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69659" autoAdjust="0"/>
  </p:normalViewPr>
  <p:slideViewPr>
    <p:cSldViewPr snapToGrid="0">
      <p:cViewPr varScale="1">
        <p:scale>
          <a:sx n="59" d="100"/>
          <a:sy n="59" d="100"/>
        </p:scale>
        <p:origin x="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9C04F-F5DB-43F7-BB78-C876C908812F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43D04-4B8F-4D2E-84C9-F6BE3E62EB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407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43D04-4B8F-4D2E-84C9-F6BE3E62EB8B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7008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1.KEUNTUNGAN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pendapatan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pengeluaran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meningkatkan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perusahaan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meningkatkan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pendapatan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mencoba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keduanya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SIKLUS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HIDUP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mempertimbangkan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total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kepemilikan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pengembangan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ditambah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dukungan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perusahaan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menyelesaikan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mengembangkan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mengimplementasikan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layanan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pelanggan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tetapi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diterapkan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NALISIS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ARUS KAS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menentukan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manfaat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tahunan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tahunan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dihasilkan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BIAYA DAN MANFAAT BERWUJUD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kategori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menentukan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seberapa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menentukan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manfaat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BIAYA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LANGSUNG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terkait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menciptakan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layanan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BIAYA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TDK LANGSUNG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terkait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langsung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layanan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tetapi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langsung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terkait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BIAYA HANGUS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dihabiskan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lalu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TEORI KURVA BELAJAR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diproduksi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berulang-ulang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item-item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berkurang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semakin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diproduksi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CADANGAN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dolar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dimasukkan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risiko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memungkinkan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diprediksi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43D04-4B8F-4D2E-84C9-F6BE3E62EB8B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510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Tingkat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aktivitas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biasanya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pedoman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pembulatan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pembulatan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$ 100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terdekat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pengukuran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kerja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ditentukan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prosedur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merujuk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struktur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kerusakan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kerja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(WBS)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akuntansi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kontrol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(CA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kendali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Serupa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penjadwalan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kali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tertentu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diizinkan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sebelum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tindakan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perlu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diambil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pengukuran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kinerja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EVM,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dijelaskan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rencana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manajemen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menetapkan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pengukuran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seberapa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aktual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dilacak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rincian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Format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pelaporan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menjelaskan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laporan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diperlukan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Rencana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manajemen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menjelaskan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manajemen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43D04-4B8F-4D2E-84C9-F6BE3E62EB8B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868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urutan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(ROM)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anggaran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mengalokasikan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anggaran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43D04-4B8F-4D2E-84C9-F6BE3E62EB8B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977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analog, juga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top-down,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aktual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sebelumnya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serupa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memperkirakan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Teknik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membutuhkan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pertimbangan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umumnya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murah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daripada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lainnya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tetapi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juga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analog paling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diandalkan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proyek-proyek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sebelumnya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kenyataannya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penampilan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kelompok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menyiapkan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keahlian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diperlukan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menentukan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apakah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bagian-bagian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tertentu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murah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daripada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analog.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Misalnya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penduga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mencoba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menemukan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serupa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kemudian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menyesuaikan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memodifikasinya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perbedaan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diketahui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diperkirakan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melibatkan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bekerja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perangkat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jaringan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analog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menghasilkan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terlalu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bottom-up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melibatkan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memperkirakan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pekerjaan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kegiatan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menjumlahkannya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total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Pendekatan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kadang-kadang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penetapan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aktivitas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masing-masing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pekerjaan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pengalaman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estimator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mendorong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WBS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terperinci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tersedia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manajer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meminta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orang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bertanggung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jawab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kerja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mengembangkan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kerja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setidaknya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diperlukan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Seseorang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keuangan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tenaga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kerja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dimasukkan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perangkat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manajemen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menghitung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Perangkat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otomatis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menghitung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WBS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akhirnya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seluruh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Lihat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Lampiran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manajemen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terperinci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memasukkan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menugaskan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tugas-tugas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bottom-up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2010.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pekerjaan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meningkatkan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orang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ditugaskan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pekerjaan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mengembangkan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alih-alih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seseorang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terbiasa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pekerjaan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Kelemahan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bottom-up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biasanya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intensif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mahal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dikembangkan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melibatkan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memperkirakan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paling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mungkin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pesimistis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Selanjutnya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rumus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rata-rata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tertimbang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PERT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dijelaskan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Bab 6,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mengambil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rata-rata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sederhana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Monte Carlo,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mengingat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kemungkinan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karakteristik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(parameter)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matematika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memperkirakan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mungkin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$ 50 per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pengembangan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perangkat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keahlian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programmer,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kompleksitas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terlibat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di.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paling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diandalkan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diukur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fleksibel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Misalnya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pada 1980-an,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insinyur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McDonnell Douglas Corporation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sekarang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Boeing)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mengembangkan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memperkirakan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pesawat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Parameter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termasuk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pesawat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pesawat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kargo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penumpang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seberapa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pesawat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terbang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dorong-ke-berat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pesawat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pesawat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diproduksi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tersedia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memproduksinya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Berbeda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canggih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beberapa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melibatkan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heuristik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sederhana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praktis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otomatisasi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mungkin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rata-rata $ 10.000 per workstation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sejarah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otomatisasi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serupa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dikembangkan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biasanya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terkomputerisasi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Lihat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Disarankan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situs Web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pendamping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COCOMO II.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praktiknya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menemukan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pendekatan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kombinasi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hibrida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penaksiran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analog, bottom-up,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terbaik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Pertimbangan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menyiapkan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dimasukkan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dijelaskan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sebelumnya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kualitas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sebagaimana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dijelaskan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Bab 8,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Manajemen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Kualitas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penaksiran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lainnya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analisis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penawaran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penjual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dijelaskan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Bab 12,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Manajemen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Pengadaan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perangkat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memperkirakan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dijelaskan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43D04-4B8F-4D2E-84C9-F6BE3E62EB8B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6448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Meskipun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perkiraan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proyek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terutama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teknologi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pengembangan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perangkat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lunak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43D04-4B8F-4D2E-84C9-F6BE3E62EB8B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913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43D04-4B8F-4D2E-84C9-F6BE3E62EB8B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621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857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527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6305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2989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1263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9234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9298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3408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512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978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479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95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326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313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81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84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035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D9C0E2-FFCF-48F3-BEC9-845C7D54FAA0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A7C5-B66D-4FF6-A991-0342EBB407F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6266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Kelompok 4 </a:t>
            </a:r>
            <a:r>
              <a:rPr lang="id-ID" sz="4000" dirty="0"/>
              <a:t>chapter7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Fanina meidina w</a:t>
            </a:r>
            <a:r>
              <a:rPr lang="en-US" sz="2800" dirty="0"/>
              <a:t>. TI-4A/17</a:t>
            </a:r>
            <a:endParaRPr lang="id-ID" sz="2800" dirty="0"/>
          </a:p>
          <a:p>
            <a:r>
              <a:rPr lang="id-ID" sz="2800" dirty="0"/>
              <a:t>Joshua Davian</a:t>
            </a:r>
            <a:r>
              <a:rPr lang="en-US" sz="2800" dirty="0"/>
              <a:t> K. TI-4A/20</a:t>
            </a:r>
            <a:endParaRPr lang="id-ID" sz="2800" dirty="0"/>
          </a:p>
          <a:p>
            <a:r>
              <a:rPr lang="id-ID" sz="2800" dirty="0"/>
              <a:t>Trianta almira</a:t>
            </a:r>
            <a:r>
              <a:rPr lang="en-US" sz="2800" dirty="0"/>
              <a:t> R. TI-4A/27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19799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output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.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menyiapkan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:</a:t>
            </a:r>
            <a:endParaRPr lang="id-ID" dirty="0"/>
          </a:p>
          <a:p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kasar</a:t>
            </a:r>
            <a:r>
              <a:rPr lang="en-US" dirty="0"/>
              <a:t> </a:t>
            </a:r>
            <a:endParaRPr lang="id-ID" dirty="0"/>
          </a:p>
          <a:p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anggaran</a:t>
            </a:r>
            <a:endParaRPr lang="id-ID" dirty="0"/>
          </a:p>
          <a:p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definitif</a:t>
            </a:r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8983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2750128"/>
            <a:ext cx="9404723" cy="1400530"/>
          </a:xfrm>
        </p:spPr>
        <p:txBody>
          <a:bodyPr/>
          <a:lstStyle/>
          <a:p>
            <a:pPr algn="ctr"/>
            <a:r>
              <a:rPr lang="en-US" b="1" dirty="0" err="1"/>
              <a:t>Alat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Teknik</a:t>
            </a:r>
            <a:r>
              <a:rPr lang="en-US" b="1" dirty="0"/>
              <a:t> </a:t>
            </a:r>
            <a:r>
              <a:rPr lang="en-US" b="1" dirty="0" err="1"/>
              <a:t>Estimasi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5979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Alat</a:t>
            </a:r>
            <a:r>
              <a:rPr lang="en-US" dirty="0"/>
              <a:t> dan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</a:p>
          <a:p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ahli</a:t>
            </a:r>
            <a:endParaRPr lang="en-US" dirty="0"/>
          </a:p>
          <a:p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analog</a:t>
            </a:r>
          </a:p>
          <a:p>
            <a:r>
              <a:rPr lang="en-US" dirty="0" err="1"/>
              <a:t>Estimasi</a:t>
            </a:r>
            <a:r>
              <a:rPr lang="en-US" dirty="0"/>
              <a:t> bottom-up</a:t>
            </a:r>
          </a:p>
          <a:p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poin</a:t>
            </a:r>
            <a:endParaRPr lang="en-US" dirty="0"/>
          </a:p>
          <a:p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parametrik</a:t>
            </a:r>
            <a:endParaRPr lang="en-US" dirty="0"/>
          </a:p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kualitas</a:t>
            </a:r>
            <a:endParaRPr lang="en-US" dirty="0"/>
          </a:p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 vendor</a:t>
            </a:r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cadangan</a:t>
            </a:r>
            <a:r>
              <a:rPr lang="en-US" dirty="0"/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840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2976462"/>
            <a:ext cx="9404723" cy="1400530"/>
          </a:xfrm>
        </p:spPr>
        <p:txBody>
          <a:bodyPr/>
          <a:lstStyle/>
          <a:p>
            <a:pPr algn="ctr"/>
            <a:r>
              <a:rPr lang="en-US" b="1" dirty="0" err="1"/>
              <a:t>Masalah</a:t>
            </a:r>
            <a:r>
              <a:rPr lang="en-US" b="1" dirty="0"/>
              <a:t> </a:t>
            </a:r>
            <a:r>
              <a:rPr lang="en-US" b="1" dirty="0" err="1"/>
              <a:t>Umum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Perkiraan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TI</a:t>
            </a:r>
            <a:br>
              <a:rPr lang="id-ID" b="1" dirty="0"/>
            </a:b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427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id-ID" dirty="0"/>
          </a:p>
          <a:p>
            <a:r>
              <a:rPr lang="en-US" dirty="0"/>
              <a:t>Orang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estimasi</a:t>
            </a:r>
            <a:endParaRPr lang="id-ID" dirty="0"/>
          </a:p>
          <a:p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bias </a:t>
            </a:r>
            <a:r>
              <a:rPr lang="en-US" dirty="0" err="1"/>
              <a:t>meremehkan</a:t>
            </a:r>
            <a:endParaRPr lang="id-ID" dirty="0"/>
          </a:p>
          <a:p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menginginkan</a:t>
            </a:r>
            <a:r>
              <a:rPr lang="en-US" dirty="0"/>
              <a:t> </a:t>
            </a:r>
            <a:r>
              <a:rPr lang="en-US" dirty="0" err="1"/>
              <a:t>akurasi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4390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3177630"/>
            <a:ext cx="9404723" cy="1400530"/>
          </a:xfrm>
        </p:spPr>
        <p:txBody>
          <a:bodyPr/>
          <a:lstStyle/>
          <a:p>
            <a:pPr algn="ctr"/>
            <a:r>
              <a:rPr lang="en-US" b="1" dirty="0" err="1"/>
              <a:t>Perkiraan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Sampel</a:t>
            </a:r>
            <a:br>
              <a:rPr lang="id-ID" b="1" dirty="0"/>
            </a:b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945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bersangkutan</a:t>
            </a:r>
            <a:r>
              <a:rPr lang="en-US" dirty="0"/>
              <a:t>.</a:t>
            </a:r>
          </a:p>
          <a:p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perusaahaan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.</a:t>
            </a:r>
          </a:p>
          <a:p>
            <a:r>
              <a:rPr lang="en-US" dirty="0" err="1"/>
              <a:t>Estimasi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yang definitive dan </a:t>
            </a:r>
            <a:r>
              <a:rPr lang="en-US" dirty="0" err="1"/>
              <a:t>seakurat</a:t>
            </a:r>
            <a:r>
              <a:rPr lang="en-US" dirty="0"/>
              <a:t> </a:t>
            </a:r>
            <a:r>
              <a:rPr lang="en-US" dirty="0" err="1"/>
              <a:t>meungkin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4470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" y="3097575"/>
            <a:ext cx="12667553" cy="4558194"/>
          </a:xfrm>
        </p:spPr>
        <p:txBody>
          <a:bodyPr/>
          <a:lstStyle/>
          <a:p>
            <a:pPr algn="ctr"/>
            <a:r>
              <a:rPr lang="en-US" sz="4400" b="1" dirty="0"/>
              <a:t>PRINSIP</a:t>
            </a:r>
            <a:r>
              <a:rPr lang="id-ID" sz="4400" b="1" dirty="0"/>
              <a:t>- PRINSIP</a:t>
            </a:r>
            <a:r>
              <a:rPr lang="en-US" sz="4400" b="1" dirty="0"/>
              <a:t> DASAR </a:t>
            </a:r>
            <a:br>
              <a:rPr lang="id-ID" sz="4400" b="1" dirty="0"/>
            </a:br>
            <a:r>
              <a:rPr lang="en-US" sz="4400" b="1" dirty="0"/>
              <a:t>MANAJEMEN BIAYA</a:t>
            </a:r>
            <a:br>
              <a:rPr lang="id-ID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6816" y="5376672"/>
            <a:ext cx="8093037" cy="871727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7850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Topik umum prinsip manajemen biaya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endParaRPr lang="id-ID" dirty="0"/>
          </a:p>
          <a:p>
            <a:r>
              <a:rPr lang="id-ID" dirty="0" err="1"/>
              <a:t>B</a:t>
            </a:r>
            <a:r>
              <a:rPr lang="en-US" dirty="0" err="1"/>
              <a:t>iaya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endParaRPr lang="id-ID" dirty="0"/>
          </a:p>
          <a:p>
            <a:r>
              <a:rPr lang="id-ID" dirty="0"/>
              <a:t>A</a:t>
            </a:r>
            <a:r>
              <a:rPr lang="en-US" dirty="0" err="1"/>
              <a:t>nalisis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kas</a:t>
            </a:r>
            <a:endParaRPr lang="id-ID" dirty="0"/>
          </a:p>
          <a:p>
            <a:r>
              <a:rPr lang="id-ID" dirty="0" err="1"/>
              <a:t>B</a:t>
            </a:r>
            <a:r>
              <a:rPr lang="en-US" dirty="0" err="1"/>
              <a:t>iaya</a:t>
            </a:r>
            <a:r>
              <a:rPr lang="en-US" dirty="0"/>
              <a:t> </a:t>
            </a:r>
            <a:r>
              <a:rPr lang="id-ID" dirty="0"/>
              <a:t>dan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berwujud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berwujud</a:t>
            </a:r>
            <a:endParaRPr lang="id-ID" dirty="0"/>
          </a:p>
          <a:p>
            <a:r>
              <a:rPr lang="id-ID" dirty="0" err="1"/>
              <a:t>B</a:t>
            </a:r>
            <a:r>
              <a:rPr lang="en-US" dirty="0" err="1"/>
              <a:t>iaya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id-ID" dirty="0"/>
              <a:t> dan tidak langsung</a:t>
            </a:r>
          </a:p>
          <a:p>
            <a:r>
              <a:rPr lang="id-ID" dirty="0"/>
              <a:t>B</a:t>
            </a:r>
            <a:r>
              <a:rPr lang="en-US" dirty="0" err="1"/>
              <a:t>iaya</a:t>
            </a:r>
            <a:r>
              <a:rPr lang="en-US" dirty="0"/>
              <a:t> </a:t>
            </a:r>
            <a:r>
              <a:rPr lang="en-US" dirty="0" err="1"/>
              <a:t>hangus</a:t>
            </a:r>
            <a:endParaRPr lang="id-ID" dirty="0"/>
          </a:p>
          <a:p>
            <a:r>
              <a:rPr lang="id-ID" dirty="0"/>
              <a:t>T</a:t>
            </a:r>
            <a:r>
              <a:rPr lang="en-US" dirty="0" err="1"/>
              <a:t>eori</a:t>
            </a:r>
            <a:r>
              <a:rPr lang="en-US" dirty="0"/>
              <a:t> </a:t>
            </a:r>
            <a:r>
              <a:rPr lang="en-US" dirty="0" err="1"/>
              <a:t>kurva</a:t>
            </a:r>
            <a:r>
              <a:rPr lang="en-US" dirty="0"/>
              <a:t> </a:t>
            </a:r>
            <a:r>
              <a:rPr lang="en-US" dirty="0" err="1"/>
              <a:t>belajar</a:t>
            </a:r>
            <a:endParaRPr lang="id-ID" dirty="0"/>
          </a:p>
          <a:p>
            <a:r>
              <a:rPr lang="id-ID" dirty="0"/>
              <a:t>C</a:t>
            </a:r>
            <a:r>
              <a:rPr lang="en-US" dirty="0" err="1"/>
              <a:t>adangan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533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279" y="2720430"/>
            <a:ext cx="10235249" cy="3314610"/>
          </a:xfrm>
        </p:spPr>
        <p:txBody>
          <a:bodyPr/>
          <a:lstStyle/>
          <a:p>
            <a:pPr algn="ctr"/>
            <a:r>
              <a:rPr lang="en-US" b="1" dirty="0"/>
              <a:t>MANAJEMEN BIAYA PERENCANAAN</a:t>
            </a:r>
            <a:br>
              <a:rPr lang="id-ID" b="1" dirty="0"/>
            </a:b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0" y="4553712"/>
            <a:ext cx="6575133" cy="1694687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8989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err="1"/>
              <a:t>M</a:t>
            </a:r>
            <a:r>
              <a:rPr lang="en-US" b="1" dirty="0" err="1"/>
              <a:t>anajemen</a:t>
            </a:r>
            <a:r>
              <a:rPr lang="en-US" b="1" dirty="0"/>
              <a:t> </a:t>
            </a:r>
            <a:r>
              <a:rPr lang="id-ID" b="1" dirty="0" err="1"/>
              <a:t>B</a:t>
            </a:r>
            <a:r>
              <a:rPr lang="en-US" b="1" dirty="0" err="1"/>
              <a:t>iaya</a:t>
            </a:r>
            <a:r>
              <a:rPr lang="en-US" b="1" dirty="0"/>
              <a:t> </a:t>
            </a:r>
            <a:r>
              <a:rPr lang="id-ID" b="1" dirty="0" err="1"/>
              <a:t>P</a:t>
            </a:r>
            <a:r>
              <a:rPr lang="en-US" b="1" dirty="0" err="1"/>
              <a:t>royek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merencanakan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dikelola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976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653" y="652388"/>
            <a:ext cx="10527857" cy="1400530"/>
          </a:xfrm>
        </p:spPr>
        <p:txBody>
          <a:bodyPr/>
          <a:lstStyle/>
          <a:p>
            <a:r>
              <a:rPr lang="id-ID" sz="3200" b="1" dirty="0" err="1"/>
              <a:t>R</a:t>
            </a:r>
            <a:r>
              <a:rPr lang="en-US" sz="3200" b="1" dirty="0" err="1"/>
              <a:t>encana</a:t>
            </a:r>
            <a:r>
              <a:rPr lang="en-US" sz="3200" b="1" dirty="0"/>
              <a:t> </a:t>
            </a:r>
            <a:r>
              <a:rPr lang="en-US" sz="3200" b="1" dirty="0" err="1"/>
              <a:t>manajemen</a:t>
            </a:r>
            <a:r>
              <a:rPr lang="en-US" sz="3200" b="1" dirty="0"/>
              <a:t> </a:t>
            </a:r>
            <a:r>
              <a:rPr lang="en-US" sz="3200" b="1" dirty="0" err="1"/>
              <a:t>biaya</a:t>
            </a:r>
            <a:r>
              <a:rPr lang="en-US" sz="3200" b="1" dirty="0"/>
              <a:t> </a:t>
            </a:r>
            <a:r>
              <a:rPr lang="en-US" sz="3200" b="1" dirty="0" err="1"/>
              <a:t>mencakup</a:t>
            </a:r>
            <a:r>
              <a:rPr lang="en-US" sz="3200" b="1" dirty="0"/>
              <a:t> </a:t>
            </a:r>
            <a:r>
              <a:rPr lang="en-US" sz="3200" b="1" dirty="0" err="1"/>
              <a:t>informasi</a:t>
            </a:r>
            <a:r>
              <a:rPr lang="en-US" sz="3200" b="1" dirty="0"/>
              <a:t> </a:t>
            </a:r>
            <a:r>
              <a:rPr lang="en-US" sz="3200" b="1" dirty="0" err="1"/>
              <a:t>berikut</a:t>
            </a:r>
            <a:r>
              <a:rPr lang="id-ID" sz="3200" b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Tingkat Akurasi</a:t>
            </a:r>
          </a:p>
          <a:p>
            <a:r>
              <a:rPr lang="id-ID" dirty="0"/>
              <a:t>Satuan Ukuran</a:t>
            </a:r>
          </a:p>
          <a:p>
            <a:r>
              <a:rPr lang="id-ID" dirty="0"/>
              <a:t>Tautan Prosedur Organisasi</a:t>
            </a:r>
          </a:p>
          <a:p>
            <a:r>
              <a:rPr lang="id-ID" dirty="0"/>
              <a:t>Ambang Kendali</a:t>
            </a:r>
          </a:p>
          <a:p>
            <a:r>
              <a:rPr lang="id-ID" dirty="0"/>
              <a:t>Aturan Pengukuran Kinerja</a:t>
            </a:r>
          </a:p>
          <a:p>
            <a:r>
              <a:rPr lang="id-ID" dirty="0"/>
              <a:t>Format Pelaporan</a:t>
            </a:r>
          </a:p>
          <a:p>
            <a:r>
              <a:rPr lang="id-ID" dirty="0"/>
              <a:t>Dekripsi Proses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511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43" y="3159342"/>
            <a:ext cx="9404723" cy="1400530"/>
          </a:xfrm>
        </p:spPr>
        <p:txBody>
          <a:bodyPr/>
          <a:lstStyle/>
          <a:p>
            <a:pPr algn="ctr"/>
            <a:r>
              <a:rPr lang="id-ID" b="1" dirty="0"/>
              <a:t>MEMPERKIRAKAN </a:t>
            </a:r>
            <a:r>
              <a:rPr lang="en-US" b="1" dirty="0"/>
              <a:t>BIAYA</a:t>
            </a:r>
            <a:br>
              <a:rPr lang="id-ID" b="1" dirty="0"/>
            </a:b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4448" y="5669280"/>
            <a:ext cx="6465405" cy="579119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23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Estimasi Biaya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,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,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TI,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terperinci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TI.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4153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776" y="2847405"/>
            <a:ext cx="9404723" cy="1400530"/>
          </a:xfrm>
        </p:spPr>
        <p:txBody>
          <a:bodyPr/>
          <a:lstStyle/>
          <a:p>
            <a:pPr algn="ctr"/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Perkiraan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776" y="5652152"/>
            <a:ext cx="8946541" cy="4195481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5026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595</TotalTime>
  <Words>1474</Words>
  <Application>Microsoft Office PowerPoint</Application>
  <PresentationFormat>Widescreen</PresentationFormat>
  <Paragraphs>86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Kelompok 4 chapter7</vt:lpstr>
      <vt:lpstr>PRINSIP- PRINSIP DASAR  MANAJEMEN BIAYA </vt:lpstr>
      <vt:lpstr>Topik umum prinsip manajemen biaya </vt:lpstr>
      <vt:lpstr>MANAJEMEN BIAYA PERENCANAAN </vt:lpstr>
      <vt:lpstr>PowerPoint Presentation</vt:lpstr>
      <vt:lpstr>Rencana manajemen biaya mencakup informasi berikut:</vt:lpstr>
      <vt:lpstr>MEMPERKIRAKAN BIAYA </vt:lpstr>
      <vt:lpstr>Estimasi Biaya</vt:lpstr>
      <vt:lpstr>Jenis Perkiraan Biaya </vt:lpstr>
      <vt:lpstr>PowerPoint Presentation</vt:lpstr>
      <vt:lpstr>Alat dan Teknik Estimasi Biaya</vt:lpstr>
      <vt:lpstr>PowerPoint Presentation</vt:lpstr>
      <vt:lpstr>Masalah Umum dengan Perkiraan Biaya TI </vt:lpstr>
      <vt:lpstr>PowerPoint Presentation</vt:lpstr>
      <vt:lpstr>Perkiraan Biaya Sampel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FANAINI</dc:creator>
  <cp:lastModifiedBy>Almira Ramadhani</cp:lastModifiedBy>
  <cp:revision>16</cp:revision>
  <dcterms:created xsi:type="dcterms:W3CDTF">2019-09-17T02:59:45Z</dcterms:created>
  <dcterms:modified xsi:type="dcterms:W3CDTF">2019-09-18T09:41:43Z</dcterms:modified>
</cp:coreProperties>
</file>