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handoutMasterIdLst>
    <p:handoutMasterId r:id="rId44"/>
  </p:handoutMasterIdLst>
  <p:sldIdLst>
    <p:sldId id="297" r:id="rId2"/>
    <p:sldId id="387" r:id="rId3"/>
    <p:sldId id="464" r:id="rId4"/>
    <p:sldId id="437" r:id="rId5"/>
    <p:sldId id="433" r:id="rId6"/>
    <p:sldId id="435" r:id="rId7"/>
    <p:sldId id="472" r:id="rId8"/>
    <p:sldId id="459" r:id="rId9"/>
    <p:sldId id="438" r:id="rId10"/>
    <p:sldId id="439" r:id="rId11"/>
    <p:sldId id="440" r:id="rId12"/>
    <p:sldId id="441" r:id="rId13"/>
    <p:sldId id="442" r:id="rId14"/>
    <p:sldId id="443" r:id="rId15"/>
    <p:sldId id="451" r:id="rId16"/>
    <p:sldId id="474" r:id="rId17"/>
    <p:sldId id="493" r:id="rId18"/>
    <p:sldId id="475" r:id="rId19"/>
    <p:sldId id="473" r:id="rId20"/>
    <p:sldId id="454" r:id="rId21"/>
    <p:sldId id="455" r:id="rId22"/>
    <p:sldId id="456" r:id="rId23"/>
    <p:sldId id="463" r:id="rId24"/>
    <p:sldId id="478" r:id="rId25"/>
    <p:sldId id="479" r:id="rId26"/>
    <p:sldId id="460" r:id="rId27"/>
    <p:sldId id="480" r:id="rId28"/>
    <p:sldId id="481" r:id="rId29"/>
    <p:sldId id="482" r:id="rId30"/>
    <p:sldId id="484" r:id="rId31"/>
    <p:sldId id="485" r:id="rId32"/>
    <p:sldId id="483" r:id="rId33"/>
    <p:sldId id="486" r:id="rId34"/>
    <p:sldId id="487" r:id="rId35"/>
    <p:sldId id="462" r:id="rId36"/>
    <p:sldId id="488" r:id="rId37"/>
    <p:sldId id="489" r:id="rId38"/>
    <p:sldId id="490" r:id="rId39"/>
    <p:sldId id="491" r:id="rId40"/>
    <p:sldId id="492" r:id="rId41"/>
    <p:sldId id="461" r:id="rId42"/>
  </p:sldIdLst>
  <p:sldSz cx="12192000" cy="6858000"/>
  <p:notesSz cx="9144000" cy="6858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6E1"/>
    <a:srgbClr val="0E6F9F"/>
    <a:srgbClr val="228099"/>
    <a:srgbClr val="002F53"/>
    <a:srgbClr val="863300"/>
    <a:srgbClr val="D7B97D"/>
    <a:srgbClr val="F3F3F3"/>
    <a:srgbClr val="E6E6E6"/>
    <a:srgbClr val="AF0029"/>
    <a:srgbClr val="D47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8" autoAdjust="0"/>
    <p:restoredTop sz="93135" autoAdjust="0"/>
  </p:normalViewPr>
  <p:slideViewPr>
    <p:cSldViewPr snapToGrid="0">
      <p:cViewPr varScale="1">
        <p:scale>
          <a:sx n="74" d="100"/>
          <a:sy n="74" d="100"/>
        </p:scale>
        <p:origin x="826" y="62"/>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2107"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Gun</c:v>
                </c:pt>
              </c:strCache>
            </c:strRef>
          </c:tx>
          <c:spPr>
            <a:solidFill>
              <a:schemeClr val="accent1"/>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0</c:v>
                </c:pt>
                <c:pt idx="1">
                  <c:v>1900</c:v>
                </c:pt>
                <c:pt idx="2">
                  <c:v>315</c:v>
                </c:pt>
                <c:pt idx="3">
                  <c:v>10770</c:v>
                </c:pt>
                <c:pt idx="4">
                  <c:v>2000</c:v>
                </c:pt>
              </c:numCache>
            </c:numRef>
          </c:val>
          <c:extLst>
            <c:ext xmlns:c16="http://schemas.microsoft.com/office/drawing/2014/chart" uri="{C3380CC4-5D6E-409C-BE32-E72D297353CC}">
              <c16:uniqueId val="{00000000-4BBD-4A81-810D-B107A221840B}"/>
            </c:ext>
          </c:extLst>
        </c:ser>
        <c:ser>
          <c:idx val="1"/>
          <c:order val="1"/>
          <c:tx>
            <c:strRef>
              <c:f>Sheet1!$C$1</c:f>
              <c:strCache>
                <c:ptCount val="1"/>
                <c:pt idx="0">
                  <c:v>Rifle</c:v>
                </c:pt>
              </c:strCache>
            </c:strRef>
          </c:tx>
          <c:spPr>
            <a:solidFill>
              <a:schemeClr val="accent2"/>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Sheet1!$C$2:$C$6</c:f>
              <c:numCache>
                <c:formatCode>General</c:formatCode>
                <c:ptCount val="5"/>
                <c:pt idx="0">
                  <c:v>0</c:v>
                </c:pt>
                <c:pt idx="1">
                  <c:v>0</c:v>
                </c:pt>
                <c:pt idx="2">
                  <c:v>0</c:v>
                </c:pt>
                <c:pt idx="3">
                  <c:v>187</c:v>
                </c:pt>
                <c:pt idx="4">
                  <c:v>0</c:v>
                </c:pt>
              </c:numCache>
            </c:numRef>
          </c:val>
          <c:extLst>
            <c:ext xmlns:c16="http://schemas.microsoft.com/office/drawing/2014/chart" uri="{C3380CC4-5D6E-409C-BE32-E72D297353CC}">
              <c16:uniqueId val="{00000001-4BBD-4A81-810D-B107A221840B}"/>
            </c:ext>
          </c:extLst>
        </c:ser>
        <c:ser>
          <c:idx val="2"/>
          <c:order val="2"/>
          <c:tx>
            <c:strRef>
              <c:f>Sheet1!$D$1</c:f>
              <c:strCache>
                <c:ptCount val="1"/>
                <c:pt idx="0">
                  <c:v>Knife</c:v>
                </c:pt>
              </c:strCache>
            </c:strRef>
          </c:tx>
          <c:spPr>
            <a:solidFill>
              <a:schemeClr val="accent3"/>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Sheet1!$D$2:$D$6</c:f>
              <c:numCache>
                <c:formatCode>General</c:formatCode>
                <c:ptCount val="5"/>
                <c:pt idx="0">
                  <c:v>500</c:v>
                </c:pt>
                <c:pt idx="1">
                  <c:v>0</c:v>
                </c:pt>
                <c:pt idx="2">
                  <c:v>12900</c:v>
                </c:pt>
                <c:pt idx="3">
                  <c:v>7140</c:v>
                </c:pt>
                <c:pt idx="4">
                  <c:v>1050</c:v>
                </c:pt>
              </c:numCache>
            </c:numRef>
          </c:val>
          <c:extLst>
            <c:ext xmlns:c16="http://schemas.microsoft.com/office/drawing/2014/chart" uri="{C3380CC4-5D6E-409C-BE32-E72D297353CC}">
              <c16:uniqueId val="{00000002-4BBD-4A81-810D-B107A221840B}"/>
            </c:ext>
          </c:extLst>
        </c:ser>
        <c:ser>
          <c:idx val="3"/>
          <c:order val="3"/>
          <c:tx>
            <c:strRef>
              <c:f>Sheet1!$E$1</c:f>
              <c:strCache>
                <c:ptCount val="1"/>
                <c:pt idx="0">
                  <c:v>People</c:v>
                </c:pt>
              </c:strCache>
            </c:strRef>
          </c:tx>
          <c:spPr>
            <a:solidFill>
              <a:schemeClr val="accent4"/>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Sheet1!$E$2:$E$6</c:f>
              <c:numCache>
                <c:formatCode>General</c:formatCode>
                <c:ptCount val="5"/>
                <c:pt idx="0">
                  <c:v>0</c:v>
                </c:pt>
                <c:pt idx="1">
                  <c:v>0</c:v>
                </c:pt>
                <c:pt idx="2">
                  <c:v>0</c:v>
                </c:pt>
                <c:pt idx="3">
                  <c:v>0</c:v>
                </c:pt>
                <c:pt idx="4">
                  <c:v>100</c:v>
                </c:pt>
              </c:numCache>
            </c:numRef>
          </c:val>
          <c:extLst>
            <c:ext xmlns:c16="http://schemas.microsoft.com/office/drawing/2014/chart" uri="{C3380CC4-5D6E-409C-BE32-E72D297353CC}">
              <c16:uniqueId val="{00000003-4BBD-4A81-810D-B107A221840B}"/>
            </c:ext>
          </c:extLst>
        </c:ser>
        <c:dLbls>
          <c:showLegendKey val="0"/>
          <c:showVal val="0"/>
          <c:showCatName val="0"/>
          <c:showSerName val="0"/>
          <c:showPercent val="0"/>
          <c:showBubbleSize val="0"/>
        </c:dLbls>
        <c:gapWidth val="219"/>
        <c:overlap val="100"/>
        <c:axId val="459861279"/>
        <c:axId val="459862111"/>
      </c:barChart>
      <c:catAx>
        <c:axId val="459861279"/>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GB" dirty="0"/>
                  <a:t>Datasets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just" rtl="0">
              <a:defRPr sz="1100" b="0" i="0" u="none" strike="noStrike" kern="1200" baseline="0">
                <a:solidFill>
                  <a:schemeClr val="tx1">
                    <a:lumMod val="65000"/>
                    <a:lumOff val="35000"/>
                  </a:schemeClr>
                </a:solidFill>
                <a:latin typeface="+mn-lt"/>
                <a:ea typeface="+mn-ea"/>
                <a:cs typeface="+mn-cs"/>
              </a:defRPr>
            </a:pPr>
            <a:endParaRPr lang="en-US"/>
          </a:p>
        </c:txPr>
        <c:crossAx val="459862111"/>
        <c:crosses val="autoZero"/>
        <c:auto val="1"/>
        <c:lblAlgn val="ctr"/>
        <c:lblOffset val="100"/>
        <c:noMultiLvlLbl val="0"/>
      </c:catAx>
      <c:valAx>
        <c:axId val="4598621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5986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a:lstStyle/>
    <a:p>
      <a:pPr>
        <a:defRPr sz="11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B877D-ECA9-4E82-B2D0-4B6CAA3CDFCB}"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rtl="1"/>
          <a:endParaRPr lang="ar-SA"/>
        </a:p>
      </dgm:t>
    </dgm:pt>
    <dgm:pt modelId="{8195FA69-E783-4752-A398-55CAB8F10125}">
      <dgm:prSet phldrT="[Text]"/>
      <dgm:spPr/>
      <dgm:t>
        <a:bodyPr/>
        <a:lstStyle/>
        <a:p>
          <a:pPr rtl="0"/>
          <a:r>
            <a:rPr lang="en-US" dirty="0"/>
            <a:t>Introduction</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D8AE4569-A5A5-4034-B9C2-00C451D3F0A2}">
      <dgm:prSet/>
      <dgm:spPr/>
      <dgm:t>
        <a:bodyPr/>
        <a:lstStyle/>
        <a:p>
          <a:pPr rtl="0"/>
          <a:r>
            <a:rPr lang="en-US" dirty="0"/>
            <a:t>Importance</a:t>
          </a:r>
        </a:p>
      </dgm:t>
    </dgm:pt>
    <dgm:pt modelId="{6DBF3999-608C-4724-A9EB-69289368DAB1}" type="parTrans" cxnId="{A914292A-134E-41FD-8B24-2C97328141B4}">
      <dgm:prSet/>
      <dgm:spPr/>
      <dgm:t>
        <a:bodyPr/>
        <a:lstStyle/>
        <a:p>
          <a:pPr rtl="0"/>
          <a:endParaRPr lang="ar-SA"/>
        </a:p>
      </dgm:t>
    </dgm:pt>
    <dgm:pt modelId="{A65856BD-381D-4770-9484-CD0316DD56BA}" type="sibTrans" cxnId="{A914292A-134E-41FD-8B24-2C97328141B4}">
      <dgm:prSet/>
      <dgm:spPr/>
      <dgm:t>
        <a:bodyPr/>
        <a:lstStyle/>
        <a:p>
          <a:pPr rtl="0"/>
          <a:endParaRPr lang="ar-SA"/>
        </a:p>
      </dgm:t>
    </dgm:pt>
    <dgm:pt modelId="{A949DB92-511D-4104-953B-FFF3F0F407A1}">
      <dgm:prSet/>
      <dgm:spPr/>
      <dgm:t>
        <a:bodyPr/>
        <a:lstStyle/>
        <a:p>
          <a:pPr rtl="0"/>
          <a:r>
            <a:rPr lang="en-US" dirty="0"/>
            <a:t>Problem statement</a:t>
          </a:r>
        </a:p>
      </dgm:t>
    </dgm:pt>
    <dgm:pt modelId="{F6B1CF0A-A95F-44CD-8552-89609380184E}" type="parTrans" cxnId="{2276C2A2-0FC3-400C-BB87-D1719E99443D}">
      <dgm:prSet/>
      <dgm:spPr/>
      <dgm:t>
        <a:bodyPr/>
        <a:lstStyle/>
        <a:p>
          <a:pPr rtl="0"/>
          <a:endParaRPr lang="ar-SA"/>
        </a:p>
      </dgm:t>
    </dgm:pt>
    <dgm:pt modelId="{BAEEF502-42E3-485D-A7EC-9FB7C4078FB8}" type="sibTrans" cxnId="{2276C2A2-0FC3-400C-BB87-D1719E99443D}">
      <dgm:prSet/>
      <dgm:spPr/>
      <dgm:t>
        <a:bodyPr/>
        <a:lstStyle/>
        <a:p>
          <a:pPr rtl="0"/>
          <a:endParaRPr lang="ar-SA"/>
        </a:p>
      </dgm:t>
    </dgm:pt>
    <dgm:pt modelId="{B69677E5-4EFB-41D0-BD42-A59D28A2E87F}">
      <dgm:prSet/>
      <dgm:spPr/>
      <dgm:t>
        <a:bodyPr/>
        <a:lstStyle/>
        <a:p>
          <a:pPr rtl="0"/>
          <a:r>
            <a:rPr lang="en-US" dirty="0"/>
            <a:t>Aim &amp; Objectives</a:t>
          </a:r>
        </a:p>
      </dgm:t>
    </dgm:pt>
    <dgm:pt modelId="{7A06C287-E151-464B-AB79-8351DDC11CE2}" type="parTrans" cxnId="{916FBFC8-8295-455C-9618-559A8F351B4B}">
      <dgm:prSet/>
      <dgm:spPr/>
      <dgm:t>
        <a:bodyPr/>
        <a:lstStyle/>
        <a:p>
          <a:pPr rtl="0"/>
          <a:endParaRPr lang="ar-SA"/>
        </a:p>
      </dgm:t>
    </dgm:pt>
    <dgm:pt modelId="{EB8D4662-EE94-4589-83B3-AF0008EA14BB}" type="sibTrans" cxnId="{916FBFC8-8295-455C-9618-559A8F351B4B}">
      <dgm:prSet/>
      <dgm:spPr/>
      <dgm:t>
        <a:bodyPr/>
        <a:lstStyle/>
        <a:p>
          <a:pPr rtl="0"/>
          <a:endParaRPr lang="ar-SA"/>
        </a:p>
      </dgm:t>
    </dgm:pt>
    <dgm:pt modelId="{A02B3EF0-CA32-4A84-96B1-1C1426F353E0}">
      <dgm:prSet/>
      <dgm:spPr/>
      <dgm:t>
        <a:bodyPr/>
        <a:lstStyle/>
        <a:p>
          <a:pPr rtl="0"/>
          <a:r>
            <a:rPr lang="en-US" dirty="0"/>
            <a:t>Background</a:t>
          </a:r>
          <a:endParaRPr lang="ar-SA" dirty="0"/>
        </a:p>
      </dgm:t>
    </dgm:pt>
    <dgm:pt modelId="{D791EB37-1C0C-424A-8732-2C87F66E7C1D}" type="parTrans" cxnId="{EF49FC6D-F0F9-46A7-A9C5-35E230C3B769}">
      <dgm:prSet/>
      <dgm:spPr/>
      <dgm:t>
        <a:bodyPr/>
        <a:lstStyle/>
        <a:p>
          <a:pPr rtl="0"/>
          <a:endParaRPr lang="ar-SA"/>
        </a:p>
      </dgm:t>
    </dgm:pt>
    <dgm:pt modelId="{F091D73D-62C6-4C44-ABE2-4D651418477C}" type="sibTrans" cxnId="{EF49FC6D-F0F9-46A7-A9C5-35E230C3B769}">
      <dgm:prSet/>
      <dgm:spPr/>
      <dgm:t>
        <a:bodyPr/>
        <a:lstStyle/>
        <a:p>
          <a:pPr rtl="0"/>
          <a:endParaRPr lang="ar-SA"/>
        </a:p>
      </dgm:t>
    </dgm:pt>
    <dgm:pt modelId="{B34BD13C-4FAC-48E8-B2FB-7CF09275A776}">
      <dgm:prSet/>
      <dgm:spPr/>
      <dgm:t>
        <a:bodyPr/>
        <a:lstStyle/>
        <a:p>
          <a:pPr algn="l" rtl="0"/>
          <a:r>
            <a:rPr lang="en-US" dirty="0"/>
            <a:t>Image Classification</a:t>
          </a:r>
        </a:p>
      </dgm:t>
    </dgm:pt>
    <dgm:pt modelId="{F2A8A64D-73B4-4579-860B-61EEABA58862}" type="parTrans" cxnId="{607A605E-92E2-4209-8F5D-914E02FBD9EE}">
      <dgm:prSet/>
      <dgm:spPr/>
      <dgm:t>
        <a:bodyPr/>
        <a:lstStyle/>
        <a:p>
          <a:pPr rtl="0"/>
          <a:endParaRPr lang="ar-SA"/>
        </a:p>
      </dgm:t>
    </dgm:pt>
    <dgm:pt modelId="{66152DB4-D499-4D6F-974F-9C699B3BA0A9}" type="sibTrans" cxnId="{607A605E-92E2-4209-8F5D-914E02FBD9EE}">
      <dgm:prSet/>
      <dgm:spPr/>
      <dgm:t>
        <a:bodyPr/>
        <a:lstStyle/>
        <a:p>
          <a:pPr rtl="0"/>
          <a:endParaRPr lang="ar-SA"/>
        </a:p>
      </dgm:t>
    </dgm:pt>
    <dgm:pt modelId="{7DE26429-5F9C-4349-93F5-E8E4753CD71F}">
      <dgm:prSet/>
      <dgm:spPr/>
      <dgm:t>
        <a:bodyPr/>
        <a:lstStyle/>
        <a:p>
          <a:pPr algn="l" rtl="0"/>
          <a:r>
            <a:rPr lang="en-US" dirty="0"/>
            <a:t>Object Localization</a:t>
          </a:r>
        </a:p>
      </dgm:t>
    </dgm:pt>
    <dgm:pt modelId="{44866662-97BA-416B-A7A0-0C17ED8780AC}" type="parTrans" cxnId="{09A6619D-7630-4DC1-89A4-691F1FC09F5F}">
      <dgm:prSet/>
      <dgm:spPr/>
      <dgm:t>
        <a:bodyPr/>
        <a:lstStyle/>
        <a:p>
          <a:pPr rtl="0"/>
          <a:endParaRPr lang="ar-SA"/>
        </a:p>
      </dgm:t>
    </dgm:pt>
    <dgm:pt modelId="{20580140-CF8E-43BF-A9E8-95C742C21364}" type="sibTrans" cxnId="{09A6619D-7630-4DC1-89A4-691F1FC09F5F}">
      <dgm:prSet/>
      <dgm:spPr/>
      <dgm:t>
        <a:bodyPr/>
        <a:lstStyle/>
        <a:p>
          <a:pPr rtl="0"/>
          <a:endParaRPr lang="ar-SA"/>
        </a:p>
      </dgm:t>
    </dgm:pt>
    <dgm:pt modelId="{50A07E28-8791-4994-99A6-EADFD43D5617}">
      <dgm:prSet/>
      <dgm:spPr/>
      <dgm:t>
        <a:bodyPr anchor="ctr"/>
        <a:lstStyle/>
        <a:p>
          <a:pPr algn="l" rtl="0"/>
          <a:r>
            <a:rPr lang="en-US" dirty="0"/>
            <a:t>Object Detection</a:t>
          </a:r>
        </a:p>
      </dgm:t>
    </dgm:pt>
    <dgm:pt modelId="{559CF9C4-C11F-4A0E-9851-F66E7C45145D}" type="parTrans" cxnId="{8712AC81-866B-44D8-BC51-95AAA0F72337}">
      <dgm:prSet/>
      <dgm:spPr/>
      <dgm:t>
        <a:bodyPr/>
        <a:lstStyle/>
        <a:p>
          <a:pPr rtl="0"/>
          <a:endParaRPr lang="ar-SA"/>
        </a:p>
      </dgm:t>
    </dgm:pt>
    <dgm:pt modelId="{2CEF16CE-319A-453C-A052-BC96B62E1EBD}" type="sibTrans" cxnId="{8712AC81-866B-44D8-BC51-95AAA0F72337}">
      <dgm:prSet/>
      <dgm:spPr/>
      <dgm:t>
        <a:bodyPr/>
        <a:lstStyle/>
        <a:p>
          <a:pPr rtl="0"/>
          <a:endParaRPr lang="ar-SA"/>
        </a:p>
      </dgm:t>
    </dgm:pt>
    <dgm:pt modelId="{31A3C880-E71D-4200-BF18-E5ADF0B601C1}">
      <dgm:prSet/>
      <dgm:spPr/>
      <dgm:t>
        <a:bodyPr/>
        <a:lstStyle/>
        <a:p>
          <a:pPr rtl="0"/>
          <a:r>
            <a:rPr lang="en-US" dirty="0"/>
            <a:t>Timeline</a:t>
          </a:r>
        </a:p>
      </dgm:t>
    </dgm:pt>
    <dgm:pt modelId="{96FEAFEA-C3D4-49F4-89D3-D8BFD1C865DA}" type="parTrans" cxnId="{601BC80E-15F3-4660-9F77-3B4E4A0545BD}">
      <dgm:prSet/>
      <dgm:spPr/>
      <dgm:t>
        <a:bodyPr/>
        <a:lstStyle/>
        <a:p>
          <a:endParaRPr lang="en-US"/>
        </a:p>
      </dgm:t>
    </dgm:pt>
    <dgm:pt modelId="{3E32C8E8-FB68-4160-A429-4996BAFAB2A2}" type="sibTrans" cxnId="{601BC80E-15F3-4660-9F77-3B4E4A0545BD}">
      <dgm:prSet/>
      <dgm:spPr/>
      <dgm:t>
        <a:bodyPr/>
        <a:lstStyle/>
        <a:p>
          <a:endParaRPr lang="en-US"/>
        </a:p>
      </dgm:t>
    </dgm:pt>
    <dgm:pt modelId="{A84C60A2-E99E-41C2-84C9-3BAB02586F8B}">
      <dgm:prSet/>
      <dgm:spPr/>
      <dgm:t>
        <a:bodyPr/>
        <a:lstStyle/>
        <a:p>
          <a:pPr rtl="0"/>
          <a:r>
            <a:rPr lang="en-US" dirty="0"/>
            <a:t>Methodology</a:t>
          </a:r>
        </a:p>
      </dgm:t>
    </dgm:pt>
    <dgm:pt modelId="{87C28DD1-05DF-4ADE-B20D-932645805F0F}" type="parTrans" cxnId="{6B475210-DE9D-4118-AC28-D69F674CFAB1}">
      <dgm:prSet/>
      <dgm:spPr/>
      <dgm:t>
        <a:bodyPr/>
        <a:lstStyle/>
        <a:p>
          <a:endParaRPr lang="en-US"/>
        </a:p>
      </dgm:t>
    </dgm:pt>
    <dgm:pt modelId="{7DA2BE6F-5603-4C77-B581-F25958E35BEA}" type="sibTrans" cxnId="{6B475210-DE9D-4118-AC28-D69F674CFAB1}">
      <dgm:prSet/>
      <dgm:spPr/>
      <dgm:t>
        <a:bodyPr/>
        <a:lstStyle/>
        <a:p>
          <a:endParaRPr lang="en-US"/>
        </a:p>
      </dgm:t>
    </dgm:pt>
    <dgm:pt modelId="{660EA10C-7344-40E2-B634-E906F3657098}" type="pres">
      <dgm:prSet presAssocID="{B75B877D-ECA9-4E82-B2D0-4B6CAA3CDFCB}" presName="linear" presStyleCnt="0">
        <dgm:presLayoutVars>
          <dgm:dir/>
          <dgm:animLvl val="lvl"/>
          <dgm:resizeHandles val="exact"/>
        </dgm:presLayoutVars>
      </dgm:prSet>
      <dgm:spPr/>
    </dgm:pt>
    <dgm:pt modelId="{8EDB69D8-6D91-4B53-B257-EB760D378B5E}" type="pres">
      <dgm:prSet presAssocID="{8195FA69-E783-4752-A398-55CAB8F10125}" presName="parentLin" presStyleCnt="0"/>
      <dgm:spPr/>
    </dgm:pt>
    <dgm:pt modelId="{DF7B8888-7B96-4326-8351-8C2AA2C4AFDE}" type="pres">
      <dgm:prSet presAssocID="{8195FA69-E783-4752-A398-55CAB8F10125}" presName="parentLeftMargin" presStyleLbl="node1" presStyleIdx="0" presStyleCnt="2"/>
      <dgm:spPr/>
    </dgm:pt>
    <dgm:pt modelId="{03453F57-82C8-4D26-ADDB-FFD950401B06}" type="pres">
      <dgm:prSet presAssocID="{8195FA69-E783-4752-A398-55CAB8F10125}" presName="parentText" presStyleLbl="node1" presStyleIdx="0" presStyleCnt="2">
        <dgm:presLayoutVars>
          <dgm:chMax val="0"/>
          <dgm:bulletEnabled val="1"/>
        </dgm:presLayoutVars>
      </dgm:prSet>
      <dgm:spPr/>
    </dgm:pt>
    <dgm:pt modelId="{980487DB-20B8-422B-B2B7-676C3F9BDBA6}" type="pres">
      <dgm:prSet presAssocID="{8195FA69-E783-4752-A398-55CAB8F10125}" presName="negativeSpace" presStyleCnt="0"/>
      <dgm:spPr/>
    </dgm:pt>
    <dgm:pt modelId="{3BD42B37-F5FE-45D3-BF71-024F8A0FE04B}" type="pres">
      <dgm:prSet presAssocID="{8195FA69-E783-4752-A398-55CAB8F10125}" presName="childText" presStyleLbl="conFgAcc1" presStyleIdx="0" presStyleCnt="2">
        <dgm:presLayoutVars>
          <dgm:bulletEnabled val="1"/>
        </dgm:presLayoutVars>
      </dgm:prSet>
      <dgm:spPr/>
    </dgm:pt>
    <dgm:pt modelId="{8C2DC44C-F33C-4A65-89E4-65AC44724CB4}" type="pres">
      <dgm:prSet presAssocID="{CBBAD356-BDCB-4787-8C8A-9EAA8FB4D605}" presName="spaceBetweenRectangles" presStyleCnt="0"/>
      <dgm:spPr/>
    </dgm:pt>
    <dgm:pt modelId="{FC13C94A-62CC-4BE0-90A1-E32B21420D5B}" type="pres">
      <dgm:prSet presAssocID="{A02B3EF0-CA32-4A84-96B1-1C1426F353E0}" presName="parentLin" presStyleCnt="0"/>
      <dgm:spPr/>
    </dgm:pt>
    <dgm:pt modelId="{2592939C-58DA-49B7-A34E-1FF0C4538AD1}" type="pres">
      <dgm:prSet presAssocID="{A02B3EF0-CA32-4A84-96B1-1C1426F353E0}" presName="parentLeftMargin" presStyleLbl="node1" presStyleIdx="0" presStyleCnt="2"/>
      <dgm:spPr/>
    </dgm:pt>
    <dgm:pt modelId="{5BC05E45-C24D-4A4F-B006-7A4C86E04022}" type="pres">
      <dgm:prSet presAssocID="{A02B3EF0-CA32-4A84-96B1-1C1426F353E0}" presName="parentText" presStyleLbl="node1" presStyleIdx="1" presStyleCnt="2">
        <dgm:presLayoutVars>
          <dgm:chMax val="0"/>
          <dgm:bulletEnabled val="1"/>
        </dgm:presLayoutVars>
      </dgm:prSet>
      <dgm:spPr/>
    </dgm:pt>
    <dgm:pt modelId="{0AE69EAF-684F-4329-AA54-C8A229144C62}" type="pres">
      <dgm:prSet presAssocID="{A02B3EF0-CA32-4A84-96B1-1C1426F353E0}" presName="negativeSpace" presStyleCnt="0"/>
      <dgm:spPr/>
    </dgm:pt>
    <dgm:pt modelId="{2F22C0AC-C364-4793-B433-3231477C625A}" type="pres">
      <dgm:prSet presAssocID="{A02B3EF0-CA32-4A84-96B1-1C1426F353E0}" presName="childText" presStyleLbl="conFgAcc1" presStyleIdx="1" presStyleCnt="2">
        <dgm:presLayoutVars>
          <dgm:bulletEnabled val="1"/>
        </dgm:presLayoutVars>
      </dgm:prSet>
      <dgm:spPr/>
    </dgm:pt>
  </dgm:ptLst>
  <dgm:cxnLst>
    <dgm:cxn modelId="{EAAD6904-568A-48FB-B59C-97A87D4153F1}" type="presOf" srcId="{8195FA69-E783-4752-A398-55CAB8F10125}" destId="{DF7B8888-7B96-4326-8351-8C2AA2C4AFDE}" srcOrd="0" destOrd="0" presId="urn:microsoft.com/office/officeart/2005/8/layout/list1"/>
    <dgm:cxn modelId="{601BC80E-15F3-4660-9F77-3B4E4A0545BD}" srcId="{8195FA69-E783-4752-A398-55CAB8F10125}" destId="{31A3C880-E71D-4200-BF18-E5ADF0B601C1}" srcOrd="4" destOrd="0" parTransId="{96FEAFEA-C3D4-49F4-89D3-D8BFD1C865DA}" sibTransId="{3E32C8E8-FB68-4160-A429-4996BAFAB2A2}"/>
    <dgm:cxn modelId="{6B475210-DE9D-4118-AC28-D69F674CFAB1}" srcId="{8195FA69-E783-4752-A398-55CAB8F10125}" destId="{A84C60A2-E99E-41C2-84C9-3BAB02586F8B}" srcOrd="3" destOrd="0" parTransId="{87C28DD1-05DF-4ADE-B20D-932645805F0F}" sibTransId="{7DA2BE6F-5603-4C77-B581-F25958E35BEA}"/>
    <dgm:cxn modelId="{D5867A26-5F6E-4FED-9E33-5310863951C7}" type="presOf" srcId="{7DE26429-5F9C-4349-93F5-E8E4753CD71F}" destId="{2F22C0AC-C364-4793-B433-3231477C625A}" srcOrd="0" destOrd="1" presId="urn:microsoft.com/office/officeart/2005/8/layout/list1"/>
    <dgm:cxn modelId="{A914292A-134E-41FD-8B24-2C97328141B4}" srcId="{8195FA69-E783-4752-A398-55CAB8F10125}" destId="{D8AE4569-A5A5-4034-B9C2-00C451D3F0A2}" srcOrd="0" destOrd="0" parTransId="{6DBF3999-608C-4724-A9EB-69289368DAB1}" sibTransId="{A65856BD-381D-4770-9484-CD0316DD56BA}"/>
    <dgm:cxn modelId="{51F5F334-91B6-4CC0-8E55-061176F1675D}" type="presOf" srcId="{31A3C880-E71D-4200-BF18-E5ADF0B601C1}" destId="{3BD42B37-F5FE-45D3-BF71-024F8A0FE04B}" srcOrd="0" destOrd="4" presId="urn:microsoft.com/office/officeart/2005/8/layout/list1"/>
    <dgm:cxn modelId="{607A605E-92E2-4209-8F5D-914E02FBD9EE}" srcId="{A02B3EF0-CA32-4A84-96B1-1C1426F353E0}" destId="{B34BD13C-4FAC-48E8-B2FB-7CF09275A776}" srcOrd="0" destOrd="0" parTransId="{F2A8A64D-73B4-4579-860B-61EEABA58862}" sibTransId="{66152DB4-D499-4D6F-974F-9C699B3BA0A9}"/>
    <dgm:cxn modelId="{C694F761-7C27-4D14-90F0-EFC1417A47AD}" type="presOf" srcId="{A84C60A2-E99E-41C2-84C9-3BAB02586F8B}" destId="{3BD42B37-F5FE-45D3-BF71-024F8A0FE04B}" srcOrd="0" destOrd="3" presId="urn:microsoft.com/office/officeart/2005/8/layout/list1"/>
    <dgm:cxn modelId="{EF49FC6D-F0F9-46A7-A9C5-35E230C3B769}" srcId="{B75B877D-ECA9-4E82-B2D0-4B6CAA3CDFCB}" destId="{A02B3EF0-CA32-4A84-96B1-1C1426F353E0}" srcOrd="1" destOrd="0" parTransId="{D791EB37-1C0C-424A-8732-2C87F66E7C1D}" sibTransId="{F091D73D-62C6-4C44-ABE2-4D651418477C}"/>
    <dgm:cxn modelId="{CBFFD36F-E1A6-470F-945F-5D41D4FB6FFC}" srcId="{B75B877D-ECA9-4E82-B2D0-4B6CAA3CDFCB}" destId="{8195FA69-E783-4752-A398-55CAB8F10125}" srcOrd="0" destOrd="0" parTransId="{BF77474A-57C3-4A23-8618-DCFBB23F752F}" sibTransId="{CBBAD356-BDCB-4787-8C8A-9EAA8FB4D605}"/>
    <dgm:cxn modelId="{8712AC81-866B-44D8-BC51-95AAA0F72337}" srcId="{A02B3EF0-CA32-4A84-96B1-1C1426F353E0}" destId="{50A07E28-8791-4994-99A6-EADFD43D5617}" srcOrd="2" destOrd="0" parTransId="{559CF9C4-C11F-4A0E-9851-F66E7C45145D}" sibTransId="{2CEF16CE-319A-453C-A052-BC96B62E1EBD}"/>
    <dgm:cxn modelId="{CD4E4892-8D4F-4B0E-925A-85C9241C6E91}" type="presOf" srcId="{D8AE4569-A5A5-4034-B9C2-00C451D3F0A2}" destId="{3BD42B37-F5FE-45D3-BF71-024F8A0FE04B}" srcOrd="0" destOrd="0" presId="urn:microsoft.com/office/officeart/2005/8/layout/list1"/>
    <dgm:cxn modelId="{8A825893-B5CE-4D56-A254-3C820BF03DD3}" type="presOf" srcId="{A02B3EF0-CA32-4A84-96B1-1C1426F353E0}" destId="{5BC05E45-C24D-4A4F-B006-7A4C86E04022}" srcOrd="1" destOrd="0" presId="urn:microsoft.com/office/officeart/2005/8/layout/list1"/>
    <dgm:cxn modelId="{E088989B-3899-42BB-BFC7-C2D5F77D8DC8}" type="presOf" srcId="{B69677E5-4EFB-41D0-BD42-A59D28A2E87F}" destId="{3BD42B37-F5FE-45D3-BF71-024F8A0FE04B}" srcOrd="0" destOrd="2" presId="urn:microsoft.com/office/officeart/2005/8/layout/list1"/>
    <dgm:cxn modelId="{09A6619D-7630-4DC1-89A4-691F1FC09F5F}" srcId="{A02B3EF0-CA32-4A84-96B1-1C1426F353E0}" destId="{7DE26429-5F9C-4349-93F5-E8E4753CD71F}" srcOrd="1" destOrd="0" parTransId="{44866662-97BA-416B-A7A0-0C17ED8780AC}" sibTransId="{20580140-CF8E-43BF-A9E8-95C742C21364}"/>
    <dgm:cxn modelId="{2276C2A2-0FC3-400C-BB87-D1719E99443D}" srcId="{8195FA69-E783-4752-A398-55CAB8F10125}" destId="{A949DB92-511D-4104-953B-FFF3F0F407A1}" srcOrd="1" destOrd="0" parTransId="{F6B1CF0A-A95F-44CD-8552-89609380184E}" sibTransId="{BAEEF502-42E3-485D-A7EC-9FB7C4078FB8}"/>
    <dgm:cxn modelId="{403CBFA6-CEB2-4DA8-9C86-A6168413F158}" type="presOf" srcId="{8195FA69-E783-4752-A398-55CAB8F10125}" destId="{03453F57-82C8-4D26-ADDB-FFD950401B06}" srcOrd="1" destOrd="0" presId="urn:microsoft.com/office/officeart/2005/8/layout/list1"/>
    <dgm:cxn modelId="{0673B3B6-8191-4D2E-9A4B-16C9D4C50FBF}" type="presOf" srcId="{50A07E28-8791-4994-99A6-EADFD43D5617}" destId="{2F22C0AC-C364-4793-B433-3231477C625A}" srcOrd="0" destOrd="2" presId="urn:microsoft.com/office/officeart/2005/8/layout/list1"/>
    <dgm:cxn modelId="{916FBFC8-8295-455C-9618-559A8F351B4B}" srcId="{8195FA69-E783-4752-A398-55CAB8F10125}" destId="{B69677E5-4EFB-41D0-BD42-A59D28A2E87F}" srcOrd="2" destOrd="0" parTransId="{7A06C287-E151-464B-AB79-8351DDC11CE2}" sibTransId="{EB8D4662-EE94-4589-83B3-AF0008EA14BB}"/>
    <dgm:cxn modelId="{8D3E5FCA-B5C3-4420-8606-3DB4BD3BEC5D}" type="presOf" srcId="{A949DB92-511D-4104-953B-FFF3F0F407A1}" destId="{3BD42B37-F5FE-45D3-BF71-024F8A0FE04B}" srcOrd="0" destOrd="1" presId="urn:microsoft.com/office/officeart/2005/8/layout/list1"/>
    <dgm:cxn modelId="{0F115CCC-9F84-46E3-A164-4777523A2A62}" type="presOf" srcId="{B34BD13C-4FAC-48E8-B2FB-7CF09275A776}" destId="{2F22C0AC-C364-4793-B433-3231477C625A}" srcOrd="0" destOrd="0" presId="urn:microsoft.com/office/officeart/2005/8/layout/list1"/>
    <dgm:cxn modelId="{F07C24CD-681B-453C-8B33-FC1D0F54EFF6}" type="presOf" srcId="{B75B877D-ECA9-4E82-B2D0-4B6CAA3CDFCB}" destId="{660EA10C-7344-40E2-B634-E906F3657098}" srcOrd="0" destOrd="0" presId="urn:microsoft.com/office/officeart/2005/8/layout/list1"/>
    <dgm:cxn modelId="{8FC5C1E8-8098-486A-A1E1-6D0C5D77AF0F}" type="presOf" srcId="{A02B3EF0-CA32-4A84-96B1-1C1426F353E0}" destId="{2592939C-58DA-49B7-A34E-1FF0C4538AD1}" srcOrd="0" destOrd="0" presId="urn:microsoft.com/office/officeart/2005/8/layout/list1"/>
    <dgm:cxn modelId="{376E5EA9-E543-4B51-BA41-6A22EE34D9AE}" type="presParOf" srcId="{660EA10C-7344-40E2-B634-E906F3657098}" destId="{8EDB69D8-6D91-4B53-B257-EB760D378B5E}" srcOrd="0" destOrd="0" presId="urn:microsoft.com/office/officeart/2005/8/layout/list1"/>
    <dgm:cxn modelId="{BDB53D4F-CA58-434B-83BC-E471442781D5}" type="presParOf" srcId="{8EDB69D8-6D91-4B53-B257-EB760D378B5E}" destId="{DF7B8888-7B96-4326-8351-8C2AA2C4AFDE}" srcOrd="0" destOrd="0" presId="urn:microsoft.com/office/officeart/2005/8/layout/list1"/>
    <dgm:cxn modelId="{CF4A65E6-0CFE-47BC-8F16-3FA5317348FD}" type="presParOf" srcId="{8EDB69D8-6D91-4B53-B257-EB760D378B5E}" destId="{03453F57-82C8-4D26-ADDB-FFD950401B06}" srcOrd="1" destOrd="0" presId="urn:microsoft.com/office/officeart/2005/8/layout/list1"/>
    <dgm:cxn modelId="{2B188009-C165-406E-A388-5D9FE83C1508}" type="presParOf" srcId="{660EA10C-7344-40E2-B634-E906F3657098}" destId="{980487DB-20B8-422B-B2B7-676C3F9BDBA6}" srcOrd="1" destOrd="0" presId="urn:microsoft.com/office/officeart/2005/8/layout/list1"/>
    <dgm:cxn modelId="{D78442A8-EBF8-4814-B20E-F01D54ABA72D}" type="presParOf" srcId="{660EA10C-7344-40E2-B634-E906F3657098}" destId="{3BD42B37-F5FE-45D3-BF71-024F8A0FE04B}" srcOrd="2" destOrd="0" presId="urn:microsoft.com/office/officeart/2005/8/layout/list1"/>
    <dgm:cxn modelId="{73D2CBB3-2315-42B8-A566-89722F1549BA}" type="presParOf" srcId="{660EA10C-7344-40E2-B634-E906F3657098}" destId="{8C2DC44C-F33C-4A65-89E4-65AC44724CB4}" srcOrd="3" destOrd="0" presId="urn:microsoft.com/office/officeart/2005/8/layout/list1"/>
    <dgm:cxn modelId="{6DF0814A-E60E-4519-8444-E94D9AE5471A}" type="presParOf" srcId="{660EA10C-7344-40E2-B634-E906F3657098}" destId="{FC13C94A-62CC-4BE0-90A1-E32B21420D5B}" srcOrd="4" destOrd="0" presId="urn:microsoft.com/office/officeart/2005/8/layout/list1"/>
    <dgm:cxn modelId="{141DF652-171B-4773-B0A7-DC8441FE276C}" type="presParOf" srcId="{FC13C94A-62CC-4BE0-90A1-E32B21420D5B}" destId="{2592939C-58DA-49B7-A34E-1FF0C4538AD1}" srcOrd="0" destOrd="0" presId="urn:microsoft.com/office/officeart/2005/8/layout/list1"/>
    <dgm:cxn modelId="{E6354B9A-862F-45A6-84FB-9240CBAB5654}" type="presParOf" srcId="{FC13C94A-62CC-4BE0-90A1-E32B21420D5B}" destId="{5BC05E45-C24D-4A4F-B006-7A4C86E04022}" srcOrd="1" destOrd="0" presId="urn:microsoft.com/office/officeart/2005/8/layout/list1"/>
    <dgm:cxn modelId="{F4D33038-5186-4393-8EB7-B5C292736FA3}" type="presParOf" srcId="{660EA10C-7344-40E2-B634-E906F3657098}" destId="{0AE69EAF-684F-4329-AA54-C8A229144C62}" srcOrd="5" destOrd="0" presId="urn:microsoft.com/office/officeart/2005/8/layout/list1"/>
    <dgm:cxn modelId="{C2F7A94E-8C7F-4436-B853-62D5122A1C6E}" type="presParOf" srcId="{660EA10C-7344-40E2-B634-E906F3657098}" destId="{2F22C0AC-C364-4793-B433-3231477C625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5B877D-ECA9-4E82-B2D0-4B6CAA3CDFCB}" type="doc">
      <dgm:prSet loTypeId="urn:microsoft.com/office/officeart/2005/8/layout/list1" loCatId="list" qsTypeId="urn:microsoft.com/office/officeart/2005/8/quickstyle/simple1" qsCatId="simple" csTypeId="urn:microsoft.com/office/officeart/2005/8/colors/accent2_2" csCatId="accent2" phldr="1"/>
      <dgm:spPr/>
      <dgm:t>
        <a:bodyPr/>
        <a:lstStyle/>
        <a:p>
          <a:pPr rtl="1"/>
          <a:endParaRPr lang="ar-SA"/>
        </a:p>
      </dgm:t>
    </dgm:pt>
    <dgm:pt modelId="{8195FA69-E783-4752-A398-55CAB8F10125}">
      <dgm:prSet phldrT="[Text]"/>
      <dgm:spPr/>
      <dgm:t>
        <a:bodyPr/>
        <a:lstStyle/>
        <a:p>
          <a:pPr rtl="0"/>
          <a:r>
            <a:rPr lang="en-GB" dirty="0"/>
            <a:t>Literature Review</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B8CDD473-E11F-497E-B766-AABADA13516B}">
      <dgm:prSet/>
      <dgm:spPr/>
      <dgm:t>
        <a:bodyPr/>
        <a:lstStyle/>
        <a:p>
          <a:pPr rtl="0"/>
          <a:r>
            <a:rPr lang="en-US" dirty="0"/>
            <a:t>Algorithms</a:t>
          </a:r>
        </a:p>
      </dgm:t>
    </dgm:pt>
    <dgm:pt modelId="{FDD5C6D0-D0F7-4874-B091-51D5721DF533}" type="parTrans" cxnId="{057C03FD-3A63-4B0C-B6B1-9F1A2F5712B3}">
      <dgm:prSet/>
      <dgm:spPr/>
      <dgm:t>
        <a:bodyPr/>
        <a:lstStyle/>
        <a:p>
          <a:pPr rtl="0"/>
          <a:endParaRPr lang="ar-SA"/>
        </a:p>
      </dgm:t>
    </dgm:pt>
    <dgm:pt modelId="{177EE636-CA0C-44C3-8826-4F4569F903B4}" type="sibTrans" cxnId="{057C03FD-3A63-4B0C-B6B1-9F1A2F5712B3}">
      <dgm:prSet/>
      <dgm:spPr/>
      <dgm:t>
        <a:bodyPr/>
        <a:lstStyle/>
        <a:p>
          <a:pPr rtl="0"/>
          <a:endParaRPr lang="ar-SA"/>
        </a:p>
      </dgm:t>
    </dgm:pt>
    <dgm:pt modelId="{4FD391C5-2076-4690-A818-274118663889}">
      <dgm:prSet/>
      <dgm:spPr/>
      <dgm:t>
        <a:bodyPr/>
        <a:lstStyle/>
        <a:p>
          <a:pPr rtl="0"/>
          <a:r>
            <a:rPr lang="en-US" dirty="0"/>
            <a:t>Datasets</a:t>
          </a:r>
          <a:endParaRPr lang="ar-SA" dirty="0"/>
        </a:p>
      </dgm:t>
    </dgm:pt>
    <dgm:pt modelId="{255BB808-52BA-490D-9ED4-F39D148F250A}" type="parTrans" cxnId="{A2D60997-490A-42F8-95E6-2AB36276AF33}">
      <dgm:prSet/>
      <dgm:spPr/>
      <dgm:t>
        <a:bodyPr/>
        <a:lstStyle/>
        <a:p>
          <a:pPr rtl="0"/>
          <a:endParaRPr lang="ar-SA"/>
        </a:p>
      </dgm:t>
    </dgm:pt>
    <dgm:pt modelId="{C699BE60-F764-415C-88FE-641E3515E3AF}" type="sibTrans" cxnId="{A2D60997-490A-42F8-95E6-2AB36276AF33}">
      <dgm:prSet/>
      <dgm:spPr/>
      <dgm:t>
        <a:bodyPr/>
        <a:lstStyle/>
        <a:p>
          <a:pPr rtl="0"/>
          <a:endParaRPr lang="ar-SA"/>
        </a:p>
      </dgm:t>
    </dgm:pt>
    <dgm:pt modelId="{BC93E899-8BF4-42E7-AFE3-BA9F23C9BA97}">
      <dgm:prSet/>
      <dgm:spPr/>
      <dgm:t>
        <a:bodyPr/>
        <a:lstStyle/>
        <a:p>
          <a:pPr rtl="0"/>
          <a:r>
            <a:rPr lang="en-US" dirty="0"/>
            <a:t>Analysis</a:t>
          </a:r>
          <a:endParaRPr lang="ar-SA" dirty="0"/>
        </a:p>
      </dgm:t>
    </dgm:pt>
    <dgm:pt modelId="{FD9CBDE2-530D-4606-B400-D9E59A9333CA}" type="parTrans" cxnId="{D846A2C4-0A7D-4DE7-898D-F8B6E57F9FFA}">
      <dgm:prSet/>
      <dgm:spPr/>
      <dgm:t>
        <a:bodyPr/>
        <a:lstStyle/>
        <a:p>
          <a:pPr rtl="0"/>
          <a:endParaRPr lang="ar-SA"/>
        </a:p>
      </dgm:t>
    </dgm:pt>
    <dgm:pt modelId="{7758CC80-627B-4F9C-B214-51374F53802C}" type="sibTrans" cxnId="{D846A2C4-0A7D-4DE7-898D-F8B6E57F9FFA}">
      <dgm:prSet/>
      <dgm:spPr/>
      <dgm:t>
        <a:bodyPr/>
        <a:lstStyle/>
        <a:p>
          <a:pPr rtl="0"/>
          <a:endParaRPr lang="ar-SA"/>
        </a:p>
      </dgm:t>
    </dgm:pt>
    <dgm:pt modelId="{8689313A-98D2-4119-BF73-84FD118D422B}">
      <dgm:prSet/>
      <dgm:spPr/>
      <dgm:t>
        <a:bodyPr/>
        <a:lstStyle/>
        <a:p>
          <a:pPr rtl="0"/>
          <a:r>
            <a:rPr lang="en-GB" dirty="0"/>
            <a:t>Requirement</a:t>
          </a:r>
        </a:p>
      </dgm:t>
    </dgm:pt>
    <dgm:pt modelId="{696B3EDF-7044-45E4-89C2-F06281485047}" type="parTrans" cxnId="{3817146A-7293-49A3-BAF0-E205A27E5AE4}">
      <dgm:prSet/>
      <dgm:spPr/>
      <dgm:t>
        <a:bodyPr/>
        <a:lstStyle/>
        <a:p>
          <a:pPr rtl="0"/>
          <a:endParaRPr lang="ar-SA"/>
        </a:p>
      </dgm:t>
    </dgm:pt>
    <dgm:pt modelId="{B189683B-5898-444A-A3A4-BB80C13E2953}" type="sibTrans" cxnId="{3817146A-7293-49A3-BAF0-E205A27E5AE4}">
      <dgm:prSet/>
      <dgm:spPr/>
      <dgm:t>
        <a:bodyPr/>
        <a:lstStyle/>
        <a:p>
          <a:pPr rtl="0"/>
          <a:endParaRPr lang="ar-SA"/>
        </a:p>
      </dgm:t>
    </dgm:pt>
    <dgm:pt modelId="{ED1512A8-8AA6-4FAF-A574-CFFA2E2BBCCA}">
      <dgm:prSet/>
      <dgm:spPr/>
      <dgm:t>
        <a:bodyPr/>
        <a:lstStyle/>
        <a:p>
          <a:pPr rtl="0"/>
          <a:r>
            <a:rPr lang="en-GB" dirty="0"/>
            <a:t>Function &amp; Non-function</a:t>
          </a:r>
          <a:endParaRPr lang="ar-EG" dirty="0"/>
        </a:p>
      </dgm:t>
    </dgm:pt>
    <dgm:pt modelId="{0F74CCED-66AD-4CB4-BB3C-E7FB243D7A85}" type="parTrans" cxnId="{4F588D21-B49D-4A56-BF56-71B741CF55B3}">
      <dgm:prSet/>
      <dgm:spPr/>
      <dgm:t>
        <a:bodyPr/>
        <a:lstStyle/>
        <a:p>
          <a:pPr rtl="0"/>
          <a:endParaRPr lang="ar-SA"/>
        </a:p>
      </dgm:t>
    </dgm:pt>
    <dgm:pt modelId="{E5411218-C353-4F0C-AA97-9FF45D5C76C1}" type="sibTrans" cxnId="{4F588D21-B49D-4A56-BF56-71B741CF55B3}">
      <dgm:prSet/>
      <dgm:spPr/>
      <dgm:t>
        <a:bodyPr/>
        <a:lstStyle/>
        <a:p>
          <a:pPr rtl="0"/>
          <a:endParaRPr lang="ar-SA"/>
        </a:p>
      </dgm:t>
    </dgm:pt>
    <dgm:pt modelId="{2B89364C-B302-4622-BF98-7EDAEA695AAB}">
      <dgm:prSet/>
      <dgm:spPr/>
      <dgm:t>
        <a:bodyPr/>
        <a:lstStyle/>
        <a:p>
          <a:pPr rtl="0"/>
          <a:r>
            <a:rPr lang="en-US" dirty="0"/>
            <a:t>Use-Case Descriptions</a:t>
          </a:r>
          <a:endParaRPr lang="en-GB" dirty="0"/>
        </a:p>
      </dgm:t>
    </dgm:pt>
    <dgm:pt modelId="{AC6DE64E-240D-4337-98EE-9584A1A3FC89}" type="parTrans" cxnId="{F536ECB8-160D-4DA6-80EA-C32938BE7AE5}">
      <dgm:prSet/>
      <dgm:spPr/>
      <dgm:t>
        <a:bodyPr/>
        <a:lstStyle/>
        <a:p>
          <a:pPr rtl="0"/>
          <a:endParaRPr lang="ar-SA"/>
        </a:p>
      </dgm:t>
    </dgm:pt>
    <dgm:pt modelId="{C5FB3D99-FFF3-4C03-8434-7424B963EE73}" type="sibTrans" cxnId="{F536ECB8-160D-4DA6-80EA-C32938BE7AE5}">
      <dgm:prSet/>
      <dgm:spPr/>
      <dgm:t>
        <a:bodyPr/>
        <a:lstStyle/>
        <a:p>
          <a:pPr rtl="0"/>
          <a:endParaRPr lang="ar-SA"/>
        </a:p>
      </dgm:t>
    </dgm:pt>
    <dgm:pt modelId="{10B9BB8C-3317-4EB9-A1DC-5A578F2FD272}">
      <dgm:prSet/>
      <dgm:spPr/>
      <dgm:t>
        <a:bodyPr/>
        <a:lstStyle/>
        <a:p>
          <a:pPr rtl="0"/>
          <a:r>
            <a:rPr lang="en-US" dirty="0"/>
            <a:t>Actors</a:t>
          </a:r>
          <a:endParaRPr lang="ar-EG" dirty="0"/>
        </a:p>
      </dgm:t>
    </dgm:pt>
    <dgm:pt modelId="{1A3AD9D6-FE00-4C56-8E4A-D6EB3D148F59}" type="parTrans" cxnId="{910223C3-9EBB-4354-BA93-524E2579CC7F}">
      <dgm:prSet/>
      <dgm:spPr/>
      <dgm:t>
        <a:bodyPr/>
        <a:lstStyle/>
        <a:p>
          <a:endParaRPr lang="en-US"/>
        </a:p>
      </dgm:t>
    </dgm:pt>
    <dgm:pt modelId="{1342BDD1-7125-42AC-B69A-EE7475A0484A}" type="sibTrans" cxnId="{910223C3-9EBB-4354-BA93-524E2579CC7F}">
      <dgm:prSet/>
      <dgm:spPr/>
      <dgm:t>
        <a:bodyPr/>
        <a:lstStyle/>
        <a:p>
          <a:endParaRPr lang="en-US"/>
        </a:p>
      </dgm:t>
    </dgm:pt>
    <dgm:pt modelId="{105089EE-D2C1-4575-A8BE-8CC2AB6DC47C}" type="pres">
      <dgm:prSet presAssocID="{B75B877D-ECA9-4E82-B2D0-4B6CAA3CDFCB}" presName="linear" presStyleCnt="0">
        <dgm:presLayoutVars>
          <dgm:dir/>
          <dgm:animLvl val="lvl"/>
          <dgm:resizeHandles val="exact"/>
        </dgm:presLayoutVars>
      </dgm:prSet>
      <dgm:spPr/>
    </dgm:pt>
    <dgm:pt modelId="{D6DEBFA0-9DA8-4BDA-B664-9E3D4E5A63E1}" type="pres">
      <dgm:prSet presAssocID="{8195FA69-E783-4752-A398-55CAB8F10125}" presName="parentLin" presStyleCnt="0"/>
      <dgm:spPr/>
    </dgm:pt>
    <dgm:pt modelId="{79A4733A-7A8C-438B-99DF-2ECCA7314639}" type="pres">
      <dgm:prSet presAssocID="{8195FA69-E783-4752-A398-55CAB8F10125}" presName="parentLeftMargin" presStyleLbl="node1" presStyleIdx="0" presStyleCnt="2"/>
      <dgm:spPr/>
    </dgm:pt>
    <dgm:pt modelId="{6B69B9C6-916F-44E8-B44B-841263D9FAE8}" type="pres">
      <dgm:prSet presAssocID="{8195FA69-E783-4752-A398-55CAB8F10125}" presName="parentText" presStyleLbl="node1" presStyleIdx="0" presStyleCnt="2">
        <dgm:presLayoutVars>
          <dgm:chMax val="0"/>
          <dgm:bulletEnabled val="1"/>
        </dgm:presLayoutVars>
      </dgm:prSet>
      <dgm:spPr/>
    </dgm:pt>
    <dgm:pt modelId="{3C88B197-1063-470C-AAC4-A540364F1B8F}" type="pres">
      <dgm:prSet presAssocID="{8195FA69-E783-4752-A398-55CAB8F10125}" presName="negativeSpace" presStyleCnt="0"/>
      <dgm:spPr/>
    </dgm:pt>
    <dgm:pt modelId="{92E261D3-FDA3-4074-9716-D67D05A43485}" type="pres">
      <dgm:prSet presAssocID="{8195FA69-E783-4752-A398-55CAB8F10125}" presName="childText" presStyleLbl="conFgAcc1" presStyleIdx="0" presStyleCnt="2">
        <dgm:presLayoutVars>
          <dgm:bulletEnabled val="1"/>
        </dgm:presLayoutVars>
      </dgm:prSet>
      <dgm:spPr/>
    </dgm:pt>
    <dgm:pt modelId="{9DCD7DA5-7C2E-4269-B7C2-2D121E182FE7}" type="pres">
      <dgm:prSet presAssocID="{CBBAD356-BDCB-4787-8C8A-9EAA8FB4D605}" presName="spaceBetweenRectangles" presStyleCnt="0"/>
      <dgm:spPr/>
    </dgm:pt>
    <dgm:pt modelId="{93B6C890-16CA-4792-B32E-86780C9EFA27}" type="pres">
      <dgm:prSet presAssocID="{BC93E899-8BF4-42E7-AFE3-BA9F23C9BA97}" presName="parentLin" presStyleCnt="0"/>
      <dgm:spPr/>
    </dgm:pt>
    <dgm:pt modelId="{F09AFA7C-B9FC-42C5-B3BB-2334B4B6E7BD}" type="pres">
      <dgm:prSet presAssocID="{BC93E899-8BF4-42E7-AFE3-BA9F23C9BA97}" presName="parentLeftMargin" presStyleLbl="node1" presStyleIdx="0" presStyleCnt="2"/>
      <dgm:spPr/>
    </dgm:pt>
    <dgm:pt modelId="{9C00544B-3C13-4AEA-8C45-8E09054CE2E3}" type="pres">
      <dgm:prSet presAssocID="{BC93E899-8BF4-42E7-AFE3-BA9F23C9BA97}" presName="parentText" presStyleLbl="node1" presStyleIdx="1" presStyleCnt="2">
        <dgm:presLayoutVars>
          <dgm:chMax val="0"/>
          <dgm:bulletEnabled val="1"/>
        </dgm:presLayoutVars>
      </dgm:prSet>
      <dgm:spPr/>
    </dgm:pt>
    <dgm:pt modelId="{22F942D6-0609-4003-A5EC-01A5AB350375}" type="pres">
      <dgm:prSet presAssocID="{BC93E899-8BF4-42E7-AFE3-BA9F23C9BA97}" presName="negativeSpace" presStyleCnt="0"/>
      <dgm:spPr/>
    </dgm:pt>
    <dgm:pt modelId="{1B48DEA6-4AE0-4819-9F56-4C7A5B34A07E}" type="pres">
      <dgm:prSet presAssocID="{BC93E899-8BF4-42E7-AFE3-BA9F23C9BA97}" presName="childText" presStyleLbl="conFgAcc1" presStyleIdx="1" presStyleCnt="2">
        <dgm:presLayoutVars>
          <dgm:bulletEnabled val="1"/>
        </dgm:presLayoutVars>
      </dgm:prSet>
      <dgm:spPr/>
    </dgm:pt>
  </dgm:ptLst>
  <dgm:cxnLst>
    <dgm:cxn modelId="{55063F00-F246-4B8A-807D-4FCC68826313}" type="presOf" srcId="{8689313A-98D2-4119-BF73-84FD118D422B}" destId="{1B48DEA6-4AE0-4819-9F56-4C7A5B34A07E}" srcOrd="0" destOrd="0" presId="urn:microsoft.com/office/officeart/2005/8/layout/list1"/>
    <dgm:cxn modelId="{C412F70A-6852-46BC-AF48-100EE3A082A2}" type="presOf" srcId="{BC93E899-8BF4-42E7-AFE3-BA9F23C9BA97}" destId="{F09AFA7C-B9FC-42C5-B3BB-2334B4B6E7BD}" srcOrd="0" destOrd="0" presId="urn:microsoft.com/office/officeart/2005/8/layout/list1"/>
    <dgm:cxn modelId="{A8347313-9EAC-4004-A4CA-C43AC9534BCC}" type="presOf" srcId="{BC93E899-8BF4-42E7-AFE3-BA9F23C9BA97}" destId="{9C00544B-3C13-4AEA-8C45-8E09054CE2E3}" srcOrd="1" destOrd="0" presId="urn:microsoft.com/office/officeart/2005/8/layout/list1"/>
    <dgm:cxn modelId="{4F588D21-B49D-4A56-BF56-71B741CF55B3}" srcId="{8689313A-98D2-4119-BF73-84FD118D422B}" destId="{ED1512A8-8AA6-4FAF-A574-CFFA2E2BBCCA}" srcOrd="0" destOrd="0" parTransId="{0F74CCED-66AD-4CB4-BB3C-E7FB243D7A85}" sibTransId="{E5411218-C353-4F0C-AA97-9FF45D5C76C1}"/>
    <dgm:cxn modelId="{D4C79C3B-132F-4986-AC0F-D9902612CF91}" type="presOf" srcId="{B8CDD473-E11F-497E-B766-AABADA13516B}" destId="{92E261D3-FDA3-4074-9716-D67D05A43485}" srcOrd="0" destOrd="0" presId="urn:microsoft.com/office/officeart/2005/8/layout/list1"/>
    <dgm:cxn modelId="{3817146A-7293-49A3-BAF0-E205A27E5AE4}" srcId="{BC93E899-8BF4-42E7-AFE3-BA9F23C9BA97}" destId="{8689313A-98D2-4119-BF73-84FD118D422B}" srcOrd="0" destOrd="0" parTransId="{696B3EDF-7044-45E4-89C2-F06281485047}" sibTransId="{B189683B-5898-444A-A3A4-BB80C13E2953}"/>
    <dgm:cxn modelId="{CBFFD36F-E1A6-470F-945F-5D41D4FB6FFC}" srcId="{B75B877D-ECA9-4E82-B2D0-4B6CAA3CDFCB}" destId="{8195FA69-E783-4752-A398-55CAB8F10125}" srcOrd="0" destOrd="0" parTransId="{BF77474A-57C3-4A23-8618-DCFBB23F752F}" sibTransId="{CBBAD356-BDCB-4787-8C8A-9EAA8FB4D605}"/>
    <dgm:cxn modelId="{FF73BD73-E34F-4F19-9A78-0E4771C0BEAF}" type="presOf" srcId="{B75B877D-ECA9-4E82-B2D0-4B6CAA3CDFCB}" destId="{105089EE-D2C1-4575-A8BE-8CC2AB6DC47C}" srcOrd="0" destOrd="0" presId="urn:microsoft.com/office/officeart/2005/8/layout/list1"/>
    <dgm:cxn modelId="{C0657B86-F1CA-44DE-95D2-DD7EF799E8E1}" type="presOf" srcId="{4FD391C5-2076-4690-A818-274118663889}" destId="{92E261D3-FDA3-4074-9716-D67D05A43485}" srcOrd="0" destOrd="1" presId="urn:microsoft.com/office/officeart/2005/8/layout/list1"/>
    <dgm:cxn modelId="{A2D60997-490A-42F8-95E6-2AB36276AF33}" srcId="{8195FA69-E783-4752-A398-55CAB8F10125}" destId="{4FD391C5-2076-4690-A818-274118663889}" srcOrd="1" destOrd="0" parTransId="{255BB808-52BA-490D-9ED4-F39D148F250A}" sibTransId="{C699BE60-F764-415C-88FE-641E3515E3AF}"/>
    <dgm:cxn modelId="{828156B4-6017-41D2-968B-10DDCA349D1D}" type="presOf" srcId="{8195FA69-E783-4752-A398-55CAB8F10125}" destId="{6B69B9C6-916F-44E8-B44B-841263D9FAE8}" srcOrd="1" destOrd="0" presId="urn:microsoft.com/office/officeart/2005/8/layout/list1"/>
    <dgm:cxn modelId="{F536ECB8-160D-4DA6-80EA-C32938BE7AE5}" srcId="{BC93E899-8BF4-42E7-AFE3-BA9F23C9BA97}" destId="{2B89364C-B302-4622-BF98-7EDAEA695AAB}" srcOrd="2" destOrd="0" parTransId="{AC6DE64E-240D-4337-98EE-9584A1A3FC89}" sibTransId="{C5FB3D99-FFF3-4C03-8434-7424B963EE73}"/>
    <dgm:cxn modelId="{910223C3-9EBB-4354-BA93-524E2579CC7F}" srcId="{BC93E899-8BF4-42E7-AFE3-BA9F23C9BA97}" destId="{10B9BB8C-3317-4EB9-A1DC-5A578F2FD272}" srcOrd="1" destOrd="0" parTransId="{1A3AD9D6-FE00-4C56-8E4A-D6EB3D148F59}" sibTransId="{1342BDD1-7125-42AC-B69A-EE7475A0484A}"/>
    <dgm:cxn modelId="{D846A2C4-0A7D-4DE7-898D-F8B6E57F9FFA}" srcId="{B75B877D-ECA9-4E82-B2D0-4B6CAA3CDFCB}" destId="{BC93E899-8BF4-42E7-AFE3-BA9F23C9BA97}" srcOrd="1" destOrd="0" parTransId="{FD9CBDE2-530D-4606-B400-D9E59A9333CA}" sibTransId="{7758CC80-627B-4F9C-B214-51374F53802C}"/>
    <dgm:cxn modelId="{357F6FC6-A33E-4BC5-BA3D-EFC553E14723}" type="presOf" srcId="{ED1512A8-8AA6-4FAF-A574-CFFA2E2BBCCA}" destId="{1B48DEA6-4AE0-4819-9F56-4C7A5B34A07E}" srcOrd="0" destOrd="1" presId="urn:microsoft.com/office/officeart/2005/8/layout/list1"/>
    <dgm:cxn modelId="{6E3C72DC-E252-4B7F-9E39-18668BADEDC0}" type="presOf" srcId="{10B9BB8C-3317-4EB9-A1DC-5A578F2FD272}" destId="{1B48DEA6-4AE0-4819-9F56-4C7A5B34A07E}" srcOrd="0" destOrd="2" presId="urn:microsoft.com/office/officeart/2005/8/layout/list1"/>
    <dgm:cxn modelId="{5B38FCE7-2588-4A4A-9011-F6AB343A0E65}" type="presOf" srcId="{8195FA69-E783-4752-A398-55CAB8F10125}" destId="{79A4733A-7A8C-438B-99DF-2ECCA7314639}" srcOrd="0" destOrd="0" presId="urn:microsoft.com/office/officeart/2005/8/layout/list1"/>
    <dgm:cxn modelId="{74E062F4-F0BC-4FAC-A3D3-BA75B3FF2307}" type="presOf" srcId="{2B89364C-B302-4622-BF98-7EDAEA695AAB}" destId="{1B48DEA6-4AE0-4819-9F56-4C7A5B34A07E}" srcOrd="0" destOrd="3" presId="urn:microsoft.com/office/officeart/2005/8/layout/list1"/>
    <dgm:cxn modelId="{057C03FD-3A63-4B0C-B6B1-9F1A2F5712B3}" srcId="{8195FA69-E783-4752-A398-55CAB8F10125}" destId="{B8CDD473-E11F-497E-B766-AABADA13516B}" srcOrd="0" destOrd="0" parTransId="{FDD5C6D0-D0F7-4874-B091-51D5721DF533}" sibTransId="{177EE636-CA0C-44C3-8826-4F4569F903B4}"/>
    <dgm:cxn modelId="{10AADCA0-348B-4D21-B362-C36061142717}" type="presParOf" srcId="{105089EE-D2C1-4575-A8BE-8CC2AB6DC47C}" destId="{D6DEBFA0-9DA8-4BDA-B664-9E3D4E5A63E1}" srcOrd="0" destOrd="0" presId="urn:microsoft.com/office/officeart/2005/8/layout/list1"/>
    <dgm:cxn modelId="{91719795-9DCA-403F-A751-968EA7D99553}" type="presParOf" srcId="{D6DEBFA0-9DA8-4BDA-B664-9E3D4E5A63E1}" destId="{79A4733A-7A8C-438B-99DF-2ECCA7314639}" srcOrd="0" destOrd="0" presId="urn:microsoft.com/office/officeart/2005/8/layout/list1"/>
    <dgm:cxn modelId="{D8236C0C-D838-4ADD-9EFC-23983A500B06}" type="presParOf" srcId="{D6DEBFA0-9DA8-4BDA-B664-9E3D4E5A63E1}" destId="{6B69B9C6-916F-44E8-B44B-841263D9FAE8}" srcOrd="1" destOrd="0" presId="urn:microsoft.com/office/officeart/2005/8/layout/list1"/>
    <dgm:cxn modelId="{96CDB7F4-935E-44FF-8FDC-B7891CC795AD}" type="presParOf" srcId="{105089EE-D2C1-4575-A8BE-8CC2AB6DC47C}" destId="{3C88B197-1063-470C-AAC4-A540364F1B8F}" srcOrd="1" destOrd="0" presId="urn:microsoft.com/office/officeart/2005/8/layout/list1"/>
    <dgm:cxn modelId="{E201B6AC-652C-494F-B423-47CB9565A826}" type="presParOf" srcId="{105089EE-D2C1-4575-A8BE-8CC2AB6DC47C}" destId="{92E261D3-FDA3-4074-9716-D67D05A43485}" srcOrd="2" destOrd="0" presId="urn:microsoft.com/office/officeart/2005/8/layout/list1"/>
    <dgm:cxn modelId="{7EAC685E-5EA3-4C44-9A36-472899FE24CE}" type="presParOf" srcId="{105089EE-D2C1-4575-A8BE-8CC2AB6DC47C}" destId="{9DCD7DA5-7C2E-4269-B7C2-2D121E182FE7}" srcOrd="3" destOrd="0" presId="urn:microsoft.com/office/officeart/2005/8/layout/list1"/>
    <dgm:cxn modelId="{FDBBCDA5-6291-4261-8982-9C2A1ADBD8F0}" type="presParOf" srcId="{105089EE-D2C1-4575-A8BE-8CC2AB6DC47C}" destId="{93B6C890-16CA-4792-B32E-86780C9EFA27}" srcOrd="4" destOrd="0" presId="urn:microsoft.com/office/officeart/2005/8/layout/list1"/>
    <dgm:cxn modelId="{B0E545EC-22F4-446F-84D6-FA081AEADEB0}" type="presParOf" srcId="{93B6C890-16CA-4792-B32E-86780C9EFA27}" destId="{F09AFA7C-B9FC-42C5-B3BB-2334B4B6E7BD}" srcOrd="0" destOrd="0" presId="urn:microsoft.com/office/officeart/2005/8/layout/list1"/>
    <dgm:cxn modelId="{6FFE0742-2E95-4821-96E3-46821F64C117}" type="presParOf" srcId="{93B6C890-16CA-4792-B32E-86780C9EFA27}" destId="{9C00544B-3C13-4AEA-8C45-8E09054CE2E3}" srcOrd="1" destOrd="0" presId="urn:microsoft.com/office/officeart/2005/8/layout/list1"/>
    <dgm:cxn modelId="{BE32C294-9DBE-48AF-9D2C-1877802FE243}" type="presParOf" srcId="{105089EE-D2C1-4575-A8BE-8CC2AB6DC47C}" destId="{22F942D6-0609-4003-A5EC-01A5AB350375}" srcOrd="5" destOrd="0" presId="urn:microsoft.com/office/officeart/2005/8/layout/list1"/>
    <dgm:cxn modelId="{0B007282-D126-41AF-938F-72A31004DB3F}" type="presParOf" srcId="{105089EE-D2C1-4575-A8BE-8CC2AB6DC47C}" destId="{1B48DEA6-4AE0-4819-9F56-4C7A5B34A07E}"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5B877D-ECA9-4E82-B2D0-4B6CAA3CDFCB}" type="doc">
      <dgm:prSet loTypeId="urn:microsoft.com/office/officeart/2005/8/layout/list1" loCatId="list" qsTypeId="urn:microsoft.com/office/officeart/2005/8/quickstyle/simple1" qsCatId="simple" csTypeId="urn:microsoft.com/office/officeart/2005/8/colors/accent3_2" csCatId="accent3" phldr="1"/>
      <dgm:spPr/>
      <dgm:t>
        <a:bodyPr/>
        <a:lstStyle/>
        <a:p>
          <a:pPr rtl="1"/>
          <a:endParaRPr lang="ar-SA"/>
        </a:p>
      </dgm:t>
    </dgm:pt>
    <dgm:pt modelId="{8195FA69-E783-4752-A398-55CAB8F10125}">
      <dgm:prSet phldrT="[Text]"/>
      <dgm:spPr/>
      <dgm:t>
        <a:bodyPr/>
        <a:lstStyle/>
        <a:p>
          <a:pPr rtl="0"/>
          <a:r>
            <a:rPr lang="en-GB" dirty="0"/>
            <a:t>Design</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BC93E899-8BF4-42E7-AFE3-BA9F23C9BA97}">
      <dgm:prSet/>
      <dgm:spPr/>
      <dgm:t>
        <a:bodyPr/>
        <a:lstStyle/>
        <a:p>
          <a:pPr rtl="0"/>
          <a:r>
            <a:rPr lang="en-US" dirty="0"/>
            <a:t>Implementation</a:t>
          </a:r>
          <a:endParaRPr lang="ar-SA" dirty="0"/>
        </a:p>
      </dgm:t>
    </dgm:pt>
    <dgm:pt modelId="{FD9CBDE2-530D-4606-B400-D9E59A9333CA}" type="parTrans" cxnId="{D846A2C4-0A7D-4DE7-898D-F8B6E57F9FFA}">
      <dgm:prSet/>
      <dgm:spPr/>
      <dgm:t>
        <a:bodyPr/>
        <a:lstStyle/>
        <a:p>
          <a:pPr rtl="0"/>
          <a:endParaRPr lang="ar-SA"/>
        </a:p>
      </dgm:t>
    </dgm:pt>
    <dgm:pt modelId="{7758CC80-627B-4F9C-B214-51374F53802C}" type="sibTrans" cxnId="{D846A2C4-0A7D-4DE7-898D-F8B6E57F9FFA}">
      <dgm:prSet/>
      <dgm:spPr/>
      <dgm:t>
        <a:bodyPr/>
        <a:lstStyle/>
        <a:p>
          <a:pPr rtl="0"/>
          <a:endParaRPr lang="ar-SA"/>
        </a:p>
      </dgm:t>
    </dgm:pt>
    <dgm:pt modelId="{8689313A-98D2-4119-BF73-84FD118D422B}">
      <dgm:prSet/>
      <dgm:spPr/>
      <dgm:t>
        <a:bodyPr/>
        <a:lstStyle/>
        <a:p>
          <a:pPr rtl="0"/>
          <a:r>
            <a:rPr lang="en-US" dirty="0"/>
            <a:t>Tools</a:t>
          </a:r>
          <a:endParaRPr lang="en-GB" dirty="0"/>
        </a:p>
      </dgm:t>
    </dgm:pt>
    <dgm:pt modelId="{696B3EDF-7044-45E4-89C2-F06281485047}" type="parTrans" cxnId="{3817146A-7293-49A3-BAF0-E205A27E5AE4}">
      <dgm:prSet/>
      <dgm:spPr/>
      <dgm:t>
        <a:bodyPr/>
        <a:lstStyle/>
        <a:p>
          <a:pPr rtl="0"/>
          <a:endParaRPr lang="ar-SA"/>
        </a:p>
      </dgm:t>
    </dgm:pt>
    <dgm:pt modelId="{B189683B-5898-444A-A3A4-BB80C13E2953}" type="sibTrans" cxnId="{3817146A-7293-49A3-BAF0-E205A27E5AE4}">
      <dgm:prSet/>
      <dgm:spPr/>
      <dgm:t>
        <a:bodyPr/>
        <a:lstStyle/>
        <a:p>
          <a:pPr rtl="0"/>
          <a:endParaRPr lang="ar-SA"/>
        </a:p>
      </dgm:t>
    </dgm:pt>
    <dgm:pt modelId="{2B89364C-B302-4622-BF98-7EDAEA695AAB}">
      <dgm:prSet/>
      <dgm:spPr/>
      <dgm:t>
        <a:bodyPr/>
        <a:lstStyle/>
        <a:p>
          <a:pPr rtl="0"/>
          <a:r>
            <a:rPr lang="en-US" dirty="0"/>
            <a:t>Screenshots</a:t>
          </a:r>
          <a:endParaRPr lang="en-GB" dirty="0"/>
        </a:p>
      </dgm:t>
    </dgm:pt>
    <dgm:pt modelId="{AC6DE64E-240D-4337-98EE-9584A1A3FC89}" type="parTrans" cxnId="{F536ECB8-160D-4DA6-80EA-C32938BE7AE5}">
      <dgm:prSet/>
      <dgm:spPr/>
      <dgm:t>
        <a:bodyPr/>
        <a:lstStyle/>
        <a:p>
          <a:pPr rtl="0"/>
          <a:endParaRPr lang="ar-SA"/>
        </a:p>
      </dgm:t>
    </dgm:pt>
    <dgm:pt modelId="{C5FB3D99-FFF3-4C03-8434-7424B963EE73}" type="sibTrans" cxnId="{F536ECB8-160D-4DA6-80EA-C32938BE7AE5}">
      <dgm:prSet/>
      <dgm:spPr/>
      <dgm:t>
        <a:bodyPr/>
        <a:lstStyle/>
        <a:p>
          <a:pPr rtl="0"/>
          <a:endParaRPr lang="ar-SA"/>
        </a:p>
      </dgm:t>
    </dgm:pt>
    <dgm:pt modelId="{BDA212AD-CCD5-4909-A1AE-30B2B018D12F}">
      <dgm:prSet/>
      <dgm:spPr/>
      <dgm:t>
        <a:bodyPr/>
        <a:lstStyle/>
        <a:p>
          <a:pPr rtl="0"/>
          <a:r>
            <a:rPr lang="en-US" dirty="0"/>
            <a:t>Graphical User Interfaces</a:t>
          </a:r>
          <a:endParaRPr lang="en-GB" dirty="0"/>
        </a:p>
      </dgm:t>
    </dgm:pt>
    <dgm:pt modelId="{E8CAA336-56E8-4DD1-89AE-73C3A4C6A5C8}" type="parTrans" cxnId="{FCC152AC-D043-4538-B53F-E1D1BF4C2EA9}">
      <dgm:prSet/>
      <dgm:spPr/>
      <dgm:t>
        <a:bodyPr/>
        <a:lstStyle/>
        <a:p>
          <a:endParaRPr lang="en-US"/>
        </a:p>
      </dgm:t>
    </dgm:pt>
    <dgm:pt modelId="{1BC97103-19BE-4BDF-BC39-71019FE7BD4A}" type="sibTrans" cxnId="{FCC152AC-D043-4538-B53F-E1D1BF4C2EA9}">
      <dgm:prSet/>
      <dgm:spPr/>
      <dgm:t>
        <a:bodyPr/>
        <a:lstStyle/>
        <a:p>
          <a:endParaRPr lang="en-US"/>
        </a:p>
      </dgm:t>
    </dgm:pt>
    <dgm:pt modelId="{AE74CABF-30B4-4E84-8CB8-A355F050383C}">
      <dgm:prSet/>
      <dgm:spPr/>
      <dgm:t>
        <a:bodyPr/>
        <a:lstStyle/>
        <a:p>
          <a:pPr rtl="0"/>
          <a:r>
            <a:rPr lang="en-GB" dirty="0"/>
            <a:t>Unified Modelling Language </a:t>
          </a:r>
        </a:p>
      </dgm:t>
    </dgm:pt>
    <dgm:pt modelId="{DC9CD027-9AF7-4B11-8C9B-0F2B111823B5}" type="parTrans" cxnId="{831D29A0-46DB-498A-8499-177468846C4F}">
      <dgm:prSet/>
      <dgm:spPr/>
      <dgm:t>
        <a:bodyPr/>
        <a:lstStyle/>
        <a:p>
          <a:endParaRPr lang="en-US"/>
        </a:p>
      </dgm:t>
    </dgm:pt>
    <dgm:pt modelId="{090F8EC2-51CF-4A06-9EB3-DB59212DAD2F}" type="sibTrans" cxnId="{831D29A0-46DB-498A-8499-177468846C4F}">
      <dgm:prSet/>
      <dgm:spPr/>
      <dgm:t>
        <a:bodyPr/>
        <a:lstStyle/>
        <a:p>
          <a:endParaRPr lang="en-US"/>
        </a:p>
      </dgm:t>
    </dgm:pt>
    <dgm:pt modelId="{A03C9753-C03C-4AC2-90FA-7C8946B4517A}">
      <dgm:prSet/>
      <dgm:spPr/>
      <dgm:t>
        <a:bodyPr/>
        <a:lstStyle/>
        <a:p>
          <a:pPr rtl="0"/>
          <a:r>
            <a:rPr lang="en-GB" dirty="0"/>
            <a:t>Demo Code</a:t>
          </a:r>
        </a:p>
      </dgm:t>
    </dgm:pt>
    <dgm:pt modelId="{16B0CEE9-882A-487F-BC9F-43BA807519D3}" type="parTrans" cxnId="{40FB60E2-0F5B-4527-B8E8-BC0A941B2C3A}">
      <dgm:prSet/>
      <dgm:spPr/>
      <dgm:t>
        <a:bodyPr/>
        <a:lstStyle/>
        <a:p>
          <a:endParaRPr lang="en-US"/>
        </a:p>
      </dgm:t>
    </dgm:pt>
    <dgm:pt modelId="{345C126F-284E-4F4A-B2A8-DD17FCEB6719}" type="sibTrans" cxnId="{40FB60E2-0F5B-4527-B8E8-BC0A941B2C3A}">
      <dgm:prSet/>
      <dgm:spPr/>
      <dgm:t>
        <a:bodyPr/>
        <a:lstStyle/>
        <a:p>
          <a:endParaRPr lang="en-US"/>
        </a:p>
      </dgm:t>
    </dgm:pt>
    <dgm:pt modelId="{5B950A69-40E4-4409-BCAD-622A9FBDB74A}">
      <dgm:prSet/>
      <dgm:spPr/>
      <dgm:t>
        <a:bodyPr/>
        <a:lstStyle/>
        <a:p>
          <a:pPr rtl="0"/>
          <a:r>
            <a:rPr lang="en-GB" dirty="0"/>
            <a:t>Use-Case</a:t>
          </a:r>
        </a:p>
      </dgm:t>
    </dgm:pt>
    <dgm:pt modelId="{F18E45C5-BD25-4D31-A27A-FD38238326B6}" type="parTrans" cxnId="{4A9B168D-F953-40A5-87F3-791C8ECB14CC}">
      <dgm:prSet/>
      <dgm:spPr/>
      <dgm:t>
        <a:bodyPr/>
        <a:lstStyle/>
        <a:p>
          <a:endParaRPr lang="en-US"/>
        </a:p>
      </dgm:t>
    </dgm:pt>
    <dgm:pt modelId="{021D3CD9-9B1D-44E5-A200-F60CC0FD8533}" type="sibTrans" cxnId="{4A9B168D-F953-40A5-87F3-791C8ECB14CC}">
      <dgm:prSet/>
      <dgm:spPr/>
      <dgm:t>
        <a:bodyPr/>
        <a:lstStyle/>
        <a:p>
          <a:endParaRPr lang="en-US"/>
        </a:p>
      </dgm:t>
    </dgm:pt>
    <dgm:pt modelId="{E1F168EE-9AFC-4404-8173-C35C0ACC834E}">
      <dgm:prSet/>
      <dgm:spPr/>
      <dgm:t>
        <a:bodyPr/>
        <a:lstStyle/>
        <a:p>
          <a:pPr rtl="0"/>
          <a:r>
            <a:rPr lang="en-GB" dirty="0"/>
            <a:t>Entity Relation</a:t>
          </a:r>
        </a:p>
      </dgm:t>
    </dgm:pt>
    <dgm:pt modelId="{29F79D97-4F73-49AA-BBE2-C3ED4E725367}" type="parTrans" cxnId="{77F2F438-7942-43CE-90FD-91E5BE8FF951}">
      <dgm:prSet/>
      <dgm:spPr/>
      <dgm:t>
        <a:bodyPr/>
        <a:lstStyle/>
        <a:p>
          <a:endParaRPr lang="en-US"/>
        </a:p>
      </dgm:t>
    </dgm:pt>
    <dgm:pt modelId="{D497C77F-94F7-4ED2-B59E-F865C350B269}" type="sibTrans" cxnId="{77F2F438-7942-43CE-90FD-91E5BE8FF951}">
      <dgm:prSet/>
      <dgm:spPr/>
      <dgm:t>
        <a:bodyPr/>
        <a:lstStyle/>
        <a:p>
          <a:endParaRPr lang="en-US"/>
        </a:p>
      </dgm:t>
    </dgm:pt>
    <dgm:pt modelId="{96EF9D3D-0B1F-429A-A6BF-AE03C32BCD88}">
      <dgm:prSet/>
      <dgm:spPr/>
      <dgm:t>
        <a:bodyPr/>
        <a:lstStyle/>
        <a:p>
          <a:pPr rtl="0"/>
          <a:r>
            <a:rPr lang="en-GB" dirty="0"/>
            <a:t>Activity</a:t>
          </a:r>
        </a:p>
      </dgm:t>
    </dgm:pt>
    <dgm:pt modelId="{A18856B0-4502-423D-B810-C152F3F9C521}" type="parTrans" cxnId="{C0DA8794-FED3-4CD8-BA6D-30F540E14029}">
      <dgm:prSet/>
      <dgm:spPr/>
      <dgm:t>
        <a:bodyPr/>
        <a:lstStyle/>
        <a:p>
          <a:endParaRPr lang="en-US"/>
        </a:p>
      </dgm:t>
    </dgm:pt>
    <dgm:pt modelId="{D67D02CD-79EE-41C8-BE30-F466F9B48EC1}" type="sibTrans" cxnId="{C0DA8794-FED3-4CD8-BA6D-30F540E14029}">
      <dgm:prSet/>
      <dgm:spPr/>
      <dgm:t>
        <a:bodyPr/>
        <a:lstStyle/>
        <a:p>
          <a:endParaRPr lang="en-US"/>
        </a:p>
      </dgm:t>
    </dgm:pt>
    <dgm:pt modelId="{105089EE-D2C1-4575-A8BE-8CC2AB6DC47C}" type="pres">
      <dgm:prSet presAssocID="{B75B877D-ECA9-4E82-B2D0-4B6CAA3CDFCB}" presName="linear" presStyleCnt="0">
        <dgm:presLayoutVars>
          <dgm:dir/>
          <dgm:animLvl val="lvl"/>
          <dgm:resizeHandles val="exact"/>
        </dgm:presLayoutVars>
      </dgm:prSet>
      <dgm:spPr/>
    </dgm:pt>
    <dgm:pt modelId="{D6DEBFA0-9DA8-4BDA-B664-9E3D4E5A63E1}" type="pres">
      <dgm:prSet presAssocID="{8195FA69-E783-4752-A398-55CAB8F10125}" presName="parentLin" presStyleCnt="0"/>
      <dgm:spPr/>
    </dgm:pt>
    <dgm:pt modelId="{79A4733A-7A8C-438B-99DF-2ECCA7314639}" type="pres">
      <dgm:prSet presAssocID="{8195FA69-E783-4752-A398-55CAB8F10125}" presName="parentLeftMargin" presStyleLbl="node1" presStyleIdx="0" presStyleCnt="2"/>
      <dgm:spPr/>
    </dgm:pt>
    <dgm:pt modelId="{6B69B9C6-916F-44E8-B44B-841263D9FAE8}" type="pres">
      <dgm:prSet presAssocID="{8195FA69-E783-4752-A398-55CAB8F10125}" presName="parentText" presStyleLbl="node1" presStyleIdx="0" presStyleCnt="2">
        <dgm:presLayoutVars>
          <dgm:chMax val="0"/>
          <dgm:bulletEnabled val="1"/>
        </dgm:presLayoutVars>
      </dgm:prSet>
      <dgm:spPr/>
    </dgm:pt>
    <dgm:pt modelId="{3C88B197-1063-470C-AAC4-A540364F1B8F}" type="pres">
      <dgm:prSet presAssocID="{8195FA69-E783-4752-A398-55CAB8F10125}" presName="negativeSpace" presStyleCnt="0"/>
      <dgm:spPr/>
    </dgm:pt>
    <dgm:pt modelId="{92E261D3-FDA3-4074-9716-D67D05A43485}" type="pres">
      <dgm:prSet presAssocID="{8195FA69-E783-4752-A398-55CAB8F10125}" presName="childText" presStyleLbl="conFgAcc1" presStyleIdx="0" presStyleCnt="2">
        <dgm:presLayoutVars>
          <dgm:bulletEnabled val="1"/>
        </dgm:presLayoutVars>
      </dgm:prSet>
      <dgm:spPr/>
    </dgm:pt>
    <dgm:pt modelId="{9DCD7DA5-7C2E-4269-B7C2-2D121E182FE7}" type="pres">
      <dgm:prSet presAssocID="{CBBAD356-BDCB-4787-8C8A-9EAA8FB4D605}" presName="spaceBetweenRectangles" presStyleCnt="0"/>
      <dgm:spPr/>
    </dgm:pt>
    <dgm:pt modelId="{93B6C890-16CA-4792-B32E-86780C9EFA27}" type="pres">
      <dgm:prSet presAssocID="{BC93E899-8BF4-42E7-AFE3-BA9F23C9BA97}" presName="parentLin" presStyleCnt="0"/>
      <dgm:spPr/>
    </dgm:pt>
    <dgm:pt modelId="{F09AFA7C-B9FC-42C5-B3BB-2334B4B6E7BD}" type="pres">
      <dgm:prSet presAssocID="{BC93E899-8BF4-42E7-AFE3-BA9F23C9BA97}" presName="parentLeftMargin" presStyleLbl="node1" presStyleIdx="0" presStyleCnt="2"/>
      <dgm:spPr/>
    </dgm:pt>
    <dgm:pt modelId="{9C00544B-3C13-4AEA-8C45-8E09054CE2E3}" type="pres">
      <dgm:prSet presAssocID="{BC93E899-8BF4-42E7-AFE3-BA9F23C9BA97}" presName="parentText" presStyleLbl="node1" presStyleIdx="1" presStyleCnt="2">
        <dgm:presLayoutVars>
          <dgm:chMax val="0"/>
          <dgm:bulletEnabled val="1"/>
        </dgm:presLayoutVars>
      </dgm:prSet>
      <dgm:spPr/>
    </dgm:pt>
    <dgm:pt modelId="{22F942D6-0609-4003-A5EC-01A5AB350375}" type="pres">
      <dgm:prSet presAssocID="{BC93E899-8BF4-42E7-AFE3-BA9F23C9BA97}" presName="negativeSpace" presStyleCnt="0"/>
      <dgm:spPr/>
    </dgm:pt>
    <dgm:pt modelId="{1B48DEA6-4AE0-4819-9F56-4C7A5B34A07E}" type="pres">
      <dgm:prSet presAssocID="{BC93E899-8BF4-42E7-AFE3-BA9F23C9BA97}" presName="childText" presStyleLbl="conFgAcc1" presStyleIdx="1" presStyleCnt="2">
        <dgm:presLayoutVars>
          <dgm:bulletEnabled val="1"/>
        </dgm:presLayoutVars>
      </dgm:prSet>
      <dgm:spPr/>
    </dgm:pt>
  </dgm:ptLst>
  <dgm:cxnLst>
    <dgm:cxn modelId="{55063F00-F246-4B8A-807D-4FCC68826313}" type="presOf" srcId="{8689313A-98D2-4119-BF73-84FD118D422B}" destId="{1B48DEA6-4AE0-4819-9F56-4C7A5B34A07E}" srcOrd="0" destOrd="0" presId="urn:microsoft.com/office/officeart/2005/8/layout/list1"/>
    <dgm:cxn modelId="{1723380A-01D4-4CE3-9D6E-28E345FBAA66}" type="presOf" srcId="{A03C9753-C03C-4AC2-90FA-7C8946B4517A}" destId="{1B48DEA6-4AE0-4819-9F56-4C7A5B34A07E}" srcOrd="0" destOrd="2" presId="urn:microsoft.com/office/officeart/2005/8/layout/list1"/>
    <dgm:cxn modelId="{C412F70A-6852-46BC-AF48-100EE3A082A2}" type="presOf" srcId="{BC93E899-8BF4-42E7-AFE3-BA9F23C9BA97}" destId="{F09AFA7C-B9FC-42C5-B3BB-2334B4B6E7BD}" srcOrd="0" destOrd="0" presId="urn:microsoft.com/office/officeart/2005/8/layout/list1"/>
    <dgm:cxn modelId="{A8347313-9EAC-4004-A4CA-C43AC9534BCC}" type="presOf" srcId="{BC93E899-8BF4-42E7-AFE3-BA9F23C9BA97}" destId="{9C00544B-3C13-4AEA-8C45-8E09054CE2E3}" srcOrd="1" destOrd="0" presId="urn:microsoft.com/office/officeart/2005/8/layout/list1"/>
    <dgm:cxn modelId="{E2545E27-F47D-4D54-85D7-D5F44C2DF024}" type="presOf" srcId="{E1F168EE-9AFC-4404-8173-C35C0ACC834E}" destId="{92E261D3-FDA3-4074-9716-D67D05A43485}" srcOrd="0" destOrd="2" presId="urn:microsoft.com/office/officeart/2005/8/layout/list1"/>
    <dgm:cxn modelId="{4CDB342F-C1BB-46FA-AFDE-224AE8185F61}" type="presOf" srcId="{BDA212AD-CCD5-4909-A1AE-30B2B018D12F}" destId="{92E261D3-FDA3-4074-9716-D67D05A43485}" srcOrd="0" destOrd="0" presId="urn:microsoft.com/office/officeart/2005/8/layout/list1"/>
    <dgm:cxn modelId="{77F2F438-7942-43CE-90FD-91E5BE8FF951}" srcId="{AE74CABF-30B4-4E84-8CB8-A355F050383C}" destId="{E1F168EE-9AFC-4404-8173-C35C0ACC834E}" srcOrd="0" destOrd="0" parTransId="{29F79D97-4F73-49AA-BBE2-C3ED4E725367}" sibTransId="{D497C77F-94F7-4ED2-B59E-F865C350B269}"/>
    <dgm:cxn modelId="{3817146A-7293-49A3-BAF0-E205A27E5AE4}" srcId="{BC93E899-8BF4-42E7-AFE3-BA9F23C9BA97}" destId="{8689313A-98D2-4119-BF73-84FD118D422B}" srcOrd="0" destOrd="0" parTransId="{696B3EDF-7044-45E4-89C2-F06281485047}" sibTransId="{B189683B-5898-444A-A3A4-BB80C13E2953}"/>
    <dgm:cxn modelId="{CBFFD36F-E1A6-470F-945F-5D41D4FB6FFC}" srcId="{B75B877D-ECA9-4E82-B2D0-4B6CAA3CDFCB}" destId="{8195FA69-E783-4752-A398-55CAB8F10125}" srcOrd="0" destOrd="0" parTransId="{BF77474A-57C3-4A23-8618-DCFBB23F752F}" sibTransId="{CBBAD356-BDCB-4787-8C8A-9EAA8FB4D605}"/>
    <dgm:cxn modelId="{FF73BD73-E34F-4F19-9A78-0E4771C0BEAF}" type="presOf" srcId="{B75B877D-ECA9-4E82-B2D0-4B6CAA3CDFCB}" destId="{105089EE-D2C1-4575-A8BE-8CC2AB6DC47C}" srcOrd="0" destOrd="0" presId="urn:microsoft.com/office/officeart/2005/8/layout/list1"/>
    <dgm:cxn modelId="{4A9B168D-F953-40A5-87F3-791C8ECB14CC}" srcId="{AE74CABF-30B4-4E84-8CB8-A355F050383C}" destId="{5B950A69-40E4-4409-BCAD-622A9FBDB74A}" srcOrd="1" destOrd="0" parTransId="{F18E45C5-BD25-4D31-A27A-FD38238326B6}" sibTransId="{021D3CD9-9B1D-44E5-A200-F60CC0FD8533}"/>
    <dgm:cxn modelId="{866D1D90-D49E-4C5D-A38F-76D2AC7BF85B}" type="presOf" srcId="{AE74CABF-30B4-4E84-8CB8-A355F050383C}" destId="{92E261D3-FDA3-4074-9716-D67D05A43485}" srcOrd="0" destOrd="1" presId="urn:microsoft.com/office/officeart/2005/8/layout/list1"/>
    <dgm:cxn modelId="{C0DA8794-FED3-4CD8-BA6D-30F540E14029}" srcId="{AE74CABF-30B4-4E84-8CB8-A355F050383C}" destId="{96EF9D3D-0B1F-429A-A6BF-AE03C32BCD88}" srcOrd="2" destOrd="0" parTransId="{A18856B0-4502-423D-B810-C152F3F9C521}" sibTransId="{D67D02CD-79EE-41C8-BE30-F466F9B48EC1}"/>
    <dgm:cxn modelId="{831D29A0-46DB-498A-8499-177468846C4F}" srcId="{8195FA69-E783-4752-A398-55CAB8F10125}" destId="{AE74CABF-30B4-4E84-8CB8-A355F050383C}" srcOrd="1" destOrd="0" parTransId="{DC9CD027-9AF7-4B11-8C9B-0F2B111823B5}" sibTransId="{090F8EC2-51CF-4A06-9EB3-DB59212DAD2F}"/>
    <dgm:cxn modelId="{2EAE45A3-DCB9-4D28-87BE-F4BC161C4B63}" type="presOf" srcId="{96EF9D3D-0B1F-429A-A6BF-AE03C32BCD88}" destId="{92E261D3-FDA3-4074-9716-D67D05A43485}" srcOrd="0" destOrd="4" presId="urn:microsoft.com/office/officeart/2005/8/layout/list1"/>
    <dgm:cxn modelId="{FCC152AC-D043-4538-B53F-E1D1BF4C2EA9}" srcId="{8195FA69-E783-4752-A398-55CAB8F10125}" destId="{BDA212AD-CCD5-4909-A1AE-30B2B018D12F}" srcOrd="0" destOrd="0" parTransId="{E8CAA336-56E8-4DD1-89AE-73C3A4C6A5C8}" sibTransId="{1BC97103-19BE-4BDF-BC39-71019FE7BD4A}"/>
    <dgm:cxn modelId="{828156B4-6017-41D2-968B-10DDCA349D1D}" type="presOf" srcId="{8195FA69-E783-4752-A398-55CAB8F10125}" destId="{6B69B9C6-916F-44E8-B44B-841263D9FAE8}" srcOrd="1" destOrd="0" presId="urn:microsoft.com/office/officeart/2005/8/layout/list1"/>
    <dgm:cxn modelId="{F536ECB8-160D-4DA6-80EA-C32938BE7AE5}" srcId="{BC93E899-8BF4-42E7-AFE3-BA9F23C9BA97}" destId="{2B89364C-B302-4622-BF98-7EDAEA695AAB}" srcOrd="1" destOrd="0" parTransId="{AC6DE64E-240D-4337-98EE-9584A1A3FC89}" sibTransId="{C5FB3D99-FFF3-4C03-8434-7424B963EE73}"/>
    <dgm:cxn modelId="{D846A2C4-0A7D-4DE7-898D-F8B6E57F9FFA}" srcId="{B75B877D-ECA9-4E82-B2D0-4B6CAA3CDFCB}" destId="{BC93E899-8BF4-42E7-AFE3-BA9F23C9BA97}" srcOrd="1" destOrd="0" parTransId="{FD9CBDE2-530D-4606-B400-D9E59A9333CA}" sibTransId="{7758CC80-627B-4F9C-B214-51374F53802C}"/>
    <dgm:cxn modelId="{40FB60E2-0F5B-4527-B8E8-BC0A941B2C3A}" srcId="{BC93E899-8BF4-42E7-AFE3-BA9F23C9BA97}" destId="{A03C9753-C03C-4AC2-90FA-7C8946B4517A}" srcOrd="2" destOrd="0" parTransId="{16B0CEE9-882A-487F-BC9F-43BA807519D3}" sibTransId="{345C126F-284E-4F4A-B2A8-DD17FCEB6719}"/>
    <dgm:cxn modelId="{5B38FCE7-2588-4A4A-9011-F6AB343A0E65}" type="presOf" srcId="{8195FA69-E783-4752-A398-55CAB8F10125}" destId="{79A4733A-7A8C-438B-99DF-2ECCA7314639}" srcOrd="0" destOrd="0" presId="urn:microsoft.com/office/officeart/2005/8/layout/list1"/>
    <dgm:cxn modelId="{74E062F4-F0BC-4FAC-A3D3-BA75B3FF2307}" type="presOf" srcId="{2B89364C-B302-4622-BF98-7EDAEA695AAB}" destId="{1B48DEA6-4AE0-4819-9F56-4C7A5B34A07E}" srcOrd="0" destOrd="1" presId="urn:microsoft.com/office/officeart/2005/8/layout/list1"/>
    <dgm:cxn modelId="{5B82B9F9-6B5D-4C05-B18C-49EE3F656110}" type="presOf" srcId="{5B950A69-40E4-4409-BCAD-622A9FBDB74A}" destId="{92E261D3-FDA3-4074-9716-D67D05A43485}" srcOrd="0" destOrd="3" presId="urn:microsoft.com/office/officeart/2005/8/layout/list1"/>
    <dgm:cxn modelId="{10AADCA0-348B-4D21-B362-C36061142717}" type="presParOf" srcId="{105089EE-D2C1-4575-A8BE-8CC2AB6DC47C}" destId="{D6DEBFA0-9DA8-4BDA-B664-9E3D4E5A63E1}" srcOrd="0" destOrd="0" presId="urn:microsoft.com/office/officeart/2005/8/layout/list1"/>
    <dgm:cxn modelId="{91719795-9DCA-403F-A751-968EA7D99553}" type="presParOf" srcId="{D6DEBFA0-9DA8-4BDA-B664-9E3D4E5A63E1}" destId="{79A4733A-7A8C-438B-99DF-2ECCA7314639}" srcOrd="0" destOrd="0" presId="urn:microsoft.com/office/officeart/2005/8/layout/list1"/>
    <dgm:cxn modelId="{D8236C0C-D838-4ADD-9EFC-23983A500B06}" type="presParOf" srcId="{D6DEBFA0-9DA8-4BDA-B664-9E3D4E5A63E1}" destId="{6B69B9C6-916F-44E8-B44B-841263D9FAE8}" srcOrd="1" destOrd="0" presId="urn:microsoft.com/office/officeart/2005/8/layout/list1"/>
    <dgm:cxn modelId="{96CDB7F4-935E-44FF-8FDC-B7891CC795AD}" type="presParOf" srcId="{105089EE-D2C1-4575-A8BE-8CC2AB6DC47C}" destId="{3C88B197-1063-470C-AAC4-A540364F1B8F}" srcOrd="1" destOrd="0" presId="urn:microsoft.com/office/officeart/2005/8/layout/list1"/>
    <dgm:cxn modelId="{E201B6AC-652C-494F-B423-47CB9565A826}" type="presParOf" srcId="{105089EE-D2C1-4575-A8BE-8CC2AB6DC47C}" destId="{92E261D3-FDA3-4074-9716-D67D05A43485}" srcOrd="2" destOrd="0" presId="urn:microsoft.com/office/officeart/2005/8/layout/list1"/>
    <dgm:cxn modelId="{7EAC685E-5EA3-4C44-9A36-472899FE24CE}" type="presParOf" srcId="{105089EE-D2C1-4575-A8BE-8CC2AB6DC47C}" destId="{9DCD7DA5-7C2E-4269-B7C2-2D121E182FE7}" srcOrd="3" destOrd="0" presId="urn:microsoft.com/office/officeart/2005/8/layout/list1"/>
    <dgm:cxn modelId="{FDBBCDA5-6291-4261-8982-9C2A1ADBD8F0}" type="presParOf" srcId="{105089EE-D2C1-4575-A8BE-8CC2AB6DC47C}" destId="{93B6C890-16CA-4792-B32E-86780C9EFA27}" srcOrd="4" destOrd="0" presId="urn:microsoft.com/office/officeart/2005/8/layout/list1"/>
    <dgm:cxn modelId="{B0E545EC-22F4-446F-84D6-FA081AEADEB0}" type="presParOf" srcId="{93B6C890-16CA-4792-B32E-86780C9EFA27}" destId="{F09AFA7C-B9FC-42C5-B3BB-2334B4B6E7BD}" srcOrd="0" destOrd="0" presId="urn:microsoft.com/office/officeart/2005/8/layout/list1"/>
    <dgm:cxn modelId="{6FFE0742-2E95-4821-96E3-46821F64C117}" type="presParOf" srcId="{93B6C890-16CA-4792-B32E-86780C9EFA27}" destId="{9C00544B-3C13-4AEA-8C45-8E09054CE2E3}" srcOrd="1" destOrd="0" presId="urn:microsoft.com/office/officeart/2005/8/layout/list1"/>
    <dgm:cxn modelId="{BE32C294-9DBE-48AF-9D2C-1877802FE243}" type="presParOf" srcId="{105089EE-D2C1-4575-A8BE-8CC2AB6DC47C}" destId="{22F942D6-0609-4003-A5EC-01A5AB350375}" srcOrd="5" destOrd="0" presId="urn:microsoft.com/office/officeart/2005/8/layout/list1"/>
    <dgm:cxn modelId="{0B007282-D126-41AF-938F-72A31004DB3F}" type="presParOf" srcId="{105089EE-D2C1-4575-A8BE-8CC2AB6DC47C}" destId="{1B48DEA6-4AE0-4819-9F56-4C7A5B34A07E}"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128C5-70A2-43AD-AB9E-1D509F413133}" type="doc">
      <dgm:prSet loTypeId="urn:microsoft.com/office/officeart/2008/layout/AlternatingPictureBlocks" loCatId="picture" qsTypeId="urn:microsoft.com/office/officeart/2005/8/quickstyle/simple1" qsCatId="simple" csTypeId="urn:microsoft.com/office/officeart/2005/8/colors/colorful1" csCatId="colorful" phldr="1"/>
      <dgm:spPr/>
      <dgm:t>
        <a:bodyPr/>
        <a:lstStyle/>
        <a:p>
          <a:endParaRPr lang="en-US"/>
        </a:p>
      </dgm:t>
    </dgm:pt>
    <dgm:pt modelId="{02F5469B-D36C-475F-B1AF-5F1499E31871}">
      <dgm:prSet custT="1"/>
      <dgm:spPr/>
      <dgm:t>
        <a:bodyPr/>
        <a:lstStyle/>
        <a:p>
          <a:pPr rtl="0">
            <a:lnSpc>
              <a:spcPct val="100000"/>
            </a:lnSpc>
            <a:spcAft>
              <a:spcPts val="0"/>
            </a:spcAft>
          </a:pPr>
          <a:r>
            <a:rPr lang="en-US" sz="2800" dirty="0">
              <a:latin typeface="+mn-lt"/>
            </a:rPr>
            <a:t>Social Insurance</a:t>
          </a:r>
        </a:p>
      </dgm:t>
    </dgm:pt>
    <dgm:pt modelId="{24CBD3AC-1CAA-4F1D-A417-F4FC2CA868BD}" type="parTrans" cxnId="{E6C2050E-2D92-4343-A244-25ECB854F22D}">
      <dgm:prSet/>
      <dgm:spPr/>
      <dgm:t>
        <a:bodyPr/>
        <a:lstStyle/>
        <a:p>
          <a:pPr rtl="0"/>
          <a:endParaRPr lang="en-US" sz="2800">
            <a:solidFill>
              <a:schemeClr val="bg1"/>
            </a:solidFill>
            <a:latin typeface="+mn-lt"/>
          </a:endParaRPr>
        </a:p>
      </dgm:t>
    </dgm:pt>
    <dgm:pt modelId="{02270422-EFA7-41CA-9318-35EA4ABFC41F}" type="sibTrans" cxnId="{E6C2050E-2D92-4343-A244-25ECB854F22D}">
      <dgm:prSet/>
      <dgm:spPr/>
      <dgm:t>
        <a:bodyPr/>
        <a:lstStyle/>
        <a:p>
          <a:pPr rtl="0"/>
          <a:endParaRPr lang="en-US" sz="2800">
            <a:solidFill>
              <a:schemeClr val="bg1"/>
            </a:solidFill>
            <a:latin typeface="+mn-lt"/>
          </a:endParaRPr>
        </a:p>
      </dgm:t>
    </dgm:pt>
    <dgm:pt modelId="{9EBF4EFF-B12A-4876-91CE-FA714DF3CCE1}">
      <dgm:prSet custT="1"/>
      <dgm:spPr/>
      <dgm:t>
        <a:bodyPr/>
        <a:lstStyle/>
        <a:p>
          <a:pPr rtl="0">
            <a:lnSpc>
              <a:spcPct val="100000"/>
            </a:lnSpc>
            <a:spcAft>
              <a:spcPts val="0"/>
            </a:spcAft>
          </a:pPr>
          <a:r>
            <a:rPr lang="en-US" sz="2800">
              <a:latin typeface="+mn-lt"/>
            </a:rPr>
            <a:t>Teams</a:t>
          </a:r>
          <a:endParaRPr lang="en-US" sz="2800" dirty="0">
            <a:latin typeface="+mn-lt"/>
          </a:endParaRPr>
        </a:p>
      </dgm:t>
    </dgm:pt>
    <dgm:pt modelId="{806830A4-3A00-4E82-A058-2ABFF06C0D9A}" type="parTrans" cxnId="{B02D54E8-347D-4DD7-A285-E1CD6C31FE85}">
      <dgm:prSet/>
      <dgm:spPr/>
      <dgm:t>
        <a:bodyPr/>
        <a:lstStyle/>
        <a:p>
          <a:pPr rtl="0"/>
          <a:endParaRPr lang="en-US" sz="2800">
            <a:solidFill>
              <a:schemeClr val="bg1"/>
            </a:solidFill>
            <a:latin typeface="+mn-lt"/>
          </a:endParaRPr>
        </a:p>
      </dgm:t>
    </dgm:pt>
    <dgm:pt modelId="{E1EFAFD4-5EDD-49AC-8F0A-EE26A6252443}" type="sibTrans" cxnId="{B02D54E8-347D-4DD7-A285-E1CD6C31FE85}">
      <dgm:prSet/>
      <dgm:spPr/>
      <dgm:t>
        <a:bodyPr/>
        <a:lstStyle/>
        <a:p>
          <a:pPr rtl="0"/>
          <a:endParaRPr lang="en-US" sz="2800">
            <a:solidFill>
              <a:schemeClr val="bg1"/>
            </a:solidFill>
            <a:latin typeface="+mn-lt"/>
          </a:endParaRPr>
        </a:p>
      </dgm:t>
    </dgm:pt>
    <dgm:pt modelId="{9B8F8E8C-D27D-4534-ABB4-4A7DAFEB6C56}">
      <dgm:prSet custT="1"/>
      <dgm:spPr/>
      <dgm:t>
        <a:bodyPr/>
        <a:lstStyle/>
        <a:p>
          <a:pPr rtl="0">
            <a:lnSpc>
              <a:spcPct val="100000"/>
            </a:lnSpc>
            <a:spcAft>
              <a:spcPts val="0"/>
            </a:spcAft>
          </a:pPr>
          <a:r>
            <a:rPr lang="en-GB" sz="2800" kern="1200" dirty="0">
              <a:latin typeface="+mn-lt"/>
            </a:rPr>
            <a:t>Valuables</a:t>
          </a:r>
          <a:r>
            <a:rPr lang="ar-EG" sz="2800" kern="1200" dirty="0">
              <a:latin typeface="+mn-lt"/>
            </a:rPr>
            <a:t> </a:t>
          </a:r>
          <a:r>
            <a:rPr lang="en-US" sz="2800" kern="1200" dirty="0">
              <a:latin typeface="+mn-lt"/>
              <a:ea typeface="+mn-ea"/>
              <a:cs typeface="DIN NEXT™ ARABIC REGULAR"/>
            </a:rPr>
            <a:t>Insurance</a:t>
          </a:r>
        </a:p>
      </dgm:t>
    </dgm:pt>
    <dgm:pt modelId="{60BFE896-82ED-4953-970E-0CA34C4FAC67}" type="sibTrans" cxnId="{C1A97799-43EE-4511-ABDF-FF1998C9567C}">
      <dgm:prSet/>
      <dgm:spPr/>
      <dgm:t>
        <a:bodyPr/>
        <a:lstStyle/>
        <a:p>
          <a:pPr rtl="0"/>
          <a:endParaRPr lang="en-US" sz="2800">
            <a:solidFill>
              <a:schemeClr val="bg1"/>
            </a:solidFill>
            <a:latin typeface="+mn-lt"/>
          </a:endParaRPr>
        </a:p>
      </dgm:t>
    </dgm:pt>
    <dgm:pt modelId="{72B36BEE-55E9-4FE6-8AB9-D41EEF3BC2DD}" type="parTrans" cxnId="{C1A97799-43EE-4511-ABDF-FF1998C9567C}">
      <dgm:prSet/>
      <dgm:spPr/>
      <dgm:t>
        <a:bodyPr/>
        <a:lstStyle/>
        <a:p>
          <a:pPr rtl="0"/>
          <a:endParaRPr lang="en-US" sz="2800">
            <a:solidFill>
              <a:schemeClr val="bg1"/>
            </a:solidFill>
            <a:latin typeface="+mn-lt"/>
          </a:endParaRPr>
        </a:p>
      </dgm:t>
    </dgm:pt>
    <dgm:pt modelId="{AD3D8A5E-7BD6-4549-8279-A6830AC5C30D}" type="pres">
      <dgm:prSet presAssocID="{779128C5-70A2-43AD-AB9E-1D509F413133}" presName="linearFlow" presStyleCnt="0">
        <dgm:presLayoutVars>
          <dgm:dir/>
          <dgm:resizeHandles val="exact"/>
        </dgm:presLayoutVars>
      </dgm:prSet>
      <dgm:spPr/>
    </dgm:pt>
    <dgm:pt modelId="{6FEF37C5-7CA2-4F93-9C4F-6067668ABB34}" type="pres">
      <dgm:prSet presAssocID="{9B8F8E8C-D27D-4534-ABB4-4A7DAFEB6C56}" presName="comp" presStyleCnt="0"/>
      <dgm:spPr/>
    </dgm:pt>
    <dgm:pt modelId="{6AFAB3F7-A1C0-4D01-A0EF-0E644A487FFB}" type="pres">
      <dgm:prSet presAssocID="{9B8F8E8C-D27D-4534-ABB4-4A7DAFEB6C56}" presName="rect2" presStyleLbl="node1" presStyleIdx="0" presStyleCnt="3">
        <dgm:presLayoutVars>
          <dgm:bulletEnabled val="1"/>
        </dgm:presLayoutVars>
      </dgm:prSet>
      <dgm:spPr/>
    </dgm:pt>
    <dgm:pt modelId="{360A5D3D-548B-4567-A90F-C1BCA3584A35}" type="pres">
      <dgm:prSet presAssocID="{9B8F8E8C-D27D-4534-ABB4-4A7DAFEB6C56}"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fe with solid fill"/>
        </a:ext>
      </dgm:extLst>
    </dgm:pt>
    <dgm:pt modelId="{329CACBC-1722-4DCB-A971-A1B94074859C}" type="pres">
      <dgm:prSet presAssocID="{60BFE896-82ED-4953-970E-0CA34C4FAC67}" presName="sibTrans" presStyleCnt="0"/>
      <dgm:spPr/>
    </dgm:pt>
    <dgm:pt modelId="{AC9DF202-874C-4706-9E90-FA0516517773}" type="pres">
      <dgm:prSet presAssocID="{02F5469B-D36C-475F-B1AF-5F1499E31871}" presName="comp" presStyleCnt="0"/>
      <dgm:spPr/>
    </dgm:pt>
    <dgm:pt modelId="{023441A5-CED5-4745-AF57-ECC48BEC569F}" type="pres">
      <dgm:prSet presAssocID="{02F5469B-D36C-475F-B1AF-5F1499E31871}" presName="rect2" presStyleLbl="node1" presStyleIdx="1" presStyleCnt="3">
        <dgm:presLayoutVars>
          <dgm:bulletEnabled val="1"/>
        </dgm:presLayoutVars>
      </dgm:prSet>
      <dgm:spPr/>
    </dgm:pt>
    <dgm:pt modelId="{E56F15C6-5640-4FEC-9E3A-B9AD3CE32A3C}" type="pres">
      <dgm:prSet presAssocID="{02F5469B-D36C-475F-B1AF-5F1499E31871}"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olice male with solid fill"/>
        </a:ext>
      </dgm:extLst>
    </dgm:pt>
    <dgm:pt modelId="{394ADDAD-8FF7-419E-99A7-23927B4CF635}" type="pres">
      <dgm:prSet presAssocID="{02270422-EFA7-41CA-9318-35EA4ABFC41F}" presName="sibTrans" presStyleCnt="0"/>
      <dgm:spPr/>
    </dgm:pt>
    <dgm:pt modelId="{AA8EACD4-4231-4B5F-90A5-A7A4D886D8DC}" type="pres">
      <dgm:prSet presAssocID="{9EBF4EFF-B12A-4876-91CE-FA714DF3CCE1}" presName="comp" presStyleCnt="0"/>
      <dgm:spPr/>
    </dgm:pt>
    <dgm:pt modelId="{B283D593-1C06-4CE3-BE8D-673A032B7869}" type="pres">
      <dgm:prSet presAssocID="{9EBF4EFF-B12A-4876-91CE-FA714DF3CCE1}" presName="rect2" presStyleLbl="node1" presStyleIdx="2" presStyleCnt="3">
        <dgm:presLayoutVars>
          <dgm:bulletEnabled val="1"/>
        </dgm:presLayoutVars>
      </dgm:prSet>
      <dgm:spPr/>
    </dgm:pt>
    <dgm:pt modelId="{7F021254-53C4-4FC7-9B3C-7786EB9910B7}" type="pres">
      <dgm:prSet presAssocID="{9EBF4EFF-B12A-4876-91CE-FA714DF3CCE1}"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meeting with solid fill"/>
        </a:ext>
      </dgm:extLst>
    </dgm:pt>
  </dgm:ptLst>
  <dgm:cxnLst>
    <dgm:cxn modelId="{E6C2050E-2D92-4343-A244-25ECB854F22D}" srcId="{779128C5-70A2-43AD-AB9E-1D509F413133}" destId="{02F5469B-D36C-475F-B1AF-5F1499E31871}" srcOrd="1" destOrd="0" parTransId="{24CBD3AC-1CAA-4F1D-A417-F4FC2CA868BD}" sibTransId="{02270422-EFA7-41CA-9318-35EA4ABFC41F}"/>
    <dgm:cxn modelId="{FFF01027-8845-4B39-B60D-E30885E18613}" type="presOf" srcId="{9B8F8E8C-D27D-4534-ABB4-4A7DAFEB6C56}" destId="{6AFAB3F7-A1C0-4D01-A0EF-0E644A487FFB}" srcOrd="0" destOrd="0" presId="urn:microsoft.com/office/officeart/2008/layout/AlternatingPictureBlocks"/>
    <dgm:cxn modelId="{9170EB4C-EF83-4B30-A4D4-35028BF7B3A9}" type="presOf" srcId="{779128C5-70A2-43AD-AB9E-1D509F413133}" destId="{AD3D8A5E-7BD6-4549-8279-A6830AC5C30D}" srcOrd="0" destOrd="0" presId="urn:microsoft.com/office/officeart/2008/layout/AlternatingPictureBlocks"/>
    <dgm:cxn modelId="{183BA68B-AB6C-4E53-B6CF-A56F51F3C5F3}" type="presOf" srcId="{02F5469B-D36C-475F-B1AF-5F1499E31871}" destId="{023441A5-CED5-4745-AF57-ECC48BEC569F}" srcOrd="0" destOrd="0" presId="urn:microsoft.com/office/officeart/2008/layout/AlternatingPictureBlocks"/>
    <dgm:cxn modelId="{C1A97799-43EE-4511-ABDF-FF1998C9567C}" srcId="{779128C5-70A2-43AD-AB9E-1D509F413133}" destId="{9B8F8E8C-D27D-4534-ABB4-4A7DAFEB6C56}" srcOrd="0" destOrd="0" parTransId="{72B36BEE-55E9-4FE6-8AB9-D41EEF3BC2DD}" sibTransId="{60BFE896-82ED-4953-970E-0CA34C4FAC67}"/>
    <dgm:cxn modelId="{2778A4A1-BB61-41C3-A4B5-CFE9F1314A64}" type="presOf" srcId="{9EBF4EFF-B12A-4876-91CE-FA714DF3CCE1}" destId="{B283D593-1C06-4CE3-BE8D-673A032B7869}" srcOrd="0" destOrd="0" presId="urn:microsoft.com/office/officeart/2008/layout/AlternatingPictureBlocks"/>
    <dgm:cxn modelId="{B02D54E8-347D-4DD7-A285-E1CD6C31FE85}" srcId="{779128C5-70A2-43AD-AB9E-1D509F413133}" destId="{9EBF4EFF-B12A-4876-91CE-FA714DF3CCE1}" srcOrd="2" destOrd="0" parTransId="{806830A4-3A00-4E82-A058-2ABFF06C0D9A}" sibTransId="{E1EFAFD4-5EDD-49AC-8F0A-EE26A6252443}"/>
    <dgm:cxn modelId="{D6D23EE2-8C9F-4A01-AA52-5C6292FA4B2B}" type="presParOf" srcId="{AD3D8A5E-7BD6-4549-8279-A6830AC5C30D}" destId="{6FEF37C5-7CA2-4F93-9C4F-6067668ABB34}" srcOrd="0" destOrd="0" presId="urn:microsoft.com/office/officeart/2008/layout/AlternatingPictureBlocks"/>
    <dgm:cxn modelId="{EEFDC129-B8A8-4DA7-84BB-9AD4AE493371}" type="presParOf" srcId="{6FEF37C5-7CA2-4F93-9C4F-6067668ABB34}" destId="{6AFAB3F7-A1C0-4D01-A0EF-0E644A487FFB}" srcOrd="0" destOrd="0" presId="urn:microsoft.com/office/officeart/2008/layout/AlternatingPictureBlocks"/>
    <dgm:cxn modelId="{729A1471-5903-4F09-AD02-71997590A057}" type="presParOf" srcId="{6FEF37C5-7CA2-4F93-9C4F-6067668ABB34}" destId="{360A5D3D-548B-4567-A90F-C1BCA3584A35}" srcOrd="1" destOrd="0" presId="urn:microsoft.com/office/officeart/2008/layout/AlternatingPictureBlocks"/>
    <dgm:cxn modelId="{824B5C26-8E71-477A-A25C-8FC8D8ACD82F}" type="presParOf" srcId="{AD3D8A5E-7BD6-4549-8279-A6830AC5C30D}" destId="{329CACBC-1722-4DCB-A971-A1B94074859C}" srcOrd="1" destOrd="0" presId="urn:microsoft.com/office/officeart/2008/layout/AlternatingPictureBlocks"/>
    <dgm:cxn modelId="{E10973AF-FDBE-4662-98A0-E14AA4500168}" type="presParOf" srcId="{AD3D8A5E-7BD6-4549-8279-A6830AC5C30D}" destId="{AC9DF202-874C-4706-9E90-FA0516517773}" srcOrd="2" destOrd="0" presId="urn:microsoft.com/office/officeart/2008/layout/AlternatingPictureBlocks"/>
    <dgm:cxn modelId="{A575D514-B0F5-4F84-A4A9-BC5703AC7BAD}" type="presParOf" srcId="{AC9DF202-874C-4706-9E90-FA0516517773}" destId="{023441A5-CED5-4745-AF57-ECC48BEC569F}" srcOrd="0" destOrd="0" presId="urn:microsoft.com/office/officeart/2008/layout/AlternatingPictureBlocks"/>
    <dgm:cxn modelId="{CE07D3BB-3189-4696-8033-88DBEC9C3BFC}" type="presParOf" srcId="{AC9DF202-874C-4706-9E90-FA0516517773}" destId="{E56F15C6-5640-4FEC-9E3A-B9AD3CE32A3C}" srcOrd="1" destOrd="0" presId="urn:microsoft.com/office/officeart/2008/layout/AlternatingPictureBlocks"/>
    <dgm:cxn modelId="{3885150C-F195-42FC-8CAE-C272E24E36FD}" type="presParOf" srcId="{AD3D8A5E-7BD6-4549-8279-A6830AC5C30D}" destId="{394ADDAD-8FF7-419E-99A7-23927B4CF635}" srcOrd="3" destOrd="0" presId="urn:microsoft.com/office/officeart/2008/layout/AlternatingPictureBlocks"/>
    <dgm:cxn modelId="{B1B3B358-70D6-446D-BBA8-74AB21A2993B}" type="presParOf" srcId="{AD3D8A5E-7BD6-4549-8279-A6830AC5C30D}" destId="{AA8EACD4-4231-4B5F-90A5-A7A4D886D8DC}" srcOrd="4" destOrd="0" presId="urn:microsoft.com/office/officeart/2008/layout/AlternatingPictureBlocks"/>
    <dgm:cxn modelId="{3624331F-9132-461A-82A6-8D237153CD96}" type="presParOf" srcId="{AA8EACD4-4231-4B5F-90A5-A7A4D886D8DC}" destId="{B283D593-1C06-4CE3-BE8D-673A032B7869}" srcOrd="0" destOrd="0" presId="urn:microsoft.com/office/officeart/2008/layout/AlternatingPictureBlocks"/>
    <dgm:cxn modelId="{F5225FD7-9CE6-4810-8E92-03EEFBA41F62}" type="presParOf" srcId="{AA8EACD4-4231-4B5F-90A5-A7A4D886D8DC}" destId="{7F021254-53C4-4FC7-9B3C-7786EB9910B7}"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7E5AF8-E025-43EF-954A-A5B2559AD146}"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pPr rtl="1"/>
          <a:endParaRPr lang="ar-SA"/>
        </a:p>
      </dgm:t>
    </dgm:pt>
    <dgm:pt modelId="{63091EE1-D715-4EC7-8426-18DA2CD4F4DB}">
      <dgm:prSet custT="1"/>
      <dgm:spPr/>
      <dgm:t>
        <a:bodyPr spcFirstLastPara="0" vert="horz" wrap="square" lIns="156464" tIns="156464" rIns="156464" bIns="156464" numCol="1" spcCol="1270" anchor="ctr" anchorCtr="0"/>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Testing</a:t>
          </a:r>
          <a:endParaRPr lang="ar-SA" sz="1600" kern="1200" dirty="0">
            <a:latin typeface="Gill Sans MT"/>
            <a:ea typeface="+mn-ea"/>
            <a:cs typeface="DIN NEXT™ ARABIC REGULAR"/>
          </a:endParaRPr>
        </a:p>
      </dgm:t>
    </dgm:pt>
    <dgm:pt modelId="{C0BC9D1B-4428-4A3F-8B1B-5962DC6A47F3}" type="parTrans" cxnId="{CC973F28-9F13-4702-913F-D4D08F86562B}">
      <dgm:prSet/>
      <dgm:spPr/>
      <dgm:t>
        <a:bodyPr/>
        <a:lstStyle/>
        <a:p>
          <a:pPr rtl="0"/>
          <a:endParaRPr lang="ar-SA" sz="1400"/>
        </a:p>
      </dgm:t>
    </dgm:pt>
    <dgm:pt modelId="{DF5C60C9-8EB1-467D-A232-C25F5C0CF7A4}" type="sibTrans" cxnId="{CC973F28-9F13-4702-913F-D4D08F86562B}">
      <dgm:prSet/>
      <dgm:spPr/>
      <dgm:t>
        <a:bodyPr/>
        <a:lstStyle/>
        <a:p>
          <a:pPr rtl="0"/>
          <a:endParaRPr lang="ar-SA" sz="1400"/>
        </a:p>
      </dgm:t>
    </dgm:pt>
    <dgm:pt modelId="{F071F35E-E08C-4C0D-963B-61B4DEF089AF}">
      <dgm:prSet custT="1"/>
      <dgm:spPr/>
      <dgm:t>
        <a:bodyPr spcFirstLastPara="0" vert="horz" wrap="square" lIns="156464" tIns="156464" rIns="156464" bIns="156464" numCol="1" spcCol="1270" anchor="ctr" anchorCtr="0"/>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Maintenance</a:t>
          </a:r>
          <a:endParaRPr lang="ar-SA" sz="1600" kern="1200" dirty="0">
            <a:latin typeface="Gill Sans MT"/>
            <a:ea typeface="+mn-ea"/>
            <a:cs typeface="DIN NEXT™ ARABIC REGULAR"/>
          </a:endParaRPr>
        </a:p>
      </dgm:t>
    </dgm:pt>
    <dgm:pt modelId="{E243612F-8A33-43BD-A291-0DED188EA4C2}" type="parTrans" cxnId="{565A4E22-376C-4EA0-9544-7B1976EEE79C}">
      <dgm:prSet/>
      <dgm:spPr/>
      <dgm:t>
        <a:bodyPr/>
        <a:lstStyle/>
        <a:p>
          <a:pPr rtl="0"/>
          <a:endParaRPr lang="ar-SA" sz="1400"/>
        </a:p>
      </dgm:t>
    </dgm:pt>
    <dgm:pt modelId="{2737C6E8-B30A-4966-8869-A3DCC03501F4}" type="sibTrans" cxnId="{565A4E22-376C-4EA0-9544-7B1976EEE79C}">
      <dgm:prSet/>
      <dgm:spPr/>
      <dgm:t>
        <a:bodyPr/>
        <a:lstStyle/>
        <a:p>
          <a:pPr rtl="0"/>
          <a:endParaRPr lang="ar-SA" sz="1400"/>
        </a:p>
      </dgm:t>
    </dgm:pt>
    <dgm:pt modelId="{41E06140-57E6-4DE1-B35E-8ABE8B860167}">
      <dgm:prSet custT="1"/>
      <dgm:spPr/>
      <dgm:t>
        <a:bodyPr spcFirstLastPara="0" vert="horz" wrap="square" lIns="156464" tIns="156464" rIns="156464" bIns="156464" numCol="1" spcCol="1270" anchor="ctr" anchorCtr="0"/>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Design</a:t>
          </a:r>
          <a:endParaRPr lang="ar-SA" sz="1600" kern="1200" dirty="0">
            <a:latin typeface="Gill Sans MT"/>
            <a:ea typeface="+mn-ea"/>
            <a:cs typeface="DIN NEXT™ ARABIC REGULAR"/>
          </a:endParaRPr>
        </a:p>
      </dgm:t>
    </dgm:pt>
    <dgm:pt modelId="{7120FDE9-7A93-42E9-A26C-71D1D7E4825E}" type="parTrans" cxnId="{BCC749C5-CCBA-4068-99D6-69AFA48EB8A2}">
      <dgm:prSet/>
      <dgm:spPr/>
      <dgm:t>
        <a:bodyPr/>
        <a:lstStyle/>
        <a:p>
          <a:pPr rtl="0"/>
          <a:endParaRPr lang="ar-SA" sz="1400"/>
        </a:p>
      </dgm:t>
    </dgm:pt>
    <dgm:pt modelId="{5C6EC25E-3938-47EB-B3E8-04E2E5B8A90A}" type="sibTrans" cxnId="{BCC749C5-CCBA-4068-99D6-69AFA48EB8A2}">
      <dgm:prSet/>
      <dgm:spPr/>
      <dgm:t>
        <a:bodyPr/>
        <a:lstStyle/>
        <a:p>
          <a:pPr rtl="0"/>
          <a:endParaRPr lang="ar-SA" sz="1400"/>
        </a:p>
      </dgm:t>
    </dgm:pt>
    <dgm:pt modelId="{097D396B-4D05-4DFD-8AD6-694534C90ECA}">
      <dgm:prSet custT="1"/>
      <dgm:spPr/>
      <dgm:t>
        <a:bodyPr spcFirstLastPara="0" vert="horz" wrap="square" lIns="156464" tIns="156464" rIns="156464" bIns="156464" numCol="1" spcCol="1270" anchor="ctr" anchorCtr="0"/>
        <a:lstStyle/>
        <a:p>
          <a:pPr marL="0" lvl="0" indent="0" algn="ctr" defTabSz="977900" rtl="0">
            <a:lnSpc>
              <a:spcPct val="90000"/>
            </a:lnSpc>
            <a:spcBef>
              <a:spcPct val="0"/>
            </a:spcBef>
            <a:spcAft>
              <a:spcPct val="35000"/>
            </a:spcAft>
            <a:buNone/>
          </a:pPr>
          <a:r>
            <a:rPr lang="en-GB" sz="1600" kern="1200" dirty="0">
              <a:latin typeface="Gill Sans MT"/>
              <a:ea typeface="+mn-ea"/>
              <a:cs typeface="DIN NEXT™ ARABIC REGULAR"/>
            </a:rPr>
            <a:t>Implementation</a:t>
          </a:r>
          <a:endParaRPr lang="ar-SA" sz="1600" kern="1200" dirty="0">
            <a:latin typeface="Gill Sans MT"/>
            <a:ea typeface="+mn-ea"/>
            <a:cs typeface="DIN NEXT™ ARABIC REGULAR"/>
          </a:endParaRPr>
        </a:p>
      </dgm:t>
    </dgm:pt>
    <dgm:pt modelId="{62B549DC-C719-4CAB-883E-E56BA763DB1C}" type="parTrans" cxnId="{2D6FE748-702B-4D43-B1BF-8F2047DF88E1}">
      <dgm:prSet/>
      <dgm:spPr/>
      <dgm:t>
        <a:bodyPr/>
        <a:lstStyle/>
        <a:p>
          <a:pPr rtl="0"/>
          <a:endParaRPr lang="ar-SA" sz="1400"/>
        </a:p>
      </dgm:t>
    </dgm:pt>
    <dgm:pt modelId="{91AA7BBE-DD17-4491-A51A-F8B50F00C454}" type="sibTrans" cxnId="{2D6FE748-702B-4D43-B1BF-8F2047DF88E1}">
      <dgm:prSet/>
      <dgm:spPr/>
      <dgm:t>
        <a:bodyPr/>
        <a:lstStyle/>
        <a:p>
          <a:pPr rtl="0"/>
          <a:endParaRPr lang="ar-SA" sz="1400"/>
        </a:p>
      </dgm:t>
    </dgm:pt>
    <dgm:pt modelId="{3BBEF3EC-A258-488B-B71E-E6123DE26F16}">
      <dgm:prSet phldrT="[Text]" custT="1"/>
      <dgm:spPr/>
      <dgm:t>
        <a:bodyPr spcFirstLastPara="0" vert="horz" wrap="square" lIns="156464" tIns="156464" rIns="156464" bIns="156464" numCol="1" spcCol="1270" anchor="ctr" anchorCtr="0"/>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Requirements</a:t>
          </a:r>
          <a:endParaRPr lang="ar-SA" sz="1600" kern="1200" dirty="0">
            <a:latin typeface="Gill Sans MT"/>
            <a:ea typeface="+mn-ea"/>
            <a:cs typeface="DIN NEXT™ ARABIC REGULAR"/>
          </a:endParaRPr>
        </a:p>
      </dgm:t>
    </dgm:pt>
    <dgm:pt modelId="{D64ABDCE-B73D-4757-91EC-EF203D446284}" type="parTrans" cxnId="{DD9F4C74-2A45-472F-AA81-28A579949041}">
      <dgm:prSet/>
      <dgm:spPr/>
      <dgm:t>
        <a:bodyPr/>
        <a:lstStyle/>
        <a:p>
          <a:pPr rtl="1"/>
          <a:endParaRPr lang="ar-SA" sz="1400"/>
        </a:p>
      </dgm:t>
    </dgm:pt>
    <dgm:pt modelId="{7988854A-B23C-4BD9-A04D-B7EFA7AAD1D6}" type="sibTrans" cxnId="{DD9F4C74-2A45-472F-AA81-28A579949041}">
      <dgm:prSet/>
      <dgm:spPr/>
      <dgm:t>
        <a:bodyPr/>
        <a:lstStyle/>
        <a:p>
          <a:pPr rtl="1"/>
          <a:endParaRPr lang="ar-SA" sz="1400"/>
        </a:p>
      </dgm:t>
    </dgm:pt>
    <dgm:pt modelId="{5F89A449-9482-401E-920C-54F88E86A9A7}">
      <dgm:prSet phldrT="[Text]" custT="1"/>
      <dgm:spPr/>
      <dgm:t>
        <a:bodyPr spcFirstLastPara="0" vert="horz" wrap="square" lIns="156464" tIns="156464" rIns="156464" bIns="156464" numCol="1" spcCol="1270" anchor="ctr" anchorCtr="0"/>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Analysis</a:t>
          </a:r>
          <a:endParaRPr lang="en-US" sz="1600" kern="1200" noProof="0" dirty="0">
            <a:latin typeface="Gill Sans MT"/>
            <a:ea typeface="+mn-ea"/>
            <a:cs typeface="DIN NEXT™ ARABIC REGULAR"/>
          </a:endParaRPr>
        </a:p>
      </dgm:t>
    </dgm:pt>
    <dgm:pt modelId="{09DB03F8-1F56-42A8-87F1-E4214E065C21}" type="parTrans" cxnId="{7C55CDC3-9283-4962-AACC-3F39ACEF6441}">
      <dgm:prSet/>
      <dgm:spPr/>
      <dgm:t>
        <a:bodyPr/>
        <a:lstStyle/>
        <a:p>
          <a:pPr rtl="1"/>
          <a:endParaRPr lang="ar-SA" sz="1400"/>
        </a:p>
      </dgm:t>
    </dgm:pt>
    <dgm:pt modelId="{05E7F523-E4F9-4CFE-BCC3-023A9BA334A8}" type="sibTrans" cxnId="{7C55CDC3-9283-4962-AACC-3F39ACEF6441}">
      <dgm:prSet/>
      <dgm:spPr/>
      <dgm:t>
        <a:bodyPr/>
        <a:lstStyle/>
        <a:p>
          <a:pPr rtl="1"/>
          <a:endParaRPr lang="ar-SA" sz="1400"/>
        </a:p>
      </dgm:t>
    </dgm:pt>
    <dgm:pt modelId="{A378FAF7-FBBE-49FC-976B-830D0AF215FB}">
      <dgm:prSet custT="1"/>
      <dgm:spPr>
        <a:solidFill>
          <a:schemeClr val="tx2"/>
        </a:solidFill>
      </dgm:spPr>
      <dgm:t>
        <a:bodyPr/>
        <a:lstStyle/>
        <a:p>
          <a:pPr rtl="0"/>
          <a:r>
            <a:rPr lang="en-US" sz="1400" noProof="0" dirty="0">
              <a:latin typeface="DIN NEXT™ ARABIC REGULAR" panose="020B0503020203050203" pitchFamily="34" charset="-78"/>
              <a:cs typeface="DIN NEXT™ ARABIC REGULAR" panose="020B0503020203050203" pitchFamily="34" charset="-78"/>
            </a:rPr>
            <a:t>Problem Identification</a:t>
          </a:r>
          <a:endParaRPr lang="ar-SA" sz="1400" dirty="0">
            <a:latin typeface="DIN NEXT™ ARABIC REGULAR" panose="020B0503020203050203" pitchFamily="34" charset="-78"/>
            <a:cs typeface="DIN NEXT™ ARABIC REGULAR" panose="020B0503020203050203" pitchFamily="34" charset="-78"/>
          </a:endParaRPr>
        </a:p>
      </dgm:t>
    </dgm:pt>
    <dgm:pt modelId="{911F10AE-0B3E-472E-881E-267931A207B2}" type="parTrans" cxnId="{22AC7C0E-F0E7-4AA7-8FB3-E527126D74D8}">
      <dgm:prSet/>
      <dgm:spPr/>
      <dgm:t>
        <a:bodyPr/>
        <a:lstStyle/>
        <a:p>
          <a:endParaRPr lang="en-US" sz="1400"/>
        </a:p>
      </dgm:t>
    </dgm:pt>
    <dgm:pt modelId="{3AD15F17-F8F4-42AB-8467-CF86CAE91F7D}" type="sibTrans" cxnId="{22AC7C0E-F0E7-4AA7-8FB3-E527126D74D8}">
      <dgm:prSet/>
      <dgm:spPr/>
      <dgm:t>
        <a:bodyPr/>
        <a:lstStyle/>
        <a:p>
          <a:endParaRPr lang="en-US" sz="1400"/>
        </a:p>
      </dgm:t>
    </dgm:pt>
    <dgm:pt modelId="{83392AB7-C775-4DBE-A658-1857E7FD846F}">
      <dgm:prSet phldrT="[Text]" custT="1"/>
      <dgm:spPr>
        <a:solidFill>
          <a:schemeClr val="accent2"/>
        </a:solidFill>
      </dgm:spPr>
      <dgm:t>
        <a:bodyPr/>
        <a:lstStyle/>
        <a:p>
          <a:pPr marL="0" lvl="0" indent="0" algn="ctr" defTabSz="977900" rtl="0">
            <a:lnSpc>
              <a:spcPct val="90000"/>
            </a:lnSpc>
            <a:spcBef>
              <a:spcPct val="0"/>
            </a:spcBef>
            <a:spcAft>
              <a:spcPct val="35000"/>
            </a:spcAft>
          </a:pPr>
          <a:r>
            <a:rPr lang="en-US" sz="1600" kern="1200" noProof="0" dirty="0">
              <a:latin typeface="DIN NEXT™ ARABIC REGULAR" panose="020B0503020203050203" pitchFamily="34" charset="-78"/>
              <a:cs typeface="DIN NEXT™ ARABIC REGULAR" panose="020B0503020203050203" pitchFamily="34" charset="-78"/>
            </a:rPr>
            <a:t>Literature Review</a:t>
          </a:r>
          <a:endParaRPr lang="en-US" sz="1600" kern="1200" noProof="0" dirty="0">
            <a:latin typeface="Gill Sans MT"/>
            <a:ea typeface="+mn-ea"/>
            <a:cs typeface="DIN NEXT™ ARABIC REGULAR"/>
          </a:endParaRPr>
        </a:p>
      </dgm:t>
    </dgm:pt>
    <dgm:pt modelId="{8FDA25CB-2F1A-4F25-B20D-97AD3DB107BA}" type="parTrans" cxnId="{880F2FB4-95B5-4D8A-97CD-C31A9B090F90}">
      <dgm:prSet/>
      <dgm:spPr/>
      <dgm:t>
        <a:bodyPr/>
        <a:lstStyle/>
        <a:p>
          <a:endParaRPr lang="en-US" sz="1400"/>
        </a:p>
      </dgm:t>
    </dgm:pt>
    <dgm:pt modelId="{F56F6DB4-F2DA-4C62-B6E4-37FECE15FF9E}" type="sibTrans" cxnId="{880F2FB4-95B5-4D8A-97CD-C31A9B090F90}">
      <dgm:prSet/>
      <dgm:spPr/>
      <dgm:t>
        <a:bodyPr/>
        <a:lstStyle/>
        <a:p>
          <a:endParaRPr lang="en-US" sz="1400"/>
        </a:p>
      </dgm:t>
    </dgm:pt>
    <dgm:pt modelId="{ED3D2D4B-5CF7-41E5-941B-D64E91B3C8F5}">
      <dgm:prSet phldrT="[Text]" custT="1"/>
      <dgm:spPr>
        <a:solidFill>
          <a:schemeClr val="accent4"/>
        </a:solidFill>
      </dgm:spPr>
      <dgm:t>
        <a:bodyPr/>
        <a:lstStyle/>
        <a:p>
          <a:pPr marL="0" lvl="0" indent="0" algn="ctr" defTabSz="977900" rtl="0">
            <a:lnSpc>
              <a:spcPct val="90000"/>
            </a:lnSpc>
            <a:spcBef>
              <a:spcPct val="0"/>
            </a:spcBef>
            <a:spcAft>
              <a:spcPct val="35000"/>
            </a:spcAft>
          </a:pPr>
          <a:r>
            <a:rPr lang="en-US" sz="1600" kern="1200" noProof="0" dirty="0">
              <a:latin typeface="DIN NEXT™ ARABIC REGULAR" panose="020B0503020203050203" pitchFamily="34" charset="-78"/>
              <a:cs typeface="DIN NEXT™ ARABIC REGULAR" panose="020B0503020203050203" pitchFamily="34" charset="-78"/>
            </a:rPr>
            <a:t>Model</a:t>
          </a:r>
          <a:r>
            <a:rPr lang="en-US" sz="1400" kern="1200" noProof="0" dirty="0">
              <a:latin typeface="DIN NEXT™ ARABIC REGULAR" panose="020B0503020203050203" pitchFamily="34" charset="-78"/>
              <a:cs typeface="DIN NEXT™ ARABIC REGULAR" panose="020B0503020203050203" pitchFamily="34" charset="-78"/>
            </a:rPr>
            <a:t> </a:t>
          </a:r>
          <a:r>
            <a:rPr lang="en-US" sz="1100" kern="1200" noProof="0" dirty="0">
              <a:latin typeface="DIN NEXT™ ARABIC REGULAR" panose="020B0503020203050203" pitchFamily="34" charset="-78"/>
              <a:cs typeface="DIN NEXT™ ARABIC REGULAR" panose="020B0503020203050203" pitchFamily="34" charset="-78"/>
            </a:rPr>
            <a:t>Implementation</a:t>
          </a:r>
          <a:endParaRPr lang="ar-SA" sz="1400" kern="1200" dirty="0">
            <a:latin typeface="Gill Sans MT"/>
            <a:ea typeface="+mn-ea"/>
            <a:cs typeface="DIN NEXT™ ARABIC REGULAR"/>
          </a:endParaRPr>
        </a:p>
      </dgm:t>
    </dgm:pt>
    <dgm:pt modelId="{D1BDAAC2-D976-44EA-879D-5AA0897588A0}" type="parTrans" cxnId="{5BB838A7-CA97-43D4-AA9F-501FFEACAF8C}">
      <dgm:prSet/>
      <dgm:spPr/>
      <dgm:t>
        <a:bodyPr/>
        <a:lstStyle/>
        <a:p>
          <a:endParaRPr lang="en-US" sz="1400"/>
        </a:p>
      </dgm:t>
    </dgm:pt>
    <dgm:pt modelId="{84EC80F3-E8CD-4683-B661-76CDB72C1CC1}" type="sibTrans" cxnId="{5BB838A7-CA97-43D4-AA9F-501FFEACAF8C}">
      <dgm:prSet/>
      <dgm:spPr/>
      <dgm:t>
        <a:bodyPr/>
        <a:lstStyle/>
        <a:p>
          <a:endParaRPr lang="en-US" sz="1400"/>
        </a:p>
      </dgm:t>
    </dgm:pt>
    <dgm:pt modelId="{6CEEC343-D823-42C5-8D5F-356633C67024}">
      <dgm:prSet phldrT="[Text]" custT="1"/>
      <dgm:spPr>
        <a:solidFill>
          <a:schemeClr val="bg2"/>
        </a:solidFill>
      </dgm:spPr>
      <dgm:t>
        <a:bodyPr/>
        <a:lstStyle/>
        <a:p>
          <a:pPr marL="0" lvl="0" indent="0" algn="ctr" defTabSz="977900" rtl="0">
            <a:lnSpc>
              <a:spcPct val="90000"/>
            </a:lnSpc>
            <a:spcBef>
              <a:spcPct val="0"/>
            </a:spcBef>
            <a:spcAft>
              <a:spcPct val="35000"/>
            </a:spcAft>
          </a:pPr>
          <a:r>
            <a:rPr lang="en-US" sz="1600" kern="1200" noProof="0" dirty="0">
              <a:latin typeface="DIN NEXT™ ARABIC REGULAR" panose="020B0503020203050203" pitchFamily="34" charset="-78"/>
              <a:cs typeface="DIN NEXT™ ARABIC REGULAR" panose="020B0503020203050203" pitchFamily="34" charset="-78"/>
            </a:rPr>
            <a:t>Model Testing</a:t>
          </a:r>
          <a:endParaRPr lang="ar-SA" sz="1600" kern="1200" dirty="0">
            <a:latin typeface="Gill Sans MT"/>
            <a:ea typeface="+mn-ea"/>
            <a:cs typeface="DIN NEXT™ ARABIC REGULAR"/>
          </a:endParaRPr>
        </a:p>
      </dgm:t>
    </dgm:pt>
    <dgm:pt modelId="{EA45DCDB-64C6-4CF3-A3DD-322B7DC1E8B6}" type="parTrans" cxnId="{6CA50405-69BF-4D6E-A668-01C2DD5FB6A3}">
      <dgm:prSet/>
      <dgm:spPr/>
      <dgm:t>
        <a:bodyPr/>
        <a:lstStyle/>
        <a:p>
          <a:endParaRPr lang="en-US" sz="1400"/>
        </a:p>
      </dgm:t>
    </dgm:pt>
    <dgm:pt modelId="{3EEF3A5D-E697-4707-B07C-F13965B25A19}" type="sibTrans" cxnId="{6CA50405-69BF-4D6E-A668-01C2DD5FB6A3}">
      <dgm:prSet/>
      <dgm:spPr/>
      <dgm:t>
        <a:bodyPr/>
        <a:lstStyle/>
        <a:p>
          <a:endParaRPr lang="en-US" sz="1400"/>
        </a:p>
      </dgm:t>
    </dgm:pt>
    <dgm:pt modelId="{B50E0F7C-9803-485E-B95B-E19C2337015A}">
      <dgm:prSet phldrT="[Text]" custT="1"/>
      <dgm:spPr>
        <a:solidFill>
          <a:schemeClr val="accent2"/>
        </a:solidFill>
      </dgm:spPr>
      <dgm:t>
        <a:bodyPr/>
        <a:lstStyle/>
        <a:p>
          <a:pPr marL="0" lvl="0" indent="0" algn="ctr" defTabSz="977900" rtl="0">
            <a:lnSpc>
              <a:spcPct val="90000"/>
            </a:lnSpc>
            <a:spcBef>
              <a:spcPct val="0"/>
            </a:spcBef>
            <a:spcAft>
              <a:spcPct val="35000"/>
            </a:spcAft>
          </a:pPr>
          <a:r>
            <a:rPr lang="en-US" sz="1600" kern="1200" noProof="0">
              <a:latin typeface="DIN NEXT™ ARABIC REGULAR" panose="020B0503020203050203" pitchFamily="34" charset="-78"/>
              <a:cs typeface="DIN NEXT™ ARABIC REGULAR" panose="020B0503020203050203" pitchFamily="34" charset="-78"/>
            </a:rPr>
            <a:t>Selection</a:t>
          </a:r>
          <a:br>
            <a:rPr lang="en-US" sz="1600" kern="1200" noProof="0">
              <a:latin typeface="DIN NEXT™ ARABIC REGULAR" panose="020B0503020203050203" pitchFamily="34" charset="-78"/>
              <a:cs typeface="DIN NEXT™ ARABIC REGULAR" panose="020B0503020203050203" pitchFamily="34" charset="-78"/>
            </a:rPr>
          </a:br>
          <a:r>
            <a:rPr lang="en-US" sz="1100" kern="1200" noProof="0">
              <a:latin typeface="DIN NEXT™ ARABIC REGULAR" panose="020B0503020203050203" pitchFamily="34" charset="-78"/>
              <a:cs typeface="DIN NEXT™ ARABIC REGULAR" panose="020B0503020203050203" pitchFamily="34" charset="-78"/>
            </a:rPr>
            <a:t>Model &amp; Datasets</a:t>
          </a:r>
          <a:endParaRPr lang="en-US" sz="1200" kern="1200" noProof="0" dirty="0">
            <a:latin typeface="Gill Sans MT"/>
            <a:ea typeface="+mn-ea"/>
            <a:cs typeface="DIN NEXT™ ARABIC REGULAR"/>
          </a:endParaRPr>
        </a:p>
      </dgm:t>
    </dgm:pt>
    <dgm:pt modelId="{383059A3-1C36-404A-8204-405B7F69D016}" type="parTrans" cxnId="{DB852E4F-4688-45AC-9E64-D7C1E2340813}">
      <dgm:prSet/>
      <dgm:spPr/>
      <dgm:t>
        <a:bodyPr/>
        <a:lstStyle/>
        <a:p>
          <a:endParaRPr lang="en-US" sz="1400"/>
        </a:p>
      </dgm:t>
    </dgm:pt>
    <dgm:pt modelId="{ACB7ACBA-25A3-4C11-8E40-06E0407BCDF9}" type="sibTrans" cxnId="{DB852E4F-4688-45AC-9E64-D7C1E2340813}">
      <dgm:prSet/>
      <dgm:spPr/>
      <dgm:t>
        <a:bodyPr/>
        <a:lstStyle/>
        <a:p>
          <a:endParaRPr lang="en-US" sz="1400"/>
        </a:p>
      </dgm:t>
    </dgm:pt>
    <dgm:pt modelId="{C40E119D-9C7A-4E22-B6F2-2817560C3B8C}">
      <dgm:prSet phldrT="[Text]" custT="1"/>
      <dgm:spPr>
        <a:solidFill>
          <a:schemeClr val="accent3"/>
        </a:solidFill>
      </dgm:spPr>
      <dgm:t>
        <a:bodyPr/>
        <a:lstStyle/>
        <a:p>
          <a:pPr marL="0" lvl="0" indent="0" algn="ctr" defTabSz="977900" rtl="0">
            <a:lnSpc>
              <a:spcPct val="90000"/>
            </a:lnSpc>
            <a:spcBef>
              <a:spcPct val="0"/>
            </a:spcBef>
            <a:spcAft>
              <a:spcPct val="35000"/>
            </a:spcAft>
          </a:pPr>
          <a:r>
            <a:rPr lang="en-US" sz="1400" kern="1200" noProof="0">
              <a:latin typeface="DIN NEXT™ ARABIC REGULAR" panose="020B0503020203050203" pitchFamily="34" charset="-78"/>
              <a:cs typeface="DIN NEXT™ ARABIC REGULAR" panose="020B0503020203050203" pitchFamily="34" charset="-78"/>
            </a:rPr>
            <a:t>GUI</a:t>
          </a:r>
          <a:endParaRPr lang="ar-SA" sz="1400" kern="1200" dirty="0">
            <a:latin typeface="Gill Sans MT"/>
            <a:ea typeface="+mn-ea"/>
            <a:cs typeface="DIN NEXT™ ARABIC REGULAR"/>
          </a:endParaRPr>
        </a:p>
      </dgm:t>
    </dgm:pt>
    <dgm:pt modelId="{89244DCA-4638-4C67-849B-CB715C9CD921}" type="parTrans" cxnId="{008F4C14-7263-4464-9665-F7CBE38492C7}">
      <dgm:prSet/>
      <dgm:spPr/>
      <dgm:t>
        <a:bodyPr/>
        <a:lstStyle/>
        <a:p>
          <a:endParaRPr lang="en-US" sz="1400"/>
        </a:p>
      </dgm:t>
    </dgm:pt>
    <dgm:pt modelId="{A56A002A-ED6F-4BDC-A6E5-4CF0BE6EF644}" type="sibTrans" cxnId="{008F4C14-7263-4464-9665-F7CBE38492C7}">
      <dgm:prSet/>
      <dgm:spPr/>
      <dgm:t>
        <a:bodyPr/>
        <a:lstStyle/>
        <a:p>
          <a:endParaRPr lang="en-US" sz="1400"/>
        </a:p>
      </dgm:t>
    </dgm:pt>
    <dgm:pt modelId="{1393C3EB-AE43-46AC-9BC2-F7FCB20F9F84}">
      <dgm:prSet phldrT="[Text]" custT="1"/>
      <dgm:spPr>
        <a:solidFill>
          <a:schemeClr val="accent3"/>
        </a:solidFill>
      </dgm:spPr>
      <dgm:t>
        <a:bodyPr spcFirstLastPara="0" vert="horz" wrap="square" lIns="45720" tIns="34290" rIns="45720" bIns="34290" numCol="1" spcCol="1270" anchor="ctr" anchorCtr="0"/>
        <a:lstStyle/>
        <a:p>
          <a:pPr marL="0" lvl="0" indent="0" algn="ctr" defTabSz="977900" rtl="0">
            <a:lnSpc>
              <a:spcPct val="90000"/>
            </a:lnSpc>
            <a:spcBef>
              <a:spcPct val="0"/>
            </a:spcBef>
            <a:spcAft>
              <a:spcPct val="35000"/>
            </a:spcAft>
            <a:buNone/>
          </a:pPr>
          <a:r>
            <a:rPr lang="en-US" sz="1400" kern="1200">
              <a:latin typeface="DIN NEXT™ ARABIC REGULAR" panose="020B0503020203050203" pitchFamily="34" charset="-78"/>
              <a:ea typeface="+mn-ea"/>
              <a:cs typeface="DIN NEXT™ ARABIC REGULAR" panose="020B0503020203050203" pitchFamily="34" charset="-78"/>
            </a:rPr>
            <a:t>UML</a:t>
          </a:r>
          <a:endParaRPr lang="ar-SA" sz="1400" kern="1200" dirty="0">
            <a:latin typeface="DIN NEXT™ ARABIC REGULAR" panose="020B0503020203050203" pitchFamily="34" charset="-78"/>
            <a:ea typeface="+mn-ea"/>
            <a:cs typeface="DIN NEXT™ ARABIC REGULAR" panose="020B0503020203050203" pitchFamily="34" charset="-78"/>
          </a:endParaRPr>
        </a:p>
      </dgm:t>
    </dgm:pt>
    <dgm:pt modelId="{F7652C52-B97F-453F-8031-18CD22D0990C}" type="parTrans" cxnId="{9950A89E-6F77-42A5-AC90-85E4A9B04F7D}">
      <dgm:prSet/>
      <dgm:spPr/>
      <dgm:t>
        <a:bodyPr/>
        <a:lstStyle/>
        <a:p>
          <a:endParaRPr lang="en-US" sz="1400"/>
        </a:p>
      </dgm:t>
    </dgm:pt>
    <dgm:pt modelId="{9E16143C-EFAE-4C0B-8647-F519865A2B26}" type="sibTrans" cxnId="{9950A89E-6F77-42A5-AC90-85E4A9B04F7D}">
      <dgm:prSet/>
      <dgm:spPr/>
      <dgm:t>
        <a:bodyPr/>
        <a:lstStyle/>
        <a:p>
          <a:endParaRPr lang="en-US" sz="1400"/>
        </a:p>
      </dgm:t>
    </dgm:pt>
    <dgm:pt modelId="{D3488F91-322F-4959-869A-2D501D4DC632}">
      <dgm:prSet phldrT="[Text]" custT="1"/>
      <dgm:spPr>
        <a:solidFill>
          <a:schemeClr val="accent6"/>
        </a:solidFill>
      </dgm:spPr>
      <dgm:t>
        <a:bodyPr/>
        <a:lstStyle/>
        <a:p>
          <a:pPr marL="0" lvl="0" indent="0" algn="ctr" defTabSz="977900" rtl="0">
            <a:lnSpc>
              <a:spcPct val="90000"/>
            </a:lnSpc>
            <a:spcBef>
              <a:spcPct val="0"/>
            </a:spcBef>
            <a:spcAft>
              <a:spcPct val="35000"/>
            </a:spcAft>
          </a:pPr>
          <a:r>
            <a:rPr lang="en-US" sz="1400" kern="1200" noProof="0" dirty="0">
              <a:latin typeface="DIN NEXT™ ARABIC REGULAR" panose="020B0503020203050203" pitchFamily="34" charset="-78"/>
              <a:cs typeface="DIN NEXT™ ARABIC REGULAR" panose="020B0503020203050203" pitchFamily="34" charset="-78"/>
            </a:rPr>
            <a:t>Model </a:t>
          </a:r>
          <a:r>
            <a:rPr lang="en-GB" sz="1400" kern="1200" dirty="0">
              <a:latin typeface="DIN NEXT™ ARABIC REGULAR" panose="020B0503020203050203" pitchFamily="34" charset="-78"/>
              <a:ea typeface="+mn-ea"/>
              <a:cs typeface="DIN NEXT™ ARABIC REGULAR" panose="020B0503020203050203" pitchFamily="34" charset="-78"/>
            </a:rPr>
            <a:t>Maintenance</a:t>
          </a:r>
          <a:endParaRPr lang="ar-SA" sz="1400" kern="1200" dirty="0">
            <a:latin typeface="DIN NEXT™ ARABIC REGULAR" panose="020B0503020203050203" pitchFamily="34" charset="-78"/>
            <a:ea typeface="+mn-ea"/>
            <a:cs typeface="DIN NEXT™ ARABIC REGULAR" panose="020B0503020203050203" pitchFamily="34" charset="-78"/>
          </a:endParaRPr>
        </a:p>
      </dgm:t>
    </dgm:pt>
    <dgm:pt modelId="{CBD2C362-4D50-4EB1-A563-835182CC39BE}" type="parTrans" cxnId="{4ACBCE77-3688-4A98-A8D3-6536EA06A3A0}">
      <dgm:prSet/>
      <dgm:spPr/>
      <dgm:t>
        <a:bodyPr/>
        <a:lstStyle/>
        <a:p>
          <a:endParaRPr lang="en-US" sz="1400"/>
        </a:p>
      </dgm:t>
    </dgm:pt>
    <dgm:pt modelId="{0EEAE6C9-AD4A-4E17-835D-644F4942D3DD}" type="sibTrans" cxnId="{4ACBCE77-3688-4A98-A8D3-6536EA06A3A0}">
      <dgm:prSet/>
      <dgm:spPr/>
      <dgm:t>
        <a:bodyPr/>
        <a:lstStyle/>
        <a:p>
          <a:endParaRPr lang="en-US" sz="1400"/>
        </a:p>
      </dgm:t>
    </dgm:pt>
    <dgm:pt modelId="{C0325314-6F20-4974-9F91-3FBFC2D2B823}" type="pres">
      <dgm:prSet presAssocID="{AA7E5AF8-E025-43EF-954A-A5B2559AD146}" presName="theList" presStyleCnt="0">
        <dgm:presLayoutVars>
          <dgm:dir/>
          <dgm:animLvl val="lvl"/>
          <dgm:resizeHandles val="exact"/>
        </dgm:presLayoutVars>
      </dgm:prSet>
      <dgm:spPr/>
    </dgm:pt>
    <dgm:pt modelId="{CBBF6101-F8F7-4955-A7F9-53AFF6E6B3E0}" type="pres">
      <dgm:prSet presAssocID="{3BBEF3EC-A258-488B-B71E-E6123DE26F16}" presName="compNode" presStyleCnt="0"/>
      <dgm:spPr/>
    </dgm:pt>
    <dgm:pt modelId="{B5B4930B-F7E7-4909-8815-DFB65F13BE9B}" type="pres">
      <dgm:prSet presAssocID="{3BBEF3EC-A258-488B-B71E-E6123DE26F16}" presName="aNode" presStyleLbl="bgShp" presStyleIdx="0" presStyleCnt="6"/>
      <dgm:spPr>
        <a:xfrm>
          <a:off x="4171" y="0"/>
          <a:ext cx="1648197" cy="3948545"/>
        </a:xfrm>
        <a:prstGeom prst="roundRect">
          <a:avLst>
            <a:gd name="adj" fmla="val 10000"/>
          </a:avLst>
        </a:prstGeom>
      </dgm:spPr>
    </dgm:pt>
    <dgm:pt modelId="{9BFAA67B-9373-4F72-8C4B-9050EFD251FD}" type="pres">
      <dgm:prSet presAssocID="{3BBEF3EC-A258-488B-B71E-E6123DE26F16}" presName="textNode" presStyleLbl="bgShp" presStyleIdx="0" presStyleCnt="6"/>
      <dgm:spPr/>
    </dgm:pt>
    <dgm:pt modelId="{C1CD02C9-D07B-4B9F-AC90-DFE62C29FB78}" type="pres">
      <dgm:prSet presAssocID="{3BBEF3EC-A258-488B-B71E-E6123DE26F16}" presName="compChildNode" presStyleCnt="0"/>
      <dgm:spPr/>
    </dgm:pt>
    <dgm:pt modelId="{646ED129-9120-46CE-B78B-35B3E169EC68}" type="pres">
      <dgm:prSet presAssocID="{3BBEF3EC-A258-488B-B71E-E6123DE26F16}" presName="theInnerList" presStyleCnt="0"/>
      <dgm:spPr/>
    </dgm:pt>
    <dgm:pt modelId="{458D4E4B-7476-49FA-B191-B905B66B0C33}" type="pres">
      <dgm:prSet presAssocID="{A378FAF7-FBBE-49FC-976B-830D0AF215FB}" presName="childNode" presStyleLbl="node1" presStyleIdx="0" presStyleCnt="8">
        <dgm:presLayoutVars>
          <dgm:bulletEnabled val="1"/>
        </dgm:presLayoutVars>
      </dgm:prSet>
      <dgm:spPr/>
    </dgm:pt>
    <dgm:pt modelId="{6C42958C-00E1-4DDF-AE41-DE1ED179A86E}" type="pres">
      <dgm:prSet presAssocID="{3BBEF3EC-A258-488B-B71E-E6123DE26F16}" presName="aSpace" presStyleCnt="0"/>
      <dgm:spPr/>
    </dgm:pt>
    <dgm:pt modelId="{E319FC22-7987-485C-8A3F-CD5AAB14C263}" type="pres">
      <dgm:prSet presAssocID="{5F89A449-9482-401E-920C-54F88E86A9A7}" presName="compNode" presStyleCnt="0"/>
      <dgm:spPr/>
    </dgm:pt>
    <dgm:pt modelId="{4AE4A9DE-4E12-4641-A5C8-7930193CE2E8}" type="pres">
      <dgm:prSet presAssocID="{5F89A449-9482-401E-920C-54F88E86A9A7}" presName="aNode" presStyleLbl="bgShp" presStyleIdx="1" presStyleCnt="6"/>
      <dgm:spPr/>
    </dgm:pt>
    <dgm:pt modelId="{691EBE9D-B40F-4FF1-BC18-9C795C659B10}" type="pres">
      <dgm:prSet presAssocID="{5F89A449-9482-401E-920C-54F88E86A9A7}" presName="textNode" presStyleLbl="bgShp" presStyleIdx="1" presStyleCnt="6"/>
      <dgm:spPr/>
    </dgm:pt>
    <dgm:pt modelId="{F79E503C-3DE0-425A-88D1-66558F23AA7D}" type="pres">
      <dgm:prSet presAssocID="{5F89A449-9482-401E-920C-54F88E86A9A7}" presName="compChildNode" presStyleCnt="0"/>
      <dgm:spPr/>
    </dgm:pt>
    <dgm:pt modelId="{591E8633-194A-4F84-AC97-8632AAE4F796}" type="pres">
      <dgm:prSet presAssocID="{5F89A449-9482-401E-920C-54F88E86A9A7}" presName="theInnerList" presStyleCnt="0"/>
      <dgm:spPr/>
    </dgm:pt>
    <dgm:pt modelId="{5D85F452-6844-4C71-8198-9D97243C2EB5}" type="pres">
      <dgm:prSet presAssocID="{83392AB7-C775-4DBE-A658-1857E7FD846F}" presName="childNode" presStyleLbl="node1" presStyleIdx="1" presStyleCnt="8">
        <dgm:presLayoutVars>
          <dgm:bulletEnabled val="1"/>
        </dgm:presLayoutVars>
      </dgm:prSet>
      <dgm:spPr/>
    </dgm:pt>
    <dgm:pt modelId="{E51BF70C-E8E5-4AB1-9095-48CDC071BDBE}" type="pres">
      <dgm:prSet presAssocID="{83392AB7-C775-4DBE-A658-1857E7FD846F}" presName="aSpace2" presStyleCnt="0"/>
      <dgm:spPr/>
    </dgm:pt>
    <dgm:pt modelId="{424E3903-8242-43E5-B72E-76F7938DE570}" type="pres">
      <dgm:prSet presAssocID="{B50E0F7C-9803-485E-B95B-E19C2337015A}" presName="childNode" presStyleLbl="node1" presStyleIdx="2" presStyleCnt="8">
        <dgm:presLayoutVars>
          <dgm:bulletEnabled val="1"/>
        </dgm:presLayoutVars>
      </dgm:prSet>
      <dgm:spPr/>
    </dgm:pt>
    <dgm:pt modelId="{02300693-87C3-4BCB-9AA6-A8B2B06F94CF}" type="pres">
      <dgm:prSet presAssocID="{5F89A449-9482-401E-920C-54F88E86A9A7}" presName="aSpace" presStyleCnt="0"/>
      <dgm:spPr/>
    </dgm:pt>
    <dgm:pt modelId="{EDAA4BC8-B875-4450-A47C-D670B56A6DC0}" type="pres">
      <dgm:prSet presAssocID="{41E06140-57E6-4DE1-B35E-8ABE8B860167}" presName="compNode" presStyleCnt="0"/>
      <dgm:spPr/>
    </dgm:pt>
    <dgm:pt modelId="{B7161560-4B35-473F-9BF9-537E606194FE}" type="pres">
      <dgm:prSet presAssocID="{41E06140-57E6-4DE1-B35E-8ABE8B860167}" presName="aNode" presStyleLbl="bgShp" presStyleIdx="2" presStyleCnt="6"/>
      <dgm:spPr/>
    </dgm:pt>
    <dgm:pt modelId="{6BADDE73-3DA4-4FAC-8A08-6920B2BF15EB}" type="pres">
      <dgm:prSet presAssocID="{41E06140-57E6-4DE1-B35E-8ABE8B860167}" presName="textNode" presStyleLbl="bgShp" presStyleIdx="2" presStyleCnt="6"/>
      <dgm:spPr/>
    </dgm:pt>
    <dgm:pt modelId="{A06BA143-E097-44F4-8310-EB8330546BCD}" type="pres">
      <dgm:prSet presAssocID="{41E06140-57E6-4DE1-B35E-8ABE8B860167}" presName="compChildNode" presStyleCnt="0"/>
      <dgm:spPr/>
    </dgm:pt>
    <dgm:pt modelId="{E12147DF-A54B-4D68-A209-E8F14D0C3B87}" type="pres">
      <dgm:prSet presAssocID="{41E06140-57E6-4DE1-B35E-8ABE8B860167}" presName="theInnerList" presStyleCnt="0"/>
      <dgm:spPr/>
    </dgm:pt>
    <dgm:pt modelId="{EBFAE06E-CB2F-49C9-9B5F-4C7053D26A7B}" type="pres">
      <dgm:prSet presAssocID="{1393C3EB-AE43-46AC-9BC2-F7FCB20F9F84}" presName="childNode" presStyleLbl="node1" presStyleIdx="3" presStyleCnt="8">
        <dgm:presLayoutVars>
          <dgm:bulletEnabled val="1"/>
        </dgm:presLayoutVars>
      </dgm:prSet>
      <dgm:spPr>
        <a:xfrm>
          <a:off x="3712615" y="1185720"/>
          <a:ext cx="1318557" cy="1190540"/>
        </a:xfrm>
        <a:prstGeom prst="roundRect">
          <a:avLst>
            <a:gd name="adj" fmla="val 10000"/>
          </a:avLst>
        </a:prstGeom>
      </dgm:spPr>
    </dgm:pt>
    <dgm:pt modelId="{79B8AA15-D1B8-498F-9267-68AA3FB0AFFC}" type="pres">
      <dgm:prSet presAssocID="{1393C3EB-AE43-46AC-9BC2-F7FCB20F9F84}" presName="aSpace2" presStyleCnt="0"/>
      <dgm:spPr/>
    </dgm:pt>
    <dgm:pt modelId="{20EBEBA3-B7DD-4EC4-B955-C3CA7714B711}" type="pres">
      <dgm:prSet presAssocID="{C40E119D-9C7A-4E22-B6F2-2817560C3B8C}" presName="childNode" presStyleLbl="node1" presStyleIdx="4" presStyleCnt="8">
        <dgm:presLayoutVars>
          <dgm:bulletEnabled val="1"/>
        </dgm:presLayoutVars>
      </dgm:prSet>
      <dgm:spPr/>
    </dgm:pt>
    <dgm:pt modelId="{03D24078-020D-4AB7-8D71-0491531E3A96}" type="pres">
      <dgm:prSet presAssocID="{41E06140-57E6-4DE1-B35E-8ABE8B860167}" presName="aSpace" presStyleCnt="0"/>
      <dgm:spPr/>
    </dgm:pt>
    <dgm:pt modelId="{A8914278-EE8E-474D-83C0-C5A5DACA5EFF}" type="pres">
      <dgm:prSet presAssocID="{097D396B-4D05-4DFD-8AD6-694534C90ECA}" presName="compNode" presStyleCnt="0"/>
      <dgm:spPr/>
    </dgm:pt>
    <dgm:pt modelId="{CF16EDE8-F386-48A0-9F60-50682FE3C217}" type="pres">
      <dgm:prSet presAssocID="{097D396B-4D05-4DFD-8AD6-694534C90ECA}" presName="aNode" presStyleLbl="bgShp" presStyleIdx="3" presStyleCnt="6"/>
      <dgm:spPr/>
    </dgm:pt>
    <dgm:pt modelId="{DA2AF4B1-052A-41F8-BB5D-66A125D31368}" type="pres">
      <dgm:prSet presAssocID="{097D396B-4D05-4DFD-8AD6-694534C90ECA}" presName="textNode" presStyleLbl="bgShp" presStyleIdx="3" presStyleCnt="6"/>
      <dgm:spPr/>
    </dgm:pt>
    <dgm:pt modelId="{5CBC4A38-F0A6-43C2-8E4B-5A70180004FE}" type="pres">
      <dgm:prSet presAssocID="{097D396B-4D05-4DFD-8AD6-694534C90ECA}" presName="compChildNode" presStyleCnt="0"/>
      <dgm:spPr/>
    </dgm:pt>
    <dgm:pt modelId="{6C819080-1E04-4B41-A478-32CFF96CE30E}" type="pres">
      <dgm:prSet presAssocID="{097D396B-4D05-4DFD-8AD6-694534C90ECA}" presName="theInnerList" presStyleCnt="0"/>
      <dgm:spPr/>
    </dgm:pt>
    <dgm:pt modelId="{F3233681-48D0-4E6D-851B-BDC831D13D80}" type="pres">
      <dgm:prSet presAssocID="{ED3D2D4B-5CF7-41E5-941B-D64E91B3C8F5}" presName="childNode" presStyleLbl="node1" presStyleIdx="5" presStyleCnt="8">
        <dgm:presLayoutVars>
          <dgm:bulletEnabled val="1"/>
        </dgm:presLayoutVars>
      </dgm:prSet>
      <dgm:spPr/>
    </dgm:pt>
    <dgm:pt modelId="{9902726E-2666-4BF1-87C4-84BA70F066CB}" type="pres">
      <dgm:prSet presAssocID="{097D396B-4D05-4DFD-8AD6-694534C90ECA}" presName="aSpace" presStyleCnt="0"/>
      <dgm:spPr/>
    </dgm:pt>
    <dgm:pt modelId="{E62C97B5-C0B8-4724-B52A-A99EBEE7D589}" type="pres">
      <dgm:prSet presAssocID="{63091EE1-D715-4EC7-8426-18DA2CD4F4DB}" presName="compNode" presStyleCnt="0"/>
      <dgm:spPr/>
    </dgm:pt>
    <dgm:pt modelId="{6BE67E30-C2E4-4423-85E4-620F7CBFB450}" type="pres">
      <dgm:prSet presAssocID="{63091EE1-D715-4EC7-8426-18DA2CD4F4DB}" presName="aNode" presStyleLbl="bgShp" presStyleIdx="4" presStyleCnt="6"/>
      <dgm:spPr/>
    </dgm:pt>
    <dgm:pt modelId="{80855E51-6563-43F1-9C66-CD9C0B53DCB1}" type="pres">
      <dgm:prSet presAssocID="{63091EE1-D715-4EC7-8426-18DA2CD4F4DB}" presName="textNode" presStyleLbl="bgShp" presStyleIdx="4" presStyleCnt="6"/>
      <dgm:spPr/>
    </dgm:pt>
    <dgm:pt modelId="{AAC0C87A-8268-43D2-B816-143709BB1758}" type="pres">
      <dgm:prSet presAssocID="{63091EE1-D715-4EC7-8426-18DA2CD4F4DB}" presName="compChildNode" presStyleCnt="0"/>
      <dgm:spPr/>
    </dgm:pt>
    <dgm:pt modelId="{3FA28EBA-CBAC-45BA-B261-C4A0460419A3}" type="pres">
      <dgm:prSet presAssocID="{63091EE1-D715-4EC7-8426-18DA2CD4F4DB}" presName="theInnerList" presStyleCnt="0"/>
      <dgm:spPr/>
    </dgm:pt>
    <dgm:pt modelId="{BB98EE5E-FB56-4709-8C71-E377284FC2E2}" type="pres">
      <dgm:prSet presAssocID="{6CEEC343-D823-42C5-8D5F-356633C67024}" presName="childNode" presStyleLbl="node1" presStyleIdx="6" presStyleCnt="8">
        <dgm:presLayoutVars>
          <dgm:bulletEnabled val="1"/>
        </dgm:presLayoutVars>
      </dgm:prSet>
      <dgm:spPr/>
    </dgm:pt>
    <dgm:pt modelId="{E4689F5A-0521-484E-AC4B-BABDB6793214}" type="pres">
      <dgm:prSet presAssocID="{63091EE1-D715-4EC7-8426-18DA2CD4F4DB}" presName="aSpace" presStyleCnt="0"/>
      <dgm:spPr/>
    </dgm:pt>
    <dgm:pt modelId="{294F79A0-688E-457A-8D67-8CF05B592641}" type="pres">
      <dgm:prSet presAssocID="{F071F35E-E08C-4C0D-963B-61B4DEF089AF}" presName="compNode" presStyleCnt="0"/>
      <dgm:spPr/>
    </dgm:pt>
    <dgm:pt modelId="{6ED81A9D-7026-4DA8-938D-71298F7289E4}" type="pres">
      <dgm:prSet presAssocID="{F071F35E-E08C-4C0D-963B-61B4DEF089AF}" presName="aNode" presStyleLbl="bgShp" presStyleIdx="5" presStyleCnt="6"/>
      <dgm:spPr/>
    </dgm:pt>
    <dgm:pt modelId="{06E870B2-D98E-410B-9FBF-1D78847422DF}" type="pres">
      <dgm:prSet presAssocID="{F071F35E-E08C-4C0D-963B-61B4DEF089AF}" presName="textNode" presStyleLbl="bgShp" presStyleIdx="5" presStyleCnt="6"/>
      <dgm:spPr/>
    </dgm:pt>
    <dgm:pt modelId="{A33AB355-932E-46C8-8C65-D57894FA782F}" type="pres">
      <dgm:prSet presAssocID="{F071F35E-E08C-4C0D-963B-61B4DEF089AF}" presName="compChildNode" presStyleCnt="0"/>
      <dgm:spPr/>
    </dgm:pt>
    <dgm:pt modelId="{A415DFFA-4307-4DF9-8776-7A30ACC50389}" type="pres">
      <dgm:prSet presAssocID="{F071F35E-E08C-4C0D-963B-61B4DEF089AF}" presName="theInnerList" presStyleCnt="0"/>
      <dgm:spPr/>
    </dgm:pt>
    <dgm:pt modelId="{F85FEE2B-784B-4AFA-8B35-C07DF14DFCC2}" type="pres">
      <dgm:prSet presAssocID="{D3488F91-322F-4959-869A-2D501D4DC632}" presName="childNode" presStyleLbl="node1" presStyleIdx="7" presStyleCnt="8">
        <dgm:presLayoutVars>
          <dgm:bulletEnabled val="1"/>
        </dgm:presLayoutVars>
      </dgm:prSet>
      <dgm:spPr/>
    </dgm:pt>
  </dgm:ptLst>
  <dgm:cxnLst>
    <dgm:cxn modelId="{BC6BA401-72A7-4160-9661-8A056EF8150B}" type="presOf" srcId="{83392AB7-C775-4DBE-A658-1857E7FD846F}" destId="{5D85F452-6844-4C71-8198-9D97243C2EB5}" srcOrd="0" destOrd="0" presId="urn:microsoft.com/office/officeart/2005/8/layout/lProcess2"/>
    <dgm:cxn modelId="{6CA50405-69BF-4D6E-A668-01C2DD5FB6A3}" srcId="{63091EE1-D715-4EC7-8426-18DA2CD4F4DB}" destId="{6CEEC343-D823-42C5-8D5F-356633C67024}" srcOrd="0" destOrd="0" parTransId="{EA45DCDB-64C6-4CF3-A3DD-322B7DC1E8B6}" sibTransId="{3EEF3A5D-E697-4707-B07C-F13965B25A19}"/>
    <dgm:cxn modelId="{F719670C-B6F0-4811-9548-FBE7623B8B8F}" type="presOf" srcId="{3BBEF3EC-A258-488B-B71E-E6123DE26F16}" destId="{9BFAA67B-9373-4F72-8C4B-9050EFD251FD}" srcOrd="1" destOrd="0" presId="urn:microsoft.com/office/officeart/2005/8/layout/lProcess2"/>
    <dgm:cxn modelId="{22AC7C0E-F0E7-4AA7-8FB3-E527126D74D8}" srcId="{3BBEF3EC-A258-488B-B71E-E6123DE26F16}" destId="{A378FAF7-FBBE-49FC-976B-830D0AF215FB}" srcOrd="0" destOrd="0" parTransId="{911F10AE-0B3E-472E-881E-267931A207B2}" sibTransId="{3AD15F17-F8F4-42AB-8467-CF86CAE91F7D}"/>
    <dgm:cxn modelId="{008F4C14-7263-4464-9665-F7CBE38492C7}" srcId="{41E06140-57E6-4DE1-B35E-8ABE8B860167}" destId="{C40E119D-9C7A-4E22-B6F2-2817560C3B8C}" srcOrd="1" destOrd="0" parTransId="{89244DCA-4638-4C67-849B-CB715C9CD921}" sibTransId="{A56A002A-ED6F-4BDC-A6E5-4CF0BE6EF644}"/>
    <dgm:cxn modelId="{AF893117-0680-4CCD-8BC8-082CE360FD0A}" type="presOf" srcId="{D3488F91-322F-4959-869A-2D501D4DC632}" destId="{F85FEE2B-784B-4AFA-8B35-C07DF14DFCC2}" srcOrd="0" destOrd="0" presId="urn:microsoft.com/office/officeart/2005/8/layout/lProcess2"/>
    <dgm:cxn modelId="{2BB52419-849B-481F-86AE-1D995F2706AE}" type="presOf" srcId="{3BBEF3EC-A258-488B-B71E-E6123DE26F16}" destId="{B5B4930B-F7E7-4909-8815-DFB65F13BE9B}" srcOrd="0" destOrd="0" presId="urn:microsoft.com/office/officeart/2005/8/layout/lProcess2"/>
    <dgm:cxn modelId="{565A4E22-376C-4EA0-9544-7B1976EEE79C}" srcId="{AA7E5AF8-E025-43EF-954A-A5B2559AD146}" destId="{F071F35E-E08C-4C0D-963B-61B4DEF089AF}" srcOrd="5" destOrd="0" parTransId="{E243612F-8A33-43BD-A291-0DED188EA4C2}" sibTransId="{2737C6E8-B30A-4966-8869-A3DCC03501F4}"/>
    <dgm:cxn modelId="{CC973F28-9F13-4702-913F-D4D08F86562B}" srcId="{AA7E5AF8-E025-43EF-954A-A5B2559AD146}" destId="{63091EE1-D715-4EC7-8426-18DA2CD4F4DB}" srcOrd="4" destOrd="0" parTransId="{C0BC9D1B-4428-4A3F-8B1B-5962DC6A47F3}" sibTransId="{DF5C60C9-8EB1-467D-A232-C25F5C0CF7A4}"/>
    <dgm:cxn modelId="{81213531-8B2D-475E-9F1A-EEE9CB38F824}" type="presOf" srcId="{AA7E5AF8-E025-43EF-954A-A5B2559AD146}" destId="{C0325314-6F20-4974-9F91-3FBFC2D2B823}" srcOrd="0" destOrd="0" presId="urn:microsoft.com/office/officeart/2005/8/layout/lProcess2"/>
    <dgm:cxn modelId="{2A8C1835-D3F3-4F0F-874E-7AF87BD964DC}" type="presOf" srcId="{41E06140-57E6-4DE1-B35E-8ABE8B860167}" destId="{6BADDE73-3DA4-4FAC-8A08-6920B2BF15EB}" srcOrd="1" destOrd="0" presId="urn:microsoft.com/office/officeart/2005/8/layout/lProcess2"/>
    <dgm:cxn modelId="{F52FCE3F-8235-43C2-B05C-914D82BB9EB0}" type="presOf" srcId="{41E06140-57E6-4DE1-B35E-8ABE8B860167}" destId="{B7161560-4B35-473F-9BF9-537E606194FE}" srcOrd="0" destOrd="0" presId="urn:microsoft.com/office/officeart/2005/8/layout/lProcess2"/>
    <dgm:cxn modelId="{AE95505F-1AE7-40E0-8AEA-BA88B2C893A4}" type="presOf" srcId="{5F89A449-9482-401E-920C-54F88E86A9A7}" destId="{691EBE9D-B40F-4FF1-BC18-9C795C659B10}" srcOrd="1" destOrd="0" presId="urn:microsoft.com/office/officeart/2005/8/layout/lProcess2"/>
    <dgm:cxn modelId="{2D6FE748-702B-4D43-B1BF-8F2047DF88E1}" srcId="{AA7E5AF8-E025-43EF-954A-A5B2559AD146}" destId="{097D396B-4D05-4DFD-8AD6-694534C90ECA}" srcOrd="3" destOrd="0" parTransId="{62B549DC-C719-4CAB-883E-E56BA763DB1C}" sibTransId="{91AA7BBE-DD17-4491-A51A-F8B50F00C454}"/>
    <dgm:cxn modelId="{DB852E4F-4688-45AC-9E64-D7C1E2340813}" srcId="{5F89A449-9482-401E-920C-54F88E86A9A7}" destId="{B50E0F7C-9803-485E-B95B-E19C2337015A}" srcOrd="1" destOrd="0" parTransId="{383059A3-1C36-404A-8204-405B7F69D016}" sibTransId="{ACB7ACBA-25A3-4C11-8E40-06E0407BCDF9}"/>
    <dgm:cxn modelId="{CEA0C24F-C78A-496E-915F-DB5D4560BCFC}" type="presOf" srcId="{6CEEC343-D823-42C5-8D5F-356633C67024}" destId="{BB98EE5E-FB56-4709-8C71-E377284FC2E2}" srcOrd="0" destOrd="0" presId="urn:microsoft.com/office/officeart/2005/8/layout/lProcess2"/>
    <dgm:cxn modelId="{600AF950-DEA5-499A-9BB2-362D69F02C52}" type="presOf" srcId="{63091EE1-D715-4EC7-8426-18DA2CD4F4DB}" destId="{6BE67E30-C2E4-4423-85E4-620F7CBFB450}" srcOrd="0" destOrd="0" presId="urn:microsoft.com/office/officeart/2005/8/layout/lProcess2"/>
    <dgm:cxn modelId="{DD9F4C74-2A45-472F-AA81-28A579949041}" srcId="{AA7E5AF8-E025-43EF-954A-A5B2559AD146}" destId="{3BBEF3EC-A258-488B-B71E-E6123DE26F16}" srcOrd="0" destOrd="0" parTransId="{D64ABDCE-B73D-4757-91EC-EF203D446284}" sibTransId="{7988854A-B23C-4BD9-A04D-B7EFA7AAD1D6}"/>
    <dgm:cxn modelId="{17B73155-FC92-4877-9886-86EF45E968DA}" type="presOf" srcId="{F071F35E-E08C-4C0D-963B-61B4DEF089AF}" destId="{6ED81A9D-7026-4DA8-938D-71298F7289E4}" srcOrd="0" destOrd="0" presId="urn:microsoft.com/office/officeart/2005/8/layout/lProcess2"/>
    <dgm:cxn modelId="{4ACBCE77-3688-4A98-A8D3-6536EA06A3A0}" srcId="{F071F35E-E08C-4C0D-963B-61B4DEF089AF}" destId="{D3488F91-322F-4959-869A-2D501D4DC632}" srcOrd="0" destOrd="0" parTransId="{CBD2C362-4D50-4EB1-A563-835182CC39BE}" sibTransId="{0EEAE6C9-AD4A-4E17-835D-644F4942D3DD}"/>
    <dgm:cxn modelId="{252A477A-5178-410A-8BF6-F3CE6DC2E1FF}" type="presOf" srcId="{1393C3EB-AE43-46AC-9BC2-F7FCB20F9F84}" destId="{EBFAE06E-CB2F-49C9-9B5F-4C7053D26A7B}" srcOrd="0" destOrd="0" presId="urn:microsoft.com/office/officeart/2005/8/layout/lProcess2"/>
    <dgm:cxn modelId="{6C6C9F89-B247-4BF8-A5A5-EC4A48B7BD39}" type="presOf" srcId="{A378FAF7-FBBE-49FC-976B-830D0AF215FB}" destId="{458D4E4B-7476-49FA-B191-B905B66B0C33}" srcOrd="0" destOrd="0" presId="urn:microsoft.com/office/officeart/2005/8/layout/lProcess2"/>
    <dgm:cxn modelId="{91987F8A-EC17-43E8-88BE-BC2183A0DCE8}" type="presOf" srcId="{5F89A449-9482-401E-920C-54F88E86A9A7}" destId="{4AE4A9DE-4E12-4641-A5C8-7930193CE2E8}" srcOrd="0" destOrd="0" presId="urn:microsoft.com/office/officeart/2005/8/layout/lProcess2"/>
    <dgm:cxn modelId="{9950A89E-6F77-42A5-AC90-85E4A9B04F7D}" srcId="{41E06140-57E6-4DE1-B35E-8ABE8B860167}" destId="{1393C3EB-AE43-46AC-9BC2-F7FCB20F9F84}" srcOrd="0" destOrd="0" parTransId="{F7652C52-B97F-453F-8031-18CD22D0990C}" sibTransId="{9E16143C-EFAE-4C0B-8647-F519865A2B26}"/>
    <dgm:cxn modelId="{5BB838A7-CA97-43D4-AA9F-501FFEACAF8C}" srcId="{097D396B-4D05-4DFD-8AD6-694534C90ECA}" destId="{ED3D2D4B-5CF7-41E5-941B-D64E91B3C8F5}" srcOrd="0" destOrd="0" parTransId="{D1BDAAC2-D976-44EA-879D-5AA0897588A0}" sibTransId="{84EC80F3-E8CD-4683-B661-76CDB72C1CC1}"/>
    <dgm:cxn modelId="{6EC17CAC-197C-45B9-8CD9-B756CCC40B5F}" type="presOf" srcId="{F071F35E-E08C-4C0D-963B-61B4DEF089AF}" destId="{06E870B2-D98E-410B-9FBF-1D78847422DF}" srcOrd="1" destOrd="0" presId="urn:microsoft.com/office/officeart/2005/8/layout/lProcess2"/>
    <dgm:cxn modelId="{39DF93AC-8BDB-4004-AFA3-8D5BF0B22A4E}" type="presOf" srcId="{63091EE1-D715-4EC7-8426-18DA2CD4F4DB}" destId="{80855E51-6563-43F1-9C66-CD9C0B53DCB1}" srcOrd="1" destOrd="0" presId="urn:microsoft.com/office/officeart/2005/8/layout/lProcess2"/>
    <dgm:cxn modelId="{EE00EEAE-650B-45B3-91BC-06249DF5C4D2}" type="presOf" srcId="{ED3D2D4B-5CF7-41E5-941B-D64E91B3C8F5}" destId="{F3233681-48D0-4E6D-851B-BDC831D13D80}" srcOrd="0" destOrd="0" presId="urn:microsoft.com/office/officeart/2005/8/layout/lProcess2"/>
    <dgm:cxn modelId="{880F2FB4-95B5-4D8A-97CD-C31A9B090F90}" srcId="{5F89A449-9482-401E-920C-54F88E86A9A7}" destId="{83392AB7-C775-4DBE-A658-1857E7FD846F}" srcOrd="0" destOrd="0" parTransId="{8FDA25CB-2F1A-4F25-B20D-97AD3DB107BA}" sibTransId="{F56F6DB4-F2DA-4C62-B6E4-37FECE15FF9E}"/>
    <dgm:cxn modelId="{7C55CDC3-9283-4962-AACC-3F39ACEF6441}" srcId="{AA7E5AF8-E025-43EF-954A-A5B2559AD146}" destId="{5F89A449-9482-401E-920C-54F88E86A9A7}" srcOrd="1" destOrd="0" parTransId="{09DB03F8-1F56-42A8-87F1-E4214E065C21}" sibTransId="{05E7F523-E4F9-4CFE-BCC3-023A9BA334A8}"/>
    <dgm:cxn modelId="{BCC749C5-CCBA-4068-99D6-69AFA48EB8A2}" srcId="{AA7E5AF8-E025-43EF-954A-A5B2559AD146}" destId="{41E06140-57E6-4DE1-B35E-8ABE8B860167}" srcOrd="2" destOrd="0" parTransId="{7120FDE9-7A93-42E9-A26C-71D1D7E4825E}" sibTransId="{5C6EC25E-3938-47EB-B3E8-04E2E5B8A90A}"/>
    <dgm:cxn modelId="{B79FDEC5-FA49-4E7E-B6A3-D47A201E7E09}" type="presOf" srcId="{097D396B-4D05-4DFD-8AD6-694534C90ECA}" destId="{DA2AF4B1-052A-41F8-BB5D-66A125D31368}" srcOrd="1" destOrd="0" presId="urn:microsoft.com/office/officeart/2005/8/layout/lProcess2"/>
    <dgm:cxn modelId="{24C9B7D3-3875-4022-8004-8C2694501B4B}" type="presOf" srcId="{B50E0F7C-9803-485E-B95B-E19C2337015A}" destId="{424E3903-8242-43E5-B72E-76F7938DE570}" srcOrd="0" destOrd="0" presId="urn:microsoft.com/office/officeart/2005/8/layout/lProcess2"/>
    <dgm:cxn modelId="{3DAECAEF-F28B-4BB2-A739-5C9694BD8600}" type="presOf" srcId="{C40E119D-9C7A-4E22-B6F2-2817560C3B8C}" destId="{20EBEBA3-B7DD-4EC4-B955-C3CA7714B711}" srcOrd="0" destOrd="0" presId="urn:microsoft.com/office/officeart/2005/8/layout/lProcess2"/>
    <dgm:cxn modelId="{24AA6EFD-87A4-4B64-A17E-C68B4B57FC4B}" type="presOf" srcId="{097D396B-4D05-4DFD-8AD6-694534C90ECA}" destId="{CF16EDE8-F386-48A0-9F60-50682FE3C217}" srcOrd="0" destOrd="0" presId="urn:microsoft.com/office/officeart/2005/8/layout/lProcess2"/>
    <dgm:cxn modelId="{C9CDCD83-F629-44AB-8AA7-807EE246936E}" type="presParOf" srcId="{C0325314-6F20-4974-9F91-3FBFC2D2B823}" destId="{CBBF6101-F8F7-4955-A7F9-53AFF6E6B3E0}" srcOrd="0" destOrd="0" presId="urn:microsoft.com/office/officeart/2005/8/layout/lProcess2"/>
    <dgm:cxn modelId="{3DAF2C7E-9616-48F5-90D1-BD9DF67C2D44}" type="presParOf" srcId="{CBBF6101-F8F7-4955-A7F9-53AFF6E6B3E0}" destId="{B5B4930B-F7E7-4909-8815-DFB65F13BE9B}" srcOrd="0" destOrd="0" presId="urn:microsoft.com/office/officeart/2005/8/layout/lProcess2"/>
    <dgm:cxn modelId="{A57B0ECA-7669-4557-9F4A-9663494717CF}" type="presParOf" srcId="{CBBF6101-F8F7-4955-A7F9-53AFF6E6B3E0}" destId="{9BFAA67B-9373-4F72-8C4B-9050EFD251FD}" srcOrd="1" destOrd="0" presId="urn:microsoft.com/office/officeart/2005/8/layout/lProcess2"/>
    <dgm:cxn modelId="{72003200-98F8-414C-98C8-13D1864C22B2}" type="presParOf" srcId="{CBBF6101-F8F7-4955-A7F9-53AFF6E6B3E0}" destId="{C1CD02C9-D07B-4B9F-AC90-DFE62C29FB78}" srcOrd="2" destOrd="0" presId="urn:microsoft.com/office/officeart/2005/8/layout/lProcess2"/>
    <dgm:cxn modelId="{330C960A-C22A-4598-829F-18DD7359320A}" type="presParOf" srcId="{C1CD02C9-D07B-4B9F-AC90-DFE62C29FB78}" destId="{646ED129-9120-46CE-B78B-35B3E169EC68}" srcOrd="0" destOrd="0" presId="urn:microsoft.com/office/officeart/2005/8/layout/lProcess2"/>
    <dgm:cxn modelId="{A183EDD3-566D-40D0-95BB-5E8C46517F36}" type="presParOf" srcId="{646ED129-9120-46CE-B78B-35B3E169EC68}" destId="{458D4E4B-7476-49FA-B191-B905B66B0C33}" srcOrd="0" destOrd="0" presId="urn:microsoft.com/office/officeart/2005/8/layout/lProcess2"/>
    <dgm:cxn modelId="{ED6163CB-EB89-419E-AD0F-1D6024C91E08}" type="presParOf" srcId="{C0325314-6F20-4974-9F91-3FBFC2D2B823}" destId="{6C42958C-00E1-4DDF-AE41-DE1ED179A86E}" srcOrd="1" destOrd="0" presId="urn:microsoft.com/office/officeart/2005/8/layout/lProcess2"/>
    <dgm:cxn modelId="{6A6C17B0-7FA5-4485-917B-7E8FEB5D4A9E}" type="presParOf" srcId="{C0325314-6F20-4974-9F91-3FBFC2D2B823}" destId="{E319FC22-7987-485C-8A3F-CD5AAB14C263}" srcOrd="2" destOrd="0" presId="urn:microsoft.com/office/officeart/2005/8/layout/lProcess2"/>
    <dgm:cxn modelId="{A542805E-1E02-4748-B308-05C3122A02E4}" type="presParOf" srcId="{E319FC22-7987-485C-8A3F-CD5AAB14C263}" destId="{4AE4A9DE-4E12-4641-A5C8-7930193CE2E8}" srcOrd="0" destOrd="0" presId="urn:microsoft.com/office/officeart/2005/8/layout/lProcess2"/>
    <dgm:cxn modelId="{534819A3-411B-40D3-A55F-1DD198D4376A}" type="presParOf" srcId="{E319FC22-7987-485C-8A3F-CD5AAB14C263}" destId="{691EBE9D-B40F-4FF1-BC18-9C795C659B10}" srcOrd="1" destOrd="0" presId="urn:microsoft.com/office/officeart/2005/8/layout/lProcess2"/>
    <dgm:cxn modelId="{EE3FF8FB-1FE6-44AE-AE50-95571B54D348}" type="presParOf" srcId="{E319FC22-7987-485C-8A3F-CD5AAB14C263}" destId="{F79E503C-3DE0-425A-88D1-66558F23AA7D}" srcOrd="2" destOrd="0" presId="urn:microsoft.com/office/officeart/2005/8/layout/lProcess2"/>
    <dgm:cxn modelId="{78B5B51A-6AB6-4FAD-9F8E-FBC8E7DA975A}" type="presParOf" srcId="{F79E503C-3DE0-425A-88D1-66558F23AA7D}" destId="{591E8633-194A-4F84-AC97-8632AAE4F796}" srcOrd="0" destOrd="0" presId="urn:microsoft.com/office/officeart/2005/8/layout/lProcess2"/>
    <dgm:cxn modelId="{9BA5C66B-E471-4E51-92A1-ACEB7D1442D6}" type="presParOf" srcId="{591E8633-194A-4F84-AC97-8632AAE4F796}" destId="{5D85F452-6844-4C71-8198-9D97243C2EB5}" srcOrd="0" destOrd="0" presId="urn:microsoft.com/office/officeart/2005/8/layout/lProcess2"/>
    <dgm:cxn modelId="{D13D0442-C613-4660-BB25-45CA8A7EF0A4}" type="presParOf" srcId="{591E8633-194A-4F84-AC97-8632AAE4F796}" destId="{E51BF70C-E8E5-4AB1-9095-48CDC071BDBE}" srcOrd="1" destOrd="0" presId="urn:microsoft.com/office/officeart/2005/8/layout/lProcess2"/>
    <dgm:cxn modelId="{0C46BC21-47A1-4111-905C-A4C6C8AC2E40}" type="presParOf" srcId="{591E8633-194A-4F84-AC97-8632AAE4F796}" destId="{424E3903-8242-43E5-B72E-76F7938DE570}" srcOrd="2" destOrd="0" presId="urn:microsoft.com/office/officeart/2005/8/layout/lProcess2"/>
    <dgm:cxn modelId="{AAA1EF6F-3793-441F-8997-E512ACE85C2E}" type="presParOf" srcId="{C0325314-6F20-4974-9F91-3FBFC2D2B823}" destId="{02300693-87C3-4BCB-9AA6-A8B2B06F94CF}" srcOrd="3" destOrd="0" presId="urn:microsoft.com/office/officeart/2005/8/layout/lProcess2"/>
    <dgm:cxn modelId="{D00CCE6E-5381-453A-904F-0FF9088CA653}" type="presParOf" srcId="{C0325314-6F20-4974-9F91-3FBFC2D2B823}" destId="{EDAA4BC8-B875-4450-A47C-D670B56A6DC0}" srcOrd="4" destOrd="0" presId="urn:microsoft.com/office/officeart/2005/8/layout/lProcess2"/>
    <dgm:cxn modelId="{535D7283-25F2-42BE-B776-A0FC23C08558}" type="presParOf" srcId="{EDAA4BC8-B875-4450-A47C-D670B56A6DC0}" destId="{B7161560-4B35-473F-9BF9-537E606194FE}" srcOrd="0" destOrd="0" presId="urn:microsoft.com/office/officeart/2005/8/layout/lProcess2"/>
    <dgm:cxn modelId="{109CE883-EDC5-474D-8639-CE7486AC927C}" type="presParOf" srcId="{EDAA4BC8-B875-4450-A47C-D670B56A6DC0}" destId="{6BADDE73-3DA4-4FAC-8A08-6920B2BF15EB}" srcOrd="1" destOrd="0" presId="urn:microsoft.com/office/officeart/2005/8/layout/lProcess2"/>
    <dgm:cxn modelId="{B23A0B0E-920B-426E-8318-EE2399D78669}" type="presParOf" srcId="{EDAA4BC8-B875-4450-A47C-D670B56A6DC0}" destId="{A06BA143-E097-44F4-8310-EB8330546BCD}" srcOrd="2" destOrd="0" presId="urn:microsoft.com/office/officeart/2005/8/layout/lProcess2"/>
    <dgm:cxn modelId="{48DD5E8F-CF43-464C-B664-D9A471D39444}" type="presParOf" srcId="{A06BA143-E097-44F4-8310-EB8330546BCD}" destId="{E12147DF-A54B-4D68-A209-E8F14D0C3B87}" srcOrd="0" destOrd="0" presId="urn:microsoft.com/office/officeart/2005/8/layout/lProcess2"/>
    <dgm:cxn modelId="{CF626DE5-34D3-4E16-80ED-B93E47A2C53A}" type="presParOf" srcId="{E12147DF-A54B-4D68-A209-E8F14D0C3B87}" destId="{EBFAE06E-CB2F-49C9-9B5F-4C7053D26A7B}" srcOrd="0" destOrd="0" presId="urn:microsoft.com/office/officeart/2005/8/layout/lProcess2"/>
    <dgm:cxn modelId="{53BE737E-7981-47B7-BACD-B8C828FC0C5F}" type="presParOf" srcId="{E12147DF-A54B-4D68-A209-E8F14D0C3B87}" destId="{79B8AA15-D1B8-498F-9267-68AA3FB0AFFC}" srcOrd="1" destOrd="0" presId="urn:microsoft.com/office/officeart/2005/8/layout/lProcess2"/>
    <dgm:cxn modelId="{8FA0E9BE-5F93-43C5-973F-0F303B4FDEFC}" type="presParOf" srcId="{E12147DF-A54B-4D68-A209-E8F14D0C3B87}" destId="{20EBEBA3-B7DD-4EC4-B955-C3CA7714B711}" srcOrd="2" destOrd="0" presId="urn:microsoft.com/office/officeart/2005/8/layout/lProcess2"/>
    <dgm:cxn modelId="{9F3EABED-C4AE-4EA1-B7C7-964616315BFC}" type="presParOf" srcId="{C0325314-6F20-4974-9F91-3FBFC2D2B823}" destId="{03D24078-020D-4AB7-8D71-0491531E3A96}" srcOrd="5" destOrd="0" presId="urn:microsoft.com/office/officeart/2005/8/layout/lProcess2"/>
    <dgm:cxn modelId="{8334C5CF-8DB4-46F3-A6FB-1CB5DAE754CA}" type="presParOf" srcId="{C0325314-6F20-4974-9F91-3FBFC2D2B823}" destId="{A8914278-EE8E-474D-83C0-C5A5DACA5EFF}" srcOrd="6" destOrd="0" presId="urn:microsoft.com/office/officeart/2005/8/layout/lProcess2"/>
    <dgm:cxn modelId="{166BC03C-C87F-4ECE-83F1-BADFEAF2CA6C}" type="presParOf" srcId="{A8914278-EE8E-474D-83C0-C5A5DACA5EFF}" destId="{CF16EDE8-F386-48A0-9F60-50682FE3C217}" srcOrd="0" destOrd="0" presId="urn:microsoft.com/office/officeart/2005/8/layout/lProcess2"/>
    <dgm:cxn modelId="{5C5D9F66-45F3-43BA-9D19-0461FB05C03E}" type="presParOf" srcId="{A8914278-EE8E-474D-83C0-C5A5DACA5EFF}" destId="{DA2AF4B1-052A-41F8-BB5D-66A125D31368}" srcOrd="1" destOrd="0" presId="urn:microsoft.com/office/officeart/2005/8/layout/lProcess2"/>
    <dgm:cxn modelId="{829EFF62-E289-4129-B769-16DDB2A5A0EC}" type="presParOf" srcId="{A8914278-EE8E-474D-83C0-C5A5DACA5EFF}" destId="{5CBC4A38-F0A6-43C2-8E4B-5A70180004FE}" srcOrd="2" destOrd="0" presId="urn:microsoft.com/office/officeart/2005/8/layout/lProcess2"/>
    <dgm:cxn modelId="{31B6ED62-F2D4-445F-94AB-97DCDBDA1C9F}" type="presParOf" srcId="{5CBC4A38-F0A6-43C2-8E4B-5A70180004FE}" destId="{6C819080-1E04-4B41-A478-32CFF96CE30E}" srcOrd="0" destOrd="0" presId="urn:microsoft.com/office/officeart/2005/8/layout/lProcess2"/>
    <dgm:cxn modelId="{7BAA7B96-4E49-488E-BD13-0E16F3AC5212}" type="presParOf" srcId="{6C819080-1E04-4B41-A478-32CFF96CE30E}" destId="{F3233681-48D0-4E6D-851B-BDC831D13D80}" srcOrd="0" destOrd="0" presId="urn:microsoft.com/office/officeart/2005/8/layout/lProcess2"/>
    <dgm:cxn modelId="{22431E43-58D7-4891-A895-B86B88AE67DB}" type="presParOf" srcId="{C0325314-6F20-4974-9F91-3FBFC2D2B823}" destId="{9902726E-2666-4BF1-87C4-84BA70F066CB}" srcOrd="7" destOrd="0" presId="urn:microsoft.com/office/officeart/2005/8/layout/lProcess2"/>
    <dgm:cxn modelId="{3717BDD5-1595-447B-9BDB-41CF2E0F5805}" type="presParOf" srcId="{C0325314-6F20-4974-9F91-3FBFC2D2B823}" destId="{E62C97B5-C0B8-4724-B52A-A99EBEE7D589}" srcOrd="8" destOrd="0" presId="urn:microsoft.com/office/officeart/2005/8/layout/lProcess2"/>
    <dgm:cxn modelId="{E897433A-DE1F-4D88-92E3-57BA53C874FA}" type="presParOf" srcId="{E62C97B5-C0B8-4724-B52A-A99EBEE7D589}" destId="{6BE67E30-C2E4-4423-85E4-620F7CBFB450}" srcOrd="0" destOrd="0" presId="urn:microsoft.com/office/officeart/2005/8/layout/lProcess2"/>
    <dgm:cxn modelId="{C8638AB7-561D-44B7-AA51-387F5B221527}" type="presParOf" srcId="{E62C97B5-C0B8-4724-B52A-A99EBEE7D589}" destId="{80855E51-6563-43F1-9C66-CD9C0B53DCB1}" srcOrd="1" destOrd="0" presId="urn:microsoft.com/office/officeart/2005/8/layout/lProcess2"/>
    <dgm:cxn modelId="{8A4857D0-502B-4510-B9EE-8FD8DB36ADFA}" type="presParOf" srcId="{E62C97B5-C0B8-4724-B52A-A99EBEE7D589}" destId="{AAC0C87A-8268-43D2-B816-143709BB1758}" srcOrd="2" destOrd="0" presId="urn:microsoft.com/office/officeart/2005/8/layout/lProcess2"/>
    <dgm:cxn modelId="{2F69F22D-CF64-4BD2-94B9-F8DD2D185461}" type="presParOf" srcId="{AAC0C87A-8268-43D2-B816-143709BB1758}" destId="{3FA28EBA-CBAC-45BA-B261-C4A0460419A3}" srcOrd="0" destOrd="0" presId="urn:microsoft.com/office/officeart/2005/8/layout/lProcess2"/>
    <dgm:cxn modelId="{B03BE581-2E8A-4013-B0DA-ABAEA43BC06C}" type="presParOf" srcId="{3FA28EBA-CBAC-45BA-B261-C4A0460419A3}" destId="{BB98EE5E-FB56-4709-8C71-E377284FC2E2}" srcOrd="0" destOrd="0" presId="urn:microsoft.com/office/officeart/2005/8/layout/lProcess2"/>
    <dgm:cxn modelId="{41423F84-F5C5-4E7B-A979-FC30F0A5D296}" type="presParOf" srcId="{C0325314-6F20-4974-9F91-3FBFC2D2B823}" destId="{E4689F5A-0521-484E-AC4B-BABDB6793214}" srcOrd="9" destOrd="0" presId="urn:microsoft.com/office/officeart/2005/8/layout/lProcess2"/>
    <dgm:cxn modelId="{C17630B4-8439-4928-AABB-DA771FB75AB6}" type="presParOf" srcId="{C0325314-6F20-4974-9F91-3FBFC2D2B823}" destId="{294F79A0-688E-457A-8D67-8CF05B592641}" srcOrd="10" destOrd="0" presId="urn:microsoft.com/office/officeart/2005/8/layout/lProcess2"/>
    <dgm:cxn modelId="{DB03239D-2035-493C-B23D-74A876E944F7}" type="presParOf" srcId="{294F79A0-688E-457A-8D67-8CF05B592641}" destId="{6ED81A9D-7026-4DA8-938D-71298F7289E4}" srcOrd="0" destOrd="0" presId="urn:microsoft.com/office/officeart/2005/8/layout/lProcess2"/>
    <dgm:cxn modelId="{98004B57-1F7D-4F7B-B266-A54B229933AF}" type="presParOf" srcId="{294F79A0-688E-457A-8D67-8CF05B592641}" destId="{06E870B2-D98E-410B-9FBF-1D78847422DF}" srcOrd="1" destOrd="0" presId="urn:microsoft.com/office/officeart/2005/8/layout/lProcess2"/>
    <dgm:cxn modelId="{7F8F3ABE-3E3C-4FAF-A432-1C46F5B70B27}" type="presParOf" srcId="{294F79A0-688E-457A-8D67-8CF05B592641}" destId="{A33AB355-932E-46C8-8C65-D57894FA782F}" srcOrd="2" destOrd="0" presId="urn:microsoft.com/office/officeart/2005/8/layout/lProcess2"/>
    <dgm:cxn modelId="{B5D5087D-C155-41B9-B615-053EE79B1844}" type="presParOf" srcId="{A33AB355-932E-46C8-8C65-D57894FA782F}" destId="{A415DFFA-4307-4DF9-8776-7A30ACC50389}" srcOrd="0" destOrd="0" presId="urn:microsoft.com/office/officeart/2005/8/layout/lProcess2"/>
    <dgm:cxn modelId="{26C8549F-F4DD-460E-83ED-1AF18DAE2560}" type="presParOf" srcId="{A415DFFA-4307-4DF9-8776-7A30ACC50389}" destId="{F85FEE2B-784B-4AFA-8B35-C07DF14DFCC2}"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798B8A-D882-4955-AFF5-67FDB178BA2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pPr rtl="1"/>
          <a:endParaRPr lang="ar-SA"/>
        </a:p>
      </dgm:t>
    </dgm:pt>
    <dgm:pt modelId="{C695C2EC-A042-4973-ABA3-CB383F3799C9}">
      <dgm:prSet phldrT="[Text]" custT="1"/>
      <dgm:spPr/>
      <dgm:t>
        <a:bodyPr/>
        <a:lstStyle/>
        <a:p>
          <a:pPr algn="ctr" rtl="0"/>
          <a:r>
            <a:rPr lang="en-GB" sz="1600" b="1" dirty="0">
              <a:latin typeface="+mn-lt"/>
              <a:cs typeface="DIN NEXT™ ARABIC BOLD" panose="020B0803020203050203" pitchFamily="34" charset="-78"/>
            </a:rPr>
            <a:t>Object Detection</a:t>
          </a:r>
          <a:endParaRPr lang="ar-SA" sz="1600" b="1" dirty="0">
            <a:latin typeface="+mn-lt"/>
            <a:cs typeface="DIN NEXT™ ARABIC BOLD" panose="020B0803020203050203" pitchFamily="34" charset="-78"/>
          </a:endParaRPr>
        </a:p>
      </dgm:t>
    </dgm:pt>
    <dgm:pt modelId="{EC3833FA-52A9-4B67-A906-731CA3AAEAE6}" type="parTrans" cxnId="{3E620B0F-D418-403A-98DE-9D1028EF94BC}">
      <dgm:prSet/>
      <dgm:spPr/>
      <dgm:t>
        <a:bodyPr/>
        <a:lstStyle/>
        <a:p>
          <a:pPr algn="ctr" rtl="0"/>
          <a:endParaRPr lang="ar-SA" sz="1200">
            <a:latin typeface="+mn-lt"/>
            <a:cs typeface="DIN NEXT™ ARABIC MEDIUM" panose="020B0603020203050203" pitchFamily="34" charset="-78"/>
          </a:endParaRPr>
        </a:p>
      </dgm:t>
    </dgm:pt>
    <dgm:pt modelId="{80FBE026-AA50-432F-98E2-02148041A49F}" type="sibTrans" cxnId="{3E620B0F-D418-403A-98DE-9D1028EF94BC}">
      <dgm:prSet/>
      <dgm:spPr/>
      <dgm:t>
        <a:bodyPr/>
        <a:lstStyle/>
        <a:p>
          <a:pPr algn="ctr" rtl="0"/>
          <a:endParaRPr lang="ar-SA" sz="1200">
            <a:latin typeface="+mn-lt"/>
            <a:cs typeface="DIN NEXT™ ARABIC MEDIUM" panose="020B0603020203050203" pitchFamily="34" charset="-78"/>
          </a:endParaRPr>
        </a:p>
      </dgm:t>
    </dgm:pt>
    <dgm:pt modelId="{D54CD004-8FAB-4447-BFCE-2D1FC52E5488}">
      <dgm:prSet phldrT="[Text]" custT="1"/>
      <dgm:spPr/>
      <dgm:t>
        <a:bodyPr/>
        <a:lstStyle/>
        <a:p>
          <a:pPr algn="ctr" rtl="0"/>
          <a:r>
            <a:rPr lang="en-US" sz="1600" dirty="0">
              <a:latin typeface="DIN NEXT™ ARABIC MEDIUM" panose="020B0603020203050203" pitchFamily="34" charset="-78"/>
              <a:cs typeface="DIN NEXT™ ARABIC MEDIUM" panose="020B0603020203050203" pitchFamily="34" charset="-78"/>
            </a:rPr>
            <a:t>R-CNN</a:t>
          </a:r>
          <a:endParaRPr lang="ar-SA" sz="1600" dirty="0">
            <a:latin typeface="DIN NEXT™ ARABIC MEDIUM" panose="020B0603020203050203" pitchFamily="34" charset="-78"/>
            <a:cs typeface="DIN NEXT™ ARABIC MEDIUM" panose="020B0603020203050203" pitchFamily="34" charset="-78"/>
          </a:endParaRPr>
        </a:p>
      </dgm:t>
    </dgm:pt>
    <dgm:pt modelId="{9FFD38C2-524B-4611-BACA-0F2C2CA14EEE}" type="parTrans" cxnId="{7FE08FF1-FBD9-4336-9D58-6BE58A75AC2C}">
      <dgm:prSet/>
      <dgm:spPr/>
      <dgm:t>
        <a:bodyPr/>
        <a:lstStyle/>
        <a:p>
          <a:pPr algn="ctr" rtl="0"/>
          <a:endParaRPr lang="ar-SA" sz="1200">
            <a:latin typeface="+mn-lt"/>
            <a:cs typeface="DIN NEXT™ ARABIC MEDIUM" panose="020B0603020203050203" pitchFamily="34" charset="-78"/>
          </a:endParaRPr>
        </a:p>
      </dgm:t>
    </dgm:pt>
    <dgm:pt modelId="{E3B1E235-704C-4084-8C10-C8DD532408D0}" type="sibTrans" cxnId="{7FE08FF1-FBD9-4336-9D58-6BE58A75AC2C}">
      <dgm:prSet/>
      <dgm:spPr/>
      <dgm:t>
        <a:bodyPr/>
        <a:lstStyle/>
        <a:p>
          <a:pPr algn="ctr" rtl="0"/>
          <a:endParaRPr lang="ar-SA" sz="1200">
            <a:latin typeface="+mn-lt"/>
            <a:cs typeface="DIN NEXT™ ARABIC MEDIUM" panose="020B0603020203050203" pitchFamily="34" charset="-78"/>
          </a:endParaRPr>
        </a:p>
      </dgm:t>
    </dgm:pt>
    <dgm:pt modelId="{DA0089B9-16BC-4A7F-BA4B-32B7DA9A5CBF}">
      <dgm:prSet phldrT="[Text]" custT="1"/>
      <dgm:spPr/>
      <dgm:t>
        <a:bodyPr/>
        <a:lstStyle/>
        <a:p>
          <a:pPr algn="ctr" rtl="0"/>
          <a:r>
            <a:rPr lang="en-US" sz="1600" dirty="0">
              <a:latin typeface="DIN NEXT™ ARABIC MEDIUM" panose="020B0603020203050203" pitchFamily="34" charset="-78"/>
              <a:cs typeface="DIN NEXT™ ARABIC MEDIUM" panose="020B0603020203050203" pitchFamily="34" charset="-78"/>
            </a:rPr>
            <a:t>SSD</a:t>
          </a:r>
          <a:endParaRPr lang="ar-SA" sz="1600" dirty="0">
            <a:latin typeface="DIN NEXT™ ARABIC MEDIUM" panose="020B0603020203050203" pitchFamily="34" charset="-78"/>
            <a:cs typeface="DIN NEXT™ ARABIC MEDIUM" panose="020B0603020203050203" pitchFamily="34" charset="-78"/>
          </a:endParaRPr>
        </a:p>
      </dgm:t>
    </dgm:pt>
    <dgm:pt modelId="{8CF5A10F-3201-4D9E-9193-74BE87F23B6A}" type="parTrans" cxnId="{67237711-9174-4A81-85F3-B7D07DA7CB16}">
      <dgm:prSet/>
      <dgm:spPr/>
      <dgm:t>
        <a:bodyPr/>
        <a:lstStyle/>
        <a:p>
          <a:pPr algn="ctr" rtl="0"/>
          <a:endParaRPr lang="ar-SA" sz="1200">
            <a:latin typeface="+mn-lt"/>
            <a:cs typeface="DIN NEXT™ ARABIC MEDIUM" panose="020B0603020203050203" pitchFamily="34" charset="-78"/>
          </a:endParaRPr>
        </a:p>
      </dgm:t>
    </dgm:pt>
    <dgm:pt modelId="{680D17F6-8712-4E9A-B3B3-AB760D9EED88}" type="sibTrans" cxnId="{67237711-9174-4A81-85F3-B7D07DA7CB16}">
      <dgm:prSet/>
      <dgm:spPr/>
      <dgm:t>
        <a:bodyPr/>
        <a:lstStyle/>
        <a:p>
          <a:pPr algn="ctr" rtl="0"/>
          <a:endParaRPr lang="ar-SA" sz="1200">
            <a:latin typeface="+mn-lt"/>
            <a:cs typeface="DIN NEXT™ ARABIC MEDIUM" panose="020B0603020203050203" pitchFamily="34" charset="-78"/>
          </a:endParaRPr>
        </a:p>
      </dgm:t>
    </dgm:pt>
    <dgm:pt modelId="{DA2A9D0C-1911-4AFE-894A-D5CFE0173A01}">
      <dgm:prSet phldrT="[Text]" custT="1"/>
      <dgm:spPr/>
      <dgm:t>
        <a:bodyPr/>
        <a:lstStyle/>
        <a:p>
          <a:pPr algn="ctr" rtl="0"/>
          <a:r>
            <a:rPr lang="en-US" sz="1600" dirty="0">
              <a:latin typeface="DIN NEXT™ ARABIC MEDIUM" panose="020B0603020203050203" pitchFamily="34" charset="-78"/>
              <a:cs typeface="DIN NEXT™ ARABIC MEDIUM" panose="020B0603020203050203" pitchFamily="34" charset="-78"/>
            </a:rPr>
            <a:t>YOLO</a:t>
          </a:r>
          <a:endParaRPr lang="ar-SA" sz="1600" dirty="0">
            <a:latin typeface="DIN NEXT™ ARABIC MEDIUM" panose="020B0603020203050203" pitchFamily="34" charset="-78"/>
            <a:cs typeface="DIN NEXT™ ARABIC MEDIUM" panose="020B0603020203050203" pitchFamily="34" charset="-78"/>
          </a:endParaRPr>
        </a:p>
      </dgm:t>
    </dgm:pt>
    <dgm:pt modelId="{5D611879-6057-4CDA-A97E-8485689170D0}" type="parTrans" cxnId="{EF281E0A-574E-4D07-AF59-683D1CCEE5F2}">
      <dgm:prSet/>
      <dgm:spPr/>
      <dgm:t>
        <a:bodyPr/>
        <a:lstStyle/>
        <a:p>
          <a:pPr algn="ctr" rtl="0"/>
          <a:endParaRPr lang="ar-SA" sz="1200">
            <a:latin typeface="+mn-lt"/>
            <a:cs typeface="DIN NEXT™ ARABIC MEDIUM" panose="020B0603020203050203" pitchFamily="34" charset="-78"/>
          </a:endParaRPr>
        </a:p>
      </dgm:t>
    </dgm:pt>
    <dgm:pt modelId="{970A6859-CCCD-4DFB-93CB-4093CE441E36}" type="sibTrans" cxnId="{EF281E0A-574E-4D07-AF59-683D1CCEE5F2}">
      <dgm:prSet/>
      <dgm:spPr/>
      <dgm:t>
        <a:bodyPr/>
        <a:lstStyle/>
        <a:p>
          <a:pPr algn="ctr" rtl="0"/>
          <a:endParaRPr lang="ar-SA" sz="1200">
            <a:latin typeface="+mn-lt"/>
            <a:cs typeface="DIN NEXT™ ARABIC MEDIUM" panose="020B0603020203050203" pitchFamily="34" charset="-78"/>
          </a:endParaRPr>
        </a:p>
      </dgm:t>
    </dgm:pt>
    <dgm:pt modelId="{BC5D0D49-E9F6-4067-AB22-E3C6007A6FA3}">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HOG</a:t>
          </a:r>
          <a:endParaRPr lang="ar-SA" sz="1600" dirty="0">
            <a:latin typeface="DIN NEXT™ ARABIC MEDIUM" panose="020B0603020203050203" pitchFamily="34" charset="-78"/>
            <a:cs typeface="DIN NEXT™ ARABIC MEDIUM" panose="020B0603020203050203" pitchFamily="34" charset="-78"/>
          </a:endParaRPr>
        </a:p>
      </dgm:t>
    </dgm:pt>
    <dgm:pt modelId="{43E038BD-1E73-4AD5-9828-1EB936D26F5F}" type="parTrans" cxnId="{C7DC4718-E057-4374-AE1D-D5ACB2EE2A76}">
      <dgm:prSet/>
      <dgm:spPr/>
      <dgm:t>
        <a:bodyPr/>
        <a:lstStyle/>
        <a:p>
          <a:pPr algn="ctr" rtl="0"/>
          <a:endParaRPr lang="ar-SA" sz="1200">
            <a:latin typeface="+mn-lt"/>
            <a:cs typeface="DIN NEXT™ ARABIC MEDIUM" panose="020B0603020203050203" pitchFamily="34" charset="-78"/>
          </a:endParaRPr>
        </a:p>
      </dgm:t>
    </dgm:pt>
    <dgm:pt modelId="{F5225AD8-CC60-4C6F-BD11-22CA5D28D71B}" type="sibTrans" cxnId="{C7DC4718-E057-4374-AE1D-D5ACB2EE2A76}">
      <dgm:prSet/>
      <dgm:spPr/>
      <dgm:t>
        <a:bodyPr/>
        <a:lstStyle/>
        <a:p>
          <a:pPr algn="ctr" rtl="0"/>
          <a:endParaRPr lang="ar-SA" sz="1200">
            <a:latin typeface="+mn-lt"/>
            <a:cs typeface="DIN NEXT™ ARABIC MEDIUM" panose="020B0603020203050203" pitchFamily="34" charset="-78"/>
          </a:endParaRPr>
        </a:p>
      </dgm:t>
    </dgm:pt>
    <dgm:pt modelId="{E80B0FDF-4CD8-4911-9517-46D4CDA9F573}">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Fast</a:t>
          </a:r>
          <a:br>
            <a:rPr lang="en-US" sz="1600" dirty="0">
              <a:latin typeface="DIN NEXT™ ARABIC MEDIUM" panose="020B0603020203050203" pitchFamily="34" charset="-78"/>
              <a:cs typeface="DIN NEXT™ ARABIC MEDIUM" panose="020B0603020203050203" pitchFamily="34" charset="-78"/>
            </a:rPr>
          </a:br>
          <a:r>
            <a:rPr lang="en-US" sz="1600" dirty="0">
              <a:latin typeface="DIN NEXT™ ARABIC MEDIUM" panose="020B0603020203050203" pitchFamily="34" charset="-78"/>
              <a:cs typeface="DIN NEXT™ ARABIC MEDIUM" panose="020B0603020203050203" pitchFamily="34" charset="-78"/>
            </a:rPr>
            <a:t>R-CNN</a:t>
          </a:r>
          <a:endParaRPr lang="ar-SA" sz="1600" dirty="0">
            <a:latin typeface="DIN NEXT™ ARABIC MEDIUM" panose="020B0603020203050203" pitchFamily="34" charset="-78"/>
            <a:cs typeface="DIN NEXT™ ARABIC MEDIUM" panose="020B0603020203050203" pitchFamily="34" charset="-78"/>
          </a:endParaRPr>
        </a:p>
      </dgm:t>
    </dgm:pt>
    <dgm:pt modelId="{5D6A9AD6-2688-440D-9977-3655D33F2F97}" type="parTrans" cxnId="{FAA1B2CC-2CB9-48D2-8865-50293C9424CB}">
      <dgm:prSet/>
      <dgm:spPr/>
      <dgm:t>
        <a:bodyPr/>
        <a:lstStyle/>
        <a:p>
          <a:pPr algn="ctr" rtl="0"/>
          <a:endParaRPr lang="ar-SA" sz="1200">
            <a:latin typeface="+mn-lt"/>
            <a:cs typeface="DIN NEXT™ ARABIC MEDIUM" panose="020B0603020203050203" pitchFamily="34" charset="-78"/>
          </a:endParaRPr>
        </a:p>
      </dgm:t>
    </dgm:pt>
    <dgm:pt modelId="{0FA45FCF-D9C0-445D-BB87-D27CFBAC2D16}" type="sibTrans" cxnId="{FAA1B2CC-2CB9-48D2-8865-50293C9424CB}">
      <dgm:prSet/>
      <dgm:spPr/>
      <dgm:t>
        <a:bodyPr/>
        <a:lstStyle/>
        <a:p>
          <a:pPr algn="ctr" rtl="0"/>
          <a:endParaRPr lang="ar-SA" sz="1200">
            <a:latin typeface="+mn-lt"/>
            <a:cs typeface="DIN NEXT™ ARABIC MEDIUM" panose="020B0603020203050203" pitchFamily="34" charset="-78"/>
          </a:endParaRPr>
        </a:p>
      </dgm:t>
    </dgm:pt>
    <dgm:pt modelId="{5939A925-960B-4F98-97A0-AF3C79C17A3A}">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Faster</a:t>
          </a:r>
          <a:br>
            <a:rPr lang="en-US" sz="1600" dirty="0">
              <a:latin typeface="DIN NEXT™ ARABIC MEDIUM" panose="020B0603020203050203" pitchFamily="34" charset="-78"/>
              <a:cs typeface="DIN NEXT™ ARABIC MEDIUM" panose="020B0603020203050203" pitchFamily="34" charset="-78"/>
            </a:rPr>
          </a:br>
          <a:r>
            <a:rPr lang="en-US" sz="1600" dirty="0">
              <a:latin typeface="DIN NEXT™ ARABIC MEDIUM" panose="020B0603020203050203" pitchFamily="34" charset="-78"/>
              <a:cs typeface="DIN NEXT™ ARABIC MEDIUM" panose="020B0603020203050203" pitchFamily="34" charset="-78"/>
            </a:rPr>
            <a:t>R-CNN</a:t>
          </a:r>
          <a:endParaRPr lang="ar-SA" sz="1600" dirty="0">
            <a:latin typeface="DIN NEXT™ ARABIC MEDIUM" panose="020B0603020203050203" pitchFamily="34" charset="-78"/>
            <a:cs typeface="DIN NEXT™ ARABIC MEDIUM" panose="020B0603020203050203" pitchFamily="34" charset="-78"/>
          </a:endParaRPr>
        </a:p>
      </dgm:t>
    </dgm:pt>
    <dgm:pt modelId="{62ED83E8-8018-4D23-A6B1-8F2C3BD7615A}" type="parTrans" cxnId="{4148E054-DCD1-41CD-A898-BC3278EFA9D0}">
      <dgm:prSet/>
      <dgm:spPr/>
      <dgm:t>
        <a:bodyPr/>
        <a:lstStyle/>
        <a:p>
          <a:pPr algn="ctr" rtl="0"/>
          <a:endParaRPr lang="ar-SA" sz="1200">
            <a:latin typeface="+mn-lt"/>
            <a:cs typeface="DIN NEXT™ ARABIC MEDIUM" panose="020B0603020203050203" pitchFamily="34" charset="-78"/>
          </a:endParaRPr>
        </a:p>
      </dgm:t>
    </dgm:pt>
    <dgm:pt modelId="{D9A2425C-3B90-42E7-A4AE-411199D0E41D}" type="sibTrans" cxnId="{4148E054-DCD1-41CD-A898-BC3278EFA9D0}">
      <dgm:prSet/>
      <dgm:spPr/>
      <dgm:t>
        <a:bodyPr/>
        <a:lstStyle/>
        <a:p>
          <a:pPr algn="ctr" rtl="0"/>
          <a:endParaRPr lang="ar-SA" sz="1200">
            <a:latin typeface="+mn-lt"/>
            <a:cs typeface="DIN NEXT™ ARABIC MEDIUM" panose="020B0603020203050203" pitchFamily="34" charset="-78"/>
          </a:endParaRPr>
        </a:p>
      </dgm:t>
    </dgm:pt>
    <dgm:pt modelId="{FF4DDF61-A070-4FE9-9B71-C38A71DFCF93}">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R-FCN</a:t>
          </a:r>
          <a:endParaRPr lang="ar-SA" sz="1600" dirty="0">
            <a:latin typeface="DIN NEXT™ ARABIC MEDIUM" panose="020B0603020203050203" pitchFamily="34" charset="-78"/>
            <a:cs typeface="DIN NEXT™ ARABIC MEDIUM" panose="020B0603020203050203" pitchFamily="34" charset="-78"/>
          </a:endParaRPr>
        </a:p>
      </dgm:t>
    </dgm:pt>
    <dgm:pt modelId="{18B4AA73-89AE-45F1-AE74-00C68E3BE7C5}" type="parTrans" cxnId="{67B9E39C-4CC7-4DEE-850A-D09C33435377}">
      <dgm:prSet/>
      <dgm:spPr/>
      <dgm:t>
        <a:bodyPr/>
        <a:lstStyle/>
        <a:p>
          <a:pPr algn="ctr" rtl="0"/>
          <a:endParaRPr lang="ar-SA" sz="1200">
            <a:latin typeface="+mn-lt"/>
            <a:cs typeface="DIN NEXT™ ARABIC MEDIUM" panose="020B0603020203050203" pitchFamily="34" charset="-78"/>
          </a:endParaRPr>
        </a:p>
      </dgm:t>
    </dgm:pt>
    <dgm:pt modelId="{4F508458-7C67-439F-BA9F-E4DDA912BFB8}" type="sibTrans" cxnId="{67B9E39C-4CC7-4DEE-850A-D09C33435377}">
      <dgm:prSet/>
      <dgm:spPr/>
      <dgm:t>
        <a:bodyPr/>
        <a:lstStyle/>
        <a:p>
          <a:pPr algn="ctr" rtl="0"/>
          <a:endParaRPr lang="ar-SA" sz="1200">
            <a:latin typeface="+mn-lt"/>
            <a:cs typeface="DIN NEXT™ ARABIC MEDIUM" panose="020B0603020203050203" pitchFamily="34" charset="-78"/>
          </a:endParaRPr>
        </a:p>
      </dgm:t>
    </dgm:pt>
    <dgm:pt modelId="{6F39CB23-3379-41AB-A0AF-BD58AA90B898}">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YOLO1</a:t>
          </a:r>
          <a:endParaRPr lang="ar-SA" sz="1600" dirty="0">
            <a:latin typeface="DIN NEXT™ ARABIC MEDIUM" panose="020B0603020203050203" pitchFamily="34" charset="-78"/>
            <a:cs typeface="DIN NEXT™ ARABIC MEDIUM" panose="020B0603020203050203" pitchFamily="34" charset="-78"/>
          </a:endParaRPr>
        </a:p>
      </dgm:t>
    </dgm:pt>
    <dgm:pt modelId="{7EA2375C-6E1B-4F57-87B7-92BC2FFFC25D}" type="parTrans" cxnId="{FF8D2DB3-E7FD-46B9-9630-9E434E227AC1}">
      <dgm:prSet/>
      <dgm:spPr/>
      <dgm:t>
        <a:bodyPr/>
        <a:lstStyle/>
        <a:p>
          <a:pPr algn="ctr" rtl="0"/>
          <a:endParaRPr lang="ar-SA" sz="1200">
            <a:latin typeface="+mn-lt"/>
            <a:cs typeface="DIN NEXT™ ARABIC MEDIUM" panose="020B0603020203050203" pitchFamily="34" charset="-78"/>
          </a:endParaRPr>
        </a:p>
      </dgm:t>
    </dgm:pt>
    <dgm:pt modelId="{D9BD74D4-5C0A-47A5-9916-465675BBA466}" type="sibTrans" cxnId="{FF8D2DB3-E7FD-46B9-9630-9E434E227AC1}">
      <dgm:prSet/>
      <dgm:spPr/>
      <dgm:t>
        <a:bodyPr/>
        <a:lstStyle/>
        <a:p>
          <a:pPr algn="ctr" rtl="0"/>
          <a:endParaRPr lang="ar-SA" sz="1200">
            <a:latin typeface="+mn-lt"/>
            <a:cs typeface="DIN NEXT™ ARABIC MEDIUM" panose="020B0603020203050203" pitchFamily="34" charset="-78"/>
          </a:endParaRPr>
        </a:p>
      </dgm:t>
    </dgm:pt>
    <dgm:pt modelId="{A06A9F34-8306-44A1-A77D-337008034377}">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YOLO2</a:t>
          </a:r>
          <a:endParaRPr lang="ar-SA" sz="1600" dirty="0">
            <a:latin typeface="DIN NEXT™ ARABIC MEDIUM" panose="020B0603020203050203" pitchFamily="34" charset="-78"/>
            <a:cs typeface="DIN NEXT™ ARABIC MEDIUM" panose="020B0603020203050203" pitchFamily="34" charset="-78"/>
          </a:endParaRPr>
        </a:p>
      </dgm:t>
    </dgm:pt>
    <dgm:pt modelId="{0B7DAA1D-3275-450D-A6C8-1FEE6B26651A}" type="parTrans" cxnId="{40FD4905-0F08-4D99-9383-E230C01E4162}">
      <dgm:prSet/>
      <dgm:spPr/>
      <dgm:t>
        <a:bodyPr/>
        <a:lstStyle/>
        <a:p>
          <a:pPr algn="ctr" rtl="0"/>
          <a:endParaRPr lang="ar-SA" sz="1200">
            <a:latin typeface="+mn-lt"/>
            <a:cs typeface="DIN NEXT™ ARABIC MEDIUM" panose="020B0603020203050203" pitchFamily="34" charset="-78"/>
          </a:endParaRPr>
        </a:p>
      </dgm:t>
    </dgm:pt>
    <dgm:pt modelId="{E9A6B9F5-AE55-46B1-8606-67011F74A1A8}" type="sibTrans" cxnId="{40FD4905-0F08-4D99-9383-E230C01E4162}">
      <dgm:prSet/>
      <dgm:spPr/>
      <dgm:t>
        <a:bodyPr/>
        <a:lstStyle/>
        <a:p>
          <a:pPr algn="ctr" rtl="0"/>
          <a:endParaRPr lang="ar-SA" sz="1200">
            <a:latin typeface="+mn-lt"/>
            <a:cs typeface="DIN NEXT™ ARABIC MEDIUM" panose="020B0603020203050203" pitchFamily="34" charset="-78"/>
          </a:endParaRPr>
        </a:p>
      </dgm:t>
    </dgm:pt>
    <dgm:pt modelId="{63A32A3B-EECA-4524-A8FF-1F1FCF8A1053}">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YOLO3</a:t>
          </a:r>
          <a:endParaRPr lang="ar-SA" sz="1600" dirty="0">
            <a:latin typeface="DIN NEXT™ ARABIC MEDIUM" panose="020B0603020203050203" pitchFamily="34" charset="-78"/>
            <a:cs typeface="DIN NEXT™ ARABIC MEDIUM" panose="020B0603020203050203" pitchFamily="34" charset="-78"/>
          </a:endParaRPr>
        </a:p>
      </dgm:t>
    </dgm:pt>
    <dgm:pt modelId="{A06296F0-F369-4EBA-9194-72E31A8C41CD}" type="parTrans" cxnId="{E07B62C5-7AFD-4A80-A4FC-FDB7F35425A6}">
      <dgm:prSet/>
      <dgm:spPr/>
      <dgm:t>
        <a:bodyPr/>
        <a:lstStyle/>
        <a:p>
          <a:pPr algn="ctr" rtl="0"/>
          <a:endParaRPr lang="ar-SA" sz="1200">
            <a:latin typeface="+mn-lt"/>
            <a:cs typeface="DIN NEXT™ ARABIC MEDIUM" panose="020B0603020203050203" pitchFamily="34" charset="-78"/>
          </a:endParaRPr>
        </a:p>
      </dgm:t>
    </dgm:pt>
    <dgm:pt modelId="{871916EA-BA41-4E27-8208-901C640EA844}" type="sibTrans" cxnId="{E07B62C5-7AFD-4A80-A4FC-FDB7F35425A6}">
      <dgm:prSet/>
      <dgm:spPr/>
      <dgm:t>
        <a:bodyPr/>
        <a:lstStyle/>
        <a:p>
          <a:pPr algn="ctr" rtl="0"/>
          <a:endParaRPr lang="ar-SA" sz="1200">
            <a:latin typeface="+mn-lt"/>
            <a:cs typeface="DIN NEXT™ ARABIC MEDIUM" panose="020B0603020203050203" pitchFamily="34" charset="-78"/>
          </a:endParaRPr>
        </a:p>
      </dgm:t>
    </dgm:pt>
    <dgm:pt modelId="{A942243F-D4AB-4343-B255-34552267253E}">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YOLO4</a:t>
          </a:r>
          <a:endParaRPr lang="ar-SA" sz="1600" dirty="0">
            <a:latin typeface="DIN NEXT™ ARABIC MEDIUM" panose="020B0603020203050203" pitchFamily="34" charset="-78"/>
            <a:cs typeface="DIN NEXT™ ARABIC MEDIUM" panose="020B0603020203050203" pitchFamily="34" charset="-78"/>
          </a:endParaRPr>
        </a:p>
      </dgm:t>
    </dgm:pt>
    <dgm:pt modelId="{AA655E9A-BD3F-4DAF-9A7F-7011B509848C}" type="parTrans" cxnId="{87519CC2-F60E-4C3D-871D-5581A14E2C93}">
      <dgm:prSet/>
      <dgm:spPr/>
      <dgm:t>
        <a:bodyPr/>
        <a:lstStyle/>
        <a:p>
          <a:pPr algn="ctr" rtl="0"/>
          <a:endParaRPr lang="ar-SA" sz="1200">
            <a:latin typeface="+mn-lt"/>
            <a:cs typeface="DIN NEXT™ ARABIC MEDIUM" panose="020B0603020203050203" pitchFamily="34" charset="-78"/>
          </a:endParaRPr>
        </a:p>
      </dgm:t>
    </dgm:pt>
    <dgm:pt modelId="{8DC528AA-A5A5-4394-BC7B-78D31D144750}" type="sibTrans" cxnId="{87519CC2-F60E-4C3D-871D-5581A14E2C93}">
      <dgm:prSet/>
      <dgm:spPr/>
      <dgm:t>
        <a:bodyPr/>
        <a:lstStyle/>
        <a:p>
          <a:pPr algn="ctr" rtl="0"/>
          <a:endParaRPr lang="ar-SA" sz="1200">
            <a:latin typeface="+mn-lt"/>
            <a:cs typeface="DIN NEXT™ ARABIC MEDIUM" panose="020B0603020203050203" pitchFamily="34" charset="-78"/>
          </a:endParaRPr>
        </a:p>
      </dgm:t>
    </dgm:pt>
    <dgm:pt modelId="{D91136F2-3918-4BF2-8527-D83770174CD8}">
      <dgm:prSet custT="1"/>
      <dgm:spPr/>
      <dgm:t>
        <a:bodyPr/>
        <a:lstStyle/>
        <a:p>
          <a:pPr algn="ctr" rtl="0"/>
          <a:r>
            <a:rPr lang="en-US" sz="1600" dirty="0">
              <a:latin typeface="DIN NEXT™ ARABIC MEDIUM" panose="020B0603020203050203" pitchFamily="34" charset="-78"/>
              <a:cs typeface="DIN NEXT™ ARABIC MEDIUM" panose="020B0603020203050203" pitchFamily="34" charset="-78"/>
            </a:rPr>
            <a:t>YOLO5</a:t>
          </a:r>
          <a:endParaRPr lang="ar-SA" sz="1400" dirty="0">
            <a:latin typeface="DIN NEXT™ ARABIC MEDIUM" panose="020B0603020203050203" pitchFamily="34" charset="-78"/>
            <a:cs typeface="DIN NEXT™ ARABIC MEDIUM" panose="020B0603020203050203" pitchFamily="34" charset="-78"/>
          </a:endParaRPr>
        </a:p>
      </dgm:t>
    </dgm:pt>
    <dgm:pt modelId="{FFC44788-518F-4F1F-A5E8-7A653A31281D}" type="parTrans" cxnId="{85607CB3-0487-4558-BCE3-8C6A63DD5FD4}">
      <dgm:prSet/>
      <dgm:spPr/>
      <dgm:t>
        <a:bodyPr/>
        <a:lstStyle/>
        <a:p>
          <a:pPr algn="ctr" rtl="0"/>
          <a:endParaRPr lang="ar-SA" sz="1200">
            <a:latin typeface="+mn-lt"/>
            <a:cs typeface="DIN NEXT™ ARABIC MEDIUM" panose="020B0603020203050203" pitchFamily="34" charset="-78"/>
          </a:endParaRPr>
        </a:p>
      </dgm:t>
    </dgm:pt>
    <dgm:pt modelId="{FF5D280D-F667-457C-B894-61846AB6C0B8}" type="sibTrans" cxnId="{85607CB3-0487-4558-BCE3-8C6A63DD5FD4}">
      <dgm:prSet/>
      <dgm:spPr/>
      <dgm:t>
        <a:bodyPr/>
        <a:lstStyle/>
        <a:p>
          <a:pPr algn="ctr" rtl="0"/>
          <a:endParaRPr lang="ar-SA" sz="1200">
            <a:latin typeface="+mn-lt"/>
            <a:cs typeface="DIN NEXT™ ARABIC MEDIUM" panose="020B0603020203050203" pitchFamily="34" charset="-78"/>
          </a:endParaRPr>
        </a:p>
      </dgm:t>
    </dgm:pt>
    <dgm:pt modelId="{FAA92A3F-720D-4FE7-A966-82479E96DF7E}">
      <dgm:prSet phldrT="[Text]" custT="1"/>
      <dgm:spPr/>
      <dgm:t>
        <a:bodyPr/>
        <a:lstStyle/>
        <a:p>
          <a:pPr algn="ctr" rtl="0"/>
          <a:r>
            <a:rPr lang="en-US" sz="1800" dirty="0">
              <a:latin typeface="DIN NEXT™ ARABIC MEDIUM" panose="020B0603020203050203" pitchFamily="34" charset="-78"/>
              <a:cs typeface="DIN NEXT™ ARABIC MEDIUM" panose="020B0603020203050203" pitchFamily="34" charset="-78"/>
            </a:rPr>
            <a:t>Offline</a:t>
          </a:r>
          <a:endParaRPr lang="ar-SA" sz="1800" dirty="0">
            <a:latin typeface="DIN NEXT™ ARABIC MEDIUM" panose="020B0603020203050203" pitchFamily="34" charset="-78"/>
            <a:cs typeface="DIN NEXT™ ARABIC MEDIUM" panose="020B0603020203050203" pitchFamily="34" charset="-78"/>
          </a:endParaRPr>
        </a:p>
      </dgm:t>
    </dgm:pt>
    <dgm:pt modelId="{B20AE814-90BF-4F1F-BF48-09D0F8510858}" type="parTrans" cxnId="{87162C72-DB4D-46A8-BF4A-00E7CD1F4025}">
      <dgm:prSet/>
      <dgm:spPr/>
      <dgm:t>
        <a:bodyPr/>
        <a:lstStyle/>
        <a:p>
          <a:pPr rtl="1"/>
          <a:endParaRPr lang="ar-SA" sz="2000">
            <a:latin typeface="+mn-lt"/>
          </a:endParaRPr>
        </a:p>
      </dgm:t>
    </dgm:pt>
    <dgm:pt modelId="{205E43DC-E7E0-4F35-BC0F-F15C09492DE6}" type="sibTrans" cxnId="{87162C72-DB4D-46A8-BF4A-00E7CD1F4025}">
      <dgm:prSet/>
      <dgm:spPr/>
      <dgm:t>
        <a:bodyPr/>
        <a:lstStyle/>
        <a:p>
          <a:pPr rtl="1"/>
          <a:endParaRPr lang="ar-SA" sz="2000">
            <a:latin typeface="+mn-lt"/>
          </a:endParaRPr>
        </a:p>
      </dgm:t>
    </dgm:pt>
    <dgm:pt modelId="{633C696E-F8B5-400C-823E-203026C14BEE}">
      <dgm:prSet custT="1"/>
      <dgm:spPr/>
      <dgm:t>
        <a:bodyPr spcFirstLastPara="0" vert="horz" wrap="square" lIns="7620" tIns="7620" rIns="7620" bIns="7620" numCol="1" spcCol="1270" anchor="ctr" anchorCtr="0"/>
        <a:lstStyle/>
        <a:p>
          <a:pPr marL="0" lvl="0" indent="0" algn="ctr" defTabSz="533400" rtl="0">
            <a:lnSpc>
              <a:spcPct val="90000"/>
            </a:lnSpc>
            <a:spcBef>
              <a:spcPct val="0"/>
            </a:spcBef>
            <a:spcAft>
              <a:spcPct val="35000"/>
            </a:spcAft>
            <a:buNone/>
          </a:pPr>
          <a:r>
            <a:rPr lang="en-GB" sz="1800" kern="1200" dirty="0">
              <a:latin typeface="DIN NEXT™ ARABIC MEDIUM" panose="020B0603020203050203" pitchFamily="34" charset="-78"/>
              <a:ea typeface="+mn-ea"/>
              <a:cs typeface="DIN NEXT™ ARABIC MEDIUM" panose="020B0603020203050203" pitchFamily="34" charset="-78"/>
            </a:rPr>
            <a:t>Real-time</a:t>
          </a:r>
          <a:endParaRPr lang="ar-SA" sz="1800" kern="1200" dirty="0">
            <a:latin typeface="DIN NEXT™ ARABIC MEDIUM" panose="020B0603020203050203" pitchFamily="34" charset="-78"/>
            <a:ea typeface="+mn-ea"/>
            <a:cs typeface="DIN NEXT™ ARABIC MEDIUM" panose="020B0603020203050203" pitchFamily="34" charset="-78"/>
          </a:endParaRPr>
        </a:p>
      </dgm:t>
    </dgm:pt>
    <dgm:pt modelId="{2DD5E1B1-2F05-4EE1-BB49-E36614F5AB26}" type="parTrans" cxnId="{49C51810-3639-4C93-B2CA-2AB893BBEE75}">
      <dgm:prSet/>
      <dgm:spPr/>
      <dgm:t>
        <a:bodyPr/>
        <a:lstStyle/>
        <a:p>
          <a:pPr rtl="1"/>
          <a:endParaRPr lang="ar-SA" sz="2000">
            <a:latin typeface="+mn-lt"/>
          </a:endParaRPr>
        </a:p>
      </dgm:t>
    </dgm:pt>
    <dgm:pt modelId="{E21AC463-7EDC-470A-972C-EC1F00B65440}" type="sibTrans" cxnId="{49C51810-3639-4C93-B2CA-2AB893BBEE75}">
      <dgm:prSet/>
      <dgm:spPr/>
      <dgm:t>
        <a:bodyPr/>
        <a:lstStyle/>
        <a:p>
          <a:pPr rtl="1"/>
          <a:endParaRPr lang="ar-SA" sz="2000">
            <a:latin typeface="+mn-lt"/>
          </a:endParaRPr>
        </a:p>
      </dgm:t>
    </dgm:pt>
    <dgm:pt modelId="{A488C39B-DD69-455F-82C1-21022D44BB82}" type="pres">
      <dgm:prSet presAssocID="{B4798B8A-D882-4955-AFF5-67FDB178BA2E}" presName="hierChild1" presStyleCnt="0">
        <dgm:presLayoutVars>
          <dgm:orgChart val="1"/>
          <dgm:chPref val="1"/>
          <dgm:dir/>
          <dgm:animOne val="branch"/>
          <dgm:animLvl val="lvl"/>
          <dgm:resizeHandles/>
        </dgm:presLayoutVars>
      </dgm:prSet>
      <dgm:spPr/>
    </dgm:pt>
    <dgm:pt modelId="{76BAA0DF-D1A4-4911-9EE3-23EC63173D89}" type="pres">
      <dgm:prSet presAssocID="{C695C2EC-A042-4973-ABA3-CB383F3799C9}" presName="hierRoot1" presStyleCnt="0">
        <dgm:presLayoutVars>
          <dgm:hierBranch/>
        </dgm:presLayoutVars>
      </dgm:prSet>
      <dgm:spPr/>
    </dgm:pt>
    <dgm:pt modelId="{7CC09D86-C922-4A20-8D6C-58B3D9CCD042}" type="pres">
      <dgm:prSet presAssocID="{C695C2EC-A042-4973-ABA3-CB383F3799C9}" presName="rootComposite1" presStyleCnt="0"/>
      <dgm:spPr/>
    </dgm:pt>
    <dgm:pt modelId="{AC236296-BD01-4736-A0E6-A67467D32DD4}" type="pres">
      <dgm:prSet presAssocID="{C695C2EC-A042-4973-ABA3-CB383F3799C9}" presName="rootText1" presStyleLbl="node0" presStyleIdx="0" presStyleCnt="1" custScaleX="159703" custScaleY="131742">
        <dgm:presLayoutVars>
          <dgm:chPref val="3"/>
        </dgm:presLayoutVars>
      </dgm:prSet>
      <dgm:spPr/>
    </dgm:pt>
    <dgm:pt modelId="{118B0571-B36C-4FE8-A9C9-5C168C70FEDF}" type="pres">
      <dgm:prSet presAssocID="{C695C2EC-A042-4973-ABA3-CB383F3799C9}" presName="rootConnector1" presStyleLbl="node1" presStyleIdx="0" presStyleCnt="0"/>
      <dgm:spPr/>
    </dgm:pt>
    <dgm:pt modelId="{D6D3EBA3-DAA4-4EA9-AD2F-A31AA05974D5}" type="pres">
      <dgm:prSet presAssocID="{C695C2EC-A042-4973-ABA3-CB383F3799C9}" presName="hierChild2" presStyleCnt="0"/>
      <dgm:spPr/>
    </dgm:pt>
    <dgm:pt modelId="{2936C09D-E3C5-426E-8F3D-4B09D833F43B}" type="pres">
      <dgm:prSet presAssocID="{B20AE814-90BF-4F1F-BF48-09D0F8510858}" presName="Name35" presStyleLbl="parChTrans1D2" presStyleIdx="0" presStyleCnt="2"/>
      <dgm:spPr/>
    </dgm:pt>
    <dgm:pt modelId="{6FADC410-334C-4BDE-978A-C9BECD9887D4}" type="pres">
      <dgm:prSet presAssocID="{FAA92A3F-720D-4FE7-A966-82479E96DF7E}" presName="hierRoot2" presStyleCnt="0">
        <dgm:presLayoutVars>
          <dgm:hierBranch val="init"/>
        </dgm:presLayoutVars>
      </dgm:prSet>
      <dgm:spPr/>
    </dgm:pt>
    <dgm:pt modelId="{DCBDFB26-4FDD-4AB5-A8F3-244AD4652350}" type="pres">
      <dgm:prSet presAssocID="{FAA92A3F-720D-4FE7-A966-82479E96DF7E}" presName="rootComposite" presStyleCnt="0"/>
      <dgm:spPr/>
    </dgm:pt>
    <dgm:pt modelId="{62020C47-8204-41EA-AABD-87A8DF632801}" type="pres">
      <dgm:prSet presAssocID="{FAA92A3F-720D-4FE7-A966-82479E96DF7E}" presName="rootText" presStyleLbl="node2" presStyleIdx="0" presStyleCnt="2" custScaleX="123983">
        <dgm:presLayoutVars>
          <dgm:chPref val="3"/>
        </dgm:presLayoutVars>
      </dgm:prSet>
      <dgm:spPr/>
    </dgm:pt>
    <dgm:pt modelId="{474B2B61-1902-496D-B02B-45268B629304}" type="pres">
      <dgm:prSet presAssocID="{FAA92A3F-720D-4FE7-A966-82479E96DF7E}" presName="rootConnector" presStyleLbl="node2" presStyleIdx="0" presStyleCnt="2"/>
      <dgm:spPr/>
    </dgm:pt>
    <dgm:pt modelId="{8963DCF4-593C-4400-B6BB-DF9FE62AC218}" type="pres">
      <dgm:prSet presAssocID="{FAA92A3F-720D-4FE7-A966-82479E96DF7E}" presName="hierChild4" presStyleCnt="0"/>
      <dgm:spPr/>
    </dgm:pt>
    <dgm:pt modelId="{5C5415A9-BED7-473B-B4E6-A81CC80DFE0E}" type="pres">
      <dgm:prSet presAssocID="{9FFD38C2-524B-4611-BACA-0F2C2CA14EEE}" presName="Name37" presStyleLbl="parChTrans1D3" presStyleIdx="0" presStyleCnt="4"/>
      <dgm:spPr/>
    </dgm:pt>
    <dgm:pt modelId="{FC5C2E08-F1A6-44C8-A016-49EC97B4FD4E}" type="pres">
      <dgm:prSet presAssocID="{D54CD004-8FAB-4447-BFCE-2D1FC52E5488}" presName="hierRoot2" presStyleCnt="0">
        <dgm:presLayoutVars>
          <dgm:hierBranch val="init"/>
        </dgm:presLayoutVars>
      </dgm:prSet>
      <dgm:spPr/>
    </dgm:pt>
    <dgm:pt modelId="{242D3438-8FD4-461E-AE69-81D2FEDE655B}" type="pres">
      <dgm:prSet presAssocID="{D54CD004-8FAB-4447-BFCE-2D1FC52E5488}" presName="rootComposite" presStyleCnt="0"/>
      <dgm:spPr/>
    </dgm:pt>
    <dgm:pt modelId="{43BF12A4-FA61-4C0C-9107-1487BDA71D92}" type="pres">
      <dgm:prSet presAssocID="{D54CD004-8FAB-4447-BFCE-2D1FC52E5488}" presName="rootText" presStyleLbl="node3" presStyleIdx="0" presStyleCnt="4">
        <dgm:presLayoutVars>
          <dgm:chPref val="3"/>
        </dgm:presLayoutVars>
      </dgm:prSet>
      <dgm:spPr/>
    </dgm:pt>
    <dgm:pt modelId="{2873D67D-B640-4FB9-8D1F-B623BFB6E726}" type="pres">
      <dgm:prSet presAssocID="{D54CD004-8FAB-4447-BFCE-2D1FC52E5488}" presName="rootConnector" presStyleLbl="node3" presStyleIdx="0" presStyleCnt="4"/>
      <dgm:spPr/>
    </dgm:pt>
    <dgm:pt modelId="{C5930931-9632-48CF-8EBC-C83C97DBDEDD}" type="pres">
      <dgm:prSet presAssocID="{D54CD004-8FAB-4447-BFCE-2D1FC52E5488}" presName="hierChild4" presStyleCnt="0"/>
      <dgm:spPr/>
    </dgm:pt>
    <dgm:pt modelId="{E826B085-7BFA-4D07-977F-94613D7A626B}" type="pres">
      <dgm:prSet presAssocID="{5D6A9AD6-2688-440D-9977-3655D33F2F97}" presName="Name37" presStyleLbl="parChTrans1D4" presStyleIdx="0" presStyleCnt="8"/>
      <dgm:spPr/>
    </dgm:pt>
    <dgm:pt modelId="{2938F5D9-D464-45BE-89FE-D55A21661667}" type="pres">
      <dgm:prSet presAssocID="{E80B0FDF-4CD8-4911-9517-46D4CDA9F573}" presName="hierRoot2" presStyleCnt="0">
        <dgm:presLayoutVars>
          <dgm:hierBranch/>
        </dgm:presLayoutVars>
      </dgm:prSet>
      <dgm:spPr/>
    </dgm:pt>
    <dgm:pt modelId="{08F86AA8-F27B-427A-B779-D676DCD6044C}" type="pres">
      <dgm:prSet presAssocID="{E80B0FDF-4CD8-4911-9517-46D4CDA9F573}" presName="rootComposite" presStyleCnt="0"/>
      <dgm:spPr/>
    </dgm:pt>
    <dgm:pt modelId="{3300B60B-4B0A-4AEE-8F21-B03CD912FA5A}" type="pres">
      <dgm:prSet presAssocID="{E80B0FDF-4CD8-4911-9517-46D4CDA9F573}" presName="rootText" presStyleLbl="node4" presStyleIdx="0" presStyleCnt="8">
        <dgm:presLayoutVars>
          <dgm:chPref val="3"/>
        </dgm:presLayoutVars>
      </dgm:prSet>
      <dgm:spPr/>
    </dgm:pt>
    <dgm:pt modelId="{B2CED689-B3FC-4A9D-9D1E-877E6BBB0479}" type="pres">
      <dgm:prSet presAssocID="{E80B0FDF-4CD8-4911-9517-46D4CDA9F573}" presName="rootConnector" presStyleLbl="node4" presStyleIdx="0" presStyleCnt="8"/>
      <dgm:spPr/>
    </dgm:pt>
    <dgm:pt modelId="{BECF8A6F-6494-4D6D-8B94-9805589EE56E}" type="pres">
      <dgm:prSet presAssocID="{E80B0FDF-4CD8-4911-9517-46D4CDA9F573}" presName="hierChild4" presStyleCnt="0"/>
      <dgm:spPr/>
    </dgm:pt>
    <dgm:pt modelId="{5C5E5A18-77DA-44B5-A22C-0BA40719EF8D}" type="pres">
      <dgm:prSet presAssocID="{62ED83E8-8018-4D23-A6B1-8F2C3BD7615A}" presName="Name35" presStyleLbl="parChTrans1D4" presStyleIdx="1" presStyleCnt="8"/>
      <dgm:spPr/>
    </dgm:pt>
    <dgm:pt modelId="{533E8836-E1F0-4FF1-BE75-0DE412EA4F45}" type="pres">
      <dgm:prSet presAssocID="{5939A925-960B-4F98-97A0-AF3C79C17A3A}" presName="hierRoot2" presStyleCnt="0">
        <dgm:presLayoutVars>
          <dgm:hierBranch val="init"/>
        </dgm:presLayoutVars>
      </dgm:prSet>
      <dgm:spPr/>
    </dgm:pt>
    <dgm:pt modelId="{A03B3851-286C-4D14-A0C0-92C4D0DBA70C}" type="pres">
      <dgm:prSet presAssocID="{5939A925-960B-4F98-97A0-AF3C79C17A3A}" presName="rootComposite" presStyleCnt="0"/>
      <dgm:spPr/>
    </dgm:pt>
    <dgm:pt modelId="{CF7B8519-4DEF-47F8-9FC3-F75DBF5EFE73}" type="pres">
      <dgm:prSet presAssocID="{5939A925-960B-4F98-97A0-AF3C79C17A3A}" presName="rootText" presStyleLbl="node4" presStyleIdx="1" presStyleCnt="8">
        <dgm:presLayoutVars>
          <dgm:chPref val="3"/>
        </dgm:presLayoutVars>
      </dgm:prSet>
      <dgm:spPr/>
    </dgm:pt>
    <dgm:pt modelId="{273B81C0-B33F-459F-B8F5-027627E2E928}" type="pres">
      <dgm:prSet presAssocID="{5939A925-960B-4F98-97A0-AF3C79C17A3A}" presName="rootConnector" presStyleLbl="node4" presStyleIdx="1" presStyleCnt="8"/>
      <dgm:spPr/>
    </dgm:pt>
    <dgm:pt modelId="{38A8AD6B-C9A8-4BD6-B1D7-9E33056D83C8}" type="pres">
      <dgm:prSet presAssocID="{5939A925-960B-4F98-97A0-AF3C79C17A3A}" presName="hierChild4" presStyleCnt="0"/>
      <dgm:spPr/>
    </dgm:pt>
    <dgm:pt modelId="{1B968EB8-5E92-45AB-81C4-C1978492C497}" type="pres">
      <dgm:prSet presAssocID="{5939A925-960B-4F98-97A0-AF3C79C17A3A}" presName="hierChild5" presStyleCnt="0"/>
      <dgm:spPr/>
    </dgm:pt>
    <dgm:pt modelId="{FA78BC78-F0AE-4440-9635-57505C1B083E}" type="pres">
      <dgm:prSet presAssocID="{E80B0FDF-4CD8-4911-9517-46D4CDA9F573}" presName="hierChild5" presStyleCnt="0"/>
      <dgm:spPr/>
    </dgm:pt>
    <dgm:pt modelId="{32AC4992-1062-4BB1-A13F-2DBCDAD7B3FB}" type="pres">
      <dgm:prSet presAssocID="{18B4AA73-89AE-45F1-AE74-00C68E3BE7C5}" presName="Name37" presStyleLbl="parChTrans1D4" presStyleIdx="2" presStyleCnt="8"/>
      <dgm:spPr/>
    </dgm:pt>
    <dgm:pt modelId="{D85BA874-25F3-4DE6-B508-F1B765508046}" type="pres">
      <dgm:prSet presAssocID="{FF4DDF61-A070-4FE9-9B71-C38A71DFCF93}" presName="hierRoot2" presStyleCnt="0">
        <dgm:presLayoutVars>
          <dgm:hierBranch val="init"/>
        </dgm:presLayoutVars>
      </dgm:prSet>
      <dgm:spPr/>
    </dgm:pt>
    <dgm:pt modelId="{1710DDCC-E1D9-4E5D-B109-AA482199F6CB}" type="pres">
      <dgm:prSet presAssocID="{FF4DDF61-A070-4FE9-9B71-C38A71DFCF93}" presName="rootComposite" presStyleCnt="0"/>
      <dgm:spPr/>
    </dgm:pt>
    <dgm:pt modelId="{DCA9418B-956D-4B83-860B-E5CFFB05F4E7}" type="pres">
      <dgm:prSet presAssocID="{FF4DDF61-A070-4FE9-9B71-C38A71DFCF93}" presName="rootText" presStyleLbl="node4" presStyleIdx="2" presStyleCnt="8">
        <dgm:presLayoutVars>
          <dgm:chPref val="3"/>
        </dgm:presLayoutVars>
      </dgm:prSet>
      <dgm:spPr/>
    </dgm:pt>
    <dgm:pt modelId="{2000501D-A11E-4676-8878-8A84A7E82E25}" type="pres">
      <dgm:prSet presAssocID="{FF4DDF61-A070-4FE9-9B71-C38A71DFCF93}" presName="rootConnector" presStyleLbl="node4" presStyleIdx="2" presStyleCnt="8"/>
      <dgm:spPr/>
    </dgm:pt>
    <dgm:pt modelId="{B0E87E17-A030-4F59-A342-BB73B5276E36}" type="pres">
      <dgm:prSet presAssocID="{FF4DDF61-A070-4FE9-9B71-C38A71DFCF93}" presName="hierChild4" presStyleCnt="0"/>
      <dgm:spPr/>
    </dgm:pt>
    <dgm:pt modelId="{D2AC6206-023F-4D6A-8BCC-56B3E2C3758D}" type="pres">
      <dgm:prSet presAssocID="{FF4DDF61-A070-4FE9-9B71-C38A71DFCF93}" presName="hierChild5" presStyleCnt="0"/>
      <dgm:spPr/>
    </dgm:pt>
    <dgm:pt modelId="{D1FFDB04-DE91-4338-B2D0-214F08BAE9B1}" type="pres">
      <dgm:prSet presAssocID="{D54CD004-8FAB-4447-BFCE-2D1FC52E5488}" presName="hierChild5" presStyleCnt="0"/>
      <dgm:spPr/>
    </dgm:pt>
    <dgm:pt modelId="{B9FDC408-1ACB-4765-A4AE-9D9ACBC27837}" type="pres">
      <dgm:prSet presAssocID="{43E038BD-1E73-4AD5-9828-1EB936D26F5F}" presName="Name37" presStyleLbl="parChTrans1D3" presStyleIdx="1" presStyleCnt="4"/>
      <dgm:spPr/>
    </dgm:pt>
    <dgm:pt modelId="{8794FB43-2F70-4527-A192-4A404BA5E481}" type="pres">
      <dgm:prSet presAssocID="{BC5D0D49-E9F6-4067-AB22-E3C6007A6FA3}" presName="hierRoot2" presStyleCnt="0">
        <dgm:presLayoutVars>
          <dgm:hierBranch val="init"/>
        </dgm:presLayoutVars>
      </dgm:prSet>
      <dgm:spPr/>
    </dgm:pt>
    <dgm:pt modelId="{007BE3C3-F681-4ECC-8B7A-7E901691C5B3}" type="pres">
      <dgm:prSet presAssocID="{BC5D0D49-E9F6-4067-AB22-E3C6007A6FA3}" presName="rootComposite" presStyleCnt="0"/>
      <dgm:spPr/>
    </dgm:pt>
    <dgm:pt modelId="{33BBA053-F25A-4DDC-855A-ECF53959185C}" type="pres">
      <dgm:prSet presAssocID="{BC5D0D49-E9F6-4067-AB22-E3C6007A6FA3}" presName="rootText" presStyleLbl="node3" presStyleIdx="1" presStyleCnt="4">
        <dgm:presLayoutVars>
          <dgm:chPref val="3"/>
        </dgm:presLayoutVars>
      </dgm:prSet>
      <dgm:spPr/>
    </dgm:pt>
    <dgm:pt modelId="{AD06AB91-2500-4C63-AA80-5541682D1EBE}" type="pres">
      <dgm:prSet presAssocID="{BC5D0D49-E9F6-4067-AB22-E3C6007A6FA3}" presName="rootConnector" presStyleLbl="node3" presStyleIdx="1" presStyleCnt="4"/>
      <dgm:spPr/>
    </dgm:pt>
    <dgm:pt modelId="{D2BAA99D-4B40-4097-883D-17C67D2AAFD7}" type="pres">
      <dgm:prSet presAssocID="{BC5D0D49-E9F6-4067-AB22-E3C6007A6FA3}" presName="hierChild4" presStyleCnt="0"/>
      <dgm:spPr/>
    </dgm:pt>
    <dgm:pt modelId="{96F6A250-8793-48FE-B369-7645D1D432A0}" type="pres">
      <dgm:prSet presAssocID="{BC5D0D49-E9F6-4067-AB22-E3C6007A6FA3}" presName="hierChild5" presStyleCnt="0"/>
      <dgm:spPr/>
    </dgm:pt>
    <dgm:pt modelId="{C3FF605F-C5BF-4B00-8BFD-397C6204B7B1}" type="pres">
      <dgm:prSet presAssocID="{FAA92A3F-720D-4FE7-A966-82479E96DF7E}" presName="hierChild5" presStyleCnt="0"/>
      <dgm:spPr/>
    </dgm:pt>
    <dgm:pt modelId="{3D647002-A54C-4D5F-B344-EAA3457BA42D}" type="pres">
      <dgm:prSet presAssocID="{2DD5E1B1-2F05-4EE1-BB49-E36614F5AB26}" presName="Name35" presStyleLbl="parChTrans1D2" presStyleIdx="1" presStyleCnt="2"/>
      <dgm:spPr/>
    </dgm:pt>
    <dgm:pt modelId="{B0AB2092-00D5-4584-8C33-2E326BCBDCD1}" type="pres">
      <dgm:prSet presAssocID="{633C696E-F8B5-400C-823E-203026C14BEE}" presName="hierRoot2" presStyleCnt="0">
        <dgm:presLayoutVars>
          <dgm:hierBranch val="init"/>
        </dgm:presLayoutVars>
      </dgm:prSet>
      <dgm:spPr/>
    </dgm:pt>
    <dgm:pt modelId="{AF8867B4-4C7C-4C1E-99E1-C6E1A0D1C76D}" type="pres">
      <dgm:prSet presAssocID="{633C696E-F8B5-400C-823E-203026C14BEE}" presName="rootComposite" presStyleCnt="0"/>
      <dgm:spPr/>
    </dgm:pt>
    <dgm:pt modelId="{E8920E01-CC44-4CF7-A53C-426612E1C399}" type="pres">
      <dgm:prSet presAssocID="{633C696E-F8B5-400C-823E-203026C14BEE}" presName="rootText" presStyleLbl="node2" presStyleIdx="1" presStyleCnt="2" custScaleX="123983">
        <dgm:presLayoutVars>
          <dgm:chPref val="3"/>
        </dgm:presLayoutVars>
      </dgm:prSet>
      <dgm:spPr/>
    </dgm:pt>
    <dgm:pt modelId="{B5AC35F5-C60E-4A16-9B2A-608B0D3533EB}" type="pres">
      <dgm:prSet presAssocID="{633C696E-F8B5-400C-823E-203026C14BEE}" presName="rootConnector" presStyleLbl="node2" presStyleIdx="1" presStyleCnt="2"/>
      <dgm:spPr/>
    </dgm:pt>
    <dgm:pt modelId="{729C395E-5592-4852-A11C-D0FB5A3BB24F}" type="pres">
      <dgm:prSet presAssocID="{633C696E-F8B5-400C-823E-203026C14BEE}" presName="hierChild4" presStyleCnt="0"/>
      <dgm:spPr/>
    </dgm:pt>
    <dgm:pt modelId="{50F1E79C-AA50-4947-BDAF-A5B1B70BF9C3}" type="pres">
      <dgm:prSet presAssocID="{8CF5A10F-3201-4D9E-9193-74BE87F23B6A}" presName="Name37" presStyleLbl="parChTrans1D3" presStyleIdx="2" presStyleCnt="4"/>
      <dgm:spPr/>
    </dgm:pt>
    <dgm:pt modelId="{2AFC0FB7-63EA-4202-9393-71DC0E2A0A89}" type="pres">
      <dgm:prSet presAssocID="{DA0089B9-16BC-4A7F-BA4B-32B7DA9A5CBF}" presName="hierRoot2" presStyleCnt="0">
        <dgm:presLayoutVars>
          <dgm:hierBranch val="init"/>
        </dgm:presLayoutVars>
      </dgm:prSet>
      <dgm:spPr/>
    </dgm:pt>
    <dgm:pt modelId="{F7C14AE7-E26C-4314-B489-501B04F037E8}" type="pres">
      <dgm:prSet presAssocID="{DA0089B9-16BC-4A7F-BA4B-32B7DA9A5CBF}" presName="rootComposite" presStyleCnt="0"/>
      <dgm:spPr/>
    </dgm:pt>
    <dgm:pt modelId="{0B750E5B-CE8A-431D-9CDF-89E4016B0E91}" type="pres">
      <dgm:prSet presAssocID="{DA0089B9-16BC-4A7F-BA4B-32B7DA9A5CBF}" presName="rootText" presStyleLbl="node3" presStyleIdx="2" presStyleCnt="4">
        <dgm:presLayoutVars>
          <dgm:chPref val="3"/>
        </dgm:presLayoutVars>
      </dgm:prSet>
      <dgm:spPr/>
    </dgm:pt>
    <dgm:pt modelId="{5A372273-C0AE-48A5-A7FA-202A7BD87AB4}" type="pres">
      <dgm:prSet presAssocID="{DA0089B9-16BC-4A7F-BA4B-32B7DA9A5CBF}" presName="rootConnector" presStyleLbl="node3" presStyleIdx="2" presStyleCnt="4"/>
      <dgm:spPr/>
    </dgm:pt>
    <dgm:pt modelId="{C029E094-FDF3-48EC-970C-5F2DC06D46DA}" type="pres">
      <dgm:prSet presAssocID="{DA0089B9-16BC-4A7F-BA4B-32B7DA9A5CBF}" presName="hierChild4" presStyleCnt="0"/>
      <dgm:spPr/>
    </dgm:pt>
    <dgm:pt modelId="{847A9361-6CC6-4096-B850-783B96B0BA5D}" type="pres">
      <dgm:prSet presAssocID="{DA0089B9-16BC-4A7F-BA4B-32B7DA9A5CBF}" presName="hierChild5" presStyleCnt="0"/>
      <dgm:spPr/>
    </dgm:pt>
    <dgm:pt modelId="{E9C1F58E-5295-4CDD-ADA4-187B9DB8E377}" type="pres">
      <dgm:prSet presAssocID="{5D611879-6057-4CDA-A97E-8485689170D0}" presName="Name37" presStyleLbl="parChTrans1D3" presStyleIdx="3" presStyleCnt="4"/>
      <dgm:spPr/>
    </dgm:pt>
    <dgm:pt modelId="{1DB19F17-53E8-44AF-9992-4DFD29A1B43F}" type="pres">
      <dgm:prSet presAssocID="{DA2A9D0C-1911-4AFE-894A-D5CFE0173A01}" presName="hierRoot2" presStyleCnt="0">
        <dgm:presLayoutVars>
          <dgm:hierBranch val="hang"/>
        </dgm:presLayoutVars>
      </dgm:prSet>
      <dgm:spPr/>
    </dgm:pt>
    <dgm:pt modelId="{9D6275D9-DA3A-4101-A34A-FD2FBF5BE63D}" type="pres">
      <dgm:prSet presAssocID="{DA2A9D0C-1911-4AFE-894A-D5CFE0173A01}" presName="rootComposite" presStyleCnt="0"/>
      <dgm:spPr/>
    </dgm:pt>
    <dgm:pt modelId="{BD209A95-6377-4B4F-BC63-C330CFBBA33B}" type="pres">
      <dgm:prSet presAssocID="{DA2A9D0C-1911-4AFE-894A-D5CFE0173A01}" presName="rootText" presStyleLbl="node3" presStyleIdx="3" presStyleCnt="4">
        <dgm:presLayoutVars>
          <dgm:chPref val="3"/>
        </dgm:presLayoutVars>
      </dgm:prSet>
      <dgm:spPr/>
    </dgm:pt>
    <dgm:pt modelId="{23B00FE3-8A34-422F-B80D-FE81EBE1CDF8}" type="pres">
      <dgm:prSet presAssocID="{DA2A9D0C-1911-4AFE-894A-D5CFE0173A01}" presName="rootConnector" presStyleLbl="node3" presStyleIdx="3" presStyleCnt="4"/>
      <dgm:spPr/>
    </dgm:pt>
    <dgm:pt modelId="{9F4B08F7-382A-46E9-A1C3-EED55165065C}" type="pres">
      <dgm:prSet presAssocID="{DA2A9D0C-1911-4AFE-894A-D5CFE0173A01}" presName="hierChild4" presStyleCnt="0"/>
      <dgm:spPr/>
    </dgm:pt>
    <dgm:pt modelId="{0529B886-04E3-4A01-892A-52E66753923B}" type="pres">
      <dgm:prSet presAssocID="{7EA2375C-6E1B-4F57-87B7-92BC2FFFC25D}" presName="Name48" presStyleLbl="parChTrans1D4" presStyleIdx="3" presStyleCnt="8"/>
      <dgm:spPr/>
    </dgm:pt>
    <dgm:pt modelId="{52F4150E-3442-427A-8F9D-0D080D275A05}" type="pres">
      <dgm:prSet presAssocID="{6F39CB23-3379-41AB-A0AF-BD58AA90B898}" presName="hierRoot2" presStyleCnt="0">
        <dgm:presLayoutVars>
          <dgm:hierBranch val="init"/>
        </dgm:presLayoutVars>
      </dgm:prSet>
      <dgm:spPr/>
    </dgm:pt>
    <dgm:pt modelId="{2163DCEF-4467-4D64-B188-2EA6912739F9}" type="pres">
      <dgm:prSet presAssocID="{6F39CB23-3379-41AB-A0AF-BD58AA90B898}" presName="rootComposite" presStyleCnt="0"/>
      <dgm:spPr/>
    </dgm:pt>
    <dgm:pt modelId="{3555BC41-3329-414D-95D3-7D2A7A547DB2}" type="pres">
      <dgm:prSet presAssocID="{6F39CB23-3379-41AB-A0AF-BD58AA90B898}" presName="rootText" presStyleLbl="node4" presStyleIdx="3" presStyleCnt="8">
        <dgm:presLayoutVars>
          <dgm:chPref val="3"/>
        </dgm:presLayoutVars>
      </dgm:prSet>
      <dgm:spPr/>
    </dgm:pt>
    <dgm:pt modelId="{566A88A8-C48D-4211-872A-AE96880D47EB}" type="pres">
      <dgm:prSet presAssocID="{6F39CB23-3379-41AB-A0AF-BD58AA90B898}" presName="rootConnector" presStyleLbl="node4" presStyleIdx="3" presStyleCnt="8"/>
      <dgm:spPr/>
    </dgm:pt>
    <dgm:pt modelId="{735F2A2D-E9A4-40A3-AB42-B56ED6FDEBB1}" type="pres">
      <dgm:prSet presAssocID="{6F39CB23-3379-41AB-A0AF-BD58AA90B898}" presName="hierChild4" presStyleCnt="0"/>
      <dgm:spPr/>
    </dgm:pt>
    <dgm:pt modelId="{DC7DB9B4-A969-4DF8-A3AE-A6CC1878BB1F}" type="pres">
      <dgm:prSet presAssocID="{6F39CB23-3379-41AB-A0AF-BD58AA90B898}" presName="hierChild5" presStyleCnt="0"/>
      <dgm:spPr/>
    </dgm:pt>
    <dgm:pt modelId="{FCBD0977-7B05-44ED-BFEF-8265CC9F20F3}" type="pres">
      <dgm:prSet presAssocID="{0B7DAA1D-3275-450D-A6C8-1FEE6B26651A}" presName="Name48" presStyleLbl="parChTrans1D4" presStyleIdx="4" presStyleCnt="8"/>
      <dgm:spPr/>
    </dgm:pt>
    <dgm:pt modelId="{44DFD768-E1DC-43A8-BC22-48BC67389211}" type="pres">
      <dgm:prSet presAssocID="{A06A9F34-8306-44A1-A77D-337008034377}" presName="hierRoot2" presStyleCnt="0">
        <dgm:presLayoutVars>
          <dgm:hierBranch val="init"/>
        </dgm:presLayoutVars>
      </dgm:prSet>
      <dgm:spPr/>
    </dgm:pt>
    <dgm:pt modelId="{93BD0106-8983-4BB1-9886-60B4785FB550}" type="pres">
      <dgm:prSet presAssocID="{A06A9F34-8306-44A1-A77D-337008034377}" presName="rootComposite" presStyleCnt="0"/>
      <dgm:spPr/>
    </dgm:pt>
    <dgm:pt modelId="{26B770F3-87E2-4311-B485-3C54F7D3F6AB}" type="pres">
      <dgm:prSet presAssocID="{A06A9F34-8306-44A1-A77D-337008034377}" presName="rootText" presStyleLbl="node4" presStyleIdx="4" presStyleCnt="8">
        <dgm:presLayoutVars>
          <dgm:chPref val="3"/>
        </dgm:presLayoutVars>
      </dgm:prSet>
      <dgm:spPr/>
    </dgm:pt>
    <dgm:pt modelId="{3BCC3298-8286-4222-9715-7CDC3A8DC5CE}" type="pres">
      <dgm:prSet presAssocID="{A06A9F34-8306-44A1-A77D-337008034377}" presName="rootConnector" presStyleLbl="node4" presStyleIdx="4" presStyleCnt="8"/>
      <dgm:spPr/>
    </dgm:pt>
    <dgm:pt modelId="{C8F604E8-DB15-4294-9E54-8A57B3E46FE0}" type="pres">
      <dgm:prSet presAssocID="{A06A9F34-8306-44A1-A77D-337008034377}" presName="hierChild4" presStyleCnt="0"/>
      <dgm:spPr/>
    </dgm:pt>
    <dgm:pt modelId="{9D148B78-1F3E-450B-92EB-4D07AB469098}" type="pres">
      <dgm:prSet presAssocID="{A06A9F34-8306-44A1-A77D-337008034377}" presName="hierChild5" presStyleCnt="0"/>
      <dgm:spPr/>
    </dgm:pt>
    <dgm:pt modelId="{9AFB81B0-01AE-4D95-826D-C4ED0AD0373A}" type="pres">
      <dgm:prSet presAssocID="{A06296F0-F369-4EBA-9194-72E31A8C41CD}" presName="Name48" presStyleLbl="parChTrans1D4" presStyleIdx="5" presStyleCnt="8"/>
      <dgm:spPr/>
    </dgm:pt>
    <dgm:pt modelId="{F279DD82-8E40-4F43-A01A-ABD3D1C71C58}" type="pres">
      <dgm:prSet presAssocID="{63A32A3B-EECA-4524-A8FF-1F1FCF8A1053}" presName="hierRoot2" presStyleCnt="0">
        <dgm:presLayoutVars>
          <dgm:hierBranch val="init"/>
        </dgm:presLayoutVars>
      </dgm:prSet>
      <dgm:spPr/>
    </dgm:pt>
    <dgm:pt modelId="{FED31DEC-5B86-446B-BAD7-93378151FDCC}" type="pres">
      <dgm:prSet presAssocID="{63A32A3B-EECA-4524-A8FF-1F1FCF8A1053}" presName="rootComposite" presStyleCnt="0"/>
      <dgm:spPr/>
    </dgm:pt>
    <dgm:pt modelId="{D57BD337-5129-473C-9981-0D8C1E979AA1}" type="pres">
      <dgm:prSet presAssocID="{63A32A3B-EECA-4524-A8FF-1F1FCF8A1053}" presName="rootText" presStyleLbl="node4" presStyleIdx="5" presStyleCnt="8">
        <dgm:presLayoutVars>
          <dgm:chPref val="3"/>
        </dgm:presLayoutVars>
      </dgm:prSet>
      <dgm:spPr/>
    </dgm:pt>
    <dgm:pt modelId="{086AB7FE-71CD-4A08-A288-C5FABDD33A17}" type="pres">
      <dgm:prSet presAssocID="{63A32A3B-EECA-4524-A8FF-1F1FCF8A1053}" presName="rootConnector" presStyleLbl="node4" presStyleIdx="5" presStyleCnt="8"/>
      <dgm:spPr/>
    </dgm:pt>
    <dgm:pt modelId="{0412A56B-E4A1-4BC9-9F6A-ECF0E1544F2A}" type="pres">
      <dgm:prSet presAssocID="{63A32A3B-EECA-4524-A8FF-1F1FCF8A1053}" presName="hierChild4" presStyleCnt="0"/>
      <dgm:spPr/>
    </dgm:pt>
    <dgm:pt modelId="{C125B2A6-5A94-4745-9E70-32C1023CBC20}" type="pres">
      <dgm:prSet presAssocID="{63A32A3B-EECA-4524-A8FF-1F1FCF8A1053}" presName="hierChild5" presStyleCnt="0"/>
      <dgm:spPr/>
    </dgm:pt>
    <dgm:pt modelId="{D5362E32-80BA-4C70-B9CD-08FE1B566EE8}" type="pres">
      <dgm:prSet presAssocID="{AA655E9A-BD3F-4DAF-9A7F-7011B509848C}" presName="Name48" presStyleLbl="parChTrans1D4" presStyleIdx="6" presStyleCnt="8"/>
      <dgm:spPr/>
    </dgm:pt>
    <dgm:pt modelId="{B0930E7E-40A4-45C4-9269-50BBE4C04B77}" type="pres">
      <dgm:prSet presAssocID="{A942243F-D4AB-4343-B255-34552267253E}" presName="hierRoot2" presStyleCnt="0">
        <dgm:presLayoutVars>
          <dgm:hierBranch val="init"/>
        </dgm:presLayoutVars>
      </dgm:prSet>
      <dgm:spPr/>
    </dgm:pt>
    <dgm:pt modelId="{9B6FD5E6-F743-40A3-AB71-A12AD9AF3A17}" type="pres">
      <dgm:prSet presAssocID="{A942243F-D4AB-4343-B255-34552267253E}" presName="rootComposite" presStyleCnt="0"/>
      <dgm:spPr/>
    </dgm:pt>
    <dgm:pt modelId="{47B58B44-26F7-4D4E-96BE-F983EA392474}" type="pres">
      <dgm:prSet presAssocID="{A942243F-D4AB-4343-B255-34552267253E}" presName="rootText" presStyleLbl="node4" presStyleIdx="6" presStyleCnt="8">
        <dgm:presLayoutVars>
          <dgm:chPref val="3"/>
        </dgm:presLayoutVars>
      </dgm:prSet>
      <dgm:spPr/>
    </dgm:pt>
    <dgm:pt modelId="{D8E1DB53-B3A6-45EC-A8AD-B40EA2DFD5AB}" type="pres">
      <dgm:prSet presAssocID="{A942243F-D4AB-4343-B255-34552267253E}" presName="rootConnector" presStyleLbl="node4" presStyleIdx="6" presStyleCnt="8"/>
      <dgm:spPr/>
    </dgm:pt>
    <dgm:pt modelId="{36436A67-4EDD-4CE8-98B9-6B6E8486CF0B}" type="pres">
      <dgm:prSet presAssocID="{A942243F-D4AB-4343-B255-34552267253E}" presName="hierChild4" presStyleCnt="0"/>
      <dgm:spPr/>
    </dgm:pt>
    <dgm:pt modelId="{F06D1674-45D0-4999-847F-6EE434C328DA}" type="pres">
      <dgm:prSet presAssocID="{A942243F-D4AB-4343-B255-34552267253E}" presName="hierChild5" presStyleCnt="0"/>
      <dgm:spPr/>
    </dgm:pt>
    <dgm:pt modelId="{E86929E8-122A-407E-810A-F83D6537DB64}" type="pres">
      <dgm:prSet presAssocID="{FFC44788-518F-4F1F-A5E8-7A653A31281D}" presName="Name48" presStyleLbl="parChTrans1D4" presStyleIdx="7" presStyleCnt="8"/>
      <dgm:spPr/>
    </dgm:pt>
    <dgm:pt modelId="{A453A923-2C8A-44B5-A183-680389A9DD0B}" type="pres">
      <dgm:prSet presAssocID="{D91136F2-3918-4BF2-8527-D83770174CD8}" presName="hierRoot2" presStyleCnt="0">
        <dgm:presLayoutVars>
          <dgm:hierBranch val="init"/>
        </dgm:presLayoutVars>
      </dgm:prSet>
      <dgm:spPr/>
    </dgm:pt>
    <dgm:pt modelId="{026C9865-9A8F-40A8-965D-E4AEC52656F3}" type="pres">
      <dgm:prSet presAssocID="{D91136F2-3918-4BF2-8527-D83770174CD8}" presName="rootComposite" presStyleCnt="0"/>
      <dgm:spPr/>
    </dgm:pt>
    <dgm:pt modelId="{364B35F9-199C-40CF-9129-8A30A30EB246}" type="pres">
      <dgm:prSet presAssocID="{D91136F2-3918-4BF2-8527-D83770174CD8}" presName="rootText" presStyleLbl="node4" presStyleIdx="7" presStyleCnt="8">
        <dgm:presLayoutVars>
          <dgm:chPref val="3"/>
        </dgm:presLayoutVars>
      </dgm:prSet>
      <dgm:spPr/>
    </dgm:pt>
    <dgm:pt modelId="{D079A7E3-5F56-41EF-BF8A-89CC53C03233}" type="pres">
      <dgm:prSet presAssocID="{D91136F2-3918-4BF2-8527-D83770174CD8}" presName="rootConnector" presStyleLbl="node4" presStyleIdx="7" presStyleCnt="8"/>
      <dgm:spPr/>
    </dgm:pt>
    <dgm:pt modelId="{99D77F9C-9CC1-43C4-9F7E-9733C1A1B4ED}" type="pres">
      <dgm:prSet presAssocID="{D91136F2-3918-4BF2-8527-D83770174CD8}" presName="hierChild4" presStyleCnt="0"/>
      <dgm:spPr/>
    </dgm:pt>
    <dgm:pt modelId="{F16CC2AD-FF77-4D25-8B72-5088E3A77AE8}" type="pres">
      <dgm:prSet presAssocID="{D91136F2-3918-4BF2-8527-D83770174CD8}" presName="hierChild5" presStyleCnt="0"/>
      <dgm:spPr/>
    </dgm:pt>
    <dgm:pt modelId="{233F90DE-C1D7-46C4-95BF-E59BB6629305}" type="pres">
      <dgm:prSet presAssocID="{DA2A9D0C-1911-4AFE-894A-D5CFE0173A01}" presName="hierChild5" presStyleCnt="0"/>
      <dgm:spPr/>
    </dgm:pt>
    <dgm:pt modelId="{202C5618-B58B-4C50-9DA3-6822C03B2EBF}" type="pres">
      <dgm:prSet presAssocID="{633C696E-F8B5-400C-823E-203026C14BEE}" presName="hierChild5" presStyleCnt="0"/>
      <dgm:spPr/>
    </dgm:pt>
    <dgm:pt modelId="{2BCFB939-61F1-40C1-BDA4-3EF002990283}" type="pres">
      <dgm:prSet presAssocID="{C695C2EC-A042-4973-ABA3-CB383F3799C9}" presName="hierChild3" presStyleCnt="0"/>
      <dgm:spPr/>
    </dgm:pt>
  </dgm:ptLst>
  <dgm:cxnLst>
    <dgm:cxn modelId="{FFD7DB00-DF61-4A69-97C1-D49BEDA62A1A}" type="presOf" srcId="{62ED83E8-8018-4D23-A6B1-8F2C3BD7615A}" destId="{5C5E5A18-77DA-44B5-A22C-0BA40719EF8D}" srcOrd="0" destOrd="0" presId="urn:microsoft.com/office/officeart/2005/8/layout/orgChart1"/>
    <dgm:cxn modelId="{40FD4905-0F08-4D99-9383-E230C01E4162}" srcId="{DA2A9D0C-1911-4AFE-894A-D5CFE0173A01}" destId="{A06A9F34-8306-44A1-A77D-337008034377}" srcOrd="1" destOrd="0" parTransId="{0B7DAA1D-3275-450D-A6C8-1FEE6B26651A}" sibTransId="{E9A6B9F5-AE55-46B1-8606-67011F74A1A8}"/>
    <dgm:cxn modelId="{EF281E0A-574E-4D07-AF59-683D1CCEE5F2}" srcId="{633C696E-F8B5-400C-823E-203026C14BEE}" destId="{DA2A9D0C-1911-4AFE-894A-D5CFE0173A01}" srcOrd="1" destOrd="0" parTransId="{5D611879-6057-4CDA-A97E-8485689170D0}" sibTransId="{970A6859-CCCD-4DFB-93CB-4093CE441E36}"/>
    <dgm:cxn modelId="{9336120E-5312-43E3-B07A-66E884A3B96F}" type="presOf" srcId="{AA655E9A-BD3F-4DAF-9A7F-7011B509848C}" destId="{D5362E32-80BA-4C70-B9CD-08FE1B566EE8}" srcOrd="0" destOrd="0" presId="urn:microsoft.com/office/officeart/2005/8/layout/orgChart1"/>
    <dgm:cxn modelId="{9B94600E-B84C-429B-B891-26860F008110}" type="presOf" srcId="{A942243F-D4AB-4343-B255-34552267253E}" destId="{D8E1DB53-B3A6-45EC-A8AD-B40EA2DFD5AB}" srcOrd="1" destOrd="0" presId="urn:microsoft.com/office/officeart/2005/8/layout/orgChart1"/>
    <dgm:cxn modelId="{3E620B0F-D418-403A-98DE-9D1028EF94BC}" srcId="{B4798B8A-D882-4955-AFF5-67FDB178BA2E}" destId="{C695C2EC-A042-4973-ABA3-CB383F3799C9}" srcOrd="0" destOrd="0" parTransId="{EC3833FA-52A9-4B67-A906-731CA3AAEAE6}" sibTransId="{80FBE026-AA50-432F-98E2-02148041A49F}"/>
    <dgm:cxn modelId="{49C51810-3639-4C93-B2CA-2AB893BBEE75}" srcId="{C695C2EC-A042-4973-ABA3-CB383F3799C9}" destId="{633C696E-F8B5-400C-823E-203026C14BEE}" srcOrd="1" destOrd="0" parTransId="{2DD5E1B1-2F05-4EE1-BB49-E36614F5AB26}" sibTransId="{E21AC463-7EDC-470A-972C-EC1F00B65440}"/>
    <dgm:cxn modelId="{67237711-9174-4A81-85F3-B7D07DA7CB16}" srcId="{633C696E-F8B5-400C-823E-203026C14BEE}" destId="{DA0089B9-16BC-4A7F-BA4B-32B7DA9A5CBF}" srcOrd="0" destOrd="0" parTransId="{8CF5A10F-3201-4D9E-9193-74BE87F23B6A}" sibTransId="{680D17F6-8712-4E9A-B3B3-AB760D9EED88}"/>
    <dgm:cxn modelId="{4556F317-656F-4C3B-A784-FED766E88DB3}" type="presOf" srcId="{FAA92A3F-720D-4FE7-A966-82479E96DF7E}" destId="{474B2B61-1902-496D-B02B-45268B629304}" srcOrd="1" destOrd="0" presId="urn:microsoft.com/office/officeart/2005/8/layout/orgChart1"/>
    <dgm:cxn modelId="{C7DC4718-E057-4374-AE1D-D5ACB2EE2A76}" srcId="{FAA92A3F-720D-4FE7-A966-82479E96DF7E}" destId="{BC5D0D49-E9F6-4067-AB22-E3C6007A6FA3}" srcOrd="1" destOrd="0" parTransId="{43E038BD-1E73-4AD5-9828-1EB936D26F5F}" sibTransId="{F5225AD8-CC60-4C6F-BD11-22CA5D28D71B}"/>
    <dgm:cxn modelId="{41B2FC29-DE2B-4567-B693-0EE6FE1B1AEB}" type="presOf" srcId="{A06A9F34-8306-44A1-A77D-337008034377}" destId="{26B770F3-87E2-4311-B485-3C54F7D3F6AB}" srcOrd="0" destOrd="0" presId="urn:microsoft.com/office/officeart/2005/8/layout/orgChart1"/>
    <dgm:cxn modelId="{17A1893E-A2BC-4271-9370-D7B5F63816D3}" type="presOf" srcId="{DA2A9D0C-1911-4AFE-894A-D5CFE0173A01}" destId="{BD209A95-6377-4B4F-BC63-C330CFBBA33B}" srcOrd="0" destOrd="0" presId="urn:microsoft.com/office/officeart/2005/8/layout/orgChart1"/>
    <dgm:cxn modelId="{AF157040-AC18-40AD-BF11-9E5D413C3EAB}" type="presOf" srcId="{5D611879-6057-4CDA-A97E-8485689170D0}" destId="{E9C1F58E-5295-4CDD-ADA4-187B9DB8E377}" srcOrd="0" destOrd="0" presId="urn:microsoft.com/office/officeart/2005/8/layout/orgChart1"/>
    <dgm:cxn modelId="{D0688264-0327-4C5D-B3E3-0DD5A355AC18}" type="presOf" srcId="{0B7DAA1D-3275-450D-A6C8-1FEE6B26651A}" destId="{FCBD0977-7B05-44ED-BFEF-8265CC9F20F3}" srcOrd="0" destOrd="0" presId="urn:microsoft.com/office/officeart/2005/8/layout/orgChart1"/>
    <dgm:cxn modelId="{E5FFF964-4BFC-4145-BF9E-91B88AD2FD18}" type="presOf" srcId="{6F39CB23-3379-41AB-A0AF-BD58AA90B898}" destId="{3555BC41-3329-414D-95D3-7D2A7A547DB2}" srcOrd="0" destOrd="0" presId="urn:microsoft.com/office/officeart/2005/8/layout/orgChart1"/>
    <dgm:cxn modelId="{8CB23966-61B3-4634-A056-699573B6EDD6}" type="presOf" srcId="{B4798B8A-D882-4955-AFF5-67FDB178BA2E}" destId="{A488C39B-DD69-455F-82C1-21022D44BB82}" srcOrd="0" destOrd="0" presId="urn:microsoft.com/office/officeart/2005/8/layout/orgChart1"/>
    <dgm:cxn modelId="{0EA0C167-C923-4612-A5E1-32E3B9657CDF}" type="presOf" srcId="{D54CD004-8FAB-4447-BFCE-2D1FC52E5488}" destId="{43BF12A4-FA61-4C0C-9107-1487BDA71D92}" srcOrd="0" destOrd="0" presId="urn:microsoft.com/office/officeart/2005/8/layout/orgChart1"/>
    <dgm:cxn modelId="{2AA0BF6C-B030-4AD8-9E3A-B5E1E72A0F1B}" type="presOf" srcId="{E80B0FDF-4CD8-4911-9517-46D4CDA9F573}" destId="{3300B60B-4B0A-4AEE-8F21-B03CD912FA5A}" srcOrd="0" destOrd="0" presId="urn:microsoft.com/office/officeart/2005/8/layout/orgChart1"/>
    <dgm:cxn modelId="{5EC3CF4C-D986-4721-AB61-3B7A46E564BB}" type="presOf" srcId="{63A32A3B-EECA-4524-A8FF-1F1FCF8A1053}" destId="{D57BD337-5129-473C-9981-0D8C1E979AA1}" srcOrd="0" destOrd="0" presId="urn:microsoft.com/office/officeart/2005/8/layout/orgChart1"/>
    <dgm:cxn modelId="{87162C72-DB4D-46A8-BF4A-00E7CD1F4025}" srcId="{C695C2EC-A042-4973-ABA3-CB383F3799C9}" destId="{FAA92A3F-720D-4FE7-A966-82479E96DF7E}" srcOrd="0" destOrd="0" parTransId="{B20AE814-90BF-4F1F-BF48-09D0F8510858}" sibTransId="{205E43DC-E7E0-4F35-BC0F-F15C09492DE6}"/>
    <dgm:cxn modelId="{B8378E74-0B1E-4688-8A3F-7E0408935D3F}" type="presOf" srcId="{7EA2375C-6E1B-4F57-87B7-92BC2FFFC25D}" destId="{0529B886-04E3-4A01-892A-52E66753923B}" srcOrd="0" destOrd="0" presId="urn:microsoft.com/office/officeart/2005/8/layout/orgChart1"/>
    <dgm:cxn modelId="{4148E054-DCD1-41CD-A898-BC3278EFA9D0}" srcId="{E80B0FDF-4CD8-4911-9517-46D4CDA9F573}" destId="{5939A925-960B-4F98-97A0-AF3C79C17A3A}" srcOrd="0" destOrd="0" parTransId="{62ED83E8-8018-4D23-A6B1-8F2C3BD7615A}" sibTransId="{D9A2425C-3B90-42E7-A4AE-411199D0E41D}"/>
    <dgm:cxn modelId="{CC4C5781-00FC-4B24-BF52-C4360F88ECD5}" type="presOf" srcId="{18B4AA73-89AE-45F1-AE74-00C68E3BE7C5}" destId="{32AC4992-1062-4BB1-A13F-2DBCDAD7B3FB}" srcOrd="0" destOrd="0" presId="urn:microsoft.com/office/officeart/2005/8/layout/orgChart1"/>
    <dgm:cxn modelId="{760F2E86-9101-49ED-B299-20196B16C1F9}" type="presOf" srcId="{6F39CB23-3379-41AB-A0AF-BD58AA90B898}" destId="{566A88A8-C48D-4211-872A-AE96880D47EB}" srcOrd="1" destOrd="0" presId="urn:microsoft.com/office/officeart/2005/8/layout/orgChart1"/>
    <dgm:cxn modelId="{F547D687-D29F-4BCD-A382-F41005669B33}" type="presOf" srcId="{63A32A3B-EECA-4524-A8FF-1F1FCF8A1053}" destId="{086AB7FE-71CD-4A08-A288-C5FABDD33A17}" srcOrd="1" destOrd="0" presId="urn:microsoft.com/office/officeart/2005/8/layout/orgChart1"/>
    <dgm:cxn modelId="{BB9C628E-EC31-43BC-A787-CA583CE931B5}" type="presOf" srcId="{DA2A9D0C-1911-4AFE-894A-D5CFE0173A01}" destId="{23B00FE3-8A34-422F-B80D-FE81EBE1CDF8}" srcOrd="1" destOrd="0" presId="urn:microsoft.com/office/officeart/2005/8/layout/orgChart1"/>
    <dgm:cxn modelId="{C5AA4092-96B5-48DE-A9BC-E5048D120FDF}" type="presOf" srcId="{633C696E-F8B5-400C-823E-203026C14BEE}" destId="{B5AC35F5-C60E-4A16-9B2A-608B0D3533EB}" srcOrd="1" destOrd="0" presId="urn:microsoft.com/office/officeart/2005/8/layout/orgChart1"/>
    <dgm:cxn modelId="{A7999197-AE34-4C9C-B5BB-35F3F0A96935}" type="presOf" srcId="{A06296F0-F369-4EBA-9194-72E31A8C41CD}" destId="{9AFB81B0-01AE-4D95-826D-C4ED0AD0373A}" srcOrd="0" destOrd="0" presId="urn:microsoft.com/office/officeart/2005/8/layout/orgChart1"/>
    <dgm:cxn modelId="{67B9E39C-4CC7-4DEE-850A-D09C33435377}" srcId="{D54CD004-8FAB-4447-BFCE-2D1FC52E5488}" destId="{FF4DDF61-A070-4FE9-9B71-C38A71DFCF93}" srcOrd="1" destOrd="0" parTransId="{18B4AA73-89AE-45F1-AE74-00C68E3BE7C5}" sibTransId="{4F508458-7C67-439F-BA9F-E4DDA912BFB8}"/>
    <dgm:cxn modelId="{0000489D-3088-459A-8B36-E88F0AAB0933}" type="presOf" srcId="{D54CD004-8FAB-4447-BFCE-2D1FC52E5488}" destId="{2873D67D-B640-4FB9-8D1F-B623BFB6E726}" srcOrd="1" destOrd="0" presId="urn:microsoft.com/office/officeart/2005/8/layout/orgChart1"/>
    <dgm:cxn modelId="{AEFBE39E-6567-4439-8DC2-8EFAAC24A45D}" type="presOf" srcId="{C695C2EC-A042-4973-ABA3-CB383F3799C9}" destId="{AC236296-BD01-4736-A0E6-A67467D32DD4}" srcOrd="0" destOrd="0" presId="urn:microsoft.com/office/officeart/2005/8/layout/orgChart1"/>
    <dgm:cxn modelId="{9B60A0A0-F935-4466-B70A-4963107D132B}" type="presOf" srcId="{FAA92A3F-720D-4FE7-A966-82479E96DF7E}" destId="{62020C47-8204-41EA-AABD-87A8DF632801}" srcOrd="0" destOrd="0" presId="urn:microsoft.com/office/officeart/2005/8/layout/orgChart1"/>
    <dgm:cxn modelId="{48D785A8-C775-4F98-B17C-5DDD90309C5D}" type="presOf" srcId="{D91136F2-3918-4BF2-8527-D83770174CD8}" destId="{364B35F9-199C-40CF-9129-8A30A30EB246}" srcOrd="0" destOrd="0" presId="urn:microsoft.com/office/officeart/2005/8/layout/orgChart1"/>
    <dgm:cxn modelId="{497213A9-71FB-477F-BA17-5635711C2BCF}" type="presOf" srcId="{BC5D0D49-E9F6-4067-AB22-E3C6007A6FA3}" destId="{33BBA053-F25A-4DDC-855A-ECF53959185C}" srcOrd="0" destOrd="0" presId="urn:microsoft.com/office/officeart/2005/8/layout/orgChart1"/>
    <dgm:cxn modelId="{15C580AA-8E6B-4111-908B-8FF43468E7E6}" type="presOf" srcId="{FF4DDF61-A070-4FE9-9B71-C38A71DFCF93}" destId="{2000501D-A11E-4676-8878-8A84A7E82E25}" srcOrd="1" destOrd="0" presId="urn:microsoft.com/office/officeart/2005/8/layout/orgChart1"/>
    <dgm:cxn modelId="{392343AB-1409-496C-9FFB-EED8B2954BC9}" type="presOf" srcId="{5D6A9AD6-2688-440D-9977-3655D33F2F97}" destId="{E826B085-7BFA-4D07-977F-94613D7A626B}" srcOrd="0" destOrd="0" presId="urn:microsoft.com/office/officeart/2005/8/layout/orgChart1"/>
    <dgm:cxn modelId="{FF8D2DB3-E7FD-46B9-9630-9E434E227AC1}" srcId="{DA2A9D0C-1911-4AFE-894A-D5CFE0173A01}" destId="{6F39CB23-3379-41AB-A0AF-BD58AA90B898}" srcOrd="0" destOrd="0" parTransId="{7EA2375C-6E1B-4F57-87B7-92BC2FFFC25D}" sibTransId="{D9BD74D4-5C0A-47A5-9916-465675BBA466}"/>
    <dgm:cxn modelId="{85607CB3-0487-4558-BCE3-8C6A63DD5FD4}" srcId="{DA2A9D0C-1911-4AFE-894A-D5CFE0173A01}" destId="{D91136F2-3918-4BF2-8527-D83770174CD8}" srcOrd="4" destOrd="0" parTransId="{FFC44788-518F-4F1F-A5E8-7A653A31281D}" sibTransId="{FF5D280D-F667-457C-B894-61846AB6C0B8}"/>
    <dgm:cxn modelId="{509618B4-EEC7-46C5-BDCA-116D650BF892}" type="presOf" srcId="{FF4DDF61-A070-4FE9-9B71-C38A71DFCF93}" destId="{DCA9418B-956D-4B83-860B-E5CFFB05F4E7}" srcOrd="0" destOrd="0" presId="urn:microsoft.com/office/officeart/2005/8/layout/orgChart1"/>
    <dgm:cxn modelId="{4DFC2CBA-BD0D-4CF7-BE90-53B4A6619E36}" type="presOf" srcId="{D91136F2-3918-4BF2-8527-D83770174CD8}" destId="{D079A7E3-5F56-41EF-BF8A-89CC53C03233}" srcOrd="1" destOrd="0" presId="urn:microsoft.com/office/officeart/2005/8/layout/orgChart1"/>
    <dgm:cxn modelId="{02F9B5BB-1E6B-41C0-9605-8276FDF18232}" type="presOf" srcId="{8CF5A10F-3201-4D9E-9193-74BE87F23B6A}" destId="{50F1E79C-AA50-4947-BDAF-A5B1B70BF9C3}" srcOrd="0" destOrd="0" presId="urn:microsoft.com/office/officeart/2005/8/layout/orgChart1"/>
    <dgm:cxn modelId="{E99236BE-726C-4B06-A847-1703C0531B38}" type="presOf" srcId="{43E038BD-1E73-4AD5-9828-1EB936D26F5F}" destId="{B9FDC408-1ACB-4765-A4AE-9D9ACBC27837}" srcOrd="0" destOrd="0" presId="urn:microsoft.com/office/officeart/2005/8/layout/orgChart1"/>
    <dgm:cxn modelId="{5CFA35C2-C1EB-48C8-B841-192B2FF64ACA}" type="presOf" srcId="{5939A925-960B-4F98-97A0-AF3C79C17A3A}" destId="{273B81C0-B33F-459F-B8F5-027627E2E928}" srcOrd="1" destOrd="0" presId="urn:microsoft.com/office/officeart/2005/8/layout/orgChart1"/>
    <dgm:cxn modelId="{87519CC2-F60E-4C3D-871D-5581A14E2C93}" srcId="{DA2A9D0C-1911-4AFE-894A-D5CFE0173A01}" destId="{A942243F-D4AB-4343-B255-34552267253E}" srcOrd="3" destOrd="0" parTransId="{AA655E9A-BD3F-4DAF-9A7F-7011B509848C}" sibTransId="{8DC528AA-A5A5-4394-BC7B-78D31D144750}"/>
    <dgm:cxn modelId="{E07B62C5-7AFD-4A80-A4FC-FDB7F35425A6}" srcId="{DA2A9D0C-1911-4AFE-894A-D5CFE0173A01}" destId="{63A32A3B-EECA-4524-A8FF-1F1FCF8A1053}" srcOrd="2" destOrd="0" parTransId="{A06296F0-F369-4EBA-9194-72E31A8C41CD}" sibTransId="{871916EA-BA41-4E27-8208-901C640EA844}"/>
    <dgm:cxn modelId="{E27FA7C5-A51F-43A7-9286-07D35C5CBE14}" type="presOf" srcId="{BC5D0D49-E9F6-4067-AB22-E3C6007A6FA3}" destId="{AD06AB91-2500-4C63-AA80-5541682D1EBE}" srcOrd="1" destOrd="0" presId="urn:microsoft.com/office/officeart/2005/8/layout/orgChart1"/>
    <dgm:cxn modelId="{D83E5BC7-FB4B-482B-BAA2-A15D8C8DA328}" type="presOf" srcId="{C695C2EC-A042-4973-ABA3-CB383F3799C9}" destId="{118B0571-B36C-4FE8-A9C9-5C168C70FEDF}" srcOrd="1" destOrd="0" presId="urn:microsoft.com/office/officeart/2005/8/layout/orgChart1"/>
    <dgm:cxn modelId="{1AD356C9-A0F3-42D2-9ED2-72545066B1C4}" type="presOf" srcId="{5939A925-960B-4F98-97A0-AF3C79C17A3A}" destId="{CF7B8519-4DEF-47F8-9FC3-F75DBF5EFE73}" srcOrd="0" destOrd="0" presId="urn:microsoft.com/office/officeart/2005/8/layout/orgChart1"/>
    <dgm:cxn modelId="{FAA1B2CC-2CB9-48D2-8865-50293C9424CB}" srcId="{D54CD004-8FAB-4447-BFCE-2D1FC52E5488}" destId="{E80B0FDF-4CD8-4911-9517-46D4CDA9F573}" srcOrd="0" destOrd="0" parTransId="{5D6A9AD6-2688-440D-9977-3655D33F2F97}" sibTransId="{0FA45FCF-D9C0-445D-BB87-D27CFBAC2D16}"/>
    <dgm:cxn modelId="{B97C2BD2-DA06-4A15-8BC8-09A1BAFC1A7E}" type="presOf" srcId="{9FFD38C2-524B-4611-BACA-0F2C2CA14EEE}" destId="{5C5415A9-BED7-473B-B4E6-A81CC80DFE0E}" srcOrd="0" destOrd="0" presId="urn:microsoft.com/office/officeart/2005/8/layout/orgChart1"/>
    <dgm:cxn modelId="{59B4ACD4-5C0F-496B-965D-5A65E81185F6}" type="presOf" srcId="{A942243F-D4AB-4343-B255-34552267253E}" destId="{47B58B44-26F7-4D4E-96BE-F983EA392474}" srcOrd="0" destOrd="0" presId="urn:microsoft.com/office/officeart/2005/8/layout/orgChart1"/>
    <dgm:cxn modelId="{BB862EDD-F873-4B88-8982-5E94EA62BB6D}" type="presOf" srcId="{DA0089B9-16BC-4A7F-BA4B-32B7DA9A5CBF}" destId="{0B750E5B-CE8A-431D-9CDF-89E4016B0E91}" srcOrd="0" destOrd="0" presId="urn:microsoft.com/office/officeart/2005/8/layout/orgChart1"/>
    <dgm:cxn modelId="{1C4E7CE2-3402-4F8A-9698-501767EEE50F}" type="presOf" srcId="{FFC44788-518F-4F1F-A5E8-7A653A31281D}" destId="{E86929E8-122A-407E-810A-F83D6537DB64}" srcOrd="0" destOrd="0" presId="urn:microsoft.com/office/officeart/2005/8/layout/orgChart1"/>
    <dgm:cxn modelId="{5F176BEC-7226-4519-BBBE-C5BB591E36E5}" type="presOf" srcId="{B20AE814-90BF-4F1F-BF48-09D0F8510858}" destId="{2936C09D-E3C5-426E-8F3D-4B09D833F43B}" srcOrd="0" destOrd="0" presId="urn:microsoft.com/office/officeart/2005/8/layout/orgChart1"/>
    <dgm:cxn modelId="{B261A2EC-E2CE-4B50-A9F1-9E637323E9CE}" type="presOf" srcId="{633C696E-F8B5-400C-823E-203026C14BEE}" destId="{E8920E01-CC44-4CF7-A53C-426612E1C399}" srcOrd="0" destOrd="0" presId="urn:microsoft.com/office/officeart/2005/8/layout/orgChart1"/>
    <dgm:cxn modelId="{41C855EE-9EA2-432D-972D-1747FDF92A54}" type="presOf" srcId="{E80B0FDF-4CD8-4911-9517-46D4CDA9F573}" destId="{B2CED689-B3FC-4A9D-9D1E-877E6BBB0479}" srcOrd="1" destOrd="0" presId="urn:microsoft.com/office/officeart/2005/8/layout/orgChart1"/>
    <dgm:cxn modelId="{85A559F1-C6CB-4338-9E7C-0C25E5D17ADC}" type="presOf" srcId="{A06A9F34-8306-44A1-A77D-337008034377}" destId="{3BCC3298-8286-4222-9715-7CDC3A8DC5CE}" srcOrd="1" destOrd="0" presId="urn:microsoft.com/office/officeart/2005/8/layout/orgChart1"/>
    <dgm:cxn modelId="{7FE08FF1-FBD9-4336-9D58-6BE58A75AC2C}" srcId="{FAA92A3F-720D-4FE7-A966-82479E96DF7E}" destId="{D54CD004-8FAB-4447-BFCE-2D1FC52E5488}" srcOrd="0" destOrd="0" parTransId="{9FFD38C2-524B-4611-BACA-0F2C2CA14EEE}" sibTransId="{E3B1E235-704C-4084-8C10-C8DD532408D0}"/>
    <dgm:cxn modelId="{DA294EF2-1FDE-4765-B03A-3ED059480ADE}" type="presOf" srcId="{2DD5E1B1-2F05-4EE1-BB49-E36614F5AB26}" destId="{3D647002-A54C-4D5F-B344-EAA3457BA42D}" srcOrd="0" destOrd="0" presId="urn:microsoft.com/office/officeart/2005/8/layout/orgChart1"/>
    <dgm:cxn modelId="{10C994FC-AF52-4C35-9761-C85837278E3A}" type="presOf" srcId="{DA0089B9-16BC-4A7F-BA4B-32B7DA9A5CBF}" destId="{5A372273-C0AE-48A5-A7FA-202A7BD87AB4}" srcOrd="1" destOrd="0" presId="urn:microsoft.com/office/officeart/2005/8/layout/orgChart1"/>
    <dgm:cxn modelId="{5D8F4402-ABCA-4177-B5BC-60B4E4327800}" type="presParOf" srcId="{A488C39B-DD69-455F-82C1-21022D44BB82}" destId="{76BAA0DF-D1A4-4911-9EE3-23EC63173D89}" srcOrd="0" destOrd="0" presId="urn:microsoft.com/office/officeart/2005/8/layout/orgChart1"/>
    <dgm:cxn modelId="{6AA14F54-4C49-4C57-BF3E-CCE3B02CF517}" type="presParOf" srcId="{76BAA0DF-D1A4-4911-9EE3-23EC63173D89}" destId="{7CC09D86-C922-4A20-8D6C-58B3D9CCD042}" srcOrd="0" destOrd="0" presId="urn:microsoft.com/office/officeart/2005/8/layout/orgChart1"/>
    <dgm:cxn modelId="{A0C62CC7-658F-4412-8288-BE3484D43C42}" type="presParOf" srcId="{7CC09D86-C922-4A20-8D6C-58B3D9CCD042}" destId="{AC236296-BD01-4736-A0E6-A67467D32DD4}" srcOrd="0" destOrd="0" presId="urn:microsoft.com/office/officeart/2005/8/layout/orgChart1"/>
    <dgm:cxn modelId="{363AA638-899D-4F30-9511-89F4C0EF9A74}" type="presParOf" srcId="{7CC09D86-C922-4A20-8D6C-58B3D9CCD042}" destId="{118B0571-B36C-4FE8-A9C9-5C168C70FEDF}" srcOrd="1" destOrd="0" presId="urn:microsoft.com/office/officeart/2005/8/layout/orgChart1"/>
    <dgm:cxn modelId="{4F239F4D-AF05-4437-B89F-4EE7649AF076}" type="presParOf" srcId="{76BAA0DF-D1A4-4911-9EE3-23EC63173D89}" destId="{D6D3EBA3-DAA4-4EA9-AD2F-A31AA05974D5}" srcOrd="1" destOrd="0" presId="urn:microsoft.com/office/officeart/2005/8/layout/orgChart1"/>
    <dgm:cxn modelId="{6410EFD7-9553-431D-B24D-65411C68E4B8}" type="presParOf" srcId="{D6D3EBA3-DAA4-4EA9-AD2F-A31AA05974D5}" destId="{2936C09D-E3C5-426E-8F3D-4B09D833F43B}" srcOrd="0" destOrd="0" presId="urn:microsoft.com/office/officeart/2005/8/layout/orgChart1"/>
    <dgm:cxn modelId="{3776AE12-2A4D-4BE8-8B58-1B45447A8B0C}" type="presParOf" srcId="{D6D3EBA3-DAA4-4EA9-AD2F-A31AA05974D5}" destId="{6FADC410-334C-4BDE-978A-C9BECD9887D4}" srcOrd="1" destOrd="0" presId="urn:microsoft.com/office/officeart/2005/8/layout/orgChart1"/>
    <dgm:cxn modelId="{A984182F-2D49-4716-932C-71CA2E16C57B}" type="presParOf" srcId="{6FADC410-334C-4BDE-978A-C9BECD9887D4}" destId="{DCBDFB26-4FDD-4AB5-A8F3-244AD4652350}" srcOrd="0" destOrd="0" presId="urn:microsoft.com/office/officeart/2005/8/layout/orgChart1"/>
    <dgm:cxn modelId="{61D468DF-AA7D-45AE-A53D-432B743478D6}" type="presParOf" srcId="{DCBDFB26-4FDD-4AB5-A8F3-244AD4652350}" destId="{62020C47-8204-41EA-AABD-87A8DF632801}" srcOrd="0" destOrd="0" presId="urn:microsoft.com/office/officeart/2005/8/layout/orgChart1"/>
    <dgm:cxn modelId="{C7B0E39D-B46D-4307-B293-130406ED4537}" type="presParOf" srcId="{DCBDFB26-4FDD-4AB5-A8F3-244AD4652350}" destId="{474B2B61-1902-496D-B02B-45268B629304}" srcOrd="1" destOrd="0" presId="urn:microsoft.com/office/officeart/2005/8/layout/orgChart1"/>
    <dgm:cxn modelId="{D5629BDD-A112-4FFF-8D0B-FD7382F7EDE1}" type="presParOf" srcId="{6FADC410-334C-4BDE-978A-C9BECD9887D4}" destId="{8963DCF4-593C-4400-B6BB-DF9FE62AC218}" srcOrd="1" destOrd="0" presId="urn:microsoft.com/office/officeart/2005/8/layout/orgChart1"/>
    <dgm:cxn modelId="{E58AB88C-F981-4248-BFF0-DA7FE2E89C9C}" type="presParOf" srcId="{8963DCF4-593C-4400-B6BB-DF9FE62AC218}" destId="{5C5415A9-BED7-473B-B4E6-A81CC80DFE0E}" srcOrd="0" destOrd="0" presId="urn:microsoft.com/office/officeart/2005/8/layout/orgChart1"/>
    <dgm:cxn modelId="{34CD55FB-3CAA-497E-808E-A001028F9151}" type="presParOf" srcId="{8963DCF4-593C-4400-B6BB-DF9FE62AC218}" destId="{FC5C2E08-F1A6-44C8-A016-49EC97B4FD4E}" srcOrd="1" destOrd="0" presId="urn:microsoft.com/office/officeart/2005/8/layout/orgChart1"/>
    <dgm:cxn modelId="{1D061DBD-D372-4E61-ACA0-31850EF28CDC}" type="presParOf" srcId="{FC5C2E08-F1A6-44C8-A016-49EC97B4FD4E}" destId="{242D3438-8FD4-461E-AE69-81D2FEDE655B}" srcOrd="0" destOrd="0" presId="urn:microsoft.com/office/officeart/2005/8/layout/orgChart1"/>
    <dgm:cxn modelId="{0CD48792-84A0-4593-97E1-2C3AF6B837ED}" type="presParOf" srcId="{242D3438-8FD4-461E-AE69-81D2FEDE655B}" destId="{43BF12A4-FA61-4C0C-9107-1487BDA71D92}" srcOrd="0" destOrd="0" presId="urn:microsoft.com/office/officeart/2005/8/layout/orgChart1"/>
    <dgm:cxn modelId="{1AA17D6B-B86F-4AE5-98E4-50A7031F0C12}" type="presParOf" srcId="{242D3438-8FD4-461E-AE69-81D2FEDE655B}" destId="{2873D67D-B640-4FB9-8D1F-B623BFB6E726}" srcOrd="1" destOrd="0" presId="urn:microsoft.com/office/officeart/2005/8/layout/orgChart1"/>
    <dgm:cxn modelId="{9CCB38CE-87A3-4EB8-8218-B16D1D49F2C8}" type="presParOf" srcId="{FC5C2E08-F1A6-44C8-A016-49EC97B4FD4E}" destId="{C5930931-9632-48CF-8EBC-C83C97DBDEDD}" srcOrd="1" destOrd="0" presId="urn:microsoft.com/office/officeart/2005/8/layout/orgChart1"/>
    <dgm:cxn modelId="{CB5B4F7A-E3BB-417A-9B28-6F9F6D3A633E}" type="presParOf" srcId="{C5930931-9632-48CF-8EBC-C83C97DBDEDD}" destId="{E826B085-7BFA-4D07-977F-94613D7A626B}" srcOrd="0" destOrd="0" presId="urn:microsoft.com/office/officeart/2005/8/layout/orgChart1"/>
    <dgm:cxn modelId="{BD0411D1-CE45-451D-8478-A2965A0F9FBB}" type="presParOf" srcId="{C5930931-9632-48CF-8EBC-C83C97DBDEDD}" destId="{2938F5D9-D464-45BE-89FE-D55A21661667}" srcOrd="1" destOrd="0" presId="urn:microsoft.com/office/officeart/2005/8/layout/orgChart1"/>
    <dgm:cxn modelId="{DE793BE0-8C46-418C-869A-8B03831D1ADB}" type="presParOf" srcId="{2938F5D9-D464-45BE-89FE-D55A21661667}" destId="{08F86AA8-F27B-427A-B779-D676DCD6044C}" srcOrd="0" destOrd="0" presId="urn:microsoft.com/office/officeart/2005/8/layout/orgChart1"/>
    <dgm:cxn modelId="{2D5D52DB-B655-4087-8CBC-FA24F810BC26}" type="presParOf" srcId="{08F86AA8-F27B-427A-B779-D676DCD6044C}" destId="{3300B60B-4B0A-4AEE-8F21-B03CD912FA5A}" srcOrd="0" destOrd="0" presId="urn:microsoft.com/office/officeart/2005/8/layout/orgChart1"/>
    <dgm:cxn modelId="{37CB6C8D-80E8-40A2-977F-0EF8E2B2F81C}" type="presParOf" srcId="{08F86AA8-F27B-427A-B779-D676DCD6044C}" destId="{B2CED689-B3FC-4A9D-9D1E-877E6BBB0479}" srcOrd="1" destOrd="0" presId="urn:microsoft.com/office/officeart/2005/8/layout/orgChart1"/>
    <dgm:cxn modelId="{A7086852-E8EE-424B-9A69-2BC7DCE3CE5A}" type="presParOf" srcId="{2938F5D9-D464-45BE-89FE-D55A21661667}" destId="{BECF8A6F-6494-4D6D-8B94-9805589EE56E}" srcOrd="1" destOrd="0" presId="urn:microsoft.com/office/officeart/2005/8/layout/orgChart1"/>
    <dgm:cxn modelId="{F9203FFA-B280-4E8B-BD2C-13FBC8684C00}" type="presParOf" srcId="{BECF8A6F-6494-4D6D-8B94-9805589EE56E}" destId="{5C5E5A18-77DA-44B5-A22C-0BA40719EF8D}" srcOrd="0" destOrd="0" presId="urn:microsoft.com/office/officeart/2005/8/layout/orgChart1"/>
    <dgm:cxn modelId="{FBD9950E-D163-4AE0-BB9B-8C89752215C7}" type="presParOf" srcId="{BECF8A6F-6494-4D6D-8B94-9805589EE56E}" destId="{533E8836-E1F0-4FF1-BE75-0DE412EA4F45}" srcOrd="1" destOrd="0" presId="urn:microsoft.com/office/officeart/2005/8/layout/orgChart1"/>
    <dgm:cxn modelId="{E8B9656E-F51B-4B77-80E7-3E66CC9A79A9}" type="presParOf" srcId="{533E8836-E1F0-4FF1-BE75-0DE412EA4F45}" destId="{A03B3851-286C-4D14-A0C0-92C4D0DBA70C}" srcOrd="0" destOrd="0" presId="urn:microsoft.com/office/officeart/2005/8/layout/orgChart1"/>
    <dgm:cxn modelId="{25D6E590-9311-4DE0-86AD-C33DA1F9DD49}" type="presParOf" srcId="{A03B3851-286C-4D14-A0C0-92C4D0DBA70C}" destId="{CF7B8519-4DEF-47F8-9FC3-F75DBF5EFE73}" srcOrd="0" destOrd="0" presId="urn:microsoft.com/office/officeart/2005/8/layout/orgChart1"/>
    <dgm:cxn modelId="{DBBC02B0-5A9B-4772-BBD5-6BCFD0E61798}" type="presParOf" srcId="{A03B3851-286C-4D14-A0C0-92C4D0DBA70C}" destId="{273B81C0-B33F-459F-B8F5-027627E2E928}" srcOrd="1" destOrd="0" presId="urn:microsoft.com/office/officeart/2005/8/layout/orgChart1"/>
    <dgm:cxn modelId="{5D283C4B-E31B-445A-846F-90DB2B87CA26}" type="presParOf" srcId="{533E8836-E1F0-4FF1-BE75-0DE412EA4F45}" destId="{38A8AD6B-C9A8-4BD6-B1D7-9E33056D83C8}" srcOrd="1" destOrd="0" presId="urn:microsoft.com/office/officeart/2005/8/layout/orgChart1"/>
    <dgm:cxn modelId="{CF4F5B96-B829-4C32-A4AA-01C29065DEBF}" type="presParOf" srcId="{533E8836-E1F0-4FF1-BE75-0DE412EA4F45}" destId="{1B968EB8-5E92-45AB-81C4-C1978492C497}" srcOrd="2" destOrd="0" presId="urn:microsoft.com/office/officeart/2005/8/layout/orgChart1"/>
    <dgm:cxn modelId="{8EE3FDD5-4856-49BF-B828-463D80463693}" type="presParOf" srcId="{2938F5D9-D464-45BE-89FE-D55A21661667}" destId="{FA78BC78-F0AE-4440-9635-57505C1B083E}" srcOrd="2" destOrd="0" presId="urn:microsoft.com/office/officeart/2005/8/layout/orgChart1"/>
    <dgm:cxn modelId="{BF8796B1-B510-486F-93BF-04B43DC78514}" type="presParOf" srcId="{C5930931-9632-48CF-8EBC-C83C97DBDEDD}" destId="{32AC4992-1062-4BB1-A13F-2DBCDAD7B3FB}" srcOrd="2" destOrd="0" presId="urn:microsoft.com/office/officeart/2005/8/layout/orgChart1"/>
    <dgm:cxn modelId="{8D746F95-35D2-4109-96BC-779FB1C9E89C}" type="presParOf" srcId="{C5930931-9632-48CF-8EBC-C83C97DBDEDD}" destId="{D85BA874-25F3-4DE6-B508-F1B765508046}" srcOrd="3" destOrd="0" presId="urn:microsoft.com/office/officeart/2005/8/layout/orgChart1"/>
    <dgm:cxn modelId="{A8C50456-6462-4707-9C95-18B32AD284E5}" type="presParOf" srcId="{D85BA874-25F3-4DE6-B508-F1B765508046}" destId="{1710DDCC-E1D9-4E5D-B109-AA482199F6CB}" srcOrd="0" destOrd="0" presId="urn:microsoft.com/office/officeart/2005/8/layout/orgChart1"/>
    <dgm:cxn modelId="{1EEBFD5C-1B71-4625-A701-6ACD58414C6B}" type="presParOf" srcId="{1710DDCC-E1D9-4E5D-B109-AA482199F6CB}" destId="{DCA9418B-956D-4B83-860B-E5CFFB05F4E7}" srcOrd="0" destOrd="0" presId="urn:microsoft.com/office/officeart/2005/8/layout/orgChart1"/>
    <dgm:cxn modelId="{358C337C-B095-457E-BA8D-9A118420A299}" type="presParOf" srcId="{1710DDCC-E1D9-4E5D-B109-AA482199F6CB}" destId="{2000501D-A11E-4676-8878-8A84A7E82E25}" srcOrd="1" destOrd="0" presId="urn:microsoft.com/office/officeart/2005/8/layout/orgChart1"/>
    <dgm:cxn modelId="{55547C61-7A20-45D6-B139-038628144CE0}" type="presParOf" srcId="{D85BA874-25F3-4DE6-B508-F1B765508046}" destId="{B0E87E17-A030-4F59-A342-BB73B5276E36}" srcOrd="1" destOrd="0" presId="urn:microsoft.com/office/officeart/2005/8/layout/orgChart1"/>
    <dgm:cxn modelId="{6FFDA4F8-BEC6-48EE-9CBE-4FCC199D9836}" type="presParOf" srcId="{D85BA874-25F3-4DE6-B508-F1B765508046}" destId="{D2AC6206-023F-4D6A-8BCC-56B3E2C3758D}" srcOrd="2" destOrd="0" presId="urn:microsoft.com/office/officeart/2005/8/layout/orgChart1"/>
    <dgm:cxn modelId="{72AD4226-39B6-4A9B-97A2-C4AE7B6C2242}" type="presParOf" srcId="{FC5C2E08-F1A6-44C8-A016-49EC97B4FD4E}" destId="{D1FFDB04-DE91-4338-B2D0-214F08BAE9B1}" srcOrd="2" destOrd="0" presId="urn:microsoft.com/office/officeart/2005/8/layout/orgChart1"/>
    <dgm:cxn modelId="{38D7634A-34CA-40A5-AE1F-8DF75B90D9DB}" type="presParOf" srcId="{8963DCF4-593C-4400-B6BB-DF9FE62AC218}" destId="{B9FDC408-1ACB-4765-A4AE-9D9ACBC27837}" srcOrd="2" destOrd="0" presId="urn:microsoft.com/office/officeart/2005/8/layout/orgChart1"/>
    <dgm:cxn modelId="{71E5BA00-5C81-40F5-A879-E5375D86CDE3}" type="presParOf" srcId="{8963DCF4-593C-4400-B6BB-DF9FE62AC218}" destId="{8794FB43-2F70-4527-A192-4A404BA5E481}" srcOrd="3" destOrd="0" presId="urn:microsoft.com/office/officeart/2005/8/layout/orgChart1"/>
    <dgm:cxn modelId="{A1DDD832-85B1-4D57-A621-FD29373CFFA3}" type="presParOf" srcId="{8794FB43-2F70-4527-A192-4A404BA5E481}" destId="{007BE3C3-F681-4ECC-8B7A-7E901691C5B3}" srcOrd="0" destOrd="0" presId="urn:microsoft.com/office/officeart/2005/8/layout/orgChart1"/>
    <dgm:cxn modelId="{6C76D030-5A13-48C8-8EA2-CF23016D1E85}" type="presParOf" srcId="{007BE3C3-F681-4ECC-8B7A-7E901691C5B3}" destId="{33BBA053-F25A-4DDC-855A-ECF53959185C}" srcOrd="0" destOrd="0" presId="urn:microsoft.com/office/officeart/2005/8/layout/orgChart1"/>
    <dgm:cxn modelId="{DA96DBCE-F864-4680-8449-49E337BD4D46}" type="presParOf" srcId="{007BE3C3-F681-4ECC-8B7A-7E901691C5B3}" destId="{AD06AB91-2500-4C63-AA80-5541682D1EBE}" srcOrd="1" destOrd="0" presId="urn:microsoft.com/office/officeart/2005/8/layout/orgChart1"/>
    <dgm:cxn modelId="{88FD1BC8-AA1B-4576-AA94-48B49816D7EE}" type="presParOf" srcId="{8794FB43-2F70-4527-A192-4A404BA5E481}" destId="{D2BAA99D-4B40-4097-883D-17C67D2AAFD7}" srcOrd="1" destOrd="0" presId="urn:microsoft.com/office/officeart/2005/8/layout/orgChart1"/>
    <dgm:cxn modelId="{34C149A6-7DC6-4193-A93E-55433CBBD17A}" type="presParOf" srcId="{8794FB43-2F70-4527-A192-4A404BA5E481}" destId="{96F6A250-8793-48FE-B369-7645D1D432A0}" srcOrd="2" destOrd="0" presId="urn:microsoft.com/office/officeart/2005/8/layout/orgChart1"/>
    <dgm:cxn modelId="{85DADC08-32D3-4D1C-A904-9C04450E0B44}" type="presParOf" srcId="{6FADC410-334C-4BDE-978A-C9BECD9887D4}" destId="{C3FF605F-C5BF-4B00-8BFD-397C6204B7B1}" srcOrd="2" destOrd="0" presId="urn:microsoft.com/office/officeart/2005/8/layout/orgChart1"/>
    <dgm:cxn modelId="{28A4F487-2AB3-46A0-9528-DFCF9542EDB1}" type="presParOf" srcId="{D6D3EBA3-DAA4-4EA9-AD2F-A31AA05974D5}" destId="{3D647002-A54C-4D5F-B344-EAA3457BA42D}" srcOrd="2" destOrd="0" presId="urn:microsoft.com/office/officeart/2005/8/layout/orgChart1"/>
    <dgm:cxn modelId="{50F1D94B-79E4-41C4-A78C-216FA97AF9A7}" type="presParOf" srcId="{D6D3EBA3-DAA4-4EA9-AD2F-A31AA05974D5}" destId="{B0AB2092-00D5-4584-8C33-2E326BCBDCD1}" srcOrd="3" destOrd="0" presId="urn:microsoft.com/office/officeart/2005/8/layout/orgChart1"/>
    <dgm:cxn modelId="{1F6F121A-9797-4684-8073-8CA1948E8930}" type="presParOf" srcId="{B0AB2092-00D5-4584-8C33-2E326BCBDCD1}" destId="{AF8867B4-4C7C-4C1E-99E1-C6E1A0D1C76D}" srcOrd="0" destOrd="0" presId="urn:microsoft.com/office/officeart/2005/8/layout/orgChart1"/>
    <dgm:cxn modelId="{4ADDA11C-3628-47B2-AA96-38F29BFD5D88}" type="presParOf" srcId="{AF8867B4-4C7C-4C1E-99E1-C6E1A0D1C76D}" destId="{E8920E01-CC44-4CF7-A53C-426612E1C399}" srcOrd="0" destOrd="0" presId="urn:microsoft.com/office/officeart/2005/8/layout/orgChart1"/>
    <dgm:cxn modelId="{CC33EDD1-D186-440A-BEA1-9AF24835252D}" type="presParOf" srcId="{AF8867B4-4C7C-4C1E-99E1-C6E1A0D1C76D}" destId="{B5AC35F5-C60E-4A16-9B2A-608B0D3533EB}" srcOrd="1" destOrd="0" presId="urn:microsoft.com/office/officeart/2005/8/layout/orgChart1"/>
    <dgm:cxn modelId="{66718B5A-9005-4359-95E4-3A2138D181ED}" type="presParOf" srcId="{B0AB2092-00D5-4584-8C33-2E326BCBDCD1}" destId="{729C395E-5592-4852-A11C-D0FB5A3BB24F}" srcOrd="1" destOrd="0" presId="urn:microsoft.com/office/officeart/2005/8/layout/orgChart1"/>
    <dgm:cxn modelId="{956917D1-A247-4986-BB14-0DA2956E5609}" type="presParOf" srcId="{729C395E-5592-4852-A11C-D0FB5A3BB24F}" destId="{50F1E79C-AA50-4947-BDAF-A5B1B70BF9C3}" srcOrd="0" destOrd="0" presId="urn:microsoft.com/office/officeart/2005/8/layout/orgChart1"/>
    <dgm:cxn modelId="{3C898AC6-2613-42DD-9867-A4D6EFD15D9B}" type="presParOf" srcId="{729C395E-5592-4852-A11C-D0FB5A3BB24F}" destId="{2AFC0FB7-63EA-4202-9393-71DC0E2A0A89}" srcOrd="1" destOrd="0" presId="urn:microsoft.com/office/officeart/2005/8/layout/orgChart1"/>
    <dgm:cxn modelId="{3C980EE9-EA40-4503-A96F-7BCA64D2529E}" type="presParOf" srcId="{2AFC0FB7-63EA-4202-9393-71DC0E2A0A89}" destId="{F7C14AE7-E26C-4314-B489-501B04F037E8}" srcOrd="0" destOrd="0" presId="urn:microsoft.com/office/officeart/2005/8/layout/orgChart1"/>
    <dgm:cxn modelId="{9AE8573C-B8C7-439D-95E5-3902D00677CA}" type="presParOf" srcId="{F7C14AE7-E26C-4314-B489-501B04F037E8}" destId="{0B750E5B-CE8A-431D-9CDF-89E4016B0E91}" srcOrd="0" destOrd="0" presId="urn:microsoft.com/office/officeart/2005/8/layout/orgChart1"/>
    <dgm:cxn modelId="{B6FED04B-076B-4AB9-9597-CC6A1FDB4220}" type="presParOf" srcId="{F7C14AE7-E26C-4314-B489-501B04F037E8}" destId="{5A372273-C0AE-48A5-A7FA-202A7BD87AB4}" srcOrd="1" destOrd="0" presId="urn:microsoft.com/office/officeart/2005/8/layout/orgChart1"/>
    <dgm:cxn modelId="{DCCBF0F0-C53E-4B30-AD37-96BD65C2E5A0}" type="presParOf" srcId="{2AFC0FB7-63EA-4202-9393-71DC0E2A0A89}" destId="{C029E094-FDF3-48EC-970C-5F2DC06D46DA}" srcOrd="1" destOrd="0" presId="urn:microsoft.com/office/officeart/2005/8/layout/orgChart1"/>
    <dgm:cxn modelId="{2425D752-B2A5-4ACA-917E-499F0CE20EAF}" type="presParOf" srcId="{2AFC0FB7-63EA-4202-9393-71DC0E2A0A89}" destId="{847A9361-6CC6-4096-B850-783B96B0BA5D}" srcOrd="2" destOrd="0" presId="urn:microsoft.com/office/officeart/2005/8/layout/orgChart1"/>
    <dgm:cxn modelId="{229F835B-2F73-4A39-81E8-C29E2168F5B6}" type="presParOf" srcId="{729C395E-5592-4852-A11C-D0FB5A3BB24F}" destId="{E9C1F58E-5295-4CDD-ADA4-187B9DB8E377}" srcOrd="2" destOrd="0" presId="urn:microsoft.com/office/officeart/2005/8/layout/orgChart1"/>
    <dgm:cxn modelId="{806D7518-17DA-4FE4-953B-152047667133}" type="presParOf" srcId="{729C395E-5592-4852-A11C-D0FB5A3BB24F}" destId="{1DB19F17-53E8-44AF-9992-4DFD29A1B43F}" srcOrd="3" destOrd="0" presId="urn:microsoft.com/office/officeart/2005/8/layout/orgChart1"/>
    <dgm:cxn modelId="{287C52F0-EC37-4859-9ED0-B8C12EB0128F}" type="presParOf" srcId="{1DB19F17-53E8-44AF-9992-4DFD29A1B43F}" destId="{9D6275D9-DA3A-4101-A34A-FD2FBF5BE63D}" srcOrd="0" destOrd="0" presId="urn:microsoft.com/office/officeart/2005/8/layout/orgChart1"/>
    <dgm:cxn modelId="{7859A53D-847B-40B9-884C-92A4BC5D08AC}" type="presParOf" srcId="{9D6275D9-DA3A-4101-A34A-FD2FBF5BE63D}" destId="{BD209A95-6377-4B4F-BC63-C330CFBBA33B}" srcOrd="0" destOrd="0" presId="urn:microsoft.com/office/officeart/2005/8/layout/orgChart1"/>
    <dgm:cxn modelId="{ADF3DC54-9D29-40C1-A9F8-233048D7A542}" type="presParOf" srcId="{9D6275D9-DA3A-4101-A34A-FD2FBF5BE63D}" destId="{23B00FE3-8A34-422F-B80D-FE81EBE1CDF8}" srcOrd="1" destOrd="0" presId="urn:microsoft.com/office/officeart/2005/8/layout/orgChart1"/>
    <dgm:cxn modelId="{2B32C0E2-B142-4A4C-A0B6-6CB90ED5EA0C}" type="presParOf" srcId="{1DB19F17-53E8-44AF-9992-4DFD29A1B43F}" destId="{9F4B08F7-382A-46E9-A1C3-EED55165065C}" srcOrd="1" destOrd="0" presId="urn:microsoft.com/office/officeart/2005/8/layout/orgChart1"/>
    <dgm:cxn modelId="{757787B9-D69A-46C1-AA1D-3A7627B8B93C}" type="presParOf" srcId="{9F4B08F7-382A-46E9-A1C3-EED55165065C}" destId="{0529B886-04E3-4A01-892A-52E66753923B}" srcOrd="0" destOrd="0" presId="urn:microsoft.com/office/officeart/2005/8/layout/orgChart1"/>
    <dgm:cxn modelId="{158A4C07-1C6A-47ED-823A-EF05150FAFD8}" type="presParOf" srcId="{9F4B08F7-382A-46E9-A1C3-EED55165065C}" destId="{52F4150E-3442-427A-8F9D-0D080D275A05}" srcOrd="1" destOrd="0" presId="urn:microsoft.com/office/officeart/2005/8/layout/orgChart1"/>
    <dgm:cxn modelId="{D5966BE7-83A3-4334-A8C3-8503EB873895}" type="presParOf" srcId="{52F4150E-3442-427A-8F9D-0D080D275A05}" destId="{2163DCEF-4467-4D64-B188-2EA6912739F9}" srcOrd="0" destOrd="0" presId="urn:microsoft.com/office/officeart/2005/8/layout/orgChart1"/>
    <dgm:cxn modelId="{C60EBAF8-9CB4-4E7F-A0BB-79C21F413BB9}" type="presParOf" srcId="{2163DCEF-4467-4D64-B188-2EA6912739F9}" destId="{3555BC41-3329-414D-95D3-7D2A7A547DB2}" srcOrd="0" destOrd="0" presId="urn:microsoft.com/office/officeart/2005/8/layout/orgChart1"/>
    <dgm:cxn modelId="{B605F794-87AA-4709-809F-4F10CFB40DEF}" type="presParOf" srcId="{2163DCEF-4467-4D64-B188-2EA6912739F9}" destId="{566A88A8-C48D-4211-872A-AE96880D47EB}" srcOrd="1" destOrd="0" presId="urn:microsoft.com/office/officeart/2005/8/layout/orgChart1"/>
    <dgm:cxn modelId="{D3134526-5AF4-4770-AD7A-8AEB550F5785}" type="presParOf" srcId="{52F4150E-3442-427A-8F9D-0D080D275A05}" destId="{735F2A2D-E9A4-40A3-AB42-B56ED6FDEBB1}" srcOrd="1" destOrd="0" presId="urn:microsoft.com/office/officeart/2005/8/layout/orgChart1"/>
    <dgm:cxn modelId="{8BD50F34-798C-434A-8E22-07F81442F4B1}" type="presParOf" srcId="{52F4150E-3442-427A-8F9D-0D080D275A05}" destId="{DC7DB9B4-A969-4DF8-A3AE-A6CC1878BB1F}" srcOrd="2" destOrd="0" presId="urn:microsoft.com/office/officeart/2005/8/layout/orgChart1"/>
    <dgm:cxn modelId="{DA4E421B-2972-4B64-BEF9-3A62A8684B74}" type="presParOf" srcId="{9F4B08F7-382A-46E9-A1C3-EED55165065C}" destId="{FCBD0977-7B05-44ED-BFEF-8265CC9F20F3}" srcOrd="2" destOrd="0" presId="urn:microsoft.com/office/officeart/2005/8/layout/orgChart1"/>
    <dgm:cxn modelId="{39C20709-F85F-46A5-A1AE-1E347F84177F}" type="presParOf" srcId="{9F4B08F7-382A-46E9-A1C3-EED55165065C}" destId="{44DFD768-E1DC-43A8-BC22-48BC67389211}" srcOrd="3" destOrd="0" presId="urn:microsoft.com/office/officeart/2005/8/layout/orgChart1"/>
    <dgm:cxn modelId="{AB320DC3-835A-425D-9B09-58A7BE327F9B}" type="presParOf" srcId="{44DFD768-E1DC-43A8-BC22-48BC67389211}" destId="{93BD0106-8983-4BB1-9886-60B4785FB550}" srcOrd="0" destOrd="0" presId="urn:microsoft.com/office/officeart/2005/8/layout/orgChart1"/>
    <dgm:cxn modelId="{B2062ECF-5A00-4C5B-92F8-9CB51FAB6CFD}" type="presParOf" srcId="{93BD0106-8983-4BB1-9886-60B4785FB550}" destId="{26B770F3-87E2-4311-B485-3C54F7D3F6AB}" srcOrd="0" destOrd="0" presId="urn:microsoft.com/office/officeart/2005/8/layout/orgChart1"/>
    <dgm:cxn modelId="{5E8CDBBD-78B6-4F6F-81C4-AC8BD611C908}" type="presParOf" srcId="{93BD0106-8983-4BB1-9886-60B4785FB550}" destId="{3BCC3298-8286-4222-9715-7CDC3A8DC5CE}" srcOrd="1" destOrd="0" presId="urn:microsoft.com/office/officeart/2005/8/layout/orgChart1"/>
    <dgm:cxn modelId="{7EC87534-2D48-4A99-924C-AF53692919EA}" type="presParOf" srcId="{44DFD768-E1DC-43A8-BC22-48BC67389211}" destId="{C8F604E8-DB15-4294-9E54-8A57B3E46FE0}" srcOrd="1" destOrd="0" presId="urn:microsoft.com/office/officeart/2005/8/layout/orgChart1"/>
    <dgm:cxn modelId="{B260BD53-7A2D-4E2B-8AB6-9734DC5CF580}" type="presParOf" srcId="{44DFD768-E1DC-43A8-BC22-48BC67389211}" destId="{9D148B78-1F3E-450B-92EB-4D07AB469098}" srcOrd="2" destOrd="0" presId="urn:microsoft.com/office/officeart/2005/8/layout/orgChart1"/>
    <dgm:cxn modelId="{30D3272A-7B9C-4A26-A3DF-8771017BB658}" type="presParOf" srcId="{9F4B08F7-382A-46E9-A1C3-EED55165065C}" destId="{9AFB81B0-01AE-4D95-826D-C4ED0AD0373A}" srcOrd="4" destOrd="0" presId="urn:microsoft.com/office/officeart/2005/8/layout/orgChart1"/>
    <dgm:cxn modelId="{A225B42D-8391-4C92-8A51-40B2579CB94B}" type="presParOf" srcId="{9F4B08F7-382A-46E9-A1C3-EED55165065C}" destId="{F279DD82-8E40-4F43-A01A-ABD3D1C71C58}" srcOrd="5" destOrd="0" presId="urn:microsoft.com/office/officeart/2005/8/layout/orgChart1"/>
    <dgm:cxn modelId="{B62E08C5-8EA5-4187-95DD-4BEA1C07E671}" type="presParOf" srcId="{F279DD82-8E40-4F43-A01A-ABD3D1C71C58}" destId="{FED31DEC-5B86-446B-BAD7-93378151FDCC}" srcOrd="0" destOrd="0" presId="urn:microsoft.com/office/officeart/2005/8/layout/orgChart1"/>
    <dgm:cxn modelId="{03DE3BA2-1307-4268-A40F-3D838DB1591A}" type="presParOf" srcId="{FED31DEC-5B86-446B-BAD7-93378151FDCC}" destId="{D57BD337-5129-473C-9981-0D8C1E979AA1}" srcOrd="0" destOrd="0" presId="urn:microsoft.com/office/officeart/2005/8/layout/orgChart1"/>
    <dgm:cxn modelId="{4398D20F-0109-488D-9713-B8BABBDF0DD5}" type="presParOf" srcId="{FED31DEC-5B86-446B-BAD7-93378151FDCC}" destId="{086AB7FE-71CD-4A08-A288-C5FABDD33A17}" srcOrd="1" destOrd="0" presId="urn:microsoft.com/office/officeart/2005/8/layout/orgChart1"/>
    <dgm:cxn modelId="{CB30B673-19C3-4751-99D5-63FAA2905C9C}" type="presParOf" srcId="{F279DD82-8E40-4F43-A01A-ABD3D1C71C58}" destId="{0412A56B-E4A1-4BC9-9F6A-ECF0E1544F2A}" srcOrd="1" destOrd="0" presId="urn:microsoft.com/office/officeart/2005/8/layout/orgChart1"/>
    <dgm:cxn modelId="{DA274EF6-BFCF-4AF1-B5AA-A8F3D3513389}" type="presParOf" srcId="{F279DD82-8E40-4F43-A01A-ABD3D1C71C58}" destId="{C125B2A6-5A94-4745-9E70-32C1023CBC20}" srcOrd="2" destOrd="0" presId="urn:microsoft.com/office/officeart/2005/8/layout/orgChart1"/>
    <dgm:cxn modelId="{DD2C40F6-5BF6-48CC-A015-B1399E8B1045}" type="presParOf" srcId="{9F4B08F7-382A-46E9-A1C3-EED55165065C}" destId="{D5362E32-80BA-4C70-B9CD-08FE1B566EE8}" srcOrd="6" destOrd="0" presId="urn:microsoft.com/office/officeart/2005/8/layout/orgChart1"/>
    <dgm:cxn modelId="{6734DEB5-050A-476F-A758-A15721EB9B58}" type="presParOf" srcId="{9F4B08F7-382A-46E9-A1C3-EED55165065C}" destId="{B0930E7E-40A4-45C4-9269-50BBE4C04B77}" srcOrd="7" destOrd="0" presId="urn:microsoft.com/office/officeart/2005/8/layout/orgChart1"/>
    <dgm:cxn modelId="{28D04466-5A24-4ED3-B73E-EB5D26BC8274}" type="presParOf" srcId="{B0930E7E-40A4-45C4-9269-50BBE4C04B77}" destId="{9B6FD5E6-F743-40A3-AB71-A12AD9AF3A17}" srcOrd="0" destOrd="0" presId="urn:microsoft.com/office/officeart/2005/8/layout/orgChart1"/>
    <dgm:cxn modelId="{C902CC17-BE9F-4C21-B854-A7EABE035E14}" type="presParOf" srcId="{9B6FD5E6-F743-40A3-AB71-A12AD9AF3A17}" destId="{47B58B44-26F7-4D4E-96BE-F983EA392474}" srcOrd="0" destOrd="0" presId="urn:microsoft.com/office/officeart/2005/8/layout/orgChart1"/>
    <dgm:cxn modelId="{972207E8-BC00-40EC-BD1F-F8BE4211F781}" type="presParOf" srcId="{9B6FD5E6-F743-40A3-AB71-A12AD9AF3A17}" destId="{D8E1DB53-B3A6-45EC-A8AD-B40EA2DFD5AB}" srcOrd="1" destOrd="0" presId="urn:microsoft.com/office/officeart/2005/8/layout/orgChart1"/>
    <dgm:cxn modelId="{B408BA04-D5F1-46FA-A4DA-32BFB763B020}" type="presParOf" srcId="{B0930E7E-40A4-45C4-9269-50BBE4C04B77}" destId="{36436A67-4EDD-4CE8-98B9-6B6E8486CF0B}" srcOrd="1" destOrd="0" presId="urn:microsoft.com/office/officeart/2005/8/layout/orgChart1"/>
    <dgm:cxn modelId="{BC962766-19C8-4E2D-A6D3-3F9831B6D93C}" type="presParOf" srcId="{B0930E7E-40A4-45C4-9269-50BBE4C04B77}" destId="{F06D1674-45D0-4999-847F-6EE434C328DA}" srcOrd="2" destOrd="0" presId="urn:microsoft.com/office/officeart/2005/8/layout/orgChart1"/>
    <dgm:cxn modelId="{73D081BD-C4FA-43E2-8717-223B483B8FDB}" type="presParOf" srcId="{9F4B08F7-382A-46E9-A1C3-EED55165065C}" destId="{E86929E8-122A-407E-810A-F83D6537DB64}" srcOrd="8" destOrd="0" presId="urn:microsoft.com/office/officeart/2005/8/layout/orgChart1"/>
    <dgm:cxn modelId="{A3FAFE7A-3D5B-4864-B9A1-DE8903B06CDE}" type="presParOf" srcId="{9F4B08F7-382A-46E9-A1C3-EED55165065C}" destId="{A453A923-2C8A-44B5-A183-680389A9DD0B}" srcOrd="9" destOrd="0" presId="urn:microsoft.com/office/officeart/2005/8/layout/orgChart1"/>
    <dgm:cxn modelId="{57513395-F17A-48AD-8DC4-8556FEB69163}" type="presParOf" srcId="{A453A923-2C8A-44B5-A183-680389A9DD0B}" destId="{026C9865-9A8F-40A8-965D-E4AEC52656F3}" srcOrd="0" destOrd="0" presId="urn:microsoft.com/office/officeart/2005/8/layout/orgChart1"/>
    <dgm:cxn modelId="{07C04B93-B818-4E8F-A6CA-E0D6E240A594}" type="presParOf" srcId="{026C9865-9A8F-40A8-965D-E4AEC52656F3}" destId="{364B35F9-199C-40CF-9129-8A30A30EB246}" srcOrd="0" destOrd="0" presId="urn:microsoft.com/office/officeart/2005/8/layout/orgChart1"/>
    <dgm:cxn modelId="{53C7F80C-AA91-4FFE-B7CF-FC54D9AB85AC}" type="presParOf" srcId="{026C9865-9A8F-40A8-965D-E4AEC52656F3}" destId="{D079A7E3-5F56-41EF-BF8A-89CC53C03233}" srcOrd="1" destOrd="0" presId="urn:microsoft.com/office/officeart/2005/8/layout/orgChart1"/>
    <dgm:cxn modelId="{52C9BD87-AB1F-4D14-9275-2AFB795A204D}" type="presParOf" srcId="{A453A923-2C8A-44B5-A183-680389A9DD0B}" destId="{99D77F9C-9CC1-43C4-9F7E-9733C1A1B4ED}" srcOrd="1" destOrd="0" presId="urn:microsoft.com/office/officeart/2005/8/layout/orgChart1"/>
    <dgm:cxn modelId="{DE199883-7A51-4450-8E0D-FD31BD062D4C}" type="presParOf" srcId="{A453A923-2C8A-44B5-A183-680389A9DD0B}" destId="{F16CC2AD-FF77-4D25-8B72-5088E3A77AE8}" srcOrd="2" destOrd="0" presId="urn:microsoft.com/office/officeart/2005/8/layout/orgChart1"/>
    <dgm:cxn modelId="{06E5F8E4-E079-40B5-B3A1-F8AE9795F3A5}" type="presParOf" srcId="{1DB19F17-53E8-44AF-9992-4DFD29A1B43F}" destId="{233F90DE-C1D7-46C4-95BF-E59BB6629305}" srcOrd="2" destOrd="0" presId="urn:microsoft.com/office/officeart/2005/8/layout/orgChart1"/>
    <dgm:cxn modelId="{44A0D2F2-A0BE-4E68-81D9-3E4BFEC702EF}" type="presParOf" srcId="{B0AB2092-00D5-4584-8C33-2E326BCBDCD1}" destId="{202C5618-B58B-4C50-9DA3-6822C03B2EBF}" srcOrd="2" destOrd="0" presId="urn:microsoft.com/office/officeart/2005/8/layout/orgChart1"/>
    <dgm:cxn modelId="{1587262B-15F3-46DF-995F-3D868DAB5BA9}" type="presParOf" srcId="{76BAA0DF-D1A4-4911-9EE3-23EC63173D89}" destId="{2BCFB939-61F1-40C1-BDA4-3EF00299028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8E4D06-6688-4E4D-B1D2-2D739D79DCC5}" type="doc">
      <dgm:prSet loTypeId="urn:microsoft.com/office/officeart/2005/8/layout/vList3" loCatId="picture" qsTypeId="urn:microsoft.com/office/officeart/2005/8/quickstyle/simple1" qsCatId="simple" csTypeId="urn:microsoft.com/office/officeart/2005/8/colors/colorful1" csCatId="colorful" phldr="1"/>
      <dgm:spPr/>
      <dgm:t>
        <a:bodyPr/>
        <a:lstStyle/>
        <a:p>
          <a:endParaRPr lang="en-US"/>
        </a:p>
      </dgm:t>
    </dgm:pt>
    <dgm:pt modelId="{2FE61328-3FD0-44D7-8C38-F48465FB14CD}">
      <dgm:prSet/>
      <dgm:spPr/>
      <dgm:t>
        <a:bodyPr/>
        <a:lstStyle/>
        <a:p>
          <a:r>
            <a:rPr lang="en-US" dirty="0"/>
            <a:t>System </a:t>
          </a:r>
        </a:p>
      </dgm:t>
    </dgm:pt>
    <dgm:pt modelId="{F3C4C25F-1136-4FD5-8138-D3FB60D6C818}" type="parTrans" cxnId="{875FE452-CB56-46B9-A583-D58ED92D870C}">
      <dgm:prSet/>
      <dgm:spPr/>
      <dgm:t>
        <a:bodyPr/>
        <a:lstStyle/>
        <a:p>
          <a:endParaRPr lang="en-US"/>
        </a:p>
      </dgm:t>
    </dgm:pt>
    <dgm:pt modelId="{76CFC34D-904B-430F-B40F-B0452B138774}" type="sibTrans" cxnId="{875FE452-CB56-46B9-A583-D58ED92D870C}">
      <dgm:prSet/>
      <dgm:spPr/>
      <dgm:t>
        <a:bodyPr/>
        <a:lstStyle/>
        <a:p>
          <a:endParaRPr lang="en-US"/>
        </a:p>
      </dgm:t>
    </dgm:pt>
    <dgm:pt modelId="{3D4CDD09-570A-4C90-9F3D-ED751246C9FB}">
      <dgm:prSet/>
      <dgm:spPr/>
      <dgm:t>
        <a:bodyPr/>
        <a:lstStyle/>
        <a:p>
          <a:r>
            <a:rPr lang="en-US" dirty="0"/>
            <a:t>Admin</a:t>
          </a:r>
        </a:p>
      </dgm:t>
    </dgm:pt>
    <dgm:pt modelId="{94A51953-900D-4247-B25F-9AE3081A854F}" type="sibTrans" cxnId="{65BC3237-EE64-4DDF-9CF5-E9892FADA100}">
      <dgm:prSet/>
      <dgm:spPr/>
      <dgm:t>
        <a:bodyPr/>
        <a:lstStyle/>
        <a:p>
          <a:endParaRPr lang="en-US"/>
        </a:p>
      </dgm:t>
    </dgm:pt>
    <dgm:pt modelId="{B4ABB391-CF7E-4B0C-90FE-BFBC758D5288}" type="parTrans" cxnId="{65BC3237-EE64-4DDF-9CF5-E9892FADA100}">
      <dgm:prSet/>
      <dgm:spPr/>
      <dgm:t>
        <a:bodyPr/>
        <a:lstStyle/>
        <a:p>
          <a:endParaRPr lang="en-US"/>
        </a:p>
      </dgm:t>
    </dgm:pt>
    <dgm:pt modelId="{99692E3C-2EF4-40F0-B2AF-F2B9738E7F0C}">
      <dgm:prSet/>
      <dgm:spPr/>
      <dgm:t>
        <a:bodyPr/>
        <a:lstStyle/>
        <a:p>
          <a:r>
            <a:rPr lang="en-US" dirty="0"/>
            <a:t>Users</a:t>
          </a:r>
        </a:p>
      </dgm:t>
    </dgm:pt>
    <dgm:pt modelId="{EECE9AAF-BDD1-4AD1-9DA0-A806E38D78E9}" type="parTrans" cxnId="{D93014EA-422A-4720-8CC1-36189017FD66}">
      <dgm:prSet/>
      <dgm:spPr/>
      <dgm:t>
        <a:bodyPr/>
        <a:lstStyle/>
        <a:p>
          <a:endParaRPr lang="en-US"/>
        </a:p>
      </dgm:t>
    </dgm:pt>
    <dgm:pt modelId="{889834F7-6B1E-437E-A5EF-52A69096B38B}" type="sibTrans" cxnId="{D93014EA-422A-4720-8CC1-36189017FD66}">
      <dgm:prSet/>
      <dgm:spPr/>
      <dgm:t>
        <a:bodyPr/>
        <a:lstStyle/>
        <a:p>
          <a:endParaRPr lang="en-US"/>
        </a:p>
      </dgm:t>
    </dgm:pt>
    <dgm:pt modelId="{DF0C287A-EB5E-4246-B059-C23C3CC887C7}" type="pres">
      <dgm:prSet presAssocID="{858E4D06-6688-4E4D-B1D2-2D739D79DCC5}" presName="linearFlow" presStyleCnt="0">
        <dgm:presLayoutVars>
          <dgm:dir/>
          <dgm:resizeHandles val="exact"/>
        </dgm:presLayoutVars>
      </dgm:prSet>
      <dgm:spPr/>
    </dgm:pt>
    <dgm:pt modelId="{3ABB51C4-2982-400F-BE6E-A9D614F510CF}" type="pres">
      <dgm:prSet presAssocID="{2FE61328-3FD0-44D7-8C38-F48465FB14CD}" presName="composite" presStyleCnt="0"/>
      <dgm:spPr/>
    </dgm:pt>
    <dgm:pt modelId="{3B0345BF-41A5-412C-981B-F552C019300D}" type="pres">
      <dgm:prSet presAssocID="{2FE61328-3FD0-44D7-8C38-F48465FB14CD}" presName="imgShp" presStyleLbl="fgImgPlac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74EE013-43A7-4522-927F-BAB7CC511E75}" type="pres">
      <dgm:prSet presAssocID="{2FE61328-3FD0-44D7-8C38-F48465FB14CD}" presName="txShp" presStyleLbl="node1" presStyleIdx="0" presStyleCnt="3">
        <dgm:presLayoutVars>
          <dgm:bulletEnabled val="1"/>
        </dgm:presLayoutVars>
      </dgm:prSet>
      <dgm:spPr/>
    </dgm:pt>
    <dgm:pt modelId="{BC158E8C-354D-445A-9BD3-ECBB43CB086B}" type="pres">
      <dgm:prSet presAssocID="{76CFC34D-904B-430F-B40F-B0452B138774}" presName="spacing" presStyleCnt="0"/>
      <dgm:spPr/>
    </dgm:pt>
    <dgm:pt modelId="{1B26EE47-F325-4E14-A22F-76107852FDF9}" type="pres">
      <dgm:prSet presAssocID="{3D4CDD09-570A-4C90-9F3D-ED751246C9FB}" presName="composite" presStyleCnt="0"/>
      <dgm:spPr/>
    </dgm:pt>
    <dgm:pt modelId="{6A9798DE-B04E-42D2-87B0-38BEBAFFAC1C}" type="pres">
      <dgm:prSet presAssocID="{3D4CDD09-570A-4C90-9F3D-ED751246C9FB}"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extLst>
        <a:ext uri="{E40237B7-FDA0-4F09-8148-C483321AD2D9}">
          <dgm14:cNvPr xmlns:dgm14="http://schemas.microsoft.com/office/drawing/2010/diagram" id="0" name="" descr="Ui Ux with solid fill"/>
        </a:ext>
      </dgm:extLst>
    </dgm:pt>
    <dgm:pt modelId="{327A924B-FC1B-4E02-9987-B8CF9C1DCBD1}" type="pres">
      <dgm:prSet presAssocID="{3D4CDD09-570A-4C90-9F3D-ED751246C9FB}" presName="txShp" presStyleLbl="node1" presStyleIdx="1" presStyleCnt="3">
        <dgm:presLayoutVars>
          <dgm:bulletEnabled val="1"/>
        </dgm:presLayoutVars>
      </dgm:prSet>
      <dgm:spPr/>
    </dgm:pt>
    <dgm:pt modelId="{D4D31476-F06A-44BB-A795-EFF22AF2E398}" type="pres">
      <dgm:prSet presAssocID="{94A51953-900D-4247-B25F-9AE3081A854F}" presName="spacing" presStyleCnt="0"/>
      <dgm:spPr/>
    </dgm:pt>
    <dgm:pt modelId="{97D13421-2705-41CF-8654-96E7A65A214E}" type="pres">
      <dgm:prSet presAssocID="{99692E3C-2EF4-40F0-B2AF-F2B9738E7F0C}" presName="composite" presStyleCnt="0"/>
      <dgm:spPr/>
    </dgm:pt>
    <dgm:pt modelId="{E6A209C8-51B4-487D-9EAB-830770BCB9A9}" type="pres">
      <dgm:prSet presAssocID="{99692E3C-2EF4-40F0-B2AF-F2B9738E7F0C}" presName="imgShp" presStyleLbl="fgImgPlac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243C5FD-E6AB-40E8-A3B3-ECC4FC3B25C3}" type="pres">
      <dgm:prSet presAssocID="{99692E3C-2EF4-40F0-B2AF-F2B9738E7F0C}" presName="txShp" presStyleLbl="node1" presStyleIdx="2" presStyleCnt="3">
        <dgm:presLayoutVars>
          <dgm:bulletEnabled val="1"/>
        </dgm:presLayoutVars>
      </dgm:prSet>
      <dgm:spPr/>
    </dgm:pt>
  </dgm:ptLst>
  <dgm:cxnLst>
    <dgm:cxn modelId="{F3A0D502-0D5F-43EE-B315-A71F7F3F5D5F}" type="presOf" srcId="{2FE61328-3FD0-44D7-8C38-F48465FB14CD}" destId="{A74EE013-43A7-4522-927F-BAB7CC511E75}" srcOrd="0" destOrd="0" presId="urn:microsoft.com/office/officeart/2005/8/layout/vList3"/>
    <dgm:cxn modelId="{6B3B801C-67F0-4719-A1D2-932764F5B395}" type="presOf" srcId="{99692E3C-2EF4-40F0-B2AF-F2B9738E7F0C}" destId="{C243C5FD-E6AB-40E8-A3B3-ECC4FC3B25C3}" srcOrd="0" destOrd="0" presId="urn:microsoft.com/office/officeart/2005/8/layout/vList3"/>
    <dgm:cxn modelId="{65BC3237-EE64-4DDF-9CF5-E9892FADA100}" srcId="{858E4D06-6688-4E4D-B1D2-2D739D79DCC5}" destId="{3D4CDD09-570A-4C90-9F3D-ED751246C9FB}" srcOrd="1" destOrd="0" parTransId="{B4ABB391-CF7E-4B0C-90FE-BFBC758D5288}" sibTransId="{94A51953-900D-4247-B25F-9AE3081A854F}"/>
    <dgm:cxn modelId="{875FE452-CB56-46B9-A583-D58ED92D870C}" srcId="{858E4D06-6688-4E4D-B1D2-2D739D79DCC5}" destId="{2FE61328-3FD0-44D7-8C38-F48465FB14CD}" srcOrd="0" destOrd="0" parTransId="{F3C4C25F-1136-4FD5-8138-D3FB60D6C818}" sibTransId="{76CFC34D-904B-430F-B40F-B0452B138774}"/>
    <dgm:cxn modelId="{EBE5CAAE-1295-46FB-955E-722AE1EECA3A}" type="presOf" srcId="{3D4CDD09-570A-4C90-9F3D-ED751246C9FB}" destId="{327A924B-FC1B-4E02-9987-B8CF9C1DCBD1}" srcOrd="0" destOrd="0" presId="urn:microsoft.com/office/officeart/2005/8/layout/vList3"/>
    <dgm:cxn modelId="{BE311EBF-61F5-40A8-9E7C-036144ABBCA4}" type="presOf" srcId="{858E4D06-6688-4E4D-B1D2-2D739D79DCC5}" destId="{DF0C287A-EB5E-4246-B059-C23C3CC887C7}" srcOrd="0" destOrd="0" presId="urn:microsoft.com/office/officeart/2005/8/layout/vList3"/>
    <dgm:cxn modelId="{D93014EA-422A-4720-8CC1-36189017FD66}" srcId="{858E4D06-6688-4E4D-B1D2-2D739D79DCC5}" destId="{99692E3C-2EF4-40F0-B2AF-F2B9738E7F0C}" srcOrd="2" destOrd="0" parTransId="{EECE9AAF-BDD1-4AD1-9DA0-A806E38D78E9}" sibTransId="{889834F7-6B1E-437E-A5EF-52A69096B38B}"/>
    <dgm:cxn modelId="{1D6E6A53-0C4F-407B-B91E-E0908DF5CB8B}" type="presParOf" srcId="{DF0C287A-EB5E-4246-B059-C23C3CC887C7}" destId="{3ABB51C4-2982-400F-BE6E-A9D614F510CF}" srcOrd="0" destOrd="0" presId="urn:microsoft.com/office/officeart/2005/8/layout/vList3"/>
    <dgm:cxn modelId="{A4BF80ED-613B-4CAF-A829-4097273370BF}" type="presParOf" srcId="{3ABB51C4-2982-400F-BE6E-A9D614F510CF}" destId="{3B0345BF-41A5-412C-981B-F552C019300D}" srcOrd="0" destOrd="0" presId="urn:microsoft.com/office/officeart/2005/8/layout/vList3"/>
    <dgm:cxn modelId="{E9D074A3-52D7-4AC6-A124-748D5ECAC173}" type="presParOf" srcId="{3ABB51C4-2982-400F-BE6E-A9D614F510CF}" destId="{A74EE013-43A7-4522-927F-BAB7CC511E75}" srcOrd="1" destOrd="0" presId="urn:microsoft.com/office/officeart/2005/8/layout/vList3"/>
    <dgm:cxn modelId="{73B1825E-8586-463C-9294-37963351470F}" type="presParOf" srcId="{DF0C287A-EB5E-4246-B059-C23C3CC887C7}" destId="{BC158E8C-354D-445A-9BD3-ECBB43CB086B}" srcOrd="1" destOrd="0" presId="urn:microsoft.com/office/officeart/2005/8/layout/vList3"/>
    <dgm:cxn modelId="{40B44159-9972-437B-A97F-B5A972B8EB17}" type="presParOf" srcId="{DF0C287A-EB5E-4246-B059-C23C3CC887C7}" destId="{1B26EE47-F325-4E14-A22F-76107852FDF9}" srcOrd="2" destOrd="0" presId="urn:microsoft.com/office/officeart/2005/8/layout/vList3"/>
    <dgm:cxn modelId="{F5316A5A-68ED-40B0-9A9F-06FF3B57FED9}" type="presParOf" srcId="{1B26EE47-F325-4E14-A22F-76107852FDF9}" destId="{6A9798DE-B04E-42D2-87B0-38BEBAFFAC1C}" srcOrd="0" destOrd="0" presId="urn:microsoft.com/office/officeart/2005/8/layout/vList3"/>
    <dgm:cxn modelId="{8ACEE850-0478-4062-95F5-2F44436ECBF5}" type="presParOf" srcId="{1B26EE47-F325-4E14-A22F-76107852FDF9}" destId="{327A924B-FC1B-4E02-9987-B8CF9C1DCBD1}" srcOrd="1" destOrd="0" presId="urn:microsoft.com/office/officeart/2005/8/layout/vList3"/>
    <dgm:cxn modelId="{50B25EB8-5646-4D72-8629-B63A2CEC801D}" type="presParOf" srcId="{DF0C287A-EB5E-4246-B059-C23C3CC887C7}" destId="{D4D31476-F06A-44BB-A795-EFF22AF2E398}" srcOrd="3" destOrd="0" presId="urn:microsoft.com/office/officeart/2005/8/layout/vList3"/>
    <dgm:cxn modelId="{F7839803-342D-4D1E-8EAB-92E4A5D9620E}" type="presParOf" srcId="{DF0C287A-EB5E-4246-B059-C23C3CC887C7}" destId="{97D13421-2705-41CF-8654-96E7A65A214E}" srcOrd="4" destOrd="0" presId="urn:microsoft.com/office/officeart/2005/8/layout/vList3"/>
    <dgm:cxn modelId="{BB6BE0D9-EE16-40DA-9C3D-FB4E0A0F0474}" type="presParOf" srcId="{97D13421-2705-41CF-8654-96E7A65A214E}" destId="{E6A209C8-51B4-487D-9EAB-830770BCB9A9}" srcOrd="0" destOrd="0" presId="urn:microsoft.com/office/officeart/2005/8/layout/vList3"/>
    <dgm:cxn modelId="{3F820992-2F98-45FA-BA4D-38552F7C6F5E}" type="presParOf" srcId="{97D13421-2705-41CF-8654-96E7A65A214E}" destId="{C243C5FD-E6AB-40E8-A3B3-ECC4FC3B25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C64C7A-9FAE-4D05-A249-D440F7FDDC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767E67B-7732-4858-9377-A3236856122F}">
      <dgm:prSet/>
      <dgm:spPr/>
      <dgm:t>
        <a:bodyPr/>
        <a:lstStyle/>
        <a:p>
          <a:r>
            <a:rPr lang="en-US" b="1" dirty="0"/>
            <a:t>Prog. Language </a:t>
          </a:r>
          <a:endParaRPr lang="en-US" dirty="0"/>
        </a:p>
      </dgm:t>
    </dgm:pt>
    <dgm:pt modelId="{F870ECBB-8E4D-4B7E-BE91-4DDC8EE06E1C}" type="parTrans" cxnId="{6D2D5DCC-E458-4AD5-9B40-75F9FCB79A72}">
      <dgm:prSet/>
      <dgm:spPr/>
      <dgm:t>
        <a:bodyPr/>
        <a:lstStyle/>
        <a:p>
          <a:endParaRPr lang="en-US"/>
        </a:p>
      </dgm:t>
    </dgm:pt>
    <dgm:pt modelId="{67ACD033-91B3-4841-A850-6F9D809C589B}" type="sibTrans" cxnId="{6D2D5DCC-E458-4AD5-9B40-75F9FCB79A72}">
      <dgm:prSet/>
      <dgm:spPr/>
      <dgm:t>
        <a:bodyPr/>
        <a:lstStyle/>
        <a:p>
          <a:endParaRPr lang="en-US"/>
        </a:p>
      </dgm:t>
    </dgm:pt>
    <dgm:pt modelId="{ADB31699-8503-47B7-9E14-BAB2171679C1}">
      <dgm:prSet/>
      <dgm:spPr/>
      <dgm:t>
        <a:bodyPr/>
        <a:lstStyle/>
        <a:p>
          <a:r>
            <a:rPr lang="en-US" b="1" dirty="0"/>
            <a:t>Code Editor</a:t>
          </a:r>
          <a:endParaRPr lang="en-US" dirty="0"/>
        </a:p>
      </dgm:t>
    </dgm:pt>
    <dgm:pt modelId="{B1A3BE26-7E92-4737-95CE-AD0EAD1E8B3D}" type="parTrans" cxnId="{B51D57B4-352E-44A4-813B-54FBE79C6871}">
      <dgm:prSet/>
      <dgm:spPr/>
      <dgm:t>
        <a:bodyPr/>
        <a:lstStyle/>
        <a:p>
          <a:endParaRPr lang="en-US"/>
        </a:p>
      </dgm:t>
    </dgm:pt>
    <dgm:pt modelId="{2D01B981-EB30-4A3C-AC37-0CB6A0BC4473}" type="sibTrans" cxnId="{B51D57B4-352E-44A4-813B-54FBE79C6871}">
      <dgm:prSet/>
      <dgm:spPr/>
      <dgm:t>
        <a:bodyPr/>
        <a:lstStyle/>
        <a:p>
          <a:endParaRPr lang="en-US"/>
        </a:p>
      </dgm:t>
    </dgm:pt>
    <dgm:pt modelId="{855803F6-1554-4A2E-949F-A8A3300728CB}">
      <dgm:prSet/>
      <dgm:spPr/>
      <dgm:t>
        <a:bodyPr/>
        <a:lstStyle/>
        <a:p>
          <a:r>
            <a:rPr lang="en-US" dirty="0"/>
            <a:t>Visual Studio Code</a:t>
          </a:r>
        </a:p>
      </dgm:t>
    </dgm:pt>
    <dgm:pt modelId="{A8B6EE4D-34FD-4E1D-8228-E0D18039260F}" type="parTrans" cxnId="{581F5714-7131-41AB-AEC3-6EFF8C991747}">
      <dgm:prSet/>
      <dgm:spPr/>
      <dgm:t>
        <a:bodyPr/>
        <a:lstStyle/>
        <a:p>
          <a:endParaRPr lang="en-US"/>
        </a:p>
      </dgm:t>
    </dgm:pt>
    <dgm:pt modelId="{98D10061-594F-4EBC-B918-7D6273573FB8}" type="sibTrans" cxnId="{581F5714-7131-41AB-AEC3-6EFF8C991747}">
      <dgm:prSet/>
      <dgm:spPr/>
      <dgm:t>
        <a:bodyPr/>
        <a:lstStyle/>
        <a:p>
          <a:endParaRPr lang="en-US"/>
        </a:p>
      </dgm:t>
    </dgm:pt>
    <dgm:pt modelId="{B73A4E54-2177-4AA6-A6BD-34A6A49F8F75}">
      <dgm:prSet/>
      <dgm:spPr/>
      <dgm:t>
        <a:bodyPr/>
        <a:lstStyle/>
        <a:p>
          <a:r>
            <a:rPr lang="en-US" b="1" dirty="0"/>
            <a:t>Code Hosting</a:t>
          </a:r>
          <a:endParaRPr lang="en-US" dirty="0"/>
        </a:p>
      </dgm:t>
    </dgm:pt>
    <dgm:pt modelId="{E10C98FF-C88A-45B0-9F4A-D83A29BAAE4F}" type="parTrans" cxnId="{84F06B3F-C5FF-47DD-A273-EB792306CB06}">
      <dgm:prSet/>
      <dgm:spPr/>
      <dgm:t>
        <a:bodyPr/>
        <a:lstStyle/>
        <a:p>
          <a:endParaRPr lang="en-US"/>
        </a:p>
      </dgm:t>
    </dgm:pt>
    <dgm:pt modelId="{75739536-BE6B-40E2-825F-324D18D596BD}" type="sibTrans" cxnId="{84F06B3F-C5FF-47DD-A273-EB792306CB06}">
      <dgm:prSet/>
      <dgm:spPr/>
      <dgm:t>
        <a:bodyPr/>
        <a:lstStyle/>
        <a:p>
          <a:endParaRPr lang="en-US"/>
        </a:p>
      </dgm:t>
    </dgm:pt>
    <dgm:pt modelId="{8BDEAD30-EEFD-4948-961A-7545F99B9042}">
      <dgm:prSet/>
      <dgm:spPr/>
      <dgm:t>
        <a:bodyPr/>
        <a:lstStyle/>
        <a:p>
          <a:r>
            <a:rPr lang="en-US" dirty="0"/>
            <a:t>Microsoft GitHub</a:t>
          </a:r>
        </a:p>
      </dgm:t>
    </dgm:pt>
    <dgm:pt modelId="{48C2D621-D508-43E9-BC97-69300F3CB846}" type="parTrans" cxnId="{E687CC8F-2E17-4768-8854-FC0281214BA3}">
      <dgm:prSet/>
      <dgm:spPr/>
      <dgm:t>
        <a:bodyPr/>
        <a:lstStyle/>
        <a:p>
          <a:endParaRPr lang="en-US"/>
        </a:p>
      </dgm:t>
    </dgm:pt>
    <dgm:pt modelId="{4FD79159-3551-4649-8A10-2D667716D00F}" type="sibTrans" cxnId="{E687CC8F-2E17-4768-8854-FC0281214BA3}">
      <dgm:prSet/>
      <dgm:spPr/>
      <dgm:t>
        <a:bodyPr/>
        <a:lstStyle/>
        <a:p>
          <a:endParaRPr lang="en-US"/>
        </a:p>
      </dgm:t>
    </dgm:pt>
    <dgm:pt modelId="{FE5CE3AA-2027-4A13-8533-F1C276B6B4B1}">
      <dgm:prSet/>
      <dgm:spPr/>
      <dgm:t>
        <a:bodyPr/>
        <a:lstStyle/>
        <a:p>
          <a:r>
            <a:rPr lang="en-US" dirty="0"/>
            <a:t>Python</a:t>
          </a:r>
        </a:p>
      </dgm:t>
    </dgm:pt>
    <dgm:pt modelId="{F3298A11-F3D8-4778-AE0D-844AC73B4FA0}" type="parTrans" cxnId="{F3759C36-985E-48B3-98C2-DA22CB6DED15}">
      <dgm:prSet/>
      <dgm:spPr/>
      <dgm:t>
        <a:bodyPr/>
        <a:lstStyle/>
        <a:p>
          <a:pPr rtl="1"/>
          <a:endParaRPr lang="ar-SA"/>
        </a:p>
      </dgm:t>
    </dgm:pt>
    <dgm:pt modelId="{4CAAFFB0-D0BF-4B76-B367-52EE95B70B4C}" type="sibTrans" cxnId="{F3759C36-985E-48B3-98C2-DA22CB6DED15}">
      <dgm:prSet/>
      <dgm:spPr/>
      <dgm:t>
        <a:bodyPr/>
        <a:lstStyle/>
        <a:p>
          <a:pPr rtl="1"/>
          <a:endParaRPr lang="ar-SA"/>
        </a:p>
      </dgm:t>
    </dgm:pt>
    <dgm:pt modelId="{3606AABC-9A39-4FA9-91F3-116B29D81642}">
      <dgm:prSet/>
      <dgm:spPr/>
      <dgm:t>
        <a:bodyPr/>
        <a:lstStyle/>
        <a:p>
          <a:r>
            <a:rPr lang="en-GB" dirty="0"/>
            <a:t>MySQL </a:t>
          </a:r>
          <a:endParaRPr lang="en-US" dirty="0"/>
        </a:p>
      </dgm:t>
    </dgm:pt>
    <dgm:pt modelId="{5B37ED3E-0573-4C0A-937F-1C6848314D71}" type="parTrans" cxnId="{E0C56A62-63F0-4696-9C8D-52FAA322DDB4}">
      <dgm:prSet/>
      <dgm:spPr/>
      <dgm:t>
        <a:bodyPr/>
        <a:lstStyle/>
        <a:p>
          <a:pPr rtl="1"/>
          <a:endParaRPr lang="ar-SA"/>
        </a:p>
      </dgm:t>
    </dgm:pt>
    <dgm:pt modelId="{D2C73C17-3DF5-4AB7-ABB7-145A436D6B16}" type="sibTrans" cxnId="{E0C56A62-63F0-4696-9C8D-52FAA322DDB4}">
      <dgm:prSet/>
      <dgm:spPr/>
      <dgm:t>
        <a:bodyPr/>
        <a:lstStyle/>
        <a:p>
          <a:pPr rtl="1"/>
          <a:endParaRPr lang="ar-SA"/>
        </a:p>
      </dgm:t>
    </dgm:pt>
    <dgm:pt modelId="{DC608ADD-CDE7-4CEE-9E21-7E3C0D01C095}">
      <dgm:prSet/>
      <dgm:spPr/>
      <dgm:t>
        <a:bodyPr/>
        <a:lstStyle/>
        <a:p>
          <a:r>
            <a:rPr lang="en-US" b="1" dirty="0"/>
            <a:t>Database</a:t>
          </a:r>
          <a:endParaRPr lang="en-US" dirty="0"/>
        </a:p>
      </dgm:t>
    </dgm:pt>
    <dgm:pt modelId="{2A827432-5C50-42E7-87C9-4599FE1E02A3}" type="parTrans" cxnId="{CE04062F-0E37-40E9-93EB-3561A34DF99D}">
      <dgm:prSet/>
      <dgm:spPr/>
      <dgm:t>
        <a:bodyPr/>
        <a:lstStyle/>
        <a:p>
          <a:pPr rtl="1"/>
          <a:endParaRPr lang="ar-SA"/>
        </a:p>
      </dgm:t>
    </dgm:pt>
    <dgm:pt modelId="{7F82425D-F8D9-433C-8808-F50F0E279E3F}" type="sibTrans" cxnId="{CE04062F-0E37-40E9-93EB-3561A34DF99D}">
      <dgm:prSet/>
      <dgm:spPr/>
      <dgm:t>
        <a:bodyPr/>
        <a:lstStyle/>
        <a:p>
          <a:pPr rtl="1"/>
          <a:endParaRPr lang="ar-SA"/>
        </a:p>
      </dgm:t>
    </dgm:pt>
    <dgm:pt modelId="{2CA17264-0441-433D-BDD3-081A221875B3}" type="pres">
      <dgm:prSet presAssocID="{2FC64C7A-9FAE-4D05-A249-D440F7FDDC5D}" presName="linear" presStyleCnt="0">
        <dgm:presLayoutVars>
          <dgm:dir/>
          <dgm:animLvl val="lvl"/>
          <dgm:resizeHandles val="exact"/>
        </dgm:presLayoutVars>
      </dgm:prSet>
      <dgm:spPr/>
    </dgm:pt>
    <dgm:pt modelId="{2078E6F0-F310-4265-9793-5397021C52CA}" type="pres">
      <dgm:prSet presAssocID="{B767E67B-7732-4858-9377-A3236856122F}" presName="parentLin" presStyleCnt="0"/>
      <dgm:spPr/>
    </dgm:pt>
    <dgm:pt modelId="{956FE1E6-1E8B-4A15-B032-4D69FEE85DDF}" type="pres">
      <dgm:prSet presAssocID="{B767E67B-7732-4858-9377-A3236856122F}" presName="parentLeftMargin" presStyleLbl="node1" presStyleIdx="0" presStyleCnt="4"/>
      <dgm:spPr/>
    </dgm:pt>
    <dgm:pt modelId="{88416D9F-FE4A-462D-AF54-B98A43437E76}" type="pres">
      <dgm:prSet presAssocID="{B767E67B-7732-4858-9377-A3236856122F}" presName="parentText" presStyleLbl="node1" presStyleIdx="0" presStyleCnt="4">
        <dgm:presLayoutVars>
          <dgm:chMax val="0"/>
          <dgm:bulletEnabled val="1"/>
        </dgm:presLayoutVars>
      </dgm:prSet>
      <dgm:spPr/>
    </dgm:pt>
    <dgm:pt modelId="{E7DA729C-19BA-429A-A077-D3A7795C9134}" type="pres">
      <dgm:prSet presAssocID="{B767E67B-7732-4858-9377-A3236856122F}" presName="negativeSpace" presStyleCnt="0"/>
      <dgm:spPr/>
    </dgm:pt>
    <dgm:pt modelId="{0DE5555D-008C-4724-948C-0B22D18F810B}" type="pres">
      <dgm:prSet presAssocID="{B767E67B-7732-4858-9377-A3236856122F}" presName="childText" presStyleLbl="conFgAcc1" presStyleIdx="0" presStyleCnt="4">
        <dgm:presLayoutVars>
          <dgm:bulletEnabled val="1"/>
        </dgm:presLayoutVars>
      </dgm:prSet>
      <dgm:spPr/>
    </dgm:pt>
    <dgm:pt modelId="{F5812230-0D5C-4B8A-8C0C-9370399E4166}" type="pres">
      <dgm:prSet presAssocID="{67ACD033-91B3-4841-A850-6F9D809C589B}" presName="spaceBetweenRectangles" presStyleCnt="0"/>
      <dgm:spPr/>
    </dgm:pt>
    <dgm:pt modelId="{03052239-2C38-4AF0-8BC0-2B71F4145558}" type="pres">
      <dgm:prSet presAssocID="{DC608ADD-CDE7-4CEE-9E21-7E3C0D01C095}" presName="parentLin" presStyleCnt="0"/>
      <dgm:spPr/>
    </dgm:pt>
    <dgm:pt modelId="{D0244E01-F63A-469E-B88D-8ABF9FAFBDD5}" type="pres">
      <dgm:prSet presAssocID="{DC608ADD-CDE7-4CEE-9E21-7E3C0D01C095}" presName="parentLeftMargin" presStyleLbl="node1" presStyleIdx="0" presStyleCnt="4"/>
      <dgm:spPr/>
    </dgm:pt>
    <dgm:pt modelId="{31E0BA73-9854-4B21-AC82-45DD5735835D}" type="pres">
      <dgm:prSet presAssocID="{DC608ADD-CDE7-4CEE-9E21-7E3C0D01C095}" presName="parentText" presStyleLbl="node1" presStyleIdx="1" presStyleCnt="4">
        <dgm:presLayoutVars>
          <dgm:chMax val="0"/>
          <dgm:bulletEnabled val="1"/>
        </dgm:presLayoutVars>
      </dgm:prSet>
      <dgm:spPr/>
    </dgm:pt>
    <dgm:pt modelId="{5BE8F210-1AA4-49A5-9E27-99EDDD43B88A}" type="pres">
      <dgm:prSet presAssocID="{DC608ADD-CDE7-4CEE-9E21-7E3C0D01C095}" presName="negativeSpace" presStyleCnt="0"/>
      <dgm:spPr/>
    </dgm:pt>
    <dgm:pt modelId="{B7EC2A8E-2E38-4623-853A-8316F8E310A0}" type="pres">
      <dgm:prSet presAssocID="{DC608ADD-CDE7-4CEE-9E21-7E3C0D01C095}" presName="childText" presStyleLbl="conFgAcc1" presStyleIdx="1" presStyleCnt="4">
        <dgm:presLayoutVars>
          <dgm:bulletEnabled val="1"/>
        </dgm:presLayoutVars>
      </dgm:prSet>
      <dgm:spPr/>
    </dgm:pt>
    <dgm:pt modelId="{8A7AB3B3-29F0-4E84-A027-3F1973511C06}" type="pres">
      <dgm:prSet presAssocID="{7F82425D-F8D9-433C-8808-F50F0E279E3F}" presName="spaceBetweenRectangles" presStyleCnt="0"/>
      <dgm:spPr/>
    </dgm:pt>
    <dgm:pt modelId="{92BA1B07-E34E-4B23-851F-7C7E3CB4F04E}" type="pres">
      <dgm:prSet presAssocID="{ADB31699-8503-47B7-9E14-BAB2171679C1}" presName="parentLin" presStyleCnt="0"/>
      <dgm:spPr/>
    </dgm:pt>
    <dgm:pt modelId="{2CE04343-5252-4A3D-8FD7-1CF2A96D82E3}" type="pres">
      <dgm:prSet presAssocID="{ADB31699-8503-47B7-9E14-BAB2171679C1}" presName="parentLeftMargin" presStyleLbl="node1" presStyleIdx="1" presStyleCnt="4"/>
      <dgm:spPr/>
    </dgm:pt>
    <dgm:pt modelId="{6544EF9B-2552-4F4D-9BB5-85778410967A}" type="pres">
      <dgm:prSet presAssocID="{ADB31699-8503-47B7-9E14-BAB2171679C1}" presName="parentText" presStyleLbl="node1" presStyleIdx="2" presStyleCnt="4">
        <dgm:presLayoutVars>
          <dgm:chMax val="0"/>
          <dgm:bulletEnabled val="1"/>
        </dgm:presLayoutVars>
      </dgm:prSet>
      <dgm:spPr/>
    </dgm:pt>
    <dgm:pt modelId="{19526B91-CC16-4D70-9E1A-D930C5298FD2}" type="pres">
      <dgm:prSet presAssocID="{ADB31699-8503-47B7-9E14-BAB2171679C1}" presName="negativeSpace" presStyleCnt="0"/>
      <dgm:spPr/>
    </dgm:pt>
    <dgm:pt modelId="{C742DF89-E218-42E7-9F00-07C9E7EC1423}" type="pres">
      <dgm:prSet presAssocID="{ADB31699-8503-47B7-9E14-BAB2171679C1}" presName="childText" presStyleLbl="conFgAcc1" presStyleIdx="2" presStyleCnt="4">
        <dgm:presLayoutVars>
          <dgm:bulletEnabled val="1"/>
        </dgm:presLayoutVars>
      </dgm:prSet>
      <dgm:spPr/>
    </dgm:pt>
    <dgm:pt modelId="{49B6AEC6-DD1E-4D2B-BAA5-F7EF1CAF98E8}" type="pres">
      <dgm:prSet presAssocID="{2D01B981-EB30-4A3C-AC37-0CB6A0BC4473}" presName="spaceBetweenRectangles" presStyleCnt="0"/>
      <dgm:spPr/>
    </dgm:pt>
    <dgm:pt modelId="{60EF23E3-8CE4-44C2-ACAC-2A18CBD9B0FA}" type="pres">
      <dgm:prSet presAssocID="{B73A4E54-2177-4AA6-A6BD-34A6A49F8F75}" presName="parentLin" presStyleCnt="0"/>
      <dgm:spPr/>
    </dgm:pt>
    <dgm:pt modelId="{E8398DE2-B240-48AC-9DF6-E9F92FD73A36}" type="pres">
      <dgm:prSet presAssocID="{B73A4E54-2177-4AA6-A6BD-34A6A49F8F75}" presName="parentLeftMargin" presStyleLbl="node1" presStyleIdx="2" presStyleCnt="4"/>
      <dgm:spPr/>
    </dgm:pt>
    <dgm:pt modelId="{E361A434-CECA-4BDA-9526-8A9FD29830A3}" type="pres">
      <dgm:prSet presAssocID="{B73A4E54-2177-4AA6-A6BD-34A6A49F8F75}" presName="parentText" presStyleLbl="node1" presStyleIdx="3" presStyleCnt="4">
        <dgm:presLayoutVars>
          <dgm:chMax val="0"/>
          <dgm:bulletEnabled val="1"/>
        </dgm:presLayoutVars>
      </dgm:prSet>
      <dgm:spPr/>
    </dgm:pt>
    <dgm:pt modelId="{8FBFCDA3-063B-4635-A75E-13752A4A9DAD}" type="pres">
      <dgm:prSet presAssocID="{B73A4E54-2177-4AA6-A6BD-34A6A49F8F75}" presName="negativeSpace" presStyleCnt="0"/>
      <dgm:spPr/>
    </dgm:pt>
    <dgm:pt modelId="{78502706-CB31-456E-A6D7-A04B8D9F25FC}" type="pres">
      <dgm:prSet presAssocID="{B73A4E54-2177-4AA6-A6BD-34A6A49F8F75}" presName="childText" presStyleLbl="conFgAcc1" presStyleIdx="3" presStyleCnt="4">
        <dgm:presLayoutVars>
          <dgm:bulletEnabled val="1"/>
        </dgm:presLayoutVars>
      </dgm:prSet>
      <dgm:spPr/>
    </dgm:pt>
  </dgm:ptLst>
  <dgm:cxnLst>
    <dgm:cxn modelId="{23579D07-1918-4700-87AA-AB035ADA2CEB}" type="presOf" srcId="{ADB31699-8503-47B7-9E14-BAB2171679C1}" destId="{6544EF9B-2552-4F4D-9BB5-85778410967A}" srcOrd="1" destOrd="0" presId="urn:microsoft.com/office/officeart/2005/8/layout/list1"/>
    <dgm:cxn modelId="{99C6A70C-068F-4372-A93D-4FB45C967A79}" type="presOf" srcId="{DC608ADD-CDE7-4CEE-9E21-7E3C0D01C095}" destId="{D0244E01-F63A-469E-B88D-8ABF9FAFBDD5}" srcOrd="0" destOrd="0" presId="urn:microsoft.com/office/officeart/2005/8/layout/list1"/>
    <dgm:cxn modelId="{581F5714-7131-41AB-AEC3-6EFF8C991747}" srcId="{ADB31699-8503-47B7-9E14-BAB2171679C1}" destId="{855803F6-1554-4A2E-949F-A8A3300728CB}" srcOrd="0" destOrd="0" parTransId="{A8B6EE4D-34FD-4E1D-8228-E0D18039260F}" sibTransId="{98D10061-594F-4EBC-B918-7D6273573FB8}"/>
    <dgm:cxn modelId="{CC85D71B-1EAD-4538-BECA-C4837A87E091}" type="presOf" srcId="{B767E67B-7732-4858-9377-A3236856122F}" destId="{956FE1E6-1E8B-4A15-B032-4D69FEE85DDF}" srcOrd="0" destOrd="0" presId="urn:microsoft.com/office/officeart/2005/8/layout/list1"/>
    <dgm:cxn modelId="{CE04062F-0E37-40E9-93EB-3561A34DF99D}" srcId="{2FC64C7A-9FAE-4D05-A249-D440F7FDDC5D}" destId="{DC608ADD-CDE7-4CEE-9E21-7E3C0D01C095}" srcOrd="1" destOrd="0" parTransId="{2A827432-5C50-42E7-87C9-4599FE1E02A3}" sibTransId="{7F82425D-F8D9-433C-8808-F50F0E279E3F}"/>
    <dgm:cxn modelId="{F3759C36-985E-48B3-98C2-DA22CB6DED15}" srcId="{B767E67B-7732-4858-9377-A3236856122F}" destId="{FE5CE3AA-2027-4A13-8533-F1C276B6B4B1}" srcOrd="0" destOrd="0" parTransId="{F3298A11-F3D8-4778-AE0D-844AC73B4FA0}" sibTransId="{4CAAFFB0-D0BF-4B76-B367-52EE95B70B4C}"/>
    <dgm:cxn modelId="{84F06B3F-C5FF-47DD-A273-EB792306CB06}" srcId="{2FC64C7A-9FAE-4D05-A249-D440F7FDDC5D}" destId="{B73A4E54-2177-4AA6-A6BD-34A6A49F8F75}" srcOrd="3" destOrd="0" parTransId="{E10C98FF-C88A-45B0-9F4A-D83A29BAAE4F}" sibTransId="{75739536-BE6B-40E2-825F-324D18D596BD}"/>
    <dgm:cxn modelId="{E0C56A62-63F0-4696-9C8D-52FAA322DDB4}" srcId="{DC608ADD-CDE7-4CEE-9E21-7E3C0D01C095}" destId="{3606AABC-9A39-4FA9-91F3-116B29D81642}" srcOrd="0" destOrd="0" parTransId="{5B37ED3E-0573-4C0A-937F-1C6848314D71}" sibTransId="{D2C73C17-3DF5-4AB7-ABB7-145A436D6B16}"/>
    <dgm:cxn modelId="{7D04B251-866D-48AD-BED1-7E512519DC37}" type="presOf" srcId="{ADB31699-8503-47B7-9E14-BAB2171679C1}" destId="{2CE04343-5252-4A3D-8FD7-1CF2A96D82E3}" srcOrd="0" destOrd="0" presId="urn:microsoft.com/office/officeart/2005/8/layout/list1"/>
    <dgm:cxn modelId="{FFBA3852-0A33-45EA-BF62-C5AB1F56D6AA}" type="presOf" srcId="{2FC64C7A-9FAE-4D05-A249-D440F7FDDC5D}" destId="{2CA17264-0441-433D-BDD3-081A221875B3}" srcOrd="0" destOrd="0" presId="urn:microsoft.com/office/officeart/2005/8/layout/list1"/>
    <dgm:cxn modelId="{4E73187B-644C-4E21-820E-01A5BDBA56B3}" type="presOf" srcId="{8BDEAD30-EEFD-4948-961A-7545F99B9042}" destId="{78502706-CB31-456E-A6D7-A04B8D9F25FC}" srcOrd="0" destOrd="0" presId="urn:microsoft.com/office/officeart/2005/8/layout/list1"/>
    <dgm:cxn modelId="{152E7689-B631-4D12-AB6D-493D4FCC65C2}" type="presOf" srcId="{DC608ADD-CDE7-4CEE-9E21-7E3C0D01C095}" destId="{31E0BA73-9854-4B21-AC82-45DD5735835D}" srcOrd="1" destOrd="0" presId="urn:microsoft.com/office/officeart/2005/8/layout/list1"/>
    <dgm:cxn modelId="{E687CC8F-2E17-4768-8854-FC0281214BA3}" srcId="{B73A4E54-2177-4AA6-A6BD-34A6A49F8F75}" destId="{8BDEAD30-EEFD-4948-961A-7545F99B9042}" srcOrd="0" destOrd="0" parTransId="{48C2D621-D508-43E9-BC97-69300F3CB846}" sibTransId="{4FD79159-3551-4649-8A10-2D667716D00F}"/>
    <dgm:cxn modelId="{04E4F0A0-16E2-4446-80F5-43737F9983FC}" type="presOf" srcId="{B767E67B-7732-4858-9377-A3236856122F}" destId="{88416D9F-FE4A-462D-AF54-B98A43437E76}" srcOrd="1" destOrd="0" presId="urn:microsoft.com/office/officeart/2005/8/layout/list1"/>
    <dgm:cxn modelId="{C1AB21A3-BF34-496C-B734-6318B89C69FA}" type="presOf" srcId="{B73A4E54-2177-4AA6-A6BD-34A6A49F8F75}" destId="{E8398DE2-B240-48AC-9DF6-E9F92FD73A36}" srcOrd="0" destOrd="0" presId="urn:microsoft.com/office/officeart/2005/8/layout/list1"/>
    <dgm:cxn modelId="{6C1845A7-CB03-4F59-AFD0-90A3F7E04EEF}" type="presOf" srcId="{3606AABC-9A39-4FA9-91F3-116B29D81642}" destId="{B7EC2A8E-2E38-4623-853A-8316F8E310A0}" srcOrd="0" destOrd="0" presId="urn:microsoft.com/office/officeart/2005/8/layout/list1"/>
    <dgm:cxn modelId="{B51D57B4-352E-44A4-813B-54FBE79C6871}" srcId="{2FC64C7A-9FAE-4D05-A249-D440F7FDDC5D}" destId="{ADB31699-8503-47B7-9E14-BAB2171679C1}" srcOrd="2" destOrd="0" parTransId="{B1A3BE26-7E92-4737-95CE-AD0EAD1E8B3D}" sibTransId="{2D01B981-EB30-4A3C-AC37-0CB6A0BC4473}"/>
    <dgm:cxn modelId="{B9FDC3C6-4B10-4701-B2E5-392AC60EF5D3}" type="presOf" srcId="{B73A4E54-2177-4AA6-A6BD-34A6A49F8F75}" destId="{E361A434-CECA-4BDA-9526-8A9FD29830A3}" srcOrd="1" destOrd="0" presId="urn:microsoft.com/office/officeart/2005/8/layout/list1"/>
    <dgm:cxn modelId="{8BF8DECA-ADCE-4F24-9C1D-017E56F1F7AB}" type="presOf" srcId="{FE5CE3AA-2027-4A13-8533-F1C276B6B4B1}" destId="{0DE5555D-008C-4724-948C-0B22D18F810B}" srcOrd="0" destOrd="0" presId="urn:microsoft.com/office/officeart/2005/8/layout/list1"/>
    <dgm:cxn modelId="{6D2D5DCC-E458-4AD5-9B40-75F9FCB79A72}" srcId="{2FC64C7A-9FAE-4D05-A249-D440F7FDDC5D}" destId="{B767E67B-7732-4858-9377-A3236856122F}" srcOrd="0" destOrd="0" parTransId="{F870ECBB-8E4D-4B7E-BE91-4DDC8EE06E1C}" sibTransId="{67ACD033-91B3-4841-A850-6F9D809C589B}"/>
    <dgm:cxn modelId="{AE700ACF-3A48-40EB-82AA-50B4749B0B85}" type="presOf" srcId="{855803F6-1554-4A2E-949F-A8A3300728CB}" destId="{C742DF89-E218-42E7-9F00-07C9E7EC1423}" srcOrd="0" destOrd="0" presId="urn:microsoft.com/office/officeart/2005/8/layout/list1"/>
    <dgm:cxn modelId="{18374181-8AF1-49B0-A8F5-82E1E28CCA9A}" type="presParOf" srcId="{2CA17264-0441-433D-BDD3-081A221875B3}" destId="{2078E6F0-F310-4265-9793-5397021C52CA}" srcOrd="0" destOrd="0" presId="urn:microsoft.com/office/officeart/2005/8/layout/list1"/>
    <dgm:cxn modelId="{1862BA98-C341-4C76-8524-9DC664120363}" type="presParOf" srcId="{2078E6F0-F310-4265-9793-5397021C52CA}" destId="{956FE1E6-1E8B-4A15-B032-4D69FEE85DDF}" srcOrd="0" destOrd="0" presId="urn:microsoft.com/office/officeart/2005/8/layout/list1"/>
    <dgm:cxn modelId="{363412C9-88CD-44B4-A68C-0F77EF7162E9}" type="presParOf" srcId="{2078E6F0-F310-4265-9793-5397021C52CA}" destId="{88416D9F-FE4A-462D-AF54-B98A43437E76}" srcOrd="1" destOrd="0" presId="urn:microsoft.com/office/officeart/2005/8/layout/list1"/>
    <dgm:cxn modelId="{7459DD2C-F6F1-4458-AC97-F5F7A1CB8C94}" type="presParOf" srcId="{2CA17264-0441-433D-BDD3-081A221875B3}" destId="{E7DA729C-19BA-429A-A077-D3A7795C9134}" srcOrd="1" destOrd="0" presId="urn:microsoft.com/office/officeart/2005/8/layout/list1"/>
    <dgm:cxn modelId="{C8F3689F-9FAA-4E72-8CAF-605AE50FF3EE}" type="presParOf" srcId="{2CA17264-0441-433D-BDD3-081A221875B3}" destId="{0DE5555D-008C-4724-948C-0B22D18F810B}" srcOrd="2" destOrd="0" presId="urn:microsoft.com/office/officeart/2005/8/layout/list1"/>
    <dgm:cxn modelId="{E91662D4-AC20-4D15-BDE0-E7C24F467099}" type="presParOf" srcId="{2CA17264-0441-433D-BDD3-081A221875B3}" destId="{F5812230-0D5C-4B8A-8C0C-9370399E4166}" srcOrd="3" destOrd="0" presId="urn:microsoft.com/office/officeart/2005/8/layout/list1"/>
    <dgm:cxn modelId="{FB47756E-E2A7-48A6-B870-3A9C864B037A}" type="presParOf" srcId="{2CA17264-0441-433D-BDD3-081A221875B3}" destId="{03052239-2C38-4AF0-8BC0-2B71F4145558}" srcOrd="4" destOrd="0" presId="urn:microsoft.com/office/officeart/2005/8/layout/list1"/>
    <dgm:cxn modelId="{15A89A37-8C7F-4869-A855-634C2CB60614}" type="presParOf" srcId="{03052239-2C38-4AF0-8BC0-2B71F4145558}" destId="{D0244E01-F63A-469E-B88D-8ABF9FAFBDD5}" srcOrd="0" destOrd="0" presId="urn:microsoft.com/office/officeart/2005/8/layout/list1"/>
    <dgm:cxn modelId="{22E591AF-BEE6-4C4D-BA54-F25D826F964B}" type="presParOf" srcId="{03052239-2C38-4AF0-8BC0-2B71F4145558}" destId="{31E0BA73-9854-4B21-AC82-45DD5735835D}" srcOrd="1" destOrd="0" presId="urn:microsoft.com/office/officeart/2005/8/layout/list1"/>
    <dgm:cxn modelId="{149FE210-080D-4CBD-ACC2-1F27FF6BC043}" type="presParOf" srcId="{2CA17264-0441-433D-BDD3-081A221875B3}" destId="{5BE8F210-1AA4-49A5-9E27-99EDDD43B88A}" srcOrd="5" destOrd="0" presId="urn:microsoft.com/office/officeart/2005/8/layout/list1"/>
    <dgm:cxn modelId="{74E4728C-FFBB-41AB-AF56-B6BB9385AE22}" type="presParOf" srcId="{2CA17264-0441-433D-BDD3-081A221875B3}" destId="{B7EC2A8E-2E38-4623-853A-8316F8E310A0}" srcOrd="6" destOrd="0" presId="urn:microsoft.com/office/officeart/2005/8/layout/list1"/>
    <dgm:cxn modelId="{76A80BA7-2062-4745-9E9D-DDC57BF8786E}" type="presParOf" srcId="{2CA17264-0441-433D-BDD3-081A221875B3}" destId="{8A7AB3B3-29F0-4E84-A027-3F1973511C06}" srcOrd="7" destOrd="0" presId="urn:microsoft.com/office/officeart/2005/8/layout/list1"/>
    <dgm:cxn modelId="{7A42B9FA-C97B-4C1B-86D1-D12F7A5CE383}" type="presParOf" srcId="{2CA17264-0441-433D-BDD3-081A221875B3}" destId="{92BA1B07-E34E-4B23-851F-7C7E3CB4F04E}" srcOrd="8" destOrd="0" presId="urn:microsoft.com/office/officeart/2005/8/layout/list1"/>
    <dgm:cxn modelId="{A8DFA89B-E497-4DA7-9A0C-1D6DE4BC9E20}" type="presParOf" srcId="{92BA1B07-E34E-4B23-851F-7C7E3CB4F04E}" destId="{2CE04343-5252-4A3D-8FD7-1CF2A96D82E3}" srcOrd="0" destOrd="0" presId="urn:microsoft.com/office/officeart/2005/8/layout/list1"/>
    <dgm:cxn modelId="{CBDD521C-3789-4D3A-8C03-AF0E7A0C1E2D}" type="presParOf" srcId="{92BA1B07-E34E-4B23-851F-7C7E3CB4F04E}" destId="{6544EF9B-2552-4F4D-9BB5-85778410967A}" srcOrd="1" destOrd="0" presId="urn:microsoft.com/office/officeart/2005/8/layout/list1"/>
    <dgm:cxn modelId="{DE55CBF5-25A5-4215-BC83-B42A2C38D3F5}" type="presParOf" srcId="{2CA17264-0441-433D-BDD3-081A221875B3}" destId="{19526B91-CC16-4D70-9E1A-D930C5298FD2}" srcOrd="9" destOrd="0" presId="urn:microsoft.com/office/officeart/2005/8/layout/list1"/>
    <dgm:cxn modelId="{D2DE53F3-3983-4A6E-A2D8-4B0060DC8E06}" type="presParOf" srcId="{2CA17264-0441-433D-BDD3-081A221875B3}" destId="{C742DF89-E218-42E7-9F00-07C9E7EC1423}" srcOrd="10" destOrd="0" presId="urn:microsoft.com/office/officeart/2005/8/layout/list1"/>
    <dgm:cxn modelId="{215B3F5E-50F9-427A-9E8D-4EC459ECDC3F}" type="presParOf" srcId="{2CA17264-0441-433D-BDD3-081A221875B3}" destId="{49B6AEC6-DD1E-4D2B-BAA5-F7EF1CAF98E8}" srcOrd="11" destOrd="0" presId="urn:microsoft.com/office/officeart/2005/8/layout/list1"/>
    <dgm:cxn modelId="{54B69A8F-9478-4A48-A65B-5B6817871E99}" type="presParOf" srcId="{2CA17264-0441-433D-BDD3-081A221875B3}" destId="{60EF23E3-8CE4-44C2-ACAC-2A18CBD9B0FA}" srcOrd="12" destOrd="0" presId="urn:microsoft.com/office/officeart/2005/8/layout/list1"/>
    <dgm:cxn modelId="{AB4A8C45-F836-4099-B21A-A239EE81ADD2}" type="presParOf" srcId="{60EF23E3-8CE4-44C2-ACAC-2A18CBD9B0FA}" destId="{E8398DE2-B240-48AC-9DF6-E9F92FD73A36}" srcOrd="0" destOrd="0" presId="urn:microsoft.com/office/officeart/2005/8/layout/list1"/>
    <dgm:cxn modelId="{8ED741D9-02C6-4693-A1C2-70F2BFCC1D52}" type="presParOf" srcId="{60EF23E3-8CE4-44C2-ACAC-2A18CBD9B0FA}" destId="{E361A434-CECA-4BDA-9526-8A9FD29830A3}" srcOrd="1" destOrd="0" presId="urn:microsoft.com/office/officeart/2005/8/layout/list1"/>
    <dgm:cxn modelId="{977DF40B-01A3-43E8-BE8F-9EA9B7C99D3D}" type="presParOf" srcId="{2CA17264-0441-433D-BDD3-081A221875B3}" destId="{8FBFCDA3-063B-4635-A75E-13752A4A9DAD}" srcOrd="13" destOrd="0" presId="urn:microsoft.com/office/officeart/2005/8/layout/list1"/>
    <dgm:cxn modelId="{C6C5BA6A-86F9-4207-A6BB-ADB96DE177BC}" type="presParOf" srcId="{2CA17264-0441-433D-BDD3-081A221875B3}" destId="{78502706-CB31-456E-A6D7-A04B8D9F25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2B37-F5FE-45D3-BF71-024F8A0FE04B}">
      <dsp:nvSpPr>
        <dsp:cNvPr id="0" name=""/>
        <dsp:cNvSpPr/>
      </dsp:nvSpPr>
      <dsp:spPr>
        <a:xfrm>
          <a:off x="0" y="335093"/>
          <a:ext cx="3240000" cy="1767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460" tIns="354076" rIns="251460"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Importance</a:t>
          </a:r>
        </a:p>
        <a:p>
          <a:pPr marL="171450" lvl="1" indent="-171450" algn="l" defTabSz="755650" rtl="0">
            <a:lnSpc>
              <a:spcPct val="90000"/>
            </a:lnSpc>
            <a:spcBef>
              <a:spcPct val="0"/>
            </a:spcBef>
            <a:spcAft>
              <a:spcPct val="15000"/>
            </a:spcAft>
            <a:buChar char="•"/>
          </a:pPr>
          <a:r>
            <a:rPr lang="en-US" sz="1700" kern="1200" dirty="0"/>
            <a:t>Problem statement</a:t>
          </a:r>
        </a:p>
        <a:p>
          <a:pPr marL="171450" lvl="1" indent="-171450" algn="l" defTabSz="755650" rtl="0">
            <a:lnSpc>
              <a:spcPct val="90000"/>
            </a:lnSpc>
            <a:spcBef>
              <a:spcPct val="0"/>
            </a:spcBef>
            <a:spcAft>
              <a:spcPct val="15000"/>
            </a:spcAft>
            <a:buChar char="•"/>
          </a:pPr>
          <a:r>
            <a:rPr lang="en-US" sz="1700" kern="1200" dirty="0"/>
            <a:t>Aim &amp; Objectives</a:t>
          </a:r>
        </a:p>
        <a:p>
          <a:pPr marL="171450" lvl="1" indent="-171450" algn="l" defTabSz="755650" rtl="0">
            <a:lnSpc>
              <a:spcPct val="90000"/>
            </a:lnSpc>
            <a:spcBef>
              <a:spcPct val="0"/>
            </a:spcBef>
            <a:spcAft>
              <a:spcPct val="15000"/>
            </a:spcAft>
            <a:buChar char="•"/>
          </a:pPr>
          <a:r>
            <a:rPr lang="en-US" sz="1700" kern="1200" dirty="0"/>
            <a:t>Methodology</a:t>
          </a:r>
        </a:p>
        <a:p>
          <a:pPr marL="171450" lvl="1" indent="-171450" algn="l" defTabSz="755650" rtl="0">
            <a:lnSpc>
              <a:spcPct val="90000"/>
            </a:lnSpc>
            <a:spcBef>
              <a:spcPct val="0"/>
            </a:spcBef>
            <a:spcAft>
              <a:spcPct val="15000"/>
            </a:spcAft>
            <a:buChar char="•"/>
          </a:pPr>
          <a:r>
            <a:rPr lang="en-US" sz="1700" kern="1200" dirty="0"/>
            <a:t>Timeline</a:t>
          </a:r>
        </a:p>
      </dsp:txBody>
      <dsp:txXfrm>
        <a:off x="0" y="335093"/>
        <a:ext cx="3240000" cy="1767150"/>
      </dsp:txXfrm>
    </dsp:sp>
    <dsp:sp modelId="{03453F57-82C8-4D26-ADDB-FFD950401B06}">
      <dsp:nvSpPr>
        <dsp:cNvPr id="0" name=""/>
        <dsp:cNvSpPr/>
      </dsp:nvSpPr>
      <dsp:spPr>
        <a:xfrm>
          <a:off x="162000" y="84173"/>
          <a:ext cx="22680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755650" rtl="0">
            <a:lnSpc>
              <a:spcPct val="90000"/>
            </a:lnSpc>
            <a:spcBef>
              <a:spcPct val="0"/>
            </a:spcBef>
            <a:spcAft>
              <a:spcPct val="35000"/>
            </a:spcAft>
            <a:buNone/>
          </a:pPr>
          <a:r>
            <a:rPr lang="en-US" sz="1700" kern="1200" dirty="0"/>
            <a:t>Introduction</a:t>
          </a:r>
          <a:endParaRPr lang="ar-SA" sz="1700" kern="1200" dirty="0"/>
        </a:p>
      </dsp:txBody>
      <dsp:txXfrm>
        <a:off x="186498" y="108671"/>
        <a:ext cx="2219004" cy="452844"/>
      </dsp:txXfrm>
    </dsp:sp>
    <dsp:sp modelId="{2F22C0AC-C364-4793-B433-3231477C625A}">
      <dsp:nvSpPr>
        <dsp:cNvPr id="0" name=""/>
        <dsp:cNvSpPr/>
      </dsp:nvSpPr>
      <dsp:spPr>
        <a:xfrm>
          <a:off x="0" y="2444963"/>
          <a:ext cx="3240000" cy="1231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460" tIns="354076" rIns="251460"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Image Classification</a:t>
          </a:r>
        </a:p>
        <a:p>
          <a:pPr marL="171450" lvl="1" indent="-171450" algn="l" defTabSz="755650" rtl="0">
            <a:lnSpc>
              <a:spcPct val="90000"/>
            </a:lnSpc>
            <a:spcBef>
              <a:spcPct val="0"/>
            </a:spcBef>
            <a:spcAft>
              <a:spcPct val="15000"/>
            </a:spcAft>
            <a:buChar char="•"/>
          </a:pPr>
          <a:r>
            <a:rPr lang="en-US" sz="1700" kern="1200" dirty="0"/>
            <a:t>Object Localization</a:t>
          </a:r>
        </a:p>
        <a:p>
          <a:pPr marL="171450" lvl="1" indent="-171450" algn="l" defTabSz="755650" rtl="0">
            <a:lnSpc>
              <a:spcPct val="90000"/>
            </a:lnSpc>
            <a:spcBef>
              <a:spcPct val="0"/>
            </a:spcBef>
            <a:spcAft>
              <a:spcPct val="15000"/>
            </a:spcAft>
            <a:buChar char="•"/>
          </a:pPr>
          <a:r>
            <a:rPr lang="en-US" sz="1700" kern="1200" dirty="0"/>
            <a:t>Object Detection</a:t>
          </a:r>
        </a:p>
      </dsp:txBody>
      <dsp:txXfrm>
        <a:off x="0" y="2444963"/>
        <a:ext cx="3240000" cy="1231650"/>
      </dsp:txXfrm>
    </dsp:sp>
    <dsp:sp modelId="{5BC05E45-C24D-4A4F-B006-7A4C86E04022}">
      <dsp:nvSpPr>
        <dsp:cNvPr id="0" name=""/>
        <dsp:cNvSpPr/>
      </dsp:nvSpPr>
      <dsp:spPr>
        <a:xfrm>
          <a:off x="162000" y="2194043"/>
          <a:ext cx="22680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755650" rtl="0">
            <a:lnSpc>
              <a:spcPct val="90000"/>
            </a:lnSpc>
            <a:spcBef>
              <a:spcPct val="0"/>
            </a:spcBef>
            <a:spcAft>
              <a:spcPct val="35000"/>
            </a:spcAft>
            <a:buNone/>
          </a:pPr>
          <a:r>
            <a:rPr lang="en-US" sz="1700" kern="1200" dirty="0"/>
            <a:t>Background</a:t>
          </a:r>
          <a:endParaRPr lang="ar-SA" sz="1700" kern="1200" dirty="0"/>
        </a:p>
      </dsp:txBody>
      <dsp:txXfrm>
        <a:off x="186498" y="2218541"/>
        <a:ext cx="221900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261D3-FDA3-4074-9716-D67D05A43485}">
      <dsp:nvSpPr>
        <dsp:cNvPr id="0" name=""/>
        <dsp:cNvSpPr/>
      </dsp:nvSpPr>
      <dsp:spPr>
        <a:xfrm>
          <a:off x="0" y="414293"/>
          <a:ext cx="3240000" cy="1105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460" tIns="374904" rIns="25146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Algorithms</a:t>
          </a:r>
        </a:p>
        <a:p>
          <a:pPr marL="171450" lvl="1" indent="-171450" algn="l" defTabSz="800100" rtl="0">
            <a:lnSpc>
              <a:spcPct val="90000"/>
            </a:lnSpc>
            <a:spcBef>
              <a:spcPct val="0"/>
            </a:spcBef>
            <a:spcAft>
              <a:spcPct val="15000"/>
            </a:spcAft>
            <a:buChar char="•"/>
          </a:pPr>
          <a:r>
            <a:rPr lang="en-US" sz="1800" kern="1200" dirty="0"/>
            <a:t>Datasets</a:t>
          </a:r>
          <a:endParaRPr lang="ar-SA" sz="1800" kern="1200" dirty="0"/>
        </a:p>
      </dsp:txBody>
      <dsp:txXfrm>
        <a:off x="0" y="414293"/>
        <a:ext cx="3240000" cy="1105650"/>
      </dsp:txXfrm>
    </dsp:sp>
    <dsp:sp modelId="{6B69B9C6-916F-44E8-B44B-841263D9FAE8}">
      <dsp:nvSpPr>
        <dsp:cNvPr id="0" name=""/>
        <dsp:cNvSpPr/>
      </dsp:nvSpPr>
      <dsp:spPr>
        <a:xfrm>
          <a:off x="162000" y="148613"/>
          <a:ext cx="226800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800100" rtl="0">
            <a:lnSpc>
              <a:spcPct val="90000"/>
            </a:lnSpc>
            <a:spcBef>
              <a:spcPct val="0"/>
            </a:spcBef>
            <a:spcAft>
              <a:spcPct val="35000"/>
            </a:spcAft>
            <a:buNone/>
          </a:pPr>
          <a:r>
            <a:rPr lang="en-GB" sz="1800" kern="1200" dirty="0"/>
            <a:t>Literature Review</a:t>
          </a:r>
          <a:endParaRPr lang="ar-SA" sz="1800" kern="1200" dirty="0"/>
        </a:p>
      </dsp:txBody>
      <dsp:txXfrm>
        <a:off x="187939" y="174552"/>
        <a:ext cx="2216122" cy="479482"/>
      </dsp:txXfrm>
    </dsp:sp>
    <dsp:sp modelId="{1B48DEA6-4AE0-4819-9F56-4C7A5B34A07E}">
      <dsp:nvSpPr>
        <dsp:cNvPr id="0" name=""/>
        <dsp:cNvSpPr/>
      </dsp:nvSpPr>
      <dsp:spPr>
        <a:xfrm>
          <a:off x="0" y="1882823"/>
          <a:ext cx="3240000" cy="1729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460" tIns="374904" rIns="251460" bIns="128016"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a:t>Requirement</a:t>
          </a:r>
        </a:p>
        <a:p>
          <a:pPr marL="342900" lvl="2" indent="-171450" algn="l" defTabSz="800100" rtl="0">
            <a:lnSpc>
              <a:spcPct val="90000"/>
            </a:lnSpc>
            <a:spcBef>
              <a:spcPct val="0"/>
            </a:spcBef>
            <a:spcAft>
              <a:spcPct val="15000"/>
            </a:spcAft>
            <a:buChar char="•"/>
          </a:pPr>
          <a:r>
            <a:rPr lang="en-GB" sz="1800" kern="1200" dirty="0"/>
            <a:t>Function &amp; Non-function</a:t>
          </a:r>
          <a:endParaRPr lang="ar-EG" sz="1800" kern="1200" dirty="0"/>
        </a:p>
        <a:p>
          <a:pPr marL="171450" lvl="1" indent="-171450" algn="l" defTabSz="800100" rtl="0">
            <a:lnSpc>
              <a:spcPct val="90000"/>
            </a:lnSpc>
            <a:spcBef>
              <a:spcPct val="0"/>
            </a:spcBef>
            <a:spcAft>
              <a:spcPct val="15000"/>
            </a:spcAft>
            <a:buChar char="•"/>
          </a:pPr>
          <a:r>
            <a:rPr lang="en-US" sz="1800" kern="1200" dirty="0"/>
            <a:t>Actors</a:t>
          </a:r>
          <a:endParaRPr lang="ar-EG" sz="1800" kern="1200" dirty="0"/>
        </a:p>
        <a:p>
          <a:pPr marL="171450" lvl="1" indent="-171450" algn="l" defTabSz="800100" rtl="0">
            <a:lnSpc>
              <a:spcPct val="90000"/>
            </a:lnSpc>
            <a:spcBef>
              <a:spcPct val="0"/>
            </a:spcBef>
            <a:spcAft>
              <a:spcPct val="15000"/>
            </a:spcAft>
            <a:buChar char="•"/>
          </a:pPr>
          <a:r>
            <a:rPr lang="en-US" sz="1800" kern="1200" dirty="0"/>
            <a:t>Use-Case Descriptions</a:t>
          </a:r>
          <a:endParaRPr lang="en-GB" sz="1800" kern="1200" dirty="0"/>
        </a:p>
      </dsp:txBody>
      <dsp:txXfrm>
        <a:off x="0" y="1882823"/>
        <a:ext cx="3240000" cy="1729350"/>
      </dsp:txXfrm>
    </dsp:sp>
    <dsp:sp modelId="{9C00544B-3C13-4AEA-8C45-8E09054CE2E3}">
      <dsp:nvSpPr>
        <dsp:cNvPr id="0" name=""/>
        <dsp:cNvSpPr/>
      </dsp:nvSpPr>
      <dsp:spPr>
        <a:xfrm>
          <a:off x="162000" y="1617143"/>
          <a:ext cx="226800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800100" rtl="0">
            <a:lnSpc>
              <a:spcPct val="90000"/>
            </a:lnSpc>
            <a:spcBef>
              <a:spcPct val="0"/>
            </a:spcBef>
            <a:spcAft>
              <a:spcPct val="35000"/>
            </a:spcAft>
            <a:buNone/>
          </a:pPr>
          <a:r>
            <a:rPr lang="en-US" sz="1800" kern="1200" dirty="0"/>
            <a:t>Analysis</a:t>
          </a:r>
          <a:endParaRPr lang="ar-SA" sz="1800" kern="1200" dirty="0"/>
        </a:p>
      </dsp:txBody>
      <dsp:txXfrm>
        <a:off x="187939" y="1643082"/>
        <a:ext cx="221612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261D3-FDA3-4074-9716-D67D05A43485}">
      <dsp:nvSpPr>
        <dsp:cNvPr id="0" name=""/>
        <dsp:cNvSpPr/>
      </dsp:nvSpPr>
      <dsp:spPr>
        <a:xfrm>
          <a:off x="0" y="335093"/>
          <a:ext cx="3240000" cy="17671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460" tIns="354076" rIns="251460"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Graphical User Interfaces</a:t>
          </a:r>
          <a:endParaRPr lang="en-GB" sz="1700" kern="1200" dirty="0"/>
        </a:p>
        <a:p>
          <a:pPr marL="171450" lvl="1" indent="-171450" algn="l" defTabSz="755650" rtl="0">
            <a:lnSpc>
              <a:spcPct val="90000"/>
            </a:lnSpc>
            <a:spcBef>
              <a:spcPct val="0"/>
            </a:spcBef>
            <a:spcAft>
              <a:spcPct val="15000"/>
            </a:spcAft>
            <a:buChar char="•"/>
          </a:pPr>
          <a:r>
            <a:rPr lang="en-GB" sz="1700" kern="1200" dirty="0"/>
            <a:t>Unified Modelling Language </a:t>
          </a:r>
        </a:p>
        <a:p>
          <a:pPr marL="342900" lvl="2" indent="-171450" algn="l" defTabSz="755650" rtl="0">
            <a:lnSpc>
              <a:spcPct val="90000"/>
            </a:lnSpc>
            <a:spcBef>
              <a:spcPct val="0"/>
            </a:spcBef>
            <a:spcAft>
              <a:spcPct val="15000"/>
            </a:spcAft>
            <a:buChar char="•"/>
          </a:pPr>
          <a:r>
            <a:rPr lang="en-GB" sz="1700" kern="1200" dirty="0"/>
            <a:t>Entity Relation</a:t>
          </a:r>
        </a:p>
        <a:p>
          <a:pPr marL="342900" lvl="2" indent="-171450" algn="l" defTabSz="755650" rtl="0">
            <a:lnSpc>
              <a:spcPct val="90000"/>
            </a:lnSpc>
            <a:spcBef>
              <a:spcPct val="0"/>
            </a:spcBef>
            <a:spcAft>
              <a:spcPct val="15000"/>
            </a:spcAft>
            <a:buChar char="•"/>
          </a:pPr>
          <a:r>
            <a:rPr lang="en-GB" sz="1700" kern="1200" dirty="0"/>
            <a:t>Use-Case</a:t>
          </a:r>
        </a:p>
        <a:p>
          <a:pPr marL="342900" lvl="2" indent="-171450" algn="l" defTabSz="755650" rtl="0">
            <a:lnSpc>
              <a:spcPct val="90000"/>
            </a:lnSpc>
            <a:spcBef>
              <a:spcPct val="0"/>
            </a:spcBef>
            <a:spcAft>
              <a:spcPct val="15000"/>
            </a:spcAft>
            <a:buChar char="•"/>
          </a:pPr>
          <a:r>
            <a:rPr lang="en-GB" sz="1700" kern="1200" dirty="0"/>
            <a:t>Activity</a:t>
          </a:r>
        </a:p>
      </dsp:txBody>
      <dsp:txXfrm>
        <a:off x="0" y="335093"/>
        <a:ext cx="3240000" cy="1767150"/>
      </dsp:txXfrm>
    </dsp:sp>
    <dsp:sp modelId="{6B69B9C6-916F-44E8-B44B-841263D9FAE8}">
      <dsp:nvSpPr>
        <dsp:cNvPr id="0" name=""/>
        <dsp:cNvSpPr/>
      </dsp:nvSpPr>
      <dsp:spPr>
        <a:xfrm>
          <a:off x="162000" y="84173"/>
          <a:ext cx="226800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755650" rtl="0">
            <a:lnSpc>
              <a:spcPct val="90000"/>
            </a:lnSpc>
            <a:spcBef>
              <a:spcPct val="0"/>
            </a:spcBef>
            <a:spcAft>
              <a:spcPct val="35000"/>
            </a:spcAft>
            <a:buNone/>
          </a:pPr>
          <a:r>
            <a:rPr lang="en-GB" sz="1700" kern="1200" dirty="0"/>
            <a:t>Design</a:t>
          </a:r>
          <a:endParaRPr lang="ar-SA" sz="1700" kern="1200" dirty="0"/>
        </a:p>
      </dsp:txBody>
      <dsp:txXfrm>
        <a:off x="186498" y="108671"/>
        <a:ext cx="2219004" cy="452844"/>
      </dsp:txXfrm>
    </dsp:sp>
    <dsp:sp modelId="{1B48DEA6-4AE0-4819-9F56-4C7A5B34A07E}">
      <dsp:nvSpPr>
        <dsp:cNvPr id="0" name=""/>
        <dsp:cNvSpPr/>
      </dsp:nvSpPr>
      <dsp:spPr>
        <a:xfrm>
          <a:off x="0" y="2444963"/>
          <a:ext cx="3240000" cy="1231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460" tIns="354076" rIns="251460"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Tools</a:t>
          </a:r>
          <a:endParaRPr lang="en-GB" sz="1700" kern="1200" dirty="0"/>
        </a:p>
        <a:p>
          <a:pPr marL="171450" lvl="1" indent="-171450" algn="l" defTabSz="755650" rtl="0">
            <a:lnSpc>
              <a:spcPct val="90000"/>
            </a:lnSpc>
            <a:spcBef>
              <a:spcPct val="0"/>
            </a:spcBef>
            <a:spcAft>
              <a:spcPct val="15000"/>
            </a:spcAft>
            <a:buChar char="•"/>
          </a:pPr>
          <a:r>
            <a:rPr lang="en-US" sz="1700" kern="1200" dirty="0"/>
            <a:t>Screenshots</a:t>
          </a:r>
          <a:endParaRPr lang="en-GB" sz="1700" kern="1200" dirty="0"/>
        </a:p>
        <a:p>
          <a:pPr marL="171450" lvl="1" indent="-171450" algn="l" defTabSz="755650" rtl="0">
            <a:lnSpc>
              <a:spcPct val="90000"/>
            </a:lnSpc>
            <a:spcBef>
              <a:spcPct val="0"/>
            </a:spcBef>
            <a:spcAft>
              <a:spcPct val="15000"/>
            </a:spcAft>
            <a:buChar char="•"/>
          </a:pPr>
          <a:r>
            <a:rPr lang="en-GB" sz="1700" kern="1200" dirty="0"/>
            <a:t>Demo Code</a:t>
          </a:r>
        </a:p>
      </dsp:txBody>
      <dsp:txXfrm>
        <a:off x="0" y="2444963"/>
        <a:ext cx="3240000" cy="1231650"/>
      </dsp:txXfrm>
    </dsp:sp>
    <dsp:sp modelId="{9C00544B-3C13-4AEA-8C45-8E09054CE2E3}">
      <dsp:nvSpPr>
        <dsp:cNvPr id="0" name=""/>
        <dsp:cNvSpPr/>
      </dsp:nvSpPr>
      <dsp:spPr>
        <a:xfrm>
          <a:off x="162000" y="2194043"/>
          <a:ext cx="226800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755650" rtl="0">
            <a:lnSpc>
              <a:spcPct val="90000"/>
            </a:lnSpc>
            <a:spcBef>
              <a:spcPct val="0"/>
            </a:spcBef>
            <a:spcAft>
              <a:spcPct val="35000"/>
            </a:spcAft>
            <a:buNone/>
          </a:pPr>
          <a:r>
            <a:rPr lang="en-US" sz="1700" kern="1200" dirty="0"/>
            <a:t>Implementation</a:t>
          </a:r>
          <a:endParaRPr lang="ar-SA" sz="1700" kern="1200" dirty="0"/>
        </a:p>
      </dsp:txBody>
      <dsp:txXfrm>
        <a:off x="186498" y="2218541"/>
        <a:ext cx="2219004"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B3F7-A1C0-4D01-A0EF-0E644A487FFB}">
      <dsp:nvSpPr>
        <dsp:cNvPr id="0" name=""/>
        <dsp:cNvSpPr/>
      </dsp:nvSpPr>
      <dsp:spPr>
        <a:xfrm>
          <a:off x="974945" y="146780"/>
          <a:ext cx="1976506" cy="8939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GB" sz="2800" kern="1200" dirty="0">
              <a:latin typeface="+mn-lt"/>
            </a:rPr>
            <a:t>Valuables</a:t>
          </a:r>
          <a:r>
            <a:rPr lang="ar-EG" sz="2800" kern="1200" dirty="0">
              <a:latin typeface="+mn-lt"/>
            </a:rPr>
            <a:t> </a:t>
          </a:r>
          <a:r>
            <a:rPr lang="en-US" sz="2800" kern="1200" dirty="0">
              <a:latin typeface="+mn-lt"/>
              <a:ea typeface="+mn-ea"/>
              <a:cs typeface="DIN NEXT™ ARABIC REGULAR"/>
            </a:rPr>
            <a:t>Insurance</a:t>
          </a:r>
        </a:p>
      </dsp:txBody>
      <dsp:txXfrm>
        <a:off x="974945" y="146780"/>
        <a:ext cx="1976506" cy="893942"/>
      </dsp:txXfrm>
    </dsp:sp>
    <dsp:sp modelId="{360A5D3D-548B-4567-A90F-C1BCA3584A35}">
      <dsp:nvSpPr>
        <dsp:cNvPr id="0" name=""/>
        <dsp:cNvSpPr/>
      </dsp:nvSpPr>
      <dsp:spPr>
        <a:xfrm>
          <a:off x="1441" y="146780"/>
          <a:ext cx="885003" cy="893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441A5-CED5-4745-AF57-ECC48BEC569F}">
      <dsp:nvSpPr>
        <dsp:cNvPr id="0" name=""/>
        <dsp:cNvSpPr/>
      </dsp:nvSpPr>
      <dsp:spPr>
        <a:xfrm>
          <a:off x="1441" y="1188223"/>
          <a:ext cx="1976506" cy="893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US" sz="2800" kern="1200" dirty="0">
              <a:latin typeface="+mn-lt"/>
            </a:rPr>
            <a:t>Social Insurance</a:t>
          </a:r>
        </a:p>
      </dsp:txBody>
      <dsp:txXfrm>
        <a:off x="1441" y="1188223"/>
        <a:ext cx="1976506" cy="893942"/>
      </dsp:txXfrm>
    </dsp:sp>
    <dsp:sp modelId="{E56F15C6-5640-4FEC-9E3A-B9AD3CE32A3C}">
      <dsp:nvSpPr>
        <dsp:cNvPr id="0" name=""/>
        <dsp:cNvSpPr/>
      </dsp:nvSpPr>
      <dsp:spPr>
        <a:xfrm>
          <a:off x="2066449" y="1188223"/>
          <a:ext cx="885003" cy="893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3D593-1C06-4CE3-BE8D-673A032B7869}">
      <dsp:nvSpPr>
        <dsp:cNvPr id="0" name=""/>
        <dsp:cNvSpPr/>
      </dsp:nvSpPr>
      <dsp:spPr>
        <a:xfrm>
          <a:off x="974945" y="2229666"/>
          <a:ext cx="1976506" cy="8939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US" sz="2800" kern="1200">
              <a:latin typeface="+mn-lt"/>
            </a:rPr>
            <a:t>Teams</a:t>
          </a:r>
          <a:endParaRPr lang="en-US" sz="2800" kern="1200" dirty="0">
            <a:latin typeface="+mn-lt"/>
          </a:endParaRPr>
        </a:p>
      </dsp:txBody>
      <dsp:txXfrm>
        <a:off x="974945" y="2229666"/>
        <a:ext cx="1976506" cy="893942"/>
      </dsp:txXfrm>
    </dsp:sp>
    <dsp:sp modelId="{7F021254-53C4-4FC7-9B3C-7786EB9910B7}">
      <dsp:nvSpPr>
        <dsp:cNvPr id="0" name=""/>
        <dsp:cNvSpPr/>
      </dsp:nvSpPr>
      <dsp:spPr>
        <a:xfrm>
          <a:off x="1441" y="2229666"/>
          <a:ext cx="885003" cy="893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4930B-F7E7-4909-8815-DFB65F13BE9B}">
      <dsp:nvSpPr>
        <dsp:cNvPr id="0" name=""/>
        <dsp:cNvSpPr/>
      </dsp:nvSpPr>
      <dsp:spPr>
        <a:xfrm>
          <a:off x="4173" y="0"/>
          <a:ext cx="1648694" cy="2582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Requirements</a:t>
          </a:r>
          <a:endParaRPr lang="ar-SA" sz="1600" kern="1200" dirty="0">
            <a:latin typeface="Gill Sans MT"/>
            <a:ea typeface="+mn-ea"/>
            <a:cs typeface="DIN NEXT™ ARABIC REGULAR"/>
          </a:endParaRPr>
        </a:p>
      </dsp:txBody>
      <dsp:txXfrm>
        <a:off x="4173" y="0"/>
        <a:ext cx="1648694" cy="774684"/>
      </dsp:txXfrm>
    </dsp:sp>
    <dsp:sp modelId="{458D4E4B-7476-49FA-B191-B905B66B0C33}">
      <dsp:nvSpPr>
        <dsp:cNvPr id="0" name=""/>
        <dsp:cNvSpPr/>
      </dsp:nvSpPr>
      <dsp:spPr>
        <a:xfrm>
          <a:off x="169042" y="774684"/>
          <a:ext cx="1318955" cy="167848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noProof="0" dirty="0">
              <a:latin typeface="DIN NEXT™ ARABIC REGULAR" panose="020B0503020203050203" pitchFamily="34" charset="-78"/>
              <a:cs typeface="DIN NEXT™ ARABIC REGULAR" panose="020B0503020203050203" pitchFamily="34" charset="-78"/>
            </a:rPr>
            <a:t>Problem Identification</a:t>
          </a:r>
          <a:endParaRPr lang="ar-SA" sz="1400" kern="1200" dirty="0">
            <a:latin typeface="DIN NEXT™ ARABIC REGULAR" panose="020B0503020203050203" pitchFamily="34" charset="-78"/>
            <a:cs typeface="DIN NEXT™ ARABIC REGULAR" panose="020B0503020203050203" pitchFamily="34" charset="-78"/>
          </a:endParaRPr>
        </a:p>
      </dsp:txBody>
      <dsp:txXfrm>
        <a:off x="207673" y="813315"/>
        <a:ext cx="1241693" cy="1601220"/>
      </dsp:txXfrm>
    </dsp:sp>
    <dsp:sp modelId="{4AE4A9DE-4E12-4641-A5C8-7930193CE2E8}">
      <dsp:nvSpPr>
        <dsp:cNvPr id="0" name=""/>
        <dsp:cNvSpPr/>
      </dsp:nvSpPr>
      <dsp:spPr>
        <a:xfrm>
          <a:off x="1776519" y="0"/>
          <a:ext cx="1648694" cy="2582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Analysis</a:t>
          </a:r>
          <a:endParaRPr lang="en-US" sz="1600" kern="1200" noProof="0" dirty="0">
            <a:latin typeface="Gill Sans MT"/>
            <a:ea typeface="+mn-ea"/>
            <a:cs typeface="DIN NEXT™ ARABIC REGULAR"/>
          </a:endParaRPr>
        </a:p>
      </dsp:txBody>
      <dsp:txXfrm>
        <a:off x="1776519" y="0"/>
        <a:ext cx="1648694" cy="774684"/>
      </dsp:txXfrm>
    </dsp:sp>
    <dsp:sp modelId="{5D85F452-6844-4C71-8198-9D97243C2EB5}">
      <dsp:nvSpPr>
        <dsp:cNvPr id="0" name=""/>
        <dsp:cNvSpPr/>
      </dsp:nvSpPr>
      <dsp:spPr>
        <a:xfrm>
          <a:off x="1941389" y="775440"/>
          <a:ext cx="1318955" cy="77859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977900" rtl="0">
            <a:lnSpc>
              <a:spcPct val="90000"/>
            </a:lnSpc>
            <a:spcBef>
              <a:spcPct val="0"/>
            </a:spcBef>
            <a:spcAft>
              <a:spcPct val="35000"/>
            </a:spcAft>
            <a:buNone/>
          </a:pPr>
          <a:r>
            <a:rPr lang="en-US" sz="1600" kern="1200" noProof="0" dirty="0">
              <a:latin typeface="DIN NEXT™ ARABIC REGULAR" panose="020B0503020203050203" pitchFamily="34" charset="-78"/>
              <a:cs typeface="DIN NEXT™ ARABIC REGULAR" panose="020B0503020203050203" pitchFamily="34" charset="-78"/>
            </a:rPr>
            <a:t>Literature Review</a:t>
          </a:r>
          <a:endParaRPr lang="en-US" sz="1600" kern="1200" noProof="0" dirty="0">
            <a:latin typeface="Gill Sans MT"/>
            <a:ea typeface="+mn-ea"/>
            <a:cs typeface="DIN NEXT™ ARABIC REGULAR"/>
          </a:endParaRPr>
        </a:p>
      </dsp:txBody>
      <dsp:txXfrm>
        <a:off x="1964193" y="798244"/>
        <a:ext cx="1273347" cy="732984"/>
      </dsp:txXfrm>
    </dsp:sp>
    <dsp:sp modelId="{424E3903-8242-43E5-B72E-76F7938DE570}">
      <dsp:nvSpPr>
        <dsp:cNvPr id="0" name=""/>
        <dsp:cNvSpPr/>
      </dsp:nvSpPr>
      <dsp:spPr>
        <a:xfrm>
          <a:off x="1941389" y="1673816"/>
          <a:ext cx="1318955" cy="77859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977900" rtl="0">
            <a:lnSpc>
              <a:spcPct val="90000"/>
            </a:lnSpc>
            <a:spcBef>
              <a:spcPct val="0"/>
            </a:spcBef>
            <a:spcAft>
              <a:spcPct val="35000"/>
            </a:spcAft>
            <a:buNone/>
          </a:pPr>
          <a:r>
            <a:rPr lang="en-US" sz="1600" kern="1200" noProof="0">
              <a:latin typeface="DIN NEXT™ ARABIC REGULAR" panose="020B0503020203050203" pitchFamily="34" charset="-78"/>
              <a:cs typeface="DIN NEXT™ ARABIC REGULAR" panose="020B0503020203050203" pitchFamily="34" charset="-78"/>
            </a:rPr>
            <a:t>Selection</a:t>
          </a:r>
          <a:br>
            <a:rPr lang="en-US" sz="1600" kern="1200" noProof="0">
              <a:latin typeface="DIN NEXT™ ARABIC REGULAR" panose="020B0503020203050203" pitchFamily="34" charset="-78"/>
              <a:cs typeface="DIN NEXT™ ARABIC REGULAR" panose="020B0503020203050203" pitchFamily="34" charset="-78"/>
            </a:rPr>
          </a:br>
          <a:r>
            <a:rPr lang="en-US" sz="1100" kern="1200" noProof="0">
              <a:latin typeface="DIN NEXT™ ARABIC REGULAR" panose="020B0503020203050203" pitchFamily="34" charset="-78"/>
              <a:cs typeface="DIN NEXT™ ARABIC REGULAR" panose="020B0503020203050203" pitchFamily="34" charset="-78"/>
            </a:rPr>
            <a:t>Model &amp; Datasets</a:t>
          </a:r>
          <a:endParaRPr lang="en-US" sz="1200" kern="1200" noProof="0" dirty="0">
            <a:latin typeface="Gill Sans MT"/>
            <a:ea typeface="+mn-ea"/>
            <a:cs typeface="DIN NEXT™ ARABIC REGULAR"/>
          </a:endParaRPr>
        </a:p>
      </dsp:txBody>
      <dsp:txXfrm>
        <a:off x="1964193" y="1696620"/>
        <a:ext cx="1273347" cy="732984"/>
      </dsp:txXfrm>
    </dsp:sp>
    <dsp:sp modelId="{B7161560-4B35-473F-9BF9-537E606194FE}">
      <dsp:nvSpPr>
        <dsp:cNvPr id="0" name=""/>
        <dsp:cNvSpPr/>
      </dsp:nvSpPr>
      <dsp:spPr>
        <a:xfrm>
          <a:off x="3548866" y="0"/>
          <a:ext cx="1648694" cy="2582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Design</a:t>
          </a:r>
          <a:endParaRPr lang="ar-SA" sz="1600" kern="1200" dirty="0">
            <a:latin typeface="Gill Sans MT"/>
            <a:ea typeface="+mn-ea"/>
            <a:cs typeface="DIN NEXT™ ARABIC REGULAR"/>
          </a:endParaRPr>
        </a:p>
      </dsp:txBody>
      <dsp:txXfrm>
        <a:off x="3548866" y="0"/>
        <a:ext cx="1648694" cy="774684"/>
      </dsp:txXfrm>
    </dsp:sp>
    <dsp:sp modelId="{EBFAE06E-CB2F-49C9-9B5F-4C7053D26A7B}">
      <dsp:nvSpPr>
        <dsp:cNvPr id="0" name=""/>
        <dsp:cNvSpPr/>
      </dsp:nvSpPr>
      <dsp:spPr>
        <a:xfrm>
          <a:off x="3713735" y="775440"/>
          <a:ext cx="1318955" cy="778592"/>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977900" rtl="0">
            <a:lnSpc>
              <a:spcPct val="90000"/>
            </a:lnSpc>
            <a:spcBef>
              <a:spcPct val="0"/>
            </a:spcBef>
            <a:spcAft>
              <a:spcPct val="35000"/>
            </a:spcAft>
            <a:buNone/>
          </a:pPr>
          <a:r>
            <a:rPr lang="en-US" sz="1400" kern="1200">
              <a:latin typeface="DIN NEXT™ ARABIC REGULAR" panose="020B0503020203050203" pitchFamily="34" charset="-78"/>
              <a:ea typeface="+mn-ea"/>
              <a:cs typeface="DIN NEXT™ ARABIC REGULAR" panose="020B0503020203050203" pitchFamily="34" charset="-78"/>
            </a:rPr>
            <a:t>UML</a:t>
          </a:r>
          <a:endParaRPr lang="ar-SA" sz="1400" kern="1200" dirty="0">
            <a:latin typeface="DIN NEXT™ ARABIC REGULAR" panose="020B0503020203050203" pitchFamily="34" charset="-78"/>
            <a:ea typeface="+mn-ea"/>
            <a:cs typeface="DIN NEXT™ ARABIC REGULAR" panose="020B0503020203050203" pitchFamily="34" charset="-78"/>
          </a:endParaRPr>
        </a:p>
      </dsp:txBody>
      <dsp:txXfrm>
        <a:off x="3736539" y="798244"/>
        <a:ext cx="1273347" cy="732984"/>
      </dsp:txXfrm>
    </dsp:sp>
    <dsp:sp modelId="{20EBEBA3-B7DD-4EC4-B955-C3CA7714B711}">
      <dsp:nvSpPr>
        <dsp:cNvPr id="0" name=""/>
        <dsp:cNvSpPr/>
      </dsp:nvSpPr>
      <dsp:spPr>
        <a:xfrm>
          <a:off x="3713735" y="1673816"/>
          <a:ext cx="1318955" cy="778592"/>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977900" rtl="0">
            <a:lnSpc>
              <a:spcPct val="90000"/>
            </a:lnSpc>
            <a:spcBef>
              <a:spcPct val="0"/>
            </a:spcBef>
            <a:spcAft>
              <a:spcPct val="35000"/>
            </a:spcAft>
            <a:buNone/>
          </a:pPr>
          <a:r>
            <a:rPr lang="en-US" sz="1400" kern="1200" noProof="0">
              <a:latin typeface="DIN NEXT™ ARABIC REGULAR" panose="020B0503020203050203" pitchFamily="34" charset="-78"/>
              <a:cs typeface="DIN NEXT™ ARABIC REGULAR" panose="020B0503020203050203" pitchFamily="34" charset="-78"/>
            </a:rPr>
            <a:t>GUI</a:t>
          </a:r>
          <a:endParaRPr lang="ar-SA" sz="1400" kern="1200" dirty="0">
            <a:latin typeface="Gill Sans MT"/>
            <a:ea typeface="+mn-ea"/>
            <a:cs typeface="DIN NEXT™ ARABIC REGULAR"/>
          </a:endParaRPr>
        </a:p>
      </dsp:txBody>
      <dsp:txXfrm>
        <a:off x="3736539" y="1696620"/>
        <a:ext cx="1273347" cy="732984"/>
      </dsp:txXfrm>
    </dsp:sp>
    <dsp:sp modelId="{CF16EDE8-F386-48A0-9F60-50682FE3C217}">
      <dsp:nvSpPr>
        <dsp:cNvPr id="0" name=""/>
        <dsp:cNvSpPr/>
      </dsp:nvSpPr>
      <dsp:spPr>
        <a:xfrm>
          <a:off x="5321213" y="0"/>
          <a:ext cx="1648694" cy="2582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GB" sz="1600" kern="1200" dirty="0">
              <a:latin typeface="Gill Sans MT"/>
              <a:ea typeface="+mn-ea"/>
              <a:cs typeface="DIN NEXT™ ARABIC REGULAR"/>
            </a:rPr>
            <a:t>Implementation</a:t>
          </a:r>
          <a:endParaRPr lang="ar-SA" sz="1600" kern="1200" dirty="0">
            <a:latin typeface="Gill Sans MT"/>
            <a:ea typeface="+mn-ea"/>
            <a:cs typeface="DIN NEXT™ ARABIC REGULAR"/>
          </a:endParaRPr>
        </a:p>
      </dsp:txBody>
      <dsp:txXfrm>
        <a:off x="5321213" y="0"/>
        <a:ext cx="1648694" cy="774684"/>
      </dsp:txXfrm>
    </dsp:sp>
    <dsp:sp modelId="{F3233681-48D0-4E6D-851B-BDC831D13D80}">
      <dsp:nvSpPr>
        <dsp:cNvPr id="0" name=""/>
        <dsp:cNvSpPr/>
      </dsp:nvSpPr>
      <dsp:spPr>
        <a:xfrm>
          <a:off x="5486082" y="774684"/>
          <a:ext cx="1318955" cy="1678482"/>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977900" rtl="0">
            <a:lnSpc>
              <a:spcPct val="90000"/>
            </a:lnSpc>
            <a:spcBef>
              <a:spcPct val="0"/>
            </a:spcBef>
            <a:spcAft>
              <a:spcPct val="35000"/>
            </a:spcAft>
            <a:buNone/>
          </a:pPr>
          <a:r>
            <a:rPr lang="en-US" sz="1600" kern="1200" noProof="0" dirty="0">
              <a:latin typeface="DIN NEXT™ ARABIC REGULAR" panose="020B0503020203050203" pitchFamily="34" charset="-78"/>
              <a:cs typeface="DIN NEXT™ ARABIC REGULAR" panose="020B0503020203050203" pitchFamily="34" charset="-78"/>
            </a:rPr>
            <a:t>Model</a:t>
          </a:r>
          <a:r>
            <a:rPr lang="en-US" sz="1400" kern="1200" noProof="0" dirty="0">
              <a:latin typeface="DIN NEXT™ ARABIC REGULAR" panose="020B0503020203050203" pitchFamily="34" charset="-78"/>
              <a:cs typeface="DIN NEXT™ ARABIC REGULAR" panose="020B0503020203050203" pitchFamily="34" charset="-78"/>
            </a:rPr>
            <a:t> </a:t>
          </a:r>
          <a:r>
            <a:rPr lang="en-US" sz="1100" kern="1200" noProof="0" dirty="0">
              <a:latin typeface="DIN NEXT™ ARABIC REGULAR" panose="020B0503020203050203" pitchFamily="34" charset="-78"/>
              <a:cs typeface="DIN NEXT™ ARABIC REGULAR" panose="020B0503020203050203" pitchFamily="34" charset="-78"/>
            </a:rPr>
            <a:t>Implementation</a:t>
          </a:r>
          <a:endParaRPr lang="ar-SA" sz="1400" kern="1200" dirty="0">
            <a:latin typeface="Gill Sans MT"/>
            <a:ea typeface="+mn-ea"/>
            <a:cs typeface="DIN NEXT™ ARABIC REGULAR"/>
          </a:endParaRPr>
        </a:p>
      </dsp:txBody>
      <dsp:txXfrm>
        <a:off x="5524713" y="813315"/>
        <a:ext cx="1241693" cy="1601220"/>
      </dsp:txXfrm>
    </dsp:sp>
    <dsp:sp modelId="{6BE67E30-C2E4-4423-85E4-620F7CBFB450}">
      <dsp:nvSpPr>
        <dsp:cNvPr id="0" name=""/>
        <dsp:cNvSpPr/>
      </dsp:nvSpPr>
      <dsp:spPr>
        <a:xfrm>
          <a:off x="7093559" y="0"/>
          <a:ext cx="1648694" cy="2582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Testing</a:t>
          </a:r>
          <a:endParaRPr lang="ar-SA" sz="1600" kern="1200" dirty="0">
            <a:latin typeface="Gill Sans MT"/>
            <a:ea typeface="+mn-ea"/>
            <a:cs typeface="DIN NEXT™ ARABIC REGULAR"/>
          </a:endParaRPr>
        </a:p>
      </dsp:txBody>
      <dsp:txXfrm>
        <a:off x="7093559" y="0"/>
        <a:ext cx="1648694" cy="774684"/>
      </dsp:txXfrm>
    </dsp:sp>
    <dsp:sp modelId="{BB98EE5E-FB56-4709-8C71-E377284FC2E2}">
      <dsp:nvSpPr>
        <dsp:cNvPr id="0" name=""/>
        <dsp:cNvSpPr/>
      </dsp:nvSpPr>
      <dsp:spPr>
        <a:xfrm>
          <a:off x="7258429" y="774684"/>
          <a:ext cx="1318955" cy="1678482"/>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977900" rtl="0">
            <a:lnSpc>
              <a:spcPct val="90000"/>
            </a:lnSpc>
            <a:spcBef>
              <a:spcPct val="0"/>
            </a:spcBef>
            <a:spcAft>
              <a:spcPct val="35000"/>
            </a:spcAft>
            <a:buNone/>
          </a:pPr>
          <a:r>
            <a:rPr lang="en-US" sz="1600" kern="1200" noProof="0" dirty="0">
              <a:latin typeface="DIN NEXT™ ARABIC REGULAR" panose="020B0503020203050203" pitchFamily="34" charset="-78"/>
              <a:cs typeface="DIN NEXT™ ARABIC REGULAR" panose="020B0503020203050203" pitchFamily="34" charset="-78"/>
            </a:rPr>
            <a:t>Model Testing</a:t>
          </a:r>
          <a:endParaRPr lang="ar-SA" sz="1600" kern="1200" dirty="0">
            <a:latin typeface="Gill Sans MT"/>
            <a:ea typeface="+mn-ea"/>
            <a:cs typeface="DIN NEXT™ ARABIC REGULAR"/>
          </a:endParaRPr>
        </a:p>
      </dsp:txBody>
      <dsp:txXfrm>
        <a:off x="7297060" y="813315"/>
        <a:ext cx="1241693" cy="1601220"/>
      </dsp:txXfrm>
    </dsp:sp>
    <dsp:sp modelId="{6ED81A9D-7026-4DA8-938D-71298F7289E4}">
      <dsp:nvSpPr>
        <dsp:cNvPr id="0" name=""/>
        <dsp:cNvSpPr/>
      </dsp:nvSpPr>
      <dsp:spPr>
        <a:xfrm>
          <a:off x="8865906" y="0"/>
          <a:ext cx="1648694" cy="2582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GB" sz="1600" kern="1200">
              <a:latin typeface="Gill Sans MT"/>
              <a:ea typeface="+mn-ea"/>
              <a:cs typeface="DIN NEXT™ ARABIC REGULAR"/>
            </a:rPr>
            <a:t>Maintenance</a:t>
          </a:r>
          <a:endParaRPr lang="ar-SA" sz="1600" kern="1200" dirty="0">
            <a:latin typeface="Gill Sans MT"/>
            <a:ea typeface="+mn-ea"/>
            <a:cs typeface="DIN NEXT™ ARABIC REGULAR"/>
          </a:endParaRPr>
        </a:p>
      </dsp:txBody>
      <dsp:txXfrm>
        <a:off x="8865906" y="0"/>
        <a:ext cx="1648694" cy="774684"/>
      </dsp:txXfrm>
    </dsp:sp>
    <dsp:sp modelId="{F85FEE2B-784B-4AFA-8B35-C07DF14DFCC2}">
      <dsp:nvSpPr>
        <dsp:cNvPr id="0" name=""/>
        <dsp:cNvSpPr/>
      </dsp:nvSpPr>
      <dsp:spPr>
        <a:xfrm>
          <a:off x="9030775" y="774684"/>
          <a:ext cx="1318955" cy="1678482"/>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977900" rtl="0">
            <a:lnSpc>
              <a:spcPct val="90000"/>
            </a:lnSpc>
            <a:spcBef>
              <a:spcPct val="0"/>
            </a:spcBef>
            <a:spcAft>
              <a:spcPct val="35000"/>
            </a:spcAft>
            <a:buNone/>
          </a:pPr>
          <a:r>
            <a:rPr lang="en-US" sz="1400" kern="1200" noProof="0" dirty="0">
              <a:latin typeface="DIN NEXT™ ARABIC REGULAR" panose="020B0503020203050203" pitchFamily="34" charset="-78"/>
              <a:cs typeface="DIN NEXT™ ARABIC REGULAR" panose="020B0503020203050203" pitchFamily="34" charset="-78"/>
            </a:rPr>
            <a:t>Model </a:t>
          </a:r>
          <a:r>
            <a:rPr lang="en-GB" sz="1400" kern="1200" dirty="0">
              <a:latin typeface="DIN NEXT™ ARABIC REGULAR" panose="020B0503020203050203" pitchFamily="34" charset="-78"/>
              <a:ea typeface="+mn-ea"/>
              <a:cs typeface="DIN NEXT™ ARABIC REGULAR" panose="020B0503020203050203" pitchFamily="34" charset="-78"/>
            </a:rPr>
            <a:t>Maintenance</a:t>
          </a:r>
          <a:endParaRPr lang="ar-SA" sz="1400" kern="1200" dirty="0">
            <a:latin typeface="DIN NEXT™ ARABIC REGULAR" panose="020B0503020203050203" pitchFamily="34" charset="-78"/>
            <a:ea typeface="+mn-ea"/>
            <a:cs typeface="DIN NEXT™ ARABIC REGULAR" panose="020B0503020203050203" pitchFamily="34" charset="-78"/>
          </a:endParaRPr>
        </a:p>
      </dsp:txBody>
      <dsp:txXfrm>
        <a:off x="9069406" y="813315"/>
        <a:ext cx="1241693" cy="1601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929E8-122A-407E-810A-F83D6537DB64}">
      <dsp:nvSpPr>
        <dsp:cNvPr id="0" name=""/>
        <dsp:cNvSpPr/>
      </dsp:nvSpPr>
      <dsp:spPr>
        <a:xfrm>
          <a:off x="4709090" y="2494149"/>
          <a:ext cx="106782" cy="1911908"/>
        </a:xfrm>
        <a:custGeom>
          <a:avLst/>
          <a:gdLst/>
          <a:ahLst/>
          <a:cxnLst/>
          <a:rect l="0" t="0" r="0" b="0"/>
          <a:pathLst>
            <a:path>
              <a:moveTo>
                <a:pt x="106782" y="0"/>
              </a:moveTo>
              <a:lnTo>
                <a:pt x="106782" y="1911908"/>
              </a:lnTo>
              <a:lnTo>
                <a:pt x="0" y="191190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362E32-80BA-4C70-B9CD-08FE1B566EE8}">
      <dsp:nvSpPr>
        <dsp:cNvPr id="0" name=""/>
        <dsp:cNvSpPr/>
      </dsp:nvSpPr>
      <dsp:spPr>
        <a:xfrm>
          <a:off x="4815872" y="2494149"/>
          <a:ext cx="106782" cy="1189857"/>
        </a:xfrm>
        <a:custGeom>
          <a:avLst/>
          <a:gdLst/>
          <a:ahLst/>
          <a:cxnLst/>
          <a:rect l="0" t="0" r="0" b="0"/>
          <a:pathLst>
            <a:path>
              <a:moveTo>
                <a:pt x="0" y="0"/>
              </a:moveTo>
              <a:lnTo>
                <a:pt x="0" y="1189857"/>
              </a:lnTo>
              <a:lnTo>
                <a:pt x="106782" y="11898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FB81B0-01AE-4D95-826D-C4ED0AD0373A}">
      <dsp:nvSpPr>
        <dsp:cNvPr id="0" name=""/>
        <dsp:cNvSpPr/>
      </dsp:nvSpPr>
      <dsp:spPr>
        <a:xfrm>
          <a:off x="4709090" y="2494149"/>
          <a:ext cx="106782" cy="1189857"/>
        </a:xfrm>
        <a:custGeom>
          <a:avLst/>
          <a:gdLst/>
          <a:ahLst/>
          <a:cxnLst/>
          <a:rect l="0" t="0" r="0" b="0"/>
          <a:pathLst>
            <a:path>
              <a:moveTo>
                <a:pt x="106782" y="0"/>
              </a:moveTo>
              <a:lnTo>
                <a:pt x="106782" y="1189857"/>
              </a:lnTo>
              <a:lnTo>
                <a:pt x="0" y="11898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BD0977-7B05-44ED-BFEF-8265CC9F20F3}">
      <dsp:nvSpPr>
        <dsp:cNvPr id="0" name=""/>
        <dsp:cNvSpPr/>
      </dsp:nvSpPr>
      <dsp:spPr>
        <a:xfrm>
          <a:off x="4815872" y="2494149"/>
          <a:ext cx="106782" cy="467807"/>
        </a:xfrm>
        <a:custGeom>
          <a:avLst/>
          <a:gdLst/>
          <a:ahLst/>
          <a:cxnLst/>
          <a:rect l="0" t="0" r="0" b="0"/>
          <a:pathLst>
            <a:path>
              <a:moveTo>
                <a:pt x="0" y="0"/>
              </a:moveTo>
              <a:lnTo>
                <a:pt x="0" y="467807"/>
              </a:lnTo>
              <a:lnTo>
                <a:pt x="106782" y="46780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29B886-04E3-4A01-892A-52E66753923B}">
      <dsp:nvSpPr>
        <dsp:cNvPr id="0" name=""/>
        <dsp:cNvSpPr/>
      </dsp:nvSpPr>
      <dsp:spPr>
        <a:xfrm>
          <a:off x="4709090" y="2494149"/>
          <a:ext cx="106782" cy="467807"/>
        </a:xfrm>
        <a:custGeom>
          <a:avLst/>
          <a:gdLst/>
          <a:ahLst/>
          <a:cxnLst/>
          <a:rect l="0" t="0" r="0" b="0"/>
          <a:pathLst>
            <a:path>
              <a:moveTo>
                <a:pt x="106782" y="0"/>
              </a:moveTo>
              <a:lnTo>
                <a:pt x="106782" y="467807"/>
              </a:lnTo>
              <a:lnTo>
                <a:pt x="0" y="46780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C1F58E-5295-4CDD-ADA4-187B9DB8E377}">
      <dsp:nvSpPr>
        <dsp:cNvPr id="0" name=""/>
        <dsp:cNvSpPr/>
      </dsp:nvSpPr>
      <dsp:spPr>
        <a:xfrm>
          <a:off x="4200604" y="1772099"/>
          <a:ext cx="615268" cy="213564"/>
        </a:xfrm>
        <a:custGeom>
          <a:avLst/>
          <a:gdLst/>
          <a:ahLst/>
          <a:cxnLst/>
          <a:rect l="0" t="0" r="0" b="0"/>
          <a:pathLst>
            <a:path>
              <a:moveTo>
                <a:pt x="0" y="0"/>
              </a:moveTo>
              <a:lnTo>
                <a:pt x="0" y="106782"/>
              </a:lnTo>
              <a:lnTo>
                <a:pt x="615268" y="106782"/>
              </a:lnTo>
              <a:lnTo>
                <a:pt x="615268" y="2135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F1E79C-AA50-4947-BDAF-A5B1B70BF9C3}">
      <dsp:nvSpPr>
        <dsp:cNvPr id="0" name=""/>
        <dsp:cNvSpPr/>
      </dsp:nvSpPr>
      <dsp:spPr>
        <a:xfrm>
          <a:off x="3585335" y="1772099"/>
          <a:ext cx="615268" cy="213564"/>
        </a:xfrm>
        <a:custGeom>
          <a:avLst/>
          <a:gdLst/>
          <a:ahLst/>
          <a:cxnLst/>
          <a:rect l="0" t="0" r="0" b="0"/>
          <a:pathLst>
            <a:path>
              <a:moveTo>
                <a:pt x="615268" y="0"/>
              </a:moveTo>
              <a:lnTo>
                <a:pt x="615268" y="106782"/>
              </a:lnTo>
              <a:lnTo>
                <a:pt x="0" y="106782"/>
              </a:lnTo>
              <a:lnTo>
                <a:pt x="0" y="2135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647002-A54C-4D5F-B344-EAA3457BA42D}">
      <dsp:nvSpPr>
        <dsp:cNvPr id="0" name=""/>
        <dsp:cNvSpPr/>
      </dsp:nvSpPr>
      <dsp:spPr>
        <a:xfrm>
          <a:off x="2970067" y="1050048"/>
          <a:ext cx="1230536" cy="213564"/>
        </a:xfrm>
        <a:custGeom>
          <a:avLst/>
          <a:gdLst/>
          <a:ahLst/>
          <a:cxnLst/>
          <a:rect l="0" t="0" r="0" b="0"/>
          <a:pathLst>
            <a:path>
              <a:moveTo>
                <a:pt x="0" y="0"/>
              </a:moveTo>
              <a:lnTo>
                <a:pt x="0" y="106782"/>
              </a:lnTo>
              <a:lnTo>
                <a:pt x="1230536" y="106782"/>
              </a:lnTo>
              <a:lnTo>
                <a:pt x="1230536" y="21356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FDC408-1ACB-4765-A4AE-9D9ACBC27837}">
      <dsp:nvSpPr>
        <dsp:cNvPr id="0" name=""/>
        <dsp:cNvSpPr/>
      </dsp:nvSpPr>
      <dsp:spPr>
        <a:xfrm>
          <a:off x="1739530" y="1772099"/>
          <a:ext cx="615268" cy="213564"/>
        </a:xfrm>
        <a:custGeom>
          <a:avLst/>
          <a:gdLst/>
          <a:ahLst/>
          <a:cxnLst/>
          <a:rect l="0" t="0" r="0" b="0"/>
          <a:pathLst>
            <a:path>
              <a:moveTo>
                <a:pt x="0" y="0"/>
              </a:moveTo>
              <a:lnTo>
                <a:pt x="0" y="106782"/>
              </a:lnTo>
              <a:lnTo>
                <a:pt x="615268" y="106782"/>
              </a:lnTo>
              <a:lnTo>
                <a:pt x="615268" y="2135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AC4992-1062-4BB1-A13F-2DBCDAD7B3FB}">
      <dsp:nvSpPr>
        <dsp:cNvPr id="0" name=""/>
        <dsp:cNvSpPr/>
      </dsp:nvSpPr>
      <dsp:spPr>
        <a:xfrm>
          <a:off x="1124262" y="2494149"/>
          <a:ext cx="615268" cy="213564"/>
        </a:xfrm>
        <a:custGeom>
          <a:avLst/>
          <a:gdLst/>
          <a:ahLst/>
          <a:cxnLst/>
          <a:rect l="0" t="0" r="0" b="0"/>
          <a:pathLst>
            <a:path>
              <a:moveTo>
                <a:pt x="0" y="0"/>
              </a:moveTo>
              <a:lnTo>
                <a:pt x="0" y="106782"/>
              </a:lnTo>
              <a:lnTo>
                <a:pt x="615268" y="106782"/>
              </a:lnTo>
              <a:lnTo>
                <a:pt x="615268" y="2135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E5A18-77DA-44B5-A22C-0BA40719EF8D}">
      <dsp:nvSpPr>
        <dsp:cNvPr id="0" name=""/>
        <dsp:cNvSpPr/>
      </dsp:nvSpPr>
      <dsp:spPr>
        <a:xfrm>
          <a:off x="463273" y="3216200"/>
          <a:ext cx="91440" cy="213564"/>
        </a:xfrm>
        <a:custGeom>
          <a:avLst/>
          <a:gdLst/>
          <a:ahLst/>
          <a:cxnLst/>
          <a:rect l="0" t="0" r="0" b="0"/>
          <a:pathLst>
            <a:path>
              <a:moveTo>
                <a:pt x="45720" y="0"/>
              </a:moveTo>
              <a:lnTo>
                <a:pt x="45720" y="2135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26B085-7BFA-4D07-977F-94613D7A626B}">
      <dsp:nvSpPr>
        <dsp:cNvPr id="0" name=""/>
        <dsp:cNvSpPr/>
      </dsp:nvSpPr>
      <dsp:spPr>
        <a:xfrm>
          <a:off x="508993" y="2494149"/>
          <a:ext cx="615268" cy="213564"/>
        </a:xfrm>
        <a:custGeom>
          <a:avLst/>
          <a:gdLst/>
          <a:ahLst/>
          <a:cxnLst/>
          <a:rect l="0" t="0" r="0" b="0"/>
          <a:pathLst>
            <a:path>
              <a:moveTo>
                <a:pt x="615268" y="0"/>
              </a:moveTo>
              <a:lnTo>
                <a:pt x="615268" y="106782"/>
              </a:lnTo>
              <a:lnTo>
                <a:pt x="0" y="106782"/>
              </a:lnTo>
              <a:lnTo>
                <a:pt x="0" y="2135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415A9-BED7-473B-B4E6-A81CC80DFE0E}">
      <dsp:nvSpPr>
        <dsp:cNvPr id="0" name=""/>
        <dsp:cNvSpPr/>
      </dsp:nvSpPr>
      <dsp:spPr>
        <a:xfrm>
          <a:off x="1124262" y="1772099"/>
          <a:ext cx="615268" cy="213564"/>
        </a:xfrm>
        <a:custGeom>
          <a:avLst/>
          <a:gdLst/>
          <a:ahLst/>
          <a:cxnLst/>
          <a:rect l="0" t="0" r="0" b="0"/>
          <a:pathLst>
            <a:path>
              <a:moveTo>
                <a:pt x="615268" y="0"/>
              </a:moveTo>
              <a:lnTo>
                <a:pt x="615268" y="106782"/>
              </a:lnTo>
              <a:lnTo>
                <a:pt x="0" y="106782"/>
              </a:lnTo>
              <a:lnTo>
                <a:pt x="0" y="2135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36C09D-E3C5-426E-8F3D-4B09D833F43B}">
      <dsp:nvSpPr>
        <dsp:cNvPr id="0" name=""/>
        <dsp:cNvSpPr/>
      </dsp:nvSpPr>
      <dsp:spPr>
        <a:xfrm>
          <a:off x="1739530" y="1050048"/>
          <a:ext cx="1230536" cy="213564"/>
        </a:xfrm>
        <a:custGeom>
          <a:avLst/>
          <a:gdLst/>
          <a:ahLst/>
          <a:cxnLst/>
          <a:rect l="0" t="0" r="0" b="0"/>
          <a:pathLst>
            <a:path>
              <a:moveTo>
                <a:pt x="1230536" y="0"/>
              </a:moveTo>
              <a:lnTo>
                <a:pt x="1230536" y="106782"/>
              </a:lnTo>
              <a:lnTo>
                <a:pt x="0" y="106782"/>
              </a:lnTo>
              <a:lnTo>
                <a:pt x="0" y="21356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236296-BD01-4736-A0E6-A67467D32DD4}">
      <dsp:nvSpPr>
        <dsp:cNvPr id="0" name=""/>
        <dsp:cNvSpPr/>
      </dsp:nvSpPr>
      <dsp:spPr>
        <a:xfrm>
          <a:off x="2157999" y="380158"/>
          <a:ext cx="1624135" cy="6698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GB" sz="1600" b="1" kern="1200" dirty="0">
              <a:latin typeface="+mn-lt"/>
              <a:cs typeface="DIN NEXT™ ARABIC BOLD" panose="020B0803020203050203" pitchFamily="34" charset="-78"/>
            </a:rPr>
            <a:t>Object Detection</a:t>
          </a:r>
          <a:endParaRPr lang="ar-SA" sz="1600" b="1" kern="1200" dirty="0">
            <a:latin typeface="+mn-lt"/>
            <a:cs typeface="DIN NEXT™ ARABIC BOLD" panose="020B0803020203050203" pitchFamily="34" charset="-78"/>
          </a:endParaRPr>
        </a:p>
      </dsp:txBody>
      <dsp:txXfrm>
        <a:off x="2157999" y="380158"/>
        <a:ext cx="1624135" cy="669890"/>
      </dsp:txXfrm>
    </dsp:sp>
    <dsp:sp modelId="{62020C47-8204-41EA-AABD-87A8DF632801}">
      <dsp:nvSpPr>
        <dsp:cNvPr id="0" name=""/>
        <dsp:cNvSpPr/>
      </dsp:nvSpPr>
      <dsp:spPr>
        <a:xfrm>
          <a:off x="1109094" y="1263612"/>
          <a:ext cx="1260873" cy="5084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DIN NEXT™ ARABIC MEDIUM" panose="020B0603020203050203" pitchFamily="34" charset="-78"/>
              <a:cs typeface="DIN NEXT™ ARABIC MEDIUM" panose="020B0603020203050203" pitchFamily="34" charset="-78"/>
            </a:rPr>
            <a:t>Offline</a:t>
          </a:r>
          <a:endParaRPr lang="ar-SA" sz="1800" kern="1200" dirty="0">
            <a:latin typeface="DIN NEXT™ ARABIC MEDIUM" panose="020B0603020203050203" pitchFamily="34" charset="-78"/>
            <a:cs typeface="DIN NEXT™ ARABIC MEDIUM" panose="020B0603020203050203" pitchFamily="34" charset="-78"/>
          </a:endParaRPr>
        </a:p>
      </dsp:txBody>
      <dsp:txXfrm>
        <a:off x="1109094" y="1263612"/>
        <a:ext cx="1260873" cy="508486"/>
      </dsp:txXfrm>
    </dsp:sp>
    <dsp:sp modelId="{43BF12A4-FA61-4C0C-9107-1487BDA71D92}">
      <dsp:nvSpPr>
        <dsp:cNvPr id="0" name=""/>
        <dsp:cNvSpPr/>
      </dsp:nvSpPr>
      <dsp:spPr>
        <a:xfrm>
          <a:off x="615775" y="1985663"/>
          <a:ext cx="1016972" cy="5084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R-CNN</a:t>
          </a:r>
          <a:endParaRPr lang="ar-SA" sz="1600" kern="1200" dirty="0">
            <a:latin typeface="DIN NEXT™ ARABIC MEDIUM" panose="020B0603020203050203" pitchFamily="34" charset="-78"/>
            <a:cs typeface="DIN NEXT™ ARABIC MEDIUM" panose="020B0603020203050203" pitchFamily="34" charset="-78"/>
          </a:endParaRPr>
        </a:p>
      </dsp:txBody>
      <dsp:txXfrm>
        <a:off x="615775" y="1985663"/>
        <a:ext cx="1016972" cy="508486"/>
      </dsp:txXfrm>
    </dsp:sp>
    <dsp:sp modelId="{3300B60B-4B0A-4AEE-8F21-B03CD912FA5A}">
      <dsp:nvSpPr>
        <dsp:cNvPr id="0" name=""/>
        <dsp:cNvSpPr/>
      </dsp:nvSpPr>
      <dsp:spPr>
        <a:xfrm>
          <a:off x="507" y="2707713"/>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Fast</a:t>
          </a:r>
          <a:br>
            <a:rPr lang="en-US" sz="1600" kern="1200" dirty="0">
              <a:latin typeface="DIN NEXT™ ARABIC MEDIUM" panose="020B0603020203050203" pitchFamily="34" charset="-78"/>
              <a:cs typeface="DIN NEXT™ ARABIC MEDIUM" panose="020B0603020203050203" pitchFamily="34" charset="-78"/>
            </a:rPr>
          </a:br>
          <a:r>
            <a:rPr lang="en-US" sz="1600" kern="1200" dirty="0">
              <a:latin typeface="DIN NEXT™ ARABIC MEDIUM" panose="020B0603020203050203" pitchFamily="34" charset="-78"/>
              <a:cs typeface="DIN NEXT™ ARABIC MEDIUM" panose="020B0603020203050203" pitchFamily="34" charset="-78"/>
            </a:rPr>
            <a:t>R-CNN</a:t>
          </a:r>
          <a:endParaRPr lang="ar-SA" sz="1600" kern="1200" dirty="0">
            <a:latin typeface="DIN NEXT™ ARABIC MEDIUM" panose="020B0603020203050203" pitchFamily="34" charset="-78"/>
            <a:cs typeface="DIN NEXT™ ARABIC MEDIUM" panose="020B0603020203050203" pitchFamily="34" charset="-78"/>
          </a:endParaRPr>
        </a:p>
      </dsp:txBody>
      <dsp:txXfrm>
        <a:off x="507" y="2707713"/>
        <a:ext cx="1016972" cy="508486"/>
      </dsp:txXfrm>
    </dsp:sp>
    <dsp:sp modelId="{CF7B8519-4DEF-47F8-9FC3-F75DBF5EFE73}">
      <dsp:nvSpPr>
        <dsp:cNvPr id="0" name=""/>
        <dsp:cNvSpPr/>
      </dsp:nvSpPr>
      <dsp:spPr>
        <a:xfrm>
          <a:off x="507" y="3429764"/>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Faster</a:t>
          </a:r>
          <a:br>
            <a:rPr lang="en-US" sz="1600" kern="1200" dirty="0">
              <a:latin typeface="DIN NEXT™ ARABIC MEDIUM" panose="020B0603020203050203" pitchFamily="34" charset="-78"/>
              <a:cs typeface="DIN NEXT™ ARABIC MEDIUM" panose="020B0603020203050203" pitchFamily="34" charset="-78"/>
            </a:rPr>
          </a:br>
          <a:r>
            <a:rPr lang="en-US" sz="1600" kern="1200" dirty="0">
              <a:latin typeface="DIN NEXT™ ARABIC MEDIUM" panose="020B0603020203050203" pitchFamily="34" charset="-78"/>
              <a:cs typeface="DIN NEXT™ ARABIC MEDIUM" panose="020B0603020203050203" pitchFamily="34" charset="-78"/>
            </a:rPr>
            <a:t>R-CNN</a:t>
          </a:r>
          <a:endParaRPr lang="ar-SA" sz="1600" kern="1200" dirty="0">
            <a:latin typeface="DIN NEXT™ ARABIC MEDIUM" panose="020B0603020203050203" pitchFamily="34" charset="-78"/>
            <a:cs typeface="DIN NEXT™ ARABIC MEDIUM" panose="020B0603020203050203" pitchFamily="34" charset="-78"/>
          </a:endParaRPr>
        </a:p>
      </dsp:txBody>
      <dsp:txXfrm>
        <a:off x="507" y="3429764"/>
        <a:ext cx="1016972" cy="508486"/>
      </dsp:txXfrm>
    </dsp:sp>
    <dsp:sp modelId="{DCA9418B-956D-4B83-860B-E5CFFB05F4E7}">
      <dsp:nvSpPr>
        <dsp:cNvPr id="0" name=""/>
        <dsp:cNvSpPr/>
      </dsp:nvSpPr>
      <dsp:spPr>
        <a:xfrm>
          <a:off x="1231044" y="2707713"/>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R-FCN</a:t>
          </a:r>
          <a:endParaRPr lang="ar-SA" sz="1600" kern="1200" dirty="0">
            <a:latin typeface="DIN NEXT™ ARABIC MEDIUM" panose="020B0603020203050203" pitchFamily="34" charset="-78"/>
            <a:cs typeface="DIN NEXT™ ARABIC MEDIUM" panose="020B0603020203050203" pitchFamily="34" charset="-78"/>
          </a:endParaRPr>
        </a:p>
      </dsp:txBody>
      <dsp:txXfrm>
        <a:off x="1231044" y="2707713"/>
        <a:ext cx="1016972" cy="508486"/>
      </dsp:txXfrm>
    </dsp:sp>
    <dsp:sp modelId="{33BBA053-F25A-4DDC-855A-ECF53959185C}">
      <dsp:nvSpPr>
        <dsp:cNvPr id="0" name=""/>
        <dsp:cNvSpPr/>
      </dsp:nvSpPr>
      <dsp:spPr>
        <a:xfrm>
          <a:off x="1846312" y="1985663"/>
          <a:ext cx="1016972" cy="5084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HOG</a:t>
          </a:r>
          <a:endParaRPr lang="ar-SA" sz="1600" kern="1200" dirty="0">
            <a:latin typeface="DIN NEXT™ ARABIC MEDIUM" panose="020B0603020203050203" pitchFamily="34" charset="-78"/>
            <a:cs typeface="DIN NEXT™ ARABIC MEDIUM" panose="020B0603020203050203" pitchFamily="34" charset="-78"/>
          </a:endParaRPr>
        </a:p>
      </dsp:txBody>
      <dsp:txXfrm>
        <a:off x="1846312" y="1985663"/>
        <a:ext cx="1016972" cy="508486"/>
      </dsp:txXfrm>
    </dsp:sp>
    <dsp:sp modelId="{E8920E01-CC44-4CF7-A53C-426612E1C399}">
      <dsp:nvSpPr>
        <dsp:cNvPr id="0" name=""/>
        <dsp:cNvSpPr/>
      </dsp:nvSpPr>
      <dsp:spPr>
        <a:xfrm>
          <a:off x="3570167" y="1263612"/>
          <a:ext cx="1260873" cy="5084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GB" sz="1800" kern="1200" dirty="0">
              <a:latin typeface="DIN NEXT™ ARABIC MEDIUM" panose="020B0603020203050203" pitchFamily="34" charset="-78"/>
              <a:ea typeface="+mn-ea"/>
              <a:cs typeface="DIN NEXT™ ARABIC MEDIUM" panose="020B0603020203050203" pitchFamily="34" charset="-78"/>
            </a:rPr>
            <a:t>Real-time</a:t>
          </a:r>
          <a:endParaRPr lang="ar-SA" sz="1800" kern="1200" dirty="0">
            <a:latin typeface="DIN NEXT™ ARABIC MEDIUM" panose="020B0603020203050203" pitchFamily="34" charset="-78"/>
            <a:ea typeface="+mn-ea"/>
            <a:cs typeface="DIN NEXT™ ARABIC MEDIUM" panose="020B0603020203050203" pitchFamily="34" charset="-78"/>
          </a:endParaRPr>
        </a:p>
      </dsp:txBody>
      <dsp:txXfrm>
        <a:off x="3570167" y="1263612"/>
        <a:ext cx="1260873" cy="508486"/>
      </dsp:txXfrm>
    </dsp:sp>
    <dsp:sp modelId="{0B750E5B-CE8A-431D-9CDF-89E4016B0E91}">
      <dsp:nvSpPr>
        <dsp:cNvPr id="0" name=""/>
        <dsp:cNvSpPr/>
      </dsp:nvSpPr>
      <dsp:spPr>
        <a:xfrm>
          <a:off x="3076849" y="1985663"/>
          <a:ext cx="1016972" cy="5084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SSD</a:t>
          </a:r>
          <a:endParaRPr lang="ar-SA" sz="1600" kern="1200" dirty="0">
            <a:latin typeface="DIN NEXT™ ARABIC MEDIUM" panose="020B0603020203050203" pitchFamily="34" charset="-78"/>
            <a:cs typeface="DIN NEXT™ ARABIC MEDIUM" panose="020B0603020203050203" pitchFamily="34" charset="-78"/>
          </a:endParaRPr>
        </a:p>
      </dsp:txBody>
      <dsp:txXfrm>
        <a:off x="3076849" y="1985663"/>
        <a:ext cx="1016972" cy="508486"/>
      </dsp:txXfrm>
    </dsp:sp>
    <dsp:sp modelId="{BD209A95-6377-4B4F-BC63-C330CFBBA33B}">
      <dsp:nvSpPr>
        <dsp:cNvPr id="0" name=""/>
        <dsp:cNvSpPr/>
      </dsp:nvSpPr>
      <dsp:spPr>
        <a:xfrm>
          <a:off x="4307386" y="1985663"/>
          <a:ext cx="1016972" cy="5084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YOLO</a:t>
          </a:r>
          <a:endParaRPr lang="ar-SA" sz="1600" kern="1200" dirty="0">
            <a:latin typeface="DIN NEXT™ ARABIC MEDIUM" panose="020B0603020203050203" pitchFamily="34" charset="-78"/>
            <a:cs typeface="DIN NEXT™ ARABIC MEDIUM" panose="020B0603020203050203" pitchFamily="34" charset="-78"/>
          </a:endParaRPr>
        </a:p>
      </dsp:txBody>
      <dsp:txXfrm>
        <a:off x="4307386" y="1985663"/>
        <a:ext cx="1016972" cy="508486"/>
      </dsp:txXfrm>
    </dsp:sp>
    <dsp:sp modelId="{3555BC41-3329-414D-95D3-7D2A7A547DB2}">
      <dsp:nvSpPr>
        <dsp:cNvPr id="0" name=""/>
        <dsp:cNvSpPr/>
      </dsp:nvSpPr>
      <dsp:spPr>
        <a:xfrm>
          <a:off x="3692118" y="2707713"/>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YOLO1</a:t>
          </a:r>
          <a:endParaRPr lang="ar-SA" sz="1600" kern="1200" dirty="0">
            <a:latin typeface="DIN NEXT™ ARABIC MEDIUM" panose="020B0603020203050203" pitchFamily="34" charset="-78"/>
            <a:cs typeface="DIN NEXT™ ARABIC MEDIUM" panose="020B0603020203050203" pitchFamily="34" charset="-78"/>
          </a:endParaRPr>
        </a:p>
      </dsp:txBody>
      <dsp:txXfrm>
        <a:off x="3692118" y="2707713"/>
        <a:ext cx="1016972" cy="508486"/>
      </dsp:txXfrm>
    </dsp:sp>
    <dsp:sp modelId="{26B770F3-87E2-4311-B485-3C54F7D3F6AB}">
      <dsp:nvSpPr>
        <dsp:cNvPr id="0" name=""/>
        <dsp:cNvSpPr/>
      </dsp:nvSpPr>
      <dsp:spPr>
        <a:xfrm>
          <a:off x="4922654" y="2707713"/>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YOLO2</a:t>
          </a:r>
          <a:endParaRPr lang="ar-SA" sz="1600" kern="1200" dirty="0">
            <a:latin typeface="DIN NEXT™ ARABIC MEDIUM" panose="020B0603020203050203" pitchFamily="34" charset="-78"/>
            <a:cs typeface="DIN NEXT™ ARABIC MEDIUM" panose="020B0603020203050203" pitchFamily="34" charset="-78"/>
          </a:endParaRPr>
        </a:p>
      </dsp:txBody>
      <dsp:txXfrm>
        <a:off x="4922654" y="2707713"/>
        <a:ext cx="1016972" cy="508486"/>
      </dsp:txXfrm>
    </dsp:sp>
    <dsp:sp modelId="{D57BD337-5129-473C-9981-0D8C1E979AA1}">
      <dsp:nvSpPr>
        <dsp:cNvPr id="0" name=""/>
        <dsp:cNvSpPr/>
      </dsp:nvSpPr>
      <dsp:spPr>
        <a:xfrm>
          <a:off x="3692118" y="3429764"/>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YOLO3</a:t>
          </a:r>
          <a:endParaRPr lang="ar-SA" sz="1600" kern="1200" dirty="0">
            <a:latin typeface="DIN NEXT™ ARABIC MEDIUM" panose="020B0603020203050203" pitchFamily="34" charset="-78"/>
            <a:cs typeface="DIN NEXT™ ARABIC MEDIUM" panose="020B0603020203050203" pitchFamily="34" charset="-78"/>
          </a:endParaRPr>
        </a:p>
      </dsp:txBody>
      <dsp:txXfrm>
        <a:off x="3692118" y="3429764"/>
        <a:ext cx="1016972" cy="508486"/>
      </dsp:txXfrm>
    </dsp:sp>
    <dsp:sp modelId="{47B58B44-26F7-4D4E-96BE-F983EA392474}">
      <dsp:nvSpPr>
        <dsp:cNvPr id="0" name=""/>
        <dsp:cNvSpPr/>
      </dsp:nvSpPr>
      <dsp:spPr>
        <a:xfrm>
          <a:off x="4922654" y="3429764"/>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YOLO4</a:t>
          </a:r>
          <a:endParaRPr lang="ar-SA" sz="1600" kern="1200" dirty="0">
            <a:latin typeface="DIN NEXT™ ARABIC MEDIUM" panose="020B0603020203050203" pitchFamily="34" charset="-78"/>
            <a:cs typeface="DIN NEXT™ ARABIC MEDIUM" panose="020B0603020203050203" pitchFamily="34" charset="-78"/>
          </a:endParaRPr>
        </a:p>
      </dsp:txBody>
      <dsp:txXfrm>
        <a:off x="4922654" y="3429764"/>
        <a:ext cx="1016972" cy="508486"/>
      </dsp:txXfrm>
    </dsp:sp>
    <dsp:sp modelId="{364B35F9-199C-40CF-9129-8A30A30EB246}">
      <dsp:nvSpPr>
        <dsp:cNvPr id="0" name=""/>
        <dsp:cNvSpPr/>
      </dsp:nvSpPr>
      <dsp:spPr>
        <a:xfrm>
          <a:off x="3692118" y="4151815"/>
          <a:ext cx="1016972" cy="5084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DIN NEXT™ ARABIC MEDIUM" panose="020B0603020203050203" pitchFamily="34" charset="-78"/>
              <a:cs typeface="DIN NEXT™ ARABIC MEDIUM" panose="020B0603020203050203" pitchFamily="34" charset="-78"/>
            </a:rPr>
            <a:t>YOLO5</a:t>
          </a:r>
          <a:endParaRPr lang="ar-SA" sz="1400" kern="1200" dirty="0">
            <a:latin typeface="DIN NEXT™ ARABIC MEDIUM" panose="020B0603020203050203" pitchFamily="34" charset="-78"/>
            <a:cs typeface="DIN NEXT™ ARABIC MEDIUM" panose="020B0603020203050203" pitchFamily="34" charset="-78"/>
          </a:endParaRPr>
        </a:p>
      </dsp:txBody>
      <dsp:txXfrm>
        <a:off x="3692118" y="4151815"/>
        <a:ext cx="1016972" cy="5084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EE013-43A7-4522-927F-BAB7CC511E75}">
      <dsp:nvSpPr>
        <dsp:cNvPr id="0" name=""/>
        <dsp:cNvSpPr/>
      </dsp:nvSpPr>
      <dsp:spPr>
        <a:xfrm rot="10800000">
          <a:off x="1978460" y="372"/>
          <a:ext cx="6990761" cy="870519"/>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875"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System </a:t>
          </a:r>
        </a:p>
      </dsp:txBody>
      <dsp:txXfrm rot="10800000">
        <a:off x="2196090" y="372"/>
        <a:ext cx="6773131" cy="870519"/>
      </dsp:txXfrm>
    </dsp:sp>
    <dsp:sp modelId="{3B0345BF-41A5-412C-981B-F552C019300D}">
      <dsp:nvSpPr>
        <dsp:cNvPr id="0" name=""/>
        <dsp:cNvSpPr/>
      </dsp:nvSpPr>
      <dsp:spPr>
        <a:xfrm>
          <a:off x="1543201" y="372"/>
          <a:ext cx="870519" cy="870519"/>
        </a:xfrm>
        <a:prstGeom prst="ellipse">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sp>
    <dsp:sp modelId="{327A924B-FC1B-4E02-9987-B8CF9C1DCBD1}">
      <dsp:nvSpPr>
        <dsp:cNvPr id="0" name=""/>
        <dsp:cNvSpPr/>
      </dsp:nvSpPr>
      <dsp:spPr>
        <a:xfrm rot="10800000">
          <a:off x="1978460" y="1088521"/>
          <a:ext cx="6990761" cy="870519"/>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875"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Admin</a:t>
          </a:r>
        </a:p>
      </dsp:txBody>
      <dsp:txXfrm rot="10800000">
        <a:off x="2196090" y="1088521"/>
        <a:ext cx="6773131" cy="870519"/>
      </dsp:txXfrm>
    </dsp:sp>
    <dsp:sp modelId="{6A9798DE-B04E-42D2-87B0-38BEBAFFAC1C}">
      <dsp:nvSpPr>
        <dsp:cNvPr id="0" name=""/>
        <dsp:cNvSpPr/>
      </dsp:nvSpPr>
      <dsp:spPr>
        <a:xfrm>
          <a:off x="1543201" y="1088521"/>
          <a:ext cx="870519" cy="87051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sp>
    <dsp:sp modelId="{C243C5FD-E6AB-40E8-A3B3-ECC4FC3B25C3}">
      <dsp:nvSpPr>
        <dsp:cNvPr id="0" name=""/>
        <dsp:cNvSpPr/>
      </dsp:nvSpPr>
      <dsp:spPr>
        <a:xfrm rot="10800000">
          <a:off x="1978460" y="2176670"/>
          <a:ext cx="6990761" cy="870519"/>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875"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Users</a:t>
          </a:r>
        </a:p>
      </dsp:txBody>
      <dsp:txXfrm rot="10800000">
        <a:off x="2196090" y="2176670"/>
        <a:ext cx="6773131" cy="870519"/>
      </dsp:txXfrm>
    </dsp:sp>
    <dsp:sp modelId="{E6A209C8-51B4-487D-9EAB-830770BCB9A9}">
      <dsp:nvSpPr>
        <dsp:cNvPr id="0" name=""/>
        <dsp:cNvSpPr/>
      </dsp:nvSpPr>
      <dsp:spPr>
        <a:xfrm>
          <a:off x="1543201" y="2176670"/>
          <a:ext cx="870519" cy="870519"/>
        </a:xfrm>
        <a:prstGeom prst="ellipse">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5555D-008C-4724-948C-0B22D18F810B}">
      <dsp:nvSpPr>
        <dsp:cNvPr id="0" name=""/>
        <dsp:cNvSpPr/>
      </dsp:nvSpPr>
      <dsp:spPr>
        <a:xfrm>
          <a:off x="0" y="287729"/>
          <a:ext cx="5256211" cy="54258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940" tIns="270764" rIns="40794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Python</a:t>
          </a:r>
        </a:p>
      </dsp:txBody>
      <dsp:txXfrm>
        <a:off x="0" y="287729"/>
        <a:ext cx="5256211" cy="542587"/>
      </dsp:txXfrm>
    </dsp:sp>
    <dsp:sp modelId="{88416D9F-FE4A-462D-AF54-B98A43437E76}">
      <dsp:nvSpPr>
        <dsp:cNvPr id="0" name=""/>
        <dsp:cNvSpPr/>
      </dsp:nvSpPr>
      <dsp:spPr>
        <a:xfrm>
          <a:off x="262810" y="95849"/>
          <a:ext cx="3679348"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71" tIns="0" rIns="139071" bIns="0" numCol="1" spcCol="1270" anchor="ctr" anchorCtr="0">
          <a:noAutofit/>
        </a:bodyPr>
        <a:lstStyle/>
        <a:p>
          <a:pPr marL="0" lvl="0" indent="0" algn="l" defTabSz="577850">
            <a:lnSpc>
              <a:spcPct val="90000"/>
            </a:lnSpc>
            <a:spcBef>
              <a:spcPct val="0"/>
            </a:spcBef>
            <a:spcAft>
              <a:spcPct val="35000"/>
            </a:spcAft>
            <a:buNone/>
          </a:pPr>
          <a:r>
            <a:rPr lang="en-US" sz="1300" b="1" kern="1200" dirty="0"/>
            <a:t>Prog. Language </a:t>
          </a:r>
          <a:endParaRPr lang="en-US" sz="1300" kern="1200" dirty="0"/>
        </a:p>
      </dsp:txBody>
      <dsp:txXfrm>
        <a:off x="281544" y="114583"/>
        <a:ext cx="3641880" cy="346292"/>
      </dsp:txXfrm>
    </dsp:sp>
    <dsp:sp modelId="{B7EC2A8E-2E38-4623-853A-8316F8E310A0}">
      <dsp:nvSpPr>
        <dsp:cNvPr id="0" name=""/>
        <dsp:cNvSpPr/>
      </dsp:nvSpPr>
      <dsp:spPr>
        <a:xfrm>
          <a:off x="0" y="1092397"/>
          <a:ext cx="5256211" cy="54258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940" tIns="270764" rIns="407940"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MySQL </a:t>
          </a:r>
          <a:endParaRPr lang="en-US" sz="1300" kern="1200" dirty="0"/>
        </a:p>
      </dsp:txBody>
      <dsp:txXfrm>
        <a:off x="0" y="1092397"/>
        <a:ext cx="5256211" cy="542587"/>
      </dsp:txXfrm>
    </dsp:sp>
    <dsp:sp modelId="{31E0BA73-9854-4B21-AC82-45DD5735835D}">
      <dsp:nvSpPr>
        <dsp:cNvPr id="0" name=""/>
        <dsp:cNvSpPr/>
      </dsp:nvSpPr>
      <dsp:spPr>
        <a:xfrm>
          <a:off x="262810" y="900517"/>
          <a:ext cx="3679348"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71" tIns="0" rIns="139071" bIns="0" numCol="1" spcCol="1270" anchor="ctr" anchorCtr="0">
          <a:noAutofit/>
        </a:bodyPr>
        <a:lstStyle/>
        <a:p>
          <a:pPr marL="0" lvl="0" indent="0" algn="l" defTabSz="577850">
            <a:lnSpc>
              <a:spcPct val="90000"/>
            </a:lnSpc>
            <a:spcBef>
              <a:spcPct val="0"/>
            </a:spcBef>
            <a:spcAft>
              <a:spcPct val="35000"/>
            </a:spcAft>
            <a:buNone/>
          </a:pPr>
          <a:r>
            <a:rPr lang="en-US" sz="1300" b="1" kern="1200" dirty="0"/>
            <a:t>Database</a:t>
          </a:r>
          <a:endParaRPr lang="en-US" sz="1300" kern="1200" dirty="0"/>
        </a:p>
      </dsp:txBody>
      <dsp:txXfrm>
        <a:off x="281544" y="919251"/>
        <a:ext cx="3641880" cy="346292"/>
      </dsp:txXfrm>
    </dsp:sp>
    <dsp:sp modelId="{C742DF89-E218-42E7-9F00-07C9E7EC1423}">
      <dsp:nvSpPr>
        <dsp:cNvPr id="0" name=""/>
        <dsp:cNvSpPr/>
      </dsp:nvSpPr>
      <dsp:spPr>
        <a:xfrm>
          <a:off x="0" y="1897065"/>
          <a:ext cx="5256211" cy="54258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940" tIns="270764" rIns="40794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Visual Studio Code</a:t>
          </a:r>
        </a:p>
      </dsp:txBody>
      <dsp:txXfrm>
        <a:off x="0" y="1897065"/>
        <a:ext cx="5256211" cy="542587"/>
      </dsp:txXfrm>
    </dsp:sp>
    <dsp:sp modelId="{6544EF9B-2552-4F4D-9BB5-85778410967A}">
      <dsp:nvSpPr>
        <dsp:cNvPr id="0" name=""/>
        <dsp:cNvSpPr/>
      </dsp:nvSpPr>
      <dsp:spPr>
        <a:xfrm>
          <a:off x="262810" y="1705184"/>
          <a:ext cx="3679348"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71" tIns="0" rIns="139071" bIns="0" numCol="1" spcCol="1270" anchor="ctr" anchorCtr="0">
          <a:noAutofit/>
        </a:bodyPr>
        <a:lstStyle/>
        <a:p>
          <a:pPr marL="0" lvl="0" indent="0" algn="l" defTabSz="577850">
            <a:lnSpc>
              <a:spcPct val="90000"/>
            </a:lnSpc>
            <a:spcBef>
              <a:spcPct val="0"/>
            </a:spcBef>
            <a:spcAft>
              <a:spcPct val="35000"/>
            </a:spcAft>
            <a:buNone/>
          </a:pPr>
          <a:r>
            <a:rPr lang="en-US" sz="1300" b="1" kern="1200" dirty="0"/>
            <a:t>Code Editor</a:t>
          </a:r>
          <a:endParaRPr lang="en-US" sz="1300" kern="1200" dirty="0"/>
        </a:p>
      </dsp:txBody>
      <dsp:txXfrm>
        <a:off x="281544" y="1723918"/>
        <a:ext cx="3641880" cy="346292"/>
      </dsp:txXfrm>
    </dsp:sp>
    <dsp:sp modelId="{78502706-CB31-456E-A6D7-A04B8D9F25FC}">
      <dsp:nvSpPr>
        <dsp:cNvPr id="0" name=""/>
        <dsp:cNvSpPr/>
      </dsp:nvSpPr>
      <dsp:spPr>
        <a:xfrm>
          <a:off x="0" y="2701732"/>
          <a:ext cx="5256211" cy="54258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940" tIns="270764" rIns="40794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Microsoft GitHub</a:t>
          </a:r>
        </a:p>
      </dsp:txBody>
      <dsp:txXfrm>
        <a:off x="0" y="2701732"/>
        <a:ext cx="5256211" cy="542587"/>
      </dsp:txXfrm>
    </dsp:sp>
    <dsp:sp modelId="{E361A434-CECA-4BDA-9526-8A9FD29830A3}">
      <dsp:nvSpPr>
        <dsp:cNvPr id="0" name=""/>
        <dsp:cNvSpPr/>
      </dsp:nvSpPr>
      <dsp:spPr>
        <a:xfrm>
          <a:off x="262810" y="2509852"/>
          <a:ext cx="3679348"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71" tIns="0" rIns="139071" bIns="0" numCol="1" spcCol="1270" anchor="ctr" anchorCtr="0">
          <a:noAutofit/>
        </a:bodyPr>
        <a:lstStyle/>
        <a:p>
          <a:pPr marL="0" lvl="0" indent="0" algn="l" defTabSz="577850">
            <a:lnSpc>
              <a:spcPct val="90000"/>
            </a:lnSpc>
            <a:spcBef>
              <a:spcPct val="0"/>
            </a:spcBef>
            <a:spcAft>
              <a:spcPct val="35000"/>
            </a:spcAft>
            <a:buNone/>
          </a:pPr>
          <a:r>
            <a:rPr lang="en-US" sz="1300" b="1" kern="1200" dirty="0"/>
            <a:t>Code Hosting</a:t>
          </a:r>
          <a:endParaRPr lang="en-US" sz="1300" kern="1200" dirty="0"/>
        </a:p>
      </dsp:txBody>
      <dsp:txXfrm>
        <a:off x="281544" y="2528586"/>
        <a:ext cx="3641880"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2A1535-E90F-4F47-9594-C96F4FD2048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r">
              <a:defRPr sz="1200"/>
            </a:lvl1pPr>
          </a:lstStyle>
          <a:p>
            <a:endParaRPr lang="ar-SA" dirty="0"/>
          </a:p>
        </p:txBody>
      </p:sp>
      <p:sp>
        <p:nvSpPr>
          <p:cNvPr id="3" name="Date Placeholder 2">
            <a:extLst>
              <a:ext uri="{FF2B5EF4-FFF2-40B4-BE49-F238E27FC236}">
                <a16:creationId xmlns:a16="http://schemas.microsoft.com/office/drawing/2014/main" id="{485873CC-E80E-4712-B2E2-59892E0532B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l">
              <a:defRPr sz="1200"/>
            </a:lvl1pPr>
          </a:lstStyle>
          <a:p>
            <a:fld id="{0261175D-0BCC-4E55-BE27-59CF89C3509B}" type="datetime8">
              <a:rPr lang="ar-EG" smtClean="0"/>
              <a:t>03 كانون الثاني، 22</a:t>
            </a:fld>
            <a:endParaRPr lang="ar-SA" dirty="0"/>
          </a:p>
        </p:txBody>
      </p:sp>
      <p:sp>
        <p:nvSpPr>
          <p:cNvPr id="4" name="Footer Placeholder 3">
            <a:extLst>
              <a:ext uri="{FF2B5EF4-FFF2-40B4-BE49-F238E27FC236}">
                <a16:creationId xmlns:a16="http://schemas.microsoft.com/office/drawing/2014/main" id="{6F32F024-98E1-4848-A15F-27703586326A}"/>
              </a:ext>
            </a:extLst>
          </p:cNvPr>
          <p:cNvSpPr>
            <a:spLocks noGrp="1"/>
          </p:cNvSpPr>
          <p:nvPr>
            <p:ph type="ftr" sz="quarter" idx="2"/>
          </p:nvPr>
        </p:nvSpPr>
        <p:spPr>
          <a:xfrm>
            <a:off x="0" y="6513514"/>
            <a:ext cx="3962400" cy="344487"/>
          </a:xfrm>
          <a:prstGeom prst="rect">
            <a:avLst/>
          </a:prstGeom>
        </p:spPr>
        <p:txBody>
          <a:bodyPr vert="horz" lIns="91440" tIns="45720" rIns="91440" bIns="45720" rtlCol="0" anchor="b"/>
          <a:lstStyle>
            <a:lvl1pPr algn="r">
              <a:defRPr sz="1200"/>
            </a:lvl1pPr>
          </a:lstStyle>
          <a:p>
            <a:endParaRPr lang="ar-SA" dirty="0"/>
          </a:p>
        </p:txBody>
      </p:sp>
      <p:sp>
        <p:nvSpPr>
          <p:cNvPr id="5" name="Slide Number Placeholder 4">
            <a:extLst>
              <a:ext uri="{FF2B5EF4-FFF2-40B4-BE49-F238E27FC236}">
                <a16:creationId xmlns:a16="http://schemas.microsoft.com/office/drawing/2014/main" id="{301E9AEE-E5A6-48D5-BAC9-D00B97ED0323}"/>
              </a:ext>
            </a:extLst>
          </p:cNvPr>
          <p:cNvSpPr>
            <a:spLocks noGrp="1"/>
          </p:cNvSpPr>
          <p:nvPr>
            <p:ph type="sldNum" sz="quarter" idx="3"/>
          </p:nvPr>
        </p:nvSpPr>
        <p:spPr>
          <a:xfrm>
            <a:off x="5180013" y="6513514"/>
            <a:ext cx="3962400" cy="344487"/>
          </a:xfrm>
          <a:prstGeom prst="rect">
            <a:avLst/>
          </a:prstGeom>
        </p:spPr>
        <p:txBody>
          <a:bodyPr vert="horz" lIns="91440" tIns="45720" rIns="91440" bIns="45720" rtlCol="0" anchor="b"/>
          <a:lstStyle>
            <a:lvl1pPr algn="l">
              <a:defRPr sz="1200"/>
            </a:lvl1pPr>
          </a:lstStyle>
          <a:p>
            <a:fld id="{51113A72-AB5D-4EE0-989F-5DF324BD0543}" type="slidenum">
              <a:rPr lang="ar-SA" smtClean="0"/>
              <a:t>‹#›</a:t>
            </a:fld>
            <a:endParaRPr lang="ar-SA" dirty="0"/>
          </a:p>
        </p:txBody>
      </p:sp>
    </p:spTree>
    <p:extLst>
      <p:ext uri="{BB962C8B-B14F-4D97-AF65-F5344CB8AC3E}">
        <p14:creationId xmlns:p14="http://schemas.microsoft.com/office/powerpoint/2010/main" val="18307932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l">
              <a:defRPr sz="1200"/>
            </a:lvl1pPr>
          </a:lstStyle>
          <a:p>
            <a:fld id="{E02AD51E-4E35-448C-864A-7F9EF2D8255E}" type="datetime8">
              <a:rPr lang="ar-EG" smtClean="0"/>
              <a:t>03 كانون الثاني، 22</a:t>
            </a:fld>
            <a:endParaRPr lang="ar-EG" dirty="0"/>
          </a:p>
        </p:txBody>
      </p:sp>
      <p:sp>
        <p:nvSpPr>
          <p:cNvPr id="4" name="Slide Image Placeholder 3"/>
          <p:cNvSpPr>
            <a:spLocks noGrp="1" noRot="1" noChangeAspect="1"/>
          </p:cNvSpPr>
          <p:nvPr>
            <p:ph type="sldImg" idx="2"/>
          </p:nvPr>
        </p:nvSpPr>
        <p:spPr>
          <a:xfrm>
            <a:off x="0" y="472677"/>
            <a:ext cx="4114800" cy="2314575"/>
          </a:xfrm>
          <a:prstGeom prst="rect">
            <a:avLst/>
          </a:prstGeom>
          <a:noFill/>
          <a:ln w="12700">
            <a:solidFill>
              <a:prstClr val="black"/>
            </a:solidFill>
          </a:ln>
        </p:spPr>
        <p:txBody>
          <a:bodyPr vert="horz" lIns="91440" tIns="45720" rIns="91440" bIns="45720" rtlCol="0" anchor="ctr"/>
          <a:lstStyle/>
          <a:p>
            <a:endParaRPr lang="ar-EG"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r">
              <a:defRPr sz="1200"/>
            </a:lvl1pPr>
          </a:lstStyle>
          <a:p>
            <a:endParaRPr lang="ar-EG"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l">
              <a:defRPr sz="1200"/>
            </a:lvl1pPr>
          </a:lstStyle>
          <a:p>
            <a:fld id="{9B5560CF-9BF7-41E3-A543-376987139C58}" type="slidenum">
              <a:rPr lang="ar-EG" smtClean="0"/>
              <a:t>‹#›</a:t>
            </a:fld>
            <a:endParaRPr lang="ar-EG" dirty="0"/>
          </a:p>
        </p:txBody>
      </p:sp>
      <p:sp>
        <p:nvSpPr>
          <p:cNvPr id="8" name="Header Placeholder 7">
            <a:extLst>
              <a:ext uri="{FF2B5EF4-FFF2-40B4-BE49-F238E27FC236}">
                <a16:creationId xmlns:a16="http://schemas.microsoft.com/office/drawing/2014/main" id="{83741B51-DC32-43DF-967F-123A8B9B90F5}"/>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r">
              <a:defRPr sz="1200"/>
            </a:lvl1pPr>
          </a:lstStyle>
          <a:p>
            <a:endParaRPr lang="ar-EG" dirty="0"/>
          </a:p>
        </p:txBody>
      </p:sp>
    </p:spTree>
    <p:extLst>
      <p:ext uri="{BB962C8B-B14F-4D97-AF65-F5344CB8AC3E}">
        <p14:creationId xmlns:p14="http://schemas.microsoft.com/office/powerpoint/2010/main" val="408709366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579438"/>
            <a:ext cx="4114800" cy="2314575"/>
          </a:xfrm>
        </p:spPr>
      </p:sp>
      <p:sp>
        <p:nvSpPr>
          <p:cNvPr id="3" name="Notes Placeholder 2"/>
          <p:cNvSpPr>
            <a:spLocks noGrp="1"/>
          </p:cNvSpPr>
          <p:nvPr>
            <p:ph type="body" idx="1"/>
          </p:nvPr>
        </p:nvSpPr>
        <p:spPr/>
        <p:txBody>
          <a:bodyPr/>
          <a:lstStyle/>
          <a:p>
            <a:endParaRPr lang="ar-EG" dirty="0"/>
          </a:p>
        </p:txBody>
      </p:sp>
      <p:sp>
        <p:nvSpPr>
          <p:cNvPr id="5" name="Date Placeholder 4">
            <a:extLst>
              <a:ext uri="{FF2B5EF4-FFF2-40B4-BE49-F238E27FC236}">
                <a16:creationId xmlns:a16="http://schemas.microsoft.com/office/drawing/2014/main" id="{FB13F615-F590-4A66-8DBB-53D9B6F9362D}"/>
              </a:ext>
            </a:extLst>
          </p:cNvPr>
          <p:cNvSpPr>
            <a:spLocks noGrp="1"/>
          </p:cNvSpPr>
          <p:nvPr>
            <p:ph type="dt" idx="1"/>
          </p:nvPr>
        </p:nvSpPr>
        <p:spPr/>
        <p:txBody>
          <a:bodyPr/>
          <a:lstStyle/>
          <a:p>
            <a:fld id="{57E99937-6F4C-4073-95CE-15C2598288D3}" type="datetime8">
              <a:rPr lang="ar-EG" smtClean="0"/>
              <a:t>03 كانون الثاني، 22</a:t>
            </a:fld>
            <a:endParaRPr lang="ar-EG" dirty="0"/>
          </a:p>
        </p:txBody>
      </p:sp>
      <p:sp>
        <p:nvSpPr>
          <p:cNvPr id="6" name="Slide Number Placeholder 5">
            <a:extLst>
              <a:ext uri="{FF2B5EF4-FFF2-40B4-BE49-F238E27FC236}">
                <a16:creationId xmlns:a16="http://schemas.microsoft.com/office/drawing/2014/main" id="{81FA73A1-E4F6-4482-BAA8-C5D6C4B76419}"/>
              </a:ext>
            </a:extLst>
          </p:cNvPr>
          <p:cNvSpPr>
            <a:spLocks noGrp="1"/>
          </p:cNvSpPr>
          <p:nvPr>
            <p:ph type="sldNum" sz="quarter" idx="5"/>
          </p:nvPr>
        </p:nvSpPr>
        <p:spPr/>
        <p:txBody>
          <a:bodyPr/>
          <a:lstStyle/>
          <a:p>
            <a:fld id="{9B5560CF-9BF7-41E3-A543-376987139C58}" type="slidenum">
              <a:rPr lang="ar-EG" smtClean="0"/>
              <a:t>1</a:t>
            </a:fld>
            <a:endParaRPr lang="ar-EG" dirty="0"/>
          </a:p>
        </p:txBody>
      </p:sp>
    </p:spTree>
    <p:extLst>
      <p:ext uri="{BB962C8B-B14F-4D97-AF65-F5344CB8AC3E}">
        <p14:creationId xmlns:p14="http://schemas.microsoft.com/office/powerpoint/2010/main" val="1443273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32</a:t>
            </a:fld>
            <a:endParaRPr lang="ar-EG" dirty="0"/>
          </a:p>
        </p:txBody>
      </p:sp>
    </p:spTree>
    <p:extLst>
      <p:ext uri="{BB962C8B-B14F-4D97-AF65-F5344CB8AC3E}">
        <p14:creationId xmlns:p14="http://schemas.microsoft.com/office/powerpoint/2010/main" val="2145820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33</a:t>
            </a:fld>
            <a:endParaRPr lang="ar-EG" dirty="0"/>
          </a:p>
        </p:txBody>
      </p:sp>
    </p:spTree>
    <p:extLst>
      <p:ext uri="{BB962C8B-B14F-4D97-AF65-F5344CB8AC3E}">
        <p14:creationId xmlns:p14="http://schemas.microsoft.com/office/powerpoint/2010/main" val="341518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23</a:t>
            </a:fld>
            <a:endParaRPr lang="ar-EG" dirty="0"/>
          </a:p>
        </p:txBody>
      </p:sp>
    </p:spTree>
    <p:extLst>
      <p:ext uri="{BB962C8B-B14F-4D97-AF65-F5344CB8AC3E}">
        <p14:creationId xmlns:p14="http://schemas.microsoft.com/office/powerpoint/2010/main" val="351767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24</a:t>
            </a:fld>
            <a:endParaRPr lang="ar-EG" dirty="0"/>
          </a:p>
        </p:txBody>
      </p:sp>
    </p:spTree>
    <p:extLst>
      <p:ext uri="{BB962C8B-B14F-4D97-AF65-F5344CB8AC3E}">
        <p14:creationId xmlns:p14="http://schemas.microsoft.com/office/powerpoint/2010/main" val="78714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25</a:t>
            </a:fld>
            <a:endParaRPr lang="ar-EG" dirty="0"/>
          </a:p>
        </p:txBody>
      </p:sp>
    </p:spTree>
    <p:extLst>
      <p:ext uri="{BB962C8B-B14F-4D97-AF65-F5344CB8AC3E}">
        <p14:creationId xmlns:p14="http://schemas.microsoft.com/office/powerpoint/2010/main" val="161234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27</a:t>
            </a:fld>
            <a:endParaRPr lang="ar-EG" dirty="0"/>
          </a:p>
        </p:txBody>
      </p:sp>
    </p:spTree>
    <p:extLst>
      <p:ext uri="{BB962C8B-B14F-4D97-AF65-F5344CB8AC3E}">
        <p14:creationId xmlns:p14="http://schemas.microsoft.com/office/powerpoint/2010/main" val="268368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28</a:t>
            </a:fld>
            <a:endParaRPr lang="ar-EG" dirty="0"/>
          </a:p>
        </p:txBody>
      </p:sp>
    </p:spTree>
    <p:extLst>
      <p:ext uri="{BB962C8B-B14F-4D97-AF65-F5344CB8AC3E}">
        <p14:creationId xmlns:p14="http://schemas.microsoft.com/office/powerpoint/2010/main" val="3467857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29</a:t>
            </a:fld>
            <a:endParaRPr lang="ar-EG" dirty="0"/>
          </a:p>
        </p:txBody>
      </p:sp>
    </p:spTree>
    <p:extLst>
      <p:ext uri="{BB962C8B-B14F-4D97-AF65-F5344CB8AC3E}">
        <p14:creationId xmlns:p14="http://schemas.microsoft.com/office/powerpoint/2010/main" val="2571467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30</a:t>
            </a:fld>
            <a:endParaRPr lang="ar-EG" dirty="0"/>
          </a:p>
        </p:txBody>
      </p:sp>
    </p:spTree>
    <p:extLst>
      <p:ext uri="{BB962C8B-B14F-4D97-AF65-F5344CB8AC3E}">
        <p14:creationId xmlns:p14="http://schemas.microsoft.com/office/powerpoint/2010/main" val="172432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03 كانون الثاني، 22</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31</a:t>
            </a:fld>
            <a:endParaRPr lang="ar-EG" dirty="0"/>
          </a:p>
        </p:txBody>
      </p:sp>
    </p:spTree>
    <p:extLst>
      <p:ext uri="{BB962C8B-B14F-4D97-AF65-F5344CB8AC3E}">
        <p14:creationId xmlns:p14="http://schemas.microsoft.com/office/powerpoint/2010/main" val="1037367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2794-65EA-481C-8B50-27134307FCE2}"/>
              </a:ext>
            </a:extLst>
          </p:cNvPr>
          <p:cNvSpPr>
            <a:spLocks noGrp="1"/>
          </p:cNvSpPr>
          <p:nvPr>
            <p:ph type="ctrTitle"/>
          </p:nvPr>
        </p:nvSpPr>
        <p:spPr>
          <a:xfrm>
            <a:off x="657543" y="1843370"/>
            <a:ext cx="10876915" cy="3185830"/>
          </a:xfrm>
        </p:spPr>
        <p:txBody>
          <a:bodyPr anchor="b"/>
          <a:lstStyle>
            <a:lvl1pPr algn="ctr">
              <a:defRPr sz="6000"/>
            </a:lvl1pPr>
          </a:lstStyle>
          <a:p>
            <a:r>
              <a:rPr lang="en-US" dirty="0"/>
              <a:t>Click to edit Master title style</a:t>
            </a:r>
            <a:endParaRPr lang="ar-EG" dirty="0"/>
          </a:p>
        </p:txBody>
      </p:sp>
      <p:sp>
        <p:nvSpPr>
          <p:cNvPr id="3" name="Subtitle 2">
            <a:extLst>
              <a:ext uri="{FF2B5EF4-FFF2-40B4-BE49-F238E27FC236}">
                <a16:creationId xmlns:a16="http://schemas.microsoft.com/office/drawing/2014/main" id="{EB3A9D53-08F1-44DB-AA2D-7711F13AFD18}"/>
              </a:ext>
            </a:extLst>
          </p:cNvPr>
          <p:cNvSpPr>
            <a:spLocks noGrp="1"/>
          </p:cNvSpPr>
          <p:nvPr>
            <p:ph type="subTitle" idx="1"/>
          </p:nvPr>
        </p:nvSpPr>
        <p:spPr>
          <a:xfrm>
            <a:off x="657543" y="5171439"/>
            <a:ext cx="10876915" cy="8073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5" name="Footer Placeholder 4">
            <a:extLst>
              <a:ext uri="{FF2B5EF4-FFF2-40B4-BE49-F238E27FC236}">
                <a16:creationId xmlns:a16="http://schemas.microsoft.com/office/drawing/2014/main" id="{0253745F-9452-4156-A4BF-3BB34E3A7A5F}"/>
              </a:ext>
            </a:extLst>
          </p:cNvPr>
          <p:cNvSpPr>
            <a:spLocks noGrp="1"/>
          </p:cNvSpPr>
          <p:nvPr>
            <p:ph type="ftr" sz="quarter" idx="11"/>
          </p:nvPr>
        </p:nvSpPr>
        <p:spPr>
          <a:xfrm>
            <a:off x="83126" y="6638779"/>
            <a:ext cx="4622223" cy="219222"/>
          </a:xfrm>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5ED8CC49-7AF1-469E-8020-E73F9773AE6B}"/>
              </a:ext>
            </a:extLst>
          </p:cNvPr>
          <p:cNvSpPr>
            <a:spLocks noGrp="1"/>
          </p:cNvSpPr>
          <p:nvPr>
            <p:ph type="sldNum" sz="quarter" idx="12"/>
          </p:nvPr>
        </p:nvSpPr>
        <p:spPr>
          <a:xfrm>
            <a:off x="9587344" y="6638778"/>
            <a:ext cx="2521529" cy="219222"/>
          </a:xfrm>
          <a:prstGeom prst="rect">
            <a:avLst/>
          </a:prstGeom>
        </p:spPr>
        <p:txBody>
          <a:bodyPr/>
          <a:lstStyle>
            <a:lvl1pPr algn="r" rtl="1">
              <a:defRPr/>
            </a:lvl1pPr>
          </a:lstStyle>
          <a:p>
            <a:fld id="{9BF613EA-52BB-461C-8173-BE2C80580C66}" type="slidenum">
              <a:rPr lang="ar-EG" smtClean="0"/>
              <a:pPr/>
              <a:t>‹#›</a:t>
            </a:fld>
            <a:endParaRPr lang="ar-EG" dirty="0"/>
          </a:p>
        </p:txBody>
      </p:sp>
    </p:spTree>
    <p:extLst>
      <p:ext uri="{BB962C8B-B14F-4D97-AF65-F5344CB8AC3E}">
        <p14:creationId xmlns:p14="http://schemas.microsoft.com/office/powerpoint/2010/main" val="26843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2420-23C7-4C2C-A320-DA359D1DFAEF}"/>
              </a:ext>
            </a:extLst>
          </p:cNvPr>
          <p:cNvSpPr>
            <a:spLocks noGrp="1"/>
          </p:cNvSpPr>
          <p:nvPr>
            <p:ph type="title"/>
          </p:nvPr>
        </p:nvSpPr>
        <p:spPr>
          <a:xfrm>
            <a:off x="839788" y="1523132"/>
            <a:ext cx="3932237" cy="1642627"/>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F652EBE-2C3D-4505-B6DB-713002ACCB7C}"/>
              </a:ext>
            </a:extLst>
          </p:cNvPr>
          <p:cNvSpPr>
            <a:spLocks noGrp="1"/>
          </p:cNvSpPr>
          <p:nvPr>
            <p:ph type="pic" idx="1"/>
          </p:nvPr>
        </p:nvSpPr>
        <p:spPr>
          <a:xfrm>
            <a:off x="5183188" y="1523132"/>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dirty="0"/>
          </a:p>
        </p:txBody>
      </p:sp>
      <p:sp>
        <p:nvSpPr>
          <p:cNvPr id="4" name="Text Placeholder 3">
            <a:extLst>
              <a:ext uri="{FF2B5EF4-FFF2-40B4-BE49-F238E27FC236}">
                <a16:creationId xmlns:a16="http://schemas.microsoft.com/office/drawing/2014/main" id="{0A7D5A31-F01F-4A05-A2B3-431990272000}"/>
              </a:ext>
            </a:extLst>
          </p:cNvPr>
          <p:cNvSpPr>
            <a:spLocks noGrp="1"/>
          </p:cNvSpPr>
          <p:nvPr>
            <p:ph type="body" sz="half" idx="2"/>
          </p:nvPr>
        </p:nvSpPr>
        <p:spPr>
          <a:xfrm>
            <a:off x="839788" y="3165759"/>
            <a:ext cx="3932237" cy="32389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a:extLst>
              <a:ext uri="{FF2B5EF4-FFF2-40B4-BE49-F238E27FC236}">
                <a16:creationId xmlns:a16="http://schemas.microsoft.com/office/drawing/2014/main" id="{1D7188D9-8B1F-45A5-87D4-AD9540BA3DFC}"/>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7" name="Slide Number Placeholder 6">
            <a:extLst>
              <a:ext uri="{FF2B5EF4-FFF2-40B4-BE49-F238E27FC236}">
                <a16:creationId xmlns:a16="http://schemas.microsoft.com/office/drawing/2014/main" id="{7366C432-4660-4AB5-AAD8-2F527B02922C}"/>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689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338B-BED2-40F7-AA4F-0330E22E47C2}"/>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8B3370DD-EA02-469A-880D-CEBB7A5D4B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Footer Placeholder 4">
            <a:extLst>
              <a:ext uri="{FF2B5EF4-FFF2-40B4-BE49-F238E27FC236}">
                <a16:creationId xmlns:a16="http://schemas.microsoft.com/office/drawing/2014/main" id="{72A01D22-1648-421D-9F74-4747A29007E6}"/>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F3BAB189-E2A8-41BA-B606-D8D6B2B66DB5}"/>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88145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C57B2-B237-4FE6-B0B5-2C0E431DDEE6}"/>
              </a:ext>
            </a:extLst>
          </p:cNvPr>
          <p:cNvSpPr>
            <a:spLocks noGrp="1"/>
          </p:cNvSpPr>
          <p:nvPr>
            <p:ph type="title" orient="vert"/>
          </p:nvPr>
        </p:nvSpPr>
        <p:spPr>
          <a:xfrm>
            <a:off x="8724900" y="1385454"/>
            <a:ext cx="2628900" cy="5105537"/>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0F1104D1-2BA6-437E-A821-2E9D35F6F8A6}"/>
              </a:ext>
            </a:extLst>
          </p:cNvPr>
          <p:cNvSpPr>
            <a:spLocks noGrp="1"/>
          </p:cNvSpPr>
          <p:nvPr>
            <p:ph type="body" orient="vert" idx="1"/>
          </p:nvPr>
        </p:nvSpPr>
        <p:spPr>
          <a:xfrm>
            <a:off x="838200" y="1385454"/>
            <a:ext cx="7734300" cy="5105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Footer Placeholder 4">
            <a:extLst>
              <a:ext uri="{FF2B5EF4-FFF2-40B4-BE49-F238E27FC236}">
                <a16:creationId xmlns:a16="http://schemas.microsoft.com/office/drawing/2014/main" id="{7E4A1104-894A-400B-954C-9A9528DB154D}"/>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6A5E64A7-2026-44E1-945B-EA6057E4FC26}"/>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1235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C408-FF18-4D0E-B400-70050D54119C}"/>
              </a:ext>
            </a:extLst>
          </p:cNvPr>
          <p:cNvSpPr>
            <a:spLocks noGrp="1"/>
          </p:cNvSpPr>
          <p:nvPr>
            <p:ph type="title"/>
          </p:nvPr>
        </p:nvSpPr>
        <p:spPr/>
        <p:txBody>
          <a:bodyPr/>
          <a:lstStyle>
            <a:lvl1pPr>
              <a:defRPr b="1"/>
            </a:lvl1pPr>
          </a:lstStyle>
          <a:p>
            <a:r>
              <a:rPr lang="en-US" dirty="0"/>
              <a:t>Click to edit Master title style</a:t>
            </a:r>
            <a:endParaRPr lang="ar-EG" dirty="0"/>
          </a:p>
        </p:txBody>
      </p:sp>
      <p:sp>
        <p:nvSpPr>
          <p:cNvPr id="3" name="Content Placeholder 2">
            <a:extLst>
              <a:ext uri="{FF2B5EF4-FFF2-40B4-BE49-F238E27FC236}">
                <a16:creationId xmlns:a16="http://schemas.microsoft.com/office/drawing/2014/main" id="{B86F2929-F3BC-4E6A-9C49-57F2B9F2E9BE}"/>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Footer Placeholder 4">
            <a:extLst>
              <a:ext uri="{FF2B5EF4-FFF2-40B4-BE49-F238E27FC236}">
                <a16:creationId xmlns:a16="http://schemas.microsoft.com/office/drawing/2014/main" id="{7C627D87-5F00-43EF-B638-FD442853E951}"/>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D6C66270-E919-437F-9022-5F4355854F25}"/>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97327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D314-3253-4315-9597-F722A0150D6B}"/>
              </a:ext>
            </a:extLst>
          </p:cNvPr>
          <p:cNvSpPr>
            <a:spLocks noGrp="1"/>
          </p:cNvSpPr>
          <p:nvPr>
            <p:ph type="title"/>
          </p:nvPr>
        </p:nvSpPr>
        <p:spPr>
          <a:xfrm>
            <a:off x="1508125" y="1785938"/>
            <a:ext cx="9175750" cy="2852737"/>
          </a:xfrm>
        </p:spPr>
        <p:txBody>
          <a:bodyPr anchor="b">
            <a:normAutofit/>
          </a:bodyPr>
          <a:lstStyle>
            <a:lvl1pPr algn="ctr">
              <a:defRPr sz="8000"/>
            </a:lvl1p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18B50BAE-3010-43BF-87E8-FCAB160B252B}"/>
              </a:ext>
            </a:extLst>
          </p:cNvPr>
          <p:cNvSpPr>
            <a:spLocks noGrp="1"/>
          </p:cNvSpPr>
          <p:nvPr>
            <p:ph type="body" idx="1" hasCustomPrompt="1"/>
          </p:nvPr>
        </p:nvSpPr>
        <p:spPr>
          <a:xfrm>
            <a:off x="1508125" y="4665663"/>
            <a:ext cx="9175750" cy="1500187"/>
          </a:xfrm>
        </p:spPr>
        <p:txBody>
          <a:bodyPr/>
          <a:lstStyle>
            <a:lvl1pPr marL="0" indent="0" algn="ctr">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DCD4EFB1-C97B-48FB-A770-405A5448E767}"/>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4" name="Slide Number Placeholder 3">
            <a:extLst>
              <a:ext uri="{FF2B5EF4-FFF2-40B4-BE49-F238E27FC236}">
                <a16:creationId xmlns:a16="http://schemas.microsoft.com/office/drawing/2014/main" id="{E729D28D-64AF-4F76-B2E0-B1C605D68B29}"/>
              </a:ext>
            </a:extLst>
          </p:cNvPr>
          <p:cNvSpPr>
            <a:spLocks noGrp="1"/>
          </p:cNvSpPr>
          <p:nvPr>
            <p:ph type="sldNum" sz="quarter" idx="12"/>
          </p:nvPr>
        </p:nvSpPr>
        <p:spPr/>
        <p:txBody>
          <a:bodyPr/>
          <a:lstStyle>
            <a:lvl1pPr algn="r" rtl="0">
              <a:defRPr/>
            </a:lvl1pPr>
          </a:lstStyle>
          <a:p>
            <a:fld id="{55469AD2-1614-48FA-B8A2-A18DAF9B746A}" type="slidenum">
              <a:rPr lang="ar-EG" smtClean="0"/>
              <a:pPr/>
              <a:t>‹#›</a:t>
            </a:fld>
            <a:endParaRPr lang="ar-EG" dirty="0"/>
          </a:p>
        </p:txBody>
      </p:sp>
    </p:spTree>
    <p:extLst>
      <p:ext uri="{BB962C8B-B14F-4D97-AF65-F5344CB8AC3E}">
        <p14:creationId xmlns:p14="http://schemas.microsoft.com/office/powerpoint/2010/main" val="42798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800D-B245-4C8A-9D1D-146F24DF1F01}"/>
              </a:ext>
            </a:extLst>
          </p:cNvPr>
          <p:cNvSpPr>
            <a:spLocks noGrp="1"/>
          </p:cNvSpPr>
          <p:nvPr>
            <p:ph type="title"/>
          </p:nvPr>
        </p:nvSpPr>
        <p:spPr/>
        <p:txBody>
          <a:bodyPr/>
          <a:lstStyle/>
          <a:p>
            <a:r>
              <a:rPr lang="en-US" dirty="0"/>
              <a:t>Click to edit Master title style</a:t>
            </a:r>
            <a:endParaRPr lang="ar-EG" dirty="0"/>
          </a:p>
        </p:txBody>
      </p:sp>
      <p:sp>
        <p:nvSpPr>
          <p:cNvPr id="3" name="Content Placeholder 2">
            <a:extLst>
              <a:ext uri="{FF2B5EF4-FFF2-40B4-BE49-F238E27FC236}">
                <a16:creationId xmlns:a16="http://schemas.microsoft.com/office/drawing/2014/main" id="{3777623E-6E1D-42E1-B2CF-C922491FCA1D}"/>
              </a:ext>
            </a:extLst>
          </p:cNvPr>
          <p:cNvSpPr>
            <a:spLocks noGrp="1"/>
          </p:cNvSpPr>
          <p:nvPr>
            <p:ph sz="half" idx="1"/>
          </p:nvPr>
        </p:nvSpPr>
        <p:spPr>
          <a:xfrm>
            <a:off x="838200" y="2715491"/>
            <a:ext cx="5181600" cy="37615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4" name="Content Placeholder 3">
            <a:extLst>
              <a:ext uri="{FF2B5EF4-FFF2-40B4-BE49-F238E27FC236}">
                <a16:creationId xmlns:a16="http://schemas.microsoft.com/office/drawing/2014/main" id="{20CE9B34-ABC7-4A82-B4AA-9EF20D62B657}"/>
              </a:ext>
            </a:extLst>
          </p:cNvPr>
          <p:cNvSpPr>
            <a:spLocks noGrp="1"/>
          </p:cNvSpPr>
          <p:nvPr>
            <p:ph sz="half" idx="2"/>
          </p:nvPr>
        </p:nvSpPr>
        <p:spPr>
          <a:xfrm>
            <a:off x="6172200" y="2715491"/>
            <a:ext cx="5181600" cy="37615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6" name="Footer Placeholder 5">
            <a:extLst>
              <a:ext uri="{FF2B5EF4-FFF2-40B4-BE49-F238E27FC236}">
                <a16:creationId xmlns:a16="http://schemas.microsoft.com/office/drawing/2014/main" id="{8E3F0F36-947E-4E72-9555-89745D34B528}"/>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7" name="Slide Number Placeholder 6">
            <a:extLst>
              <a:ext uri="{FF2B5EF4-FFF2-40B4-BE49-F238E27FC236}">
                <a16:creationId xmlns:a16="http://schemas.microsoft.com/office/drawing/2014/main" id="{1839B15D-0DCB-4CF5-85C5-4B277E7114FD}"/>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41636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847-9BB2-4781-91F4-72CA3ECB9F98}"/>
              </a:ext>
            </a:extLst>
          </p:cNvPr>
          <p:cNvSpPr>
            <a:spLocks noGrp="1"/>
          </p:cNvSpPr>
          <p:nvPr>
            <p:ph type="title"/>
          </p:nvPr>
        </p:nvSpPr>
        <p:spPr>
          <a:xfrm>
            <a:off x="839788" y="1381122"/>
            <a:ext cx="10515600" cy="1214726"/>
          </a:xfrm>
        </p:spPr>
        <p:txBody>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2C5CEF6-8A91-466B-BD21-6BDF898BF824}"/>
              </a:ext>
            </a:extLst>
          </p:cNvPr>
          <p:cNvSpPr>
            <a:spLocks noGrp="1"/>
          </p:cNvSpPr>
          <p:nvPr>
            <p:ph type="body" idx="1"/>
          </p:nvPr>
        </p:nvSpPr>
        <p:spPr>
          <a:xfrm>
            <a:off x="839788" y="2706684"/>
            <a:ext cx="5157787" cy="519412"/>
          </a:xfrm>
        </p:spPr>
        <p:txBody>
          <a:bodyPr vert="horz" lIns="91440" tIns="45720" rIns="91440" bIns="45720" rtlCol="0" anchor="ctr">
            <a:noAutofit/>
          </a:bodyPr>
          <a:lstStyle>
            <a:lvl1pPr>
              <a:defRPr lang="en-US" sz="3000" b="0" dirty="0">
                <a:latin typeface="DIN NEXT™ ARABIC MEDIUM" panose="020B0603020203050203" pitchFamily="34" charset="-78"/>
                <a:cs typeface="DIN NEXT™ ARABIC MEDIUM" panose="020B0603020203050203" pitchFamily="34" charset="-78"/>
              </a:defRPr>
            </a:lvl1pPr>
          </a:lstStyle>
          <a:p>
            <a:pPr marL="0" lvl="0" indent="0">
              <a:buNone/>
            </a:pPr>
            <a:r>
              <a:rPr lang="en-US" dirty="0"/>
              <a:t>Edit Master text styles</a:t>
            </a:r>
          </a:p>
        </p:txBody>
      </p:sp>
      <p:sp>
        <p:nvSpPr>
          <p:cNvPr id="4" name="Content Placeholder 3">
            <a:extLst>
              <a:ext uri="{FF2B5EF4-FFF2-40B4-BE49-F238E27FC236}">
                <a16:creationId xmlns:a16="http://schemas.microsoft.com/office/drawing/2014/main" id="{9342275C-2862-4946-AB00-2C9FE77D7836}"/>
              </a:ext>
            </a:extLst>
          </p:cNvPr>
          <p:cNvSpPr>
            <a:spLocks noGrp="1"/>
          </p:cNvSpPr>
          <p:nvPr>
            <p:ph sz="half" idx="2"/>
          </p:nvPr>
        </p:nvSpPr>
        <p:spPr>
          <a:xfrm>
            <a:off x="839788" y="3336932"/>
            <a:ext cx="5157787" cy="31931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Text Placeholder 4">
            <a:extLst>
              <a:ext uri="{FF2B5EF4-FFF2-40B4-BE49-F238E27FC236}">
                <a16:creationId xmlns:a16="http://schemas.microsoft.com/office/drawing/2014/main" id="{993CA850-BC4F-4A71-9580-26BB2179517A}"/>
              </a:ext>
            </a:extLst>
          </p:cNvPr>
          <p:cNvSpPr>
            <a:spLocks noGrp="1"/>
          </p:cNvSpPr>
          <p:nvPr>
            <p:ph type="body" sz="quarter" idx="3"/>
          </p:nvPr>
        </p:nvSpPr>
        <p:spPr>
          <a:xfrm>
            <a:off x="6172200" y="2706684"/>
            <a:ext cx="5183188" cy="519412"/>
          </a:xfrm>
        </p:spPr>
        <p:txBody>
          <a:bodyPr vert="horz" lIns="91440" tIns="45720" rIns="91440" bIns="45720" rtlCol="0" anchor="ctr">
            <a:noAutofit/>
          </a:bodyPr>
          <a:lstStyle>
            <a:lvl1pPr>
              <a:defRPr lang="en-US" sz="3000" b="0" dirty="0">
                <a:latin typeface="DIN NEXT™ ARABIC MEDIUM" panose="020B0603020203050203" pitchFamily="34" charset="-78"/>
                <a:cs typeface="DIN NEXT™ ARABIC MEDIUM" panose="020B0603020203050203" pitchFamily="34" charset="-78"/>
              </a:defRPr>
            </a:lvl1pPr>
          </a:lstStyle>
          <a:p>
            <a:pPr marL="0" lvl="0" indent="0">
              <a:buNone/>
            </a:pPr>
            <a:r>
              <a:rPr lang="en-US" dirty="0"/>
              <a:t>Edit Master text styles</a:t>
            </a:r>
          </a:p>
        </p:txBody>
      </p:sp>
      <p:sp>
        <p:nvSpPr>
          <p:cNvPr id="6" name="Content Placeholder 5">
            <a:extLst>
              <a:ext uri="{FF2B5EF4-FFF2-40B4-BE49-F238E27FC236}">
                <a16:creationId xmlns:a16="http://schemas.microsoft.com/office/drawing/2014/main" id="{05E62740-9F95-4192-857F-D42172A8D7ED}"/>
              </a:ext>
            </a:extLst>
          </p:cNvPr>
          <p:cNvSpPr>
            <a:spLocks noGrp="1"/>
          </p:cNvSpPr>
          <p:nvPr>
            <p:ph sz="quarter" idx="4"/>
          </p:nvPr>
        </p:nvSpPr>
        <p:spPr>
          <a:xfrm>
            <a:off x="6172200" y="3336931"/>
            <a:ext cx="5183188" cy="31931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8" name="Footer Placeholder 7">
            <a:extLst>
              <a:ext uri="{FF2B5EF4-FFF2-40B4-BE49-F238E27FC236}">
                <a16:creationId xmlns:a16="http://schemas.microsoft.com/office/drawing/2014/main" id="{09EDAE74-EDA7-4F17-A4AF-C9AFF96EF107}"/>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9" name="Slide Number Placeholder 8">
            <a:extLst>
              <a:ext uri="{FF2B5EF4-FFF2-40B4-BE49-F238E27FC236}">
                <a16:creationId xmlns:a16="http://schemas.microsoft.com/office/drawing/2014/main" id="{1993EAE6-1B97-4401-856A-43E07E550960}"/>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24020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A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847-9BB2-4781-91F4-72CA3ECB9F98}"/>
              </a:ext>
            </a:extLst>
          </p:cNvPr>
          <p:cNvSpPr>
            <a:spLocks noGrp="1"/>
          </p:cNvSpPr>
          <p:nvPr>
            <p:ph type="title"/>
          </p:nvPr>
        </p:nvSpPr>
        <p:spPr>
          <a:xfrm>
            <a:off x="839788" y="1381122"/>
            <a:ext cx="10515600" cy="1066803"/>
          </a:xfrm>
        </p:spPr>
        <p:txBody>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2C5CEF6-8A91-466B-BD21-6BDF898BF824}"/>
              </a:ext>
            </a:extLst>
          </p:cNvPr>
          <p:cNvSpPr>
            <a:spLocks noGrp="1"/>
          </p:cNvSpPr>
          <p:nvPr>
            <p:ph type="body" idx="1" hasCustomPrompt="1"/>
          </p:nvPr>
        </p:nvSpPr>
        <p:spPr>
          <a:xfrm>
            <a:off x="839788" y="2528019"/>
            <a:ext cx="10512424" cy="592290"/>
          </a:xfrm>
        </p:spPr>
        <p:txBody>
          <a:bodyPr anchor="ctr">
            <a:noAutofit/>
          </a:bodyPr>
          <a:lstStyle>
            <a:lvl1pPr marL="0" indent="0">
              <a:buNone/>
              <a:defRPr sz="3200" b="0">
                <a:latin typeface="DIN NEXT™ ARABIC MEDIUM" panose="020B0603020203050203" pitchFamily="34" charset="-78"/>
                <a:cs typeface="DIN NEXT™ ARABIC MEDIUM" panose="020B0603020203050203"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9342275C-2862-4946-AB00-2C9FE77D7836}"/>
              </a:ext>
            </a:extLst>
          </p:cNvPr>
          <p:cNvSpPr>
            <a:spLocks noGrp="1"/>
          </p:cNvSpPr>
          <p:nvPr>
            <p:ph sz="half" idx="2"/>
          </p:nvPr>
        </p:nvSpPr>
        <p:spPr>
          <a:xfrm>
            <a:off x="839788" y="3259720"/>
            <a:ext cx="10512424" cy="3270389"/>
          </a:xfrm>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8" name="Footer Placeholder 7">
            <a:extLst>
              <a:ext uri="{FF2B5EF4-FFF2-40B4-BE49-F238E27FC236}">
                <a16:creationId xmlns:a16="http://schemas.microsoft.com/office/drawing/2014/main" id="{09EDAE74-EDA7-4F17-A4AF-C9AFF96EF107}"/>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9" name="Slide Number Placeholder 8">
            <a:extLst>
              <a:ext uri="{FF2B5EF4-FFF2-40B4-BE49-F238E27FC236}">
                <a16:creationId xmlns:a16="http://schemas.microsoft.com/office/drawing/2014/main" id="{1993EAE6-1B97-4401-856A-43E07E550960}"/>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41226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2D15-EB54-4FCE-8029-8F2D98C21644}"/>
              </a:ext>
            </a:extLst>
          </p:cNvPr>
          <p:cNvSpPr>
            <a:spLocks noGrp="1"/>
          </p:cNvSpPr>
          <p:nvPr>
            <p:ph type="title"/>
          </p:nvPr>
        </p:nvSpPr>
        <p:spPr/>
        <p:txBody>
          <a:bodyPr/>
          <a:lstStyle/>
          <a:p>
            <a:r>
              <a:rPr lang="en-US"/>
              <a:t>Click to edit Master title style</a:t>
            </a:r>
            <a:endParaRPr lang="ar-EG"/>
          </a:p>
        </p:txBody>
      </p:sp>
      <p:sp>
        <p:nvSpPr>
          <p:cNvPr id="4" name="Footer Placeholder 3">
            <a:extLst>
              <a:ext uri="{FF2B5EF4-FFF2-40B4-BE49-F238E27FC236}">
                <a16:creationId xmlns:a16="http://schemas.microsoft.com/office/drawing/2014/main" id="{1243962F-0BE8-48F7-8C0E-9C8684DE74E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42B82879-3260-4074-AADB-19B81B140C96}"/>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126133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04ED14-7C77-46F6-A932-8C8619951600}"/>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4" name="Slide Number Placeholder 3">
            <a:extLst>
              <a:ext uri="{FF2B5EF4-FFF2-40B4-BE49-F238E27FC236}">
                <a16:creationId xmlns:a16="http://schemas.microsoft.com/office/drawing/2014/main" id="{55EB99B0-A3D1-4271-B3F0-E3D0C59C9C8C}"/>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264890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436A-C100-4C9A-8FA9-773C7E177FA7}"/>
              </a:ext>
            </a:extLst>
          </p:cNvPr>
          <p:cNvSpPr>
            <a:spLocks noGrp="1"/>
          </p:cNvSpPr>
          <p:nvPr>
            <p:ph type="title"/>
          </p:nvPr>
        </p:nvSpPr>
        <p:spPr>
          <a:xfrm>
            <a:off x="839788" y="1537846"/>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C8DB8027-0BF6-4B71-91A2-D52CE8CEB1BF}"/>
              </a:ext>
            </a:extLst>
          </p:cNvPr>
          <p:cNvSpPr>
            <a:spLocks noGrp="1"/>
          </p:cNvSpPr>
          <p:nvPr>
            <p:ph idx="1"/>
          </p:nvPr>
        </p:nvSpPr>
        <p:spPr>
          <a:xfrm>
            <a:off x="5183188" y="1541604"/>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00DA6D1E-5785-4EBD-B765-D15029A4E8F3}"/>
              </a:ext>
            </a:extLst>
          </p:cNvPr>
          <p:cNvSpPr>
            <a:spLocks noGrp="1"/>
          </p:cNvSpPr>
          <p:nvPr>
            <p:ph type="body" sz="half" idx="2"/>
          </p:nvPr>
        </p:nvSpPr>
        <p:spPr>
          <a:xfrm>
            <a:off x="839788" y="3149603"/>
            <a:ext cx="3932237" cy="32656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77A99198-94EA-452E-87E2-D2D555EBCC7B}"/>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7" name="Slide Number Placeholder 6">
            <a:extLst>
              <a:ext uri="{FF2B5EF4-FFF2-40B4-BE49-F238E27FC236}">
                <a16:creationId xmlns:a16="http://schemas.microsoft.com/office/drawing/2014/main" id="{AB48E643-A9A1-48B4-BA43-51F6103A5ED4}"/>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9473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F8F3F-E473-4CC9-98AF-90672842BE46}"/>
              </a:ext>
            </a:extLst>
          </p:cNvPr>
          <p:cNvSpPr>
            <a:spLocks noGrp="1"/>
          </p:cNvSpPr>
          <p:nvPr>
            <p:ph type="title"/>
          </p:nvPr>
        </p:nvSpPr>
        <p:spPr>
          <a:xfrm>
            <a:off x="838200" y="1418056"/>
            <a:ext cx="10515600" cy="1205070"/>
          </a:xfrm>
          <a:prstGeom prst="rect">
            <a:avLst/>
          </a:prstGeom>
        </p:spPr>
        <p:txBody>
          <a:bodyPr vert="horz" lIns="91440" tIns="45720" rIns="91440" bIns="45720" rtlCol="0" anchor="ctr">
            <a:normAutofit/>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4461491-F8A8-4BA3-B0AC-1F082141BF94}"/>
              </a:ext>
            </a:extLst>
          </p:cNvPr>
          <p:cNvSpPr>
            <a:spLocks noGrp="1"/>
          </p:cNvSpPr>
          <p:nvPr>
            <p:ph type="body" idx="1"/>
          </p:nvPr>
        </p:nvSpPr>
        <p:spPr>
          <a:xfrm>
            <a:off x="838200" y="2770899"/>
            <a:ext cx="10515600" cy="365543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Footer Placeholder 4">
            <a:extLst>
              <a:ext uri="{FF2B5EF4-FFF2-40B4-BE49-F238E27FC236}">
                <a16:creationId xmlns:a16="http://schemas.microsoft.com/office/drawing/2014/main" id="{7385B6C7-D864-4FD7-A2BA-FC3D5A667772}"/>
              </a:ext>
            </a:extLst>
          </p:cNvPr>
          <p:cNvSpPr>
            <a:spLocks noGrp="1"/>
          </p:cNvSpPr>
          <p:nvPr>
            <p:ph type="ftr" sz="quarter" idx="3"/>
          </p:nvPr>
        </p:nvSpPr>
        <p:spPr>
          <a:xfrm>
            <a:off x="83126" y="6640945"/>
            <a:ext cx="4641273" cy="217055"/>
          </a:xfrm>
          <a:prstGeom prst="rect">
            <a:avLst/>
          </a:prstGeom>
        </p:spPr>
        <p:txBody>
          <a:bodyPr vert="horz" lIns="91440" tIns="45720" rIns="91440" bIns="45720" rtlCol="0" anchor="ctr"/>
          <a:lstStyle>
            <a:lvl1pPr algn="l">
              <a:defRPr sz="1200">
                <a:solidFill>
                  <a:schemeClr val="bg1"/>
                </a:solidFill>
              </a:defRPr>
            </a:lvl1pPr>
          </a:lstStyle>
          <a:p>
            <a:r>
              <a:rPr lang="en-GB" dirty="0"/>
              <a:t>An Intelligent Weapon Detection System for Surveillance Cameras</a:t>
            </a:r>
            <a:endParaRPr lang="ar-EG" dirty="0"/>
          </a:p>
        </p:txBody>
      </p:sp>
      <p:sp>
        <p:nvSpPr>
          <p:cNvPr id="7" name="Slide Number Placeholder 6">
            <a:extLst>
              <a:ext uri="{FF2B5EF4-FFF2-40B4-BE49-F238E27FC236}">
                <a16:creationId xmlns:a16="http://schemas.microsoft.com/office/drawing/2014/main" id="{47B4D7DB-BCF3-48D9-906E-8B7EA78E5734}"/>
              </a:ext>
            </a:extLst>
          </p:cNvPr>
          <p:cNvSpPr>
            <a:spLocks noGrp="1"/>
          </p:cNvSpPr>
          <p:nvPr>
            <p:ph type="sldNum" sz="quarter" idx="4"/>
          </p:nvPr>
        </p:nvSpPr>
        <p:spPr>
          <a:xfrm>
            <a:off x="9365673" y="6640945"/>
            <a:ext cx="2743200" cy="217055"/>
          </a:xfrm>
          <a:prstGeom prst="rect">
            <a:avLst/>
          </a:prstGeom>
        </p:spPr>
        <p:txBody>
          <a:bodyPr vert="horz" lIns="91440" tIns="45720" rIns="91440" bIns="45720" rtlCol="0" anchor="ctr"/>
          <a:lstStyle>
            <a:lvl1pPr algn="r" rtl="0">
              <a:defRPr lang="ar-EG" sz="1200" kern="1200" smtClean="0">
                <a:solidFill>
                  <a:schemeClr val="bg1"/>
                </a:solidFill>
                <a:latin typeface="+mn-lt"/>
                <a:ea typeface="+mn-ea"/>
                <a:cs typeface="+mn-cs"/>
              </a:defRPr>
            </a:lvl1pPr>
          </a:lstStyle>
          <a:p>
            <a:fld id="{55469AD2-1614-48FA-B8A2-A18DAF9B746A}" type="slidenum">
              <a:rPr lang="ar-EG" smtClean="0"/>
              <a:pPr/>
              <a:t>‹#›</a:t>
            </a:fld>
            <a:endParaRPr lang="ar-EG" dirty="0"/>
          </a:p>
        </p:txBody>
      </p:sp>
    </p:spTree>
    <p:extLst>
      <p:ext uri="{BB962C8B-B14F-4D97-AF65-F5344CB8AC3E}">
        <p14:creationId xmlns:p14="http://schemas.microsoft.com/office/powerpoint/2010/main" val="28019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inteldig.com/2018/05/tutorial-pytorch-aprendizaje-profundo-deep-learning-en-python/"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8.xml"/><Relationship Id="rId7" Type="http://schemas.openxmlformats.org/officeDocument/2006/relationships/image" Target="../media/image31.png"/><Relationship Id="rId12" Type="http://schemas.openxmlformats.org/officeDocument/2006/relationships/image" Target="../media/image34.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11" Type="http://schemas.openxmlformats.org/officeDocument/2006/relationships/hyperlink" Target="https://pngimg.com/download/60283" TargetMode="External"/><Relationship Id="rId5" Type="http://schemas.openxmlformats.org/officeDocument/2006/relationships/diagramColors" Target="../diagrams/colors8.xml"/><Relationship Id="rId10" Type="http://schemas.openxmlformats.org/officeDocument/2006/relationships/image" Target="../media/image33.png"/><Relationship Id="rId4" Type="http://schemas.openxmlformats.org/officeDocument/2006/relationships/diagramQuickStyle" Target="../diagrams/quickStyle8.xml"/><Relationship Id="rId9" Type="http://schemas.openxmlformats.org/officeDocument/2006/relationships/hyperlink" Target="https://en.wikiversity.org/wiki/Visual_Studio_Code"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1128D3-E402-40BA-99CD-78F387C33497}"/>
              </a:ext>
            </a:extLst>
          </p:cNvPr>
          <p:cNvSpPr>
            <a:spLocks noGrp="1"/>
          </p:cNvSpPr>
          <p:nvPr>
            <p:ph type="ctrTitle"/>
          </p:nvPr>
        </p:nvSpPr>
        <p:spPr>
          <a:xfrm>
            <a:off x="657225" y="1843088"/>
            <a:ext cx="10877550" cy="3186112"/>
          </a:xfrm>
        </p:spPr>
        <p:txBody>
          <a:bodyPr anchor="ctr">
            <a:normAutofit/>
          </a:bodyPr>
          <a:lstStyle/>
          <a:p>
            <a:r>
              <a:rPr lang="en-US" dirty="0"/>
              <a:t>An Intelligent Weapon Detection System for Surveillance Cameras</a:t>
            </a:r>
            <a:endParaRPr lang="ar-SA" dirty="0"/>
          </a:p>
        </p:txBody>
      </p:sp>
      <p:sp>
        <p:nvSpPr>
          <p:cNvPr id="11" name="Subtitle 10">
            <a:extLst>
              <a:ext uri="{FF2B5EF4-FFF2-40B4-BE49-F238E27FC236}">
                <a16:creationId xmlns:a16="http://schemas.microsoft.com/office/drawing/2014/main" id="{D5C204CF-6033-4E0F-87B6-1F8AB8D74A8F}"/>
              </a:ext>
            </a:extLst>
          </p:cNvPr>
          <p:cNvSpPr>
            <a:spLocks noGrp="1"/>
          </p:cNvSpPr>
          <p:nvPr>
            <p:ph type="subTitle" idx="1"/>
          </p:nvPr>
        </p:nvSpPr>
        <p:spPr>
          <a:xfrm>
            <a:off x="657543" y="5171439"/>
            <a:ext cx="10876915" cy="807367"/>
          </a:xfrm>
        </p:spPr>
        <p:txBody>
          <a:bodyPr anchor="ctr">
            <a:normAutofit/>
          </a:bodyPr>
          <a:lstStyle/>
          <a:p>
            <a:r>
              <a:rPr lang="en-US" dirty="0"/>
              <a:t>Graduation Project I (Final Presentation) </a:t>
            </a:r>
            <a:endParaRPr lang="ar-SA" dirty="0"/>
          </a:p>
        </p:txBody>
      </p:sp>
      <p:sp>
        <p:nvSpPr>
          <p:cNvPr id="16" name="Footer Placeholder 12">
            <a:extLst>
              <a:ext uri="{FF2B5EF4-FFF2-40B4-BE49-F238E27FC236}">
                <a16:creationId xmlns:a16="http://schemas.microsoft.com/office/drawing/2014/main" id="{9D4BD325-AD1E-418D-8B2D-328F752F10D4}"/>
              </a:ext>
            </a:extLst>
          </p:cNvPr>
          <p:cNvSpPr>
            <a:spLocks noGrp="1"/>
          </p:cNvSpPr>
          <p:nvPr>
            <p:ph type="ftr" sz="quarter" idx="11"/>
          </p:nvPr>
        </p:nvSpPr>
        <p:spPr>
          <a:xfrm>
            <a:off x="83126" y="6638779"/>
            <a:ext cx="4622223" cy="219222"/>
          </a:xfrm>
          <a:ln>
            <a:noFill/>
          </a:ln>
        </p:spPr>
        <p:txBody>
          <a:bodyPr/>
          <a:lstStyle/>
          <a:p>
            <a:r>
              <a:rPr lang="en-US" dirty="0"/>
              <a:t>An Intelligent Weapon Detection System for Surveillance Cameras</a:t>
            </a:r>
            <a:endParaRPr lang="ar-EG" dirty="0"/>
          </a:p>
        </p:txBody>
      </p:sp>
      <p:sp>
        <p:nvSpPr>
          <p:cNvPr id="2" name="Slide Number Placeholder 1">
            <a:extLst>
              <a:ext uri="{FF2B5EF4-FFF2-40B4-BE49-F238E27FC236}">
                <a16:creationId xmlns:a16="http://schemas.microsoft.com/office/drawing/2014/main" id="{643AB969-90F1-44F0-9300-95CFF52E8D0A}"/>
              </a:ext>
            </a:extLst>
          </p:cNvPr>
          <p:cNvSpPr>
            <a:spLocks noGrp="1"/>
          </p:cNvSpPr>
          <p:nvPr>
            <p:ph type="sldNum" sz="quarter" idx="12"/>
          </p:nvPr>
        </p:nvSpPr>
        <p:spPr>
          <a:xfrm>
            <a:off x="9587344" y="6638778"/>
            <a:ext cx="2521529" cy="219222"/>
          </a:xfrm>
        </p:spPr>
        <p:txBody>
          <a:bodyPr/>
          <a:lstStyle/>
          <a:p>
            <a:fld id="{9BF613EA-52BB-461C-8173-BE2C80580C66}" type="slidenum">
              <a:rPr lang="ar-EG" smtClean="0"/>
              <a:pPr/>
              <a:t>1</a:t>
            </a:fld>
            <a:endParaRPr lang="ar-EG" dirty="0"/>
          </a:p>
        </p:txBody>
      </p:sp>
    </p:spTree>
    <p:extLst>
      <p:ext uri="{BB962C8B-B14F-4D97-AF65-F5344CB8AC3E}">
        <p14:creationId xmlns:p14="http://schemas.microsoft.com/office/powerpoint/2010/main" val="234451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Image Classification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621934" cy="3270389"/>
          </a:xfrm>
        </p:spPr>
        <p:txBody>
          <a:bodyPr>
            <a:normAutofit lnSpcReduction="1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predicting the class of one item in a picture</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 single-object image,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a class label is created (e.g., one or more integers that are mapped to class labels).</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10</a:t>
            </a:fld>
            <a:endParaRPr lang="ar-EG" dirty="0"/>
          </a:p>
        </p:txBody>
      </p:sp>
      <p:pic>
        <p:nvPicPr>
          <p:cNvPr id="2050" name="Picture 2" descr="A picture containing text, mammal&#10;&#10;Description automatically generated">
            <a:extLst>
              <a:ext uri="{FF2B5EF4-FFF2-40B4-BE49-F238E27FC236}">
                <a16:creationId xmlns:a16="http://schemas.microsoft.com/office/drawing/2014/main" id="{C3C96719-B27E-405B-A42F-EA872C8028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3943" b="86275" l="4500" r="40500">
                        <a14:foregroundMark x1="24875" y1="83007" x2="24875" y2="83007"/>
                        <a14:foregroundMark x1="24875" y1="82353" x2="24875" y2="82353"/>
                        <a14:foregroundMark x1="23000" y1="84967" x2="23000" y2="84967"/>
                        <a14:foregroundMark x1="21625" y1="85185" x2="21625" y2="85185"/>
                        <a14:foregroundMark x1="19875" y1="86275" x2="19875" y2="86275"/>
                        <a14:foregroundMark x1="20250" y1="82135" x2="20375" y2="81917"/>
                        <a14:foregroundMark x1="25500" y1="86710" x2="19500" y2="85621"/>
                        <a14:foregroundMark x1="19500" y1="85621" x2="21500" y2="82789"/>
                        <a14:foregroundMark x1="35375" y1="16993" x2="11500" y2="17647"/>
                        <a14:foregroundMark x1="11500" y1="17647" x2="26750" y2="13725"/>
                        <a14:foregroundMark x1="26750" y1="13725" x2="33250" y2="14597"/>
                        <a14:foregroundMark x1="33250" y1="14597" x2="11750" y2="16776"/>
                        <a14:foregroundMark x1="11750" y1="16776" x2="25125" y2="14815"/>
                        <a14:foregroundMark x1="25125" y1="14815" x2="18250" y2="14379"/>
                        <a14:foregroundMark x1="18250" y1="14379" x2="26375" y2="16776"/>
                        <a14:foregroundMark x1="26375" y1="16776" x2="16125" y2="14815"/>
                        <a14:foregroundMark x1="16125" y1="14815" x2="27250" y2="12636"/>
                        <a14:foregroundMark x1="27250" y1="12636" x2="33125" y2="13508"/>
                        <a14:foregroundMark x1="33125" y1="13508" x2="11500" y2="13508"/>
                        <a14:foregroundMark x1="11500" y1="13508" x2="16500" y2="16776"/>
                        <a14:foregroundMark x1="16500" y1="16776" x2="32250" y2="14597"/>
                        <a14:foregroundMark x1="32250" y1="14597" x2="34500" y2="15904"/>
                        <a14:foregroundMark x1="17875" y1="17211" x2="9625" y2="18301"/>
                        <a14:foregroundMark x1="9625" y1="18301" x2="10625" y2="13943"/>
                      </a14:backgroundRemoval>
                    </a14:imgEffect>
                  </a14:imgLayer>
                </a14:imgProps>
              </a:ext>
              <a:ext uri="{28A0092B-C50C-407E-A947-70E740481C1C}">
                <a14:useLocalDpi xmlns:a14="http://schemas.microsoft.com/office/drawing/2010/main" val="0"/>
              </a:ext>
            </a:extLst>
          </a:blip>
          <a:srcRect t="21397" r="55000" b="7112"/>
          <a:stretch/>
        </p:blipFill>
        <p:spPr bwMode="auto">
          <a:xfrm>
            <a:off x="7464898" y="1933567"/>
            <a:ext cx="3887314" cy="3543312"/>
          </a:xfrm>
          <a:prstGeom prst="rect">
            <a:avLst/>
          </a:prstGeom>
          <a:noFill/>
        </p:spPr>
      </p:pic>
    </p:spTree>
    <p:extLst>
      <p:ext uri="{BB962C8B-B14F-4D97-AF65-F5344CB8AC3E}">
        <p14:creationId xmlns:p14="http://schemas.microsoft.com/office/powerpoint/2010/main" val="417871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Object Localization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6329939" cy="3270389"/>
          </a:xfrm>
        </p:spPr>
        <p:txBody>
          <a:bodyPr>
            <a:normAutofit fontScale="92500" lnSpcReduction="1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Determine the presence of items in a photograph and use a bounding box to pinpoint their location.</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an image with one or more things,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one or more bounding boxes (e.g., defined by a point, width, and height).</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11</a:t>
            </a:fld>
            <a:endParaRPr lang="ar-EG" dirty="0"/>
          </a:p>
        </p:txBody>
      </p:sp>
      <p:pic>
        <p:nvPicPr>
          <p:cNvPr id="3074" name="Picture 2" descr="A picture containing text, cat, orange, mammal&#10;&#10;Description automatically generated">
            <a:extLst>
              <a:ext uri="{FF2B5EF4-FFF2-40B4-BE49-F238E27FC236}">
                <a16:creationId xmlns:a16="http://schemas.microsoft.com/office/drawing/2014/main" id="{6A0C640D-B90F-47C1-BB9D-5C6DCFF3B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000" y="2103141"/>
            <a:ext cx="4131212" cy="3684595"/>
          </a:xfrm>
          <a:prstGeom prst="rect">
            <a:avLst/>
          </a:prstGeom>
          <a:noFill/>
        </p:spPr>
      </p:pic>
    </p:spTree>
    <p:extLst>
      <p:ext uri="{BB962C8B-B14F-4D97-AF65-F5344CB8AC3E}">
        <p14:creationId xmlns:p14="http://schemas.microsoft.com/office/powerpoint/2010/main" val="169217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Object Detection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621934" cy="3270389"/>
          </a:xfrm>
        </p:spPr>
        <p:txBody>
          <a:bodyPr>
            <a:normAutofit fontScale="92500" lnSpcReduction="2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Using a bounding box, determine the presence of things in an image and the types or classes of the objects discovered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an image with one or more things,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One or more bounding boxes (e.g., specified by a point, width, and height)</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12</a:t>
            </a:fld>
            <a:endParaRPr lang="ar-EG" dirty="0"/>
          </a:p>
        </p:txBody>
      </p:sp>
      <p:pic>
        <p:nvPicPr>
          <p:cNvPr id="2050" name="Picture 2" descr="A picture containing text, mammal&#10;&#10;Description automatically generated">
            <a:extLst>
              <a:ext uri="{FF2B5EF4-FFF2-40B4-BE49-F238E27FC236}">
                <a16:creationId xmlns:a16="http://schemas.microsoft.com/office/drawing/2014/main" id="{C3C96719-B27E-405B-A42F-EA872C8028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8540" b="85839" l="59500" r="98500">
                        <a14:foregroundMark x1="57750" y1="71678" x2="60250" y2="86492"/>
                        <a14:foregroundMark x1="60250" y1="86492" x2="89375" y2="82789"/>
                        <a14:foregroundMark x1="89375" y1="82789" x2="64125" y2="78867"/>
                        <a14:foregroundMark x1="64125" y1="78867" x2="90625" y2="83660"/>
                        <a14:foregroundMark x1="90625" y1="83660" x2="97750" y2="83660"/>
                        <a14:foregroundMark x1="97750" y1="83660" x2="98500" y2="67538"/>
                        <a14:foregroundMark x1="96250" y1="29630" x2="60750" y2="29412"/>
                      </a14:backgroundRemoval>
                    </a14:imgEffect>
                  </a14:imgLayer>
                </a14:imgProps>
              </a:ext>
              <a:ext uri="{28A0092B-C50C-407E-A947-70E740481C1C}">
                <a14:useLocalDpi xmlns:a14="http://schemas.microsoft.com/office/drawing/2010/main" val="0"/>
              </a:ext>
            </a:extLst>
          </a:blip>
          <a:srcRect l="55000" t="21582" b="6927"/>
          <a:stretch/>
        </p:blipFill>
        <p:spPr bwMode="auto">
          <a:xfrm>
            <a:off x="7464898" y="1933567"/>
            <a:ext cx="3887314" cy="3543312"/>
          </a:xfrm>
          <a:prstGeom prst="rect">
            <a:avLst/>
          </a:prstGeom>
          <a:noFill/>
        </p:spPr>
      </p:pic>
    </p:spTree>
    <p:extLst>
      <p:ext uri="{BB962C8B-B14F-4D97-AF65-F5344CB8AC3E}">
        <p14:creationId xmlns:p14="http://schemas.microsoft.com/office/powerpoint/2010/main" val="32546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2"/>
                </a:solidFill>
              </a:rPr>
              <a:t>Object Detection: </a:t>
            </a:r>
            <a:r>
              <a:rPr lang="en-GB" dirty="0">
                <a:solidFill>
                  <a:schemeClr val="tx2"/>
                </a:solidFill>
              </a:rPr>
              <a:t>Types</a:t>
            </a:r>
            <a:endParaRPr lang="ar-SA" dirty="0">
              <a:solidFill>
                <a:schemeClr val="tx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190009"/>
            <a:ext cx="4641273" cy="3231573"/>
          </a:xfrm>
        </p:spPr>
        <p:txBody>
          <a:bodyPr>
            <a:normAutofit/>
          </a:bodyPr>
          <a:lstStyle/>
          <a:p>
            <a:pPr marL="0" indent="0">
              <a:buNone/>
            </a:pPr>
            <a:r>
              <a:rPr lang="en-US" sz="2400" dirty="0">
                <a:solidFill>
                  <a:srgbClr val="C00000"/>
                </a:solidFill>
                <a:latin typeface="DIN NEXT™ ARABIC MEDIUM" panose="020B0603020203050203" pitchFamily="34" charset="-78"/>
                <a:cs typeface="DIN NEXT™ ARABIC MEDIUM" panose="020B0603020203050203" pitchFamily="34" charset="-78"/>
              </a:rPr>
              <a:t>Real-time</a:t>
            </a:r>
          </a:p>
          <a:p>
            <a:pPr marL="0" indent="0">
              <a:buNone/>
            </a:pPr>
            <a:r>
              <a:rPr lang="en-US" sz="2400" dirty="0"/>
              <a:t>Task of doing object detection in real-time with fast inference while maintaining a base level of accuracy</a:t>
            </a:r>
          </a:p>
          <a:p>
            <a:pPr marL="0" indent="0">
              <a:buNone/>
            </a:pPr>
            <a:r>
              <a:rPr lang="en-US" sz="2400" dirty="0">
                <a:solidFill>
                  <a:srgbClr val="C00000"/>
                </a:solidFill>
                <a:latin typeface="DIN NEXT™ ARABIC MEDIUM" panose="020B0603020203050203" pitchFamily="34" charset="-78"/>
                <a:cs typeface="DIN NEXT™ ARABIC MEDIUM" panose="020B0603020203050203" pitchFamily="34" charset="-78"/>
              </a:rPr>
              <a:t>Offline</a:t>
            </a:r>
          </a:p>
          <a:p>
            <a:pPr marL="0" indent="0">
              <a:buNone/>
            </a:pPr>
            <a:r>
              <a:rPr lang="en-US" sz="2400" dirty="0"/>
              <a:t>The task of doing the detection of objects, mainly depends on the strength of performance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13</a:t>
            </a:fld>
            <a:endParaRPr lang="ar-EG" dirty="0"/>
          </a:p>
        </p:txBody>
      </p:sp>
      <p:graphicFrame>
        <p:nvGraphicFramePr>
          <p:cNvPr id="7" name="Content Placeholder 7">
            <a:extLst>
              <a:ext uri="{FF2B5EF4-FFF2-40B4-BE49-F238E27FC236}">
                <a16:creationId xmlns:a16="http://schemas.microsoft.com/office/drawing/2014/main" id="{B5D3C708-650F-4328-9881-523445EFEBD8}"/>
              </a:ext>
            </a:extLst>
          </p:cNvPr>
          <p:cNvGraphicFramePr>
            <a:graphicFrameLocks/>
          </p:cNvGraphicFramePr>
          <p:nvPr>
            <p:extLst>
              <p:ext uri="{D42A27DB-BD31-4B8C-83A1-F6EECF244321}">
                <p14:modId xmlns:p14="http://schemas.microsoft.com/office/powerpoint/2010/main" val="116679622"/>
              </p:ext>
            </p:extLst>
          </p:nvPr>
        </p:nvGraphicFramePr>
        <p:xfrm>
          <a:off x="5829299" y="1381122"/>
          <a:ext cx="5940135" cy="5040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59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Literature Review</a:t>
            </a:r>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14</a:t>
            </a:fld>
            <a:endParaRPr lang="ar-EG" dirty="0"/>
          </a:p>
        </p:txBody>
      </p:sp>
    </p:spTree>
    <p:extLst>
      <p:ext uri="{BB962C8B-B14F-4D97-AF65-F5344CB8AC3E}">
        <p14:creationId xmlns:p14="http://schemas.microsoft.com/office/powerpoint/2010/main" val="116562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168377"/>
            <a:ext cx="4641273" cy="3270389"/>
          </a:xfrm>
        </p:spPr>
        <p:txBody>
          <a:bodyPr>
            <a:normAutofit/>
          </a:bodyPr>
          <a:lstStyle/>
          <a:p>
            <a:pPr marL="0" indent="0">
              <a:buNone/>
            </a:pPr>
            <a:r>
              <a:rPr lang="en-US" dirty="0">
                <a:solidFill>
                  <a:schemeClr val="tx2"/>
                </a:solidFill>
                <a:latin typeface="DIN NEXT™ ARABIC MEDIUM" panose="020B0603020203050203" pitchFamily="34" charset="-78"/>
                <a:cs typeface="DIN NEXT™ ARABIC MEDIUM" panose="020B0603020203050203" pitchFamily="34" charset="-78"/>
              </a:rPr>
              <a:t>Compressions</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15</a:t>
            </a:fld>
            <a:endParaRPr lang="ar-EG" dirty="0"/>
          </a:p>
        </p:txBody>
      </p:sp>
      <p:pic>
        <p:nvPicPr>
          <p:cNvPr id="3" name="Picture 2">
            <a:extLst>
              <a:ext uri="{FF2B5EF4-FFF2-40B4-BE49-F238E27FC236}">
                <a16:creationId xmlns:a16="http://schemas.microsoft.com/office/drawing/2014/main" id="{9B65AC99-F0CD-451B-B79A-5C7393B67165}"/>
              </a:ext>
            </a:extLst>
          </p:cNvPr>
          <p:cNvPicPr>
            <a:picLocks noChangeAspect="1"/>
          </p:cNvPicPr>
          <p:nvPr/>
        </p:nvPicPr>
        <p:blipFill>
          <a:blip r:embed="rId2"/>
          <a:stretch>
            <a:fillRect/>
          </a:stretch>
        </p:blipFill>
        <p:spPr>
          <a:xfrm>
            <a:off x="5183555" y="2752617"/>
            <a:ext cx="6168657" cy="3686149"/>
          </a:xfrm>
          <a:prstGeom prst="rect">
            <a:avLst/>
          </a:prstGeom>
        </p:spPr>
      </p:pic>
    </p:spTree>
    <p:extLst>
      <p:ext uri="{BB962C8B-B14F-4D97-AF65-F5344CB8AC3E}">
        <p14:creationId xmlns:p14="http://schemas.microsoft.com/office/powerpoint/2010/main" val="314319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4641273"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You Just Look Once (YOLO): 2019</a:t>
            </a:r>
          </a:p>
          <a:p>
            <a:pPr marL="0" indent="0">
              <a:buNone/>
            </a:pPr>
            <a:r>
              <a:rPr lang="en-US" sz="2400" dirty="0"/>
              <a:t>A single neural network is used in an object detection method. In contrast to several other object detection algorithms that do a bit-by-bit scan of the picture.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16</a:t>
            </a:fld>
            <a:endParaRPr lang="ar-EG" dirty="0"/>
          </a:p>
        </p:txBody>
      </p:sp>
      <p:pic>
        <p:nvPicPr>
          <p:cNvPr id="6146" name="Picture 2" descr="Graphical user interface&#10;&#10;Description automatically generated">
            <a:extLst>
              <a:ext uri="{FF2B5EF4-FFF2-40B4-BE49-F238E27FC236}">
                <a16:creationId xmlns:a16="http://schemas.microsoft.com/office/drawing/2014/main" id="{556F4775-59FF-49AB-9424-0F54362DA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948" y="2581987"/>
            <a:ext cx="5602264" cy="3427267"/>
          </a:xfrm>
          <a:prstGeom prst="rect">
            <a:avLst/>
          </a:prstGeom>
          <a:noFill/>
        </p:spPr>
      </p:pic>
    </p:spTree>
    <p:extLst>
      <p:ext uri="{BB962C8B-B14F-4D97-AF65-F5344CB8AC3E}">
        <p14:creationId xmlns:p14="http://schemas.microsoft.com/office/powerpoint/2010/main" val="271467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CD6898B1-F5D3-4F3F-B0C3-FF4B2723EE27}"/>
              </a:ext>
            </a:extLst>
          </p:cNvPr>
          <p:cNvPicPr>
            <a:picLocks noGrp="1" noChangeAspect="1"/>
          </p:cNvPicPr>
          <p:nvPr>
            <p:ph idx="1"/>
          </p:nvPr>
        </p:nvPicPr>
        <p:blipFill rotWithShape="1">
          <a:blip r:embed="rId2"/>
          <a:stretch/>
        </p:blipFill>
        <p:spPr>
          <a:xfrm>
            <a:off x="1498668" y="1837575"/>
            <a:ext cx="9194664" cy="3910232"/>
          </a:xfrm>
        </p:spPr>
      </p:pic>
      <p:sp>
        <p:nvSpPr>
          <p:cNvPr id="5" name="Footer Placeholder 4">
            <a:extLst>
              <a:ext uri="{FF2B5EF4-FFF2-40B4-BE49-F238E27FC236}">
                <a16:creationId xmlns:a16="http://schemas.microsoft.com/office/drawing/2014/main" id="{BD1A2120-3EDB-41B5-A06C-9064BAF7BA03}"/>
              </a:ext>
            </a:extLst>
          </p:cNvPr>
          <p:cNvSpPr>
            <a:spLocks noGrp="1"/>
          </p:cNvSpPr>
          <p:nvPr>
            <p:ph type="ftr" sz="quarter" idx="11"/>
          </p:nvPr>
        </p:nvSpPr>
        <p:spPr/>
        <p:txBody>
          <a:bodyPr/>
          <a:lstStyle/>
          <a:p>
            <a:r>
              <a:rPr lang="en-GB"/>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9FEDDFCC-CDCB-47AA-8F7C-91AD4DEEAC6C}"/>
              </a:ext>
            </a:extLst>
          </p:cNvPr>
          <p:cNvSpPr>
            <a:spLocks noGrp="1"/>
          </p:cNvSpPr>
          <p:nvPr>
            <p:ph type="sldNum" sz="quarter" idx="12"/>
          </p:nvPr>
        </p:nvSpPr>
        <p:spPr/>
        <p:txBody>
          <a:bodyPr/>
          <a:lstStyle/>
          <a:p>
            <a:fld id="{9BF613EA-52BB-461C-8173-BE2C80580C66}" type="slidenum">
              <a:rPr lang="ar-EG" smtClean="0"/>
              <a:t>17</a:t>
            </a:fld>
            <a:endParaRPr lang="ar-EG" dirty="0"/>
          </a:p>
        </p:txBody>
      </p:sp>
    </p:spTree>
    <p:extLst>
      <p:ext uri="{BB962C8B-B14F-4D97-AF65-F5344CB8AC3E}">
        <p14:creationId xmlns:p14="http://schemas.microsoft.com/office/powerpoint/2010/main" val="177041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9" y="3168377"/>
            <a:ext cx="2267093" cy="3270389"/>
          </a:xfrm>
        </p:spPr>
        <p:txBody>
          <a:bodyPr>
            <a:normAutofit/>
          </a:bodyPr>
          <a:lstStyle/>
          <a:p>
            <a:pPr marL="0" indent="0" algn="justLow">
              <a:buNone/>
            </a:pPr>
            <a:r>
              <a:rPr lang="en-US" dirty="0">
                <a:solidFill>
                  <a:schemeClr val="tx2"/>
                </a:solidFill>
                <a:latin typeface="DIN NEXT™ ARABIC MEDIUM" panose="020B0603020203050203" pitchFamily="34" charset="-78"/>
                <a:cs typeface="DIN NEXT™ ARABIC MEDIUM" panose="020B0603020203050203" pitchFamily="34" charset="-78"/>
              </a:rPr>
              <a:t>YOLO models  comparison</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18</a:t>
            </a:fld>
            <a:endParaRPr lang="ar-EG" dirty="0"/>
          </a:p>
        </p:txBody>
      </p:sp>
      <p:pic>
        <p:nvPicPr>
          <p:cNvPr id="6" name="Picture 5">
            <a:extLst>
              <a:ext uri="{FF2B5EF4-FFF2-40B4-BE49-F238E27FC236}">
                <a16:creationId xmlns:a16="http://schemas.microsoft.com/office/drawing/2014/main" id="{8E5543F6-9F27-41AE-BEF1-07DFD721F06A}"/>
              </a:ext>
            </a:extLst>
          </p:cNvPr>
          <p:cNvPicPr>
            <a:picLocks noChangeAspect="1"/>
          </p:cNvPicPr>
          <p:nvPr/>
        </p:nvPicPr>
        <p:blipFill>
          <a:blip r:embed="rId2"/>
          <a:stretch>
            <a:fillRect/>
          </a:stretch>
        </p:blipFill>
        <p:spPr>
          <a:xfrm>
            <a:off x="3444998" y="2485159"/>
            <a:ext cx="7907214" cy="3953607"/>
          </a:xfrm>
          <a:prstGeom prst="rect">
            <a:avLst/>
          </a:prstGeom>
        </p:spPr>
      </p:pic>
    </p:spTree>
    <p:extLst>
      <p:ext uri="{BB962C8B-B14F-4D97-AF65-F5344CB8AC3E}">
        <p14:creationId xmlns:p14="http://schemas.microsoft.com/office/powerpoint/2010/main" val="45273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5332412"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YOLOv5: 2020</a:t>
            </a:r>
          </a:p>
          <a:p>
            <a:pPr marL="0" indent="0">
              <a:buNone/>
            </a:pPr>
            <a:r>
              <a:rPr lang="en-GB" sz="2400" dirty="0"/>
              <a:t>The YOLOv5 model is the most current addition to the YOLO family of models. It was created and is maintained using the Darknet framework. YOLOv5 is the first YOLO model to be written in the PyTorch framework, making it significantly lighter and easier to use</a:t>
            </a:r>
            <a:r>
              <a:rPr lang="en-US" sz="2400" dirty="0"/>
              <a:t>.</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19</a:t>
            </a:fld>
            <a:endParaRPr lang="ar-EG" dirty="0"/>
          </a:p>
        </p:txBody>
      </p:sp>
      <p:pic>
        <p:nvPicPr>
          <p:cNvPr id="3" name="Picture 2" descr="Logo&#10;&#10;Description automatically generated">
            <a:extLst>
              <a:ext uri="{FF2B5EF4-FFF2-40B4-BE49-F238E27FC236}">
                <a16:creationId xmlns:a16="http://schemas.microsoft.com/office/drawing/2014/main" id="{AF2B9238-BCCC-49BB-9539-53B49CD662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57203" y="2447925"/>
            <a:ext cx="4876800" cy="2543175"/>
          </a:xfrm>
          <a:prstGeom prst="rect">
            <a:avLst/>
          </a:prstGeom>
        </p:spPr>
      </p:pic>
    </p:spTree>
    <p:extLst>
      <p:ext uri="{BB962C8B-B14F-4D97-AF65-F5344CB8AC3E}">
        <p14:creationId xmlns:p14="http://schemas.microsoft.com/office/powerpoint/2010/main" val="113513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378F-22BD-496F-981E-DB65CCBEF843}"/>
              </a:ext>
            </a:extLst>
          </p:cNvPr>
          <p:cNvSpPr>
            <a:spLocks noGrp="1"/>
          </p:cNvSpPr>
          <p:nvPr>
            <p:ph type="title"/>
          </p:nvPr>
        </p:nvSpPr>
        <p:spPr>
          <a:xfrm>
            <a:off x="838200" y="1732380"/>
            <a:ext cx="10515600" cy="818586"/>
          </a:xfrm>
        </p:spPr>
        <p:txBody>
          <a:bodyPr>
            <a:normAutofit/>
          </a:bodyPr>
          <a:lstStyle/>
          <a:p>
            <a:pPr algn="ctr"/>
            <a:r>
              <a:rPr lang="en-US" sz="4000" dirty="0"/>
              <a:t>Team Members</a:t>
            </a:r>
          </a:p>
        </p:txBody>
      </p:sp>
      <p:graphicFrame>
        <p:nvGraphicFramePr>
          <p:cNvPr id="8" name="Table 8">
            <a:extLst>
              <a:ext uri="{FF2B5EF4-FFF2-40B4-BE49-F238E27FC236}">
                <a16:creationId xmlns:a16="http://schemas.microsoft.com/office/drawing/2014/main" id="{B39F45C3-E4B5-4296-AED5-45A2BCAADFFB}"/>
              </a:ext>
            </a:extLst>
          </p:cNvPr>
          <p:cNvGraphicFramePr>
            <a:graphicFrameLocks noGrp="1"/>
          </p:cNvGraphicFramePr>
          <p:nvPr>
            <p:ph idx="1"/>
            <p:extLst>
              <p:ext uri="{D42A27DB-BD31-4B8C-83A1-F6EECF244321}">
                <p14:modId xmlns:p14="http://schemas.microsoft.com/office/powerpoint/2010/main" val="488291488"/>
              </p:ext>
            </p:extLst>
          </p:nvPr>
        </p:nvGraphicFramePr>
        <p:xfrm>
          <a:off x="838200" y="2687720"/>
          <a:ext cx="10515599" cy="1828800"/>
        </p:xfrm>
        <a:graphic>
          <a:graphicData uri="http://schemas.openxmlformats.org/drawingml/2006/table">
            <a:tbl>
              <a:tblPr rtl="1" firstRow="1" bandRow="1">
                <a:tableStyleId>{8FD4443E-F989-4FC4-A0C8-D5A2AF1F390B}</a:tableStyleId>
              </a:tblPr>
              <a:tblGrid>
                <a:gridCol w="3966093">
                  <a:extLst>
                    <a:ext uri="{9D8B030D-6E8A-4147-A177-3AD203B41FA5}">
                      <a16:colId xmlns:a16="http://schemas.microsoft.com/office/drawing/2014/main" val="1091456284"/>
                    </a:ext>
                  </a:extLst>
                </a:gridCol>
                <a:gridCol w="6549506">
                  <a:extLst>
                    <a:ext uri="{9D8B030D-6E8A-4147-A177-3AD203B41FA5}">
                      <a16:colId xmlns:a16="http://schemas.microsoft.com/office/drawing/2014/main" val="1795004341"/>
                    </a:ext>
                  </a:extLst>
                </a:gridCol>
              </a:tblGrid>
              <a:tr h="370840">
                <a:tc>
                  <a:txBody>
                    <a:bodyPr/>
                    <a:lstStyle/>
                    <a:p>
                      <a:pPr rtl="1"/>
                      <a:r>
                        <a:rPr lang="en-US" sz="2400" b="1" dirty="0">
                          <a:latin typeface="DIN NEXT™ ARABIC MEDIUM" panose="020B0603020203050203" pitchFamily="34" charset="-78"/>
                          <a:cs typeface="DIN NEXT™ ARABIC MEDIUM" panose="020B0603020203050203" pitchFamily="34" charset="-78"/>
                        </a:rPr>
                        <a:t>ID</a:t>
                      </a:r>
                      <a:endParaRPr lang="ar-EG" sz="2400" b="1" dirty="0">
                        <a:latin typeface="DIN NEXT™ ARABIC MEDIUM" panose="020B0603020203050203" pitchFamily="34" charset="-78"/>
                        <a:cs typeface="DIN NEXT™ ARABIC MEDIUM" panose="020B0603020203050203" pitchFamily="34" charset="-78"/>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b="1" dirty="0">
                          <a:latin typeface="DIN NEXT™ ARABIC MEDIUM" panose="020B0603020203050203" pitchFamily="34" charset="-78"/>
                          <a:cs typeface="DIN NEXT™ ARABIC MEDIUM" panose="020B0603020203050203" pitchFamily="34" charset="-78"/>
                        </a:rPr>
                        <a:t>Name</a:t>
                      </a:r>
                    </a:p>
                  </a:txBody>
                  <a:tcPr/>
                </a:tc>
                <a:extLst>
                  <a:ext uri="{0D108BD9-81ED-4DB2-BD59-A6C34878D82A}">
                    <a16:rowId xmlns:a16="http://schemas.microsoft.com/office/drawing/2014/main" val="1364648303"/>
                  </a:ext>
                </a:extLst>
              </a:tr>
              <a:tr h="370840">
                <a:tc>
                  <a:txBody>
                    <a:bodyPr/>
                    <a:lstStyle/>
                    <a:p>
                      <a:pPr rtl="1"/>
                      <a:r>
                        <a:rPr lang="en-US" sz="2400" kern="1200" dirty="0">
                          <a:solidFill>
                            <a:schemeClr val="lt1"/>
                          </a:solidFill>
                          <a:latin typeface="+mn-lt"/>
                          <a:ea typeface="+mn-ea"/>
                          <a:cs typeface="+mn-cs"/>
                        </a:rPr>
                        <a:t>372029063</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Mohamed Nasser Hashem</a:t>
                      </a:r>
                    </a:p>
                  </a:txBody>
                  <a:tcPr/>
                </a:tc>
                <a:extLst>
                  <a:ext uri="{0D108BD9-81ED-4DB2-BD59-A6C34878D82A}">
                    <a16:rowId xmlns:a16="http://schemas.microsoft.com/office/drawing/2014/main" val="608564949"/>
                  </a:ext>
                </a:extLst>
              </a:tr>
              <a:tr h="370840">
                <a:tc>
                  <a:txBody>
                    <a:bodyPr/>
                    <a:lstStyle/>
                    <a:p>
                      <a:pPr rtl="1"/>
                      <a:r>
                        <a:rPr lang="en-US" sz="2400" kern="1200" dirty="0">
                          <a:solidFill>
                            <a:schemeClr val="lt1"/>
                          </a:solidFill>
                          <a:latin typeface="+mn-lt"/>
                          <a:ea typeface="+mn-ea"/>
                          <a:cs typeface="+mn-cs"/>
                        </a:rPr>
                        <a:t>372029353</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Mustafa Ahmed Abdulsami</a:t>
                      </a:r>
                    </a:p>
                  </a:txBody>
                  <a:tcPr/>
                </a:tc>
                <a:extLst>
                  <a:ext uri="{0D108BD9-81ED-4DB2-BD59-A6C34878D82A}">
                    <a16:rowId xmlns:a16="http://schemas.microsoft.com/office/drawing/2014/main" val="809867570"/>
                  </a:ext>
                </a:extLst>
              </a:tr>
              <a:tr h="370840">
                <a:tc>
                  <a:txBody>
                    <a:bodyPr/>
                    <a:lstStyle/>
                    <a:p>
                      <a:r>
                        <a:rPr lang="en-US" sz="2400" kern="1200" dirty="0">
                          <a:solidFill>
                            <a:schemeClr val="lt1"/>
                          </a:solidFill>
                          <a:latin typeface="+mn-lt"/>
                          <a:ea typeface="+mn-ea"/>
                          <a:cs typeface="+mn-cs"/>
                        </a:rPr>
                        <a:t>352072163 </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Husen Muhammad Kalaepeh</a:t>
                      </a:r>
                    </a:p>
                  </a:txBody>
                  <a:tcPr/>
                </a:tc>
                <a:extLst>
                  <a:ext uri="{0D108BD9-81ED-4DB2-BD59-A6C34878D82A}">
                    <a16:rowId xmlns:a16="http://schemas.microsoft.com/office/drawing/2014/main" val="1977793230"/>
                  </a:ext>
                </a:extLst>
              </a:tr>
            </a:tbl>
          </a:graphicData>
        </a:graphic>
      </p:graphicFrame>
      <p:sp>
        <p:nvSpPr>
          <p:cNvPr id="6" name="Slide Number Placeholder 5">
            <a:extLst>
              <a:ext uri="{FF2B5EF4-FFF2-40B4-BE49-F238E27FC236}">
                <a16:creationId xmlns:a16="http://schemas.microsoft.com/office/drawing/2014/main" id="{5684B8FA-3A81-466D-A6D2-AA6596E34FAF}"/>
              </a:ext>
            </a:extLst>
          </p:cNvPr>
          <p:cNvSpPr>
            <a:spLocks noGrp="1"/>
          </p:cNvSpPr>
          <p:nvPr>
            <p:ph type="sldNum" sz="quarter" idx="12"/>
          </p:nvPr>
        </p:nvSpPr>
        <p:spPr/>
        <p:txBody>
          <a:bodyPr/>
          <a:lstStyle/>
          <a:p>
            <a:fld id="{55469AD2-1614-48FA-B8A2-A18DAF9B746A}" type="slidenum">
              <a:rPr lang="en-US" smtClean="0"/>
              <a:pPr/>
              <a:t>2</a:t>
            </a:fld>
            <a:endParaRPr lang="en-US" dirty="0"/>
          </a:p>
        </p:txBody>
      </p:sp>
      <p:sp>
        <p:nvSpPr>
          <p:cNvPr id="18" name="Title 1">
            <a:extLst>
              <a:ext uri="{FF2B5EF4-FFF2-40B4-BE49-F238E27FC236}">
                <a16:creationId xmlns:a16="http://schemas.microsoft.com/office/drawing/2014/main" id="{6F58A2D8-9910-4394-97AD-73385E5F6894}"/>
              </a:ext>
            </a:extLst>
          </p:cNvPr>
          <p:cNvSpPr txBox="1">
            <a:spLocks/>
          </p:cNvSpPr>
          <p:nvPr/>
        </p:nvSpPr>
        <p:spPr>
          <a:xfrm>
            <a:off x="838200" y="4653274"/>
            <a:ext cx="10515600" cy="818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4000" dirty="0"/>
              <a:t>Supervised By</a:t>
            </a:r>
          </a:p>
        </p:txBody>
      </p:sp>
      <p:sp>
        <p:nvSpPr>
          <p:cNvPr id="20" name="TextBox 19">
            <a:extLst>
              <a:ext uri="{FF2B5EF4-FFF2-40B4-BE49-F238E27FC236}">
                <a16:creationId xmlns:a16="http://schemas.microsoft.com/office/drawing/2014/main" id="{C032BAE6-8D01-4C81-8AE4-464C07D4EDBF}"/>
              </a:ext>
            </a:extLst>
          </p:cNvPr>
          <p:cNvSpPr txBox="1"/>
          <p:nvPr/>
        </p:nvSpPr>
        <p:spPr>
          <a:xfrm>
            <a:off x="838200" y="5608614"/>
            <a:ext cx="10515599" cy="461665"/>
          </a:xfrm>
          <a:prstGeom prst="rect">
            <a:avLst/>
          </a:prstGeom>
          <a:solidFill>
            <a:schemeClr val="tx2"/>
          </a:solidFill>
        </p:spPr>
        <p:txBody>
          <a:bodyPr wrap="square">
            <a:spAutoFit/>
          </a:bodyPr>
          <a:lstStyle/>
          <a:p>
            <a:pPr algn="ctr"/>
            <a:r>
              <a:rPr lang="en-GB" sz="2400" dirty="0">
                <a:solidFill>
                  <a:schemeClr val="bg1"/>
                </a:solidFill>
              </a:rPr>
              <a:t>Dr. Emad Nabil</a:t>
            </a:r>
            <a:endParaRPr lang="ar-SA" sz="2400" dirty="0">
              <a:solidFill>
                <a:schemeClr val="bg1"/>
              </a:solidFill>
            </a:endParaRPr>
          </a:p>
        </p:txBody>
      </p:sp>
      <p:sp>
        <p:nvSpPr>
          <p:cNvPr id="21" name="Footer Placeholder 20">
            <a:extLst>
              <a:ext uri="{FF2B5EF4-FFF2-40B4-BE49-F238E27FC236}">
                <a16:creationId xmlns:a16="http://schemas.microsoft.com/office/drawing/2014/main" id="{60ED89AA-5E17-4707-824C-765AACED307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Tree>
    <p:extLst>
      <p:ext uri="{BB962C8B-B14F-4D97-AF65-F5344CB8AC3E}">
        <p14:creationId xmlns:p14="http://schemas.microsoft.com/office/powerpoint/2010/main" val="7624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Datasets</a:t>
            </a:r>
            <a:endParaRPr lang="ar-SA" dirty="0">
              <a:solidFill>
                <a:schemeClr val="bg2"/>
              </a:solidFill>
            </a:endParaRPr>
          </a:p>
        </p:txBody>
      </p:sp>
      <p:graphicFrame>
        <p:nvGraphicFramePr>
          <p:cNvPr id="3" name="Content Placeholder 2">
            <a:extLst>
              <a:ext uri="{FF2B5EF4-FFF2-40B4-BE49-F238E27FC236}">
                <a16:creationId xmlns:a16="http://schemas.microsoft.com/office/drawing/2014/main" id="{EC74D1AE-821B-4223-A8AB-226B0B0F2ECA}"/>
              </a:ext>
            </a:extLst>
          </p:cNvPr>
          <p:cNvGraphicFramePr>
            <a:graphicFrameLocks noGrp="1"/>
          </p:cNvGraphicFramePr>
          <p:nvPr>
            <p:ph sz="half" idx="2"/>
            <p:extLst>
              <p:ext uri="{D42A27DB-BD31-4B8C-83A1-F6EECF244321}">
                <p14:modId xmlns:p14="http://schemas.microsoft.com/office/powerpoint/2010/main" val="1512637045"/>
              </p:ext>
            </p:extLst>
          </p:nvPr>
        </p:nvGraphicFramePr>
        <p:xfrm>
          <a:off x="974869" y="3245137"/>
          <a:ext cx="6257204" cy="2877106"/>
        </p:xfrm>
        <a:graphic>
          <a:graphicData uri="http://schemas.openxmlformats.org/drawingml/2006/table">
            <a:tbl>
              <a:tblPr firstRow="1" firstCol="1" lastRow="1" lastCol="1" bandRow="1">
                <a:tableStyleId>{B301B821-A1FF-4177-AEE7-76D212191A09}</a:tableStyleId>
              </a:tblPr>
              <a:tblGrid>
                <a:gridCol w="2530953">
                  <a:extLst>
                    <a:ext uri="{9D8B030D-6E8A-4147-A177-3AD203B41FA5}">
                      <a16:colId xmlns:a16="http://schemas.microsoft.com/office/drawing/2014/main" val="3279127923"/>
                    </a:ext>
                  </a:extLst>
                </a:gridCol>
                <a:gridCol w="751590">
                  <a:extLst>
                    <a:ext uri="{9D8B030D-6E8A-4147-A177-3AD203B41FA5}">
                      <a16:colId xmlns:a16="http://schemas.microsoft.com/office/drawing/2014/main" val="268341883"/>
                    </a:ext>
                  </a:extLst>
                </a:gridCol>
                <a:gridCol w="651981">
                  <a:extLst>
                    <a:ext uri="{9D8B030D-6E8A-4147-A177-3AD203B41FA5}">
                      <a16:colId xmlns:a16="http://schemas.microsoft.com/office/drawing/2014/main" val="3591868589"/>
                    </a:ext>
                  </a:extLst>
                </a:gridCol>
                <a:gridCol w="656508">
                  <a:extLst>
                    <a:ext uri="{9D8B030D-6E8A-4147-A177-3AD203B41FA5}">
                      <a16:colId xmlns:a16="http://schemas.microsoft.com/office/drawing/2014/main" val="1004431519"/>
                    </a:ext>
                  </a:extLst>
                </a:gridCol>
                <a:gridCol w="833086">
                  <a:extLst>
                    <a:ext uri="{9D8B030D-6E8A-4147-A177-3AD203B41FA5}">
                      <a16:colId xmlns:a16="http://schemas.microsoft.com/office/drawing/2014/main" val="3089381976"/>
                    </a:ext>
                  </a:extLst>
                </a:gridCol>
                <a:gridCol w="833086">
                  <a:extLst>
                    <a:ext uri="{9D8B030D-6E8A-4147-A177-3AD203B41FA5}">
                      <a16:colId xmlns:a16="http://schemas.microsoft.com/office/drawing/2014/main" val="2449960116"/>
                    </a:ext>
                  </a:extLst>
                </a:gridCol>
              </a:tblGrid>
              <a:tr h="448553">
                <a:tc>
                  <a:txBody>
                    <a:bodyPr/>
                    <a:lstStyle/>
                    <a:p>
                      <a:pPr algn="just" fontAlgn="ctr">
                        <a:lnSpc>
                          <a:spcPct val="100000"/>
                        </a:lnSpc>
                        <a:spcBef>
                          <a:spcPts val="0"/>
                        </a:spcBef>
                        <a:spcAft>
                          <a:spcPts val="0"/>
                        </a:spcAft>
                        <a:tabLst>
                          <a:tab pos="457200" algn="l"/>
                        </a:tabLst>
                      </a:pPr>
                      <a:r>
                        <a:rPr lang="en-US" sz="1400" u="none" strike="noStrike" dirty="0">
                          <a:effectLst/>
                        </a:rPr>
                        <a:t>Dataset</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Gun</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Rifle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Knife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People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Total</a:t>
                      </a:r>
                      <a:endParaRPr lang="en-US" sz="20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589439194"/>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Crime Detection </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2000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1050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3150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348814678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b="1" u="none" strike="noStrike" kern="1200" dirty="0">
                          <a:solidFill>
                            <a:schemeClr val="dk1"/>
                          </a:solidFill>
                          <a:effectLst/>
                          <a:latin typeface="+mn-lt"/>
                          <a:ea typeface="+mn-ea"/>
                          <a:cs typeface="+mn-cs"/>
                        </a:rPr>
                        <a:t>Weapon detection </a:t>
                      </a: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10770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187</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7140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18097</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6524938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Weapon Classification</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315</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12900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13215</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3012542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Handgun Dataset</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1900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1900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254051909"/>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Knife Dataset</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500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500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4268184692"/>
                  </a:ext>
                </a:extLst>
              </a:tr>
              <a:tr h="448553">
                <a:tc>
                  <a:txBody>
                    <a:bodyPr/>
                    <a:lstStyle/>
                    <a:p>
                      <a:pPr algn="just" fontAlgn="ctr">
                        <a:lnSpc>
                          <a:spcPct val="100000"/>
                        </a:lnSpc>
                        <a:spcBef>
                          <a:spcPts val="0"/>
                        </a:spcBef>
                        <a:spcAft>
                          <a:spcPts val="0"/>
                        </a:spcAft>
                        <a:tabLst>
                          <a:tab pos="457200" algn="l"/>
                        </a:tabLst>
                      </a:pPr>
                      <a:r>
                        <a:rPr lang="en-US" sz="1200" u="none" strike="noStrike" dirty="0">
                          <a:effectLst/>
                        </a:rPr>
                        <a:t>Total Datasets</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36862</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51112737"/>
                  </a:ext>
                </a:extLst>
              </a:tr>
            </a:tbl>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20</a:t>
            </a:fld>
            <a:endParaRPr lang="ar-EG" dirty="0"/>
          </a:p>
        </p:txBody>
      </p:sp>
      <p:graphicFrame>
        <p:nvGraphicFramePr>
          <p:cNvPr id="7" name="Chart 6">
            <a:extLst>
              <a:ext uri="{FF2B5EF4-FFF2-40B4-BE49-F238E27FC236}">
                <a16:creationId xmlns:a16="http://schemas.microsoft.com/office/drawing/2014/main" id="{0AA18FBA-3D4F-481B-9687-A1A82C93BCD9}"/>
              </a:ext>
            </a:extLst>
          </p:cNvPr>
          <p:cNvGraphicFramePr/>
          <p:nvPr>
            <p:extLst>
              <p:ext uri="{D42A27DB-BD31-4B8C-83A1-F6EECF244321}">
                <p14:modId xmlns:p14="http://schemas.microsoft.com/office/powerpoint/2010/main" val="2137610919"/>
              </p:ext>
            </p:extLst>
          </p:nvPr>
        </p:nvGraphicFramePr>
        <p:xfrm>
          <a:off x="7335982" y="3259137"/>
          <a:ext cx="4295139" cy="28771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887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Analysis</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21</a:t>
            </a:fld>
            <a:endParaRPr lang="ar-EG" dirty="0"/>
          </a:p>
        </p:txBody>
      </p:sp>
    </p:spTree>
    <p:extLst>
      <p:ext uri="{BB962C8B-B14F-4D97-AF65-F5344CB8AC3E}">
        <p14:creationId xmlns:p14="http://schemas.microsoft.com/office/powerpoint/2010/main" val="397905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91914"/>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7" y="2513728"/>
            <a:ext cx="5157787" cy="519412"/>
          </a:xfrm>
        </p:spPr>
        <p:txBody>
          <a:bodyPr anchor="ctr"/>
          <a:lstStyle/>
          <a:p>
            <a:pPr marL="0" indent="0">
              <a:buNone/>
            </a:pPr>
            <a:r>
              <a:rPr lang="en-GB" dirty="0">
                <a:solidFill>
                  <a:schemeClr val="bg2"/>
                </a:solidFill>
              </a:rPr>
              <a:t>Function Requirement</a:t>
            </a: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169228"/>
            <a:ext cx="5571403" cy="3360882"/>
          </a:xfrm>
        </p:spPr>
        <p:txBody>
          <a:bodyPr>
            <a:normAutofit/>
          </a:bodyPr>
          <a:lstStyle/>
          <a:p>
            <a:pPr marL="457200" indent="-457200">
              <a:buFont typeface="+mj-lt"/>
              <a:buAutoNum type="arabicPeriod"/>
            </a:pPr>
            <a:r>
              <a:rPr lang="en-US" sz="2400" dirty="0">
                <a:solidFill>
                  <a:schemeClr val="tx2"/>
                </a:solidFill>
              </a:rPr>
              <a:t>Login</a:t>
            </a:r>
          </a:p>
          <a:p>
            <a:pPr marL="457200" indent="-457200">
              <a:buFont typeface="+mj-lt"/>
              <a:buAutoNum type="arabicPeriod"/>
            </a:pPr>
            <a:r>
              <a:rPr lang="en-US" sz="2400" dirty="0">
                <a:solidFill>
                  <a:schemeClr val="tx2"/>
                </a:solidFill>
              </a:rPr>
              <a:t>Create account</a:t>
            </a:r>
          </a:p>
          <a:p>
            <a:pPr marL="457200" indent="-457200">
              <a:buFont typeface="+mj-lt"/>
              <a:buAutoNum type="arabicPeriod"/>
            </a:pPr>
            <a:r>
              <a:rPr lang="en-US" sz="2400" dirty="0">
                <a:solidFill>
                  <a:schemeClr val="tx2"/>
                </a:solidFill>
              </a:rPr>
              <a:t>Identify a person holding a weapon</a:t>
            </a:r>
          </a:p>
          <a:p>
            <a:pPr marL="457200" indent="-457200">
              <a:buFont typeface="+mj-lt"/>
              <a:buAutoNum type="arabicPeriod"/>
            </a:pPr>
            <a:r>
              <a:rPr lang="en-US" sz="2400" dirty="0">
                <a:solidFill>
                  <a:schemeClr val="tx2"/>
                </a:solidFill>
              </a:rPr>
              <a:t>Create an alarm if a weapon detected</a:t>
            </a:r>
          </a:p>
          <a:p>
            <a:pPr marL="457200" indent="-457200">
              <a:buFont typeface="+mj-lt"/>
              <a:buAutoNum type="arabicPeriod"/>
            </a:pPr>
            <a:r>
              <a:rPr lang="en-US" sz="2400" dirty="0">
                <a:solidFill>
                  <a:schemeClr val="tx2"/>
                </a:solidFill>
              </a:rPr>
              <a:t>Display camera stream </a:t>
            </a:r>
          </a:p>
          <a:p>
            <a:pPr marL="457200" indent="-457200">
              <a:buFont typeface="+mj-lt"/>
              <a:buAutoNum type="arabicPeriod"/>
            </a:pPr>
            <a:r>
              <a:rPr lang="en-US" sz="2400" dirty="0">
                <a:solidFill>
                  <a:schemeClr val="tx2"/>
                </a:solidFill>
              </a:rPr>
              <a:t>Logout </a:t>
            </a:r>
          </a:p>
        </p:txBody>
      </p:sp>
      <p:sp>
        <p:nvSpPr>
          <p:cNvPr id="2" name="Text Placeholder 1">
            <a:extLst>
              <a:ext uri="{FF2B5EF4-FFF2-40B4-BE49-F238E27FC236}">
                <a16:creationId xmlns:a16="http://schemas.microsoft.com/office/drawing/2014/main" id="{07FB5BA6-96C9-4AC2-920A-F8D4D35C5C2E}"/>
              </a:ext>
            </a:extLst>
          </p:cNvPr>
          <p:cNvSpPr>
            <a:spLocks noGrp="1"/>
          </p:cNvSpPr>
          <p:nvPr>
            <p:ph type="body" sz="quarter" idx="3"/>
          </p:nvPr>
        </p:nvSpPr>
        <p:spPr>
          <a:xfrm>
            <a:off x="6619007" y="2513728"/>
            <a:ext cx="4736379" cy="519412"/>
          </a:xfrm>
        </p:spPr>
        <p:txBody>
          <a:bodyPr vert="horz" lIns="91440" tIns="45720" rIns="91440" bIns="45720" rtlCol="0" anchor="ctr">
            <a:noAutofit/>
          </a:bodyPr>
          <a:lstStyle/>
          <a:p>
            <a:pPr marL="0" indent="0">
              <a:buNone/>
            </a:pPr>
            <a:r>
              <a:rPr lang="en-US" dirty="0">
                <a:solidFill>
                  <a:schemeClr val="bg2"/>
                </a:solidFill>
              </a:rPr>
              <a:t>Non-Function Requirement</a:t>
            </a:r>
          </a:p>
        </p:txBody>
      </p:sp>
      <p:sp>
        <p:nvSpPr>
          <p:cNvPr id="3" name="Content Placeholder 2">
            <a:extLst>
              <a:ext uri="{FF2B5EF4-FFF2-40B4-BE49-F238E27FC236}">
                <a16:creationId xmlns:a16="http://schemas.microsoft.com/office/drawing/2014/main" id="{9B4B7CC7-2C1E-4318-BEC4-7753DB6B0862}"/>
              </a:ext>
            </a:extLst>
          </p:cNvPr>
          <p:cNvSpPr>
            <a:spLocks noGrp="1"/>
          </p:cNvSpPr>
          <p:nvPr>
            <p:ph sz="quarter" idx="4"/>
          </p:nvPr>
        </p:nvSpPr>
        <p:spPr>
          <a:xfrm>
            <a:off x="6619008" y="3169226"/>
            <a:ext cx="4736380" cy="3360883"/>
          </a:xfrm>
        </p:spPr>
        <p:txBody>
          <a:bodyPr>
            <a:normAutofit/>
          </a:bodyPr>
          <a:lstStyle/>
          <a:p>
            <a:pPr marL="457200" indent="-457200">
              <a:buFont typeface="+mj-lt"/>
              <a:buAutoNum type="arabicPeriod"/>
            </a:pPr>
            <a:r>
              <a:rPr lang="en-US" sz="2400" dirty="0">
                <a:solidFill>
                  <a:schemeClr val="tx2"/>
                </a:solidFill>
              </a:rPr>
              <a:t>The system security</a:t>
            </a:r>
          </a:p>
          <a:p>
            <a:pPr marL="457200" indent="-457200">
              <a:buFont typeface="+mj-lt"/>
              <a:buAutoNum type="arabicPeriod"/>
            </a:pPr>
            <a:r>
              <a:rPr lang="en-US" sz="2400" dirty="0">
                <a:solidFill>
                  <a:schemeClr val="tx2"/>
                </a:solidFill>
              </a:rPr>
              <a:t>Visibility all 24⁄7</a:t>
            </a:r>
          </a:p>
          <a:p>
            <a:pPr marL="457200" indent="-457200">
              <a:buFont typeface="+mj-lt"/>
              <a:buAutoNum type="arabicPeriod"/>
            </a:pPr>
            <a:r>
              <a:rPr lang="en-US" sz="2400" dirty="0">
                <a:solidFill>
                  <a:schemeClr val="tx2"/>
                </a:solidFill>
              </a:rPr>
              <a:t>Accuracy in recognizing OD</a:t>
            </a:r>
          </a:p>
          <a:p>
            <a:pPr marL="457200" indent="-457200">
              <a:buFont typeface="+mj-lt"/>
              <a:buAutoNum type="arabicPeriod"/>
            </a:pPr>
            <a:r>
              <a:rPr lang="en-US" sz="2400" dirty="0">
                <a:solidFill>
                  <a:schemeClr val="tx2"/>
                </a:solidFill>
              </a:rPr>
              <a:t>Speed in recognizing OD</a:t>
            </a:r>
          </a:p>
          <a:p>
            <a:pPr marL="457200" indent="-457200">
              <a:buFont typeface="+mj-lt"/>
              <a:buAutoNum type="arabicPeriod"/>
            </a:pPr>
            <a:r>
              <a:rPr lang="en-US" sz="2400" dirty="0">
                <a:solidFill>
                  <a:schemeClr val="tx2"/>
                </a:solidFill>
              </a:rPr>
              <a:t>Preserve the privacy of the place</a:t>
            </a:r>
          </a:p>
          <a:p>
            <a:endParaRPr lang="en-US"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22</a:t>
            </a:fld>
            <a:endParaRPr lang="ar-EG" dirty="0"/>
          </a:p>
        </p:txBody>
      </p:sp>
    </p:spTree>
    <p:extLst>
      <p:ext uri="{BB962C8B-B14F-4D97-AF65-F5344CB8AC3E}">
        <p14:creationId xmlns:p14="http://schemas.microsoft.com/office/powerpoint/2010/main" val="227579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US" dirty="0">
                <a:solidFill>
                  <a:schemeClr val="bg2"/>
                </a:solidFill>
              </a:rPr>
              <a:t>Actors</a:t>
            </a:r>
            <a:endParaRPr lang="en-GB" dirty="0">
              <a:solidFill>
                <a:schemeClr val="bg2"/>
              </a:solidFill>
            </a:endParaRPr>
          </a:p>
        </p:txBody>
      </p:sp>
      <p:graphicFrame>
        <p:nvGraphicFramePr>
          <p:cNvPr id="41" name="Content Placeholder 38">
            <a:extLst>
              <a:ext uri="{FF2B5EF4-FFF2-40B4-BE49-F238E27FC236}">
                <a16:creationId xmlns:a16="http://schemas.microsoft.com/office/drawing/2014/main" id="{4BA20A67-80B0-459D-86FA-CD2346E799EA}"/>
              </a:ext>
            </a:extLst>
          </p:cNvPr>
          <p:cNvGraphicFramePr>
            <a:graphicFrameLocks noGrp="1"/>
          </p:cNvGraphicFramePr>
          <p:nvPr>
            <p:ph sz="half" idx="2"/>
            <p:extLst>
              <p:ext uri="{D42A27DB-BD31-4B8C-83A1-F6EECF244321}">
                <p14:modId xmlns:p14="http://schemas.microsoft.com/office/powerpoint/2010/main" val="1443566358"/>
              </p:ext>
            </p:extLst>
          </p:nvPr>
        </p:nvGraphicFramePr>
        <p:xfrm>
          <a:off x="819006" y="3280503"/>
          <a:ext cx="10512424" cy="3047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23</a:t>
            </a:fld>
            <a:endParaRPr lang="ar-EG" dirty="0"/>
          </a:p>
        </p:txBody>
      </p:sp>
    </p:spTree>
    <p:extLst>
      <p:ext uri="{BB962C8B-B14F-4D97-AF65-F5344CB8AC3E}">
        <p14:creationId xmlns:p14="http://schemas.microsoft.com/office/powerpoint/2010/main" val="4133020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US" dirty="0">
                <a:solidFill>
                  <a:schemeClr val="bg2"/>
                </a:solidFill>
              </a:rPr>
              <a:t>Use-Case Description | </a:t>
            </a:r>
            <a:r>
              <a:rPr lang="en-GB" sz="3200" dirty="0">
                <a:solidFill>
                  <a:schemeClr val="tx2"/>
                </a:solidFill>
                <a:latin typeface="DIN NEXT™ ARABIC REGULAR" panose="020B0503020203050203" pitchFamily="34" charset="-78"/>
                <a:cs typeface="DIN NEXT™ ARABIC REGULAR" panose="020B0503020203050203" pitchFamily="34" charset="-78"/>
              </a:rPr>
              <a:t>Determine Object’s Type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24</a:t>
            </a:fld>
            <a:endParaRPr lang="ar-EG" dirty="0"/>
          </a:p>
        </p:txBody>
      </p:sp>
      <p:graphicFrame>
        <p:nvGraphicFramePr>
          <p:cNvPr id="6" name="Content Placeholder 5">
            <a:extLst>
              <a:ext uri="{FF2B5EF4-FFF2-40B4-BE49-F238E27FC236}">
                <a16:creationId xmlns:a16="http://schemas.microsoft.com/office/drawing/2014/main" id="{40B37B4D-0AB8-4424-BF8F-4EA7C9E8DB81}"/>
              </a:ext>
            </a:extLst>
          </p:cNvPr>
          <p:cNvGraphicFramePr>
            <a:graphicFrameLocks noGrp="1"/>
          </p:cNvGraphicFramePr>
          <p:nvPr>
            <p:ph sz="half" idx="2"/>
            <p:extLst>
              <p:ext uri="{D42A27DB-BD31-4B8C-83A1-F6EECF244321}">
                <p14:modId xmlns:p14="http://schemas.microsoft.com/office/powerpoint/2010/main" val="3578412929"/>
              </p:ext>
            </p:extLst>
          </p:nvPr>
        </p:nvGraphicFramePr>
        <p:xfrm>
          <a:off x="955964" y="3721686"/>
          <a:ext cx="10276610" cy="2766176"/>
        </p:xfrm>
        <a:graphic>
          <a:graphicData uri="http://schemas.openxmlformats.org/drawingml/2006/table">
            <a:tbl>
              <a:tblPr firstCol="1" bandRow="1">
                <a:tableStyleId>{5C22544A-7EE6-4342-B048-85BDC9FD1C3A}</a:tableStyleId>
              </a:tblPr>
              <a:tblGrid>
                <a:gridCol w="3230223">
                  <a:extLst>
                    <a:ext uri="{9D8B030D-6E8A-4147-A177-3AD203B41FA5}">
                      <a16:colId xmlns:a16="http://schemas.microsoft.com/office/drawing/2014/main" val="3974472291"/>
                    </a:ext>
                  </a:extLst>
                </a:gridCol>
                <a:gridCol w="7046387">
                  <a:extLst>
                    <a:ext uri="{9D8B030D-6E8A-4147-A177-3AD203B41FA5}">
                      <a16:colId xmlns:a16="http://schemas.microsoft.com/office/drawing/2014/main" val="1718815707"/>
                    </a:ext>
                  </a:extLst>
                </a:gridCol>
              </a:tblGrid>
              <a:tr h="277192">
                <a:tc>
                  <a:txBody>
                    <a:bodyPr/>
                    <a:lstStyle/>
                    <a:p>
                      <a:pPr algn="just">
                        <a:lnSpc>
                          <a:spcPct val="150000"/>
                        </a:lnSpc>
                        <a:spcBef>
                          <a:spcPts val="600"/>
                        </a:spcBef>
                        <a:spcAft>
                          <a:spcPts val="600"/>
                        </a:spcAft>
                        <a:tabLst>
                          <a:tab pos="457200" algn="l"/>
                          <a:tab pos="457200" algn="l"/>
                        </a:tabLst>
                      </a:pPr>
                      <a:r>
                        <a:rPr lang="en-US" sz="1200">
                          <a:effectLst/>
                        </a:rPr>
                        <a:t>Job name</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a:effectLst/>
                        </a:rPr>
                        <a:t>Determine Object’s Type </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1226365648"/>
                  </a:ext>
                </a:extLst>
              </a:tr>
              <a:tr h="277192">
                <a:tc>
                  <a:txBody>
                    <a:bodyPr/>
                    <a:lstStyle/>
                    <a:p>
                      <a:pPr algn="just">
                        <a:lnSpc>
                          <a:spcPct val="150000"/>
                        </a:lnSpc>
                        <a:spcBef>
                          <a:spcPts val="600"/>
                        </a:spcBef>
                        <a:spcAft>
                          <a:spcPts val="600"/>
                        </a:spcAft>
                        <a:tabLst>
                          <a:tab pos="457200" algn="l"/>
                          <a:tab pos="457200" algn="l"/>
                        </a:tabLst>
                      </a:pPr>
                      <a:r>
                        <a:rPr lang="en-US" sz="1200" dirty="0">
                          <a:effectLst/>
                        </a:rPr>
                        <a:t>Related Requirements</a:t>
                      </a:r>
                      <a:endParaRPr lang="en-GB" sz="1200" dirty="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dirty="0">
                          <a:effectLst/>
                        </a:rPr>
                        <a:t>System</a:t>
                      </a:r>
                      <a:endParaRPr lang="en-GB" sz="1200" dirty="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3068132584"/>
                  </a:ext>
                </a:extLst>
              </a:tr>
              <a:tr h="277192">
                <a:tc>
                  <a:txBody>
                    <a:bodyPr/>
                    <a:lstStyle/>
                    <a:p>
                      <a:pPr algn="just">
                        <a:lnSpc>
                          <a:spcPct val="150000"/>
                        </a:lnSpc>
                        <a:spcBef>
                          <a:spcPts val="600"/>
                        </a:spcBef>
                        <a:spcAft>
                          <a:spcPts val="600"/>
                        </a:spcAft>
                        <a:tabLst>
                          <a:tab pos="457200" algn="l"/>
                          <a:tab pos="457200" algn="l"/>
                        </a:tabLst>
                      </a:pPr>
                      <a:r>
                        <a:rPr lang="en-US" sz="1200">
                          <a:effectLst/>
                        </a:rPr>
                        <a:t>Initiating Actor</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dirty="0">
                          <a:effectLst/>
                        </a:rPr>
                        <a:t>System </a:t>
                      </a:r>
                      <a:endParaRPr lang="en-GB" sz="1200" dirty="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1300344108"/>
                  </a:ext>
                </a:extLst>
              </a:tr>
              <a:tr h="277192">
                <a:tc>
                  <a:txBody>
                    <a:bodyPr/>
                    <a:lstStyle/>
                    <a:p>
                      <a:pPr algn="just">
                        <a:lnSpc>
                          <a:spcPct val="150000"/>
                        </a:lnSpc>
                        <a:spcBef>
                          <a:spcPts val="600"/>
                        </a:spcBef>
                        <a:spcAft>
                          <a:spcPts val="600"/>
                        </a:spcAft>
                        <a:tabLst>
                          <a:tab pos="457200" algn="l"/>
                          <a:tab pos="457200" algn="l"/>
                        </a:tabLst>
                      </a:pPr>
                      <a:r>
                        <a:rPr lang="en-US" sz="1200">
                          <a:effectLst/>
                        </a:rPr>
                        <a:t>Actor’s Goal</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a:effectLst/>
                        </a:rPr>
                        <a:t>To analyze and classify the objects </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2461226735"/>
                  </a:ext>
                </a:extLst>
              </a:tr>
              <a:tr h="277192">
                <a:tc>
                  <a:txBody>
                    <a:bodyPr/>
                    <a:lstStyle/>
                    <a:p>
                      <a:pPr algn="just">
                        <a:lnSpc>
                          <a:spcPct val="150000"/>
                        </a:lnSpc>
                        <a:spcBef>
                          <a:spcPts val="600"/>
                        </a:spcBef>
                        <a:spcAft>
                          <a:spcPts val="600"/>
                        </a:spcAft>
                        <a:tabLst>
                          <a:tab pos="457200" algn="l"/>
                          <a:tab pos="457200" algn="l"/>
                        </a:tabLst>
                      </a:pPr>
                      <a:r>
                        <a:rPr lang="en-US" sz="1200">
                          <a:effectLst/>
                        </a:rPr>
                        <a:t>Participating Actors</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a:effectLst/>
                        </a:rPr>
                        <a:t>None </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3489401542"/>
                  </a:ext>
                </a:extLst>
              </a:tr>
              <a:tr h="277192">
                <a:tc>
                  <a:txBody>
                    <a:bodyPr/>
                    <a:lstStyle/>
                    <a:p>
                      <a:pPr algn="just">
                        <a:lnSpc>
                          <a:spcPct val="150000"/>
                        </a:lnSpc>
                        <a:spcBef>
                          <a:spcPts val="600"/>
                        </a:spcBef>
                        <a:spcAft>
                          <a:spcPts val="600"/>
                        </a:spcAft>
                        <a:tabLst>
                          <a:tab pos="457200" algn="l"/>
                          <a:tab pos="457200" algn="l"/>
                        </a:tabLst>
                      </a:pPr>
                      <a:r>
                        <a:rPr lang="en-US" sz="1200">
                          <a:effectLst/>
                        </a:rPr>
                        <a:t>Preconditions</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a:effectLst/>
                        </a:rPr>
                        <a:t>Use model </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2732981474"/>
                  </a:ext>
                </a:extLst>
              </a:tr>
              <a:tr h="277192">
                <a:tc>
                  <a:txBody>
                    <a:bodyPr/>
                    <a:lstStyle/>
                    <a:p>
                      <a:pPr algn="just">
                        <a:lnSpc>
                          <a:spcPct val="150000"/>
                        </a:lnSpc>
                        <a:spcBef>
                          <a:spcPts val="600"/>
                        </a:spcBef>
                        <a:spcAft>
                          <a:spcPts val="600"/>
                        </a:spcAft>
                        <a:tabLst>
                          <a:tab pos="457200" algn="l"/>
                          <a:tab pos="457200" algn="l"/>
                        </a:tabLst>
                      </a:pPr>
                      <a:r>
                        <a:rPr lang="en-US" sz="1200">
                          <a:effectLst/>
                        </a:rPr>
                        <a:t>Postconditions</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a:effectLst/>
                        </a:rPr>
                        <a:t>Object detection</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4081204582"/>
                  </a:ext>
                </a:extLst>
              </a:tr>
              <a:tr h="540000">
                <a:tc>
                  <a:txBody>
                    <a:bodyPr/>
                    <a:lstStyle/>
                    <a:p>
                      <a:pPr lvl="0" algn="just">
                        <a:lnSpc>
                          <a:spcPct val="150000"/>
                        </a:lnSpc>
                        <a:spcBef>
                          <a:spcPts val="0"/>
                        </a:spcBef>
                        <a:spcAft>
                          <a:spcPts val="0"/>
                        </a:spcAft>
                        <a:tabLst>
                          <a:tab pos="457200" algn="l"/>
                          <a:tab pos="457200" algn="l"/>
                        </a:tabLst>
                      </a:pPr>
                      <a:r>
                        <a:rPr lang="en-US" sz="1200">
                          <a:effectLst/>
                        </a:rPr>
                        <a:t>Flow of Events for Main Success Scenario</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marL="342900" lvl="0" indent="-342900" algn="just" rtl="0">
                        <a:lnSpc>
                          <a:spcPct val="100000"/>
                        </a:lnSpc>
                        <a:spcBef>
                          <a:spcPts val="0"/>
                        </a:spcBef>
                        <a:spcAft>
                          <a:spcPts val="0"/>
                        </a:spcAft>
                        <a:buFont typeface="+mj-lt"/>
                        <a:buAutoNum type="arabicPeriod"/>
                        <a:tabLst>
                          <a:tab pos="457200" algn="l"/>
                          <a:tab pos="457200" algn="l"/>
                        </a:tabLst>
                      </a:pPr>
                      <a:r>
                        <a:rPr lang="en-US" sz="1200" dirty="0">
                          <a:effectLst/>
                        </a:rPr>
                        <a:t>System use the model </a:t>
                      </a:r>
                      <a:endParaRPr lang="en-GB" sz="1200" dirty="0">
                        <a:effectLst/>
                      </a:endParaRPr>
                    </a:p>
                    <a:p>
                      <a:pPr marL="342900" lvl="0" indent="-342900" algn="just">
                        <a:lnSpc>
                          <a:spcPct val="100000"/>
                        </a:lnSpc>
                        <a:spcBef>
                          <a:spcPts val="0"/>
                        </a:spcBef>
                        <a:spcAft>
                          <a:spcPts val="0"/>
                        </a:spcAft>
                        <a:buFont typeface="+mj-lt"/>
                        <a:buAutoNum type="arabicPeriod"/>
                        <a:tabLst>
                          <a:tab pos="457200" algn="l"/>
                          <a:tab pos="457200" algn="l"/>
                        </a:tabLst>
                      </a:pPr>
                      <a:r>
                        <a:rPr lang="en-US" sz="1200" dirty="0">
                          <a:effectLst/>
                        </a:rPr>
                        <a:t>Use camera to view</a:t>
                      </a:r>
                      <a:endParaRPr lang="en-GB" sz="1200" dirty="0">
                        <a:effectLst/>
                      </a:endParaRPr>
                    </a:p>
                    <a:p>
                      <a:pPr marL="342900" lvl="0" indent="-342900" algn="just">
                        <a:lnSpc>
                          <a:spcPct val="100000"/>
                        </a:lnSpc>
                        <a:spcBef>
                          <a:spcPts val="0"/>
                        </a:spcBef>
                        <a:spcAft>
                          <a:spcPts val="0"/>
                        </a:spcAft>
                        <a:buFont typeface="+mj-lt"/>
                        <a:buAutoNum type="arabicPeriod"/>
                        <a:tabLst>
                          <a:tab pos="457200" algn="l"/>
                          <a:tab pos="457200" algn="l"/>
                        </a:tabLst>
                      </a:pPr>
                      <a:r>
                        <a:rPr lang="en-US" sz="1200" dirty="0">
                          <a:effectLst/>
                        </a:rPr>
                        <a:t>Analyze to determine object </a:t>
                      </a:r>
                      <a:endParaRPr lang="en-GB" sz="1200" dirty="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893774508"/>
                  </a:ext>
                </a:extLst>
              </a:tr>
              <a:tr h="277192">
                <a:tc>
                  <a:txBody>
                    <a:bodyPr/>
                    <a:lstStyle/>
                    <a:p>
                      <a:pPr algn="just">
                        <a:lnSpc>
                          <a:spcPct val="150000"/>
                        </a:lnSpc>
                        <a:spcBef>
                          <a:spcPts val="600"/>
                        </a:spcBef>
                        <a:spcAft>
                          <a:spcPts val="600"/>
                        </a:spcAft>
                        <a:tabLst>
                          <a:tab pos="457200" algn="l"/>
                          <a:tab pos="457200" algn="l"/>
                        </a:tabLst>
                      </a:pPr>
                      <a:r>
                        <a:rPr lang="en-US" sz="1200">
                          <a:effectLst/>
                        </a:rPr>
                        <a:t>Flow of Events for Alternate Scenario</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algn="just">
                        <a:lnSpc>
                          <a:spcPct val="150000"/>
                        </a:lnSpc>
                        <a:spcBef>
                          <a:spcPts val="600"/>
                        </a:spcBef>
                        <a:spcAft>
                          <a:spcPts val="600"/>
                        </a:spcAft>
                        <a:tabLst>
                          <a:tab pos="457200" algn="l"/>
                          <a:tab pos="457200" algn="l"/>
                        </a:tabLst>
                      </a:pPr>
                      <a:r>
                        <a:rPr lang="en-US" sz="1200" dirty="0">
                          <a:effectLst/>
                        </a:rPr>
                        <a:t>None</a:t>
                      </a:r>
                      <a:endParaRPr lang="en-GB" sz="1200" dirty="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extLst>
                  <a:ext uri="{0D108BD9-81ED-4DB2-BD59-A6C34878D82A}">
                    <a16:rowId xmlns:a16="http://schemas.microsoft.com/office/drawing/2014/main" val="4052691813"/>
                  </a:ext>
                </a:extLst>
              </a:tr>
            </a:tbl>
          </a:graphicData>
        </a:graphic>
      </p:graphicFrame>
      <p:sp>
        <p:nvSpPr>
          <p:cNvPr id="13" name="TextBox 12">
            <a:extLst>
              <a:ext uri="{FF2B5EF4-FFF2-40B4-BE49-F238E27FC236}">
                <a16:creationId xmlns:a16="http://schemas.microsoft.com/office/drawing/2014/main" id="{681EEF9A-3EC2-4488-9E75-3BDEEDFECF8E}"/>
              </a:ext>
            </a:extLst>
          </p:cNvPr>
          <p:cNvSpPr txBox="1"/>
          <p:nvPr/>
        </p:nvSpPr>
        <p:spPr>
          <a:xfrm>
            <a:off x="839787" y="3114683"/>
            <a:ext cx="6579321" cy="495136"/>
          </a:xfrm>
          <a:prstGeom prst="rect">
            <a:avLst/>
          </a:prstGeom>
          <a:noFill/>
        </p:spPr>
        <p:txBody>
          <a:bodyPr wrap="square">
            <a:spAutoFit/>
          </a:bodyPr>
          <a:lstStyle/>
          <a:p>
            <a:pPr algn="just">
              <a:lnSpc>
                <a:spcPct val="150000"/>
              </a:lnSpc>
              <a:spcBef>
                <a:spcPts val="1200"/>
              </a:spcBef>
              <a:tabLst>
                <a:tab pos="457200" algn="l"/>
                <a:tab pos="457200" algn="l"/>
              </a:tabLst>
            </a:pPr>
            <a:r>
              <a:rPr lang="en-GB" sz="2000" dirty="0">
                <a:effectLst/>
                <a:latin typeface="DIN NEXT™ ARABIC LIGHT" panose="020B0303020203050203" pitchFamily="34" charset="-78"/>
                <a:ea typeface="Times New Roman" panose="02020603050405020304" pitchFamily="18" charset="0"/>
                <a:cs typeface="DIN NEXT™ ARABIC LIGHT" panose="020B0303020203050203" pitchFamily="34" charset="-78"/>
              </a:rPr>
              <a:t>Analysing the video stream to decide the type of the object</a:t>
            </a:r>
          </a:p>
        </p:txBody>
      </p:sp>
    </p:spTree>
    <p:extLst>
      <p:ext uri="{BB962C8B-B14F-4D97-AF65-F5344CB8AC3E}">
        <p14:creationId xmlns:p14="http://schemas.microsoft.com/office/powerpoint/2010/main" val="231971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US" dirty="0">
                <a:solidFill>
                  <a:schemeClr val="bg2"/>
                </a:solidFill>
              </a:rPr>
              <a:t>Use-Case Description | </a:t>
            </a:r>
            <a:r>
              <a:rPr lang="en-GB" sz="3200" dirty="0">
                <a:solidFill>
                  <a:schemeClr val="tx2"/>
                </a:solidFill>
                <a:latin typeface="DIN NEXT™ ARABIC REGULAR" panose="020B0503020203050203" pitchFamily="34" charset="-78"/>
                <a:cs typeface="DIN NEXT™ ARABIC REGULAR" panose="020B0503020203050203" pitchFamily="34" charset="-78"/>
              </a:rPr>
              <a:t>Object Detection</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25</a:t>
            </a:fld>
            <a:endParaRPr lang="ar-EG" dirty="0"/>
          </a:p>
        </p:txBody>
      </p:sp>
      <p:graphicFrame>
        <p:nvGraphicFramePr>
          <p:cNvPr id="6" name="Content Placeholder 5">
            <a:extLst>
              <a:ext uri="{FF2B5EF4-FFF2-40B4-BE49-F238E27FC236}">
                <a16:creationId xmlns:a16="http://schemas.microsoft.com/office/drawing/2014/main" id="{40B37B4D-0AB8-4424-BF8F-4EA7C9E8DB81}"/>
              </a:ext>
            </a:extLst>
          </p:cNvPr>
          <p:cNvGraphicFramePr>
            <a:graphicFrameLocks noGrp="1"/>
          </p:cNvGraphicFramePr>
          <p:nvPr>
            <p:ph sz="half" idx="2"/>
            <p:extLst>
              <p:ext uri="{D42A27DB-BD31-4B8C-83A1-F6EECF244321}">
                <p14:modId xmlns:p14="http://schemas.microsoft.com/office/powerpoint/2010/main" val="2757435484"/>
              </p:ext>
            </p:extLst>
          </p:nvPr>
        </p:nvGraphicFramePr>
        <p:xfrm>
          <a:off x="955964" y="3721686"/>
          <a:ext cx="10276610" cy="2757536"/>
        </p:xfrm>
        <a:graphic>
          <a:graphicData uri="http://schemas.openxmlformats.org/drawingml/2006/table">
            <a:tbl>
              <a:tblPr firstCol="1" bandRow="1">
                <a:tableStyleId>{5C22544A-7EE6-4342-B048-85BDC9FD1C3A}</a:tableStyleId>
              </a:tblPr>
              <a:tblGrid>
                <a:gridCol w="3179618">
                  <a:extLst>
                    <a:ext uri="{9D8B030D-6E8A-4147-A177-3AD203B41FA5}">
                      <a16:colId xmlns:a16="http://schemas.microsoft.com/office/drawing/2014/main" val="3974472291"/>
                    </a:ext>
                  </a:extLst>
                </a:gridCol>
                <a:gridCol w="3548496">
                  <a:extLst>
                    <a:ext uri="{9D8B030D-6E8A-4147-A177-3AD203B41FA5}">
                      <a16:colId xmlns:a16="http://schemas.microsoft.com/office/drawing/2014/main" val="1718815707"/>
                    </a:ext>
                  </a:extLst>
                </a:gridCol>
                <a:gridCol w="3548496">
                  <a:extLst>
                    <a:ext uri="{9D8B030D-6E8A-4147-A177-3AD203B41FA5}">
                      <a16:colId xmlns:a16="http://schemas.microsoft.com/office/drawing/2014/main" val="709707152"/>
                    </a:ext>
                  </a:extLst>
                </a:gridCol>
              </a:tblGrid>
              <a:tr h="277192">
                <a:tc>
                  <a:txBody>
                    <a:bodyPr/>
                    <a:lstStyle/>
                    <a:p>
                      <a:pPr algn="just">
                        <a:lnSpc>
                          <a:spcPct val="150000"/>
                        </a:lnSpc>
                        <a:spcBef>
                          <a:spcPts val="600"/>
                        </a:spcBef>
                        <a:spcAft>
                          <a:spcPts val="600"/>
                        </a:spcAft>
                        <a:tabLst>
                          <a:tab pos="457200" algn="l"/>
                          <a:tab pos="457200" algn="l"/>
                        </a:tabLst>
                      </a:pPr>
                      <a:r>
                        <a:rPr lang="en-US" sz="1200">
                          <a:effectLst/>
                        </a:rPr>
                        <a:t>Job name</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Object Detection</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226365648"/>
                  </a:ext>
                </a:extLst>
              </a:tr>
              <a:tr h="277192">
                <a:tc>
                  <a:txBody>
                    <a:bodyPr/>
                    <a:lstStyle/>
                    <a:p>
                      <a:pPr algn="just">
                        <a:lnSpc>
                          <a:spcPct val="150000"/>
                        </a:lnSpc>
                        <a:spcBef>
                          <a:spcPts val="600"/>
                        </a:spcBef>
                        <a:spcAft>
                          <a:spcPts val="600"/>
                        </a:spcAft>
                        <a:tabLst>
                          <a:tab pos="457200" algn="l"/>
                          <a:tab pos="457200" algn="l"/>
                        </a:tabLst>
                      </a:pPr>
                      <a:r>
                        <a:rPr lang="en-US" sz="1200" dirty="0">
                          <a:effectLst/>
                        </a:rPr>
                        <a:t>Related Requirements</a:t>
                      </a:r>
                      <a:endParaRPr lang="en-GB" sz="1200" dirty="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System </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068132584"/>
                  </a:ext>
                </a:extLst>
              </a:tr>
              <a:tr h="277192">
                <a:tc>
                  <a:txBody>
                    <a:bodyPr/>
                    <a:lstStyle/>
                    <a:p>
                      <a:pPr algn="just">
                        <a:lnSpc>
                          <a:spcPct val="150000"/>
                        </a:lnSpc>
                        <a:spcBef>
                          <a:spcPts val="600"/>
                        </a:spcBef>
                        <a:spcAft>
                          <a:spcPts val="600"/>
                        </a:spcAft>
                        <a:tabLst>
                          <a:tab pos="457200" algn="l"/>
                          <a:tab pos="457200" algn="l"/>
                        </a:tabLst>
                      </a:pPr>
                      <a:r>
                        <a:rPr lang="en-US" sz="1200">
                          <a:effectLst/>
                        </a:rPr>
                        <a:t>Initiating Actor</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System</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300344108"/>
                  </a:ext>
                </a:extLst>
              </a:tr>
              <a:tr h="277192">
                <a:tc>
                  <a:txBody>
                    <a:bodyPr/>
                    <a:lstStyle/>
                    <a:p>
                      <a:pPr algn="just">
                        <a:lnSpc>
                          <a:spcPct val="150000"/>
                        </a:lnSpc>
                        <a:spcBef>
                          <a:spcPts val="600"/>
                        </a:spcBef>
                        <a:spcAft>
                          <a:spcPts val="600"/>
                        </a:spcAft>
                        <a:tabLst>
                          <a:tab pos="457200" algn="l"/>
                          <a:tab pos="457200" algn="l"/>
                        </a:tabLst>
                      </a:pPr>
                      <a:r>
                        <a:rPr lang="en-US" sz="1200">
                          <a:effectLst/>
                        </a:rPr>
                        <a:t>Actor’s Goal</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To detect objects</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461226735"/>
                  </a:ext>
                </a:extLst>
              </a:tr>
              <a:tr h="277192">
                <a:tc>
                  <a:txBody>
                    <a:bodyPr/>
                    <a:lstStyle/>
                    <a:p>
                      <a:pPr algn="just">
                        <a:lnSpc>
                          <a:spcPct val="150000"/>
                        </a:lnSpc>
                        <a:spcBef>
                          <a:spcPts val="600"/>
                        </a:spcBef>
                        <a:spcAft>
                          <a:spcPts val="600"/>
                        </a:spcAft>
                        <a:tabLst>
                          <a:tab pos="457200" algn="l"/>
                          <a:tab pos="457200" algn="l"/>
                        </a:tabLst>
                      </a:pPr>
                      <a:r>
                        <a:rPr lang="en-US" sz="1200">
                          <a:effectLst/>
                        </a:rPr>
                        <a:t>Participating Actors</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None </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489401542"/>
                  </a:ext>
                </a:extLst>
              </a:tr>
              <a:tr h="277192">
                <a:tc>
                  <a:txBody>
                    <a:bodyPr/>
                    <a:lstStyle/>
                    <a:p>
                      <a:pPr algn="just">
                        <a:lnSpc>
                          <a:spcPct val="150000"/>
                        </a:lnSpc>
                        <a:spcBef>
                          <a:spcPts val="600"/>
                        </a:spcBef>
                        <a:spcAft>
                          <a:spcPts val="600"/>
                        </a:spcAft>
                        <a:tabLst>
                          <a:tab pos="457200" algn="l"/>
                          <a:tab pos="457200" algn="l"/>
                        </a:tabLst>
                      </a:pPr>
                      <a:r>
                        <a:rPr lang="en-US" sz="1200">
                          <a:effectLst/>
                        </a:rPr>
                        <a:t>Preconditions</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None </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732981474"/>
                  </a:ext>
                </a:extLst>
              </a:tr>
              <a:tr h="277192">
                <a:tc>
                  <a:txBody>
                    <a:bodyPr/>
                    <a:lstStyle/>
                    <a:p>
                      <a:pPr algn="just">
                        <a:lnSpc>
                          <a:spcPct val="150000"/>
                        </a:lnSpc>
                        <a:spcBef>
                          <a:spcPts val="600"/>
                        </a:spcBef>
                        <a:spcAft>
                          <a:spcPts val="600"/>
                        </a:spcAft>
                        <a:tabLst>
                          <a:tab pos="457200" algn="l"/>
                          <a:tab pos="457200" algn="l"/>
                        </a:tabLst>
                      </a:pPr>
                      <a:r>
                        <a:rPr lang="en-US" sz="1200">
                          <a:effectLst/>
                        </a:rPr>
                        <a:t>Postconditions</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Detect object (weapon) </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81204582"/>
                  </a:ext>
                </a:extLst>
              </a:tr>
              <a:tr h="540000">
                <a:tc>
                  <a:txBody>
                    <a:bodyPr/>
                    <a:lstStyle/>
                    <a:p>
                      <a:pPr lvl="0" algn="just">
                        <a:lnSpc>
                          <a:spcPct val="150000"/>
                        </a:lnSpc>
                        <a:spcBef>
                          <a:spcPts val="0"/>
                        </a:spcBef>
                        <a:spcAft>
                          <a:spcPts val="0"/>
                        </a:spcAft>
                        <a:tabLst>
                          <a:tab pos="457200" algn="l"/>
                          <a:tab pos="457200" algn="l"/>
                        </a:tabLst>
                      </a:pPr>
                      <a:r>
                        <a:rPr lang="en-US" sz="1200">
                          <a:effectLst/>
                        </a:rPr>
                        <a:t>Flow of Events for Main Success Scenario</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a:txBody>
                    <a:bodyPr/>
                    <a:lstStyle/>
                    <a:p>
                      <a:pPr marL="342900" lvl="0" indent="-342900" algn="just" rtl="0">
                        <a:lnSpc>
                          <a:spcPct val="150000"/>
                        </a:lnSpc>
                        <a:spcBef>
                          <a:spcPts val="0"/>
                        </a:spcBef>
                        <a:spcAft>
                          <a:spcPts val="0"/>
                        </a:spcAft>
                        <a:buFont typeface="+mj-lt"/>
                        <a:buAutoNum type="arabicPeriod"/>
                        <a:tabLst>
                          <a:tab pos="457200" algn="l"/>
                          <a:tab pos="457200" algn="l"/>
                        </a:tabLst>
                      </a:pPr>
                      <a:r>
                        <a:rPr lang="en-US" sz="1200" kern="1200" dirty="0">
                          <a:solidFill>
                            <a:schemeClr val="dk1"/>
                          </a:solidFill>
                          <a:effectLst/>
                          <a:latin typeface="+mn-lt"/>
                          <a:ea typeface="+mn-ea"/>
                          <a:cs typeface="+mn-cs"/>
                        </a:rPr>
                        <a:t>System use the model </a:t>
                      </a:r>
                      <a:endParaRPr lang="en-GB" sz="1200" kern="1200" dirty="0">
                        <a:solidFill>
                          <a:schemeClr val="dk1"/>
                        </a:solidFill>
                        <a:effectLst/>
                        <a:latin typeface="+mn-lt"/>
                        <a:ea typeface="+mn-ea"/>
                        <a:cs typeface="+mn-cs"/>
                      </a:endParaRPr>
                    </a:p>
                    <a:p>
                      <a:pPr marL="342900" lvl="0" indent="-342900" algn="just">
                        <a:lnSpc>
                          <a:spcPct val="150000"/>
                        </a:lnSpc>
                        <a:spcBef>
                          <a:spcPts val="0"/>
                        </a:spcBef>
                        <a:spcAft>
                          <a:spcPts val="0"/>
                        </a:spcAft>
                        <a:buFont typeface="+mj-lt"/>
                        <a:buAutoNum type="arabicPeriod"/>
                        <a:tabLst>
                          <a:tab pos="457200" algn="l"/>
                          <a:tab pos="457200" algn="l"/>
                        </a:tabLst>
                      </a:pPr>
                      <a:r>
                        <a:rPr lang="en-US" sz="1200" kern="1200" dirty="0">
                          <a:solidFill>
                            <a:schemeClr val="dk1"/>
                          </a:solidFill>
                          <a:effectLst/>
                          <a:latin typeface="+mn-lt"/>
                          <a:ea typeface="+mn-ea"/>
                          <a:cs typeface="+mn-cs"/>
                        </a:rPr>
                        <a:t>Use the camera’s </a:t>
                      </a:r>
                      <a:endParaRPr lang="en-GB" sz="1200" kern="1200" dirty="0">
                        <a:solidFill>
                          <a:schemeClr val="dk1"/>
                        </a:solidFill>
                        <a:effectLst/>
                        <a:latin typeface="+mn-lt"/>
                        <a:ea typeface="+mn-ea"/>
                        <a:cs typeface="+mn-cs"/>
                      </a:endParaRPr>
                    </a:p>
                  </a:txBody>
                  <a:tcPr marL="68580" marR="68580" marT="0" marB="0"/>
                </a:tc>
                <a:tc>
                  <a:txBody>
                    <a:bodyPr/>
                    <a:lstStyle/>
                    <a:p>
                      <a:pPr marL="342900" lvl="0" indent="-342900" algn="just">
                        <a:lnSpc>
                          <a:spcPct val="150000"/>
                        </a:lnSpc>
                        <a:spcBef>
                          <a:spcPts val="0"/>
                        </a:spcBef>
                        <a:spcAft>
                          <a:spcPts val="0"/>
                        </a:spcAft>
                        <a:buFont typeface="+mj-lt"/>
                        <a:buAutoNum type="arabicPeriod" startAt="3"/>
                        <a:tabLst>
                          <a:tab pos="457200" algn="l"/>
                          <a:tab pos="457200" algn="l"/>
                        </a:tabLst>
                      </a:pPr>
                      <a:r>
                        <a:rPr lang="en-US" sz="1200" kern="1200" dirty="0">
                          <a:solidFill>
                            <a:schemeClr val="dk1"/>
                          </a:solidFill>
                          <a:effectLst/>
                          <a:latin typeface="+mn-lt"/>
                          <a:ea typeface="+mn-ea"/>
                          <a:cs typeface="+mn-cs"/>
                        </a:rPr>
                        <a:t>Determine objects </a:t>
                      </a:r>
                      <a:endParaRPr lang="en-GB" sz="1200" kern="1200" dirty="0">
                        <a:solidFill>
                          <a:schemeClr val="dk1"/>
                        </a:solidFill>
                        <a:effectLst/>
                        <a:latin typeface="+mn-lt"/>
                        <a:ea typeface="+mn-ea"/>
                        <a:cs typeface="+mn-cs"/>
                      </a:endParaRPr>
                    </a:p>
                    <a:p>
                      <a:pPr marL="342900" lvl="0" indent="-342900" algn="just">
                        <a:lnSpc>
                          <a:spcPct val="150000"/>
                        </a:lnSpc>
                        <a:spcBef>
                          <a:spcPts val="0"/>
                        </a:spcBef>
                        <a:spcAft>
                          <a:spcPts val="0"/>
                        </a:spcAft>
                        <a:buFont typeface="+mj-lt"/>
                        <a:buAutoNum type="arabicPeriod" startAt="3"/>
                        <a:tabLst>
                          <a:tab pos="457200" algn="l"/>
                          <a:tab pos="457200" algn="l"/>
                        </a:tabLst>
                      </a:pPr>
                      <a:r>
                        <a:rPr lang="en-US" sz="1200" kern="1200" dirty="0">
                          <a:solidFill>
                            <a:schemeClr val="dk1"/>
                          </a:solidFill>
                          <a:effectLst/>
                          <a:latin typeface="+mn-lt"/>
                          <a:ea typeface="+mn-ea"/>
                          <a:cs typeface="+mn-cs"/>
                        </a:rPr>
                        <a:t>Detect the objects</a:t>
                      </a: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893774508"/>
                  </a:ext>
                </a:extLst>
              </a:tr>
              <a:tr h="277192">
                <a:tc>
                  <a:txBody>
                    <a:bodyPr/>
                    <a:lstStyle/>
                    <a:p>
                      <a:pPr algn="just">
                        <a:lnSpc>
                          <a:spcPct val="150000"/>
                        </a:lnSpc>
                        <a:spcBef>
                          <a:spcPts val="600"/>
                        </a:spcBef>
                        <a:spcAft>
                          <a:spcPts val="600"/>
                        </a:spcAft>
                        <a:tabLst>
                          <a:tab pos="457200" algn="l"/>
                          <a:tab pos="457200" algn="l"/>
                        </a:tabLst>
                      </a:pPr>
                      <a:r>
                        <a:rPr lang="en-US" sz="1200">
                          <a:effectLst/>
                        </a:rPr>
                        <a:t>Flow of Events for Alternate Scenario</a:t>
                      </a:r>
                      <a:endParaRPr lang="en-GB" sz="1200">
                        <a:solidFill>
                          <a:srgbClr val="000000"/>
                        </a:solidFill>
                        <a:effectLst/>
                        <a:latin typeface="Times New Roman" panose="02020603050405020304" pitchFamily="18" charset="0"/>
                        <a:ea typeface="Times New Roman" panose="02020603050405020304" pitchFamily="18" charset="0"/>
                        <a:cs typeface="TimesNewRomanPSMT"/>
                      </a:endParaRPr>
                    </a:p>
                  </a:txBody>
                  <a:tcPr marL="65940" marR="65940" marT="0" marB="0"/>
                </a:tc>
                <a:tc gridSpan="2">
                  <a:txBody>
                    <a:bodyPr/>
                    <a:lstStyle/>
                    <a:p>
                      <a:pPr algn="just">
                        <a:lnSpc>
                          <a:spcPct val="150000"/>
                        </a:lnSpc>
                        <a:spcBef>
                          <a:spcPts val="600"/>
                        </a:spcBef>
                        <a:spcAft>
                          <a:spcPts val="600"/>
                        </a:spcAft>
                        <a:tabLst>
                          <a:tab pos="457200" algn="l"/>
                          <a:tab pos="457200" algn="l"/>
                        </a:tabLst>
                      </a:pPr>
                      <a:r>
                        <a:rPr lang="en-US" sz="1200" kern="1200" dirty="0">
                          <a:solidFill>
                            <a:schemeClr val="dk1"/>
                          </a:solidFill>
                          <a:effectLst/>
                          <a:latin typeface="+mn-lt"/>
                          <a:ea typeface="+mn-ea"/>
                          <a:cs typeface="+mn-cs"/>
                        </a:rPr>
                        <a:t>None</a:t>
                      </a:r>
                      <a:endParaRPr lang="en-GB" sz="1200" kern="1200" dirty="0">
                        <a:solidFill>
                          <a:schemeClr val="dk1"/>
                        </a:solidFill>
                        <a:effectLst/>
                        <a:latin typeface="+mn-lt"/>
                        <a:ea typeface="+mn-ea"/>
                        <a:cs typeface="+mn-cs"/>
                      </a:endParaRPr>
                    </a:p>
                  </a:txBody>
                  <a:tcPr marL="68580" marR="68580" marT="0" marB="0"/>
                </a:tc>
                <a:tc hMerge="1">
                  <a:txBody>
                    <a:bodyPr/>
                    <a:lstStyle/>
                    <a:p>
                      <a:pPr algn="just">
                        <a:lnSpc>
                          <a:spcPct val="150000"/>
                        </a:lnSpc>
                        <a:spcBef>
                          <a:spcPts val="600"/>
                        </a:spcBef>
                        <a:spcAft>
                          <a:spcPts val="600"/>
                        </a:spcAft>
                        <a:tabLst>
                          <a:tab pos="457200" algn="l"/>
                          <a:tab pos="457200" algn="l"/>
                        </a:tabLst>
                      </a:pPr>
                      <a:endParaRPr lang="en-GB"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52691813"/>
                  </a:ext>
                </a:extLst>
              </a:tr>
            </a:tbl>
          </a:graphicData>
        </a:graphic>
      </p:graphicFrame>
      <p:sp>
        <p:nvSpPr>
          <p:cNvPr id="13" name="TextBox 12">
            <a:extLst>
              <a:ext uri="{FF2B5EF4-FFF2-40B4-BE49-F238E27FC236}">
                <a16:creationId xmlns:a16="http://schemas.microsoft.com/office/drawing/2014/main" id="{681EEF9A-3EC2-4488-9E75-3BDEEDFECF8E}"/>
              </a:ext>
            </a:extLst>
          </p:cNvPr>
          <p:cNvSpPr txBox="1"/>
          <p:nvPr/>
        </p:nvSpPr>
        <p:spPr>
          <a:xfrm>
            <a:off x="839787" y="3114683"/>
            <a:ext cx="6579321" cy="495136"/>
          </a:xfrm>
          <a:prstGeom prst="rect">
            <a:avLst/>
          </a:prstGeom>
          <a:noFill/>
        </p:spPr>
        <p:txBody>
          <a:bodyPr wrap="square">
            <a:spAutoFit/>
          </a:bodyPr>
          <a:lstStyle/>
          <a:p>
            <a:pPr algn="just">
              <a:lnSpc>
                <a:spcPct val="150000"/>
              </a:lnSpc>
              <a:spcBef>
                <a:spcPts val="1200"/>
              </a:spcBef>
              <a:tabLst>
                <a:tab pos="457200" algn="l"/>
                <a:tab pos="457200" algn="l"/>
              </a:tabLst>
            </a:pPr>
            <a:r>
              <a:rPr lang="en-GB" sz="2000" dirty="0">
                <a:effectLst/>
                <a:latin typeface="DIN NEXT™ ARABIC LIGHT" panose="020B0303020203050203" pitchFamily="34" charset="-78"/>
                <a:ea typeface="Times New Roman" panose="02020603050405020304" pitchFamily="18" charset="0"/>
                <a:cs typeface="DIN NEXT™ ARABIC LIGHT" panose="020B0303020203050203" pitchFamily="34" charset="-78"/>
              </a:rPr>
              <a:t>Analysing the video stream to detect each object</a:t>
            </a:r>
          </a:p>
        </p:txBody>
      </p:sp>
    </p:spTree>
    <p:extLst>
      <p:ext uri="{BB962C8B-B14F-4D97-AF65-F5344CB8AC3E}">
        <p14:creationId xmlns:p14="http://schemas.microsoft.com/office/powerpoint/2010/main" val="49030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Design</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26</a:t>
            </a:fld>
            <a:endParaRPr lang="ar-EG" dirty="0"/>
          </a:p>
        </p:txBody>
      </p:sp>
    </p:spTree>
    <p:extLst>
      <p:ext uri="{BB962C8B-B14F-4D97-AF65-F5344CB8AC3E}">
        <p14:creationId xmlns:p14="http://schemas.microsoft.com/office/powerpoint/2010/main" val="4140214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pic>
        <p:nvPicPr>
          <p:cNvPr id="10" name="Content Placeholder 9">
            <a:extLst>
              <a:ext uri="{FF2B5EF4-FFF2-40B4-BE49-F238E27FC236}">
                <a16:creationId xmlns:a16="http://schemas.microsoft.com/office/drawing/2014/main" id="{551356B4-C513-4608-80BD-5894B4FCC1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183188" y="1859231"/>
            <a:ext cx="6172200" cy="4238089"/>
          </a:xfrm>
          <a:prstGeom prst="rect">
            <a:avLst/>
          </a:prstGeom>
          <a:noFill/>
          <a:ln>
            <a:noFill/>
          </a:ln>
        </p:spPr>
      </p:pic>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r>
              <a:rPr lang="en-US" sz="4400" dirty="0">
                <a:solidFill>
                  <a:schemeClr val="bg2"/>
                </a:solidFill>
              </a:rPr>
              <a:t>GUI </a:t>
            </a:r>
            <a:r>
              <a:rPr lang="en-US" sz="4800" dirty="0">
                <a:solidFill>
                  <a:schemeClr val="bg2"/>
                </a:solidFill>
              </a:rPr>
              <a:t>| </a:t>
            </a:r>
            <a:r>
              <a:rPr lang="en-GB" sz="4400" dirty="0">
                <a:solidFill>
                  <a:schemeClr val="tx2"/>
                </a:solidFill>
                <a:latin typeface="DIN NEXT™ ARABIC REGULAR" panose="020B0503020203050203" pitchFamily="34" charset="-78"/>
                <a:cs typeface="DIN NEXT™ ARABIC REGULAR" panose="020B0503020203050203" pitchFamily="34" charset="-78"/>
              </a:rPr>
              <a:t>Login</a:t>
            </a:r>
            <a:r>
              <a:rPr lang="en-GB" sz="2800" dirty="0">
                <a:solidFill>
                  <a:schemeClr val="tx2"/>
                </a:solidFill>
                <a:latin typeface="DIN NEXT™ ARABIC REGULAR" panose="020B0503020203050203" pitchFamily="34" charset="-78"/>
                <a:cs typeface="DIN NEXT™ ARABIC REGULAR" panose="020B0503020203050203" pitchFamily="34" charset="-78"/>
              </a:rPr>
              <a:t> </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27</a:t>
            </a:fld>
            <a:endParaRPr lang="ar-EG" dirty="0"/>
          </a:p>
        </p:txBody>
      </p:sp>
    </p:spTree>
    <p:extLst>
      <p:ext uri="{BB962C8B-B14F-4D97-AF65-F5344CB8AC3E}">
        <p14:creationId xmlns:p14="http://schemas.microsoft.com/office/powerpoint/2010/main" val="258454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pPr algn="l"/>
            <a:r>
              <a:rPr lang="en-US" sz="4400" dirty="0">
                <a:solidFill>
                  <a:schemeClr val="bg2"/>
                </a:solidFill>
              </a:rPr>
              <a:t>GUI </a:t>
            </a:r>
            <a:r>
              <a:rPr lang="en-US" sz="4800" dirty="0">
                <a:solidFill>
                  <a:schemeClr val="bg2"/>
                </a:solidFill>
              </a:rPr>
              <a:t>| </a:t>
            </a:r>
            <a:br>
              <a:rPr lang="en-US" sz="4800" dirty="0">
                <a:solidFill>
                  <a:schemeClr val="bg2"/>
                </a:solidFill>
              </a:rPr>
            </a:br>
            <a:r>
              <a:rPr lang="en-GB" sz="4000" dirty="0">
                <a:solidFill>
                  <a:schemeClr val="tx2"/>
                </a:solidFill>
                <a:latin typeface="DIN NEXT™ ARABIC REGULAR" panose="020B0503020203050203" pitchFamily="34" charset="-78"/>
                <a:cs typeface="DIN NEXT™ ARABIC REGULAR" panose="020B0503020203050203" pitchFamily="34" charset="-78"/>
              </a:rPr>
              <a:t>Main page (User)</a:t>
            </a:r>
            <a:r>
              <a:rPr lang="en-GB" sz="2400" dirty="0">
                <a:solidFill>
                  <a:schemeClr val="tx2"/>
                </a:solidFill>
                <a:latin typeface="DIN NEXT™ ARABIC REGULAR" panose="020B0503020203050203" pitchFamily="34" charset="-78"/>
                <a:cs typeface="DIN NEXT™ ARABIC REGULAR" panose="020B0503020203050203" pitchFamily="34" charset="-78"/>
              </a:rPr>
              <a:t> </a:t>
            </a:r>
            <a:endParaRPr lang="en-GB" sz="2800" dirty="0">
              <a:solidFill>
                <a:schemeClr val="tx2"/>
              </a:solidFill>
              <a:latin typeface="DIN NEXT™ ARABIC REGULAR" panose="020B0503020203050203" pitchFamily="34" charset="-78"/>
              <a:cs typeface="DIN NEXT™ ARABIC REGULAR" panose="020B0503020203050203" pitchFamily="34" charset="-78"/>
            </a:endParaRP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28</a:t>
            </a:fld>
            <a:endParaRPr lang="ar-EG" dirty="0"/>
          </a:p>
        </p:txBody>
      </p:sp>
      <p:pic>
        <p:nvPicPr>
          <p:cNvPr id="12" name="Content Placeholder 11">
            <a:extLst>
              <a:ext uri="{FF2B5EF4-FFF2-40B4-BE49-F238E27FC236}">
                <a16:creationId xmlns:a16="http://schemas.microsoft.com/office/drawing/2014/main" id="{AD83B598-4459-407E-B81B-1A99F9EDFEE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1859231"/>
            <a:ext cx="6172200" cy="4238089"/>
          </a:xfrm>
          <a:prstGeom prst="rect">
            <a:avLst/>
          </a:prstGeom>
          <a:noFill/>
          <a:ln>
            <a:noFill/>
          </a:ln>
        </p:spPr>
      </p:pic>
    </p:spTree>
    <p:extLst>
      <p:ext uri="{BB962C8B-B14F-4D97-AF65-F5344CB8AC3E}">
        <p14:creationId xmlns:p14="http://schemas.microsoft.com/office/powerpoint/2010/main" val="227948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pPr algn="l"/>
            <a:r>
              <a:rPr lang="en-US" sz="4400" dirty="0">
                <a:solidFill>
                  <a:schemeClr val="bg2"/>
                </a:solidFill>
              </a:rPr>
              <a:t>GUI </a:t>
            </a:r>
            <a:r>
              <a:rPr lang="en-US" sz="4800" dirty="0">
                <a:solidFill>
                  <a:schemeClr val="bg2"/>
                </a:solidFill>
              </a:rPr>
              <a:t>| </a:t>
            </a:r>
            <a:br>
              <a:rPr lang="en-US" sz="4800" dirty="0">
                <a:solidFill>
                  <a:schemeClr val="bg2"/>
                </a:solidFill>
              </a:rPr>
            </a:br>
            <a:r>
              <a:rPr lang="en-GB" sz="3200" dirty="0">
                <a:solidFill>
                  <a:schemeClr val="tx2"/>
                </a:solidFill>
                <a:latin typeface="DIN NEXT™ ARABIC REGULAR" panose="020B0503020203050203" pitchFamily="34" charset="-78"/>
                <a:cs typeface="DIN NEXT™ ARABIC REGULAR" panose="020B0503020203050203" pitchFamily="34" charset="-78"/>
              </a:rPr>
              <a:t>View Camera (User)</a:t>
            </a:r>
            <a:r>
              <a:rPr lang="en-GB" sz="1800" dirty="0">
                <a:solidFill>
                  <a:schemeClr val="tx2"/>
                </a:solidFill>
                <a:latin typeface="DIN NEXT™ ARABIC REGULAR" panose="020B0503020203050203" pitchFamily="34" charset="-78"/>
                <a:cs typeface="DIN NEXT™ ARABIC REGULAR" panose="020B0503020203050203" pitchFamily="34" charset="-78"/>
              </a:rPr>
              <a:t> </a:t>
            </a:r>
            <a:endParaRPr lang="en-GB" sz="2800" dirty="0">
              <a:solidFill>
                <a:schemeClr val="tx2"/>
              </a:solidFill>
              <a:latin typeface="DIN NEXT™ ARABIC REGULAR" panose="020B0503020203050203" pitchFamily="34" charset="-78"/>
              <a:cs typeface="DIN NEXT™ ARABIC REGULAR" panose="020B0503020203050203" pitchFamily="34" charset="-78"/>
            </a:endParaRP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29</a:t>
            </a:fld>
            <a:endParaRPr lang="ar-EG" dirty="0"/>
          </a:p>
        </p:txBody>
      </p:sp>
      <p:pic>
        <p:nvPicPr>
          <p:cNvPr id="10" name="Content Placeholder 9">
            <a:extLst>
              <a:ext uri="{FF2B5EF4-FFF2-40B4-BE49-F238E27FC236}">
                <a16:creationId xmlns:a16="http://schemas.microsoft.com/office/drawing/2014/main" id="{B75879D3-0C90-4361-AA0B-4665097316B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1859231"/>
            <a:ext cx="6172200" cy="4238089"/>
          </a:xfrm>
          <a:prstGeom prst="rect">
            <a:avLst/>
          </a:prstGeom>
          <a:noFill/>
          <a:ln>
            <a:noFill/>
          </a:ln>
        </p:spPr>
      </p:pic>
    </p:spTree>
    <p:extLst>
      <p:ext uri="{BB962C8B-B14F-4D97-AF65-F5344CB8AC3E}">
        <p14:creationId xmlns:p14="http://schemas.microsoft.com/office/powerpoint/2010/main" val="383359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808-241D-479A-BE18-959A1A01CB39}"/>
              </a:ext>
            </a:extLst>
          </p:cNvPr>
          <p:cNvSpPr>
            <a:spLocks noGrp="1"/>
          </p:cNvSpPr>
          <p:nvPr>
            <p:ph type="title"/>
          </p:nvPr>
        </p:nvSpPr>
        <p:spPr/>
        <p:txBody>
          <a:bodyPr/>
          <a:lstStyle/>
          <a:p>
            <a:r>
              <a:rPr lang="en-US" dirty="0"/>
              <a:t>Agenda</a:t>
            </a:r>
            <a:endParaRPr lang="ar-SA" dirty="0"/>
          </a:p>
        </p:txBody>
      </p:sp>
      <p:graphicFrame>
        <p:nvGraphicFramePr>
          <p:cNvPr id="16" name="Content Placeholder 15">
            <a:extLst>
              <a:ext uri="{FF2B5EF4-FFF2-40B4-BE49-F238E27FC236}">
                <a16:creationId xmlns:a16="http://schemas.microsoft.com/office/drawing/2014/main" id="{5CB5D857-01BC-45AB-8DAD-3DC72690B917}"/>
              </a:ext>
            </a:extLst>
          </p:cNvPr>
          <p:cNvGraphicFramePr>
            <a:graphicFrameLocks noGrp="1"/>
          </p:cNvGraphicFramePr>
          <p:nvPr>
            <p:ph sz="half" idx="1"/>
            <p:extLst>
              <p:ext uri="{D42A27DB-BD31-4B8C-83A1-F6EECF244321}">
                <p14:modId xmlns:p14="http://schemas.microsoft.com/office/powerpoint/2010/main" val="2856934508"/>
              </p:ext>
            </p:extLst>
          </p:nvPr>
        </p:nvGraphicFramePr>
        <p:xfrm>
          <a:off x="838199" y="2716213"/>
          <a:ext cx="3240000" cy="3760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8FC6AE2-CE71-4003-9C85-FA314B6FC59D}"/>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7" name="Slide Number Placeholder 6">
            <a:extLst>
              <a:ext uri="{FF2B5EF4-FFF2-40B4-BE49-F238E27FC236}">
                <a16:creationId xmlns:a16="http://schemas.microsoft.com/office/drawing/2014/main" id="{8DD35945-640D-467B-8DB1-CD4BFA566509}"/>
              </a:ext>
            </a:extLst>
          </p:cNvPr>
          <p:cNvSpPr>
            <a:spLocks noGrp="1"/>
          </p:cNvSpPr>
          <p:nvPr>
            <p:ph type="sldNum" sz="quarter" idx="12"/>
          </p:nvPr>
        </p:nvSpPr>
        <p:spPr/>
        <p:txBody>
          <a:bodyPr/>
          <a:lstStyle/>
          <a:p>
            <a:fld id="{9BF613EA-52BB-461C-8173-BE2C80580C66}" type="slidenum">
              <a:rPr lang="ar-EG" smtClean="0"/>
              <a:pPr/>
              <a:t>3</a:t>
            </a:fld>
            <a:endParaRPr lang="ar-EG" dirty="0"/>
          </a:p>
        </p:txBody>
      </p:sp>
      <p:graphicFrame>
        <p:nvGraphicFramePr>
          <p:cNvPr id="19" name="Content Placeholder 15">
            <a:extLst>
              <a:ext uri="{FF2B5EF4-FFF2-40B4-BE49-F238E27FC236}">
                <a16:creationId xmlns:a16="http://schemas.microsoft.com/office/drawing/2014/main" id="{472C0E9C-636E-48A4-B537-5A0C9229194A}"/>
              </a:ext>
            </a:extLst>
          </p:cNvPr>
          <p:cNvGraphicFramePr>
            <a:graphicFrameLocks noGrp="1"/>
          </p:cNvGraphicFramePr>
          <p:nvPr>
            <p:ph sz="half" idx="2"/>
            <p:extLst>
              <p:ext uri="{D42A27DB-BD31-4B8C-83A1-F6EECF244321}">
                <p14:modId xmlns:p14="http://schemas.microsoft.com/office/powerpoint/2010/main" val="351776601"/>
              </p:ext>
            </p:extLst>
          </p:nvPr>
        </p:nvGraphicFramePr>
        <p:xfrm>
          <a:off x="4475999" y="2716212"/>
          <a:ext cx="3240000" cy="37607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0" name="Content Placeholder 15">
            <a:extLst>
              <a:ext uri="{FF2B5EF4-FFF2-40B4-BE49-F238E27FC236}">
                <a16:creationId xmlns:a16="http://schemas.microsoft.com/office/drawing/2014/main" id="{61EA2F6C-2140-4E94-A97F-60179A06896D}"/>
              </a:ext>
            </a:extLst>
          </p:cNvPr>
          <p:cNvGraphicFramePr>
            <a:graphicFrameLocks/>
          </p:cNvGraphicFramePr>
          <p:nvPr>
            <p:extLst>
              <p:ext uri="{D42A27DB-BD31-4B8C-83A1-F6EECF244321}">
                <p14:modId xmlns:p14="http://schemas.microsoft.com/office/powerpoint/2010/main" val="1025903431"/>
              </p:ext>
            </p:extLst>
          </p:nvPr>
        </p:nvGraphicFramePr>
        <p:xfrm>
          <a:off x="8113799" y="2716212"/>
          <a:ext cx="3240000" cy="37607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793882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r>
              <a:rPr lang="en-US" sz="4000" dirty="0">
                <a:solidFill>
                  <a:schemeClr val="bg2"/>
                </a:solidFill>
              </a:rPr>
              <a:t>UML </a:t>
            </a:r>
            <a:r>
              <a:rPr lang="en-US" sz="4400" dirty="0">
                <a:solidFill>
                  <a:schemeClr val="bg2"/>
                </a:solidFill>
              </a:rPr>
              <a:t>| </a:t>
            </a:r>
            <a:r>
              <a:rPr lang="en-GB" sz="4000" dirty="0">
                <a:solidFill>
                  <a:schemeClr val="tx2"/>
                </a:solidFill>
                <a:latin typeface="DIN NEXT™ ARABIC REGULAR" panose="020B0503020203050203" pitchFamily="34" charset="-78"/>
                <a:cs typeface="DIN NEXT™ ARABIC REGULAR" panose="020B0503020203050203" pitchFamily="34" charset="-78"/>
              </a:rPr>
              <a:t>Entity Relationship (ER) | </a:t>
            </a:r>
            <a:r>
              <a:rPr lang="en-GB" sz="4000" dirty="0">
                <a:latin typeface="DIN NEXT™ ARABIC REGULAR" panose="020B0503020203050203" pitchFamily="34" charset="-78"/>
                <a:cs typeface="DIN NEXT™ ARABIC REGULAR" panose="020B0503020203050203" pitchFamily="34" charset="-78"/>
              </a:rPr>
              <a:t>Chen</a:t>
            </a:r>
            <a:endParaRPr lang="en-GB" sz="2400" dirty="0">
              <a:latin typeface="DIN NEXT™ ARABIC REGULAR" panose="020B0503020203050203" pitchFamily="34" charset="-78"/>
              <a:cs typeface="DIN NEXT™ ARABIC REGULAR" panose="020B0503020203050203" pitchFamily="34" charset="-78"/>
            </a:endParaRP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30</a:t>
            </a:fld>
            <a:endParaRPr lang="ar-EG" dirty="0"/>
          </a:p>
        </p:txBody>
      </p:sp>
      <p:pic>
        <p:nvPicPr>
          <p:cNvPr id="10" name="Content Placeholder 9">
            <a:extLst>
              <a:ext uri="{FF2B5EF4-FFF2-40B4-BE49-F238E27FC236}">
                <a16:creationId xmlns:a16="http://schemas.microsoft.com/office/drawing/2014/main" id="{0DDF042B-E5C5-409E-8D31-6472CB13DA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1939506"/>
            <a:ext cx="6172200" cy="4077539"/>
          </a:xfrm>
          <a:prstGeom prst="rect">
            <a:avLst/>
          </a:prstGeom>
          <a:noFill/>
          <a:ln>
            <a:noFill/>
          </a:ln>
        </p:spPr>
      </p:pic>
    </p:spTree>
    <p:extLst>
      <p:ext uri="{BB962C8B-B14F-4D97-AF65-F5344CB8AC3E}">
        <p14:creationId xmlns:p14="http://schemas.microsoft.com/office/powerpoint/2010/main" val="2499805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r>
              <a:rPr lang="en-US" sz="4000" dirty="0">
                <a:solidFill>
                  <a:schemeClr val="bg2"/>
                </a:solidFill>
              </a:rPr>
              <a:t>UML </a:t>
            </a:r>
            <a:r>
              <a:rPr lang="en-US" sz="4400" dirty="0">
                <a:solidFill>
                  <a:schemeClr val="bg2"/>
                </a:solidFill>
              </a:rPr>
              <a:t>| </a:t>
            </a:r>
            <a:r>
              <a:rPr lang="en-GB" sz="4000" dirty="0">
                <a:solidFill>
                  <a:schemeClr val="tx2"/>
                </a:solidFill>
                <a:latin typeface="DIN NEXT™ ARABIC REGULAR" panose="020B0503020203050203" pitchFamily="34" charset="-78"/>
                <a:cs typeface="DIN NEXT™ ARABIC REGULAR" panose="020B0503020203050203" pitchFamily="34" charset="-78"/>
              </a:rPr>
              <a:t>Entity Relationship (ER) | </a:t>
            </a:r>
            <a:r>
              <a:rPr lang="en-GB" sz="4000" dirty="0">
                <a:latin typeface="DIN NEXT™ ARABIC REGULAR" panose="020B0503020203050203" pitchFamily="34" charset="-78"/>
                <a:cs typeface="DIN NEXT™ ARABIC REGULAR" panose="020B0503020203050203" pitchFamily="34" charset="-78"/>
              </a:rPr>
              <a:t>Schema</a:t>
            </a:r>
            <a:endParaRPr lang="en-GB" sz="2400" dirty="0">
              <a:latin typeface="DIN NEXT™ ARABIC REGULAR" panose="020B0503020203050203" pitchFamily="34" charset="-78"/>
              <a:cs typeface="DIN NEXT™ ARABIC REGULAR" panose="020B0503020203050203" pitchFamily="34" charset="-78"/>
            </a:endParaRP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31</a:t>
            </a:fld>
            <a:endParaRPr lang="ar-EG" dirty="0"/>
          </a:p>
        </p:txBody>
      </p:sp>
      <p:pic>
        <p:nvPicPr>
          <p:cNvPr id="11" name="Content Placeholder 10" descr="Diagram&#10;&#10;Description automatically generated">
            <a:extLst>
              <a:ext uri="{FF2B5EF4-FFF2-40B4-BE49-F238E27FC236}">
                <a16:creationId xmlns:a16="http://schemas.microsoft.com/office/drawing/2014/main" id="{C312EA00-3DBA-4FAC-B15E-E2E2FF12EB1F}"/>
              </a:ext>
            </a:extLst>
          </p:cNvPr>
          <p:cNvPicPr>
            <a:picLocks noGrp="1" noChangeAspect="1"/>
          </p:cNvPicPr>
          <p:nvPr>
            <p:ph idx="1"/>
          </p:nvPr>
        </p:nvPicPr>
        <p:blipFill>
          <a:blip r:embed="rId3"/>
          <a:stretch>
            <a:fillRect/>
          </a:stretch>
        </p:blipFill>
        <p:spPr>
          <a:xfrm>
            <a:off x="5397500" y="2406650"/>
            <a:ext cx="5743575" cy="3143250"/>
          </a:xfrm>
          <a:prstGeom prst="rect">
            <a:avLst/>
          </a:prstGeom>
        </p:spPr>
      </p:pic>
    </p:spTree>
    <p:extLst>
      <p:ext uri="{BB962C8B-B14F-4D97-AF65-F5344CB8AC3E}">
        <p14:creationId xmlns:p14="http://schemas.microsoft.com/office/powerpoint/2010/main" val="2279488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r>
              <a:rPr lang="en-US" sz="4000" dirty="0">
                <a:solidFill>
                  <a:schemeClr val="bg2"/>
                </a:solidFill>
              </a:rPr>
              <a:t>UML </a:t>
            </a:r>
            <a:r>
              <a:rPr lang="en-US" sz="4400" dirty="0">
                <a:solidFill>
                  <a:schemeClr val="bg2"/>
                </a:solidFill>
              </a:rPr>
              <a:t>| </a:t>
            </a:r>
            <a:r>
              <a:rPr lang="en-GB" sz="4000" dirty="0">
                <a:solidFill>
                  <a:schemeClr val="tx2"/>
                </a:solidFill>
                <a:latin typeface="DIN NEXT™ ARABIC REGULAR" panose="020B0503020203050203" pitchFamily="34" charset="-78"/>
                <a:cs typeface="DIN NEXT™ ARABIC REGULAR" panose="020B0503020203050203" pitchFamily="34" charset="-78"/>
              </a:rPr>
              <a:t>Use-Case</a:t>
            </a:r>
            <a:r>
              <a:rPr lang="en-GB" sz="2400" dirty="0">
                <a:solidFill>
                  <a:schemeClr val="tx2"/>
                </a:solidFill>
                <a:latin typeface="DIN NEXT™ ARABIC REGULAR" panose="020B0503020203050203" pitchFamily="34" charset="-78"/>
                <a:cs typeface="DIN NEXT™ ARABIC REGULAR" panose="020B0503020203050203" pitchFamily="34" charset="-78"/>
              </a:rPr>
              <a:t> </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32</a:t>
            </a:fld>
            <a:endParaRPr lang="ar-EG" dirty="0"/>
          </a:p>
        </p:txBody>
      </p:sp>
      <p:pic>
        <p:nvPicPr>
          <p:cNvPr id="11" name="Content Placeholder 10">
            <a:extLst>
              <a:ext uri="{FF2B5EF4-FFF2-40B4-BE49-F238E27FC236}">
                <a16:creationId xmlns:a16="http://schemas.microsoft.com/office/drawing/2014/main" id="{B451E458-0A58-4E28-B4B2-BFCA95BBA3B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00791" y="1541463"/>
            <a:ext cx="5536993" cy="4873625"/>
          </a:xfrm>
          <a:prstGeom prst="rect">
            <a:avLst/>
          </a:prstGeom>
          <a:noFill/>
          <a:ln>
            <a:noFill/>
          </a:ln>
        </p:spPr>
      </p:pic>
    </p:spTree>
    <p:extLst>
      <p:ext uri="{BB962C8B-B14F-4D97-AF65-F5344CB8AC3E}">
        <p14:creationId xmlns:p14="http://schemas.microsoft.com/office/powerpoint/2010/main" val="265889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859230"/>
            <a:ext cx="3932237" cy="1060615"/>
          </a:xfrm>
        </p:spPr>
        <p:txBody>
          <a:bodyPr anchor="ctr"/>
          <a:lstStyle/>
          <a:p>
            <a:r>
              <a:rPr lang="en-GB" dirty="0"/>
              <a:t>Design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sz="half" idx="2"/>
          </p:nvPr>
        </p:nvSpPr>
        <p:spPr>
          <a:xfrm>
            <a:off x="839788" y="2919845"/>
            <a:ext cx="3932237" cy="3177475"/>
          </a:xfrm>
        </p:spPr>
        <p:txBody>
          <a:bodyPr anchor="t">
            <a:normAutofit/>
          </a:bodyPr>
          <a:lstStyle/>
          <a:p>
            <a:r>
              <a:rPr lang="en-US" sz="4000" dirty="0">
                <a:solidFill>
                  <a:schemeClr val="bg2"/>
                </a:solidFill>
              </a:rPr>
              <a:t>UML </a:t>
            </a:r>
            <a:r>
              <a:rPr lang="en-US" sz="4400" dirty="0">
                <a:solidFill>
                  <a:schemeClr val="bg2"/>
                </a:solidFill>
              </a:rPr>
              <a:t>| </a:t>
            </a:r>
            <a:r>
              <a:rPr lang="en-GB" sz="4000" dirty="0">
                <a:solidFill>
                  <a:schemeClr val="tx2"/>
                </a:solidFill>
                <a:latin typeface="DIN NEXT™ ARABIC REGULAR" panose="020B0503020203050203" pitchFamily="34" charset="-78"/>
                <a:cs typeface="DIN NEXT™ ARABIC REGULAR" panose="020B0503020203050203" pitchFamily="34" charset="-78"/>
              </a:rPr>
              <a:t>Activity</a:t>
            </a:r>
            <a:endParaRPr lang="en-GB" sz="2400" dirty="0">
              <a:latin typeface="DIN NEXT™ ARABIC REGULAR" panose="020B0503020203050203" pitchFamily="34" charset="-78"/>
              <a:cs typeface="DIN NEXT™ ARABIC REGULAR" panose="020B0503020203050203" pitchFamily="34" charset="-78"/>
            </a:endParaRP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33</a:t>
            </a:fld>
            <a:endParaRPr lang="ar-EG" dirty="0"/>
          </a:p>
        </p:txBody>
      </p:sp>
      <p:pic>
        <p:nvPicPr>
          <p:cNvPr id="10" name="Content Placeholder 9">
            <a:extLst>
              <a:ext uri="{FF2B5EF4-FFF2-40B4-BE49-F238E27FC236}">
                <a16:creationId xmlns:a16="http://schemas.microsoft.com/office/drawing/2014/main" id="{672A2E28-23ED-4C47-9488-5CD7FF75A0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586" r="19472" b="1895"/>
          <a:stretch/>
        </p:blipFill>
        <p:spPr bwMode="auto">
          <a:xfrm>
            <a:off x="6606254" y="1541463"/>
            <a:ext cx="3326068" cy="48736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14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dirty="0"/>
              <a:t>Implementation</a:t>
            </a:r>
            <a:endParaRPr lang="ar-SA"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34</a:t>
            </a:fld>
            <a:endParaRPr lang="ar-EG" dirty="0"/>
          </a:p>
        </p:txBody>
      </p:sp>
    </p:spTree>
    <p:extLst>
      <p:ext uri="{BB962C8B-B14F-4D97-AF65-F5344CB8AC3E}">
        <p14:creationId xmlns:p14="http://schemas.microsoft.com/office/powerpoint/2010/main" val="1250462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6612" y="1404291"/>
            <a:ext cx="10515600" cy="844920"/>
          </a:xfrm>
        </p:spPr>
        <p:txBody>
          <a:bodyPr anchor="ctr"/>
          <a:lstStyle/>
          <a:p>
            <a:r>
              <a:rPr lang="en-US" dirty="0"/>
              <a:t>Implementation</a:t>
            </a:r>
            <a:endParaRPr lang="ar-SA" dirty="0"/>
          </a:p>
        </p:txBody>
      </p:sp>
      <p:graphicFrame>
        <p:nvGraphicFramePr>
          <p:cNvPr id="9222" name="Content Placeholder 38">
            <a:extLst>
              <a:ext uri="{FF2B5EF4-FFF2-40B4-BE49-F238E27FC236}">
                <a16:creationId xmlns:a16="http://schemas.microsoft.com/office/drawing/2014/main" id="{B4210B55-0F68-47A4-A4C1-FAC2BED33148}"/>
              </a:ext>
            </a:extLst>
          </p:cNvPr>
          <p:cNvGraphicFramePr>
            <a:graphicFrameLocks noGrp="1"/>
          </p:cNvGraphicFramePr>
          <p:nvPr>
            <p:ph sz="half" idx="2"/>
            <p:extLst>
              <p:ext uri="{D42A27DB-BD31-4B8C-83A1-F6EECF244321}">
                <p14:modId xmlns:p14="http://schemas.microsoft.com/office/powerpoint/2010/main" val="828706874"/>
              </p:ext>
            </p:extLst>
          </p:nvPr>
        </p:nvGraphicFramePr>
        <p:xfrm>
          <a:off x="839788" y="2946330"/>
          <a:ext cx="5256212" cy="3340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35</a:t>
            </a:fld>
            <a:endParaRPr lang="ar-EG" dirty="0"/>
          </a:p>
        </p:txBody>
      </p:sp>
      <p:pic>
        <p:nvPicPr>
          <p:cNvPr id="9218" name="Picture 2" descr="Logo&#10;&#10;Description automatically generated">
            <a:extLst>
              <a:ext uri="{FF2B5EF4-FFF2-40B4-BE49-F238E27FC236}">
                <a16:creationId xmlns:a16="http://schemas.microsoft.com/office/drawing/2014/main" id="{E57A8909-FC9F-4A1D-8382-477477B9B50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5373"/>
          <a:stretch/>
        </p:blipFill>
        <p:spPr bwMode="auto">
          <a:xfrm>
            <a:off x="6487278" y="3200216"/>
            <a:ext cx="4861758" cy="1220596"/>
          </a:xfrm>
          <a:prstGeom prst="rect">
            <a:avLst/>
          </a:prstGeom>
          <a:noFill/>
        </p:spPr>
      </p:pic>
      <p:pic>
        <p:nvPicPr>
          <p:cNvPr id="3" name="Picture 2" descr="Icon&#10;&#10;Description automatically generated">
            <a:extLst>
              <a:ext uri="{FF2B5EF4-FFF2-40B4-BE49-F238E27FC236}">
                <a16:creationId xmlns:a16="http://schemas.microsoft.com/office/drawing/2014/main" id="{05BA72CA-DA94-4480-9AA9-74F288CAAC9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487278" y="4875007"/>
            <a:ext cx="1309575" cy="1309575"/>
          </a:xfrm>
          <a:prstGeom prst="rect">
            <a:avLst/>
          </a:prstGeom>
        </p:spPr>
      </p:pic>
      <p:pic>
        <p:nvPicPr>
          <p:cNvPr id="9" name="Picture 8" descr="Logo&#10;&#10;Description automatically generated">
            <a:extLst>
              <a:ext uri="{FF2B5EF4-FFF2-40B4-BE49-F238E27FC236}">
                <a16:creationId xmlns:a16="http://schemas.microsoft.com/office/drawing/2014/main" id="{4FB25DED-D2F9-4E1A-9025-154EB77D0549}"/>
              </a:ext>
            </a:extLst>
          </p:cNvPr>
          <p:cNvPicPr>
            <a:picLocks noChangeAspect="1"/>
          </p:cNvPicPr>
          <p:nvPr/>
        </p:nvPicPr>
        <p:blipFill rotWithShape="1">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l="26450" r="36566" b="40067"/>
          <a:stretch/>
        </p:blipFill>
        <p:spPr>
          <a:xfrm>
            <a:off x="8263369" y="4875007"/>
            <a:ext cx="1309575" cy="1309575"/>
          </a:xfrm>
          <a:prstGeom prst="rect">
            <a:avLst/>
          </a:prstGeom>
        </p:spPr>
      </p:pic>
      <p:sp>
        <p:nvSpPr>
          <p:cNvPr id="11" name="Text Placeholder 8">
            <a:extLst>
              <a:ext uri="{FF2B5EF4-FFF2-40B4-BE49-F238E27FC236}">
                <a16:creationId xmlns:a16="http://schemas.microsoft.com/office/drawing/2014/main" id="{BCFFDFD9-EA3C-4926-9983-8D80A03C6155}"/>
              </a:ext>
            </a:extLst>
          </p:cNvPr>
          <p:cNvSpPr>
            <a:spLocks noGrp="1"/>
          </p:cNvSpPr>
          <p:nvPr>
            <p:ph type="body" idx="1"/>
          </p:nvPr>
        </p:nvSpPr>
        <p:spPr>
          <a:xfrm>
            <a:off x="836612" y="2301625"/>
            <a:ext cx="10512424" cy="592290"/>
          </a:xfrm>
        </p:spPr>
        <p:txBody>
          <a:bodyPr anchor="ctr"/>
          <a:lstStyle/>
          <a:p>
            <a:r>
              <a:rPr lang="en-US" dirty="0">
                <a:solidFill>
                  <a:schemeClr val="bg2"/>
                </a:solidFill>
              </a:rPr>
              <a:t>Tools</a:t>
            </a:r>
            <a:endParaRPr lang="en-GB" sz="3200" dirty="0">
              <a:solidFill>
                <a:schemeClr val="tx2"/>
              </a:solidFill>
              <a:latin typeface="DIN NEXT™ ARABIC REGULAR" panose="020B0503020203050203" pitchFamily="34" charset="-78"/>
              <a:cs typeface="DIN NEXT™ ARABIC REGULAR" panose="020B0503020203050203" pitchFamily="34" charset="-78"/>
            </a:endParaRPr>
          </a:p>
        </p:txBody>
      </p:sp>
      <p:pic>
        <p:nvPicPr>
          <p:cNvPr id="14" name="Picture 2" descr="Icon&#10;&#10;Description automatically generated">
            <a:extLst>
              <a:ext uri="{FF2B5EF4-FFF2-40B4-BE49-F238E27FC236}">
                <a16:creationId xmlns:a16="http://schemas.microsoft.com/office/drawing/2014/main" id="{57FE4B77-B616-4C32-884F-B7244822BD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39461" y="4875007"/>
            <a:ext cx="1309575" cy="1309575"/>
          </a:xfrm>
          <a:prstGeom prst="rect">
            <a:avLst/>
          </a:prstGeom>
        </p:spPr>
      </p:pic>
    </p:spTree>
    <p:extLst>
      <p:ext uri="{BB962C8B-B14F-4D97-AF65-F5344CB8AC3E}">
        <p14:creationId xmlns:p14="http://schemas.microsoft.com/office/powerpoint/2010/main" val="4242677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p:txBody>
          <a:bodyPr anchor="ctr"/>
          <a:lstStyle/>
          <a:p>
            <a:r>
              <a:rPr lang="en-US" dirty="0"/>
              <a:t>Implementation</a:t>
            </a:r>
            <a:endParaRPr lang="ar-SA" dirty="0"/>
          </a:p>
        </p:txBody>
      </p:sp>
      <p:sp>
        <p:nvSpPr>
          <p:cNvPr id="11" name="Text Placeholder 8">
            <a:extLst>
              <a:ext uri="{FF2B5EF4-FFF2-40B4-BE49-F238E27FC236}">
                <a16:creationId xmlns:a16="http://schemas.microsoft.com/office/drawing/2014/main" id="{BCFFDFD9-EA3C-4926-9983-8D80A03C6155}"/>
              </a:ext>
            </a:extLst>
          </p:cNvPr>
          <p:cNvSpPr>
            <a:spLocks noGrp="1"/>
          </p:cNvSpPr>
          <p:nvPr>
            <p:ph type="body" sz="half" idx="2"/>
          </p:nvPr>
        </p:nvSpPr>
        <p:spPr/>
        <p:txBody>
          <a:bodyPr anchor="t">
            <a:normAutofit/>
          </a:bodyPr>
          <a:lstStyle/>
          <a:p>
            <a:r>
              <a:rPr lang="en-US" sz="3200" dirty="0">
                <a:solidFill>
                  <a:schemeClr val="bg2"/>
                </a:solidFill>
              </a:rPr>
              <a:t>Screenshots | </a:t>
            </a:r>
            <a:r>
              <a:rPr lang="en-GB" sz="3200" dirty="0">
                <a:solidFill>
                  <a:schemeClr val="tx2"/>
                </a:solidFill>
                <a:latin typeface="DIN NEXT™ ARABIC LIGHT" panose="020B0303020203050203" pitchFamily="34" charset="-78"/>
                <a:cs typeface="DIN NEXT™ ARABIC LIGHT" panose="020B0303020203050203" pitchFamily="34" charset="-78"/>
              </a:rPr>
              <a:t>Login</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36</a:t>
            </a:fld>
            <a:endParaRPr lang="ar-EG" dirty="0"/>
          </a:p>
        </p:txBody>
      </p:sp>
      <p:pic>
        <p:nvPicPr>
          <p:cNvPr id="10" name="Picture Placeholder 9">
            <a:extLst>
              <a:ext uri="{FF2B5EF4-FFF2-40B4-BE49-F238E27FC236}">
                <a16:creationId xmlns:a16="http://schemas.microsoft.com/office/drawing/2014/main" id="{B8F7575A-6C97-43BD-8320-CBC09180F7F5}"/>
              </a:ext>
            </a:extLst>
          </p:cNvPr>
          <p:cNvPicPr>
            <a:picLocks noGrp="1" noChangeAspect="1"/>
          </p:cNvPicPr>
          <p:nvPr>
            <p:ph type="pic" idx="1"/>
          </p:nvPr>
        </p:nvPicPr>
        <p:blipFill rotWithShape="1">
          <a:blip r:embed="rId2"/>
          <a:srcRect l="14381" t="12029" r="14381" b="4820"/>
          <a:stretch/>
        </p:blipFill>
        <p:spPr>
          <a:xfrm>
            <a:off x="5183188" y="2109355"/>
            <a:ext cx="6172200" cy="4052454"/>
          </a:xfr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89853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p:txBody>
          <a:bodyPr anchor="ctr"/>
          <a:lstStyle/>
          <a:p>
            <a:r>
              <a:rPr lang="en-US" dirty="0"/>
              <a:t>Implementation</a:t>
            </a:r>
            <a:endParaRPr lang="ar-SA" dirty="0"/>
          </a:p>
        </p:txBody>
      </p:sp>
      <p:sp>
        <p:nvSpPr>
          <p:cNvPr id="11" name="Text Placeholder 8">
            <a:extLst>
              <a:ext uri="{FF2B5EF4-FFF2-40B4-BE49-F238E27FC236}">
                <a16:creationId xmlns:a16="http://schemas.microsoft.com/office/drawing/2014/main" id="{BCFFDFD9-EA3C-4926-9983-8D80A03C6155}"/>
              </a:ext>
            </a:extLst>
          </p:cNvPr>
          <p:cNvSpPr>
            <a:spLocks noGrp="1"/>
          </p:cNvSpPr>
          <p:nvPr>
            <p:ph type="body" sz="half" idx="2"/>
          </p:nvPr>
        </p:nvSpPr>
        <p:spPr/>
        <p:txBody>
          <a:bodyPr anchor="t">
            <a:normAutofit/>
          </a:bodyPr>
          <a:lstStyle/>
          <a:p>
            <a:r>
              <a:rPr lang="en-US" sz="3200" dirty="0">
                <a:solidFill>
                  <a:schemeClr val="bg2"/>
                </a:solidFill>
              </a:rPr>
              <a:t>Screenshots</a:t>
            </a:r>
          </a:p>
          <a:p>
            <a:r>
              <a:rPr lang="en-US" sz="3200" dirty="0">
                <a:solidFill>
                  <a:schemeClr val="bg2"/>
                </a:solidFill>
              </a:rPr>
              <a:t> </a:t>
            </a:r>
          </a:p>
          <a:p>
            <a:r>
              <a:rPr lang="en-GB" sz="2800" dirty="0">
                <a:solidFill>
                  <a:schemeClr val="tx2"/>
                </a:solidFill>
                <a:latin typeface="DIN NEXT™ ARABIC LIGHT" panose="020B0303020203050203" pitchFamily="34" charset="-78"/>
                <a:cs typeface="DIN NEXT™ ARABIC LIGHT" panose="020B0303020203050203" pitchFamily="34" charset="-78"/>
              </a:rPr>
              <a:t>Main page (Admin)</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37</a:t>
            </a:fld>
            <a:endParaRPr lang="ar-EG" dirty="0"/>
          </a:p>
        </p:txBody>
      </p:sp>
      <p:pic>
        <p:nvPicPr>
          <p:cNvPr id="12" name="Picture Placeholder 11">
            <a:extLst>
              <a:ext uri="{FF2B5EF4-FFF2-40B4-BE49-F238E27FC236}">
                <a16:creationId xmlns:a16="http://schemas.microsoft.com/office/drawing/2014/main" id="{A2114DA4-DBD0-4C6B-BEBF-96FC6CF7CED8}"/>
              </a:ext>
            </a:extLst>
          </p:cNvPr>
          <p:cNvPicPr>
            <a:picLocks noGrp="1" noChangeAspect="1"/>
          </p:cNvPicPr>
          <p:nvPr>
            <p:ph type="pic" idx="1"/>
          </p:nvPr>
        </p:nvPicPr>
        <p:blipFill rotWithShape="1">
          <a:blip r:embed="rId2"/>
          <a:srcRect l="14381" t="12177" r="14381" b="4920"/>
          <a:stretch/>
        </p:blipFill>
        <p:spPr>
          <a:xfrm>
            <a:off x="5183188" y="2115880"/>
            <a:ext cx="6172200" cy="4040372"/>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7859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p:txBody>
          <a:bodyPr anchor="ctr"/>
          <a:lstStyle/>
          <a:p>
            <a:r>
              <a:rPr lang="en-US" dirty="0"/>
              <a:t>Implementation</a:t>
            </a:r>
            <a:endParaRPr lang="ar-SA" dirty="0"/>
          </a:p>
        </p:txBody>
      </p:sp>
      <p:sp>
        <p:nvSpPr>
          <p:cNvPr id="11" name="Text Placeholder 8">
            <a:extLst>
              <a:ext uri="{FF2B5EF4-FFF2-40B4-BE49-F238E27FC236}">
                <a16:creationId xmlns:a16="http://schemas.microsoft.com/office/drawing/2014/main" id="{BCFFDFD9-EA3C-4926-9983-8D80A03C6155}"/>
              </a:ext>
            </a:extLst>
          </p:cNvPr>
          <p:cNvSpPr>
            <a:spLocks noGrp="1"/>
          </p:cNvSpPr>
          <p:nvPr>
            <p:ph type="body" sz="half" idx="2"/>
          </p:nvPr>
        </p:nvSpPr>
        <p:spPr>
          <a:xfrm>
            <a:off x="839788" y="3165759"/>
            <a:ext cx="3932237" cy="3006441"/>
          </a:xfrm>
        </p:spPr>
        <p:txBody>
          <a:bodyPr anchor="t">
            <a:normAutofit/>
          </a:bodyPr>
          <a:lstStyle/>
          <a:p>
            <a:r>
              <a:rPr lang="en-US" sz="3200" dirty="0">
                <a:solidFill>
                  <a:schemeClr val="bg2"/>
                </a:solidFill>
              </a:rPr>
              <a:t>Screenshots</a:t>
            </a:r>
          </a:p>
          <a:p>
            <a:r>
              <a:rPr lang="en-US" sz="3200" dirty="0">
                <a:solidFill>
                  <a:schemeClr val="bg2"/>
                </a:solidFill>
              </a:rPr>
              <a:t> </a:t>
            </a:r>
          </a:p>
          <a:p>
            <a:r>
              <a:rPr lang="en-GB" sz="2800" dirty="0">
                <a:solidFill>
                  <a:schemeClr val="tx2"/>
                </a:solidFill>
                <a:latin typeface="DIN NEXT™ ARABIC LIGHT" panose="020B0303020203050203" pitchFamily="34" charset="-78"/>
                <a:cs typeface="DIN NEXT™ ARABIC LIGHT" panose="020B0303020203050203" pitchFamily="34" charset="-78"/>
              </a:rPr>
              <a:t>Adding User (Admin)</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38</a:t>
            </a:fld>
            <a:endParaRPr lang="ar-EG" dirty="0"/>
          </a:p>
        </p:txBody>
      </p:sp>
      <p:pic>
        <p:nvPicPr>
          <p:cNvPr id="13" name="Picture Placeholder 12">
            <a:extLst>
              <a:ext uri="{FF2B5EF4-FFF2-40B4-BE49-F238E27FC236}">
                <a16:creationId xmlns:a16="http://schemas.microsoft.com/office/drawing/2014/main" id="{43C7C83D-12E4-4F03-871B-01F119C28A24}"/>
              </a:ext>
            </a:extLst>
          </p:cNvPr>
          <p:cNvPicPr>
            <a:picLocks noGrp="1" noChangeAspect="1"/>
          </p:cNvPicPr>
          <p:nvPr>
            <p:ph type="pic" idx="1"/>
          </p:nvPr>
        </p:nvPicPr>
        <p:blipFill rotWithShape="1">
          <a:blip r:embed="rId2"/>
          <a:srcRect l="14381" t="11830" r="14381" b="4593"/>
          <a:stretch/>
        </p:blipFill>
        <p:spPr>
          <a:xfrm>
            <a:off x="5183188" y="2098964"/>
            <a:ext cx="6172200" cy="4073236"/>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9175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p:txBody>
          <a:bodyPr anchor="ctr"/>
          <a:lstStyle/>
          <a:p>
            <a:r>
              <a:rPr lang="en-US" dirty="0"/>
              <a:t>Implementation</a:t>
            </a:r>
            <a:endParaRPr lang="ar-SA" dirty="0"/>
          </a:p>
        </p:txBody>
      </p:sp>
      <p:sp>
        <p:nvSpPr>
          <p:cNvPr id="11" name="Text Placeholder 8">
            <a:extLst>
              <a:ext uri="{FF2B5EF4-FFF2-40B4-BE49-F238E27FC236}">
                <a16:creationId xmlns:a16="http://schemas.microsoft.com/office/drawing/2014/main" id="{BCFFDFD9-EA3C-4926-9983-8D80A03C6155}"/>
              </a:ext>
            </a:extLst>
          </p:cNvPr>
          <p:cNvSpPr>
            <a:spLocks noGrp="1"/>
          </p:cNvSpPr>
          <p:nvPr>
            <p:ph type="body" sz="half" idx="2"/>
          </p:nvPr>
        </p:nvSpPr>
        <p:spPr>
          <a:xfrm>
            <a:off x="839788" y="3165759"/>
            <a:ext cx="3932237" cy="3006441"/>
          </a:xfrm>
        </p:spPr>
        <p:txBody>
          <a:bodyPr anchor="t">
            <a:normAutofit/>
          </a:bodyPr>
          <a:lstStyle/>
          <a:p>
            <a:r>
              <a:rPr lang="en-US" sz="3200" dirty="0">
                <a:solidFill>
                  <a:schemeClr val="bg2"/>
                </a:solidFill>
              </a:rPr>
              <a:t>Screenshots</a:t>
            </a:r>
          </a:p>
          <a:p>
            <a:r>
              <a:rPr lang="en-US" sz="3200" dirty="0">
                <a:solidFill>
                  <a:schemeClr val="bg2"/>
                </a:solidFill>
              </a:rPr>
              <a:t> </a:t>
            </a:r>
          </a:p>
          <a:p>
            <a:r>
              <a:rPr lang="en-GB" sz="2800" dirty="0">
                <a:solidFill>
                  <a:schemeClr val="tx2"/>
                </a:solidFill>
                <a:latin typeface="DIN NEXT™ ARABIC LIGHT" panose="020B0303020203050203" pitchFamily="34" charset="-78"/>
                <a:cs typeface="DIN NEXT™ ARABIC LIGHT" panose="020B0303020203050203" pitchFamily="34" charset="-78"/>
              </a:rPr>
              <a:t>Adding User (Admin)</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p:txBody>
          <a:bodyPr/>
          <a:lstStyle/>
          <a:p>
            <a:fld id="{55469AD2-1614-48FA-B8A2-A18DAF9B746A}" type="slidenum">
              <a:rPr lang="ar-EG" smtClean="0"/>
              <a:pPr/>
              <a:t>39</a:t>
            </a:fld>
            <a:endParaRPr lang="ar-EG" dirty="0"/>
          </a:p>
        </p:txBody>
      </p:sp>
      <p:pic>
        <p:nvPicPr>
          <p:cNvPr id="15" name="Picture Placeholder 14">
            <a:extLst>
              <a:ext uri="{FF2B5EF4-FFF2-40B4-BE49-F238E27FC236}">
                <a16:creationId xmlns:a16="http://schemas.microsoft.com/office/drawing/2014/main" id="{D42A3EC1-79B1-4AC8-ACF2-68D51899293E}"/>
              </a:ext>
            </a:extLst>
          </p:cNvPr>
          <p:cNvPicPr>
            <a:picLocks noGrp="1" noChangeAspect="1"/>
          </p:cNvPicPr>
          <p:nvPr>
            <p:ph type="pic" idx="1"/>
          </p:nvPr>
        </p:nvPicPr>
        <p:blipFill rotWithShape="1">
          <a:blip r:embed="rId2"/>
          <a:srcRect l="14381" t="12470" r="14381" b="4593"/>
          <a:stretch/>
        </p:blipFill>
        <p:spPr>
          <a:xfrm>
            <a:off x="5183188" y="2130136"/>
            <a:ext cx="6172200" cy="4042064"/>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292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Introduction</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4</a:t>
            </a:fld>
            <a:endParaRPr lang="ar-EG" dirty="0"/>
          </a:p>
        </p:txBody>
      </p:sp>
    </p:spTree>
    <p:extLst>
      <p:ext uri="{BB962C8B-B14F-4D97-AF65-F5344CB8AC3E}">
        <p14:creationId xmlns:p14="http://schemas.microsoft.com/office/powerpoint/2010/main" val="351653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3436" y="1652067"/>
            <a:ext cx="10515600" cy="2421082"/>
          </a:xfrm>
        </p:spPr>
        <p:txBody>
          <a:bodyPr anchor="ctr">
            <a:normAutofit/>
          </a:bodyPr>
          <a:lstStyle/>
          <a:p>
            <a:pPr algn="ctr"/>
            <a:r>
              <a:rPr lang="en-US" sz="8800" dirty="0"/>
              <a:t>Implementation</a:t>
            </a:r>
            <a:endParaRPr lang="ar-SA" sz="88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40</a:t>
            </a:fld>
            <a:endParaRPr lang="ar-EG" dirty="0"/>
          </a:p>
        </p:txBody>
      </p:sp>
      <p:sp>
        <p:nvSpPr>
          <p:cNvPr id="11" name="Text Placeholder 8">
            <a:extLst>
              <a:ext uri="{FF2B5EF4-FFF2-40B4-BE49-F238E27FC236}">
                <a16:creationId xmlns:a16="http://schemas.microsoft.com/office/drawing/2014/main" id="{BCFFDFD9-EA3C-4926-9983-8D80A03C6155}"/>
              </a:ext>
            </a:extLst>
          </p:cNvPr>
          <p:cNvSpPr>
            <a:spLocks noGrp="1"/>
          </p:cNvSpPr>
          <p:nvPr>
            <p:ph type="body" idx="1"/>
          </p:nvPr>
        </p:nvSpPr>
        <p:spPr>
          <a:xfrm>
            <a:off x="836612" y="3834245"/>
            <a:ext cx="10512424" cy="2421082"/>
          </a:xfrm>
        </p:spPr>
        <p:txBody>
          <a:bodyPr anchor="ctr"/>
          <a:lstStyle/>
          <a:p>
            <a:pPr algn="ctr"/>
            <a:r>
              <a:rPr lang="en-US" sz="9600" dirty="0">
                <a:solidFill>
                  <a:schemeClr val="bg2"/>
                </a:solidFill>
                <a:hlinkClick r:id="rId2">
                  <a:extLst>
                    <a:ext uri="{A12FA001-AC4F-418D-AE19-62706E023703}">
                      <ahyp:hlinkClr xmlns:ahyp="http://schemas.microsoft.com/office/drawing/2018/hyperlinkcolor" val="tx"/>
                    </a:ext>
                  </a:extLst>
                </a:hlinkClick>
              </a:rPr>
              <a:t>Demo</a:t>
            </a:r>
            <a:endParaRPr lang="en-GB" sz="9600" dirty="0">
              <a:solidFill>
                <a:schemeClr val="bg2"/>
              </a:solidFill>
              <a:latin typeface="DIN NEXT™ ARABIC REGULAR" panose="020B0503020203050203" pitchFamily="34" charset="-78"/>
              <a:cs typeface="DIN NEXT™ ARABIC REGULAR" panose="020B0503020203050203" pitchFamily="34" charset="-78"/>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688618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9CA5BCE-B9DF-44EC-83DC-1F137963CBE2}"/>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384022EB-39A3-430D-AF9C-29FE636A767C}"/>
              </a:ext>
            </a:extLst>
          </p:cNvPr>
          <p:cNvSpPr>
            <a:spLocks noGrp="1"/>
          </p:cNvSpPr>
          <p:nvPr>
            <p:ph type="sldNum" sz="quarter" idx="12"/>
          </p:nvPr>
        </p:nvSpPr>
        <p:spPr/>
        <p:txBody>
          <a:bodyPr/>
          <a:lstStyle/>
          <a:p>
            <a:fld id="{55469AD2-1614-48FA-B8A2-A18DAF9B746A}" type="slidenum">
              <a:rPr lang="ar-EG" smtClean="0"/>
              <a:pPr/>
              <a:t>41</a:t>
            </a:fld>
            <a:endParaRPr lang="ar-EG" dirty="0"/>
          </a:p>
        </p:txBody>
      </p:sp>
      <p:sp>
        <p:nvSpPr>
          <p:cNvPr id="6" name="Google Shape;337;p36">
            <a:extLst>
              <a:ext uri="{FF2B5EF4-FFF2-40B4-BE49-F238E27FC236}">
                <a16:creationId xmlns:a16="http://schemas.microsoft.com/office/drawing/2014/main" id="{09935074-2C14-4DD8-B5B3-7F38E541B4A5}"/>
              </a:ext>
            </a:extLst>
          </p:cNvPr>
          <p:cNvSpPr txBox="1">
            <a:spLocks/>
          </p:cNvSpPr>
          <p:nvPr/>
        </p:nvSpPr>
        <p:spPr>
          <a:xfrm>
            <a:off x="730229" y="754565"/>
            <a:ext cx="10731541" cy="5630862"/>
          </a:xfrm>
          <a:prstGeom prst="rect">
            <a:avLst/>
          </a:prstGeom>
        </p:spPr>
        <p:txBody>
          <a:bodyPr spcFirstLastPara="1" vert="horz" wrap="square" lIns="0" tIns="0" rIns="0" bIns="0" rtlCol="0" anchor="b" anchorCtr="0">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spcBef>
                <a:spcPts val="0"/>
              </a:spcBef>
            </a:pPr>
            <a:r>
              <a:rPr lang="en-GB" sz="11733" dirty="0">
                <a:solidFill>
                  <a:schemeClr val="tx2"/>
                </a:solidFill>
              </a:rPr>
              <a:t>Thanks!</a:t>
            </a:r>
            <a:br>
              <a:rPr lang="en-GB" sz="11733" dirty="0">
                <a:solidFill>
                  <a:schemeClr val="accent1"/>
                </a:solidFill>
              </a:rPr>
            </a:br>
            <a:r>
              <a:rPr lang="en-GB" sz="11733" dirty="0">
                <a:solidFill>
                  <a:schemeClr val="bg2"/>
                </a:solidFill>
              </a:rPr>
              <a:t>	</a:t>
            </a:r>
            <a:r>
              <a:rPr lang="en-GB" sz="11733" dirty="0">
                <a:solidFill>
                  <a:schemeClr val="accent2"/>
                </a:solidFill>
              </a:rPr>
              <a:t>	For </a:t>
            </a:r>
            <a:br>
              <a:rPr lang="en-GB" sz="7200" dirty="0">
                <a:solidFill>
                  <a:schemeClr val="bg1"/>
                </a:solidFill>
              </a:rPr>
            </a:br>
            <a:r>
              <a:rPr lang="en-GB" sz="9600" dirty="0">
                <a:solidFill>
                  <a:schemeClr val="bg2"/>
                </a:solidFill>
              </a:rPr>
              <a:t>	</a:t>
            </a:r>
            <a:r>
              <a:rPr lang="en-GB" sz="9600" dirty="0">
                <a:solidFill>
                  <a:schemeClr val="accent2"/>
                </a:solidFill>
              </a:rPr>
              <a:t>	</a:t>
            </a:r>
            <a:r>
              <a:rPr lang="en-GB" sz="11733" dirty="0">
                <a:solidFill>
                  <a:schemeClr val="bg2"/>
                </a:solidFill>
              </a:rPr>
              <a:t>	</a:t>
            </a:r>
            <a:r>
              <a:rPr lang="en-GB" sz="11733" dirty="0">
                <a:solidFill>
                  <a:schemeClr val="accent2"/>
                </a:solidFill>
              </a:rPr>
              <a:t>	</a:t>
            </a:r>
            <a:r>
              <a:rPr lang="en-GB" sz="11733" dirty="0">
                <a:solidFill>
                  <a:schemeClr val="bg2"/>
                </a:solidFill>
              </a:rPr>
              <a:t>Listening </a:t>
            </a:r>
          </a:p>
        </p:txBody>
      </p:sp>
      <p:pic>
        <p:nvPicPr>
          <p:cNvPr id="7" name="Graphic 6" descr="Clapping hands with solid fill">
            <a:extLst>
              <a:ext uri="{FF2B5EF4-FFF2-40B4-BE49-F238E27FC236}">
                <a16:creationId xmlns:a16="http://schemas.microsoft.com/office/drawing/2014/main" id="{594BE059-4515-477F-83D7-29FDC9B4B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1548" y="1176059"/>
            <a:ext cx="3146560" cy="3146560"/>
          </a:xfrm>
          <a:prstGeom prst="rect">
            <a:avLst/>
          </a:prstGeom>
        </p:spPr>
      </p:pic>
    </p:spTree>
    <p:extLst>
      <p:ext uri="{BB962C8B-B14F-4D97-AF65-F5344CB8AC3E}">
        <p14:creationId xmlns:p14="http://schemas.microsoft.com/office/powerpoint/2010/main" val="297267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535812"/>
            <a:ext cx="10512424" cy="592290"/>
          </a:xfrm>
        </p:spPr>
        <p:txBody>
          <a:bodyPr anchor="ctr"/>
          <a:lstStyle/>
          <a:p>
            <a:r>
              <a:rPr lang="en-GB" dirty="0">
                <a:solidFill>
                  <a:schemeClr val="bg2"/>
                </a:solidFill>
              </a:rPr>
              <a:t>Importance &amp; Problem Statement</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7400203" cy="3270389"/>
          </a:xfrm>
        </p:spPr>
        <p:txBody>
          <a:bodyPr>
            <a:normAutofit fontScale="85000" lnSpcReduction="20000"/>
          </a:bodyPr>
          <a:lstStyle/>
          <a:p>
            <a:pPr>
              <a:lnSpc>
                <a:spcPct val="110000"/>
              </a:lnSpc>
            </a:pPr>
            <a:r>
              <a:rPr lang="en-US" dirty="0"/>
              <a:t>Security threats have become common and real in this time, humans are no longer able to protect valuables.</a:t>
            </a:r>
          </a:p>
          <a:p>
            <a:pPr>
              <a:lnSpc>
                <a:spcPct val="110000"/>
              </a:lnSpc>
            </a:pPr>
            <a:r>
              <a:rPr lang="en-US" dirty="0"/>
              <a:t>On the other hand, the presence of humans has become more intense in public places. With so many criminals impossible to discern them by visual ability, </a:t>
            </a:r>
          </a:p>
          <a:p>
            <a:pPr>
              <a:lnSpc>
                <a:spcPct val="110000"/>
              </a:lnSpc>
            </a:pPr>
            <a:r>
              <a:rPr lang="en-US" dirty="0"/>
              <a:t>For this, the developers and the police are working to secure it both technically and realistically. Because security alone is unable to deal with such matters</a:t>
            </a:r>
            <a:endParaRPr lang="ar-SA"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5</a:t>
            </a:fld>
            <a:endParaRPr lang="ar-EG" dirty="0"/>
          </a:p>
        </p:txBody>
      </p:sp>
      <p:graphicFrame>
        <p:nvGraphicFramePr>
          <p:cNvPr id="7" name="Content Placeholder 38">
            <a:extLst>
              <a:ext uri="{FF2B5EF4-FFF2-40B4-BE49-F238E27FC236}">
                <a16:creationId xmlns:a16="http://schemas.microsoft.com/office/drawing/2014/main" id="{A721C2AB-2AB9-44CD-B714-31DD86264F47}"/>
              </a:ext>
            </a:extLst>
          </p:cNvPr>
          <p:cNvGraphicFramePr>
            <a:graphicFrameLocks/>
          </p:cNvGraphicFramePr>
          <p:nvPr>
            <p:extLst>
              <p:ext uri="{D42A27DB-BD31-4B8C-83A1-F6EECF244321}">
                <p14:modId xmlns:p14="http://schemas.microsoft.com/office/powerpoint/2010/main" val="1119347551"/>
              </p:ext>
            </p:extLst>
          </p:nvPr>
        </p:nvGraphicFramePr>
        <p:xfrm>
          <a:off x="8399318" y="3148884"/>
          <a:ext cx="2952894" cy="3270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347470"/>
            <a:ext cx="10512424" cy="592290"/>
          </a:xfrm>
        </p:spPr>
        <p:txBody>
          <a:bodyPr anchor="ctr"/>
          <a:lstStyle/>
          <a:p>
            <a:r>
              <a:rPr lang="en-GB" dirty="0">
                <a:solidFill>
                  <a:schemeClr val="bg2"/>
                </a:solidFill>
              </a:rPr>
              <a:t>Aim</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2916003"/>
            <a:ext cx="10512424" cy="1237385"/>
          </a:xfrm>
        </p:spPr>
        <p:txBody>
          <a:bodyPr>
            <a:normAutofit/>
          </a:bodyPr>
          <a:lstStyle/>
          <a:p>
            <a:pPr marL="0" indent="0">
              <a:buNone/>
            </a:pPr>
            <a:r>
              <a:rPr lang="en-US" sz="2400" dirty="0"/>
              <a:t>Create a system connected to a camera that can identify the criminal who enters public places, by identifying if he is carrying a gun, trifle, or a knife. and to give a warning to all those present in public place and warn them.</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445481"/>
            <a:ext cx="2521529" cy="219222"/>
          </a:xfrm>
        </p:spPr>
        <p:txBody>
          <a:bodyPr/>
          <a:lstStyle/>
          <a:p>
            <a:fld id="{55469AD2-1614-48FA-B8A2-A18DAF9B746A}" type="slidenum">
              <a:rPr lang="ar-EG" smtClean="0"/>
              <a:pPr/>
              <a:t>6</a:t>
            </a:fld>
            <a:endParaRPr lang="ar-EG" dirty="0"/>
          </a:p>
        </p:txBody>
      </p:sp>
      <p:sp>
        <p:nvSpPr>
          <p:cNvPr id="7" name="Text Placeholder 8">
            <a:extLst>
              <a:ext uri="{FF2B5EF4-FFF2-40B4-BE49-F238E27FC236}">
                <a16:creationId xmlns:a16="http://schemas.microsoft.com/office/drawing/2014/main" id="{C0215EF6-754D-458E-8364-8B90C0EDFA82}"/>
              </a:ext>
            </a:extLst>
          </p:cNvPr>
          <p:cNvSpPr txBox="1">
            <a:spLocks/>
          </p:cNvSpPr>
          <p:nvPr/>
        </p:nvSpPr>
        <p:spPr>
          <a:xfrm>
            <a:off x="839788" y="4129631"/>
            <a:ext cx="10512424" cy="592290"/>
          </a:xfrm>
          <a:prstGeom prst="rect">
            <a:avLst/>
          </a:prstGeom>
        </p:spPr>
        <p:txBody>
          <a:bodyPr vert="horz" lIns="91440" tIns="45720" rIns="91440" bIns="45720" rtlCol="0" anchor="ctr">
            <a:noAutofit/>
          </a:bodyPr>
          <a:lstStyle>
            <a:lvl1pPr marL="0" indent="0" algn="just" defTabSz="914400" rtl="0" eaLnBrk="1" latinLnBrk="0" hangingPunct="1">
              <a:lnSpc>
                <a:spcPct val="90000"/>
              </a:lnSpc>
              <a:spcBef>
                <a:spcPts val="1000"/>
              </a:spcBef>
              <a:buFont typeface="Arial" panose="020B0604020202020204" pitchFamily="34" charset="0"/>
              <a:buNone/>
              <a:defRPr sz="3200" b="0" kern="1200">
                <a:solidFill>
                  <a:schemeClr val="tx1"/>
                </a:solidFill>
                <a:latin typeface="DIN NEXT™ ARABIC MEDIUM" panose="020B0603020203050203" pitchFamily="34" charset="-78"/>
                <a:ea typeface="+mn-ea"/>
                <a:cs typeface="DIN NEXT™ ARABIC MEDIUM" panose="020B0603020203050203" pitchFamily="34" charset="-78"/>
              </a:defRPr>
            </a:lvl1pPr>
            <a:lvl2pPr marL="457200" indent="0" algn="just"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solidFill>
                  <a:schemeClr val="bg2"/>
                </a:solidFill>
              </a:rPr>
              <a:t>Objectives</a:t>
            </a:r>
            <a:endParaRPr lang="ar-SA" dirty="0">
              <a:solidFill>
                <a:schemeClr val="bg2"/>
              </a:solidFill>
            </a:endParaRPr>
          </a:p>
        </p:txBody>
      </p:sp>
      <p:sp>
        <p:nvSpPr>
          <p:cNvPr id="10" name="Content Placeholder 38">
            <a:extLst>
              <a:ext uri="{FF2B5EF4-FFF2-40B4-BE49-F238E27FC236}">
                <a16:creationId xmlns:a16="http://schemas.microsoft.com/office/drawing/2014/main" id="{24F46F57-7471-4BAD-AE18-A6DAC9521345}"/>
              </a:ext>
            </a:extLst>
          </p:cNvPr>
          <p:cNvSpPr txBox="1">
            <a:spLocks/>
          </p:cNvSpPr>
          <p:nvPr/>
        </p:nvSpPr>
        <p:spPr>
          <a:xfrm>
            <a:off x="839788" y="4698164"/>
            <a:ext cx="10512424" cy="1771074"/>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spcBef>
                <a:spcPts val="0"/>
              </a:spcBef>
              <a:buFont typeface="+mj-lt"/>
              <a:buAutoNum type="arabicPeriod"/>
            </a:pPr>
            <a:r>
              <a:rPr lang="en-US" sz="2200" dirty="0"/>
              <a:t>Create model(s) for threat/Weapon Detection</a:t>
            </a:r>
          </a:p>
          <a:p>
            <a:pPr marL="457200" indent="-457200">
              <a:lnSpc>
                <a:spcPct val="110000"/>
              </a:lnSpc>
              <a:spcBef>
                <a:spcPts val="0"/>
              </a:spcBef>
              <a:buFont typeface="+mj-lt"/>
              <a:buAutoNum type="arabicPeriod"/>
            </a:pPr>
            <a:r>
              <a:rPr lang="en-US" sz="2200" dirty="0"/>
              <a:t>Train the model(s) using relevant data sets</a:t>
            </a:r>
          </a:p>
          <a:p>
            <a:pPr marL="457200" indent="-457200">
              <a:lnSpc>
                <a:spcPct val="110000"/>
              </a:lnSpc>
              <a:spcBef>
                <a:spcPts val="0"/>
              </a:spcBef>
              <a:buFont typeface="+mj-lt"/>
              <a:buAutoNum type="arabicPeriod"/>
            </a:pPr>
            <a:r>
              <a:rPr lang="en-US" sz="2200" dirty="0"/>
              <a:t>Measure the performance of the model(s).</a:t>
            </a:r>
          </a:p>
          <a:p>
            <a:pPr marL="457200" indent="-457200">
              <a:lnSpc>
                <a:spcPct val="110000"/>
              </a:lnSpc>
              <a:spcBef>
                <a:spcPts val="0"/>
              </a:spcBef>
              <a:buFont typeface="+mj-lt"/>
              <a:buAutoNum type="arabicPeriod"/>
            </a:pPr>
            <a:r>
              <a:rPr lang="en-US" sz="2200" dirty="0"/>
              <a:t>Enhance the system until it reaches an accepted accuracy rate.</a:t>
            </a:r>
            <a:endParaRPr lang="ar-SA" sz="2200" dirty="0"/>
          </a:p>
        </p:txBody>
      </p:sp>
    </p:spTree>
    <p:extLst>
      <p:ext uri="{BB962C8B-B14F-4D97-AF65-F5344CB8AC3E}">
        <p14:creationId xmlns:p14="http://schemas.microsoft.com/office/powerpoint/2010/main" val="214278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47925"/>
            <a:ext cx="10512424" cy="592290"/>
          </a:xfrm>
        </p:spPr>
        <p:txBody>
          <a:bodyPr anchor="ctr"/>
          <a:lstStyle/>
          <a:p>
            <a:r>
              <a:rPr lang="en-GB" dirty="0">
                <a:solidFill>
                  <a:schemeClr val="bg2"/>
                </a:solidFill>
              </a:rPr>
              <a:t>Methodology</a:t>
            </a:r>
            <a:endParaRPr lang="ar-SA" dirty="0">
              <a:solidFill>
                <a:schemeClr val="bg2"/>
              </a:solidFill>
            </a:endParaRP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pPr algn="r"/>
            <a:fld id="{55469AD2-1614-48FA-B8A2-A18DAF9B746A}" type="slidenum">
              <a:rPr lang="ar-EG" smtClean="0"/>
              <a:pPr algn="r"/>
              <a:t>7</a:t>
            </a:fld>
            <a:endParaRPr lang="ar-EG" dirty="0"/>
          </a:p>
        </p:txBody>
      </p:sp>
      <p:graphicFrame>
        <p:nvGraphicFramePr>
          <p:cNvPr id="10" name="Content Placeholder 5">
            <a:extLst>
              <a:ext uri="{FF2B5EF4-FFF2-40B4-BE49-F238E27FC236}">
                <a16:creationId xmlns:a16="http://schemas.microsoft.com/office/drawing/2014/main" id="{AB5F4289-1E06-4312-83A0-1922AFA95577}"/>
              </a:ext>
            </a:extLst>
          </p:cNvPr>
          <p:cNvGraphicFramePr>
            <a:graphicFrameLocks noGrp="1"/>
          </p:cNvGraphicFramePr>
          <p:nvPr>
            <p:ph sz="half" idx="2"/>
            <p:extLst>
              <p:ext uri="{D42A27DB-BD31-4B8C-83A1-F6EECF244321}">
                <p14:modId xmlns:p14="http://schemas.microsoft.com/office/powerpoint/2010/main" val="4094487297"/>
              </p:ext>
            </p:extLst>
          </p:nvPr>
        </p:nvGraphicFramePr>
        <p:xfrm>
          <a:off x="836614" y="3278193"/>
          <a:ext cx="10518774" cy="2582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229D5DEB-B1C9-4B2F-87FD-C87DA8A22087}"/>
              </a:ext>
            </a:extLst>
          </p:cNvPr>
          <p:cNvSpPr/>
          <p:nvPr/>
        </p:nvSpPr>
        <p:spPr>
          <a:xfrm>
            <a:off x="839788" y="5999161"/>
            <a:ext cx="10512424" cy="401639"/>
          </a:xfrm>
          <a:prstGeom prst="roundRect">
            <a:avLst>
              <a:gd name="adj" fmla="val 24214"/>
            </a:avLst>
          </a:prstGeom>
          <a:solidFill>
            <a:srgbClr val="0074A7">
              <a:tint val="40000"/>
              <a:hueOff val="0"/>
              <a:satOff val="0"/>
              <a:lumOff val="0"/>
              <a:alphaOff val="0"/>
            </a:srgbClr>
          </a:solidFill>
          <a:ln>
            <a:noFill/>
          </a:ln>
          <a:effectLst/>
        </p:spPr>
        <p:txBody>
          <a:bodyPr spcFirstLastPara="0" vert="horz" wrap="square" lIns="113792" tIns="113792" rIns="113792" bIns="113792" numCol="1" spcCol="1270" anchor="ctr" anchorCtr="0">
            <a:noAutofit/>
          </a:bodyPr>
          <a:lstStyle/>
          <a:p>
            <a:pPr algn="ctr"/>
            <a:r>
              <a:rPr lang="en-US"/>
              <a:t>Writing Documentation</a:t>
            </a:r>
            <a:endParaRPr lang="en-US" dirty="0"/>
          </a:p>
        </p:txBody>
      </p:sp>
    </p:spTree>
    <p:extLst>
      <p:ext uri="{BB962C8B-B14F-4D97-AF65-F5344CB8AC3E}">
        <p14:creationId xmlns:p14="http://schemas.microsoft.com/office/powerpoint/2010/main" val="320854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A8835B-D229-41E8-8676-1877690941D9}"/>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5" name="Slide Number Placeholder 4">
            <a:extLst>
              <a:ext uri="{FF2B5EF4-FFF2-40B4-BE49-F238E27FC236}">
                <a16:creationId xmlns:a16="http://schemas.microsoft.com/office/drawing/2014/main" id="{FF739F64-2CE0-474D-BC5B-5764326535EE}"/>
              </a:ext>
            </a:extLst>
          </p:cNvPr>
          <p:cNvSpPr>
            <a:spLocks noGrp="1"/>
          </p:cNvSpPr>
          <p:nvPr>
            <p:ph type="sldNum" sz="quarter" idx="12"/>
          </p:nvPr>
        </p:nvSpPr>
        <p:spPr/>
        <p:txBody>
          <a:bodyPr/>
          <a:lstStyle/>
          <a:p>
            <a:fld id="{55469AD2-1614-48FA-B8A2-A18DAF9B746A}" type="slidenum">
              <a:rPr lang="ar-EG" smtClean="0"/>
              <a:pPr/>
              <a:t>8</a:t>
            </a:fld>
            <a:endParaRPr lang="ar-EG" dirty="0"/>
          </a:p>
        </p:txBody>
      </p:sp>
      <p:pic>
        <p:nvPicPr>
          <p:cNvPr id="12" name="Content Placeholder 11" descr="Graphical user interface, application, table, Excel&#10;&#10;Description automatically generated">
            <a:extLst>
              <a:ext uri="{FF2B5EF4-FFF2-40B4-BE49-F238E27FC236}">
                <a16:creationId xmlns:a16="http://schemas.microsoft.com/office/drawing/2014/main" id="{57B8A986-5E94-4667-9DC3-040279589D82}"/>
              </a:ext>
            </a:extLst>
          </p:cNvPr>
          <p:cNvPicPr>
            <a:picLocks noGrp="1" noChangeAspect="1"/>
          </p:cNvPicPr>
          <p:nvPr>
            <p:ph idx="1"/>
          </p:nvPr>
        </p:nvPicPr>
        <p:blipFill rotWithShape="1">
          <a:blip r:embed="rId2"/>
          <a:srcRect l="3600" t="33804" b="9587"/>
          <a:stretch/>
        </p:blipFill>
        <p:spPr bwMode="auto">
          <a:xfrm>
            <a:off x="543719" y="2576063"/>
            <a:ext cx="11104562" cy="3668026"/>
          </a:xfrm>
          <a:prstGeom prst="rect">
            <a:avLst/>
          </a:prstGeom>
          <a:ln>
            <a:noFill/>
          </a:ln>
          <a:extLst>
            <a:ext uri="{53640926-AAD7-44D8-BBD7-CCE9431645EC}">
              <a14:shadowObscured xmlns:a14="http://schemas.microsoft.com/office/drawing/2010/main"/>
            </a:ext>
          </a:extLst>
        </p:spPr>
      </p:pic>
      <p:sp>
        <p:nvSpPr>
          <p:cNvPr id="13" name="Title 7">
            <a:extLst>
              <a:ext uri="{FF2B5EF4-FFF2-40B4-BE49-F238E27FC236}">
                <a16:creationId xmlns:a16="http://schemas.microsoft.com/office/drawing/2014/main" id="{DEF321D2-026C-4B16-A65F-8964955EFEB8}"/>
              </a:ext>
            </a:extLst>
          </p:cNvPr>
          <p:cNvSpPr>
            <a:spLocks noGrp="1"/>
          </p:cNvSpPr>
          <p:nvPr>
            <p:ph type="title"/>
          </p:nvPr>
        </p:nvSpPr>
        <p:spPr>
          <a:xfrm>
            <a:off x="839788" y="1381122"/>
            <a:ext cx="10515600" cy="1066803"/>
          </a:xfrm>
        </p:spPr>
        <p:txBody>
          <a:bodyPr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Introduction | </a:t>
            </a:r>
            <a:r>
              <a:rPr kumimoji="0" lang="en-GB" sz="3600" b="0" i="0" u="none" strike="noStrike" kern="1200" cap="none" spc="0" normalizeH="0" baseline="0" noProof="0" dirty="0">
                <a:ln>
                  <a:noFill/>
                </a:ln>
                <a:solidFill>
                  <a:srgbClr val="BC9B5B"/>
                </a:solidFill>
                <a:effectLst/>
                <a:uLnTx/>
                <a:uFillTx/>
                <a:latin typeface="Gill Sans MT"/>
                <a:ea typeface="+mn-ea"/>
                <a:cs typeface="DIN NEXT™ ARABIC REGULAR"/>
              </a:rPr>
              <a:t>Timeline</a:t>
            </a:r>
            <a:endParaRPr lang="ar-SA" dirty="0"/>
          </a:p>
        </p:txBody>
      </p:sp>
    </p:spTree>
    <p:extLst>
      <p:ext uri="{BB962C8B-B14F-4D97-AF65-F5344CB8AC3E}">
        <p14:creationId xmlns:p14="http://schemas.microsoft.com/office/powerpoint/2010/main" val="285888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Background</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Weapon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9</a:t>
            </a:fld>
            <a:endParaRPr lang="ar-EG" dirty="0"/>
          </a:p>
        </p:txBody>
      </p:sp>
    </p:spTree>
    <p:extLst>
      <p:ext uri="{BB962C8B-B14F-4D97-AF65-F5344CB8AC3E}">
        <p14:creationId xmlns:p14="http://schemas.microsoft.com/office/powerpoint/2010/main" val="1771397397"/>
      </p:ext>
    </p:extLst>
  </p:cSld>
  <p:clrMapOvr>
    <a:masterClrMapping/>
  </p:clrMapOvr>
</p:sld>
</file>

<file path=ppt/theme/theme1.xml><?xml version="1.0" encoding="utf-8"?>
<a:theme xmlns:a="http://schemas.openxmlformats.org/drawingml/2006/main" name="Office Theme">
  <a:themeElements>
    <a:clrScheme name="IU">
      <a:dk1>
        <a:sysClr val="windowText" lastClr="000000"/>
      </a:dk1>
      <a:lt1>
        <a:sysClr val="window" lastClr="FFFFFF"/>
      </a:lt1>
      <a:dk2>
        <a:srgbClr val="005A85"/>
      </a:dk2>
      <a:lt2>
        <a:srgbClr val="BC9B5B"/>
      </a:lt2>
      <a:accent1>
        <a:srgbClr val="005A85"/>
      </a:accent1>
      <a:accent2>
        <a:srgbClr val="0074A7"/>
      </a:accent2>
      <a:accent3>
        <a:srgbClr val="1B90BF"/>
      </a:accent3>
      <a:accent4>
        <a:srgbClr val="CAB36A"/>
      </a:accent4>
      <a:accent5>
        <a:srgbClr val="94753B"/>
      </a:accent5>
      <a:accent6>
        <a:srgbClr val="A87F43"/>
      </a:accent6>
      <a:hlink>
        <a:srgbClr val="000000"/>
      </a:hlink>
      <a:folHlink>
        <a:srgbClr val="E7E6E6"/>
      </a:folHlink>
    </a:clrScheme>
    <a:fontScheme name="IU">
      <a:majorFont>
        <a:latin typeface="GothamBold"/>
        <a:ea typeface=""/>
        <a:cs typeface="DIN NEXT™ ARABIC BOLD"/>
      </a:majorFont>
      <a:minorFont>
        <a:latin typeface="Gill Sans MT"/>
        <a:ea typeface=""/>
        <a:cs typeface="DIN NEXT™ ARABI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U">
      <a:dk1>
        <a:sysClr val="windowText" lastClr="000000"/>
      </a:dk1>
      <a:lt1>
        <a:sysClr val="window" lastClr="FFFFFF"/>
      </a:lt1>
      <a:dk2>
        <a:srgbClr val="005A85"/>
      </a:dk2>
      <a:lt2>
        <a:srgbClr val="BC9B5B"/>
      </a:lt2>
      <a:accent1>
        <a:srgbClr val="005A85"/>
      </a:accent1>
      <a:accent2>
        <a:srgbClr val="0074A7"/>
      </a:accent2>
      <a:accent3>
        <a:srgbClr val="1B90BF"/>
      </a:accent3>
      <a:accent4>
        <a:srgbClr val="CAB36A"/>
      </a:accent4>
      <a:accent5>
        <a:srgbClr val="94753B"/>
      </a:accent5>
      <a:accent6>
        <a:srgbClr val="A87F43"/>
      </a:accent6>
      <a:hlink>
        <a:srgbClr val="000000"/>
      </a:hlink>
      <a:folHlink>
        <a:srgbClr val="E7E6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7634</TotalTime>
  <Words>1378</Words>
  <Application>Microsoft Office PowerPoint</Application>
  <PresentationFormat>Widescreen</PresentationFormat>
  <Paragraphs>397</Paragraphs>
  <Slides>41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DIN NEXT™ ARABIC LIGHT</vt:lpstr>
      <vt:lpstr>DIN NEXT™ ARABIC MEDIUM</vt:lpstr>
      <vt:lpstr>DIN NEXT™ ARABIC REGULAR</vt:lpstr>
      <vt:lpstr>Gill Sans MT</vt:lpstr>
      <vt:lpstr>GothamBold</vt:lpstr>
      <vt:lpstr>Times New Roman</vt:lpstr>
      <vt:lpstr>Office Theme</vt:lpstr>
      <vt:lpstr>An Intelligent Weapon Detection System for Surveillance Cameras</vt:lpstr>
      <vt:lpstr>Team Members</vt:lpstr>
      <vt:lpstr>Agenda</vt:lpstr>
      <vt:lpstr>Introduction</vt:lpstr>
      <vt:lpstr>Introduction</vt:lpstr>
      <vt:lpstr>Introduction</vt:lpstr>
      <vt:lpstr>Introduction</vt:lpstr>
      <vt:lpstr>Introduction | Timeline</vt:lpstr>
      <vt:lpstr>Background</vt:lpstr>
      <vt:lpstr>Background</vt:lpstr>
      <vt:lpstr>Background</vt:lpstr>
      <vt:lpstr>Background</vt:lpstr>
      <vt:lpstr>Background</vt:lpstr>
      <vt:lpstr>Literature Review</vt:lpstr>
      <vt:lpstr>Literature Review</vt:lpstr>
      <vt:lpstr>Literature Review</vt:lpstr>
      <vt:lpstr>PowerPoint Presentation</vt:lpstr>
      <vt:lpstr>Literature Review</vt:lpstr>
      <vt:lpstr>Literature Review</vt:lpstr>
      <vt:lpstr>Literature Review</vt:lpstr>
      <vt:lpstr>Analysis</vt:lpstr>
      <vt:lpstr>Analysis</vt:lpstr>
      <vt:lpstr>Analysis</vt:lpstr>
      <vt:lpstr>Analysis</vt:lpstr>
      <vt:lpstr>Analysis</vt:lpstr>
      <vt:lpstr>Design</vt:lpstr>
      <vt:lpstr>Design</vt:lpstr>
      <vt:lpstr>Design</vt:lpstr>
      <vt:lpstr>Design</vt:lpstr>
      <vt:lpstr>Design</vt:lpstr>
      <vt:lpstr>Design</vt:lpstr>
      <vt:lpstr>Design</vt:lpstr>
      <vt:lpstr>Design</vt:lpstr>
      <vt:lpstr>Implementation</vt:lpstr>
      <vt:lpstr>Implementation</vt:lpstr>
      <vt:lpstr>Implementation</vt:lpstr>
      <vt:lpstr>Implementation</vt:lpstr>
      <vt:lpstr>Implementation</vt:lpstr>
      <vt:lpstr>Implementation</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Intrusion Detection System for Surveillance Cameras</dc:title>
  <dc:creator>Mohamed Nasser Hashem</dc:creator>
  <cp:lastModifiedBy>Mohamed Nasser Hashem</cp:lastModifiedBy>
  <cp:revision>349</cp:revision>
  <dcterms:created xsi:type="dcterms:W3CDTF">2017-06-30T03:52:46Z</dcterms:created>
  <dcterms:modified xsi:type="dcterms:W3CDTF">2022-01-03T07:11:59Z</dcterms:modified>
</cp:coreProperties>
</file>