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mp" ContentType="image/png"/>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7"/>
  </p:notesMasterIdLst>
  <p:handoutMasterIdLst>
    <p:handoutMasterId r:id="rId38"/>
  </p:handoutMasterIdLst>
  <p:sldIdLst>
    <p:sldId id="297" r:id="rId2"/>
    <p:sldId id="387" r:id="rId3"/>
    <p:sldId id="464" r:id="rId4"/>
    <p:sldId id="437" r:id="rId5"/>
    <p:sldId id="433" r:id="rId6"/>
    <p:sldId id="434" r:id="rId7"/>
    <p:sldId id="435" r:id="rId8"/>
    <p:sldId id="436" r:id="rId9"/>
    <p:sldId id="438" r:id="rId10"/>
    <p:sldId id="452" r:id="rId11"/>
    <p:sldId id="439" r:id="rId12"/>
    <p:sldId id="440" r:id="rId13"/>
    <p:sldId id="441" r:id="rId14"/>
    <p:sldId id="442" r:id="rId15"/>
    <p:sldId id="444" r:id="rId16"/>
    <p:sldId id="443" r:id="rId17"/>
    <p:sldId id="445" r:id="rId18"/>
    <p:sldId id="446" r:id="rId19"/>
    <p:sldId id="447" r:id="rId20"/>
    <p:sldId id="448" r:id="rId21"/>
    <p:sldId id="449" r:id="rId22"/>
    <p:sldId id="450" r:id="rId23"/>
    <p:sldId id="451" r:id="rId24"/>
    <p:sldId id="453" r:id="rId25"/>
    <p:sldId id="454" r:id="rId26"/>
    <p:sldId id="455" r:id="rId27"/>
    <p:sldId id="456" r:id="rId28"/>
    <p:sldId id="457" r:id="rId29"/>
    <p:sldId id="463" r:id="rId30"/>
    <p:sldId id="458" r:id="rId31"/>
    <p:sldId id="459" r:id="rId32"/>
    <p:sldId id="460" r:id="rId33"/>
    <p:sldId id="462" r:id="rId34"/>
    <p:sldId id="461" r:id="rId35"/>
    <p:sldId id="465" r:id="rId36"/>
  </p:sldIdLst>
  <p:sldSz cx="12192000" cy="6858000"/>
  <p:notesSz cx="9144000" cy="6858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6F9F"/>
    <a:srgbClr val="228099"/>
    <a:srgbClr val="002F53"/>
    <a:srgbClr val="863300"/>
    <a:srgbClr val="D7B97D"/>
    <a:srgbClr val="F3F3F3"/>
    <a:srgbClr val="E6E6E6"/>
    <a:srgbClr val="AF0029"/>
    <a:srgbClr val="D477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58" autoAdjust="0"/>
    <p:restoredTop sz="93135" autoAdjust="0"/>
  </p:normalViewPr>
  <p:slideViewPr>
    <p:cSldViewPr snapToGrid="0">
      <p:cViewPr varScale="1">
        <p:scale>
          <a:sx n="74" d="100"/>
          <a:sy n="74" d="100"/>
        </p:scale>
        <p:origin x="826" y="62"/>
      </p:cViewPr>
      <p:guideLst>
        <p:guide orient="horz" pos="2160"/>
        <p:guide pos="3840"/>
      </p:guideLst>
    </p:cSldViewPr>
  </p:slideViewPr>
  <p:notesTextViewPr>
    <p:cViewPr>
      <p:scale>
        <a:sx n="1" d="1"/>
        <a:sy n="1" d="1"/>
      </p:scale>
      <p:origin x="0" y="0"/>
    </p:cViewPr>
  </p:notesTextViewPr>
  <p:notesViewPr>
    <p:cSldViewPr snapToGrid="0">
      <p:cViewPr varScale="1">
        <p:scale>
          <a:sx n="83" d="100"/>
          <a:sy n="83" d="100"/>
        </p:scale>
        <p:origin x="2107"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percentStacked"/>
        <c:varyColors val="0"/>
        <c:ser>
          <c:idx val="0"/>
          <c:order val="0"/>
          <c:tx>
            <c:strRef>
              <c:f>Sheet1!$B$1</c:f>
              <c:strCache>
                <c:ptCount val="1"/>
                <c:pt idx="0">
                  <c:v>Gun</c:v>
                </c:pt>
              </c:strCache>
            </c:strRef>
          </c:tx>
          <c:spPr>
            <a:solidFill>
              <a:schemeClr val="accent1"/>
            </a:solidFill>
            <a:ln>
              <a:noFill/>
            </a:ln>
            <a:effectLst/>
          </c:spPr>
          <c:invertIfNegative val="0"/>
          <c:cat>
            <c:numRef>
              <c:f>Sheet1!$A$2:$A$6</c:f>
              <c:numCache>
                <c:formatCode>General</c:formatCode>
                <c:ptCount val="5"/>
                <c:pt idx="0">
                  <c:v>5</c:v>
                </c:pt>
                <c:pt idx="1">
                  <c:v>4</c:v>
                </c:pt>
                <c:pt idx="2">
                  <c:v>3</c:v>
                </c:pt>
                <c:pt idx="3">
                  <c:v>2</c:v>
                </c:pt>
                <c:pt idx="4">
                  <c:v>1</c:v>
                </c:pt>
              </c:numCache>
            </c:numRef>
          </c:cat>
          <c:val>
            <c:numRef>
              <c:f>Sheet1!$B$2:$B$6</c:f>
              <c:numCache>
                <c:formatCode>General</c:formatCode>
                <c:ptCount val="5"/>
                <c:pt idx="0">
                  <c:v>0</c:v>
                </c:pt>
                <c:pt idx="1">
                  <c:v>1900</c:v>
                </c:pt>
                <c:pt idx="2">
                  <c:v>315</c:v>
                </c:pt>
                <c:pt idx="3">
                  <c:v>10770</c:v>
                </c:pt>
                <c:pt idx="4">
                  <c:v>2000</c:v>
                </c:pt>
              </c:numCache>
            </c:numRef>
          </c:val>
          <c:extLst>
            <c:ext xmlns:c16="http://schemas.microsoft.com/office/drawing/2014/chart" uri="{C3380CC4-5D6E-409C-BE32-E72D297353CC}">
              <c16:uniqueId val="{00000000-4BBD-4A81-810D-B107A221840B}"/>
            </c:ext>
          </c:extLst>
        </c:ser>
        <c:ser>
          <c:idx val="1"/>
          <c:order val="1"/>
          <c:tx>
            <c:strRef>
              <c:f>Sheet1!$C$1</c:f>
              <c:strCache>
                <c:ptCount val="1"/>
                <c:pt idx="0">
                  <c:v>Rifle</c:v>
                </c:pt>
              </c:strCache>
            </c:strRef>
          </c:tx>
          <c:spPr>
            <a:solidFill>
              <a:schemeClr val="accent2"/>
            </a:solidFill>
            <a:ln>
              <a:noFill/>
            </a:ln>
            <a:effectLst/>
          </c:spPr>
          <c:invertIfNegative val="0"/>
          <c:cat>
            <c:numRef>
              <c:f>Sheet1!$A$2:$A$6</c:f>
              <c:numCache>
                <c:formatCode>General</c:formatCode>
                <c:ptCount val="5"/>
                <c:pt idx="0">
                  <c:v>5</c:v>
                </c:pt>
                <c:pt idx="1">
                  <c:v>4</c:v>
                </c:pt>
                <c:pt idx="2">
                  <c:v>3</c:v>
                </c:pt>
                <c:pt idx="3">
                  <c:v>2</c:v>
                </c:pt>
                <c:pt idx="4">
                  <c:v>1</c:v>
                </c:pt>
              </c:numCache>
            </c:numRef>
          </c:cat>
          <c:val>
            <c:numRef>
              <c:f>Sheet1!$C$2:$C$6</c:f>
              <c:numCache>
                <c:formatCode>General</c:formatCode>
                <c:ptCount val="5"/>
                <c:pt idx="0">
                  <c:v>0</c:v>
                </c:pt>
                <c:pt idx="1">
                  <c:v>0</c:v>
                </c:pt>
                <c:pt idx="2">
                  <c:v>0</c:v>
                </c:pt>
                <c:pt idx="3">
                  <c:v>187</c:v>
                </c:pt>
                <c:pt idx="4">
                  <c:v>0</c:v>
                </c:pt>
              </c:numCache>
            </c:numRef>
          </c:val>
          <c:extLst>
            <c:ext xmlns:c16="http://schemas.microsoft.com/office/drawing/2014/chart" uri="{C3380CC4-5D6E-409C-BE32-E72D297353CC}">
              <c16:uniqueId val="{00000001-4BBD-4A81-810D-B107A221840B}"/>
            </c:ext>
          </c:extLst>
        </c:ser>
        <c:ser>
          <c:idx val="2"/>
          <c:order val="2"/>
          <c:tx>
            <c:strRef>
              <c:f>Sheet1!$D$1</c:f>
              <c:strCache>
                <c:ptCount val="1"/>
                <c:pt idx="0">
                  <c:v>Knife</c:v>
                </c:pt>
              </c:strCache>
            </c:strRef>
          </c:tx>
          <c:spPr>
            <a:solidFill>
              <a:schemeClr val="accent3"/>
            </a:solidFill>
            <a:ln>
              <a:noFill/>
            </a:ln>
            <a:effectLst/>
          </c:spPr>
          <c:invertIfNegative val="0"/>
          <c:cat>
            <c:numRef>
              <c:f>Sheet1!$A$2:$A$6</c:f>
              <c:numCache>
                <c:formatCode>General</c:formatCode>
                <c:ptCount val="5"/>
                <c:pt idx="0">
                  <c:v>5</c:v>
                </c:pt>
                <c:pt idx="1">
                  <c:v>4</c:v>
                </c:pt>
                <c:pt idx="2">
                  <c:v>3</c:v>
                </c:pt>
                <c:pt idx="3">
                  <c:v>2</c:v>
                </c:pt>
                <c:pt idx="4">
                  <c:v>1</c:v>
                </c:pt>
              </c:numCache>
            </c:numRef>
          </c:cat>
          <c:val>
            <c:numRef>
              <c:f>Sheet1!$D$2:$D$6</c:f>
              <c:numCache>
                <c:formatCode>General</c:formatCode>
                <c:ptCount val="5"/>
                <c:pt idx="0">
                  <c:v>500</c:v>
                </c:pt>
                <c:pt idx="1">
                  <c:v>0</c:v>
                </c:pt>
                <c:pt idx="2">
                  <c:v>12900</c:v>
                </c:pt>
                <c:pt idx="3">
                  <c:v>7140</c:v>
                </c:pt>
                <c:pt idx="4">
                  <c:v>1050</c:v>
                </c:pt>
              </c:numCache>
            </c:numRef>
          </c:val>
          <c:extLst>
            <c:ext xmlns:c16="http://schemas.microsoft.com/office/drawing/2014/chart" uri="{C3380CC4-5D6E-409C-BE32-E72D297353CC}">
              <c16:uniqueId val="{00000002-4BBD-4A81-810D-B107A221840B}"/>
            </c:ext>
          </c:extLst>
        </c:ser>
        <c:ser>
          <c:idx val="3"/>
          <c:order val="3"/>
          <c:tx>
            <c:strRef>
              <c:f>Sheet1!$E$1</c:f>
              <c:strCache>
                <c:ptCount val="1"/>
                <c:pt idx="0">
                  <c:v>People</c:v>
                </c:pt>
              </c:strCache>
            </c:strRef>
          </c:tx>
          <c:spPr>
            <a:solidFill>
              <a:schemeClr val="accent4"/>
            </a:solidFill>
            <a:ln>
              <a:noFill/>
            </a:ln>
            <a:effectLst/>
          </c:spPr>
          <c:invertIfNegative val="0"/>
          <c:cat>
            <c:numRef>
              <c:f>Sheet1!$A$2:$A$6</c:f>
              <c:numCache>
                <c:formatCode>General</c:formatCode>
                <c:ptCount val="5"/>
                <c:pt idx="0">
                  <c:v>5</c:v>
                </c:pt>
                <c:pt idx="1">
                  <c:v>4</c:v>
                </c:pt>
                <c:pt idx="2">
                  <c:v>3</c:v>
                </c:pt>
                <c:pt idx="3">
                  <c:v>2</c:v>
                </c:pt>
                <c:pt idx="4">
                  <c:v>1</c:v>
                </c:pt>
              </c:numCache>
            </c:numRef>
          </c:cat>
          <c:val>
            <c:numRef>
              <c:f>Sheet1!$E$2:$E$6</c:f>
              <c:numCache>
                <c:formatCode>General</c:formatCode>
                <c:ptCount val="5"/>
                <c:pt idx="0">
                  <c:v>0</c:v>
                </c:pt>
                <c:pt idx="1">
                  <c:v>0</c:v>
                </c:pt>
                <c:pt idx="2">
                  <c:v>0</c:v>
                </c:pt>
                <c:pt idx="3">
                  <c:v>0</c:v>
                </c:pt>
                <c:pt idx="4">
                  <c:v>100</c:v>
                </c:pt>
              </c:numCache>
            </c:numRef>
          </c:val>
          <c:extLst>
            <c:ext xmlns:c16="http://schemas.microsoft.com/office/drawing/2014/chart" uri="{C3380CC4-5D6E-409C-BE32-E72D297353CC}">
              <c16:uniqueId val="{00000003-4BBD-4A81-810D-B107A221840B}"/>
            </c:ext>
          </c:extLst>
        </c:ser>
        <c:dLbls>
          <c:showLegendKey val="0"/>
          <c:showVal val="0"/>
          <c:showCatName val="0"/>
          <c:showSerName val="0"/>
          <c:showPercent val="0"/>
          <c:showBubbleSize val="0"/>
        </c:dLbls>
        <c:gapWidth val="219"/>
        <c:overlap val="100"/>
        <c:axId val="459861279"/>
        <c:axId val="459862111"/>
      </c:barChart>
      <c:catAx>
        <c:axId val="459861279"/>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GB" dirty="0"/>
                  <a:t>Datasets</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ar-EG"/>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just" rtl="0">
              <a:defRPr sz="1100" b="0" i="0" u="none" strike="noStrike" kern="1200" baseline="0">
                <a:solidFill>
                  <a:schemeClr val="tx1">
                    <a:lumMod val="65000"/>
                    <a:lumOff val="35000"/>
                  </a:schemeClr>
                </a:solidFill>
                <a:latin typeface="+mn-lt"/>
                <a:ea typeface="+mn-ea"/>
                <a:cs typeface="+mn-cs"/>
              </a:defRPr>
            </a:pPr>
            <a:endParaRPr lang="ar-EG"/>
          </a:p>
        </c:txPr>
        <c:crossAx val="459862111"/>
        <c:crosses val="autoZero"/>
        <c:auto val="1"/>
        <c:lblAlgn val="ctr"/>
        <c:lblOffset val="100"/>
        <c:noMultiLvlLbl val="0"/>
      </c:catAx>
      <c:valAx>
        <c:axId val="45986211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ar-EG"/>
          </a:p>
        </c:txPr>
        <c:crossAx val="4598612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ar-E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0"/>
    <a:lstStyle/>
    <a:p>
      <a:pPr>
        <a:defRPr sz="1100"/>
      </a:pPr>
      <a:endParaRPr lang="ar-EG"/>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ata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5B877D-ECA9-4E82-B2D0-4B6CAA3CDFCB}" type="doc">
      <dgm:prSet loTypeId="urn:microsoft.com/office/officeart/2005/8/layout/process4" loCatId="list" qsTypeId="urn:microsoft.com/office/officeart/2005/8/quickstyle/simple1" qsCatId="simple" csTypeId="urn:microsoft.com/office/officeart/2005/8/colors/accent1_2" csCatId="accent1" phldr="1"/>
      <dgm:spPr/>
      <dgm:t>
        <a:bodyPr/>
        <a:lstStyle/>
        <a:p>
          <a:pPr rtl="1"/>
          <a:endParaRPr lang="ar-SA"/>
        </a:p>
      </dgm:t>
    </dgm:pt>
    <dgm:pt modelId="{8195FA69-E783-4752-A398-55CAB8F10125}">
      <dgm:prSet phldrT="[Text]"/>
      <dgm:spPr/>
      <dgm:t>
        <a:bodyPr/>
        <a:lstStyle/>
        <a:p>
          <a:pPr rtl="0"/>
          <a:r>
            <a:rPr lang="en-US" dirty="0"/>
            <a:t>Introduction</a:t>
          </a:r>
          <a:endParaRPr lang="ar-SA" dirty="0"/>
        </a:p>
      </dgm:t>
    </dgm:pt>
    <dgm:pt modelId="{BF77474A-57C3-4A23-8618-DCFBB23F752F}" type="parTrans" cxnId="{CBFFD36F-E1A6-470F-945F-5D41D4FB6FFC}">
      <dgm:prSet/>
      <dgm:spPr/>
      <dgm:t>
        <a:bodyPr/>
        <a:lstStyle/>
        <a:p>
          <a:pPr rtl="0"/>
          <a:endParaRPr lang="ar-SA"/>
        </a:p>
      </dgm:t>
    </dgm:pt>
    <dgm:pt modelId="{CBBAD356-BDCB-4787-8C8A-9EAA8FB4D605}" type="sibTrans" cxnId="{CBFFD36F-E1A6-470F-945F-5D41D4FB6FFC}">
      <dgm:prSet/>
      <dgm:spPr/>
      <dgm:t>
        <a:bodyPr/>
        <a:lstStyle/>
        <a:p>
          <a:pPr rtl="0"/>
          <a:endParaRPr lang="ar-SA"/>
        </a:p>
      </dgm:t>
    </dgm:pt>
    <dgm:pt modelId="{D8AE4569-A5A5-4034-B9C2-00C451D3F0A2}">
      <dgm:prSet/>
      <dgm:spPr/>
      <dgm:t>
        <a:bodyPr/>
        <a:lstStyle/>
        <a:p>
          <a:pPr rtl="0"/>
          <a:r>
            <a:rPr lang="en-US" dirty="0"/>
            <a:t>Importance</a:t>
          </a:r>
        </a:p>
      </dgm:t>
    </dgm:pt>
    <dgm:pt modelId="{6DBF3999-608C-4724-A9EB-69289368DAB1}" type="parTrans" cxnId="{A914292A-134E-41FD-8B24-2C97328141B4}">
      <dgm:prSet/>
      <dgm:spPr/>
      <dgm:t>
        <a:bodyPr/>
        <a:lstStyle/>
        <a:p>
          <a:pPr rtl="0"/>
          <a:endParaRPr lang="ar-SA"/>
        </a:p>
      </dgm:t>
    </dgm:pt>
    <dgm:pt modelId="{A65856BD-381D-4770-9484-CD0316DD56BA}" type="sibTrans" cxnId="{A914292A-134E-41FD-8B24-2C97328141B4}">
      <dgm:prSet/>
      <dgm:spPr/>
      <dgm:t>
        <a:bodyPr/>
        <a:lstStyle/>
        <a:p>
          <a:pPr rtl="0"/>
          <a:endParaRPr lang="ar-SA"/>
        </a:p>
      </dgm:t>
    </dgm:pt>
    <dgm:pt modelId="{A949DB92-511D-4104-953B-FFF3F0F407A1}">
      <dgm:prSet/>
      <dgm:spPr/>
      <dgm:t>
        <a:bodyPr/>
        <a:lstStyle/>
        <a:p>
          <a:pPr rtl="0"/>
          <a:r>
            <a:rPr lang="en-US" dirty="0"/>
            <a:t>Problem statement</a:t>
          </a:r>
        </a:p>
      </dgm:t>
    </dgm:pt>
    <dgm:pt modelId="{F6B1CF0A-A95F-44CD-8552-89609380184E}" type="parTrans" cxnId="{2276C2A2-0FC3-400C-BB87-D1719E99443D}">
      <dgm:prSet/>
      <dgm:spPr/>
      <dgm:t>
        <a:bodyPr/>
        <a:lstStyle/>
        <a:p>
          <a:pPr rtl="0"/>
          <a:endParaRPr lang="ar-SA"/>
        </a:p>
      </dgm:t>
    </dgm:pt>
    <dgm:pt modelId="{BAEEF502-42E3-485D-A7EC-9FB7C4078FB8}" type="sibTrans" cxnId="{2276C2A2-0FC3-400C-BB87-D1719E99443D}">
      <dgm:prSet/>
      <dgm:spPr/>
      <dgm:t>
        <a:bodyPr/>
        <a:lstStyle/>
        <a:p>
          <a:pPr rtl="0"/>
          <a:endParaRPr lang="ar-SA"/>
        </a:p>
      </dgm:t>
    </dgm:pt>
    <dgm:pt modelId="{B69677E5-4EFB-41D0-BD42-A59D28A2E87F}">
      <dgm:prSet/>
      <dgm:spPr/>
      <dgm:t>
        <a:bodyPr/>
        <a:lstStyle/>
        <a:p>
          <a:pPr rtl="0"/>
          <a:r>
            <a:rPr lang="en-US" dirty="0"/>
            <a:t>Aim</a:t>
          </a:r>
        </a:p>
      </dgm:t>
    </dgm:pt>
    <dgm:pt modelId="{7A06C287-E151-464B-AB79-8351DDC11CE2}" type="parTrans" cxnId="{916FBFC8-8295-455C-9618-559A8F351B4B}">
      <dgm:prSet/>
      <dgm:spPr/>
      <dgm:t>
        <a:bodyPr/>
        <a:lstStyle/>
        <a:p>
          <a:pPr rtl="0"/>
          <a:endParaRPr lang="ar-SA"/>
        </a:p>
      </dgm:t>
    </dgm:pt>
    <dgm:pt modelId="{EB8D4662-EE94-4589-83B3-AF0008EA14BB}" type="sibTrans" cxnId="{916FBFC8-8295-455C-9618-559A8F351B4B}">
      <dgm:prSet/>
      <dgm:spPr/>
      <dgm:t>
        <a:bodyPr/>
        <a:lstStyle/>
        <a:p>
          <a:pPr rtl="0"/>
          <a:endParaRPr lang="ar-SA"/>
        </a:p>
      </dgm:t>
    </dgm:pt>
    <dgm:pt modelId="{A02B3EF0-CA32-4A84-96B1-1C1426F353E0}">
      <dgm:prSet/>
      <dgm:spPr/>
      <dgm:t>
        <a:bodyPr/>
        <a:lstStyle/>
        <a:p>
          <a:pPr rtl="0"/>
          <a:r>
            <a:rPr lang="en-US" dirty="0"/>
            <a:t>Background</a:t>
          </a:r>
          <a:endParaRPr lang="ar-SA" dirty="0"/>
        </a:p>
      </dgm:t>
    </dgm:pt>
    <dgm:pt modelId="{D791EB37-1C0C-424A-8732-2C87F66E7C1D}" type="parTrans" cxnId="{EF49FC6D-F0F9-46A7-A9C5-35E230C3B769}">
      <dgm:prSet/>
      <dgm:spPr/>
      <dgm:t>
        <a:bodyPr/>
        <a:lstStyle/>
        <a:p>
          <a:pPr rtl="0"/>
          <a:endParaRPr lang="ar-SA"/>
        </a:p>
      </dgm:t>
    </dgm:pt>
    <dgm:pt modelId="{F091D73D-62C6-4C44-ABE2-4D651418477C}" type="sibTrans" cxnId="{EF49FC6D-F0F9-46A7-A9C5-35E230C3B769}">
      <dgm:prSet/>
      <dgm:spPr/>
      <dgm:t>
        <a:bodyPr/>
        <a:lstStyle/>
        <a:p>
          <a:pPr rtl="0"/>
          <a:endParaRPr lang="ar-SA"/>
        </a:p>
      </dgm:t>
    </dgm:pt>
    <dgm:pt modelId="{B34BD13C-4FAC-48E8-B2FB-7CF09275A776}">
      <dgm:prSet/>
      <dgm:spPr/>
      <dgm:t>
        <a:bodyPr/>
        <a:lstStyle/>
        <a:p>
          <a:pPr rtl="0"/>
          <a:r>
            <a:rPr lang="en-US" dirty="0"/>
            <a:t>Image Classification</a:t>
          </a:r>
        </a:p>
      </dgm:t>
    </dgm:pt>
    <dgm:pt modelId="{F2A8A64D-73B4-4579-860B-61EEABA58862}" type="parTrans" cxnId="{607A605E-92E2-4209-8F5D-914E02FBD9EE}">
      <dgm:prSet/>
      <dgm:spPr/>
      <dgm:t>
        <a:bodyPr/>
        <a:lstStyle/>
        <a:p>
          <a:pPr rtl="0"/>
          <a:endParaRPr lang="ar-SA"/>
        </a:p>
      </dgm:t>
    </dgm:pt>
    <dgm:pt modelId="{66152DB4-D499-4D6F-974F-9C699B3BA0A9}" type="sibTrans" cxnId="{607A605E-92E2-4209-8F5D-914E02FBD9EE}">
      <dgm:prSet/>
      <dgm:spPr/>
      <dgm:t>
        <a:bodyPr/>
        <a:lstStyle/>
        <a:p>
          <a:pPr rtl="0"/>
          <a:endParaRPr lang="ar-SA"/>
        </a:p>
      </dgm:t>
    </dgm:pt>
    <dgm:pt modelId="{7DE26429-5F9C-4349-93F5-E8E4753CD71F}">
      <dgm:prSet/>
      <dgm:spPr/>
      <dgm:t>
        <a:bodyPr/>
        <a:lstStyle/>
        <a:p>
          <a:pPr rtl="0"/>
          <a:r>
            <a:rPr lang="en-US" dirty="0"/>
            <a:t>Object Localization</a:t>
          </a:r>
        </a:p>
      </dgm:t>
    </dgm:pt>
    <dgm:pt modelId="{44866662-97BA-416B-A7A0-0C17ED8780AC}" type="parTrans" cxnId="{09A6619D-7630-4DC1-89A4-691F1FC09F5F}">
      <dgm:prSet/>
      <dgm:spPr/>
      <dgm:t>
        <a:bodyPr/>
        <a:lstStyle/>
        <a:p>
          <a:pPr rtl="0"/>
          <a:endParaRPr lang="ar-SA"/>
        </a:p>
      </dgm:t>
    </dgm:pt>
    <dgm:pt modelId="{20580140-CF8E-43BF-A9E8-95C742C21364}" type="sibTrans" cxnId="{09A6619D-7630-4DC1-89A4-691F1FC09F5F}">
      <dgm:prSet/>
      <dgm:spPr/>
      <dgm:t>
        <a:bodyPr/>
        <a:lstStyle/>
        <a:p>
          <a:pPr rtl="0"/>
          <a:endParaRPr lang="ar-SA"/>
        </a:p>
      </dgm:t>
    </dgm:pt>
    <dgm:pt modelId="{50A07E28-8791-4994-99A6-EADFD43D5617}">
      <dgm:prSet/>
      <dgm:spPr/>
      <dgm:t>
        <a:bodyPr anchor="ctr"/>
        <a:lstStyle/>
        <a:p>
          <a:pPr algn="ctr" rtl="0"/>
          <a:r>
            <a:rPr lang="en-US" dirty="0"/>
            <a:t>Object Detection</a:t>
          </a:r>
        </a:p>
      </dgm:t>
    </dgm:pt>
    <dgm:pt modelId="{559CF9C4-C11F-4A0E-9851-F66E7C45145D}" type="parTrans" cxnId="{8712AC81-866B-44D8-BC51-95AAA0F72337}">
      <dgm:prSet/>
      <dgm:spPr/>
      <dgm:t>
        <a:bodyPr/>
        <a:lstStyle/>
        <a:p>
          <a:pPr rtl="0"/>
          <a:endParaRPr lang="ar-SA"/>
        </a:p>
      </dgm:t>
    </dgm:pt>
    <dgm:pt modelId="{2CEF16CE-319A-453C-A052-BC96B62E1EBD}" type="sibTrans" cxnId="{8712AC81-866B-44D8-BC51-95AAA0F72337}">
      <dgm:prSet/>
      <dgm:spPr/>
      <dgm:t>
        <a:bodyPr/>
        <a:lstStyle/>
        <a:p>
          <a:pPr rtl="0"/>
          <a:endParaRPr lang="ar-SA"/>
        </a:p>
      </dgm:t>
    </dgm:pt>
    <dgm:pt modelId="{F3795187-260F-4B71-86AD-FB5A578EEF87}">
      <dgm:prSet/>
      <dgm:spPr/>
      <dgm:t>
        <a:bodyPr anchor="ctr"/>
        <a:lstStyle/>
        <a:p>
          <a:pPr algn="l" rtl="0"/>
          <a:r>
            <a:rPr lang="en-US" dirty="0"/>
            <a:t>Real-time</a:t>
          </a:r>
        </a:p>
      </dgm:t>
    </dgm:pt>
    <dgm:pt modelId="{399F13C5-C741-430E-A61D-6B329C234583}" type="parTrans" cxnId="{0EE235B8-D86F-4ADB-BE1B-AD3ADFFD8EC2}">
      <dgm:prSet/>
      <dgm:spPr/>
      <dgm:t>
        <a:bodyPr/>
        <a:lstStyle/>
        <a:p>
          <a:pPr rtl="0"/>
          <a:endParaRPr lang="ar-SA"/>
        </a:p>
      </dgm:t>
    </dgm:pt>
    <dgm:pt modelId="{B782479F-EE1C-4DBD-853E-D2693D2EAF16}" type="sibTrans" cxnId="{0EE235B8-D86F-4ADB-BE1B-AD3ADFFD8EC2}">
      <dgm:prSet/>
      <dgm:spPr/>
      <dgm:t>
        <a:bodyPr/>
        <a:lstStyle/>
        <a:p>
          <a:pPr rtl="0"/>
          <a:endParaRPr lang="ar-SA"/>
        </a:p>
      </dgm:t>
    </dgm:pt>
    <dgm:pt modelId="{27777F99-A7FD-49D5-BF50-81C17336B5B0}">
      <dgm:prSet/>
      <dgm:spPr/>
      <dgm:t>
        <a:bodyPr anchor="ctr"/>
        <a:lstStyle/>
        <a:p>
          <a:pPr algn="l" rtl="0"/>
          <a:r>
            <a:rPr lang="en-US" dirty="0"/>
            <a:t>Offline</a:t>
          </a:r>
        </a:p>
      </dgm:t>
    </dgm:pt>
    <dgm:pt modelId="{1EC72D41-791D-445E-AA84-656CB2A6453E}" type="parTrans" cxnId="{D66C9BDC-1635-4CBC-AAA6-FDADF88C0DCB}">
      <dgm:prSet/>
      <dgm:spPr/>
      <dgm:t>
        <a:bodyPr/>
        <a:lstStyle/>
        <a:p>
          <a:pPr rtl="0"/>
          <a:endParaRPr lang="ar-SA"/>
        </a:p>
      </dgm:t>
    </dgm:pt>
    <dgm:pt modelId="{5F14F803-1353-46AF-BED1-D6CFC23785A3}" type="sibTrans" cxnId="{D66C9BDC-1635-4CBC-AAA6-FDADF88C0DCB}">
      <dgm:prSet/>
      <dgm:spPr/>
      <dgm:t>
        <a:bodyPr/>
        <a:lstStyle/>
        <a:p>
          <a:pPr rtl="0"/>
          <a:endParaRPr lang="ar-SA"/>
        </a:p>
      </dgm:t>
    </dgm:pt>
    <dgm:pt modelId="{ABBF14E2-6BBA-4E60-B236-8F0787372115}">
      <dgm:prSet/>
      <dgm:spPr/>
      <dgm:t>
        <a:bodyPr/>
        <a:lstStyle/>
        <a:p>
          <a:pPr rtl="0"/>
          <a:r>
            <a:rPr lang="en-US" dirty="0"/>
            <a:t>Objectives</a:t>
          </a:r>
        </a:p>
      </dgm:t>
    </dgm:pt>
    <dgm:pt modelId="{3D798278-D84C-4FA4-AB3F-FD312F890322}" type="parTrans" cxnId="{4CE915D5-9CA9-447A-B60D-E8D6B3C20C15}">
      <dgm:prSet/>
      <dgm:spPr/>
      <dgm:t>
        <a:bodyPr/>
        <a:lstStyle/>
        <a:p>
          <a:pPr rtl="1"/>
          <a:endParaRPr lang="ar-SA"/>
        </a:p>
      </dgm:t>
    </dgm:pt>
    <dgm:pt modelId="{92E97C0D-ADAC-4FDF-A115-5A5ADD97B75A}" type="sibTrans" cxnId="{4CE915D5-9CA9-447A-B60D-E8D6B3C20C15}">
      <dgm:prSet/>
      <dgm:spPr/>
      <dgm:t>
        <a:bodyPr/>
        <a:lstStyle/>
        <a:p>
          <a:pPr rtl="1"/>
          <a:endParaRPr lang="ar-SA"/>
        </a:p>
      </dgm:t>
    </dgm:pt>
    <dgm:pt modelId="{CE3E7A25-49FD-4BCC-845A-81FDD0A0486E}" type="pres">
      <dgm:prSet presAssocID="{B75B877D-ECA9-4E82-B2D0-4B6CAA3CDFCB}" presName="Name0" presStyleCnt="0">
        <dgm:presLayoutVars>
          <dgm:dir/>
          <dgm:animLvl val="lvl"/>
          <dgm:resizeHandles val="exact"/>
        </dgm:presLayoutVars>
      </dgm:prSet>
      <dgm:spPr/>
    </dgm:pt>
    <dgm:pt modelId="{BD7D1933-2157-4301-974C-774A1D203378}" type="pres">
      <dgm:prSet presAssocID="{A02B3EF0-CA32-4A84-96B1-1C1426F353E0}" presName="boxAndChildren" presStyleCnt="0"/>
      <dgm:spPr/>
    </dgm:pt>
    <dgm:pt modelId="{73C8E67C-D807-4FC7-997D-B63FD5CE1807}" type="pres">
      <dgm:prSet presAssocID="{A02B3EF0-CA32-4A84-96B1-1C1426F353E0}" presName="parentTextBox" presStyleLbl="node1" presStyleIdx="0" presStyleCnt="2"/>
      <dgm:spPr/>
    </dgm:pt>
    <dgm:pt modelId="{01C0E19D-FC75-435B-9148-D052A6B33370}" type="pres">
      <dgm:prSet presAssocID="{A02B3EF0-CA32-4A84-96B1-1C1426F353E0}" presName="entireBox" presStyleLbl="node1" presStyleIdx="0" presStyleCnt="2"/>
      <dgm:spPr/>
    </dgm:pt>
    <dgm:pt modelId="{9CAAB567-8447-4534-94DB-AD14CB9F66AB}" type="pres">
      <dgm:prSet presAssocID="{A02B3EF0-CA32-4A84-96B1-1C1426F353E0}" presName="descendantBox" presStyleCnt="0"/>
      <dgm:spPr/>
    </dgm:pt>
    <dgm:pt modelId="{56CD17EA-5FE5-4410-BC28-022783B69E13}" type="pres">
      <dgm:prSet presAssocID="{B34BD13C-4FAC-48E8-B2FB-7CF09275A776}" presName="childTextBox" presStyleLbl="fgAccFollowNode1" presStyleIdx="0" presStyleCnt="7">
        <dgm:presLayoutVars>
          <dgm:bulletEnabled val="1"/>
        </dgm:presLayoutVars>
      </dgm:prSet>
      <dgm:spPr/>
    </dgm:pt>
    <dgm:pt modelId="{88C9CA5D-A78E-4A2C-B252-BE9CA99EA153}" type="pres">
      <dgm:prSet presAssocID="{7DE26429-5F9C-4349-93F5-E8E4753CD71F}" presName="childTextBox" presStyleLbl="fgAccFollowNode1" presStyleIdx="1" presStyleCnt="7">
        <dgm:presLayoutVars>
          <dgm:bulletEnabled val="1"/>
        </dgm:presLayoutVars>
      </dgm:prSet>
      <dgm:spPr/>
    </dgm:pt>
    <dgm:pt modelId="{22CCC115-835B-4B22-B2B6-0369A6039BEB}" type="pres">
      <dgm:prSet presAssocID="{50A07E28-8791-4994-99A6-EADFD43D5617}" presName="childTextBox" presStyleLbl="fgAccFollowNode1" presStyleIdx="2" presStyleCnt="7">
        <dgm:presLayoutVars>
          <dgm:bulletEnabled val="1"/>
        </dgm:presLayoutVars>
      </dgm:prSet>
      <dgm:spPr/>
    </dgm:pt>
    <dgm:pt modelId="{6C4D01EA-8862-4D3D-AD3C-AF714078756D}" type="pres">
      <dgm:prSet presAssocID="{CBBAD356-BDCB-4787-8C8A-9EAA8FB4D605}" presName="sp" presStyleCnt="0"/>
      <dgm:spPr/>
    </dgm:pt>
    <dgm:pt modelId="{47C9B81F-6689-4289-B7CF-E9645CAF9DCD}" type="pres">
      <dgm:prSet presAssocID="{8195FA69-E783-4752-A398-55CAB8F10125}" presName="arrowAndChildren" presStyleCnt="0"/>
      <dgm:spPr/>
    </dgm:pt>
    <dgm:pt modelId="{18A9B626-3175-4554-8B0A-178D5B0395C4}" type="pres">
      <dgm:prSet presAssocID="{8195FA69-E783-4752-A398-55CAB8F10125}" presName="parentTextArrow" presStyleLbl="node1" presStyleIdx="0" presStyleCnt="2"/>
      <dgm:spPr/>
    </dgm:pt>
    <dgm:pt modelId="{72D7A20A-26B8-4858-96B1-C56A474EA87C}" type="pres">
      <dgm:prSet presAssocID="{8195FA69-E783-4752-A398-55CAB8F10125}" presName="arrow" presStyleLbl="node1" presStyleIdx="1" presStyleCnt="2"/>
      <dgm:spPr/>
    </dgm:pt>
    <dgm:pt modelId="{FBA4C76B-2EEF-44B0-BFC8-D7C4987A418C}" type="pres">
      <dgm:prSet presAssocID="{8195FA69-E783-4752-A398-55CAB8F10125}" presName="descendantArrow" presStyleCnt="0"/>
      <dgm:spPr/>
    </dgm:pt>
    <dgm:pt modelId="{F8984384-2815-42D0-A0DE-2C9B2E4E6926}" type="pres">
      <dgm:prSet presAssocID="{D8AE4569-A5A5-4034-B9C2-00C451D3F0A2}" presName="childTextArrow" presStyleLbl="fgAccFollowNode1" presStyleIdx="3" presStyleCnt="7">
        <dgm:presLayoutVars>
          <dgm:bulletEnabled val="1"/>
        </dgm:presLayoutVars>
      </dgm:prSet>
      <dgm:spPr/>
    </dgm:pt>
    <dgm:pt modelId="{0F04B49B-A3A2-4151-9750-6244D2103E6D}" type="pres">
      <dgm:prSet presAssocID="{A949DB92-511D-4104-953B-FFF3F0F407A1}" presName="childTextArrow" presStyleLbl="fgAccFollowNode1" presStyleIdx="4" presStyleCnt="7">
        <dgm:presLayoutVars>
          <dgm:bulletEnabled val="1"/>
        </dgm:presLayoutVars>
      </dgm:prSet>
      <dgm:spPr/>
    </dgm:pt>
    <dgm:pt modelId="{02666AF8-62A0-4E32-AFEE-7462DBB124B4}" type="pres">
      <dgm:prSet presAssocID="{B69677E5-4EFB-41D0-BD42-A59D28A2E87F}" presName="childTextArrow" presStyleLbl="fgAccFollowNode1" presStyleIdx="5" presStyleCnt="7">
        <dgm:presLayoutVars>
          <dgm:bulletEnabled val="1"/>
        </dgm:presLayoutVars>
      </dgm:prSet>
      <dgm:spPr/>
    </dgm:pt>
    <dgm:pt modelId="{203156A9-9456-4859-A57D-896EEC20A136}" type="pres">
      <dgm:prSet presAssocID="{ABBF14E2-6BBA-4E60-B236-8F0787372115}" presName="childTextArrow" presStyleLbl="fgAccFollowNode1" presStyleIdx="6" presStyleCnt="7">
        <dgm:presLayoutVars>
          <dgm:bulletEnabled val="1"/>
        </dgm:presLayoutVars>
      </dgm:prSet>
      <dgm:spPr/>
    </dgm:pt>
  </dgm:ptLst>
  <dgm:cxnLst>
    <dgm:cxn modelId="{35B68316-58AD-46E4-BBA4-F1197DD99691}" type="presOf" srcId="{8195FA69-E783-4752-A398-55CAB8F10125}" destId="{18A9B626-3175-4554-8B0A-178D5B0395C4}" srcOrd="0" destOrd="0" presId="urn:microsoft.com/office/officeart/2005/8/layout/process4"/>
    <dgm:cxn modelId="{CD95A920-1907-4306-B7FD-A5B806283F14}" type="presOf" srcId="{A02B3EF0-CA32-4A84-96B1-1C1426F353E0}" destId="{01C0E19D-FC75-435B-9148-D052A6B33370}" srcOrd="1" destOrd="0" presId="urn:microsoft.com/office/officeart/2005/8/layout/process4"/>
    <dgm:cxn modelId="{A914292A-134E-41FD-8B24-2C97328141B4}" srcId="{8195FA69-E783-4752-A398-55CAB8F10125}" destId="{D8AE4569-A5A5-4034-B9C2-00C451D3F0A2}" srcOrd="0" destOrd="0" parTransId="{6DBF3999-608C-4724-A9EB-69289368DAB1}" sibTransId="{A65856BD-381D-4770-9484-CD0316DD56BA}"/>
    <dgm:cxn modelId="{125B8F35-4F2F-428F-B8D3-77A90B1A157E}" type="presOf" srcId="{F3795187-260F-4B71-86AD-FB5A578EEF87}" destId="{22CCC115-835B-4B22-B2B6-0369A6039BEB}" srcOrd="0" destOrd="1" presId="urn:microsoft.com/office/officeart/2005/8/layout/process4"/>
    <dgm:cxn modelId="{FA40DF40-080E-426A-84F5-8A22D26700B3}" type="presOf" srcId="{A949DB92-511D-4104-953B-FFF3F0F407A1}" destId="{0F04B49B-A3A2-4151-9750-6244D2103E6D}" srcOrd="0" destOrd="0" presId="urn:microsoft.com/office/officeart/2005/8/layout/process4"/>
    <dgm:cxn modelId="{607A605E-92E2-4209-8F5D-914E02FBD9EE}" srcId="{A02B3EF0-CA32-4A84-96B1-1C1426F353E0}" destId="{B34BD13C-4FAC-48E8-B2FB-7CF09275A776}" srcOrd="0" destOrd="0" parTransId="{F2A8A64D-73B4-4579-860B-61EEABA58862}" sibTransId="{66152DB4-D499-4D6F-974F-9C699B3BA0A9}"/>
    <dgm:cxn modelId="{9757C441-C760-4D75-A055-FFFF89DE59B0}" type="presOf" srcId="{7DE26429-5F9C-4349-93F5-E8E4753CD71F}" destId="{88C9CA5D-A78E-4A2C-B252-BE9CA99EA153}" srcOrd="0" destOrd="0" presId="urn:microsoft.com/office/officeart/2005/8/layout/process4"/>
    <dgm:cxn modelId="{D6DABC43-054B-4F09-835F-F1B4E8FE66FD}" type="presOf" srcId="{ABBF14E2-6BBA-4E60-B236-8F0787372115}" destId="{203156A9-9456-4859-A57D-896EEC20A136}" srcOrd="0" destOrd="0" presId="urn:microsoft.com/office/officeart/2005/8/layout/process4"/>
    <dgm:cxn modelId="{B58A0367-1C2F-4B69-B3B7-72A334E26A4F}" type="presOf" srcId="{D8AE4569-A5A5-4034-B9C2-00C451D3F0A2}" destId="{F8984384-2815-42D0-A0DE-2C9B2E4E6926}" srcOrd="0" destOrd="0" presId="urn:microsoft.com/office/officeart/2005/8/layout/process4"/>
    <dgm:cxn modelId="{1199A56D-ECFD-47E7-A89B-4D5F1F4D898D}" type="presOf" srcId="{B75B877D-ECA9-4E82-B2D0-4B6CAA3CDFCB}" destId="{CE3E7A25-49FD-4BCC-845A-81FDD0A0486E}" srcOrd="0" destOrd="0" presId="urn:microsoft.com/office/officeart/2005/8/layout/process4"/>
    <dgm:cxn modelId="{EF49FC6D-F0F9-46A7-A9C5-35E230C3B769}" srcId="{B75B877D-ECA9-4E82-B2D0-4B6CAA3CDFCB}" destId="{A02B3EF0-CA32-4A84-96B1-1C1426F353E0}" srcOrd="1" destOrd="0" parTransId="{D791EB37-1C0C-424A-8732-2C87F66E7C1D}" sibTransId="{F091D73D-62C6-4C44-ABE2-4D651418477C}"/>
    <dgm:cxn modelId="{94B9234E-142C-449A-A61F-F83E0B515D14}" type="presOf" srcId="{A02B3EF0-CA32-4A84-96B1-1C1426F353E0}" destId="{73C8E67C-D807-4FC7-997D-B63FD5CE1807}" srcOrd="0" destOrd="0" presId="urn:microsoft.com/office/officeart/2005/8/layout/process4"/>
    <dgm:cxn modelId="{CBFFD36F-E1A6-470F-945F-5D41D4FB6FFC}" srcId="{B75B877D-ECA9-4E82-B2D0-4B6CAA3CDFCB}" destId="{8195FA69-E783-4752-A398-55CAB8F10125}" srcOrd="0" destOrd="0" parTransId="{BF77474A-57C3-4A23-8618-DCFBB23F752F}" sibTransId="{CBBAD356-BDCB-4787-8C8A-9EAA8FB4D605}"/>
    <dgm:cxn modelId="{8712AC81-866B-44D8-BC51-95AAA0F72337}" srcId="{A02B3EF0-CA32-4A84-96B1-1C1426F353E0}" destId="{50A07E28-8791-4994-99A6-EADFD43D5617}" srcOrd="2" destOrd="0" parTransId="{559CF9C4-C11F-4A0E-9851-F66E7C45145D}" sibTransId="{2CEF16CE-319A-453C-A052-BC96B62E1EBD}"/>
    <dgm:cxn modelId="{83E9D895-56EF-43D7-9383-A8BCDAE3016F}" type="presOf" srcId="{50A07E28-8791-4994-99A6-EADFD43D5617}" destId="{22CCC115-835B-4B22-B2B6-0369A6039BEB}" srcOrd="0" destOrd="0" presId="urn:microsoft.com/office/officeart/2005/8/layout/process4"/>
    <dgm:cxn modelId="{09A6619D-7630-4DC1-89A4-691F1FC09F5F}" srcId="{A02B3EF0-CA32-4A84-96B1-1C1426F353E0}" destId="{7DE26429-5F9C-4349-93F5-E8E4753CD71F}" srcOrd="1" destOrd="0" parTransId="{44866662-97BA-416B-A7A0-0C17ED8780AC}" sibTransId="{20580140-CF8E-43BF-A9E8-95C742C21364}"/>
    <dgm:cxn modelId="{2276C2A2-0FC3-400C-BB87-D1719E99443D}" srcId="{8195FA69-E783-4752-A398-55CAB8F10125}" destId="{A949DB92-511D-4104-953B-FFF3F0F407A1}" srcOrd="1" destOrd="0" parTransId="{F6B1CF0A-A95F-44CD-8552-89609380184E}" sibTransId="{BAEEF502-42E3-485D-A7EC-9FB7C4078FB8}"/>
    <dgm:cxn modelId="{B0B597B6-7D32-4B67-82FC-42A0538FF2AF}" type="presOf" srcId="{8195FA69-E783-4752-A398-55CAB8F10125}" destId="{72D7A20A-26B8-4858-96B1-C56A474EA87C}" srcOrd="1" destOrd="0" presId="urn:microsoft.com/office/officeart/2005/8/layout/process4"/>
    <dgm:cxn modelId="{0EE235B8-D86F-4ADB-BE1B-AD3ADFFD8EC2}" srcId="{50A07E28-8791-4994-99A6-EADFD43D5617}" destId="{F3795187-260F-4B71-86AD-FB5A578EEF87}" srcOrd="0" destOrd="0" parTransId="{399F13C5-C741-430E-A61D-6B329C234583}" sibTransId="{B782479F-EE1C-4DBD-853E-D2693D2EAF16}"/>
    <dgm:cxn modelId="{E4B298C1-6852-4876-BF28-0242E337EBA2}" type="presOf" srcId="{27777F99-A7FD-49D5-BF50-81C17336B5B0}" destId="{22CCC115-835B-4B22-B2B6-0369A6039BEB}" srcOrd="0" destOrd="2" presId="urn:microsoft.com/office/officeart/2005/8/layout/process4"/>
    <dgm:cxn modelId="{916FBFC8-8295-455C-9618-559A8F351B4B}" srcId="{8195FA69-E783-4752-A398-55CAB8F10125}" destId="{B69677E5-4EFB-41D0-BD42-A59D28A2E87F}" srcOrd="2" destOrd="0" parTransId="{7A06C287-E151-464B-AB79-8351DDC11CE2}" sibTransId="{EB8D4662-EE94-4589-83B3-AF0008EA14BB}"/>
    <dgm:cxn modelId="{801B8ACC-213A-4EE4-884A-D7A92FC1609F}" type="presOf" srcId="{B69677E5-4EFB-41D0-BD42-A59D28A2E87F}" destId="{02666AF8-62A0-4E32-AFEE-7462DBB124B4}" srcOrd="0" destOrd="0" presId="urn:microsoft.com/office/officeart/2005/8/layout/process4"/>
    <dgm:cxn modelId="{4CE915D5-9CA9-447A-B60D-E8D6B3C20C15}" srcId="{8195FA69-E783-4752-A398-55CAB8F10125}" destId="{ABBF14E2-6BBA-4E60-B236-8F0787372115}" srcOrd="3" destOrd="0" parTransId="{3D798278-D84C-4FA4-AB3F-FD312F890322}" sibTransId="{92E97C0D-ADAC-4FDF-A115-5A5ADD97B75A}"/>
    <dgm:cxn modelId="{D66C9BDC-1635-4CBC-AAA6-FDADF88C0DCB}" srcId="{50A07E28-8791-4994-99A6-EADFD43D5617}" destId="{27777F99-A7FD-49D5-BF50-81C17336B5B0}" srcOrd="1" destOrd="0" parTransId="{1EC72D41-791D-445E-AA84-656CB2A6453E}" sibTransId="{5F14F803-1353-46AF-BED1-D6CFC23785A3}"/>
    <dgm:cxn modelId="{B72CB3E1-DE8D-4360-8143-9E280637ECDB}" type="presOf" srcId="{B34BD13C-4FAC-48E8-B2FB-7CF09275A776}" destId="{56CD17EA-5FE5-4410-BC28-022783B69E13}" srcOrd="0" destOrd="0" presId="urn:microsoft.com/office/officeart/2005/8/layout/process4"/>
    <dgm:cxn modelId="{EE12145A-3739-48E6-BD30-D4AC46F1B340}" type="presParOf" srcId="{CE3E7A25-49FD-4BCC-845A-81FDD0A0486E}" destId="{BD7D1933-2157-4301-974C-774A1D203378}" srcOrd="0" destOrd="0" presId="urn:microsoft.com/office/officeart/2005/8/layout/process4"/>
    <dgm:cxn modelId="{9C8AE936-66C0-4D03-AB5E-A0F9F987B71E}" type="presParOf" srcId="{BD7D1933-2157-4301-974C-774A1D203378}" destId="{73C8E67C-D807-4FC7-997D-B63FD5CE1807}" srcOrd="0" destOrd="0" presId="urn:microsoft.com/office/officeart/2005/8/layout/process4"/>
    <dgm:cxn modelId="{259D146E-6EE1-42E7-A0F0-C400A5A44B56}" type="presParOf" srcId="{BD7D1933-2157-4301-974C-774A1D203378}" destId="{01C0E19D-FC75-435B-9148-D052A6B33370}" srcOrd="1" destOrd="0" presId="urn:microsoft.com/office/officeart/2005/8/layout/process4"/>
    <dgm:cxn modelId="{5A1E6A9A-7F3D-4F68-B9E7-CF25842C2EDA}" type="presParOf" srcId="{BD7D1933-2157-4301-974C-774A1D203378}" destId="{9CAAB567-8447-4534-94DB-AD14CB9F66AB}" srcOrd="2" destOrd="0" presId="urn:microsoft.com/office/officeart/2005/8/layout/process4"/>
    <dgm:cxn modelId="{14D331BB-A5AC-4EAF-BCEB-6B1CC96AB0B2}" type="presParOf" srcId="{9CAAB567-8447-4534-94DB-AD14CB9F66AB}" destId="{56CD17EA-5FE5-4410-BC28-022783B69E13}" srcOrd="0" destOrd="0" presId="urn:microsoft.com/office/officeart/2005/8/layout/process4"/>
    <dgm:cxn modelId="{DA0F3E8D-057D-417E-9A7D-B41AED18DEF3}" type="presParOf" srcId="{9CAAB567-8447-4534-94DB-AD14CB9F66AB}" destId="{88C9CA5D-A78E-4A2C-B252-BE9CA99EA153}" srcOrd="1" destOrd="0" presId="urn:microsoft.com/office/officeart/2005/8/layout/process4"/>
    <dgm:cxn modelId="{57EF542A-4D8C-4438-A8ED-809630422F22}" type="presParOf" srcId="{9CAAB567-8447-4534-94DB-AD14CB9F66AB}" destId="{22CCC115-835B-4B22-B2B6-0369A6039BEB}" srcOrd="2" destOrd="0" presId="urn:microsoft.com/office/officeart/2005/8/layout/process4"/>
    <dgm:cxn modelId="{6DF83124-CCE0-4FD3-B626-8E569AE517A4}" type="presParOf" srcId="{CE3E7A25-49FD-4BCC-845A-81FDD0A0486E}" destId="{6C4D01EA-8862-4D3D-AD3C-AF714078756D}" srcOrd="1" destOrd="0" presId="urn:microsoft.com/office/officeart/2005/8/layout/process4"/>
    <dgm:cxn modelId="{E02C657E-0E69-4EF0-B888-D75EAE3D382B}" type="presParOf" srcId="{CE3E7A25-49FD-4BCC-845A-81FDD0A0486E}" destId="{47C9B81F-6689-4289-B7CF-E9645CAF9DCD}" srcOrd="2" destOrd="0" presId="urn:microsoft.com/office/officeart/2005/8/layout/process4"/>
    <dgm:cxn modelId="{4E143F76-7188-4865-BBAA-80F38717D816}" type="presParOf" srcId="{47C9B81F-6689-4289-B7CF-E9645CAF9DCD}" destId="{18A9B626-3175-4554-8B0A-178D5B0395C4}" srcOrd="0" destOrd="0" presId="urn:microsoft.com/office/officeart/2005/8/layout/process4"/>
    <dgm:cxn modelId="{C29D35A1-D849-4D95-B7E1-DB6F8CFD0741}" type="presParOf" srcId="{47C9B81F-6689-4289-B7CF-E9645CAF9DCD}" destId="{72D7A20A-26B8-4858-96B1-C56A474EA87C}" srcOrd="1" destOrd="0" presId="urn:microsoft.com/office/officeart/2005/8/layout/process4"/>
    <dgm:cxn modelId="{6B4A2745-27CE-4907-90FF-2A59DD9AF4F5}" type="presParOf" srcId="{47C9B81F-6689-4289-B7CF-E9645CAF9DCD}" destId="{FBA4C76B-2EEF-44B0-BFC8-D7C4987A418C}" srcOrd="2" destOrd="0" presId="urn:microsoft.com/office/officeart/2005/8/layout/process4"/>
    <dgm:cxn modelId="{89692106-A3D4-4185-991A-0D9E3B517288}" type="presParOf" srcId="{FBA4C76B-2EEF-44B0-BFC8-D7C4987A418C}" destId="{F8984384-2815-42D0-A0DE-2C9B2E4E6926}" srcOrd="0" destOrd="0" presId="urn:microsoft.com/office/officeart/2005/8/layout/process4"/>
    <dgm:cxn modelId="{7C19152B-C643-40C4-8D4E-B7D1C85BA8AD}" type="presParOf" srcId="{FBA4C76B-2EEF-44B0-BFC8-D7C4987A418C}" destId="{0F04B49B-A3A2-4151-9750-6244D2103E6D}" srcOrd="1" destOrd="0" presId="urn:microsoft.com/office/officeart/2005/8/layout/process4"/>
    <dgm:cxn modelId="{B27D3045-1A67-4CF0-B9C0-A38C5EECBC0B}" type="presParOf" srcId="{FBA4C76B-2EEF-44B0-BFC8-D7C4987A418C}" destId="{02666AF8-62A0-4E32-AFEE-7462DBB124B4}" srcOrd="2" destOrd="0" presId="urn:microsoft.com/office/officeart/2005/8/layout/process4"/>
    <dgm:cxn modelId="{DD293E1D-2CD4-4465-B2ED-0738F6FE839A}" type="presParOf" srcId="{FBA4C76B-2EEF-44B0-BFC8-D7C4987A418C}" destId="{203156A9-9456-4859-A57D-896EEC20A136}" srcOrd="3"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5B877D-ECA9-4E82-B2D0-4B6CAA3CDFCB}" type="doc">
      <dgm:prSet loTypeId="urn:microsoft.com/office/officeart/2005/8/layout/process4" loCatId="list" qsTypeId="urn:microsoft.com/office/officeart/2005/8/quickstyle/simple1" qsCatId="simple" csTypeId="urn:microsoft.com/office/officeart/2005/8/colors/colorful5" csCatId="colorful" phldr="1"/>
      <dgm:spPr/>
      <dgm:t>
        <a:bodyPr/>
        <a:lstStyle/>
        <a:p>
          <a:pPr rtl="1"/>
          <a:endParaRPr lang="ar-SA"/>
        </a:p>
      </dgm:t>
    </dgm:pt>
    <dgm:pt modelId="{4CE18E61-E4CC-40F8-9628-D3BD096A6513}">
      <dgm:prSet/>
      <dgm:spPr/>
      <dgm:t>
        <a:bodyPr/>
        <a:lstStyle/>
        <a:p>
          <a:pPr rtl="0"/>
          <a:r>
            <a:rPr lang="en-GB" dirty="0"/>
            <a:t>Timeline </a:t>
          </a:r>
        </a:p>
      </dgm:t>
    </dgm:pt>
    <dgm:pt modelId="{B9DBCA83-32C9-4B01-9E06-1E4A571C2741}" type="parTrans" cxnId="{F8AB237B-5631-4C33-9E17-BFBCBBB5AD3E}">
      <dgm:prSet/>
      <dgm:spPr/>
      <dgm:t>
        <a:bodyPr/>
        <a:lstStyle/>
        <a:p>
          <a:pPr rtl="0"/>
          <a:endParaRPr lang="ar-SA"/>
        </a:p>
      </dgm:t>
    </dgm:pt>
    <dgm:pt modelId="{1FAF2571-4297-494E-AD2B-88ABE8742790}" type="sibTrans" cxnId="{F8AB237B-5631-4C33-9E17-BFBCBBB5AD3E}">
      <dgm:prSet/>
      <dgm:spPr/>
      <dgm:t>
        <a:bodyPr/>
        <a:lstStyle/>
        <a:p>
          <a:pPr rtl="0"/>
          <a:endParaRPr lang="ar-SA"/>
        </a:p>
      </dgm:t>
    </dgm:pt>
    <dgm:pt modelId="{9104C2F8-7491-4BBA-858C-78EE49681EE7}">
      <dgm:prSet/>
      <dgm:spPr/>
      <dgm:t>
        <a:bodyPr/>
        <a:lstStyle/>
        <a:p>
          <a:pPr rtl="0"/>
          <a:r>
            <a:rPr lang="en-GB" dirty="0"/>
            <a:t>Tools</a:t>
          </a:r>
        </a:p>
      </dgm:t>
    </dgm:pt>
    <dgm:pt modelId="{A0467B39-0C71-4A59-91ED-ABEC779FF29A}" type="parTrans" cxnId="{28BC272C-DFC5-4AD8-B46D-613E0F0EBAB4}">
      <dgm:prSet/>
      <dgm:spPr/>
      <dgm:t>
        <a:bodyPr/>
        <a:lstStyle/>
        <a:p>
          <a:pPr rtl="0"/>
          <a:endParaRPr lang="ar-SA"/>
        </a:p>
      </dgm:t>
    </dgm:pt>
    <dgm:pt modelId="{B0723960-0EED-4E54-9A65-29B30B5AFDB3}" type="sibTrans" cxnId="{28BC272C-DFC5-4AD8-B46D-613E0F0EBAB4}">
      <dgm:prSet/>
      <dgm:spPr/>
      <dgm:t>
        <a:bodyPr/>
        <a:lstStyle/>
        <a:p>
          <a:pPr rtl="0"/>
          <a:endParaRPr lang="ar-SA"/>
        </a:p>
      </dgm:t>
    </dgm:pt>
    <dgm:pt modelId="{D9236C24-D4DB-4C36-A8AE-F18F9DB05F79}">
      <dgm:prSet/>
      <dgm:spPr/>
      <dgm:t>
        <a:bodyPr/>
        <a:lstStyle/>
        <a:p>
          <a:pPr rtl="0"/>
          <a:endParaRPr lang="en-GB" dirty="0"/>
        </a:p>
      </dgm:t>
    </dgm:pt>
    <dgm:pt modelId="{565C8649-92BD-4055-B226-A2830E5E2F71}" type="parTrans" cxnId="{C800BA55-82BE-45E2-80CC-F7D6E97842E9}">
      <dgm:prSet/>
      <dgm:spPr/>
      <dgm:t>
        <a:bodyPr/>
        <a:lstStyle/>
        <a:p>
          <a:pPr rtl="1"/>
          <a:endParaRPr lang="ar-SA"/>
        </a:p>
      </dgm:t>
    </dgm:pt>
    <dgm:pt modelId="{6B34DC11-B05B-4C4C-851E-B3E31B62493C}" type="sibTrans" cxnId="{C800BA55-82BE-45E2-80CC-F7D6E97842E9}">
      <dgm:prSet/>
      <dgm:spPr/>
      <dgm:t>
        <a:bodyPr/>
        <a:lstStyle/>
        <a:p>
          <a:pPr rtl="1"/>
          <a:endParaRPr lang="ar-SA"/>
        </a:p>
      </dgm:t>
    </dgm:pt>
    <dgm:pt modelId="{3591560E-FEC8-4E31-B016-611EFCA0EA60}">
      <dgm:prSet/>
      <dgm:spPr/>
      <dgm:t>
        <a:bodyPr/>
        <a:lstStyle/>
        <a:p>
          <a:pPr rtl="0"/>
          <a:endParaRPr lang="en-GB" dirty="0"/>
        </a:p>
      </dgm:t>
    </dgm:pt>
    <dgm:pt modelId="{F27D1773-A850-4F74-98AE-118ED0D91B1A}" type="parTrans" cxnId="{586B45BC-D043-49D8-9E02-FEDBC375BDC9}">
      <dgm:prSet/>
      <dgm:spPr/>
      <dgm:t>
        <a:bodyPr/>
        <a:lstStyle/>
        <a:p>
          <a:pPr rtl="1"/>
          <a:endParaRPr lang="ar-SA"/>
        </a:p>
      </dgm:t>
    </dgm:pt>
    <dgm:pt modelId="{D9252299-185D-41F3-B69A-B68EF7A5DCA4}" type="sibTrans" cxnId="{586B45BC-D043-49D8-9E02-FEDBC375BDC9}">
      <dgm:prSet/>
      <dgm:spPr/>
      <dgm:t>
        <a:bodyPr/>
        <a:lstStyle/>
        <a:p>
          <a:pPr rtl="1"/>
          <a:endParaRPr lang="ar-SA"/>
        </a:p>
      </dgm:t>
    </dgm:pt>
    <dgm:pt modelId="{76A8BB5A-2DEE-446A-805A-5896C48DC75A}" type="pres">
      <dgm:prSet presAssocID="{B75B877D-ECA9-4E82-B2D0-4B6CAA3CDFCB}" presName="Name0" presStyleCnt="0">
        <dgm:presLayoutVars>
          <dgm:dir/>
          <dgm:animLvl val="lvl"/>
          <dgm:resizeHandles val="exact"/>
        </dgm:presLayoutVars>
      </dgm:prSet>
      <dgm:spPr/>
    </dgm:pt>
    <dgm:pt modelId="{1DBF57DF-DDC3-40F9-9E02-91CB3B431E8E}" type="pres">
      <dgm:prSet presAssocID="{9104C2F8-7491-4BBA-858C-78EE49681EE7}" presName="boxAndChildren" presStyleCnt="0"/>
      <dgm:spPr/>
    </dgm:pt>
    <dgm:pt modelId="{F86DAF0E-75A7-44DB-8E53-60C61D6DE5FD}" type="pres">
      <dgm:prSet presAssocID="{9104C2F8-7491-4BBA-858C-78EE49681EE7}" presName="parentTextBox" presStyleLbl="node1" presStyleIdx="0" presStyleCnt="2"/>
      <dgm:spPr/>
    </dgm:pt>
    <dgm:pt modelId="{503A0E13-2A92-465B-96A5-B079275D73B9}" type="pres">
      <dgm:prSet presAssocID="{9104C2F8-7491-4BBA-858C-78EE49681EE7}" presName="entireBox" presStyleLbl="node1" presStyleIdx="0" presStyleCnt="2"/>
      <dgm:spPr/>
    </dgm:pt>
    <dgm:pt modelId="{915C643F-9E5E-404B-B82B-E38148804AD9}" type="pres">
      <dgm:prSet presAssocID="{9104C2F8-7491-4BBA-858C-78EE49681EE7}" presName="descendantBox" presStyleCnt="0"/>
      <dgm:spPr/>
    </dgm:pt>
    <dgm:pt modelId="{2EA01A2F-5DD5-425A-A51E-95F862F20F20}" type="pres">
      <dgm:prSet presAssocID="{3591560E-FEC8-4E31-B016-611EFCA0EA60}" presName="childTextBox" presStyleLbl="fgAccFollowNode1" presStyleIdx="0" presStyleCnt="2">
        <dgm:presLayoutVars>
          <dgm:bulletEnabled val="1"/>
        </dgm:presLayoutVars>
      </dgm:prSet>
      <dgm:spPr/>
    </dgm:pt>
    <dgm:pt modelId="{013798E7-9208-4541-8A64-DBC79E5C10B8}" type="pres">
      <dgm:prSet presAssocID="{1FAF2571-4297-494E-AD2B-88ABE8742790}" presName="sp" presStyleCnt="0"/>
      <dgm:spPr/>
    </dgm:pt>
    <dgm:pt modelId="{B82DD896-D573-4D6E-BA66-3410F0F92CDC}" type="pres">
      <dgm:prSet presAssocID="{4CE18E61-E4CC-40F8-9628-D3BD096A6513}" presName="arrowAndChildren" presStyleCnt="0"/>
      <dgm:spPr/>
    </dgm:pt>
    <dgm:pt modelId="{24F76B59-09D9-42E6-B8B4-ACCC3FEE1657}" type="pres">
      <dgm:prSet presAssocID="{4CE18E61-E4CC-40F8-9628-D3BD096A6513}" presName="parentTextArrow" presStyleLbl="node1" presStyleIdx="0" presStyleCnt="2"/>
      <dgm:spPr/>
    </dgm:pt>
    <dgm:pt modelId="{D58BF54B-D0E4-4D86-B9C6-8A51393EB513}" type="pres">
      <dgm:prSet presAssocID="{4CE18E61-E4CC-40F8-9628-D3BD096A6513}" presName="arrow" presStyleLbl="node1" presStyleIdx="1" presStyleCnt="2" custLinFactNeighborX="12447" custLinFactNeighborY="-74"/>
      <dgm:spPr/>
    </dgm:pt>
    <dgm:pt modelId="{150DADEF-C576-4EDB-8E8D-2440821D9408}" type="pres">
      <dgm:prSet presAssocID="{4CE18E61-E4CC-40F8-9628-D3BD096A6513}" presName="descendantArrow" presStyleCnt="0"/>
      <dgm:spPr/>
    </dgm:pt>
    <dgm:pt modelId="{0B26E05C-D88F-4E80-A8F7-A5FDB722C5C6}" type="pres">
      <dgm:prSet presAssocID="{D9236C24-D4DB-4C36-A8AE-F18F9DB05F79}" presName="childTextArrow" presStyleLbl="fgAccFollowNode1" presStyleIdx="1" presStyleCnt="2">
        <dgm:presLayoutVars>
          <dgm:bulletEnabled val="1"/>
        </dgm:presLayoutVars>
      </dgm:prSet>
      <dgm:spPr/>
    </dgm:pt>
  </dgm:ptLst>
  <dgm:cxnLst>
    <dgm:cxn modelId="{6C670F14-7523-4AB3-9250-5BCACBC721EB}" type="presOf" srcId="{9104C2F8-7491-4BBA-858C-78EE49681EE7}" destId="{503A0E13-2A92-465B-96A5-B079275D73B9}" srcOrd="1" destOrd="0" presId="urn:microsoft.com/office/officeart/2005/8/layout/process4"/>
    <dgm:cxn modelId="{28BC272C-DFC5-4AD8-B46D-613E0F0EBAB4}" srcId="{B75B877D-ECA9-4E82-B2D0-4B6CAA3CDFCB}" destId="{9104C2F8-7491-4BBA-858C-78EE49681EE7}" srcOrd="1" destOrd="0" parTransId="{A0467B39-0C71-4A59-91ED-ABEC779FF29A}" sibTransId="{B0723960-0EED-4E54-9A65-29B30B5AFDB3}"/>
    <dgm:cxn modelId="{66230A45-E8C7-4182-923E-307EFDFF1C68}" type="presOf" srcId="{4CE18E61-E4CC-40F8-9628-D3BD096A6513}" destId="{D58BF54B-D0E4-4D86-B9C6-8A51393EB513}" srcOrd="1" destOrd="0" presId="urn:microsoft.com/office/officeart/2005/8/layout/process4"/>
    <dgm:cxn modelId="{77069D4D-96E3-4D8D-9157-0C257EAD6F75}" type="presOf" srcId="{4CE18E61-E4CC-40F8-9628-D3BD096A6513}" destId="{24F76B59-09D9-42E6-B8B4-ACCC3FEE1657}" srcOrd="0" destOrd="0" presId="urn:microsoft.com/office/officeart/2005/8/layout/process4"/>
    <dgm:cxn modelId="{5CD19472-5828-496A-9803-F1B5E10D11D5}" type="presOf" srcId="{D9236C24-D4DB-4C36-A8AE-F18F9DB05F79}" destId="{0B26E05C-D88F-4E80-A8F7-A5FDB722C5C6}" srcOrd="0" destOrd="0" presId="urn:microsoft.com/office/officeart/2005/8/layout/process4"/>
    <dgm:cxn modelId="{C800BA55-82BE-45E2-80CC-F7D6E97842E9}" srcId="{4CE18E61-E4CC-40F8-9628-D3BD096A6513}" destId="{D9236C24-D4DB-4C36-A8AE-F18F9DB05F79}" srcOrd="0" destOrd="0" parTransId="{565C8649-92BD-4055-B226-A2830E5E2F71}" sibTransId="{6B34DC11-B05B-4C4C-851E-B3E31B62493C}"/>
    <dgm:cxn modelId="{F8AB237B-5631-4C33-9E17-BFBCBBB5AD3E}" srcId="{B75B877D-ECA9-4E82-B2D0-4B6CAA3CDFCB}" destId="{4CE18E61-E4CC-40F8-9628-D3BD096A6513}" srcOrd="0" destOrd="0" parTransId="{B9DBCA83-32C9-4B01-9E06-1E4A571C2741}" sibTransId="{1FAF2571-4297-494E-AD2B-88ABE8742790}"/>
    <dgm:cxn modelId="{2851B784-E670-44FE-A55D-E9219851530B}" type="presOf" srcId="{9104C2F8-7491-4BBA-858C-78EE49681EE7}" destId="{F86DAF0E-75A7-44DB-8E53-60C61D6DE5FD}" srcOrd="0" destOrd="0" presId="urn:microsoft.com/office/officeart/2005/8/layout/process4"/>
    <dgm:cxn modelId="{7C2C1EB0-D9ED-4274-80CD-5B281FEBE1E1}" type="presOf" srcId="{3591560E-FEC8-4E31-B016-611EFCA0EA60}" destId="{2EA01A2F-5DD5-425A-A51E-95F862F20F20}" srcOrd="0" destOrd="0" presId="urn:microsoft.com/office/officeart/2005/8/layout/process4"/>
    <dgm:cxn modelId="{586B45BC-D043-49D8-9E02-FEDBC375BDC9}" srcId="{9104C2F8-7491-4BBA-858C-78EE49681EE7}" destId="{3591560E-FEC8-4E31-B016-611EFCA0EA60}" srcOrd="0" destOrd="0" parTransId="{F27D1773-A850-4F74-98AE-118ED0D91B1A}" sibTransId="{D9252299-185D-41F3-B69A-B68EF7A5DCA4}"/>
    <dgm:cxn modelId="{A43E52BC-357D-4081-AF71-2BCB610791FC}" type="presOf" srcId="{B75B877D-ECA9-4E82-B2D0-4B6CAA3CDFCB}" destId="{76A8BB5A-2DEE-446A-805A-5896C48DC75A}" srcOrd="0" destOrd="0" presId="urn:microsoft.com/office/officeart/2005/8/layout/process4"/>
    <dgm:cxn modelId="{DB12E45A-F338-40E5-AD40-1EA82A0BB8B5}" type="presParOf" srcId="{76A8BB5A-2DEE-446A-805A-5896C48DC75A}" destId="{1DBF57DF-DDC3-40F9-9E02-91CB3B431E8E}" srcOrd="0" destOrd="0" presId="urn:microsoft.com/office/officeart/2005/8/layout/process4"/>
    <dgm:cxn modelId="{27EA4114-F097-4E3C-912D-1F999C8376F2}" type="presParOf" srcId="{1DBF57DF-DDC3-40F9-9E02-91CB3B431E8E}" destId="{F86DAF0E-75A7-44DB-8E53-60C61D6DE5FD}" srcOrd="0" destOrd="0" presId="urn:microsoft.com/office/officeart/2005/8/layout/process4"/>
    <dgm:cxn modelId="{0CAD27D1-8D56-4D55-AA48-83278793F2D7}" type="presParOf" srcId="{1DBF57DF-DDC3-40F9-9E02-91CB3B431E8E}" destId="{503A0E13-2A92-465B-96A5-B079275D73B9}" srcOrd="1" destOrd="0" presId="urn:microsoft.com/office/officeart/2005/8/layout/process4"/>
    <dgm:cxn modelId="{4478F47A-FA8B-428C-B5AC-43D83E37CF78}" type="presParOf" srcId="{1DBF57DF-DDC3-40F9-9E02-91CB3B431E8E}" destId="{915C643F-9E5E-404B-B82B-E38148804AD9}" srcOrd="2" destOrd="0" presId="urn:microsoft.com/office/officeart/2005/8/layout/process4"/>
    <dgm:cxn modelId="{2A72B76A-6501-400E-85F8-F51519842BF0}" type="presParOf" srcId="{915C643F-9E5E-404B-B82B-E38148804AD9}" destId="{2EA01A2F-5DD5-425A-A51E-95F862F20F20}" srcOrd="0" destOrd="0" presId="urn:microsoft.com/office/officeart/2005/8/layout/process4"/>
    <dgm:cxn modelId="{9B8420D5-DA17-4D31-B4AC-EFC045B4C73E}" type="presParOf" srcId="{76A8BB5A-2DEE-446A-805A-5896C48DC75A}" destId="{013798E7-9208-4541-8A64-DBC79E5C10B8}" srcOrd="1" destOrd="0" presId="urn:microsoft.com/office/officeart/2005/8/layout/process4"/>
    <dgm:cxn modelId="{66E1D03F-17C2-4B44-8007-1A0F077C3A4A}" type="presParOf" srcId="{76A8BB5A-2DEE-446A-805A-5896C48DC75A}" destId="{B82DD896-D573-4D6E-BA66-3410F0F92CDC}" srcOrd="2" destOrd="0" presId="urn:microsoft.com/office/officeart/2005/8/layout/process4"/>
    <dgm:cxn modelId="{76F6495E-224E-4552-91B1-8FA1EFA8996F}" type="presParOf" srcId="{B82DD896-D573-4D6E-BA66-3410F0F92CDC}" destId="{24F76B59-09D9-42E6-B8B4-ACCC3FEE1657}" srcOrd="0" destOrd="0" presId="urn:microsoft.com/office/officeart/2005/8/layout/process4"/>
    <dgm:cxn modelId="{B34E4B6B-58EB-4EA6-BFF8-6F5D56B97CF4}" type="presParOf" srcId="{B82DD896-D573-4D6E-BA66-3410F0F92CDC}" destId="{D58BF54B-D0E4-4D86-B9C6-8A51393EB513}" srcOrd="1" destOrd="0" presId="urn:microsoft.com/office/officeart/2005/8/layout/process4"/>
    <dgm:cxn modelId="{8D9F77FD-0497-4959-84A1-088FB688EF5C}" type="presParOf" srcId="{B82DD896-D573-4D6E-BA66-3410F0F92CDC}" destId="{150DADEF-C576-4EDB-8E8D-2440821D9408}" srcOrd="2" destOrd="0" presId="urn:microsoft.com/office/officeart/2005/8/layout/process4"/>
    <dgm:cxn modelId="{44CA774B-3A98-4C3C-BB2B-C00B0CD99AAE}" type="presParOf" srcId="{150DADEF-C576-4EDB-8E8D-2440821D9408}" destId="{0B26E05C-D88F-4E80-A8F7-A5FDB722C5C6}" srcOrd="0"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5B877D-ECA9-4E82-B2D0-4B6CAA3CDFCB}" type="doc">
      <dgm:prSet loTypeId="urn:microsoft.com/office/officeart/2005/8/layout/process4" loCatId="list" qsTypeId="urn:microsoft.com/office/officeart/2005/8/quickstyle/simple1" qsCatId="simple" csTypeId="urn:microsoft.com/office/officeart/2005/8/colors/accent2_2" csCatId="accent2" phldr="1"/>
      <dgm:spPr/>
      <dgm:t>
        <a:bodyPr/>
        <a:lstStyle/>
        <a:p>
          <a:pPr rtl="1"/>
          <a:endParaRPr lang="ar-SA"/>
        </a:p>
      </dgm:t>
    </dgm:pt>
    <dgm:pt modelId="{8195FA69-E783-4752-A398-55CAB8F10125}">
      <dgm:prSet phldrT="[Text]"/>
      <dgm:spPr/>
      <dgm:t>
        <a:bodyPr/>
        <a:lstStyle/>
        <a:p>
          <a:pPr rtl="0"/>
          <a:r>
            <a:rPr lang="en-GB" dirty="0"/>
            <a:t>Literature Review</a:t>
          </a:r>
          <a:endParaRPr lang="ar-SA" dirty="0"/>
        </a:p>
      </dgm:t>
    </dgm:pt>
    <dgm:pt modelId="{BF77474A-57C3-4A23-8618-DCFBB23F752F}" type="parTrans" cxnId="{CBFFD36F-E1A6-470F-945F-5D41D4FB6FFC}">
      <dgm:prSet/>
      <dgm:spPr/>
      <dgm:t>
        <a:bodyPr/>
        <a:lstStyle/>
        <a:p>
          <a:pPr rtl="0"/>
          <a:endParaRPr lang="ar-SA"/>
        </a:p>
      </dgm:t>
    </dgm:pt>
    <dgm:pt modelId="{CBBAD356-BDCB-4787-8C8A-9EAA8FB4D605}" type="sibTrans" cxnId="{CBFFD36F-E1A6-470F-945F-5D41D4FB6FFC}">
      <dgm:prSet/>
      <dgm:spPr/>
      <dgm:t>
        <a:bodyPr/>
        <a:lstStyle/>
        <a:p>
          <a:pPr rtl="0"/>
          <a:endParaRPr lang="ar-SA"/>
        </a:p>
      </dgm:t>
    </dgm:pt>
    <dgm:pt modelId="{B8CDD473-E11F-497E-B766-AABADA13516B}">
      <dgm:prSet/>
      <dgm:spPr/>
      <dgm:t>
        <a:bodyPr/>
        <a:lstStyle/>
        <a:p>
          <a:pPr rtl="0"/>
          <a:r>
            <a:rPr lang="en-US" dirty="0"/>
            <a:t>Algorithms</a:t>
          </a:r>
        </a:p>
      </dgm:t>
    </dgm:pt>
    <dgm:pt modelId="{FDD5C6D0-D0F7-4874-B091-51D5721DF533}" type="parTrans" cxnId="{057C03FD-3A63-4B0C-B6B1-9F1A2F5712B3}">
      <dgm:prSet/>
      <dgm:spPr/>
      <dgm:t>
        <a:bodyPr/>
        <a:lstStyle/>
        <a:p>
          <a:pPr rtl="0"/>
          <a:endParaRPr lang="ar-SA"/>
        </a:p>
      </dgm:t>
    </dgm:pt>
    <dgm:pt modelId="{177EE636-CA0C-44C3-8826-4F4569F903B4}" type="sibTrans" cxnId="{057C03FD-3A63-4B0C-B6B1-9F1A2F5712B3}">
      <dgm:prSet/>
      <dgm:spPr/>
      <dgm:t>
        <a:bodyPr/>
        <a:lstStyle/>
        <a:p>
          <a:pPr rtl="0"/>
          <a:endParaRPr lang="ar-SA"/>
        </a:p>
      </dgm:t>
    </dgm:pt>
    <dgm:pt modelId="{4FD391C5-2076-4690-A818-274118663889}">
      <dgm:prSet/>
      <dgm:spPr/>
      <dgm:t>
        <a:bodyPr/>
        <a:lstStyle/>
        <a:p>
          <a:pPr rtl="0"/>
          <a:r>
            <a:rPr lang="en-US" dirty="0"/>
            <a:t>Datasets</a:t>
          </a:r>
          <a:endParaRPr lang="ar-SA" dirty="0"/>
        </a:p>
      </dgm:t>
    </dgm:pt>
    <dgm:pt modelId="{255BB808-52BA-490D-9ED4-F39D148F250A}" type="parTrans" cxnId="{A2D60997-490A-42F8-95E6-2AB36276AF33}">
      <dgm:prSet/>
      <dgm:spPr/>
      <dgm:t>
        <a:bodyPr/>
        <a:lstStyle/>
        <a:p>
          <a:pPr rtl="0"/>
          <a:endParaRPr lang="ar-SA"/>
        </a:p>
      </dgm:t>
    </dgm:pt>
    <dgm:pt modelId="{C699BE60-F764-415C-88FE-641E3515E3AF}" type="sibTrans" cxnId="{A2D60997-490A-42F8-95E6-2AB36276AF33}">
      <dgm:prSet/>
      <dgm:spPr/>
      <dgm:t>
        <a:bodyPr/>
        <a:lstStyle/>
        <a:p>
          <a:pPr rtl="0"/>
          <a:endParaRPr lang="ar-SA"/>
        </a:p>
      </dgm:t>
    </dgm:pt>
    <dgm:pt modelId="{BC93E899-8BF4-42E7-AFE3-BA9F23C9BA97}">
      <dgm:prSet/>
      <dgm:spPr/>
      <dgm:t>
        <a:bodyPr/>
        <a:lstStyle/>
        <a:p>
          <a:pPr rtl="0"/>
          <a:r>
            <a:rPr lang="en-US" dirty="0"/>
            <a:t>Analysis</a:t>
          </a:r>
          <a:endParaRPr lang="ar-SA" dirty="0"/>
        </a:p>
      </dgm:t>
    </dgm:pt>
    <dgm:pt modelId="{FD9CBDE2-530D-4606-B400-D9E59A9333CA}" type="parTrans" cxnId="{D846A2C4-0A7D-4DE7-898D-F8B6E57F9FFA}">
      <dgm:prSet/>
      <dgm:spPr/>
      <dgm:t>
        <a:bodyPr/>
        <a:lstStyle/>
        <a:p>
          <a:pPr rtl="0"/>
          <a:endParaRPr lang="ar-SA"/>
        </a:p>
      </dgm:t>
    </dgm:pt>
    <dgm:pt modelId="{7758CC80-627B-4F9C-B214-51374F53802C}" type="sibTrans" cxnId="{D846A2C4-0A7D-4DE7-898D-F8B6E57F9FFA}">
      <dgm:prSet/>
      <dgm:spPr/>
      <dgm:t>
        <a:bodyPr/>
        <a:lstStyle/>
        <a:p>
          <a:pPr rtl="0"/>
          <a:endParaRPr lang="ar-SA"/>
        </a:p>
      </dgm:t>
    </dgm:pt>
    <dgm:pt modelId="{8689313A-98D2-4119-BF73-84FD118D422B}">
      <dgm:prSet/>
      <dgm:spPr/>
      <dgm:t>
        <a:bodyPr/>
        <a:lstStyle/>
        <a:p>
          <a:pPr algn="ctr" rtl="0"/>
          <a:r>
            <a:rPr lang="en-GB" dirty="0"/>
            <a:t>Requirement</a:t>
          </a:r>
        </a:p>
      </dgm:t>
    </dgm:pt>
    <dgm:pt modelId="{696B3EDF-7044-45E4-89C2-F06281485047}" type="parTrans" cxnId="{3817146A-7293-49A3-BAF0-E205A27E5AE4}">
      <dgm:prSet/>
      <dgm:spPr/>
      <dgm:t>
        <a:bodyPr/>
        <a:lstStyle/>
        <a:p>
          <a:pPr rtl="0"/>
          <a:endParaRPr lang="ar-SA"/>
        </a:p>
      </dgm:t>
    </dgm:pt>
    <dgm:pt modelId="{B189683B-5898-444A-A3A4-BB80C13E2953}" type="sibTrans" cxnId="{3817146A-7293-49A3-BAF0-E205A27E5AE4}">
      <dgm:prSet/>
      <dgm:spPr/>
      <dgm:t>
        <a:bodyPr/>
        <a:lstStyle/>
        <a:p>
          <a:pPr rtl="0"/>
          <a:endParaRPr lang="ar-SA"/>
        </a:p>
      </dgm:t>
    </dgm:pt>
    <dgm:pt modelId="{ED1512A8-8AA6-4FAF-A574-CFFA2E2BBCCA}">
      <dgm:prSet/>
      <dgm:spPr/>
      <dgm:t>
        <a:bodyPr/>
        <a:lstStyle/>
        <a:p>
          <a:pPr algn="l" rtl="0"/>
          <a:r>
            <a:rPr lang="en-GB" dirty="0"/>
            <a:t>Function </a:t>
          </a:r>
          <a:endParaRPr lang="ar-EG" dirty="0"/>
        </a:p>
      </dgm:t>
    </dgm:pt>
    <dgm:pt modelId="{0F74CCED-66AD-4CB4-BB3C-E7FB243D7A85}" type="parTrans" cxnId="{4F588D21-B49D-4A56-BF56-71B741CF55B3}">
      <dgm:prSet/>
      <dgm:spPr/>
      <dgm:t>
        <a:bodyPr/>
        <a:lstStyle/>
        <a:p>
          <a:pPr rtl="0"/>
          <a:endParaRPr lang="ar-SA"/>
        </a:p>
      </dgm:t>
    </dgm:pt>
    <dgm:pt modelId="{E5411218-C353-4F0C-AA97-9FF45D5C76C1}" type="sibTrans" cxnId="{4F588D21-B49D-4A56-BF56-71B741CF55B3}">
      <dgm:prSet/>
      <dgm:spPr/>
      <dgm:t>
        <a:bodyPr/>
        <a:lstStyle/>
        <a:p>
          <a:pPr rtl="0"/>
          <a:endParaRPr lang="ar-SA"/>
        </a:p>
      </dgm:t>
    </dgm:pt>
    <dgm:pt modelId="{2B89364C-B302-4622-BF98-7EDAEA695AAB}">
      <dgm:prSet/>
      <dgm:spPr/>
      <dgm:t>
        <a:bodyPr/>
        <a:lstStyle/>
        <a:p>
          <a:pPr rtl="0"/>
          <a:r>
            <a:rPr lang="en-GB" dirty="0"/>
            <a:t>Stakeholders</a:t>
          </a:r>
        </a:p>
      </dgm:t>
    </dgm:pt>
    <dgm:pt modelId="{AC6DE64E-240D-4337-98EE-9584A1A3FC89}" type="parTrans" cxnId="{F536ECB8-160D-4DA6-80EA-C32938BE7AE5}">
      <dgm:prSet/>
      <dgm:spPr/>
      <dgm:t>
        <a:bodyPr/>
        <a:lstStyle/>
        <a:p>
          <a:pPr rtl="0"/>
          <a:endParaRPr lang="ar-SA"/>
        </a:p>
      </dgm:t>
    </dgm:pt>
    <dgm:pt modelId="{C5FB3D99-FFF3-4C03-8434-7424B963EE73}" type="sibTrans" cxnId="{F536ECB8-160D-4DA6-80EA-C32938BE7AE5}">
      <dgm:prSet/>
      <dgm:spPr/>
      <dgm:t>
        <a:bodyPr/>
        <a:lstStyle/>
        <a:p>
          <a:pPr rtl="0"/>
          <a:endParaRPr lang="ar-SA"/>
        </a:p>
      </dgm:t>
    </dgm:pt>
    <dgm:pt modelId="{4113DEAF-F53F-45C8-A792-7B3C857EEB41}">
      <dgm:prSet/>
      <dgm:spPr/>
      <dgm:t>
        <a:bodyPr/>
        <a:lstStyle/>
        <a:p>
          <a:pPr algn="l" rtl="0"/>
          <a:r>
            <a:rPr lang="en-GB" dirty="0"/>
            <a:t>Non-function</a:t>
          </a:r>
          <a:endParaRPr lang="ar-EG" dirty="0"/>
        </a:p>
      </dgm:t>
    </dgm:pt>
    <dgm:pt modelId="{F3F39B6A-2C02-41CE-A4A9-6CEC8518D55D}" type="parTrans" cxnId="{E568D909-A7B1-412F-A791-D3FAC94212AC}">
      <dgm:prSet/>
      <dgm:spPr/>
      <dgm:t>
        <a:bodyPr/>
        <a:lstStyle/>
        <a:p>
          <a:pPr rtl="0"/>
          <a:endParaRPr lang="ar-SA"/>
        </a:p>
      </dgm:t>
    </dgm:pt>
    <dgm:pt modelId="{72F8B900-833D-4B0D-878A-1A35D91AB460}" type="sibTrans" cxnId="{E568D909-A7B1-412F-A791-D3FAC94212AC}">
      <dgm:prSet/>
      <dgm:spPr/>
      <dgm:t>
        <a:bodyPr/>
        <a:lstStyle/>
        <a:p>
          <a:pPr rtl="0"/>
          <a:endParaRPr lang="ar-SA"/>
        </a:p>
      </dgm:t>
    </dgm:pt>
    <dgm:pt modelId="{B0DCBA99-CAB7-40AA-9EBC-311977172893}" type="pres">
      <dgm:prSet presAssocID="{B75B877D-ECA9-4E82-B2D0-4B6CAA3CDFCB}" presName="Name0" presStyleCnt="0">
        <dgm:presLayoutVars>
          <dgm:dir/>
          <dgm:animLvl val="lvl"/>
          <dgm:resizeHandles val="exact"/>
        </dgm:presLayoutVars>
      </dgm:prSet>
      <dgm:spPr/>
    </dgm:pt>
    <dgm:pt modelId="{6746F7C3-766D-47D6-8775-FB6C101745D8}" type="pres">
      <dgm:prSet presAssocID="{BC93E899-8BF4-42E7-AFE3-BA9F23C9BA97}" presName="boxAndChildren" presStyleCnt="0"/>
      <dgm:spPr/>
    </dgm:pt>
    <dgm:pt modelId="{3F80B8D2-2160-4A0F-803F-6F39679685E2}" type="pres">
      <dgm:prSet presAssocID="{BC93E899-8BF4-42E7-AFE3-BA9F23C9BA97}" presName="parentTextBox" presStyleLbl="node1" presStyleIdx="0" presStyleCnt="2"/>
      <dgm:spPr/>
    </dgm:pt>
    <dgm:pt modelId="{CE3E4AEB-D0F4-40F3-84AD-9D3C6AFB697A}" type="pres">
      <dgm:prSet presAssocID="{BC93E899-8BF4-42E7-AFE3-BA9F23C9BA97}" presName="entireBox" presStyleLbl="node1" presStyleIdx="0" presStyleCnt="2"/>
      <dgm:spPr/>
    </dgm:pt>
    <dgm:pt modelId="{C9689671-3042-496F-9C1E-1F5D2B5F2D22}" type="pres">
      <dgm:prSet presAssocID="{BC93E899-8BF4-42E7-AFE3-BA9F23C9BA97}" presName="descendantBox" presStyleCnt="0"/>
      <dgm:spPr/>
    </dgm:pt>
    <dgm:pt modelId="{3F578CDD-EB60-4115-8A7E-6E06444B354E}" type="pres">
      <dgm:prSet presAssocID="{8689313A-98D2-4119-BF73-84FD118D422B}" presName="childTextBox" presStyleLbl="fgAccFollowNode1" presStyleIdx="0" presStyleCnt="4">
        <dgm:presLayoutVars>
          <dgm:bulletEnabled val="1"/>
        </dgm:presLayoutVars>
      </dgm:prSet>
      <dgm:spPr/>
    </dgm:pt>
    <dgm:pt modelId="{089CC413-A892-4123-8251-104D68FC6782}" type="pres">
      <dgm:prSet presAssocID="{2B89364C-B302-4622-BF98-7EDAEA695AAB}" presName="childTextBox" presStyleLbl="fgAccFollowNode1" presStyleIdx="1" presStyleCnt="4">
        <dgm:presLayoutVars>
          <dgm:bulletEnabled val="1"/>
        </dgm:presLayoutVars>
      </dgm:prSet>
      <dgm:spPr/>
    </dgm:pt>
    <dgm:pt modelId="{11667D79-8AFE-4B22-ADC4-8CEA5F51FC28}" type="pres">
      <dgm:prSet presAssocID="{CBBAD356-BDCB-4787-8C8A-9EAA8FB4D605}" presName="sp" presStyleCnt="0"/>
      <dgm:spPr/>
    </dgm:pt>
    <dgm:pt modelId="{14784662-3503-4C1A-8E09-0077E89B3710}" type="pres">
      <dgm:prSet presAssocID="{8195FA69-E783-4752-A398-55CAB8F10125}" presName="arrowAndChildren" presStyleCnt="0"/>
      <dgm:spPr/>
    </dgm:pt>
    <dgm:pt modelId="{CA957D64-6F79-4EE3-B458-3F3836937AC0}" type="pres">
      <dgm:prSet presAssocID="{8195FA69-E783-4752-A398-55CAB8F10125}" presName="parentTextArrow" presStyleLbl="node1" presStyleIdx="0" presStyleCnt="2"/>
      <dgm:spPr/>
    </dgm:pt>
    <dgm:pt modelId="{A9FD5689-049B-4047-8059-22BDAA3BF09D}" type="pres">
      <dgm:prSet presAssocID="{8195FA69-E783-4752-A398-55CAB8F10125}" presName="arrow" presStyleLbl="node1" presStyleIdx="1" presStyleCnt="2"/>
      <dgm:spPr/>
    </dgm:pt>
    <dgm:pt modelId="{C660045F-5C12-4186-91D8-F644032321E9}" type="pres">
      <dgm:prSet presAssocID="{8195FA69-E783-4752-A398-55CAB8F10125}" presName="descendantArrow" presStyleCnt="0"/>
      <dgm:spPr/>
    </dgm:pt>
    <dgm:pt modelId="{88F5B34C-BA31-47D9-86DD-2CB23254EACB}" type="pres">
      <dgm:prSet presAssocID="{B8CDD473-E11F-497E-B766-AABADA13516B}" presName="childTextArrow" presStyleLbl="fgAccFollowNode1" presStyleIdx="2" presStyleCnt="4">
        <dgm:presLayoutVars>
          <dgm:bulletEnabled val="1"/>
        </dgm:presLayoutVars>
      </dgm:prSet>
      <dgm:spPr/>
    </dgm:pt>
    <dgm:pt modelId="{8815F2E7-535A-45E6-BFC6-4EA097D083F2}" type="pres">
      <dgm:prSet presAssocID="{4FD391C5-2076-4690-A818-274118663889}" presName="childTextArrow" presStyleLbl="fgAccFollowNode1" presStyleIdx="3" presStyleCnt="4">
        <dgm:presLayoutVars>
          <dgm:bulletEnabled val="1"/>
        </dgm:presLayoutVars>
      </dgm:prSet>
      <dgm:spPr/>
    </dgm:pt>
  </dgm:ptLst>
  <dgm:cxnLst>
    <dgm:cxn modelId="{E568D909-A7B1-412F-A791-D3FAC94212AC}" srcId="{8689313A-98D2-4119-BF73-84FD118D422B}" destId="{4113DEAF-F53F-45C8-A792-7B3C857EEB41}" srcOrd="1" destOrd="0" parTransId="{F3F39B6A-2C02-41CE-A4A9-6CEC8518D55D}" sibTransId="{72F8B900-833D-4B0D-878A-1A35D91AB460}"/>
    <dgm:cxn modelId="{4F588D21-B49D-4A56-BF56-71B741CF55B3}" srcId="{8689313A-98D2-4119-BF73-84FD118D422B}" destId="{ED1512A8-8AA6-4FAF-A574-CFFA2E2BBCCA}" srcOrd="0" destOrd="0" parTransId="{0F74CCED-66AD-4CB4-BB3C-E7FB243D7A85}" sibTransId="{E5411218-C353-4F0C-AA97-9FF45D5C76C1}"/>
    <dgm:cxn modelId="{CE59ED3E-423F-4A74-AEC0-F99D55780E18}" type="presOf" srcId="{8689313A-98D2-4119-BF73-84FD118D422B}" destId="{3F578CDD-EB60-4115-8A7E-6E06444B354E}" srcOrd="0" destOrd="0" presId="urn:microsoft.com/office/officeart/2005/8/layout/process4"/>
    <dgm:cxn modelId="{6FB23240-ED6A-421F-93DD-BDE26534C3E4}" type="presOf" srcId="{2B89364C-B302-4622-BF98-7EDAEA695AAB}" destId="{089CC413-A892-4123-8251-104D68FC6782}" srcOrd="0" destOrd="0" presId="urn:microsoft.com/office/officeart/2005/8/layout/process4"/>
    <dgm:cxn modelId="{A71F8C43-30EA-454B-BAC8-822FB8F3D9EE}" type="presOf" srcId="{4113DEAF-F53F-45C8-A792-7B3C857EEB41}" destId="{3F578CDD-EB60-4115-8A7E-6E06444B354E}" srcOrd="0" destOrd="2" presId="urn:microsoft.com/office/officeart/2005/8/layout/process4"/>
    <dgm:cxn modelId="{3817146A-7293-49A3-BAF0-E205A27E5AE4}" srcId="{BC93E899-8BF4-42E7-AFE3-BA9F23C9BA97}" destId="{8689313A-98D2-4119-BF73-84FD118D422B}" srcOrd="0" destOrd="0" parTransId="{696B3EDF-7044-45E4-89C2-F06281485047}" sibTransId="{B189683B-5898-444A-A3A4-BB80C13E2953}"/>
    <dgm:cxn modelId="{BDF4684D-F206-4B77-A995-C98176D7D83F}" type="presOf" srcId="{8195FA69-E783-4752-A398-55CAB8F10125}" destId="{CA957D64-6F79-4EE3-B458-3F3836937AC0}" srcOrd="0" destOrd="0" presId="urn:microsoft.com/office/officeart/2005/8/layout/process4"/>
    <dgm:cxn modelId="{FBCEB76E-29E1-443C-8536-C9E39C07E752}" type="presOf" srcId="{B75B877D-ECA9-4E82-B2D0-4B6CAA3CDFCB}" destId="{B0DCBA99-CAB7-40AA-9EBC-311977172893}" srcOrd="0" destOrd="0" presId="urn:microsoft.com/office/officeart/2005/8/layout/process4"/>
    <dgm:cxn modelId="{CBFFD36F-E1A6-470F-945F-5D41D4FB6FFC}" srcId="{B75B877D-ECA9-4E82-B2D0-4B6CAA3CDFCB}" destId="{8195FA69-E783-4752-A398-55CAB8F10125}" srcOrd="0" destOrd="0" parTransId="{BF77474A-57C3-4A23-8618-DCFBB23F752F}" sibTransId="{CBBAD356-BDCB-4787-8C8A-9EAA8FB4D605}"/>
    <dgm:cxn modelId="{61DEB953-ABE7-4BE3-B211-734B153BCB88}" type="presOf" srcId="{B8CDD473-E11F-497E-B766-AABADA13516B}" destId="{88F5B34C-BA31-47D9-86DD-2CB23254EACB}" srcOrd="0" destOrd="0" presId="urn:microsoft.com/office/officeart/2005/8/layout/process4"/>
    <dgm:cxn modelId="{A129EC7E-0E38-4977-AA40-48AFA3FE56F8}" type="presOf" srcId="{ED1512A8-8AA6-4FAF-A574-CFFA2E2BBCCA}" destId="{3F578CDD-EB60-4115-8A7E-6E06444B354E}" srcOrd="0" destOrd="1" presId="urn:microsoft.com/office/officeart/2005/8/layout/process4"/>
    <dgm:cxn modelId="{0C617E90-DCBA-4651-9090-F9EAB6B257A9}" type="presOf" srcId="{4FD391C5-2076-4690-A818-274118663889}" destId="{8815F2E7-535A-45E6-BFC6-4EA097D083F2}" srcOrd="0" destOrd="0" presId="urn:microsoft.com/office/officeart/2005/8/layout/process4"/>
    <dgm:cxn modelId="{A2D60997-490A-42F8-95E6-2AB36276AF33}" srcId="{8195FA69-E783-4752-A398-55CAB8F10125}" destId="{4FD391C5-2076-4690-A818-274118663889}" srcOrd="1" destOrd="0" parTransId="{255BB808-52BA-490D-9ED4-F39D148F250A}" sibTransId="{C699BE60-F764-415C-88FE-641E3515E3AF}"/>
    <dgm:cxn modelId="{F536ECB8-160D-4DA6-80EA-C32938BE7AE5}" srcId="{BC93E899-8BF4-42E7-AFE3-BA9F23C9BA97}" destId="{2B89364C-B302-4622-BF98-7EDAEA695AAB}" srcOrd="1" destOrd="0" parTransId="{AC6DE64E-240D-4337-98EE-9584A1A3FC89}" sibTransId="{C5FB3D99-FFF3-4C03-8434-7424B963EE73}"/>
    <dgm:cxn modelId="{D846A2C4-0A7D-4DE7-898D-F8B6E57F9FFA}" srcId="{B75B877D-ECA9-4E82-B2D0-4B6CAA3CDFCB}" destId="{BC93E899-8BF4-42E7-AFE3-BA9F23C9BA97}" srcOrd="1" destOrd="0" parTransId="{FD9CBDE2-530D-4606-B400-D9E59A9333CA}" sibTransId="{7758CC80-627B-4F9C-B214-51374F53802C}"/>
    <dgm:cxn modelId="{AB4E0BE4-76AA-4FFA-93CF-5DBA87062F45}" type="presOf" srcId="{8195FA69-E783-4752-A398-55CAB8F10125}" destId="{A9FD5689-049B-4047-8059-22BDAA3BF09D}" srcOrd="1" destOrd="0" presId="urn:microsoft.com/office/officeart/2005/8/layout/process4"/>
    <dgm:cxn modelId="{62C62DED-8878-450D-BB40-AC5B08D65B20}" type="presOf" srcId="{BC93E899-8BF4-42E7-AFE3-BA9F23C9BA97}" destId="{3F80B8D2-2160-4A0F-803F-6F39679685E2}" srcOrd="0" destOrd="0" presId="urn:microsoft.com/office/officeart/2005/8/layout/process4"/>
    <dgm:cxn modelId="{5682D6F9-89AC-43C7-8415-C97D4B3283BD}" type="presOf" srcId="{BC93E899-8BF4-42E7-AFE3-BA9F23C9BA97}" destId="{CE3E4AEB-D0F4-40F3-84AD-9D3C6AFB697A}" srcOrd="1" destOrd="0" presId="urn:microsoft.com/office/officeart/2005/8/layout/process4"/>
    <dgm:cxn modelId="{057C03FD-3A63-4B0C-B6B1-9F1A2F5712B3}" srcId="{8195FA69-E783-4752-A398-55CAB8F10125}" destId="{B8CDD473-E11F-497E-B766-AABADA13516B}" srcOrd="0" destOrd="0" parTransId="{FDD5C6D0-D0F7-4874-B091-51D5721DF533}" sibTransId="{177EE636-CA0C-44C3-8826-4F4569F903B4}"/>
    <dgm:cxn modelId="{9BE9634F-9703-4D6B-ACFB-F9D82EA7D8C2}" type="presParOf" srcId="{B0DCBA99-CAB7-40AA-9EBC-311977172893}" destId="{6746F7C3-766D-47D6-8775-FB6C101745D8}" srcOrd="0" destOrd="0" presId="urn:microsoft.com/office/officeart/2005/8/layout/process4"/>
    <dgm:cxn modelId="{02108042-771A-47CE-82A6-FE7FFBFD5688}" type="presParOf" srcId="{6746F7C3-766D-47D6-8775-FB6C101745D8}" destId="{3F80B8D2-2160-4A0F-803F-6F39679685E2}" srcOrd="0" destOrd="0" presId="urn:microsoft.com/office/officeart/2005/8/layout/process4"/>
    <dgm:cxn modelId="{F5F21305-8C5D-414C-BC11-6E080A25EF63}" type="presParOf" srcId="{6746F7C3-766D-47D6-8775-FB6C101745D8}" destId="{CE3E4AEB-D0F4-40F3-84AD-9D3C6AFB697A}" srcOrd="1" destOrd="0" presId="urn:microsoft.com/office/officeart/2005/8/layout/process4"/>
    <dgm:cxn modelId="{BB69AE56-0952-4418-8CCA-6DA7EC2B56DB}" type="presParOf" srcId="{6746F7C3-766D-47D6-8775-FB6C101745D8}" destId="{C9689671-3042-496F-9C1E-1F5D2B5F2D22}" srcOrd="2" destOrd="0" presId="urn:microsoft.com/office/officeart/2005/8/layout/process4"/>
    <dgm:cxn modelId="{38BFD039-571A-4F47-836E-1E87B8033C99}" type="presParOf" srcId="{C9689671-3042-496F-9C1E-1F5D2B5F2D22}" destId="{3F578CDD-EB60-4115-8A7E-6E06444B354E}" srcOrd="0" destOrd="0" presId="urn:microsoft.com/office/officeart/2005/8/layout/process4"/>
    <dgm:cxn modelId="{88D76199-EBB4-44E4-929B-F818D0E38AE3}" type="presParOf" srcId="{C9689671-3042-496F-9C1E-1F5D2B5F2D22}" destId="{089CC413-A892-4123-8251-104D68FC6782}" srcOrd="1" destOrd="0" presId="urn:microsoft.com/office/officeart/2005/8/layout/process4"/>
    <dgm:cxn modelId="{1373C6E5-AFFA-4ADB-A8D6-5558522684BA}" type="presParOf" srcId="{B0DCBA99-CAB7-40AA-9EBC-311977172893}" destId="{11667D79-8AFE-4B22-ADC4-8CEA5F51FC28}" srcOrd="1" destOrd="0" presId="urn:microsoft.com/office/officeart/2005/8/layout/process4"/>
    <dgm:cxn modelId="{4017CA07-CFBB-4E49-8AF7-5B6ACE58B849}" type="presParOf" srcId="{B0DCBA99-CAB7-40AA-9EBC-311977172893}" destId="{14784662-3503-4C1A-8E09-0077E89B3710}" srcOrd="2" destOrd="0" presId="urn:microsoft.com/office/officeart/2005/8/layout/process4"/>
    <dgm:cxn modelId="{5C85B5D5-8000-4464-8DF7-CE552E88C1E9}" type="presParOf" srcId="{14784662-3503-4C1A-8E09-0077E89B3710}" destId="{CA957D64-6F79-4EE3-B458-3F3836937AC0}" srcOrd="0" destOrd="0" presId="urn:microsoft.com/office/officeart/2005/8/layout/process4"/>
    <dgm:cxn modelId="{B422BA06-9080-4C54-95A8-525F580F4E73}" type="presParOf" srcId="{14784662-3503-4C1A-8E09-0077E89B3710}" destId="{A9FD5689-049B-4047-8059-22BDAA3BF09D}" srcOrd="1" destOrd="0" presId="urn:microsoft.com/office/officeart/2005/8/layout/process4"/>
    <dgm:cxn modelId="{0C104833-09A8-424C-AA38-39795FDA104A}" type="presParOf" srcId="{14784662-3503-4C1A-8E09-0077E89B3710}" destId="{C660045F-5C12-4186-91D8-F644032321E9}" srcOrd="2" destOrd="0" presId="urn:microsoft.com/office/officeart/2005/8/layout/process4"/>
    <dgm:cxn modelId="{7D4B4431-43D2-4CCB-B51D-E9785F23A7D9}" type="presParOf" srcId="{C660045F-5C12-4186-91D8-F644032321E9}" destId="{88F5B34C-BA31-47D9-86DD-2CB23254EACB}" srcOrd="0" destOrd="0" presId="urn:microsoft.com/office/officeart/2005/8/layout/process4"/>
    <dgm:cxn modelId="{2A57A621-0986-4F29-9345-AB81C43A0177}" type="presParOf" srcId="{C660045F-5C12-4186-91D8-F644032321E9}" destId="{8815F2E7-535A-45E6-BFC6-4EA097D083F2}" srcOrd="1" destOrd="0" presId="urn:microsoft.com/office/officeart/2005/8/layout/process4"/>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9128C5-70A2-43AD-AB9E-1D509F413133}" type="doc">
      <dgm:prSet loTypeId="urn:microsoft.com/office/officeart/2008/layout/AlternatingPictureBlocks" loCatId="picture" qsTypeId="urn:microsoft.com/office/officeart/2005/8/quickstyle/simple1" qsCatId="simple" csTypeId="urn:microsoft.com/office/officeart/2005/8/colors/colorful1" csCatId="colorful" phldr="1"/>
      <dgm:spPr/>
      <dgm:t>
        <a:bodyPr/>
        <a:lstStyle/>
        <a:p>
          <a:endParaRPr lang="en-US"/>
        </a:p>
      </dgm:t>
    </dgm:pt>
    <dgm:pt modelId="{02F5469B-D36C-475F-B1AF-5F1499E31871}">
      <dgm:prSet custT="1"/>
      <dgm:spPr/>
      <dgm:t>
        <a:bodyPr/>
        <a:lstStyle/>
        <a:p>
          <a:pPr rtl="0">
            <a:lnSpc>
              <a:spcPct val="100000"/>
            </a:lnSpc>
            <a:spcAft>
              <a:spcPts val="0"/>
            </a:spcAft>
          </a:pPr>
          <a:r>
            <a:rPr lang="en-US" sz="2800">
              <a:latin typeface="+mn-lt"/>
            </a:rPr>
            <a:t>Social Insurance</a:t>
          </a:r>
          <a:endParaRPr lang="en-US" sz="2800" dirty="0">
            <a:latin typeface="+mn-lt"/>
          </a:endParaRPr>
        </a:p>
      </dgm:t>
    </dgm:pt>
    <dgm:pt modelId="{24CBD3AC-1CAA-4F1D-A417-F4FC2CA868BD}" type="parTrans" cxnId="{E6C2050E-2D92-4343-A244-25ECB854F22D}">
      <dgm:prSet/>
      <dgm:spPr/>
      <dgm:t>
        <a:bodyPr/>
        <a:lstStyle/>
        <a:p>
          <a:pPr rtl="0"/>
          <a:endParaRPr lang="en-US" sz="2800">
            <a:solidFill>
              <a:schemeClr val="bg1"/>
            </a:solidFill>
            <a:latin typeface="+mn-lt"/>
          </a:endParaRPr>
        </a:p>
      </dgm:t>
    </dgm:pt>
    <dgm:pt modelId="{02270422-EFA7-41CA-9318-35EA4ABFC41F}" type="sibTrans" cxnId="{E6C2050E-2D92-4343-A244-25ECB854F22D}">
      <dgm:prSet/>
      <dgm:spPr/>
      <dgm:t>
        <a:bodyPr/>
        <a:lstStyle/>
        <a:p>
          <a:pPr rtl="0"/>
          <a:endParaRPr lang="en-US" sz="2800">
            <a:solidFill>
              <a:schemeClr val="bg1"/>
            </a:solidFill>
            <a:latin typeface="+mn-lt"/>
          </a:endParaRPr>
        </a:p>
      </dgm:t>
    </dgm:pt>
    <dgm:pt modelId="{9EBF4EFF-B12A-4876-91CE-FA714DF3CCE1}">
      <dgm:prSet custT="1"/>
      <dgm:spPr/>
      <dgm:t>
        <a:bodyPr/>
        <a:lstStyle/>
        <a:p>
          <a:pPr rtl="0">
            <a:lnSpc>
              <a:spcPct val="100000"/>
            </a:lnSpc>
            <a:spcAft>
              <a:spcPts val="0"/>
            </a:spcAft>
          </a:pPr>
          <a:r>
            <a:rPr lang="en-US" sz="2800">
              <a:latin typeface="+mn-lt"/>
            </a:rPr>
            <a:t>Teams</a:t>
          </a:r>
          <a:endParaRPr lang="en-US" sz="2800" dirty="0">
            <a:latin typeface="+mn-lt"/>
          </a:endParaRPr>
        </a:p>
      </dgm:t>
    </dgm:pt>
    <dgm:pt modelId="{806830A4-3A00-4E82-A058-2ABFF06C0D9A}" type="parTrans" cxnId="{B02D54E8-347D-4DD7-A285-E1CD6C31FE85}">
      <dgm:prSet/>
      <dgm:spPr/>
      <dgm:t>
        <a:bodyPr/>
        <a:lstStyle/>
        <a:p>
          <a:pPr rtl="0"/>
          <a:endParaRPr lang="en-US" sz="2800">
            <a:solidFill>
              <a:schemeClr val="bg1"/>
            </a:solidFill>
            <a:latin typeface="+mn-lt"/>
          </a:endParaRPr>
        </a:p>
      </dgm:t>
    </dgm:pt>
    <dgm:pt modelId="{E1EFAFD4-5EDD-49AC-8F0A-EE26A6252443}" type="sibTrans" cxnId="{B02D54E8-347D-4DD7-A285-E1CD6C31FE85}">
      <dgm:prSet/>
      <dgm:spPr/>
      <dgm:t>
        <a:bodyPr/>
        <a:lstStyle/>
        <a:p>
          <a:pPr rtl="0"/>
          <a:endParaRPr lang="en-US" sz="2800">
            <a:solidFill>
              <a:schemeClr val="bg1"/>
            </a:solidFill>
            <a:latin typeface="+mn-lt"/>
          </a:endParaRPr>
        </a:p>
      </dgm:t>
    </dgm:pt>
    <dgm:pt modelId="{9B8F8E8C-D27D-4534-ABB4-4A7DAFEB6C56}">
      <dgm:prSet custT="1"/>
      <dgm:spPr/>
      <dgm:t>
        <a:bodyPr/>
        <a:lstStyle/>
        <a:p>
          <a:pPr rtl="0">
            <a:lnSpc>
              <a:spcPct val="100000"/>
            </a:lnSpc>
            <a:spcAft>
              <a:spcPts val="0"/>
            </a:spcAft>
          </a:pPr>
          <a:r>
            <a:rPr lang="en-GB" sz="2800" kern="1200" dirty="0">
              <a:latin typeface="+mn-lt"/>
            </a:rPr>
            <a:t>Valuables</a:t>
          </a:r>
          <a:r>
            <a:rPr lang="ar-EG" sz="2800" kern="1200" dirty="0">
              <a:latin typeface="+mn-lt"/>
            </a:rPr>
            <a:t> </a:t>
          </a:r>
          <a:r>
            <a:rPr lang="en-US" sz="2800" kern="1200" dirty="0">
              <a:latin typeface="+mn-lt"/>
              <a:ea typeface="+mn-ea"/>
              <a:cs typeface="DIN NEXT™ ARABIC REGULAR"/>
            </a:rPr>
            <a:t>Insurance</a:t>
          </a:r>
        </a:p>
      </dgm:t>
    </dgm:pt>
    <dgm:pt modelId="{60BFE896-82ED-4953-970E-0CA34C4FAC67}" type="sibTrans" cxnId="{C1A97799-43EE-4511-ABDF-FF1998C9567C}">
      <dgm:prSet/>
      <dgm:spPr/>
      <dgm:t>
        <a:bodyPr/>
        <a:lstStyle/>
        <a:p>
          <a:pPr rtl="0"/>
          <a:endParaRPr lang="en-US" sz="2800">
            <a:solidFill>
              <a:schemeClr val="bg1"/>
            </a:solidFill>
            <a:latin typeface="+mn-lt"/>
          </a:endParaRPr>
        </a:p>
      </dgm:t>
    </dgm:pt>
    <dgm:pt modelId="{72B36BEE-55E9-4FE6-8AB9-D41EEF3BC2DD}" type="parTrans" cxnId="{C1A97799-43EE-4511-ABDF-FF1998C9567C}">
      <dgm:prSet/>
      <dgm:spPr/>
      <dgm:t>
        <a:bodyPr/>
        <a:lstStyle/>
        <a:p>
          <a:pPr rtl="0"/>
          <a:endParaRPr lang="en-US" sz="2800">
            <a:solidFill>
              <a:schemeClr val="bg1"/>
            </a:solidFill>
            <a:latin typeface="+mn-lt"/>
          </a:endParaRPr>
        </a:p>
      </dgm:t>
    </dgm:pt>
    <dgm:pt modelId="{AD3D8A5E-7BD6-4549-8279-A6830AC5C30D}" type="pres">
      <dgm:prSet presAssocID="{779128C5-70A2-43AD-AB9E-1D509F413133}" presName="linearFlow" presStyleCnt="0">
        <dgm:presLayoutVars>
          <dgm:dir/>
          <dgm:resizeHandles val="exact"/>
        </dgm:presLayoutVars>
      </dgm:prSet>
      <dgm:spPr/>
    </dgm:pt>
    <dgm:pt modelId="{6FEF37C5-7CA2-4F93-9C4F-6067668ABB34}" type="pres">
      <dgm:prSet presAssocID="{9B8F8E8C-D27D-4534-ABB4-4A7DAFEB6C56}" presName="comp" presStyleCnt="0"/>
      <dgm:spPr/>
    </dgm:pt>
    <dgm:pt modelId="{6AFAB3F7-A1C0-4D01-A0EF-0E644A487FFB}" type="pres">
      <dgm:prSet presAssocID="{9B8F8E8C-D27D-4534-ABB4-4A7DAFEB6C56}" presName="rect2" presStyleLbl="node1" presStyleIdx="0" presStyleCnt="3">
        <dgm:presLayoutVars>
          <dgm:bulletEnabled val="1"/>
        </dgm:presLayoutVars>
      </dgm:prSet>
      <dgm:spPr/>
    </dgm:pt>
    <dgm:pt modelId="{360A5D3D-548B-4567-A90F-C1BCA3584A35}" type="pres">
      <dgm:prSet presAssocID="{9B8F8E8C-D27D-4534-ABB4-4A7DAFEB6C56}" presName="rect1" presStyleLbl="ln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afe with solid fill"/>
        </a:ext>
      </dgm:extLst>
    </dgm:pt>
    <dgm:pt modelId="{329CACBC-1722-4DCB-A971-A1B94074859C}" type="pres">
      <dgm:prSet presAssocID="{60BFE896-82ED-4953-970E-0CA34C4FAC67}" presName="sibTrans" presStyleCnt="0"/>
      <dgm:spPr/>
    </dgm:pt>
    <dgm:pt modelId="{AC9DF202-874C-4706-9E90-FA0516517773}" type="pres">
      <dgm:prSet presAssocID="{02F5469B-D36C-475F-B1AF-5F1499E31871}" presName="comp" presStyleCnt="0"/>
      <dgm:spPr/>
    </dgm:pt>
    <dgm:pt modelId="{023441A5-CED5-4745-AF57-ECC48BEC569F}" type="pres">
      <dgm:prSet presAssocID="{02F5469B-D36C-475F-B1AF-5F1499E31871}" presName="rect2" presStyleLbl="node1" presStyleIdx="1" presStyleCnt="3">
        <dgm:presLayoutVars>
          <dgm:bulletEnabled val="1"/>
        </dgm:presLayoutVars>
      </dgm:prSet>
      <dgm:spPr/>
    </dgm:pt>
    <dgm:pt modelId="{E56F15C6-5640-4FEC-9E3A-B9AD3CE32A3C}" type="pres">
      <dgm:prSet presAssocID="{02F5469B-D36C-475F-B1AF-5F1499E31871}" presName="rect1" presStyleLbl="ln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olice male with solid fill"/>
        </a:ext>
      </dgm:extLst>
    </dgm:pt>
    <dgm:pt modelId="{394ADDAD-8FF7-419E-99A7-23927B4CF635}" type="pres">
      <dgm:prSet presAssocID="{02270422-EFA7-41CA-9318-35EA4ABFC41F}" presName="sibTrans" presStyleCnt="0"/>
      <dgm:spPr/>
    </dgm:pt>
    <dgm:pt modelId="{AA8EACD4-4231-4B5F-90A5-A7A4D886D8DC}" type="pres">
      <dgm:prSet presAssocID="{9EBF4EFF-B12A-4876-91CE-FA714DF3CCE1}" presName="comp" presStyleCnt="0"/>
      <dgm:spPr/>
    </dgm:pt>
    <dgm:pt modelId="{B283D593-1C06-4CE3-BE8D-673A032B7869}" type="pres">
      <dgm:prSet presAssocID="{9EBF4EFF-B12A-4876-91CE-FA714DF3CCE1}" presName="rect2" presStyleLbl="node1" presStyleIdx="2" presStyleCnt="3">
        <dgm:presLayoutVars>
          <dgm:bulletEnabled val="1"/>
        </dgm:presLayoutVars>
      </dgm:prSet>
      <dgm:spPr/>
    </dgm:pt>
    <dgm:pt modelId="{7F021254-53C4-4FC7-9B3C-7786EB9910B7}" type="pres">
      <dgm:prSet presAssocID="{9EBF4EFF-B12A-4876-91CE-FA714DF3CCE1}" presName="rect1" presStyleLbl="ln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Online meeting with solid fill"/>
        </a:ext>
      </dgm:extLst>
    </dgm:pt>
  </dgm:ptLst>
  <dgm:cxnLst>
    <dgm:cxn modelId="{E6C2050E-2D92-4343-A244-25ECB854F22D}" srcId="{779128C5-70A2-43AD-AB9E-1D509F413133}" destId="{02F5469B-D36C-475F-B1AF-5F1499E31871}" srcOrd="1" destOrd="0" parTransId="{24CBD3AC-1CAA-4F1D-A417-F4FC2CA868BD}" sibTransId="{02270422-EFA7-41CA-9318-35EA4ABFC41F}"/>
    <dgm:cxn modelId="{FFF01027-8845-4B39-B60D-E30885E18613}" type="presOf" srcId="{9B8F8E8C-D27D-4534-ABB4-4A7DAFEB6C56}" destId="{6AFAB3F7-A1C0-4D01-A0EF-0E644A487FFB}" srcOrd="0" destOrd="0" presId="urn:microsoft.com/office/officeart/2008/layout/AlternatingPictureBlocks"/>
    <dgm:cxn modelId="{9170EB4C-EF83-4B30-A4D4-35028BF7B3A9}" type="presOf" srcId="{779128C5-70A2-43AD-AB9E-1D509F413133}" destId="{AD3D8A5E-7BD6-4549-8279-A6830AC5C30D}" srcOrd="0" destOrd="0" presId="urn:microsoft.com/office/officeart/2008/layout/AlternatingPictureBlocks"/>
    <dgm:cxn modelId="{183BA68B-AB6C-4E53-B6CF-A56F51F3C5F3}" type="presOf" srcId="{02F5469B-D36C-475F-B1AF-5F1499E31871}" destId="{023441A5-CED5-4745-AF57-ECC48BEC569F}" srcOrd="0" destOrd="0" presId="urn:microsoft.com/office/officeart/2008/layout/AlternatingPictureBlocks"/>
    <dgm:cxn modelId="{C1A97799-43EE-4511-ABDF-FF1998C9567C}" srcId="{779128C5-70A2-43AD-AB9E-1D509F413133}" destId="{9B8F8E8C-D27D-4534-ABB4-4A7DAFEB6C56}" srcOrd="0" destOrd="0" parTransId="{72B36BEE-55E9-4FE6-8AB9-D41EEF3BC2DD}" sibTransId="{60BFE896-82ED-4953-970E-0CA34C4FAC67}"/>
    <dgm:cxn modelId="{2778A4A1-BB61-41C3-A4B5-CFE9F1314A64}" type="presOf" srcId="{9EBF4EFF-B12A-4876-91CE-FA714DF3CCE1}" destId="{B283D593-1C06-4CE3-BE8D-673A032B7869}" srcOrd="0" destOrd="0" presId="urn:microsoft.com/office/officeart/2008/layout/AlternatingPictureBlocks"/>
    <dgm:cxn modelId="{B02D54E8-347D-4DD7-A285-E1CD6C31FE85}" srcId="{779128C5-70A2-43AD-AB9E-1D509F413133}" destId="{9EBF4EFF-B12A-4876-91CE-FA714DF3CCE1}" srcOrd="2" destOrd="0" parTransId="{806830A4-3A00-4E82-A058-2ABFF06C0D9A}" sibTransId="{E1EFAFD4-5EDD-49AC-8F0A-EE26A6252443}"/>
    <dgm:cxn modelId="{D6D23EE2-8C9F-4A01-AA52-5C6292FA4B2B}" type="presParOf" srcId="{AD3D8A5E-7BD6-4549-8279-A6830AC5C30D}" destId="{6FEF37C5-7CA2-4F93-9C4F-6067668ABB34}" srcOrd="0" destOrd="0" presId="urn:microsoft.com/office/officeart/2008/layout/AlternatingPictureBlocks"/>
    <dgm:cxn modelId="{EEFDC129-B8A8-4DA7-84BB-9AD4AE493371}" type="presParOf" srcId="{6FEF37C5-7CA2-4F93-9C4F-6067668ABB34}" destId="{6AFAB3F7-A1C0-4D01-A0EF-0E644A487FFB}" srcOrd="0" destOrd="0" presId="urn:microsoft.com/office/officeart/2008/layout/AlternatingPictureBlocks"/>
    <dgm:cxn modelId="{729A1471-5903-4F09-AD02-71997590A057}" type="presParOf" srcId="{6FEF37C5-7CA2-4F93-9C4F-6067668ABB34}" destId="{360A5D3D-548B-4567-A90F-C1BCA3584A35}" srcOrd="1" destOrd="0" presId="urn:microsoft.com/office/officeart/2008/layout/AlternatingPictureBlocks"/>
    <dgm:cxn modelId="{824B5C26-8E71-477A-A25C-8FC8D8ACD82F}" type="presParOf" srcId="{AD3D8A5E-7BD6-4549-8279-A6830AC5C30D}" destId="{329CACBC-1722-4DCB-A971-A1B94074859C}" srcOrd="1" destOrd="0" presId="urn:microsoft.com/office/officeart/2008/layout/AlternatingPictureBlocks"/>
    <dgm:cxn modelId="{E10973AF-FDBE-4662-98A0-E14AA4500168}" type="presParOf" srcId="{AD3D8A5E-7BD6-4549-8279-A6830AC5C30D}" destId="{AC9DF202-874C-4706-9E90-FA0516517773}" srcOrd="2" destOrd="0" presId="urn:microsoft.com/office/officeart/2008/layout/AlternatingPictureBlocks"/>
    <dgm:cxn modelId="{A575D514-B0F5-4F84-A4A9-BC5703AC7BAD}" type="presParOf" srcId="{AC9DF202-874C-4706-9E90-FA0516517773}" destId="{023441A5-CED5-4745-AF57-ECC48BEC569F}" srcOrd="0" destOrd="0" presId="urn:microsoft.com/office/officeart/2008/layout/AlternatingPictureBlocks"/>
    <dgm:cxn modelId="{CE07D3BB-3189-4696-8033-88DBEC9C3BFC}" type="presParOf" srcId="{AC9DF202-874C-4706-9E90-FA0516517773}" destId="{E56F15C6-5640-4FEC-9E3A-B9AD3CE32A3C}" srcOrd="1" destOrd="0" presId="urn:microsoft.com/office/officeart/2008/layout/AlternatingPictureBlocks"/>
    <dgm:cxn modelId="{3885150C-F195-42FC-8CAE-C272E24E36FD}" type="presParOf" srcId="{AD3D8A5E-7BD6-4549-8279-A6830AC5C30D}" destId="{394ADDAD-8FF7-419E-99A7-23927B4CF635}" srcOrd="3" destOrd="0" presId="urn:microsoft.com/office/officeart/2008/layout/AlternatingPictureBlocks"/>
    <dgm:cxn modelId="{B1B3B358-70D6-446D-BBA8-74AB21A2993B}" type="presParOf" srcId="{AD3D8A5E-7BD6-4549-8279-A6830AC5C30D}" destId="{AA8EACD4-4231-4B5F-90A5-A7A4D886D8DC}" srcOrd="4" destOrd="0" presId="urn:microsoft.com/office/officeart/2008/layout/AlternatingPictureBlocks"/>
    <dgm:cxn modelId="{3624331F-9132-461A-82A6-8D237153CD96}" type="presParOf" srcId="{AA8EACD4-4231-4B5F-90A5-A7A4D886D8DC}" destId="{B283D593-1C06-4CE3-BE8D-673A032B7869}" srcOrd="0" destOrd="0" presId="urn:microsoft.com/office/officeart/2008/layout/AlternatingPictureBlocks"/>
    <dgm:cxn modelId="{F5225FD7-9CE6-4810-8E92-03EEFBA41F62}" type="presParOf" srcId="{AA8EACD4-4231-4B5F-90A5-A7A4D886D8DC}" destId="{7F021254-53C4-4FC7-9B3C-7786EB9910B7}" srcOrd="1" destOrd="0" presId="urn:microsoft.com/office/officeart/2008/layout/Alternating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4798B8A-D882-4955-AFF5-67FDB178BA2E}"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pPr rtl="1"/>
          <a:endParaRPr lang="ar-SA"/>
        </a:p>
      </dgm:t>
    </dgm:pt>
    <dgm:pt modelId="{C695C2EC-A042-4973-ABA3-CB383F3799C9}">
      <dgm:prSet phldrT="[Text]" custT="1"/>
      <dgm:spPr/>
      <dgm:t>
        <a:bodyPr/>
        <a:lstStyle/>
        <a:p>
          <a:pPr algn="ctr" rtl="0"/>
          <a:r>
            <a:rPr lang="en-GB" sz="1400" b="1" dirty="0">
              <a:latin typeface="+mn-lt"/>
              <a:cs typeface="DIN NEXT™ ARABIC BOLD" panose="020B0803020203050203" pitchFamily="34" charset="-78"/>
            </a:rPr>
            <a:t>Object Detection</a:t>
          </a:r>
          <a:endParaRPr lang="ar-SA" sz="1400" b="1" dirty="0">
            <a:latin typeface="+mn-lt"/>
            <a:cs typeface="DIN NEXT™ ARABIC BOLD" panose="020B0803020203050203" pitchFamily="34" charset="-78"/>
          </a:endParaRPr>
        </a:p>
      </dgm:t>
    </dgm:pt>
    <dgm:pt modelId="{EC3833FA-52A9-4B67-A906-731CA3AAEAE6}" type="parTrans" cxnId="{3E620B0F-D418-403A-98DE-9D1028EF94BC}">
      <dgm:prSet/>
      <dgm:spPr/>
      <dgm:t>
        <a:bodyPr/>
        <a:lstStyle/>
        <a:p>
          <a:pPr algn="ctr" rtl="0"/>
          <a:endParaRPr lang="ar-SA" sz="1200">
            <a:latin typeface="+mn-lt"/>
            <a:cs typeface="DIN NEXT™ ARABIC MEDIUM" panose="020B0603020203050203" pitchFamily="34" charset="-78"/>
          </a:endParaRPr>
        </a:p>
      </dgm:t>
    </dgm:pt>
    <dgm:pt modelId="{80FBE026-AA50-432F-98E2-02148041A49F}" type="sibTrans" cxnId="{3E620B0F-D418-403A-98DE-9D1028EF94BC}">
      <dgm:prSet/>
      <dgm:spPr/>
      <dgm:t>
        <a:bodyPr/>
        <a:lstStyle/>
        <a:p>
          <a:pPr algn="ctr" rtl="0"/>
          <a:endParaRPr lang="ar-SA" sz="1200">
            <a:latin typeface="+mn-lt"/>
            <a:cs typeface="DIN NEXT™ ARABIC MEDIUM" panose="020B0603020203050203" pitchFamily="34" charset="-78"/>
          </a:endParaRPr>
        </a:p>
      </dgm:t>
    </dgm:pt>
    <dgm:pt modelId="{D54CD004-8FAB-4447-BFCE-2D1FC52E5488}">
      <dgm:prSet phldrT="[Text]" custT="1"/>
      <dgm:spPr/>
      <dgm:t>
        <a:bodyPr/>
        <a:lstStyle/>
        <a:p>
          <a:pPr algn="ctr" rtl="0"/>
          <a:r>
            <a:rPr lang="en-US" sz="1200" dirty="0">
              <a:latin typeface="+mn-lt"/>
              <a:cs typeface="DIN NEXT™ ARABIC MEDIUM" panose="020B0603020203050203" pitchFamily="34" charset="-78"/>
            </a:rPr>
            <a:t>R-CNN</a:t>
          </a:r>
          <a:endParaRPr lang="ar-SA" sz="1200" dirty="0">
            <a:latin typeface="+mn-lt"/>
            <a:cs typeface="DIN NEXT™ ARABIC MEDIUM" panose="020B0603020203050203" pitchFamily="34" charset="-78"/>
          </a:endParaRPr>
        </a:p>
      </dgm:t>
    </dgm:pt>
    <dgm:pt modelId="{9FFD38C2-524B-4611-BACA-0F2C2CA14EEE}" type="parTrans" cxnId="{7FE08FF1-FBD9-4336-9D58-6BE58A75AC2C}">
      <dgm:prSet/>
      <dgm:spPr/>
      <dgm:t>
        <a:bodyPr/>
        <a:lstStyle/>
        <a:p>
          <a:pPr algn="ctr" rtl="0"/>
          <a:endParaRPr lang="ar-SA" sz="1200">
            <a:latin typeface="+mn-lt"/>
            <a:cs typeface="DIN NEXT™ ARABIC MEDIUM" panose="020B0603020203050203" pitchFamily="34" charset="-78"/>
          </a:endParaRPr>
        </a:p>
      </dgm:t>
    </dgm:pt>
    <dgm:pt modelId="{E3B1E235-704C-4084-8C10-C8DD532408D0}" type="sibTrans" cxnId="{7FE08FF1-FBD9-4336-9D58-6BE58A75AC2C}">
      <dgm:prSet/>
      <dgm:spPr/>
      <dgm:t>
        <a:bodyPr/>
        <a:lstStyle/>
        <a:p>
          <a:pPr algn="ctr" rtl="0"/>
          <a:endParaRPr lang="ar-SA" sz="1200">
            <a:latin typeface="+mn-lt"/>
            <a:cs typeface="DIN NEXT™ ARABIC MEDIUM" panose="020B0603020203050203" pitchFamily="34" charset="-78"/>
          </a:endParaRPr>
        </a:p>
      </dgm:t>
    </dgm:pt>
    <dgm:pt modelId="{DA0089B9-16BC-4A7F-BA4B-32B7DA9A5CBF}">
      <dgm:prSet phldrT="[Text]" custT="1"/>
      <dgm:spPr/>
      <dgm:t>
        <a:bodyPr/>
        <a:lstStyle/>
        <a:p>
          <a:pPr algn="ctr" rtl="0"/>
          <a:r>
            <a:rPr lang="en-US" sz="1200" dirty="0">
              <a:latin typeface="+mn-lt"/>
              <a:cs typeface="DIN NEXT™ ARABIC MEDIUM" panose="020B0603020203050203" pitchFamily="34" charset="-78"/>
            </a:rPr>
            <a:t>SSD</a:t>
          </a:r>
          <a:endParaRPr lang="ar-SA" sz="1200" dirty="0">
            <a:latin typeface="+mn-lt"/>
            <a:cs typeface="DIN NEXT™ ARABIC MEDIUM" panose="020B0603020203050203" pitchFamily="34" charset="-78"/>
          </a:endParaRPr>
        </a:p>
      </dgm:t>
    </dgm:pt>
    <dgm:pt modelId="{8CF5A10F-3201-4D9E-9193-74BE87F23B6A}" type="parTrans" cxnId="{67237711-9174-4A81-85F3-B7D07DA7CB16}">
      <dgm:prSet/>
      <dgm:spPr/>
      <dgm:t>
        <a:bodyPr/>
        <a:lstStyle/>
        <a:p>
          <a:pPr algn="ctr" rtl="0"/>
          <a:endParaRPr lang="ar-SA" sz="1200">
            <a:latin typeface="+mn-lt"/>
            <a:cs typeface="DIN NEXT™ ARABIC MEDIUM" panose="020B0603020203050203" pitchFamily="34" charset="-78"/>
          </a:endParaRPr>
        </a:p>
      </dgm:t>
    </dgm:pt>
    <dgm:pt modelId="{680D17F6-8712-4E9A-B3B3-AB760D9EED88}" type="sibTrans" cxnId="{67237711-9174-4A81-85F3-B7D07DA7CB16}">
      <dgm:prSet/>
      <dgm:spPr/>
      <dgm:t>
        <a:bodyPr/>
        <a:lstStyle/>
        <a:p>
          <a:pPr algn="ctr" rtl="0"/>
          <a:endParaRPr lang="ar-SA" sz="1200">
            <a:latin typeface="+mn-lt"/>
            <a:cs typeface="DIN NEXT™ ARABIC MEDIUM" panose="020B0603020203050203" pitchFamily="34" charset="-78"/>
          </a:endParaRPr>
        </a:p>
      </dgm:t>
    </dgm:pt>
    <dgm:pt modelId="{DA2A9D0C-1911-4AFE-894A-D5CFE0173A01}">
      <dgm:prSet phldrT="[Text]" custT="1"/>
      <dgm:spPr/>
      <dgm:t>
        <a:bodyPr/>
        <a:lstStyle/>
        <a:p>
          <a:pPr algn="ctr" rtl="0"/>
          <a:r>
            <a:rPr lang="en-US" sz="1200" dirty="0">
              <a:latin typeface="+mn-lt"/>
              <a:cs typeface="DIN NEXT™ ARABIC MEDIUM" panose="020B0603020203050203" pitchFamily="34" charset="-78"/>
            </a:rPr>
            <a:t>YOLO</a:t>
          </a:r>
          <a:endParaRPr lang="ar-SA" sz="1200" dirty="0">
            <a:latin typeface="+mn-lt"/>
            <a:cs typeface="DIN NEXT™ ARABIC MEDIUM" panose="020B0603020203050203" pitchFamily="34" charset="-78"/>
          </a:endParaRPr>
        </a:p>
      </dgm:t>
    </dgm:pt>
    <dgm:pt modelId="{5D611879-6057-4CDA-A97E-8485689170D0}" type="parTrans" cxnId="{EF281E0A-574E-4D07-AF59-683D1CCEE5F2}">
      <dgm:prSet/>
      <dgm:spPr/>
      <dgm:t>
        <a:bodyPr/>
        <a:lstStyle/>
        <a:p>
          <a:pPr algn="ctr" rtl="0"/>
          <a:endParaRPr lang="ar-SA" sz="1200">
            <a:latin typeface="+mn-lt"/>
            <a:cs typeface="DIN NEXT™ ARABIC MEDIUM" panose="020B0603020203050203" pitchFamily="34" charset="-78"/>
          </a:endParaRPr>
        </a:p>
      </dgm:t>
    </dgm:pt>
    <dgm:pt modelId="{970A6859-CCCD-4DFB-93CB-4093CE441E36}" type="sibTrans" cxnId="{EF281E0A-574E-4D07-AF59-683D1CCEE5F2}">
      <dgm:prSet/>
      <dgm:spPr/>
      <dgm:t>
        <a:bodyPr/>
        <a:lstStyle/>
        <a:p>
          <a:pPr algn="ctr" rtl="0"/>
          <a:endParaRPr lang="ar-SA" sz="1200">
            <a:latin typeface="+mn-lt"/>
            <a:cs typeface="DIN NEXT™ ARABIC MEDIUM" panose="020B0603020203050203" pitchFamily="34" charset="-78"/>
          </a:endParaRPr>
        </a:p>
      </dgm:t>
    </dgm:pt>
    <dgm:pt modelId="{BC5D0D49-E9F6-4067-AB22-E3C6007A6FA3}">
      <dgm:prSet custT="1"/>
      <dgm:spPr/>
      <dgm:t>
        <a:bodyPr/>
        <a:lstStyle/>
        <a:p>
          <a:pPr algn="ctr" rtl="0"/>
          <a:r>
            <a:rPr lang="en-US" sz="1200" dirty="0">
              <a:latin typeface="+mn-lt"/>
              <a:cs typeface="DIN NEXT™ ARABIC MEDIUM" panose="020B0603020203050203" pitchFamily="34" charset="-78"/>
            </a:rPr>
            <a:t>HOG</a:t>
          </a:r>
          <a:endParaRPr lang="ar-SA" sz="1200" dirty="0">
            <a:latin typeface="+mn-lt"/>
            <a:cs typeface="DIN NEXT™ ARABIC MEDIUM" panose="020B0603020203050203" pitchFamily="34" charset="-78"/>
          </a:endParaRPr>
        </a:p>
      </dgm:t>
    </dgm:pt>
    <dgm:pt modelId="{43E038BD-1E73-4AD5-9828-1EB936D26F5F}" type="parTrans" cxnId="{C7DC4718-E057-4374-AE1D-D5ACB2EE2A76}">
      <dgm:prSet/>
      <dgm:spPr/>
      <dgm:t>
        <a:bodyPr/>
        <a:lstStyle/>
        <a:p>
          <a:pPr algn="ctr" rtl="0"/>
          <a:endParaRPr lang="ar-SA" sz="1200">
            <a:latin typeface="+mn-lt"/>
            <a:cs typeface="DIN NEXT™ ARABIC MEDIUM" panose="020B0603020203050203" pitchFamily="34" charset="-78"/>
          </a:endParaRPr>
        </a:p>
      </dgm:t>
    </dgm:pt>
    <dgm:pt modelId="{F5225AD8-CC60-4C6F-BD11-22CA5D28D71B}" type="sibTrans" cxnId="{C7DC4718-E057-4374-AE1D-D5ACB2EE2A76}">
      <dgm:prSet/>
      <dgm:spPr/>
      <dgm:t>
        <a:bodyPr/>
        <a:lstStyle/>
        <a:p>
          <a:pPr algn="ctr" rtl="0"/>
          <a:endParaRPr lang="ar-SA" sz="1200">
            <a:latin typeface="+mn-lt"/>
            <a:cs typeface="DIN NEXT™ ARABIC MEDIUM" panose="020B0603020203050203" pitchFamily="34" charset="-78"/>
          </a:endParaRPr>
        </a:p>
      </dgm:t>
    </dgm:pt>
    <dgm:pt modelId="{E80B0FDF-4CD8-4911-9517-46D4CDA9F573}">
      <dgm:prSet custT="1"/>
      <dgm:spPr/>
      <dgm:t>
        <a:bodyPr/>
        <a:lstStyle/>
        <a:p>
          <a:pPr algn="ctr" rtl="0"/>
          <a:r>
            <a:rPr lang="en-US" sz="1200" dirty="0">
              <a:latin typeface="+mn-lt"/>
              <a:cs typeface="DIN NEXT™ ARABIC MEDIUM" panose="020B0603020203050203" pitchFamily="34" charset="-78"/>
            </a:rPr>
            <a:t>Fast</a:t>
          </a:r>
          <a:br>
            <a:rPr lang="en-US" sz="1200" dirty="0">
              <a:latin typeface="+mn-lt"/>
              <a:cs typeface="DIN NEXT™ ARABIC MEDIUM" panose="020B0603020203050203" pitchFamily="34" charset="-78"/>
            </a:rPr>
          </a:br>
          <a:r>
            <a:rPr lang="en-US" sz="1200" dirty="0">
              <a:latin typeface="+mn-lt"/>
              <a:cs typeface="DIN NEXT™ ARABIC MEDIUM" panose="020B0603020203050203" pitchFamily="34" charset="-78"/>
            </a:rPr>
            <a:t>R-CNN</a:t>
          </a:r>
          <a:endParaRPr lang="ar-SA" sz="1200" dirty="0">
            <a:latin typeface="+mn-lt"/>
            <a:cs typeface="DIN NEXT™ ARABIC MEDIUM" panose="020B0603020203050203" pitchFamily="34" charset="-78"/>
          </a:endParaRPr>
        </a:p>
      </dgm:t>
    </dgm:pt>
    <dgm:pt modelId="{5D6A9AD6-2688-440D-9977-3655D33F2F97}" type="parTrans" cxnId="{FAA1B2CC-2CB9-48D2-8865-50293C9424CB}">
      <dgm:prSet/>
      <dgm:spPr/>
      <dgm:t>
        <a:bodyPr/>
        <a:lstStyle/>
        <a:p>
          <a:pPr algn="ctr" rtl="0"/>
          <a:endParaRPr lang="ar-SA" sz="1200">
            <a:latin typeface="+mn-lt"/>
            <a:cs typeface="DIN NEXT™ ARABIC MEDIUM" panose="020B0603020203050203" pitchFamily="34" charset="-78"/>
          </a:endParaRPr>
        </a:p>
      </dgm:t>
    </dgm:pt>
    <dgm:pt modelId="{0FA45FCF-D9C0-445D-BB87-D27CFBAC2D16}" type="sibTrans" cxnId="{FAA1B2CC-2CB9-48D2-8865-50293C9424CB}">
      <dgm:prSet/>
      <dgm:spPr/>
      <dgm:t>
        <a:bodyPr/>
        <a:lstStyle/>
        <a:p>
          <a:pPr algn="ctr" rtl="0"/>
          <a:endParaRPr lang="ar-SA" sz="1200">
            <a:latin typeface="+mn-lt"/>
            <a:cs typeface="DIN NEXT™ ARABIC MEDIUM" panose="020B0603020203050203" pitchFamily="34" charset="-78"/>
          </a:endParaRPr>
        </a:p>
      </dgm:t>
    </dgm:pt>
    <dgm:pt modelId="{5939A925-960B-4F98-97A0-AF3C79C17A3A}">
      <dgm:prSet custT="1"/>
      <dgm:spPr/>
      <dgm:t>
        <a:bodyPr/>
        <a:lstStyle/>
        <a:p>
          <a:pPr algn="ctr" rtl="0"/>
          <a:r>
            <a:rPr lang="en-US" sz="1200" dirty="0">
              <a:latin typeface="+mn-lt"/>
              <a:cs typeface="DIN NEXT™ ARABIC MEDIUM" panose="020B0603020203050203" pitchFamily="34" charset="-78"/>
            </a:rPr>
            <a:t>Faster</a:t>
          </a:r>
          <a:br>
            <a:rPr lang="en-US" sz="1200" dirty="0">
              <a:latin typeface="+mn-lt"/>
              <a:cs typeface="DIN NEXT™ ARABIC MEDIUM" panose="020B0603020203050203" pitchFamily="34" charset="-78"/>
            </a:rPr>
          </a:br>
          <a:r>
            <a:rPr lang="en-US" sz="1200" dirty="0">
              <a:latin typeface="+mn-lt"/>
              <a:cs typeface="DIN NEXT™ ARABIC MEDIUM" panose="020B0603020203050203" pitchFamily="34" charset="-78"/>
            </a:rPr>
            <a:t>R-CNN</a:t>
          </a:r>
          <a:endParaRPr lang="ar-SA" sz="1200" dirty="0">
            <a:latin typeface="+mn-lt"/>
            <a:cs typeface="DIN NEXT™ ARABIC MEDIUM" panose="020B0603020203050203" pitchFamily="34" charset="-78"/>
          </a:endParaRPr>
        </a:p>
      </dgm:t>
    </dgm:pt>
    <dgm:pt modelId="{62ED83E8-8018-4D23-A6B1-8F2C3BD7615A}" type="parTrans" cxnId="{4148E054-DCD1-41CD-A898-BC3278EFA9D0}">
      <dgm:prSet/>
      <dgm:spPr/>
      <dgm:t>
        <a:bodyPr/>
        <a:lstStyle/>
        <a:p>
          <a:pPr algn="ctr" rtl="0"/>
          <a:endParaRPr lang="ar-SA" sz="1200">
            <a:latin typeface="+mn-lt"/>
            <a:cs typeface="DIN NEXT™ ARABIC MEDIUM" panose="020B0603020203050203" pitchFamily="34" charset="-78"/>
          </a:endParaRPr>
        </a:p>
      </dgm:t>
    </dgm:pt>
    <dgm:pt modelId="{D9A2425C-3B90-42E7-A4AE-411199D0E41D}" type="sibTrans" cxnId="{4148E054-DCD1-41CD-A898-BC3278EFA9D0}">
      <dgm:prSet/>
      <dgm:spPr/>
      <dgm:t>
        <a:bodyPr/>
        <a:lstStyle/>
        <a:p>
          <a:pPr algn="ctr" rtl="0"/>
          <a:endParaRPr lang="ar-SA" sz="1200">
            <a:latin typeface="+mn-lt"/>
            <a:cs typeface="DIN NEXT™ ARABIC MEDIUM" panose="020B0603020203050203" pitchFamily="34" charset="-78"/>
          </a:endParaRPr>
        </a:p>
      </dgm:t>
    </dgm:pt>
    <dgm:pt modelId="{FF4DDF61-A070-4FE9-9B71-C38A71DFCF93}">
      <dgm:prSet custT="1"/>
      <dgm:spPr/>
      <dgm:t>
        <a:bodyPr/>
        <a:lstStyle/>
        <a:p>
          <a:pPr algn="ctr" rtl="0"/>
          <a:r>
            <a:rPr lang="en-US" sz="1200" dirty="0">
              <a:latin typeface="+mn-lt"/>
              <a:cs typeface="DIN NEXT™ ARABIC MEDIUM" panose="020B0603020203050203" pitchFamily="34" charset="-78"/>
            </a:rPr>
            <a:t>R-FCN</a:t>
          </a:r>
          <a:endParaRPr lang="ar-SA" sz="1200" dirty="0">
            <a:latin typeface="+mn-lt"/>
            <a:cs typeface="DIN NEXT™ ARABIC MEDIUM" panose="020B0603020203050203" pitchFamily="34" charset="-78"/>
          </a:endParaRPr>
        </a:p>
      </dgm:t>
    </dgm:pt>
    <dgm:pt modelId="{18B4AA73-89AE-45F1-AE74-00C68E3BE7C5}" type="parTrans" cxnId="{67B9E39C-4CC7-4DEE-850A-D09C33435377}">
      <dgm:prSet/>
      <dgm:spPr/>
      <dgm:t>
        <a:bodyPr/>
        <a:lstStyle/>
        <a:p>
          <a:pPr algn="ctr" rtl="0"/>
          <a:endParaRPr lang="ar-SA" sz="1200">
            <a:latin typeface="+mn-lt"/>
            <a:cs typeface="DIN NEXT™ ARABIC MEDIUM" panose="020B0603020203050203" pitchFamily="34" charset="-78"/>
          </a:endParaRPr>
        </a:p>
      </dgm:t>
    </dgm:pt>
    <dgm:pt modelId="{4F508458-7C67-439F-BA9F-E4DDA912BFB8}" type="sibTrans" cxnId="{67B9E39C-4CC7-4DEE-850A-D09C33435377}">
      <dgm:prSet/>
      <dgm:spPr/>
      <dgm:t>
        <a:bodyPr/>
        <a:lstStyle/>
        <a:p>
          <a:pPr algn="ctr" rtl="0"/>
          <a:endParaRPr lang="ar-SA" sz="1200">
            <a:latin typeface="+mn-lt"/>
            <a:cs typeface="DIN NEXT™ ARABIC MEDIUM" panose="020B0603020203050203" pitchFamily="34" charset="-78"/>
          </a:endParaRPr>
        </a:p>
      </dgm:t>
    </dgm:pt>
    <dgm:pt modelId="{6F39CB23-3379-41AB-A0AF-BD58AA90B898}">
      <dgm:prSet custT="1"/>
      <dgm:spPr/>
      <dgm:t>
        <a:bodyPr/>
        <a:lstStyle/>
        <a:p>
          <a:pPr algn="ctr" rtl="0"/>
          <a:r>
            <a:rPr lang="en-US" sz="1200" dirty="0">
              <a:latin typeface="+mn-lt"/>
              <a:cs typeface="DIN NEXT™ ARABIC MEDIUM" panose="020B0603020203050203" pitchFamily="34" charset="-78"/>
            </a:rPr>
            <a:t>YOLO1</a:t>
          </a:r>
          <a:endParaRPr lang="ar-SA" sz="1200" dirty="0">
            <a:latin typeface="+mn-lt"/>
            <a:cs typeface="DIN NEXT™ ARABIC MEDIUM" panose="020B0603020203050203" pitchFamily="34" charset="-78"/>
          </a:endParaRPr>
        </a:p>
      </dgm:t>
    </dgm:pt>
    <dgm:pt modelId="{7EA2375C-6E1B-4F57-87B7-92BC2FFFC25D}" type="parTrans" cxnId="{FF8D2DB3-E7FD-46B9-9630-9E434E227AC1}">
      <dgm:prSet/>
      <dgm:spPr/>
      <dgm:t>
        <a:bodyPr/>
        <a:lstStyle/>
        <a:p>
          <a:pPr algn="ctr" rtl="0"/>
          <a:endParaRPr lang="ar-SA" sz="1200">
            <a:latin typeface="+mn-lt"/>
            <a:cs typeface="DIN NEXT™ ARABIC MEDIUM" panose="020B0603020203050203" pitchFamily="34" charset="-78"/>
          </a:endParaRPr>
        </a:p>
      </dgm:t>
    </dgm:pt>
    <dgm:pt modelId="{D9BD74D4-5C0A-47A5-9916-465675BBA466}" type="sibTrans" cxnId="{FF8D2DB3-E7FD-46B9-9630-9E434E227AC1}">
      <dgm:prSet/>
      <dgm:spPr/>
      <dgm:t>
        <a:bodyPr/>
        <a:lstStyle/>
        <a:p>
          <a:pPr algn="ctr" rtl="0"/>
          <a:endParaRPr lang="ar-SA" sz="1200">
            <a:latin typeface="+mn-lt"/>
            <a:cs typeface="DIN NEXT™ ARABIC MEDIUM" panose="020B0603020203050203" pitchFamily="34" charset="-78"/>
          </a:endParaRPr>
        </a:p>
      </dgm:t>
    </dgm:pt>
    <dgm:pt modelId="{A06A9F34-8306-44A1-A77D-337008034377}">
      <dgm:prSet custT="1"/>
      <dgm:spPr/>
      <dgm:t>
        <a:bodyPr/>
        <a:lstStyle/>
        <a:p>
          <a:pPr algn="ctr" rtl="0"/>
          <a:r>
            <a:rPr lang="en-US" sz="1200" dirty="0">
              <a:latin typeface="+mn-lt"/>
              <a:cs typeface="DIN NEXT™ ARABIC MEDIUM" panose="020B0603020203050203" pitchFamily="34" charset="-78"/>
            </a:rPr>
            <a:t>YOLO2</a:t>
          </a:r>
          <a:endParaRPr lang="ar-SA" sz="1200" dirty="0">
            <a:latin typeface="+mn-lt"/>
            <a:cs typeface="DIN NEXT™ ARABIC MEDIUM" panose="020B0603020203050203" pitchFamily="34" charset="-78"/>
          </a:endParaRPr>
        </a:p>
      </dgm:t>
    </dgm:pt>
    <dgm:pt modelId="{0B7DAA1D-3275-450D-A6C8-1FEE6B26651A}" type="parTrans" cxnId="{40FD4905-0F08-4D99-9383-E230C01E4162}">
      <dgm:prSet/>
      <dgm:spPr/>
      <dgm:t>
        <a:bodyPr/>
        <a:lstStyle/>
        <a:p>
          <a:pPr algn="ctr" rtl="0"/>
          <a:endParaRPr lang="ar-SA" sz="1200">
            <a:latin typeface="+mn-lt"/>
            <a:cs typeface="DIN NEXT™ ARABIC MEDIUM" panose="020B0603020203050203" pitchFamily="34" charset="-78"/>
          </a:endParaRPr>
        </a:p>
      </dgm:t>
    </dgm:pt>
    <dgm:pt modelId="{E9A6B9F5-AE55-46B1-8606-67011F74A1A8}" type="sibTrans" cxnId="{40FD4905-0F08-4D99-9383-E230C01E4162}">
      <dgm:prSet/>
      <dgm:spPr/>
      <dgm:t>
        <a:bodyPr/>
        <a:lstStyle/>
        <a:p>
          <a:pPr algn="ctr" rtl="0"/>
          <a:endParaRPr lang="ar-SA" sz="1200">
            <a:latin typeface="+mn-lt"/>
            <a:cs typeface="DIN NEXT™ ARABIC MEDIUM" panose="020B0603020203050203" pitchFamily="34" charset="-78"/>
          </a:endParaRPr>
        </a:p>
      </dgm:t>
    </dgm:pt>
    <dgm:pt modelId="{63A32A3B-EECA-4524-A8FF-1F1FCF8A1053}">
      <dgm:prSet custT="1"/>
      <dgm:spPr/>
      <dgm:t>
        <a:bodyPr/>
        <a:lstStyle/>
        <a:p>
          <a:pPr algn="ctr" rtl="0"/>
          <a:r>
            <a:rPr lang="en-US" sz="1200" dirty="0">
              <a:latin typeface="+mn-lt"/>
              <a:cs typeface="DIN NEXT™ ARABIC MEDIUM" panose="020B0603020203050203" pitchFamily="34" charset="-78"/>
            </a:rPr>
            <a:t>YOLO3</a:t>
          </a:r>
          <a:endParaRPr lang="ar-SA" sz="1200" dirty="0">
            <a:latin typeface="+mn-lt"/>
            <a:cs typeface="DIN NEXT™ ARABIC MEDIUM" panose="020B0603020203050203" pitchFamily="34" charset="-78"/>
          </a:endParaRPr>
        </a:p>
      </dgm:t>
    </dgm:pt>
    <dgm:pt modelId="{A06296F0-F369-4EBA-9194-72E31A8C41CD}" type="parTrans" cxnId="{E07B62C5-7AFD-4A80-A4FC-FDB7F35425A6}">
      <dgm:prSet/>
      <dgm:spPr/>
      <dgm:t>
        <a:bodyPr/>
        <a:lstStyle/>
        <a:p>
          <a:pPr algn="ctr" rtl="0"/>
          <a:endParaRPr lang="ar-SA" sz="1200">
            <a:latin typeface="+mn-lt"/>
            <a:cs typeface="DIN NEXT™ ARABIC MEDIUM" panose="020B0603020203050203" pitchFamily="34" charset="-78"/>
          </a:endParaRPr>
        </a:p>
      </dgm:t>
    </dgm:pt>
    <dgm:pt modelId="{871916EA-BA41-4E27-8208-901C640EA844}" type="sibTrans" cxnId="{E07B62C5-7AFD-4A80-A4FC-FDB7F35425A6}">
      <dgm:prSet/>
      <dgm:spPr/>
      <dgm:t>
        <a:bodyPr/>
        <a:lstStyle/>
        <a:p>
          <a:pPr algn="ctr" rtl="0"/>
          <a:endParaRPr lang="ar-SA" sz="1200">
            <a:latin typeface="+mn-lt"/>
            <a:cs typeface="DIN NEXT™ ARABIC MEDIUM" panose="020B0603020203050203" pitchFamily="34" charset="-78"/>
          </a:endParaRPr>
        </a:p>
      </dgm:t>
    </dgm:pt>
    <dgm:pt modelId="{A942243F-D4AB-4343-B255-34552267253E}">
      <dgm:prSet custT="1"/>
      <dgm:spPr/>
      <dgm:t>
        <a:bodyPr/>
        <a:lstStyle/>
        <a:p>
          <a:pPr algn="ctr" rtl="0"/>
          <a:r>
            <a:rPr lang="en-US" sz="1200" dirty="0">
              <a:latin typeface="+mn-lt"/>
              <a:cs typeface="DIN NEXT™ ARABIC MEDIUM" panose="020B0603020203050203" pitchFamily="34" charset="-78"/>
            </a:rPr>
            <a:t>YOLO4</a:t>
          </a:r>
          <a:endParaRPr lang="ar-SA" sz="1200" dirty="0">
            <a:latin typeface="+mn-lt"/>
            <a:cs typeface="DIN NEXT™ ARABIC MEDIUM" panose="020B0603020203050203" pitchFamily="34" charset="-78"/>
          </a:endParaRPr>
        </a:p>
      </dgm:t>
    </dgm:pt>
    <dgm:pt modelId="{AA655E9A-BD3F-4DAF-9A7F-7011B509848C}" type="parTrans" cxnId="{87519CC2-F60E-4C3D-871D-5581A14E2C93}">
      <dgm:prSet/>
      <dgm:spPr/>
      <dgm:t>
        <a:bodyPr/>
        <a:lstStyle/>
        <a:p>
          <a:pPr algn="ctr" rtl="0"/>
          <a:endParaRPr lang="ar-SA" sz="1200">
            <a:latin typeface="+mn-lt"/>
            <a:cs typeface="DIN NEXT™ ARABIC MEDIUM" panose="020B0603020203050203" pitchFamily="34" charset="-78"/>
          </a:endParaRPr>
        </a:p>
      </dgm:t>
    </dgm:pt>
    <dgm:pt modelId="{8DC528AA-A5A5-4394-BC7B-78D31D144750}" type="sibTrans" cxnId="{87519CC2-F60E-4C3D-871D-5581A14E2C93}">
      <dgm:prSet/>
      <dgm:spPr/>
      <dgm:t>
        <a:bodyPr/>
        <a:lstStyle/>
        <a:p>
          <a:pPr algn="ctr" rtl="0"/>
          <a:endParaRPr lang="ar-SA" sz="1200">
            <a:latin typeface="+mn-lt"/>
            <a:cs typeface="DIN NEXT™ ARABIC MEDIUM" panose="020B0603020203050203" pitchFamily="34" charset="-78"/>
          </a:endParaRPr>
        </a:p>
      </dgm:t>
    </dgm:pt>
    <dgm:pt modelId="{D91136F2-3918-4BF2-8527-D83770174CD8}">
      <dgm:prSet custT="1"/>
      <dgm:spPr/>
      <dgm:t>
        <a:bodyPr/>
        <a:lstStyle/>
        <a:p>
          <a:pPr algn="ctr" rtl="0"/>
          <a:r>
            <a:rPr lang="en-US" sz="1200" dirty="0">
              <a:latin typeface="+mn-lt"/>
              <a:cs typeface="DIN NEXT™ ARABIC MEDIUM" panose="020B0603020203050203" pitchFamily="34" charset="-78"/>
            </a:rPr>
            <a:t>YOLO5</a:t>
          </a:r>
          <a:endParaRPr lang="ar-SA" sz="1200" dirty="0">
            <a:latin typeface="+mn-lt"/>
            <a:cs typeface="DIN NEXT™ ARABIC MEDIUM" panose="020B0603020203050203" pitchFamily="34" charset="-78"/>
          </a:endParaRPr>
        </a:p>
      </dgm:t>
    </dgm:pt>
    <dgm:pt modelId="{FFC44788-518F-4F1F-A5E8-7A653A31281D}" type="parTrans" cxnId="{85607CB3-0487-4558-BCE3-8C6A63DD5FD4}">
      <dgm:prSet/>
      <dgm:spPr/>
      <dgm:t>
        <a:bodyPr/>
        <a:lstStyle/>
        <a:p>
          <a:pPr algn="ctr" rtl="0"/>
          <a:endParaRPr lang="ar-SA" sz="1200">
            <a:latin typeface="+mn-lt"/>
            <a:cs typeface="DIN NEXT™ ARABIC MEDIUM" panose="020B0603020203050203" pitchFamily="34" charset="-78"/>
          </a:endParaRPr>
        </a:p>
      </dgm:t>
    </dgm:pt>
    <dgm:pt modelId="{FF5D280D-F667-457C-B894-61846AB6C0B8}" type="sibTrans" cxnId="{85607CB3-0487-4558-BCE3-8C6A63DD5FD4}">
      <dgm:prSet/>
      <dgm:spPr/>
      <dgm:t>
        <a:bodyPr/>
        <a:lstStyle/>
        <a:p>
          <a:pPr algn="ctr" rtl="0"/>
          <a:endParaRPr lang="ar-SA" sz="1200">
            <a:latin typeface="+mn-lt"/>
            <a:cs typeface="DIN NEXT™ ARABIC MEDIUM" panose="020B0603020203050203" pitchFamily="34" charset="-78"/>
          </a:endParaRPr>
        </a:p>
      </dgm:t>
    </dgm:pt>
    <dgm:pt modelId="{FAA92A3F-720D-4FE7-A966-82479E96DF7E}">
      <dgm:prSet phldrT="[Text]" custT="1"/>
      <dgm:spPr/>
      <dgm:t>
        <a:bodyPr/>
        <a:lstStyle/>
        <a:p>
          <a:pPr algn="ctr" rtl="0"/>
          <a:r>
            <a:rPr lang="en-US" sz="1400" dirty="0">
              <a:latin typeface="+mn-lt"/>
              <a:cs typeface="DIN NEXT™ ARABIC MEDIUM" panose="020B0603020203050203" pitchFamily="34" charset="-78"/>
            </a:rPr>
            <a:t>Offline</a:t>
          </a:r>
          <a:endParaRPr lang="ar-SA" sz="1400" dirty="0">
            <a:latin typeface="+mn-lt"/>
            <a:cs typeface="DIN NEXT™ ARABIC MEDIUM" panose="020B0603020203050203" pitchFamily="34" charset="-78"/>
          </a:endParaRPr>
        </a:p>
      </dgm:t>
    </dgm:pt>
    <dgm:pt modelId="{B20AE814-90BF-4F1F-BF48-09D0F8510858}" type="parTrans" cxnId="{87162C72-DB4D-46A8-BF4A-00E7CD1F4025}">
      <dgm:prSet/>
      <dgm:spPr/>
      <dgm:t>
        <a:bodyPr/>
        <a:lstStyle/>
        <a:p>
          <a:pPr rtl="1"/>
          <a:endParaRPr lang="ar-SA" sz="2000">
            <a:latin typeface="+mn-lt"/>
          </a:endParaRPr>
        </a:p>
      </dgm:t>
    </dgm:pt>
    <dgm:pt modelId="{205E43DC-E7E0-4F35-BC0F-F15C09492DE6}" type="sibTrans" cxnId="{87162C72-DB4D-46A8-BF4A-00E7CD1F4025}">
      <dgm:prSet/>
      <dgm:spPr/>
      <dgm:t>
        <a:bodyPr/>
        <a:lstStyle/>
        <a:p>
          <a:pPr rtl="1"/>
          <a:endParaRPr lang="ar-SA" sz="2000">
            <a:latin typeface="+mn-lt"/>
          </a:endParaRPr>
        </a:p>
      </dgm:t>
    </dgm:pt>
    <dgm:pt modelId="{633C696E-F8B5-400C-823E-203026C14BEE}">
      <dgm:prSet custT="1"/>
      <dgm:spPr/>
      <dgm:t>
        <a:bodyPr spcFirstLastPara="0" vert="horz" wrap="square" lIns="7620" tIns="7620" rIns="7620" bIns="7620" numCol="1" spcCol="1270" anchor="ctr" anchorCtr="0"/>
        <a:lstStyle/>
        <a:p>
          <a:pPr marL="0" lvl="0" indent="0" algn="ctr" defTabSz="533400" rtl="0">
            <a:lnSpc>
              <a:spcPct val="90000"/>
            </a:lnSpc>
            <a:spcBef>
              <a:spcPct val="0"/>
            </a:spcBef>
            <a:spcAft>
              <a:spcPct val="35000"/>
            </a:spcAft>
            <a:buNone/>
          </a:pPr>
          <a:r>
            <a:rPr lang="en-GB" sz="1400" kern="1200" dirty="0">
              <a:latin typeface="+mn-lt"/>
              <a:ea typeface="+mn-ea"/>
              <a:cs typeface="DIN NEXT™ ARABIC MEDIUM" panose="020B0603020203050203" pitchFamily="34" charset="-78"/>
            </a:rPr>
            <a:t>Real-time</a:t>
          </a:r>
          <a:endParaRPr lang="ar-SA" sz="1400" kern="1200" dirty="0">
            <a:latin typeface="+mn-lt"/>
            <a:ea typeface="+mn-ea"/>
            <a:cs typeface="DIN NEXT™ ARABIC MEDIUM" panose="020B0603020203050203" pitchFamily="34" charset="-78"/>
          </a:endParaRPr>
        </a:p>
      </dgm:t>
    </dgm:pt>
    <dgm:pt modelId="{2DD5E1B1-2F05-4EE1-BB49-E36614F5AB26}" type="parTrans" cxnId="{49C51810-3639-4C93-B2CA-2AB893BBEE75}">
      <dgm:prSet/>
      <dgm:spPr/>
      <dgm:t>
        <a:bodyPr/>
        <a:lstStyle/>
        <a:p>
          <a:pPr rtl="1"/>
          <a:endParaRPr lang="ar-SA" sz="2000">
            <a:latin typeface="+mn-lt"/>
          </a:endParaRPr>
        </a:p>
      </dgm:t>
    </dgm:pt>
    <dgm:pt modelId="{E21AC463-7EDC-470A-972C-EC1F00B65440}" type="sibTrans" cxnId="{49C51810-3639-4C93-B2CA-2AB893BBEE75}">
      <dgm:prSet/>
      <dgm:spPr/>
      <dgm:t>
        <a:bodyPr/>
        <a:lstStyle/>
        <a:p>
          <a:pPr rtl="1"/>
          <a:endParaRPr lang="ar-SA" sz="2000">
            <a:latin typeface="+mn-lt"/>
          </a:endParaRPr>
        </a:p>
      </dgm:t>
    </dgm:pt>
    <dgm:pt modelId="{A488C39B-DD69-455F-82C1-21022D44BB82}" type="pres">
      <dgm:prSet presAssocID="{B4798B8A-D882-4955-AFF5-67FDB178BA2E}" presName="hierChild1" presStyleCnt="0">
        <dgm:presLayoutVars>
          <dgm:orgChart val="1"/>
          <dgm:chPref val="1"/>
          <dgm:dir/>
          <dgm:animOne val="branch"/>
          <dgm:animLvl val="lvl"/>
          <dgm:resizeHandles/>
        </dgm:presLayoutVars>
      </dgm:prSet>
      <dgm:spPr/>
    </dgm:pt>
    <dgm:pt modelId="{76BAA0DF-D1A4-4911-9EE3-23EC63173D89}" type="pres">
      <dgm:prSet presAssocID="{C695C2EC-A042-4973-ABA3-CB383F3799C9}" presName="hierRoot1" presStyleCnt="0">
        <dgm:presLayoutVars>
          <dgm:hierBranch/>
        </dgm:presLayoutVars>
      </dgm:prSet>
      <dgm:spPr/>
    </dgm:pt>
    <dgm:pt modelId="{7CC09D86-C922-4A20-8D6C-58B3D9CCD042}" type="pres">
      <dgm:prSet presAssocID="{C695C2EC-A042-4973-ABA3-CB383F3799C9}" presName="rootComposite1" presStyleCnt="0"/>
      <dgm:spPr/>
    </dgm:pt>
    <dgm:pt modelId="{AC236296-BD01-4736-A0E6-A67467D32DD4}" type="pres">
      <dgm:prSet presAssocID="{C695C2EC-A042-4973-ABA3-CB383F3799C9}" presName="rootText1" presStyleLbl="node0" presStyleIdx="0" presStyleCnt="1" custScaleX="159703">
        <dgm:presLayoutVars>
          <dgm:chPref val="3"/>
        </dgm:presLayoutVars>
      </dgm:prSet>
      <dgm:spPr/>
    </dgm:pt>
    <dgm:pt modelId="{118B0571-B36C-4FE8-A9C9-5C168C70FEDF}" type="pres">
      <dgm:prSet presAssocID="{C695C2EC-A042-4973-ABA3-CB383F3799C9}" presName="rootConnector1" presStyleLbl="node1" presStyleIdx="0" presStyleCnt="0"/>
      <dgm:spPr/>
    </dgm:pt>
    <dgm:pt modelId="{D6D3EBA3-DAA4-4EA9-AD2F-A31AA05974D5}" type="pres">
      <dgm:prSet presAssocID="{C695C2EC-A042-4973-ABA3-CB383F3799C9}" presName="hierChild2" presStyleCnt="0"/>
      <dgm:spPr/>
    </dgm:pt>
    <dgm:pt modelId="{2936C09D-E3C5-426E-8F3D-4B09D833F43B}" type="pres">
      <dgm:prSet presAssocID="{B20AE814-90BF-4F1F-BF48-09D0F8510858}" presName="Name35" presStyleLbl="parChTrans1D2" presStyleIdx="0" presStyleCnt="2"/>
      <dgm:spPr/>
    </dgm:pt>
    <dgm:pt modelId="{6FADC410-334C-4BDE-978A-C9BECD9887D4}" type="pres">
      <dgm:prSet presAssocID="{FAA92A3F-720D-4FE7-A966-82479E96DF7E}" presName="hierRoot2" presStyleCnt="0">
        <dgm:presLayoutVars>
          <dgm:hierBranch val="init"/>
        </dgm:presLayoutVars>
      </dgm:prSet>
      <dgm:spPr/>
    </dgm:pt>
    <dgm:pt modelId="{DCBDFB26-4FDD-4AB5-A8F3-244AD4652350}" type="pres">
      <dgm:prSet presAssocID="{FAA92A3F-720D-4FE7-A966-82479E96DF7E}" presName="rootComposite" presStyleCnt="0"/>
      <dgm:spPr/>
    </dgm:pt>
    <dgm:pt modelId="{62020C47-8204-41EA-AABD-87A8DF632801}" type="pres">
      <dgm:prSet presAssocID="{FAA92A3F-720D-4FE7-A966-82479E96DF7E}" presName="rootText" presStyleLbl="node2" presStyleIdx="0" presStyleCnt="2">
        <dgm:presLayoutVars>
          <dgm:chPref val="3"/>
        </dgm:presLayoutVars>
      </dgm:prSet>
      <dgm:spPr/>
    </dgm:pt>
    <dgm:pt modelId="{474B2B61-1902-496D-B02B-45268B629304}" type="pres">
      <dgm:prSet presAssocID="{FAA92A3F-720D-4FE7-A966-82479E96DF7E}" presName="rootConnector" presStyleLbl="node2" presStyleIdx="0" presStyleCnt="2"/>
      <dgm:spPr/>
    </dgm:pt>
    <dgm:pt modelId="{8963DCF4-593C-4400-B6BB-DF9FE62AC218}" type="pres">
      <dgm:prSet presAssocID="{FAA92A3F-720D-4FE7-A966-82479E96DF7E}" presName="hierChild4" presStyleCnt="0"/>
      <dgm:spPr/>
    </dgm:pt>
    <dgm:pt modelId="{5C5415A9-BED7-473B-B4E6-A81CC80DFE0E}" type="pres">
      <dgm:prSet presAssocID="{9FFD38C2-524B-4611-BACA-0F2C2CA14EEE}" presName="Name37" presStyleLbl="parChTrans1D3" presStyleIdx="0" presStyleCnt="4"/>
      <dgm:spPr/>
    </dgm:pt>
    <dgm:pt modelId="{FC5C2E08-F1A6-44C8-A016-49EC97B4FD4E}" type="pres">
      <dgm:prSet presAssocID="{D54CD004-8FAB-4447-BFCE-2D1FC52E5488}" presName="hierRoot2" presStyleCnt="0">
        <dgm:presLayoutVars>
          <dgm:hierBranch val="init"/>
        </dgm:presLayoutVars>
      </dgm:prSet>
      <dgm:spPr/>
    </dgm:pt>
    <dgm:pt modelId="{242D3438-8FD4-461E-AE69-81D2FEDE655B}" type="pres">
      <dgm:prSet presAssocID="{D54CD004-8FAB-4447-BFCE-2D1FC52E5488}" presName="rootComposite" presStyleCnt="0"/>
      <dgm:spPr/>
    </dgm:pt>
    <dgm:pt modelId="{43BF12A4-FA61-4C0C-9107-1487BDA71D92}" type="pres">
      <dgm:prSet presAssocID="{D54CD004-8FAB-4447-BFCE-2D1FC52E5488}" presName="rootText" presStyleLbl="node3" presStyleIdx="0" presStyleCnt="4">
        <dgm:presLayoutVars>
          <dgm:chPref val="3"/>
        </dgm:presLayoutVars>
      </dgm:prSet>
      <dgm:spPr/>
    </dgm:pt>
    <dgm:pt modelId="{2873D67D-B640-4FB9-8D1F-B623BFB6E726}" type="pres">
      <dgm:prSet presAssocID="{D54CD004-8FAB-4447-BFCE-2D1FC52E5488}" presName="rootConnector" presStyleLbl="node3" presStyleIdx="0" presStyleCnt="4"/>
      <dgm:spPr/>
    </dgm:pt>
    <dgm:pt modelId="{C5930931-9632-48CF-8EBC-C83C97DBDEDD}" type="pres">
      <dgm:prSet presAssocID="{D54CD004-8FAB-4447-BFCE-2D1FC52E5488}" presName="hierChild4" presStyleCnt="0"/>
      <dgm:spPr/>
    </dgm:pt>
    <dgm:pt modelId="{E826B085-7BFA-4D07-977F-94613D7A626B}" type="pres">
      <dgm:prSet presAssocID="{5D6A9AD6-2688-440D-9977-3655D33F2F97}" presName="Name37" presStyleLbl="parChTrans1D4" presStyleIdx="0" presStyleCnt="8"/>
      <dgm:spPr/>
    </dgm:pt>
    <dgm:pt modelId="{2938F5D9-D464-45BE-89FE-D55A21661667}" type="pres">
      <dgm:prSet presAssocID="{E80B0FDF-4CD8-4911-9517-46D4CDA9F573}" presName="hierRoot2" presStyleCnt="0">
        <dgm:presLayoutVars>
          <dgm:hierBranch/>
        </dgm:presLayoutVars>
      </dgm:prSet>
      <dgm:spPr/>
    </dgm:pt>
    <dgm:pt modelId="{08F86AA8-F27B-427A-B779-D676DCD6044C}" type="pres">
      <dgm:prSet presAssocID="{E80B0FDF-4CD8-4911-9517-46D4CDA9F573}" presName="rootComposite" presStyleCnt="0"/>
      <dgm:spPr/>
    </dgm:pt>
    <dgm:pt modelId="{3300B60B-4B0A-4AEE-8F21-B03CD912FA5A}" type="pres">
      <dgm:prSet presAssocID="{E80B0FDF-4CD8-4911-9517-46D4CDA9F573}" presName="rootText" presStyleLbl="node4" presStyleIdx="0" presStyleCnt="8">
        <dgm:presLayoutVars>
          <dgm:chPref val="3"/>
        </dgm:presLayoutVars>
      </dgm:prSet>
      <dgm:spPr/>
    </dgm:pt>
    <dgm:pt modelId="{B2CED689-B3FC-4A9D-9D1E-877E6BBB0479}" type="pres">
      <dgm:prSet presAssocID="{E80B0FDF-4CD8-4911-9517-46D4CDA9F573}" presName="rootConnector" presStyleLbl="node4" presStyleIdx="0" presStyleCnt="8"/>
      <dgm:spPr/>
    </dgm:pt>
    <dgm:pt modelId="{BECF8A6F-6494-4D6D-8B94-9805589EE56E}" type="pres">
      <dgm:prSet presAssocID="{E80B0FDF-4CD8-4911-9517-46D4CDA9F573}" presName="hierChild4" presStyleCnt="0"/>
      <dgm:spPr/>
    </dgm:pt>
    <dgm:pt modelId="{5C5E5A18-77DA-44B5-A22C-0BA40719EF8D}" type="pres">
      <dgm:prSet presAssocID="{62ED83E8-8018-4D23-A6B1-8F2C3BD7615A}" presName="Name35" presStyleLbl="parChTrans1D4" presStyleIdx="1" presStyleCnt="8"/>
      <dgm:spPr/>
    </dgm:pt>
    <dgm:pt modelId="{533E8836-E1F0-4FF1-BE75-0DE412EA4F45}" type="pres">
      <dgm:prSet presAssocID="{5939A925-960B-4F98-97A0-AF3C79C17A3A}" presName="hierRoot2" presStyleCnt="0">
        <dgm:presLayoutVars>
          <dgm:hierBranch val="init"/>
        </dgm:presLayoutVars>
      </dgm:prSet>
      <dgm:spPr/>
    </dgm:pt>
    <dgm:pt modelId="{A03B3851-286C-4D14-A0C0-92C4D0DBA70C}" type="pres">
      <dgm:prSet presAssocID="{5939A925-960B-4F98-97A0-AF3C79C17A3A}" presName="rootComposite" presStyleCnt="0"/>
      <dgm:spPr/>
    </dgm:pt>
    <dgm:pt modelId="{CF7B8519-4DEF-47F8-9FC3-F75DBF5EFE73}" type="pres">
      <dgm:prSet presAssocID="{5939A925-960B-4F98-97A0-AF3C79C17A3A}" presName="rootText" presStyleLbl="node4" presStyleIdx="1" presStyleCnt="8">
        <dgm:presLayoutVars>
          <dgm:chPref val="3"/>
        </dgm:presLayoutVars>
      </dgm:prSet>
      <dgm:spPr/>
    </dgm:pt>
    <dgm:pt modelId="{273B81C0-B33F-459F-B8F5-027627E2E928}" type="pres">
      <dgm:prSet presAssocID="{5939A925-960B-4F98-97A0-AF3C79C17A3A}" presName="rootConnector" presStyleLbl="node4" presStyleIdx="1" presStyleCnt="8"/>
      <dgm:spPr/>
    </dgm:pt>
    <dgm:pt modelId="{38A8AD6B-C9A8-4BD6-B1D7-9E33056D83C8}" type="pres">
      <dgm:prSet presAssocID="{5939A925-960B-4F98-97A0-AF3C79C17A3A}" presName="hierChild4" presStyleCnt="0"/>
      <dgm:spPr/>
    </dgm:pt>
    <dgm:pt modelId="{1B968EB8-5E92-45AB-81C4-C1978492C497}" type="pres">
      <dgm:prSet presAssocID="{5939A925-960B-4F98-97A0-AF3C79C17A3A}" presName="hierChild5" presStyleCnt="0"/>
      <dgm:spPr/>
    </dgm:pt>
    <dgm:pt modelId="{FA78BC78-F0AE-4440-9635-57505C1B083E}" type="pres">
      <dgm:prSet presAssocID="{E80B0FDF-4CD8-4911-9517-46D4CDA9F573}" presName="hierChild5" presStyleCnt="0"/>
      <dgm:spPr/>
    </dgm:pt>
    <dgm:pt modelId="{32AC4992-1062-4BB1-A13F-2DBCDAD7B3FB}" type="pres">
      <dgm:prSet presAssocID="{18B4AA73-89AE-45F1-AE74-00C68E3BE7C5}" presName="Name37" presStyleLbl="parChTrans1D4" presStyleIdx="2" presStyleCnt="8"/>
      <dgm:spPr/>
    </dgm:pt>
    <dgm:pt modelId="{D85BA874-25F3-4DE6-B508-F1B765508046}" type="pres">
      <dgm:prSet presAssocID="{FF4DDF61-A070-4FE9-9B71-C38A71DFCF93}" presName="hierRoot2" presStyleCnt="0">
        <dgm:presLayoutVars>
          <dgm:hierBranch val="init"/>
        </dgm:presLayoutVars>
      </dgm:prSet>
      <dgm:spPr/>
    </dgm:pt>
    <dgm:pt modelId="{1710DDCC-E1D9-4E5D-B109-AA482199F6CB}" type="pres">
      <dgm:prSet presAssocID="{FF4DDF61-A070-4FE9-9B71-C38A71DFCF93}" presName="rootComposite" presStyleCnt="0"/>
      <dgm:spPr/>
    </dgm:pt>
    <dgm:pt modelId="{DCA9418B-956D-4B83-860B-E5CFFB05F4E7}" type="pres">
      <dgm:prSet presAssocID="{FF4DDF61-A070-4FE9-9B71-C38A71DFCF93}" presName="rootText" presStyleLbl="node4" presStyleIdx="2" presStyleCnt="8">
        <dgm:presLayoutVars>
          <dgm:chPref val="3"/>
        </dgm:presLayoutVars>
      </dgm:prSet>
      <dgm:spPr/>
    </dgm:pt>
    <dgm:pt modelId="{2000501D-A11E-4676-8878-8A84A7E82E25}" type="pres">
      <dgm:prSet presAssocID="{FF4DDF61-A070-4FE9-9B71-C38A71DFCF93}" presName="rootConnector" presStyleLbl="node4" presStyleIdx="2" presStyleCnt="8"/>
      <dgm:spPr/>
    </dgm:pt>
    <dgm:pt modelId="{B0E87E17-A030-4F59-A342-BB73B5276E36}" type="pres">
      <dgm:prSet presAssocID="{FF4DDF61-A070-4FE9-9B71-C38A71DFCF93}" presName="hierChild4" presStyleCnt="0"/>
      <dgm:spPr/>
    </dgm:pt>
    <dgm:pt modelId="{D2AC6206-023F-4D6A-8BCC-56B3E2C3758D}" type="pres">
      <dgm:prSet presAssocID="{FF4DDF61-A070-4FE9-9B71-C38A71DFCF93}" presName="hierChild5" presStyleCnt="0"/>
      <dgm:spPr/>
    </dgm:pt>
    <dgm:pt modelId="{D1FFDB04-DE91-4338-B2D0-214F08BAE9B1}" type="pres">
      <dgm:prSet presAssocID="{D54CD004-8FAB-4447-BFCE-2D1FC52E5488}" presName="hierChild5" presStyleCnt="0"/>
      <dgm:spPr/>
    </dgm:pt>
    <dgm:pt modelId="{B9FDC408-1ACB-4765-A4AE-9D9ACBC27837}" type="pres">
      <dgm:prSet presAssocID="{43E038BD-1E73-4AD5-9828-1EB936D26F5F}" presName="Name37" presStyleLbl="parChTrans1D3" presStyleIdx="1" presStyleCnt="4"/>
      <dgm:spPr/>
    </dgm:pt>
    <dgm:pt modelId="{8794FB43-2F70-4527-A192-4A404BA5E481}" type="pres">
      <dgm:prSet presAssocID="{BC5D0D49-E9F6-4067-AB22-E3C6007A6FA3}" presName="hierRoot2" presStyleCnt="0">
        <dgm:presLayoutVars>
          <dgm:hierBranch val="init"/>
        </dgm:presLayoutVars>
      </dgm:prSet>
      <dgm:spPr/>
    </dgm:pt>
    <dgm:pt modelId="{007BE3C3-F681-4ECC-8B7A-7E901691C5B3}" type="pres">
      <dgm:prSet presAssocID="{BC5D0D49-E9F6-4067-AB22-E3C6007A6FA3}" presName="rootComposite" presStyleCnt="0"/>
      <dgm:spPr/>
    </dgm:pt>
    <dgm:pt modelId="{33BBA053-F25A-4DDC-855A-ECF53959185C}" type="pres">
      <dgm:prSet presAssocID="{BC5D0D49-E9F6-4067-AB22-E3C6007A6FA3}" presName="rootText" presStyleLbl="node3" presStyleIdx="1" presStyleCnt="4">
        <dgm:presLayoutVars>
          <dgm:chPref val="3"/>
        </dgm:presLayoutVars>
      </dgm:prSet>
      <dgm:spPr/>
    </dgm:pt>
    <dgm:pt modelId="{AD06AB91-2500-4C63-AA80-5541682D1EBE}" type="pres">
      <dgm:prSet presAssocID="{BC5D0D49-E9F6-4067-AB22-E3C6007A6FA3}" presName="rootConnector" presStyleLbl="node3" presStyleIdx="1" presStyleCnt="4"/>
      <dgm:spPr/>
    </dgm:pt>
    <dgm:pt modelId="{D2BAA99D-4B40-4097-883D-17C67D2AAFD7}" type="pres">
      <dgm:prSet presAssocID="{BC5D0D49-E9F6-4067-AB22-E3C6007A6FA3}" presName="hierChild4" presStyleCnt="0"/>
      <dgm:spPr/>
    </dgm:pt>
    <dgm:pt modelId="{96F6A250-8793-48FE-B369-7645D1D432A0}" type="pres">
      <dgm:prSet presAssocID="{BC5D0D49-E9F6-4067-AB22-E3C6007A6FA3}" presName="hierChild5" presStyleCnt="0"/>
      <dgm:spPr/>
    </dgm:pt>
    <dgm:pt modelId="{C3FF605F-C5BF-4B00-8BFD-397C6204B7B1}" type="pres">
      <dgm:prSet presAssocID="{FAA92A3F-720D-4FE7-A966-82479E96DF7E}" presName="hierChild5" presStyleCnt="0"/>
      <dgm:spPr/>
    </dgm:pt>
    <dgm:pt modelId="{3D647002-A54C-4D5F-B344-EAA3457BA42D}" type="pres">
      <dgm:prSet presAssocID="{2DD5E1B1-2F05-4EE1-BB49-E36614F5AB26}" presName="Name35" presStyleLbl="parChTrans1D2" presStyleIdx="1" presStyleCnt="2"/>
      <dgm:spPr/>
    </dgm:pt>
    <dgm:pt modelId="{B0AB2092-00D5-4584-8C33-2E326BCBDCD1}" type="pres">
      <dgm:prSet presAssocID="{633C696E-F8B5-400C-823E-203026C14BEE}" presName="hierRoot2" presStyleCnt="0">
        <dgm:presLayoutVars>
          <dgm:hierBranch val="init"/>
        </dgm:presLayoutVars>
      </dgm:prSet>
      <dgm:spPr/>
    </dgm:pt>
    <dgm:pt modelId="{AF8867B4-4C7C-4C1E-99E1-C6E1A0D1C76D}" type="pres">
      <dgm:prSet presAssocID="{633C696E-F8B5-400C-823E-203026C14BEE}" presName="rootComposite" presStyleCnt="0"/>
      <dgm:spPr/>
    </dgm:pt>
    <dgm:pt modelId="{E8920E01-CC44-4CF7-A53C-426612E1C399}" type="pres">
      <dgm:prSet presAssocID="{633C696E-F8B5-400C-823E-203026C14BEE}" presName="rootText" presStyleLbl="node2" presStyleIdx="1" presStyleCnt="2">
        <dgm:presLayoutVars>
          <dgm:chPref val="3"/>
        </dgm:presLayoutVars>
      </dgm:prSet>
      <dgm:spPr/>
    </dgm:pt>
    <dgm:pt modelId="{B5AC35F5-C60E-4A16-9B2A-608B0D3533EB}" type="pres">
      <dgm:prSet presAssocID="{633C696E-F8B5-400C-823E-203026C14BEE}" presName="rootConnector" presStyleLbl="node2" presStyleIdx="1" presStyleCnt="2"/>
      <dgm:spPr/>
    </dgm:pt>
    <dgm:pt modelId="{729C395E-5592-4852-A11C-D0FB5A3BB24F}" type="pres">
      <dgm:prSet presAssocID="{633C696E-F8B5-400C-823E-203026C14BEE}" presName="hierChild4" presStyleCnt="0"/>
      <dgm:spPr/>
    </dgm:pt>
    <dgm:pt modelId="{50F1E79C-AA50-4947-BDAF-A5B1B70BF9C3}" type="pres">
      <dgm:prSet presAssocID="{8CF5A10F-3201-4D9E-9193-74BE87F23B6A}" presName="Name37" presStyleLbl="parChTrans1D3" presStyleIdx="2" presStyleCnt="4"/>
      <dgm:spPr/>
    </dgm:pt>
    <dgm:pt modelId="{2AFC0FB7-63EA-4202-9393-71DC0E2A0A89}" type="pres">
      <dgm:prSet presAssocID="{DA0089B9-16BC-4A7F-BA4B-32B7DA9A5CBF}" presName="hierRoot2" presStyleCnt="0">
        <dgm:presLayoutVars>
          <dgm:hierBranch val="init"/>
        </dgm:presLayoutVars>
      </dgm:prSet>
      <dgm:spPr/>
    </dgm:pt>
    <dgm:pt modelId="{F7C14AE7-E26C-4314-B489-501B04F037E8}" type="pres">
      <dgm:prSet presAssocID="{DA0089B9-16BC-4A7F-BA4B-32B7DA9A5CBF}" presName="rootComposite" presStyleCnt="0"/>
      <dgm:spPr/>
    </dgm:pt>
    <dgm:pt modelId="{0B750E5B-CE8A-431D-9CDF-89E4016B0E91}" type="pres">
      <dgm:prSet presAssocID="{DA0089B9-16BC-4A7F-BA4B-32B7DA9A5CBF}" presName="rootText" presStyleLbl="node3" presStyleIdx="2" presStyleCnt="4">
        <dgm:presLayoutVars>
          <dgm:chPref val="3"/>
        </dgm:presLayoutVars>
      </dgm:prSet>
      <dgm:spPr/>
    </dgm:pt>
    <dgm:pt modelId="{5A372273-C0AE-48A5-A7FA-202A7BD87AB4}" type="pres">
      <dgm:prSet presAssocID="{DA0089B9-16BC-4A7F-BA4B-32B7DA9A5CBF}" presName="rootConnector" presStyleLbl="node3" presStyleIdx="2" presStyleCnt="4"/>
      <dgm:spPr/>
    </dgm:pt>
    <dgm:pt modelId="{C029E094-FDF3-48EC-970C-5F2DC06D46DA}" type="pres">
      <dgm:prSet presAssocID="{DA0089B9-16BC-4A7F-BA4B-32B7DA9A5CBF}" presName="hierChild4" presStyleCnt="0"/>
      <dgm:spPr/>
    </dgm:pt>
    <dgm:pt modelId="{847A9361-6CC6-4096-B850-783B96B0BA5D}" type="pres">
      <dgm:prSet presAssocID="{DA0089B9-16BC-4A7F-BA4B-32B7DA9A5CBF}" presName="hierChild5" presStyleCnt="0"/>
      <dgm:spPr/>
    </dgm:pt>
    <dgm:pt modelId="{E9C1F58E-5295-4CDD-ADA4-187B9DB8E377}" type="pres">
      <dgm:prSet presAssocID="{5D611879-6057-4CDA-A97E-8485689170D0}" presName="Name37" presStyleLbl="parChTrans1D3" presStyleIdx="3" presStyleCnt="4"/>
      <dgm:spPr/>
    </dgm:pt>
    <dgm:pt modelId="{1DB19F17-53E8-44AF-9992-4DFD29A1B43F}" type="pres">
      <dgm:prSet presAssocID="{DA2A9D0C-1911-4AFE-894A-D5CFE0173A01}" presName="hierRoot2" presStyleCnt="0">
        <dgm:presLayoutVars>
          <dgm:hierBranch/>
        </dgm:presLayoutVars>
      </dgm:prSet>
      <dgm:spPr/>
    </dgm:pt>
    <dgm:pt modelId="{9D6275D9-DA3A-4101-A34A-FD2FBF5BE63D}" type="pres">
      <dgm:prSet presAssocID="{DA2A9D0C-1911-4AFE-894A-D5CFE0173A01}" presName="rootComposite" presStyleCnt="0"/>
      <dgm:spPr/>
    </dgm:pt>
    <dgm:pt modelId="{BD209A95-6377-4B4F-BC63-C330CFBBA33B}" type="pres">
      <dgm:prSet presAssocID="{DA2A9D0C-1911-4AFE-894A-D5CFE0173A01}" presName="rootText" presStyleLbl="node3" presStyleIdx="3" presStyleCnt="4">
        <dgm:presLayoutVars>
          <dgm:chPref val="3"/>
        </dgm:presLayoutVars>
      </dgm:prSet>
      <dgm:spPr/>
    </dgm:pt>
    <dgm:pt modelId="{23B00FE3-8A34-422F-B80D-FE81EBE1CDF8}" type="pres">
      <dgm:prSet presAssocID="{DA2A9D0C-1911-4AFE-894A-D5CFE0173A01}" presName="rootConnector" presStyleLbl="node3" presStyleIdx="3" presStyleCnt="4"/>
      <dgm:spPr/>
    </dgm:pt>
    <dgm:pt modelId="{9F4B08F7-382A-46E9-A1C3-EED55165065C}" type="pres">
      <dgm:prSet presAssocID="{DA2A9D0C-1911-4AFE-894A-D5CFE0173A01}" presName="hierChild4" presStyleCnt="0"/>
      <dgm:spPr/>
    </dgm:pt>
    <dgm:pt modelId="{B111C9FD-6C3A-4915-AC67-6F60A47B5842}" type="pres">
      <dgm:prSet presAssocID="{7EA2375C-6E1B-4F57-87B7-92BC2FFFC25D}" presName="Name35" presStyleLbl="parChTrans1D4" presStyleIdx="3" presStyleCnt="8"/>
      <dgm:spPr/>
    </dgm:pt>
    <dgm:pt modelId="{52F4150E-3442-427A-8F9D-0D080D275A05}" type="pres">
      <dgm:prSet presAssocID="{6F39CB23-3379-41AB-A0AF-BD58AA90B898}" presName="hierRoot2" presStyleCnt="0">
        <dgm:presLayoutVars>
          <dgm:hierBranch val="init"/>
        </dgm:presLayoutVars>
      </dgm:prSet>
      <dgm:spPr/>
    </dgm:pt>
    <dgm:pt modelId="{2163DCEF-4467-4D64-B188-2EA6912739F9}" type="pres">
      <dgm:prSet presAssocID="{6F39CB23-3379-41AB-A0AF-BD58AA90B898}" presName="rootComposite" presStyleCnt="0"/>
      <dgm:spPr/>
    </dgm:pt>
    <dgm:pt modelId="{3555BC41-3329-414D-95D3-7D2A7A547DB2}" type="pres">
      <dgm:prSet presAssocID="{6F39CB23-3379-41AB-A0AF-BD58AA90B898}" presName="rootText" presStyleLbl="node4" presStyleIdx="3" presStyleCnt="8">
        <dgm:presLayoutVars>
          <dgm:chPref val="3"/>
        </dgm:presLayoutVars>
      </dgm:prSet>
      <dgm:spPr/>
    </dgm:pt>
    <dgm:pt modelId="{566A88A8-C48D-4211-872A-AE96880D47EB}" type="pres">
      <dgm:prSet presAssocID="{6F39CB23-3379-41AB-A0AF-BD58AA90B898}" presName="rootConnector" presStyleLbl="node4" presStyleIdx="3" presStyleCnt="8"/>
      <dgm:spPr/>
    </dgm:pt>
    <dgm:pt modelId="{735F2A2D-E9A4-40A3-AB42-B56ED6FDEBB1}" type="pres">
      <dgm:prSet presAssocID="{6F39CB23-3379-41AB-A0AF-BD58AA90B898}" presName="hierChild4" presStyleCnt="0"/>
      <dgm:spPr/>
    </dgm:pt>
    <dgm:pt modelId="{DC7DB9B4-A969-4DF8-A3AE-A6CC1878BB1F}" type="pres">
      <dgm:prSet presAssocID="{6F39CB23-3379-41AB-A0AF-BD58AA90B898}" presName="hierChild5" presStyleCnt="0"/>
      <dgm:spPr/>
    </dgm:pt>
    <dgm:pt modelId="{F7C55BD8-A2FB-44E8-BC65-5CD37A93A2F6}" type="pres">
      <dgm:prSet presAssocID="{0B7DAA1D-3275-450D-A6C8-1FEE6B26651A}" presName="Name35" presStyleLbl="parChTrans1D4" presStyleIdx="4" presStyleCnt="8"/>
      <dgm:spPr/>
    </dgm:pt>
    <dgm:pt modelId="{44DFD768-E1DC-43A8-BC22-48BC67389211}" type="pres">
      <dgm:prSet presAssocID="{A06A9F34-8306-44A1-A77D-337008034377}" presName="hierRoot2" presStyleCnt="0">
        <dgm:presLayoutVars>
          <dgm:hierBranch val="init"/>
        </dgm:presLayoutVars>
      </dgm:prSet>
      <dgm:spPr/>
    </dgm:pt>
    <dgm:pt modelId="{93BD0106-8983-4BB1-9886-60B4785FB550}" type="pres">
      <dgm:prSet presAssocID="{A06A9F34-8306-44A1-A77D-337008034377}" presName="rootComposite" presStyleCnt="0"/>
      <dgm:spPr/>
    </dgm:pt>
    <dgm:pt modelId="{26B770F3-87E2-4311-B485-3C54F7D3F6AB}" type="pres">
      <dgm:prSet presAssocID="{A06A9F34-8306-44A1-A77D-337008034377}" presName="rootText" presStyleLbl="node4" presStyleIdx="4" presStyleCnt="8">
        <dgm:presLayoutVars>
          <dgm:chPref val="3"/>
        </dgm:presLayoutVars>
      </dgm:prSet>
      <dgm:spPr/>
    </dgm:pt>
    <dgm:pt modelId="{3BCC3298-8286-4222-9715-7CDC3A8DC5CE}" type="pres">
      <dgm:prSet presAssocID="{A06A9F34-8306-44A1-A77D-337008034377}" presName="rootConnector" presStyleLbl="node4" presStyleIdx="4" presStyleCnt="8"/>
      <dgm:spPr/>
    </dgm:pt>
    <dgm:pt modelId="{C8F604E8-DB15-4294-9E54-8A57B3E46FE0}" type="pres">
      <dgm:prSet presAssocID="{A06A9F34-8306-44A1-A77D-337008034377}" presName="hierChild4" presStyleCnt="0"/>
      <dgm:spPr/>
    </dgm:pt>
    <dgm:pt modelId="{9D148B78-1F3E-450B-92EB-4D07AB469098}" type="pres">
      <dgm:prSet presAssocID="{A06A9F34-8306-44A1-A77D-337008034377}" presName="hierChild5" presStyleCnt="0"/>
      <dgm:spPr/>
    </dgm:pt>
    <dgm:pt modelId="{3373D2CA-811E-4C41-AEAD-E1F8ECDD29F6}" type="pres">
      <dgm:prSet presAssocID="{A06296F0-F369-4EBA-9194-72E31A8C41CD}" presName="Name35" presStyleLbl="parChTrans1D4" presStyleIdx="5" presStyleCnt="8"/>
      <dgm:spPr/>
    </dgm:pt>
    <dgm:pt modelId="{F279DD82-8E40-4F43-A01A-ABD3D1C71C58}" type="pres">
      <dgm:prSet presAssocID="{63A32A3B-EECA-4524-A8FF-1F1FCF8A1053}" presName="hierRoot2" presStyleCnt="0">
        <dgm:presLayoutVars>
          <dgm:hierBranch val="init"/>
        </dgm:presLayoutVars>
      </dgm:prSet>
      <dgm:spPr/>
    </dgm:pt>
    <dgm:pt modelId="{FED31DEC-5B86-446B-BAD7-93378151FDCC}" type="pres">
      <dgm:prSet presAssocID="{63A32A3B-EECA-4524-A8FF-1F1FCF8A1053}" presName="rootComposite" presStyleCnt="0"/>
      <dgm:spPr/>
    </dgm:pt>
    <dgm:pt modelId="{D57BD337-5129-473C-9981-0D8C1E979AA1}" type="pres">
      <dgm:prSet presAssocID="{63A32A3B-EECA-4524-A8FF-1F1FCF8A1053}" presName="rootText" presStyleLbl="node4" presStyleIdx="5" presStyleCnt="8">
        <dgm:presLayoutVars>
          <dgm:chPref val="3"/>
        </dgm:presLayoutVars>
      </dgm:prSet>
      <dgm:spPr/>
    </dgm:pt>
    <dgm:pt modelId="{086AB7FE-71CD-4A08-A288-C5FABDD33A17}" type="pres">
      <dgm:prSet presAssocID="{63A32A3B-EECA-4524-A8FF-1F1FCF8A1053}" presName="rootConnector" presStyleLbl="node4" presStyleIdx="5" presStyleCnt="8"/>
      <dgm:spPr/>
    </dgm:pt>
    <dgm:pt modelId="{0412A56B-E4A1-4BC9-9F6A-ECF0E1544F2A}" type="pres">
      <dgm:prSet presAssocID="{63A32A3B-EECA-4524-A8FF-1F1FCF8A1053}" presName="hierChild4" presStyleCnt="0"/>
      <dgm:spPr/>
    </dgm:pt>
    <dgm:pt modelId="{C125B2A6-5A94-4745-9E70-32C1023CBC20}" type="pres">
      <dgm:prSet presAssocID="{63A32A3B-EECA-4524-A8FF-1F1FCF8A1053}" presName="hierChild5" presStyleCnt="0"/>
      <dgm:spPr/>
    </dgm:pt>
    <dgm:pt modelId="{01D1E4F9-38A8-4314-BF64-9067B820E66C}" type="pres">
      <dgm:prSet presAssocID="{AA655E9A-BD3F-4DAF-9A7F-7011B509848C}" presName="Name35" presStyleLbl="parChTrans1D4" presStyleIdx="6" presStyleCnt="8"/>
      <dgm:spPr/>
    </dgm:pt>
    <dgm:pt modelId="{B0930E7E-40A4-45C4-9269-50BBE4C04B77}" type="pres">
      <dgm:prSet presAssocID="{A942243F-D4AB-4343-B255-34552267253E}" presName="hierRoot2" presStyleCnt="0">
        <dgm:presLayoutVars>
          <dgm:hierBranch val="init"/>
        </dgm:presLayoutVars>
      </dgm:prSet>
      <dgm:spPr/>
    </dgm:pt>
    <dgm:pt modelId="{9B6FD5E6-F743-40A3-AB71-A12AD9AF3A17}" type="pres">
      <dgm:prSet presAssocID="{A942243F-D4AB-4343-B255-34552267253E}" presName="rootComposite" presStyleCnt="0"/>
      <dgm:spPr/>
    </dgm:pt>
    <dgm:pt modelId="{47B58B44-26F7-4D4E-96BE-F983EA392474}" type="pres">
      <dgm:prSet presAssocID="{A942243F-D4AB-4343-B255-34552267253E}" presName="rootText" presStyleLbl="node4" presStyleIdx="6" presStyleCnt="8">
        <dgm:presLayoutVars>
          <dgm:chPref val="3"/>
        </dgm:presLayoutVars>
      </dgm:prSet>
      <dgm:spPr/>
    </dgm:pt>
    <dgm:pt modelId="{D8E1DB53-B3A6-45EC-A8AD-B40EA2DFD5AB}" type="pres">
      <dgm:prSet presAssocID="{A942243F-D4AB-4343-B255-34552267253E}" presName="rootConnector" presStyleLbl="node4" presStyleIdx="6" presStyleCnt="8"/>
      <dgm:spPr/>
    </dgm:pt>
    <dgm:pt modelId="{36436A67-4EDD-4CE8-98B9-6B6E8486CF0B}" type="pres">
      <dgm:prSet presAssocID="{A942243F-D4AB-4343-B255-34552267253E}" presName="hierChild4" presStyleCnt="0"/>
      <dgm:spPr/>
    </dgm:pt>
    <dgm:pt modelId="{F06D1674-45D0-4999-847F-6EE434C328DA}" type="pres">
      <dgm:prSet presAssocID="{A942243F-D4AB-4343-B255-34552267253E}" presName="hierChild5" presStyleCnt="0"/>
      <dgm:spPr/>
    </dgm:pt>
    <dgm:pt modelId="{8C215E6E-97B7-4074-840E-98869CC3A534}" type="pres">
      <dgm:prSet presAssocID="{FFC44788-518F-4F1F-A5E8-7A653A31281D}" presName="Name35" presStyleLbl="parChTrans1D4" presStyleIdx="7" presStyleCnt="8"/>
      <dgm:spPr/>
    </dgm:pt>
    <dgm:pt modelId="{A453A923-2C8A-44B5-A183-680389A9DD0B}" type="pres">
      <dgm:prSet presAssocID="{D91136F2-3918-4BF2-8527-D83770174CD8}" presName="hierRoot2" presStyleCnt="0">
        <dgm:presLayoutVars>
          <dgm:hierBranch val="init"/>
        </dgm:presLayoutVars>
      </dgm:prSet>
      <dgm:spPr/>
    </dgm:pt>
    <dgm:pt modelId="{026C9865-9A8F-40A8-965D-E4AEC52656F3}" type="pres">
      <dgm:prSet presAssocID="{D91136F2-3918-4BF2-8527-D83770174CD8}" presName="rootComposite" presStyleCnt="0"/>
      <dgm:spPr/>
    </dgm:pt>
    <dgm:pt modelId="{364B35F9-199C-40CF-9129-8A30A30EB246}" type="pres">
      <dgm:prSet presAssocID="{D91136F2-3918-4BF2-8527-D83770174CD8}" presName="rootText" presStyleLbl="node4" presStyleIdx="7" presStyleCnt="8">
        <dgm:presLayoutVars>
          <dgm:chPref val="3"/>
        </dgm:presLayoutVars>
      </dgm:prSet>
      <dgm:spPr/>
    </dgm:pt>
    <dgm:pt modelId="{D079A7E3-5F56-41EF-BF8A-89CC53C03233}" type="pres">
      <dgm:prSet presAssocID="{D91136F2-3918-4BF2-8527-D83770174CD8}" presName="rootConnector" presStyleLbl="node4" presStyleIdx="7" presStyleCnt="8"/>
      <dgm:spPr/>
    </dgm:pt>
    <dgm:pt modelId="{99D77F9C-9CC1-43C4-9F7E-9733C1A1B4ED}" type="pres">
      <dgm:prSet presAssocID="{D91136F2-3918-4BF2-8527-D83770174CD8}" presName="hierChild4" presStyleCnt="0"/>
      <dgm:spPr/>
    </dgm:pt>
    <dgm:pt modelId="{F16CC2AD-FF77-4D25-8B72-5088E3A77AE8}" type="pres">
      <dgm:prSet presAssocID="{D91136F2-3918-4BF2-8527-D83770174CD8}" presName="hierChild5" presStyleCnt="0"/>
      <dgm:spPr/>
    </dgm:pt>
    <dgm:pt modelId="{233F90DE-C1D7-46C4-95BF-E59BB6629305}" type="pres">
      <dgm:prSet presAssocID="{DA2A9D0C-1911-4AFE-894A-D5CFE0173A01}" presName="hierChild5" presStyleCnt="0"/>
      <dgm:spPr/>
    </dgm:pt>
    <dgm:pt modelId="{202C5618-B58B-4C50-9DA3-6822C03B2EBF}" type="pres">
      <dgm:prSet presAssocID="{633C696E-F8B5-400C-823E-203026C14BEE}" presName="hierChild5" presStyleCnt="0"/>
      <dgm:spPr/>
    </dgm:pt>
    <dgm:pt modelId="{2BCFB939-61F1-40C1-BDA4-3EF002990283}" type="pres">
      <dgm:prSet presAssocID="{C695C2EC-A042-4973-ABA3-CB383F3799C9}" presName="hierChild3" presStyleCnt="0"/>
      <dgm:spPr/>
    </dgm:pt>
  </dgm:ptLst>
  <dgm:cxnLst>
    <dgm:cxn modelId="{FFD7DB00-DF61-4A69-97C1-D49BEDA62A1A}" type="presOf" srcId="{62ED83E8-8018-4D23-A6B1-8F2C3BD7615A}" destId="{5C5E5A18-77DA-44B5-A22C-0BA40719EF8D}" srcOrd="0" destOrd="0" presId="urn:microsoft.com/office/officeart/2005/8/layout/orgChart1"/>
    <dgm:cxn modelId="{40FD4905-0F08-4D99-9383-E230C01E4162}" srcId="{DA2A9D0C-1911-4AFE-894A-D5CFE0173A01}" destId="{A06A9F34-8306-44A1-A77D-337008034377}" srcOrd="1" destOrd="0" parTransId="{0B7DAA1D-3275-450D-A6C8-1FEE6B26651A}" sibTransId="{E9A6B9F5-AE55-46B1-8606-67011F74A1A8}"/>
    <dgm:cxn modelId="{EF281E0A-574E-4D07-AF59-683D1CCEE5F2}" srcId="{633C696E-F8B5-400C-823E-203026C14BEE}" destId="{DA2A9D0C-1911-4AFE-894A-D5CFE0173A01}" srcOrd="1" destOrd="0" parTransId="{5D611879-6057-4CDA-A97E-8485689170D0}" sibTransId="{970A6859-CCCD-4DFB-93CB-4093CE441E36}"/>
    <dgm:cxn modelId="{9B94600E-B84C-429B-B891-26860F008110}" type="presOf" srcId="{A942243F-D4AB-4343-B255-34552267253E}" destId="{D8E1DB53-B3A6-45EC-A8AD-B40EA2DFD5AB}" srcOrd="1" destOrd="0" presId="urn:microsoft.com/office/officeart/2005/8/layout/orgChart1"/>
    <dgm:cxn modelId="{3E620B0F-D418-403A-98DE-9D1028EF94BC}" srcId="{B4798B8A-D882-4955-AFF5-67FDB178BA2E}" destId="{C695C2EC-A042-4973-ABA3-CB383F3799C9}" srcOrd="0" destOrd="0" parTransId="{EC3833FA-52A9-4B67-A906-731CA3AAEAE6}" sibTransId="{80FBE026-AA50-432F-98E2-02148041A49F}"/>
    <dgm:cxn modelId="{49C51810-3639-4C93-B2CA-2AB893BBEE75}" srcId="{C695C2EC-A042-4973-ABA3-CB383F3799C9}" destId="{633C696E-F8B5-400C-823E-203026C14BEE}" srcOrd="1" destOrd="0" parTransId="{2DD5E1B1-2F05-4EE1-BB49-E36614F5AB26}" sibTransId="{E21AC463-7EDC-470A-972C-EC1F00B65440}"/>
    <dgm:cxn modelId="{67237711-9174-4A81-85F3-B7D07DA7CB16}" srcId="{633C696E-F8B5-400C-823E-203026C14BEE}" destId="{DA0089B9-16BC-4A7F-BA4B-32B7DA9A5CBF}" srcOrd="0" destOrd="0" parTransId="{8CF5A10F-3201-4D9E-9193-74BE87F23B6A}" sibTransId="{680D17F6-8712-4E9A-B3B3-AB760D9EED88}"/>
    <dgm:cxn modelId="{4556F317-656F-4C3B-A784-FED766E88DB3}" type="presOf" srcId="{FAA92A3F-720D-4FE7-A966-82479E96DF7E}" destId="{474B2B61-1902-496D-B02B-45268B629304}" srcOrd="1" destOrd="0" presId="urn:microsoft.com/office/officeart/2005/8/layout/orgChart1"/>
    <dgm:cxn modelId="{C7DC4718-E057-4374-AE1D-D5ACB2EE2A76}" srcId="{FAA92A3F-720D-4FE7-A966-82479E96DF7E}" destId="{BC5D0D49-E9F6-4067-AB22-E3C6007A6FA3}" srcOrd="1" destOrd="0" parTransId="{43E038BD-1E73-4AD5-9828-1EB936D26F5F}" sibTransId="{F5225AD8-CC60-4C6F-BD11-22CA5D28D71B}"/>
    <dgm:cxn modelId="{41B2FC29-DE2B-4567-B693-0EE6FE1B1AEB}" type="presOf" srcId="{A06A9F34-8306-44A1-A77D-337008034377}" destId="{26B770F3-87E2-4311-B485-3C54F7D3F6AB}" srcOrd="0" destOrd="0" presId="urn:microsoft.com/office/officeart/2005/8/layout/orgChart1"/>
    <dgm:cxn modelId="{17A1893E-A2BC-4271-9370-D7B5F63816D3}" type="presOf" srcId="{DA2A9D0C-1911-4AFE-894A-D5CFE0173A01}" destId="{BD209A95-6377-4B4F-BC63-C330CFBBA33B}" srcOrd="0" destOrd="0" presId="urn:microsoft.com/office/officeart/2005/8/layout/orgChart1"/>
    <dgm:cxn modelId="{AF157040-AC18-40AD-BF11-9E5D413C3EAB}" type="presOf" srcId="{5D611879-6057-4CDA-A97E-8485689170D0}" destId="{E9C1F58E-5295-4CDD-ADA4-187B9DB8E377}" srcOrd="0" destOrd="0" presId="urn:microsoft.com/office/officeart/2005/8/layout/orgChart1"/>
    <dgm:cxn modelId="{E5FFF964-4BFC-4145-BF9E-91B88AD2FD18}" type="presOf" srcId="{6F39CB23-3379-41AB-A0AF-BD58AA90B898}" destId="{3555BC41-3329-414D-95D3-7D2A7A547DB2}" srcOrd="0" destOrd="0" presId="urn:microsoft.com/office/officeart/2005/8/layout/orgChart1"/>
    <dgm:cxn modelId="{8CB23966-61B3-4634-A056-699573B6EDD6}" type="presOf" srcId="{B4798B8A-D882-4955-AFF5-67FDB178BA2E}" destId="{A488C39B-DD69-455F-82C1-21022D44BB82}" srcOrd="0" destOrd="0" presId="urn:microsoft.com/office/officeart/2005/8/layout/orgChart1"/>
    <dgm:cxn modelId="{0EA0C167-C923-4612-A5E1-32E3B9657CDF}" type="presOf" srcId="{D54CD004-8FAB-4447-BFCE-2D1FC52E5488}" destId="{43BF12A4-FA61-4C0C-9107-1487BDA71D92}" srcOrd="0" destOrd="0" presId="urn:microsoft.com/office/officeart/2005/8/layout/orgChart1"/>
    <dgm:cxn modelId="{2AA0BF6C-B030-4AD8-9E3A-B5E1E72A0F1B}" type="presOf" srcId="{E80B0FDF-4CD8-4911-9517-46D4CDA9F573}" destId="{3300B60B-4B0A-4AEE-8F21-B03CD912FA5A}" srcOrd="0" destOrd="0" presId="urn:microsoft.com/office/officeart/2005/8/layout/orgChart1"/>
    <dgm:cxn modelId="{5EC3CF4C-D986-4721-AB61-3B7A46E564BB}" type="presOf" srcId="{63A32A3B-EECA-4524-A8FF-1F1FCF8A1053}" destId="{D57BD337-5129-473C-9981-0D8C1E979AA1}" srcOrd="0" destOrd="0" presId="urn:microsoft.com/office/officeart/2005/8/layout/orgChart1"/>
    <dgm:cxn modelId="{135F9050-AA79-4337-8609-F878080D185E}" type="presOf" srcId="{7EA2375C-6E1B-4F57-87B7-92BC2FFFC25D}" destId="{B111C9FD-6C3A-4915-AC67-6F60A47B5842}" srcOrd="0" destOrd="0" presId="urn:microsoft.com/office/officeart/2005/8/layout/orgChart1"/>
    <dgm:cxn modelId="{87162C72-DB4D-46A8-BF4A-00E7CD1F4025}" srcId="{C695C2EC-A042-4973-ABA3-CB383F3799C9}" destId="{FAA92A3F-720D-4FE7-A966-82479E96DF7E}" srcOrd="0" destOrd="0" parTransId="{B20AE814-90BF-4F1F-BF48-09D0F8510858}" sibTransId="{205E43DC-E7E0-4F35-BC0F-F15C09492DE6}"/>
    <dgm:cxn modelId="{4148E054-DCD1-41CD-A898-BC3278EFA9D0}" srcId="{E80B0FDF-4CD8-4911-9517-46D4CDA9F573}" destId="{5939A925-960B-4F98-97A0-AF3C79C17A3A}" srcOrd="0" destOrd="0" parTransId="{62ED83E8-8018-4D23-A6B1-8F2C3BD7615A}" sibTransId="{D9A2425C-3B90-42E7-A4AE-411199D0E41D}"/>
    <dgm:cxn modelId="{BA99E37F-9A8B-44D2-80F1-9CA31841E209}" type="presOf" srcId="{0B7DAA1D-3275-450D-A6C8-1FEE6B26651A}" destId="{F7C55BD8-A2FB-44E8-BC65-5CD37A93A2F6}" srcOrd="0" destOrd="0" presId="urn:microsoft.com/office/officeart/2005/8/layout/orgChart1"/>
    <dgm:cxn modelId="{CC4C5781-00FC-4B24-BF52-C4360F88ECD5}" type="presOf" srcId="{18B4AA73-89AE-45F1-AE74-00C68E3BE7C5}" destId="{32AC4992-1062-4BB1-A13F-2DBCDAD7B3FB}" srcOrd="0" destOrd="0" presId="urn:microsoft.com/office/officeart/2005/8/layout/orgChart1"/>
    <dgm:cxn modelId="{760F2E86-9101-49ED-B299-20196B16C1F9}" type="presOf" srcId="{6F39CB23-3379-41AB-A0AF-BD58AA90B898}" destId="{566A88A8-C48D-4211-872A-AE96880D47EB}" srcOrd="1" destOrd="0" presId="urn:microsoft.com/office/officeart/2005/8/layout/orgChart1"/>
    <dgm:cxn modelId="{F547D687-D29F-4BCD-A382-F41005669B33}" type="presOf" srcId="{63A32A3B-EECA-4524-A8FF-1F1FCF8A1053}" destId="{086AB7FE-71CD-4A08-A288-C5FABDD33A17}" srcOrd="1" destOrd="0" presId="urn:microsoft.com/office/officeart/2005/8/layout/orgChart1"/>
    <dgm:cxn modelId="{BB9C628E-EC31-43BC-A787-CA583CE931B5}" type="presOf" srcId="{DA2A9D0C-1911-4AFE-894A-D5CFE0173A01}" destId="{23B00FE3-8A34-422F-B80D-FE81EBE1CDF8}" srcOrd="1" destOrd="0" presId="urn:microsoft.com/office/officeart/2005/8/layout/orgChart1"/>
    <dgm:cxn modelId="{C5AA4092-96B5-48DE-A9BC-E5048D120FDF}" type="presOf" srcId="{633C696E-F8B5-400C-823E-203026C14BEE}" destId="{B5AC35F5-C60E-4A16-9B2A-608B0D3533EB}" srcOrd="1" destOrd="0" presId="urn:microsoft.com/office/officeart/2005/8/layout/orgChart1"/>
    <dgm:cxn modelId="{67B9E39C-4CC7-4DEE-850A-D09C33435377}" srcId="{D54CD004-8FAB-4447-BFCE-2D1FC52E5488}" destId="{FF4DDF61-A070-4FE9-9B71-C38A71DFCF93}" srcOrd="1" destOrd="0" parTransId="{18B4AA73-89AE-45F1-AE74-00C68E3BE7C5}" sibTransId="{4F508458-7C67-439F-BA9F-E4DDA912BFB8}"/>
    <dgm:cxn modelId="{0000489D-3088-459A-8B36-E88F0AAB0933}" type="presOf" srcId="{D54CD004-8FAB-4447-BFCE-2D1FC52E5488}" destId="{2873D67D-B640-4FB9-8D1F-B623BFB6E726}" srcOrd="1" destOrd="0" presId="urn:microsoft.com/office/officeart/2005/8/layout/orgChart1"/>
    <dgm:cxn modelId="{AEFBE39E-6567-4439-8DC2-8EFAAC24A45D}" type="presOf" srcId="{C695C2EC-A042-4973-ABA3-CB383F3799C9}" destId="{AC236296-BD01-4736-A0E6-A67467D32DD4}" srcOrd="0" destOrd="0" presId="urn:microsoft.com/office/officeart/2005/8/layout/orgChart1"/>
    <dgm:cxn modelId="{9B60A0A0-F935-4466-B70A-4963107D132B}" type="presOf" srcId="{FAA92A3F-720D-4FE7-A966-82479E96DF7E}" destId="{62020C47-8204-41EA-AABD-87A8DF632801}" srcOrd="0" destOrd="0" presId="urn:microsoft.com/office/officeart/2005/8/layout/orgChart1"/>
    <dgm:cxn modelId="{48D785A8-C775-4F98-B17C-5DDD90309C5D}" type="presOf" srcId="{D91136F2-3918-4BF2-8527-D83770174CD8}" destId="{364B35F9-199C-40CF-9129-8A30A30EB246}" srcOrd="0" destOrd="0" presId="urn:microsoft.com/office/officeart/2005/8/layout/orgChart1"/>
    <dgm:cxn modelId="{497213A9-71FB-477F-BA17-5635711C2BCF}" type="presOf" srcId="{BC5D0D49-E9F6-4067-AB22-E3C6007A6FA3}" destId="{33BBA053-F25A-4DDC-855A-ECF53959185C}" srcOrd="0" destOrd="0" presId="urn:microsoft.com/office/officeart/2005/8/layout/orgChart1"/>
    <dgm:cxn modelId="{15C580AA-8E6B-4111-908B-8FF43468E7E6}" type="presOf" srcId="{FF4DDF61-A070-4FE9-9B71-C38A71DFCF93}" destId="{2000501D-A11E-4676-8878-8A84A7E82E25}" srcOrd="1" destOrd="0" presId="urn:microsoft.com/office/officeart/2005/8/layout/orgChart1"/>
    <dgm:cxn modelId="{392343AB-1409-496C-9FFB-EED8B2954BC9}" type="presOf" srcId="{5D6A9AD6-2688-440D-9977-3655D33F2F97}" destId="{E826B085-7BFA-4D07-977F-94613D7A626B}" srcOrd="0" destOrd="0" presId="urn:microsoft.com/office/officeart/2005/8/layout/orgChart1"/>
    <dgm:cxn modelId="{FF8D2DB3-E7FD-46B9-9630-9E434E227AC1}" srcId="{DA2A9D0C-1911-4AFE-894A-D5CFE0173A01}" destId="{6F39CB23-3379-41AB-A0AF-BD58AA90B898}" srcOrd="0" destOrd="0" parTransId="{7EA2375C-6E1B-4F57-87B7-92BC2FFFC25D}" sibTransId="{D9BD74D4-5C0A-47A5-9916-465675BBA466}"/>
    <dgm:cxn modelId="{85607CB3-0487-4558-BCE3-8C6A63DD5FD4}" srcId="{DA2A9D0C-1911-4AFE-894A-D5CFE0173A01}" destId="{D91136F2-3918-4BF2-8527-D83770174CD8}" srcOrd="4" destOrd="0" parTransId="{FFC44788-518F-4F1F-A5E8-7A653A31281D}" sibTransId="{FF5D280D-F667-457C-B894-61846AB6C0B8}"/>
    <dgm:cxn modelId="{509618B4-EEC7-46C5-BDCA-116D650BF892}" type="presOf" srcId="{FF4DDF61-A070-4FE9-9B71-C38A71DFCF93}" destId="{DCA9418B-956D-4B83-860B-E5CFFB05F4E7}" srcOrd="0" destOrd="0" presId="urn:microsoft.com/office/officeart/2005/8/layout/orgChart1"/>
    <dgm:cxn modelId="{A9BE02BA-5050-4AA8-A6E5-79DF7EC9BB55}" type="presOf" srcId="{AA655E9A-BD3F-4DAF-9A7F-7011B509848C}" destId="{01D1E4F9-38A8-4314-BF64-9067B820E66C}" srcOrd="0" destOrd="0" presId="urn:microsoft.com/office/officeart/2005/8/layout/orgChart1"/>
    <dgm:cxn modelId="{4DFC2CBA-BD0D-4CF7-BE90-53B4A6619E36}" type="presOf" srcId="{D91136F2-3918-4BF2-8527-D83770174CD8}" destId="{D079A7E3-5F56-41EF-BF8A-89CC53C03233}" srcOrd="1" destOrd="0" presId="urn:microsoft.com/office/officeart/2005/8/layout/orgChart1"/>
    <dgm:cxn modelId="{02F9B5BB-1E6B-41C0-9605-8276FDF18232}" type="presOf" srcId="{8CF5A10F-3201-4D9E-9193-74BE87F23B6A}" destId="{50F1E79C-AA50-4947-BDAF-A5B1B70BF9C3}" srcOrd="0" destOrd="0" presId="urn:microsoft.com/office/officeart/2005/8/layout/orgChart1"/>
    <dgm:cxn modelId="{E99236BE-726C-4B06-A847-1703C0531B38}" type="presOf" srcId="{43E038BD-1E73-4AD5-9828-1EB936D26F5F}" destId="{B9FDC408-1ACB-4765-A4AE-9D9ACBC27837}" srcOrd="0" destOrd="0" presId="urn:microsoft.com/office/officeart/2005/8/layout/orgChart1"/>
    <dgm:cxn modelId="{5CFA35C2-C1EB-48C8-B841-192B2FF64ACA}" type="presOf" srcId="{5939A925-960B-4F98-97A0-AF3C79C17A3A}" destId="{273B81C0-B33F-459F-B8F5-027627E2E928}" srcOrd="1" destOrd="0" presId="urn:microsoft.com/office/officeart/2005/8/layout/orgChart1"/>
    <dgm:cxn modelId="{87519CC2-F60E-4C3D-871D-5581A14E2C93}" srcId="{DA2A9D0C-1911-4AFE-894A-D5CFE0173A01}" destId="{A942243F-D4AB-4343-B255-34552267253E}" srcOrd="3" destOrd="0" parTransId="{AA655E9A-BD3F-4DAF-9A7F-7011B509848C}" sibTransId="{8DC528AA-A5A5-4394-BC7B-78D31D144750}"/>
    <dgm:cxn modelId="{E07B62C5-7AFD-4A80-A4FC-FDB7F35425A6}" srcId="{DA2A9D0C-1911-4AFE-894A-D5CFE0173A01}" destId="{63A32A3B-EECA-4524-A8FF-1F1FCF8A1053}" srcOrd="2" destOrd="0" parTransId="{A06296F0-F369-4EBA-9194-72E31A8C41CD}" sibTransId="{871916EA-BA41-4E27-8208-901C640EA844}"/>
    <dgm:cxn modelId="{E27FA7C5-A51F-43A7-9286-07D35C5CBE14}" type="presOf" srcId="{BC5D0D49-E9F6-4067-AB22-E3C6007A6FA3}" destId="{AD06AB91-2500-4C63-AA80-5541682D1EBE}" srcOrd="1" destOrd="0" presId="urn:microsoft.com/office/officeart/2005/8/layout/orgChart1"/>
    <dgm:cxn modelId="{D83E5BC7-FB4B-482B-BAA2-A15D8C8DA328}" type="presOf" srcId="{C695C2EC-A042-4973-ABA3-CB383F3799C9}" destId="{118B0571-B36C-4FE8-A9C9-5C168C70FEDF}" srcOrd="1" destOrd="0" presId="urn:microsoft.com/office/officeart/2005/8/layout/orgChart1"/>
    <dgm:cxn modelId="{1AD356C9-A0F3-42D2-9ED2-72545066B1C4}" type="presOf" srcId="{5939A925-960B-4F98-97A0-AF3C79C17A3A}" destId="{CF7B8519-4DEF-47F8-9FC3-F75DBF5EFE73}" srcOrd="0" destOrd="0" presId="urn:microsoft.com/office/officeart/2005/8/layout/orgChart1"/>
    <dgm:cxn modelId="{F6B895CA-29C2-439C-94DD-4F9F213269D6}" type="presOf" srcId="{FFC44788-518F-4F1F-A5E8-7A653A31281D}" destId="{8C215E6E-97B7-4074-840E-98869CC3A534}" srcOrd="0" destOrd="0" presId="urn:microsoft.com/office/officeart/2005/8/layout/orgChart1"/>
    <dgm:cxn modelId="{FAA1B2CC-2CB9-48D2-8865-50293C9424CB}" srcId="{D54CD004-8FAB-4447-BFCE-2D1FC52E5488}" destId="{E80B0FDF-4CD8-4911-9517-46D4CDA9F573}" srcOrd="0" destOrd="0" parTransId="{5D6A9AD6-2688-440D-9977-3655D33F2F97}" sibTransId="{0FA45FCF-D9C0-445D-BB87-D27CFBAC2D16}"/>
    <dgm:cxn modelId="{30533DD1-EB81-48FB-81AB-F8C9272CE675}" type="presOf" srcId="{A06296F0-F369-4EBA-9194-72E31A8C41CD}" destId="{3373D2CA-811E-4C41-AEAD-E1F8ECDD29F6}" srcOrd="0" destOrd="0" presId="urn:microsoft.com/office/officeart/2005/8/layout/orgChart1"/>
    <dgm:cxn modelId="{B97C2BD2-DA06-4A15-8BC8-09A1BAFC1A7E}" type="presOf" srcId="{9FFD38C2-524B-4611-BACA-0F2C2CA14EEE}" destId="{5C5415A9-BED7-473B-B4E6-A81CC80DFE0E}" srcOrd="0" destOrd="0" presId="urn:microsoft.com/office/officeart/2005/8/layout/orgChart1"/>
    <dgm:cxn modelId="{59B4ACD4-5C0F-496B-965D-5A65E81185F6}" type="presOf" srcId="{A942243F-D4AB-4343-B255-34552267253E}" destId="{47B58B44-26F7-4D4E-96BE-F983EA392474}" srcOrd="0" destOrd="0" presId="urn:microsoft.com/office/officeart/2005/8/layout/orgChart1"/>
    <dgm:cxn modelId="{BB862EDD-F873-4B88-8982-5E94EA62BB6D}" type="presOf" srcId="{DA0089B9-16BC-4A7F-BA4B-32B7DA9A5CBF}" destId="{0B750E5B-CE8A-431D-9CDF-89E4016B0E91}" srcOrd="0" destOrd="0" presId="urn:microsoft.com/office/officeart/2005/8/layout/orgChart1"/>
    <dgm:cxn modelId="{5F176BEC-7226-4519-BBBE-C5BB591E36E5}" type="presOf" srcId="{B20AE814-90BF-4F1F-BF48-09D0F8510858}" destId="{2936C09D-E3C5-426E-8F3D-4B09D833F43B}" srcOrd="0" destOrd="0" presId="urn:microsoft.com/office/officeart/2005/8/layout/orgChart1"/>
    <dgm:cxn modelId="{B261A2EC-E2CE-4B50-A9F1-9E637323E9CE}" type="presOf" srcId="{633C696E-F8B5-400C-823E-203026C14BEE}" destId="{E8920E01-CC44-4CF7-A53C-426612E1C399}" srcOrd="0" destOrd="0" presId="urn:microsoft.com/office/officeart/2005/8/layout/orgChart1"/>
    <dgm:cxn modelId="{41C855EE-9EA2-432D-972D-1747FDF92A54}" type="presOf" srcId="{E80B0FDF-4CD8-4911-9517-46D4CDA9F573}" destId="{B2CED689-B3FC-4A9D-9D1E-877E6BBB0479}" srcOrd="1" destOrd="0" presId="urn:microsoft.com/office/officeart/2005/8/layout/orgChart1"/>
    <dgm:cxn modelId="{85A559F1-C6CB-4338-9E7C-0C25E5D17ADC}" type="presOf" srcId="{A06A9F34-8306-44A1-A77D-337008034377}" destId="{3BCC3298-8286-4222-9715-7CDC3A8DC5CE}" srcOrd="1" destOrd="0" presId="urn:microsoft.com/office/officeart/2005/8/layout/orgChart1"/>
    <dgm:cxn modelId="{7FE08FF1-FBD9-4336-9D58-6BE58A75AC2C}" srcId="{FAA92A3F-720D-4FE7-A966-82479E96DF7E}" destId="{D54CD004-8FAB-4447-BFCE-2D1FC52E5488}" srcOrd="0" destOrd="0" parTransId="{9FFD38C2-524B-4611-BACA-0F2C2CA14EEE}" sibTransId="{E3B1E235-704C-4084-8C10-C8DD532408D0}"/>
    <dgm:cxn modelId="{DA294EF2-1FDE-4765-B03A-3ED059480ADE}" type="presOf" srcId="{2DD5E1B1-2F05-4EE1-BB49-E36614F5AB26}" destId="{3D647002-A54C-4D5F-B344-EAA3457BA42D}" srcOrd="0" destOrd="0" presId="urn:microsoft.com/office/officeart/2005/8/layout/orgChart1"/>
    <dgm:cxn modelId="{10C994FC-AF52-4C35-9761-C85837278E3A}" type="presOf" srcId="{DA0089B9-16BC-4A7F-BA4B-32B7DA9A5CBF}" destId="{5A372273-C0AE-48A5-A7FA-202A7BD87AB4}" srcOrd="1" destOrd="0" presId="urn:microsoft.com/office/officeart/2005/8/layout/orgChart1"/>
    <dgm:cxn modelId="{5D8F4402-ABCA-4177-B5BC-60B4E4327800}" type="presParOf" srcId="{A488C39B-DD69-455F-82C1-21022D44BB82}" destId="{76BAA0DF-D1A4-4911-9EE3-23EC63173D89}" srcOrd="0" destOrd="0" presId="urn:microsoft.com/office/officeart/2005/8/layout/orgChart1"/>
    <dgm:cxn modelId="{6AA14F54-4C49-4C57-BF3E-CCE3B02CF517}" type="presParOf" srcId="{76BAA0DF-D1A4-4911-9EE3-23EC63173D89}" destId="{7CC09D86-C922-4A20-8D6C-58B3D9CCD042}" srcOrd="0" destOrd="0" presId="urn:microsoft.com/office/officeart/2005/8/layout/orgChart1"/>
    <dgm:cxn modelId="{A0C62CC7-658F-4412-8288-BE3484D43C42}" type="presParOf" srcId="{7CC09D86-C922-4A20-8D6C-58B3D9CCD042}" destId="{AC236296-BD01-4736-A0E6-A67467D32DD4}" srcOrd="0" destOrd="0" presId="urn:microsoft.com/office/officeart/2005/8/layout/orgChart1"/>
    <dgm:cxn modelId="{363AA638-899D-4F30-9511-89F4C0EF9A74}" type="presParOf" srcId="{7CC09D86-C922-4A20-8D6C-58B3D9CCD042}" destId="{118B0571-B36C-4FE8-A9C9-5C168C70FEDF}" srcOrd="1" destOrd="0" presId="urn:microsoft.com/office/officeart/2005/8/layout/orgChart1"/>
    <dgm:cxn modelId="{4F239F4D-AF05-4437-B89F-4EE7649AF076}" type="presParOf" srcId="{76BAA0DF-D1A4-4911-9EE3-23EC63173D89}" destId="{D6D3EBA3-DAA4-4EA9-AD2F-A31AA05974D5}" srcOrd="1" destOrd="0" presId="urn:microsoft.com/office/officeart/2005/8/layout/orgChart1"/>
    <dgm:cxn modelId="{6410EFD7-9553-431D-B24D-65411C68E4B8}" type="presParOf" srcId="{D6D3EBA3-DAA4-4EA9-AD2F-A31AA05974D5}" destId="{2936C09D-E3C5-426E-8F3D-4B09D833F43B}" srcOrd="0" destOrd="0" presId="urn:microsoft.com/office/officeart/2005/8/layout/orgChart1"/>
    <dgm:cxn modelId="{3776AE12-2A4D-4BE8-8B58-1B45447A8B0C}" type="presParOf" srcId="{D6D3EBA3-DAA4-4EA9-AD2F-A31AA05974D5}" destId="{6FADC410-334C-4BDE-978A-C9BECD9887D4}" srcOrd="1" destOrd="0" presId="urn:microsoft.com/office/officeart/2005/8/layout/orgChart1"/>
    <dgm:cxn modelId="{A984182F-2D49-4716-932C-71CA2E16C57B}" type="presParOf" srcId="{6FADC410-334C-4BDE-978A-C9BECD9887D4}" destId="{DCBDFB26-4FDD-4AB5-A8F3-244AD4652350}" srcOrd="0" destOrd="0" presId="urn:microsoft.com/office/officeart/2005/8/layout/orgChart1"/>
    <dgm:cxn modelId="{61D468DF-AA7D-45AE-A53D-432B743478D6}" type="presParOf" srcId="{DCBDFB26-4FDD-4AB5-A8F3-244AD4652350}" destId="{62020C47-8204-41EA-AABD-87A8DF632801}" srcOrd="0" destOrd="0" presId="urn:microsoft.com/office/officeart/2005/8/layout/orgChart1"/>
    <dgm:cxn modelId="{C7B0E39D-B46D-4307-B293-130406ED4537}" type="presParOf" srcId="{DCBDFB26-4FDD-4AB5-A8F3-244AD4652350}" destId="{474B2B61-1902-496D-B02B-45268B629304}" srcOrd="1" destOrd="0" presId="urn:microsoft.com/office/officeart/2005/8/layout/orgChart1"/>
    <dgm:cxn modelId="{D5629BDD-A112-4FFF-8D0B-FD7382F7EDE1}" type="presParOf" srcId="{6FADC410-334C-4BDE-978A-C9BECD9887D4}" destId="{8963DCF4-593C-4400-B6BB-DF9FE62AC218}" srcOrd="1" destOrd="0" presId="urn:microsoft.com/office/officeart/2005/8/layout/orgChart1"/>
    <dgm:cxn modelId="{E58AB88C-F981-4248-BFF0-DA7FE2E89C9C}" type="presParOf" srcId="{8963DCF4-593C-4400-B6BB-DF9FE62AC218}" destId="{5C5415A9-BED7-473B-B4E6-A81CC80DFE0E}" srcOrd="0" destOrd="0" presId="urn:microsoft.com/office/officeart/2005/8/layout/orgChart1"/>
    <dgm:cxn modelId="{34CD55FB-3CAA-497E-808E-A001028F9151}" type="presParOf" srcId="{8963DCF4-593C-4400-B6BB-DF9FE62AC218}" destId="{FC5C2E08-F1A6-44C8-A016-49EC97B4FD4E}" srcOrd="1" destOrd="0" presId="urn:microsoft.com/office/officeart/2005/8/layout/orgChart1"/>
    <dgm:cxn modelId="{1D061DBD-D372-4E61-ACA0-31850EF28CDC}" type="presParOf" srcId="{FC5C2E08-F1A6-44C8-A016-49EC97B4FD4E}" destId="{242D3438-8FD4-461E-AE69-81D2FEDE655B}" srcOrd="0" destOrd="0" presId="urn:microsoft.com/office/officeart/2005/8/layout/orgChart1"/>
    <dgm:cxn modelId="{0CD48792-84A0-4593-97E1-2C3AF6B837ED}" type="presParOf" srcId="{242D3438-8FD4-461E-AE69-81D2FEDE655B}" destId="{43BF12A4-FA61-4C0C-9107-1487BDA71D92}" srcOrd="0" destOrd="0" presId="urn:microsoft.com/office/officeart/2005/8/layout/orgChart1"/>
    <dgm:cxn modelId="{1AA17D6B-B86F-4AE5-98E4-50A7031F0C12}" type="presParOf" srcId="{242D3438-8FD4-461E-AE69-81D2FEDE655B}" destId="{2873D67D-B640-4FB9-8D1F-B623BFB6E726}" srcOrd="1" destOrd="0" presId="urn:microsoft.com/office/officeart/2005/8/layout/orgChart1"/>
    <dgm:cxn modelId="{9CCB38CE-87A3-4EB8-8218-B16D1D49F2C8}" type="presParOf" srcId="{FC5C2E08-F1A6-44C8-A016-49EC97B4FD4E}" destId="{C5930931-9632-48CF-8EBC-C83C97DBDEDD}" srcOrd="1" destOrd="0" presId="urn:microsoft.com/office/officeart/2005/8/layout/orgChart1"/>
    <dgm:cxn modelId="{CB5B4F7A-E3BB-417A-9B28-6F9F6D3A633E}" type="presParOf" srcId="{C5930931-9632-48CF-8EBC-C83C97DBDEDD}" destId="{E826B085-7BFA-4D07-977F-94613D7A626B}" srcOrd="0" destOrd="0" presId="urn:microsoft.com/office/officeart/2005/8/layout/orgChart1"/>
    <dgm:cxn modelId="{BD0411D1-CE45-451D-8478-A2965A0F9FBB}" type="presParOf" srcId="{C5930931-9632-48CF-8EBC-C83C97DBDEDD}" destId="{2938F5D9-D464-45BE-89FE-D55A21661667}" srcOrd="1" destOrd="0" presId="urn:microsoft.com/office/officeart/2005/8/layout/orgChart1"/>
    <dgm:cxn modelId="{DE793BE0-8C46-418C-869A-8B03831D1ADB}" type="presParOf" srcId="{2938F5D9-D464-45BE-89FE-D55A21661667}" destId="{08F86AA8-F27B-427A-B779-D676DCD6044C}" srcOrd="0" destOrd="0" presId="urn:microsoft.com/office/officeart/2005/8/layout/orgChart1"/>
    <dgm:cxn modelId="{2D5D52DB-B655-4087-8CBC-FA24F810BC26}" type="presParOf" srcId="{08F86AA8-F27B-427A-B779-D676DCD6044C}" destId="{3300B60B-4B0A-4AEE-8F21-B03CD912FA5A}" srcOrd="0" destOrd="0" presId="urn:microsoft.com/office/officeart/2005/8/layout/orgChart1"/>
    <dgm:cxn modelId="{37CB6C8D-80E8-40A2-977F-0EF8E2B2F81C}" type="presParOf" srcId="{08F86AA8-F27B-427A-B779-D676DCD6044C}" destId="{B2CED689-B3FC-4A9D-9D1E-877E6BBB0479}" srcOrd="1" destOrd="0" presId="urn:microsoft.com/office/officeart/2005/8/layout/orgChart1"/>
    <dgm:cxn modelId="{A7086852-E8EE-424B-9A69-2BC7DCE3CE5A}" type="presParOf" srcId="{2938F5D9-D464-45BE-89FE-D55A21661667}" destId="{BECF8A6F-6494-4D6D-8B94-9805589EE56E}" srcOrd="1" destOrd="0" presId="urn:microsoft.com/office/officeart/2005/8/layout/orgChart1"/>
    <dgm:cxn modelId="{F9203FFA-B280-4E8B-BD2C-13FBC8684C00}" type="presParOf" srcId="{BECF8A6F-6494-4D6D-8B94-9805589EE56E}" destId="{5C5E5A18-77DA-44B5-A22C-0BA40719EF8D}" srcOrd="0" destOrd="0" presId="urn:microsoft.com/office/officeart/2005/8/layout/orgChart1"/>
    <dgm:cxn modelId="{FBD9950E-D163-4AE0-BB9B-8C89752215C7}" type="presParOf" srcId="{BECF8A6F-6494-4D6D-8B94-9805589EE56E}" destId="{533E8836-E1F0-4FF1-BE75-0DE412EA4F45}" srcOrd="1" destOrd="0" presId="urn:microsoft.com/office/officeart/2005/8/layout/orgChart1"/>
    <dgm:cxn modelId="{E8B9656E-F51B-4B77-80E7-3E66CC9A79A9}" type="presParOf" srcId="{533E8836-E1F0-4FF1-BE75-0DE412EA4F45}" destId="{A03B3851-286C-4D14-A0C0-92C4D0DBA70C}" srcOrd="0" destOrd="0" presId="urn:microsoft.com/office/officeart/2005/8/layout/orgChart1"/>
    <dgm:cxn modelId="{25D6E590-9311-4DE0-86AD-C33DA1F9DD49}" type="presParOf" srcId="{A03B3851-286C-4D14-A0C0-92C4D0DBA70C}" destId="{CF7B8519-4DEF-47F8-9FC3-F75DBF5EFE73}" srcOrd="0" destOrd="0" presId="urn:microsoft.com/office/officeart/2005/8/layout/orgChart1"/>
    <dgm:cxn modelId="{DBBC02B0-5A9B-4772-BBD5-6BCFD0E61798}" type="presParOf" srcId="{A03B3851-286C-4D14-A0C0-92C4D0DBA70C}" destId="{273B81C0-B33F-459F-B8F5-027627E2E928}" srcOrd="1" destOrd="0" presId="urn:microsoft.com/office/officeart/2005/8/layout/orgChart1"/>
    <dgm:cxn modelId="{5D283C4B-E31B-445A-846F-90DB2B87CA26}" type="presParOf" srcId="{533E8836-E1F0-4FF1-BE75-0DE412EA4F45}" destId="{38A8AD6B-C9A8-4BD6-B1D7-9E33056D83C8}" srcOrd="1" destOrd="0" presId="urn:microsoft.com/office/officeart/2005/8/layout/orgChart1"/>
    <dgm:cxn modelId="{CF4F5B96-B829-4C32-A4AA-01C29065DEBF}" type="presParOf" srcId="{533E8836-E1F0-4FF1-BE75-0DE412EA4F45}" destId="{1B968EB8-5E92-45AB-81C4-C1978492C497}" srcOrd="2" destOrd="0" presId="urn:microsoft.com/office/officeart/2005/8/layout/orgChart1"/>
    <dgm:cxn modelId="{8EE3FDD5-4856-49BF-B828-463D80463693}" type="presParOf" srcId="{2938F5D9-D464-45BE-89FE-D55A21661667}" destId="{FA78BC78-F0AE-4440-9635-57505C1B083E}" srcOrd="2" destOrd="0" presId="urn:microsoft.com/office/officeart/2005/8/layout/orgChart1"/>
    <dgm:cxn modelId="{BF8796B1-B510-486F-93BF-04B43DC78514}" type="presParOf" srcId="{C5930931-9632-48CF-8EBC-C83C97DBDEDD}" destId="{32AC4992-1062-4BB1-A13F-2DBCDAD7B3FB}" srcOrd="2" destOrd="0" presId="urn:microsoft.com/office/officeart/2005/8/layout/orgChart1"/>
    <dgm:cxn modelId="{8D746F95-35D2-4109-96BC-779FB1C9E89C}" type="presParOf" srcId="{C5930931-9632-48CF-8EBC-C83C97DBDEDD}" destId="{D85BA874-25F3-4DE6-B508-F1B765508046}" srcOrd="3" destOrd="0" presId="urn:microsoft.com/office/officeart/2005/8/layout/orgChart1"/>
    <dgm:cxn modelId="{A8C50456-6462-4707-9C95-18B32AD284E5}" type="presParOf" srcId="{D85BA874-25F3-4DE6-B508-F1B765508046}" destId="{1710DDCC-E1D9-4E5D-B109-AA482199F6CB}" srcOrd="0" destOrd="0" presId="urn:microsoft.com/office/officeart/2005/8/layout/orgChart1"/>
    <dgm:cxn modelId="{1EEBFD5C-1B71-4625-A701-6ACD58414C6B}" type="presParOf" srcId="{1710DDCC-E1D9-4E5D-B109-AA482199F6CB}" destId="{DCA9418B-956D-4B83-860B-E5CFFB05F4E7}" srcOrd="0" destOrd="0" presId="urn:microsoft.com/office/officeart/2005/8/layout/orgChart1"/>
    <dgm:cxn modelId="{358C337C-B095-457E-BA8D-9A118420A299}" type="presParOf" srcId="{1710DDCC-E1D9-4E5D-B109-AA482199F6CB}" destId="{2000501D-A11E-4676-8878-8A84A7E82E25}" srcOrd="1" destOrd="0" presId="urn:microsoft.com/office/officeart/2005/8/layout/orgChart1"/>
    <dgm:cxn modelId="{55547C61-7A20-45D6-B139-038628144CE0}" type="presParOf" srcId="{D85BA874-25F3-4DE6-B508-F1B765508046}" destId="{B0E87E17-A030-4F59-A342-BB73B5276E36}" srcOrd="1" destOrd="0" presId="urn:microsoft.com/office/officeart/2005/8/layout/orgChart1"/>
    <dgm:cxn modelId="{6FFDA4F8-BEC6-48EE-9CBE-4FCC199D9836}" type="presParOf" srcId="{D85BA874-25F3-4DE6-B508-F1B765508046}" destId="{D2AC6206-023F-4D6A-8BCC-56B3E2C3758D}" srcOrd="2" destOrd="0" presId="urn:microsoft.com/office/officeart/2005/8/layout/orgChart1"/>
    <dgm:cxn modelId="{72AD4226-39B6-4A9B-97A2-C4AE7B6C2242}" type="presParOf" srcId="{FC5C2E08-F1A6-44C8-A016-49EC97B4FD4E}" destId="{D1FFDB04-DE91-4338-B2D0-214F08BAE9B1}" srcOrd="2" destOrd="0" presId="urn:microsoft.com/office/officeart/2005/8/layout/orgChart1"/>
    <dgm:cxn modelId="{38D7634A-34CA-40A5-AE1F-8DF75B90D9DB}" type="presParOf" srcId="{8963DCF4-593C-4400-B6BB-DF9FE62AC218}" destId="{B9FDC408-1ACB-4765-A4AE-9D9ACBC27837}" srcOrd="2" destOrd="0" presId="urn:microsoft.com/office/officeart/2005/8/layout/orgChart1"/>
    <dgm:cxn modelId="{71E5BA00-5C81-40F5-A879-E5375D86CDE3}" type="presParOf" srcId="{8963DCF4-593C-4400-B6BB-DF9FE62AC218}" destId="{8794FB43-2F70-4527-A192-4A404BA5E481}" srcOrd="3" destOrd="0" presId="urn:microsoft.com/office/officeart/2005/8/layout/orgChart1"/>
    <dgm:cxn modelId="{A1DDD832-85B1-4D57-A621-FD29373CFFA3}" type="presParOf" srcId="{8794FB43-2F70-4527-A192-4A404BA5E481}" destId="{007BE3C3-F681-4ECC-8B7A-7E901691C5B3}" srcOrd="0" destOrd="0" presId="urn:microsoft.com/office/officeart/2005/8/layout/orgChart1"/>
    <dgm:cxn modelId="{6C76D030-5A13-48C8-8EA2-CF23016D1E85}" type="presParOf" srcId="{007BE3C3-F681-4ECC-8B7A-7E901691C5B3}" destId="{33BBA053-F25A-4DDC-855A-ECF53959185C}" srcOrd="0" destOrd="0" presId="urn:microsoft.com/office/officeart/2005/8/layout/orgChart1"/>
    <dgm:cxn modelId="{DA96DBCE-F864-4680-8449-49E337BD4D46}" type="presParOf" srcId="{007BE3C3-F681-4ECC-8B7A-7E901691C5B3}" destId="{AD06AB91-2500-4C63-AA80-5541682D1EBE}" srcOrd="1" destOrd="0" presId="urn:microsoft.com/office/officeart/2005/8/layout/orgChart1"/>
    <dgm:cxn modelId="{88FD1BC8-AA1B-4576-AA94-48B49816D7EE}" type="presParOf" srcId="{8794FB43-2F70-4527-A192-4A404BA5E481}" destId="{D2BAA99D-4B40-4097-883D-17C67D2AAFD7}" srcOrd="1" destOrd="0" presId="urn:microsoft.com/office/officeart/2005/8/layout/orgChart1"/>
    <dgm:cxn modelId="{34C149A6-7DC6-4193-A93E-55433CBBD17A}" type="presParOf" srcId="{8794FB43-2F70-4527-A192-4A404BA5E481}" destId="{96F6A250-8793-48FE-B369-7645D1D432A0}" srcOrd="2" destOrd="0" presId="urn:microsoft.com/office/officeart/2005/8/layout/orgChart1"/>
    <dgm:cxn modelId="{85DADC08-32D3-4D1C-A904-9C04450E0B44}" type="presParOf" srcId="{6FADC410-334C-4BDE-978A-C9BECD9887D4}" destId="{C3FF605F-C5BF-4B00-8BFD-397C6204B7B1}" srcOrd="2" destOrd="0" presId="urn:microsoft.com/office/officeart/2005/8/layout/orgChart1"/>
    <dgm:cxn modelId="{28A4F487-2AB3-46A0-9528-DFCF9542EDB1}" type="presParOf" srcId="{D6D3EBA3-DAA4-4EA9-AD2F-A31AA05974D5}" destId="{3D647002-A54C-4D5F-B344-EAA3457BA42D}" srcOrd="2" destOrd="0" presId="urn:microsoft.com/office/officeart/2005/8/layout/orgChart1"/>
    <dgm:cxn modelId="{50F1D94B-79E4-41C4-A78C-216FA97AF9A7}" type="presParOf" srcId="{D6D3EBA3-DAA4-4EA9-AD2F-A31AA05974D5}" destId="{B0AB2092-00D5-4584-8C33-2E326BCBDCD1}" srcOrd="3" destOrd="0" presId="urn:microsoft.com/office/officeart/2005/8/layout/orgChart1"/>
    <dgm:cxn modelId="{1F6F121A-9797-4684-8073-8CA1948E8930}" type="presParOf" srcId="{B0AB2092-00D5-4584-8C33-2E326BCBDCD1}" destId="{AF8867B4-4C7C-4C1E-99E1-C6E1A0D1C76D}" srcOrd="0" destOrd="0" presId="urn:microsoft.com/office/officeart/2005/8/layout/orgChart1"/>
    <dgm:cxn modelId="{4ADDA11C-3628-47B2-AA96-38F29BFD5D88}" type="presParOf" srcId="{AF8867B4-4C7C-4C1E-99E1-C6E1A0D1C76D}" destId="{E8920E01-CC44-4CF7-A53C-426612E1C399}" srcOrd="0" destOrd="0" presId="urn:microsoft.com/office/officeart/2005/8/layout/orgChart1"/>
    <dgm:cxn modelId="{CC33EDD1-D186-440A-BEA1-9AF24835252D}" type="presParOf" srcId="{AF8867B4-4C7C-4C1E-99E1-C6E1A0D1C76D}" destId="{B5AC35F5-C60E-4A16-9B2A-608B0D3533EB}" srcOrd="1" destOrd="0" presId="urn:microsoft.com/office/officeart/2005/8/layout/orgChart1"/>
    <dgm:cxn modelId="{66718B5A-9005-4359-95E4-3A2138D181ED}" type="presParOf" srcId="{B0AB2092-00D5-4584-8C33-2E326BCBDCD1}" destId="{729C395E-5592-4852-A11C-D0FB5A3BB24F}" srcOrd="1" destOrd="0" presId="urn:microsoft.com/office/officeart/2005/8/layout/orgChart1"/>
    <dgm:cxn modelId="{956917D1-A247-4986-BB14-0DA2956E5609}" type="presParOf" srcId="{729C395E-5592-4852-A11C-D0FB5A3BB24F}" destId="{50F1E79C-AA50-4947-BDAF-A5B1B70BF9C3}" srcOrd="0" destOrd="0" presId="urn:microsoft.com/office/officeart/2005/8/layout/orgChart1"/>
    <dgm:cxn modelId="{3C898AC6-2613-42DD-9867-A4D6EFD15D9B}" type="presParOf" srcId="{729C395E-5592-4852-A11C-D0FB5A3BB24F}" destId="{2AFC0FB7-63EA-4202-9393-71DC0E2A0A89}" srcOrd="1" destOrd="0" presId="urn:microsoft.com/office/officeart/2005/8/layout/orgChart1"/>
    <dgm:cxn modelId="{3C980EE9-EA40-4503-A96F-7BCA64D2529E}" type="presParOf" srcId="{2AFC0FB7-63EA-4202-9393-71DC0E2A0A89}" destId="{F7C14AE7-E26C-4314-B489-501B04F037E8}" srcOrd="0" destOrd="0" presId="urn:microsoft.com/office/officeart/2005/8/layout/orgChart1"/>
    <dgm:cxn modelId="{9AE8573C-B8C7-439D-95E5-3902D00677CA}" type="presParOf" srcId="{F7C14AE7-E26C-4314-B489-501B04F037E8}" destId="{0B750E5B-CE8A-431D-9CDF-89E4016B0E91}" srcOrd="0" destOrd="0" presId="urn:microsoft.com/office/officeart/2005/8/layout/orgChart1"/>
    <dgm:cxn modelId="{B6FED04B-076B-4AB9-9597-CC6A1FDB4220}" type="presParOf" srcId="{F7C14AE7-E26C-4314-B489-501B04F037E8}" destId="{5A372273-C0AE-48A5-A7FA-202A7BD87AB4}" srcOrd="1" destOrd="0" presId="urn:microsoft.com/office/officeart/2005/8/layout/orgChart1"/>
    <dgm:cxn modelId="{DCCBF0F0-C53E-4B30-AD37-96BD65C2E5A0}" type="presParOf" srcId="{2AFC0FB7-63EA-4202-9393-71DC0E2A0A89}" destId="{C029E094-FDF3-48EC-970C-5F2DC06D46DA}" srcOrd="1" destOrd="0" presId="urn:microsoft.com/office/officeart/2005/8/layout/orgChart1"/>
    <dgm:cxn modelId="{2425D752-B2A5-4ACA-917E-499F0CE20EAF}" type="presParOf" srcId="{2AFC0FB7-63EA-4202-9393-71DC0E2A0A89}" destId="{847A9361-6CC6-4096-B850-783B96B0BA5D}" srcOrd="2" destOrd="0" presId="urn:microsoft.com/office/officeart/2005/8/layout/orgChart1"/>
    <dgm:cxn modelId="{229F835B-2F73-4A39-81E8-C29E2168F5B6}" type="presParOf" srcId="{729C395E-5592-4852-A11C-D0FB5A3BB24F}" destId="{E9C1F58E-5295-4CDD-ADA4-187B9DB8E377}" srcOrd="2" destOrd="0" presId="urn:microsoft.com/office/officeart/2005/8/layout/orgChart1"/>
    <dgm:cxn modelId="{806D7518-17DA-4FE4-953B-152047667133}" type="presParOf" srcId="{729C395E-5592-4852-A11C-D0FB5A3BB24F}" destId="{1DB19F17-53E8-44AF-9992-4DFD29A1B43F}" srcOrd="3" destOrd="0" presId="urn:microsoft.com/office/officeart/2005/8/layout/orgChart1"/>
    <dgm:cxn modelId="{287C52F0-EC37-4859-9ED0-B8C12EB0128F}" type="presParOf" srcId="{1DB19F17-53E8-44AF-9992-4DFD29A1B43F}" destId="{9D6275D9-DA3A-4101-A34A-FD2FBF5BE63D}" srcOrd="0" destOrd="0" presId="urn:microsoft.com/office/officeart/2005/8/layout/orgChart1"/>
    <dgm:cxn modelId="{7859A53D-847B-40B9-884C-92A4BC5D08AC}" type="presParOf" srcId="{9D6275D9-DA3A-4101-A34A-FD2FBF5BE63D}" destId="{BD209A95-6377-4B4F-BC63-C330CFBBA33B}" srcOrd="0" destOrd="0" presId="urn:microsoft.com/office/officeart/2005/8/layout/orgChart1"/>
    <dgm:cxn modelId="{ADF3DC54-9D29-40C1-A9F8-233048D7A542}" type="presParOf" srcId="{9D6275D9-DA3A-4101-A34A-FD2FBF5BE63D}" destId="{23B00FE3-8A34-422F-B80D-FE81EBE1CDF8}" srcOrd="1" destOrd="0" presId="urn:microsoft.com/office/officeart/2005/8/layout/orgChart1"/>
    <dgm:cxn modelId="{2B32C0E2-B142-4A4C-A0B6-6CB90ED5EA0C}" type="presParOf" srcId="{1DB19F17-53E8-44AF-9992-4DFD29A1B43F}" destId="{9F4B08F7-382A-46E9-A1C3-EED55165065C}" srcOrd="1" destOrd="0" presId="urn:microsoft.com/office/officeart/2005/8/layout/orgChart1"/>
    <dgm:cxn modelId="{6DFFE847-6888-4166-8CEC-F4C6B0503DB0}" type="presParOf" srcId="{9F4B08F7-382A-46E9-A1C3-EED55165065C}" destId="{B111C9FD-6C3A-4915-AC67-6F60A47B5842}" srcOrd="0" destOrd="0" presId="urn:microsoft.com/office/officeart/2005/8/layout/orgChart1"/>
    <dgm:cxn modelId="{158A4C07-1C6A-47ED-823A-EF05150FAFD8}" type="presParOf" srcId="{9F4B08F7-382A-46E9-A1C3-EED55165065C}" destId="{52F4150E-3442-427A-8F9D-0D080D275A05}" srcOrd="1" destOrd="0" presId="urn:microsoft.com/office/officeart/2005/8/layout/orgChart1"/>
    <dgm:cxn modelId="{D5966BE7-83A3-4334-A8C3-8503EB873895}" type="presParOf" srcId="{52F4150E-3442-427A-8F9D-0D080D275A05}" destId="{2163DCEF-4467-4D64-B188-2EA6912739F9}" srcOrd="0" destOrd="0" presId="urn:microsoft.com/office/officeart/2005/8/layout/orgChart1"/>
    <dgm:cxn modelId="{C60EBAF8-9CB4-4E7F-A0BB-79C21F413BB9}" type="presParOf" srcId="{2163DCEF-4467-4D64-B188-2EA6912739F9}" destId="{3555BC41-3329-414D-95D3-7D2A7A547DB2}" srcOrd="0" destOrd="0" presId="urn:microsoft.com/office/officeart/2005/8/layout/orgChart1"/>
    <dgm:cxn modelId="{B605F794-87AA-4709-809F-4F10CFB40DEF}" type="presParOf" srcId="{2163DCEF-4467-4D64-B188-2EA6912739F9}" destId="{566A88A8-C48D-4211-872A-AE96880D47EB}" srcOrd="1" destOrd="0" presId="urn:microsoft.com/office/officeart/2005/8/layout/orgChart1"/>
    <dgm:cxn modelId="{D3134526-5AF4-4770-AD7A-8AEB550F5785}" type="presParOf" srcId="{52F4150E-3442-427A-8F9D-0D080D275A05}" destId="{735F2A2D-E9A4-40A3-AB42-B56ED6FDEBB1}" srcOrd="1" destOrd="0" presId="urn:microsoft.com/office/officeart/2005/8/layout/orgChart1"/>
    <dgm:cxn modelId="{8BD50F34-798C-434A-8E22-07F81442F4B1}" type="presParOf" srcId="{52F4150E-3442-427A-8F9D-0D080D275A05}" destId="{DC7DB9B4-A969-4DF8-A3AE-A6CC1878BB1F}" srcOrd="2" destOrd="0" presId="urn:microsoft.com/office/officeart/2005/8/layout/orgChart1"/>
    <dgm:cxn modelId="{09C86249-F957-4F7F-91D6-1435CB86A4E9}" type="presParOf" srcId="{9F4B08F7-382A-46E9-A1C3-EED55165065C}" destId="{F7C55BD8-A2FB-44E8-BC65-5CD37A93A2F6}" srcOrd="2" destOrd="0" presId="urn:microsoft.com/office/officeart/2005/8/layout/orgChart1"/>
    <dgm:cxn modelId="{39C20709-F85F-46A5-A1AE-1E347F84177F}" type="presParOf" srcId="{9F4B08F7-382A-46E9-A1C3-EED55165065C}" destId="{44DFD768-E1DC-43A8-BC22-48BC67389211}" srcOrd="3" destOrd="0" presId="urn:microsoft.com/office/officeart/2005/8/layout/orgChart1"/>
    <dgm:cxn modelId="{AB320DC3-835A-425D-9B09-58A7BE327F9B}" type="presParOf" srcId="{44DFD768-E1DC-43A8-BC22-48BC67389211}" destId="{93BD0106-8983-4BB1-9886-60B4785FB550}" srcOrd="0" destOrd="0" presId="urn:microsoft.com/office/officeart/2005/8/layout/orgChart1"/>
    <dgm:cxn modelId="{B2062ECF-5A00-4C5B-92F8-9CB51FAB6CFD}" type="presParOf" srcId="{93BD0106-8983-4BB1-9886-60B4785FB550}" destId="{26B770F3-87E2-4311-B485-3C54F7D3F6AB}" srcOrd="0" destOrd="0" presId="urn:microsoft.com/office/officeart/2005/8/layout/orgChart1"/>
    <dgm:cxn modelId="{5E8CDBBD-78B6-4F6F-81C4-AC8BD611C908}" type="presParOf" srcId="{93BD0106-8983-4BB1-9886-60B4785FB550}" destId="{3BCC3298-8286-4222-9715-7CDC3A8DC5CE}" srcOrd="1" destOrd="0" presId="urn:microsoft.com/office/officeart/2005/8/layout/orgChart1"/>
    <dgm:cxn modelId="{7EC87534-2D48-4A99-924C-AF53692919EA}" type="presParOf" srcId="{44DFD768-E1DC-43A8-BC22-48BC67389211}" destId="{C8F604E8-DB15-4294-9E54-8A57B3E46FE0}" srcOrd="1" destOrd="0" presId="urn:microsoft.com/office/officeart/2005/8/layout/orgChart1"/>
    <dgm:cxn modelId="{B260BD53-7A2D-4E2B-8AB6-9734DC5CF580}" type="presParOf" srcId="{44DFD768-E1DC-43A8-BC22-48BC67389211}" destId="{9D148B78-1F3E-450B-92EB-4D07AB469098}" srcOrd="2" destOrd="0" presId="urn:microsoft.com/office/officeart/2005/8/layout/orgChart1"/>
    <dgm:cxn modelId="{B2EF4AD9-1193-42BC-8AA0-4F21B179DBC7}" type="presParOf" srcId="{9F4B08F7-382A-46E9-A1C3-EED55165065C}" destId="{3373D2CA-811E-4C41-AEAD-E1F8ECDD29F6}" srcOrd="4" destOrd="0" presId="urn:microsoft.com/office/officeart/2005/8/layout/orgChart1"/>
    <dgm:cxn modelId="{A225B42D-8391-4C92-8A51-40B2579CB94B}" type="presParOf" srcId="{9F4B08F7-382A-46E9-A1C3-EED55165065C}" destId="{F279DD82-8E40-4F43-A01A-ABD3D1C71C58}" srcOrd="5" destOrd="0" presId="urn:microsoft.com/office/officeart/2005/8/layout/orgChart1"/>
    <dgm:cxn modelId="{B62E08C5-8EA5-4187-95DD-4BEA1C07E671}" type="presParOf" srcId="{F279DD82-8E40-4F43-A01A-ABD3D1C71C58}" destId="{FED31DEC-5B86-446B-BAD7-93378151FDCC}" srcOrd="0" destOrd="0" presId="urn:microsoft.com/office/officeart/2005/8/layout/orgChart1"/>
    <dgm:cxn modelId="{03DE3BA2-1307-4268-A40F-3D838DB1591A}" type="presParOf" srcId="{FED31DEC-5B86-446B-BAD7-93378151FDCC}" destId="{D57BD337-5129-473C-9981-0D8C1E979AA1}" srcOrd="0" destOrd="0" presId="urn:microsoft.com/office/officeart/2005/8/layout/orgChart1"/>
    <dgm:cxn modelId="{4398D20F-0109-488D-9713-B8BABBDF0DD5}" type="presParOf" srcId="{FED31DEC-5B86-446B-BAD7-93378151FDCC}" destId="{086AB7FE-71CD-4A08-A288-C5FABDD33A17}" srcOrd="1" destOrd="0" presId="urn:microsoft.com/office/officeart/2005/8/layout/orgChart1"/>
    <dgm:cxn modelId="{CB30B673-19C3-4751-99D5-63FAA2905C9C}" type="presParOf" srcId="{F279DD82-8E40-4F43-A01A-ABD3D1C71C58}" destId="{0412A56B-E4A1-4BC9-9F6A-ECF0E1544F2A}" srcOrd="1" destOrd="0" presId="urn:microsoft.com/office/officeart/2005/8/layout/orgChart1"/>
    <dgm:cxn modelId="{DA274EF6-BFCF-4AF1-B5AA-A8F3D3513389}" type="presParOf" srcId="{F279DD82-8E40-4F43-A01A-ABD3D1C71C58}" destId="{C125B2A6-5A94-4745-9E70-32C1023CBC20}" srcOrd="2" destOrd="0" presId="urn:microsoft.com/office/officeart/2005/8/layout/orgChart1"/>
    <dgm:cxn modelId="{13D3DA80-DFB0-4358-8D06-C1B1E421C0E7}" type="presParOf" srcId="{9F4B08F7-382A-46E9-A1C3-EED55165065C}" destId="{01D1E4F9-38A8-4314-BF64-9067B820E66C}" srcOrd="6" destOrd="0" presId="urn:microsoft.com/office/officeart/2005/8/layout/orgChart1"/>
    <dgm:cxn modelId="{6734DEB5-050A-476F-A758-A15721EB9B58}" type="presParOf" srcId="{9F4B08F7-382A-46E9-A1C3-EED55165065C}" destId="{B0930E7E-40A4-45C4-9269-50BBE4C04B77}" srcOrd="7" destOrd="0" presId="urn:microsoft.com/office/officeart/2005/8/layout/orgChart1"/>
    <dgm:cxn modelId="{28D04466-5A24-4ED3-B73E-EB5D26BC8274}" type="presParOf" srcId="{B0930E7E-40A4-45C4-9269-50BBE4C04B77}" destId="{9B6FD5E6-F743-40A3-AB71-A12AD9AF3A17}" srcOrd="0" destOrd="0" presId="urn:microsoft.com/office/officeart/2005/8/layout/orgChart1"/>
    <dgm:cxn modelId="{C902CC17-BE9F-4C21-B854-A7EABE035E14}" type="presParOf" srcId="{9B6FD5E6-F743-40A3-AB71-A12AD9AF3A17}" destId="{47B58B44-26F7-4D4E-96BE-F983EA392474}" srcOrd="0" destOrd="0" presId="urn:microsoft.com/office/officeart/2005/8/layout/orgChart1"/>
    <dgm:cxn modelId="{972207E8-BC00-40EC-BD1F-F8BE4211F781}" type="presParOf" srcId="{9B6FD5E6-F743-40A3-AB71-A12AD9AF3A17}" destId="{D8E1DB53-B3A6-45EC-A8AD-B40EA2DFD5AB}" srcOrd="1" destOrd="0" presId="urn:microsoft.com/office/officeart/2005/8/layout/orgChart1"/>
    <dgm:cxn modelId="{B408BA04-D5F1-46FA-A4DA-32BFB763B020}" type="presParOf" srcId="{B0930E7E-40A4-45C4-9269-50BBE4C04B77}" destId="{36436A67-4EDD-4CE8-98B9-6B6E8486CF0B}" srcOrd="1" destOrd="0" presId="urn:microsoft.com/office/officeart/2005/8/layout/orgChart1"/>
    <dgm:cxn modelId="{BC962766-19C8-4E2D-A6D3-3F9831B6D93C}" type="presParOf" srcId="{B0930E7E-40A4-45C4-9269-50BBE4C04B77}" destId="{F06D1674-45D0-4999-847F-6EE434C328DA}" srcOrd="2" destOrd="0" presId="urn:microsoft.com/office/officeart/2005/8/layout/orgChart1"/>
    <dgm:cxn modelId="{39D261C1-3424-4226-9B8A-95CF4D691026}" type="presParOf" srcId="{9F4B08F7-382A-46E9-A1C3-EED55165065C}" destId="{8C215E6E-97B7-4074-840E-98869CC3A534}" srcOrd="8" destOrd="0" presId="urn:microsoft.com/office/officeart/2005/8/layout/orgChart1"/>
    <dgm:cxn modelId="{A3FAFE7A-3D5B-4864-B9A1-DE8903B06CDE}" type="presParOf" srcId="{9F4B08F7-382A-46E9-A1C3-EED55165065C}" destId="{A453A923-2C8A-44B5-A183-680389A9DD0B}" srcOrd="9" destOrd="0" presId="urn:microsoft.com/office/officeart/2005/8/layout/orgChart1"/>
    <dgm:cxn modelId="{57513395-F17A-48AD-8DC4-8556FEB69163}" type="presParOf" srcId="{A453A923-2C8A-44B5-A183-680389A9DD0B}" destId="{026C9865-9A8F-40A8-965D-E4AEC52656F3}" srcOrd="0" destOrd="0" presId="urn:microsoft.com/office/officeart/2005/8/layout/orgChart1"/>
    <dgm:cxn modelId="{07C04B93-B818-4E8F-A6CA-E0D6E240A594}" type="presParOf" srcId="{026C9865-9A8F-40A8-965D-E4AEC52656F3}" destId="{364B35F9-199C-40CF-9129-8A30A30EB246}" srcOrd="0" destOrd="0" presId="urn:microsoft.com/office/officeart/2005/8/layout/orgChart1"/>
    <dgm:cxn modelId="{53C7F80C-AA91-4FFE-B7CF-FC54D9AB85AC}" type="presParOf" srcId="{026C9865-9A8F-40A8-965D-E4AEC52656F3}" destId="{D079A7E3-5F56-41EF-BF8A-89CC53C03233}" srcOrd="1" destOrd="0" presId="urn:microsoft.com/office/officeart/2005/8/layout/orgChart1"/>
    <dgm:cxn modelId="{52C9BD87-AB1F-4D14-9275-2AFB795A204D}" type="presParOf" srcId="{A453A923-2C8A-44B5-A183-680389A9DD0B}" destId="{99D77F9C-9CC1-43C4-9F7E-9733C1A1B4ED}" srcOrd="1" destOrd="0" presId="urn:microsoft.com/office/officeart/2005/8/layout/orgChart1"/>
    <dgm:cxn modelId="{DE199883-7A51-4450-8E0D-FD31BD062D4C}" type="presParOf" srcId="{A453A923-2C8A-44B5-A183-680389A9DD0B}" destId="{F16CC2AD-FF77-4D25-8B72-5088E3A77AE8}" srcOrd="2" destOrd="0" presId="urn:microsoft.com/office/officeart/2005/8/layout/orgChart1"/>
    <dgm:cxn modelId="{06E5F8E4-E079-40B5-B3A1-F8AE9795F3A5}" type="presParOf" srcId="{1DB19F17-53E8-44AF-9992-4DFD29A1B43F}" destId="{233F90DE-C1D7-46C4-95BF-E59BB6629305}" srcOrd="2" destOrd="0" presId="urn:microsoft.com/office/officeart/2005/8/layout/orgChart1"/>
    <dgm:cxn modelId="{44A0D2F2-A0BE-4E68-81D9-3E4BFEC702EF}" type="presParOf" srcId="{B0AB2092-00D5-4584-8C33-2E326BCBDCD1}" destId="{202C5618-B58B-4C50-9DA3-6822C03B2EBF}" srcOrd="2" destOrd="0" presId="urn:microsoft.com/office/officeart/2005/8/layout/orgChart1"/>
    <dgm:cxn modelId="{1587262B-15F3-46DF-995F-3D868DAB5BA9}" type="presParOf" srcId="{76BAA0DF-D1A4-4911-9EE3-23EC63173D89}" destId="{2BCFB939-61F1-40C1-BDA4-3EF00299028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D755ABF-AFF4-46E2-B5C5-9D68B12CF636}" type="doc">
      <dgm:prSet loTypeId="urn:microsoft.com/office/officeart/2005/8/layout/process2" loCatId="process" qsTypeId="urn:microsoft.com/office/officeart/2005/8/quickstyle/simple1" qsCatId="simple" csTypeId="urn:microsoft.com/office/officeart/2005/8/colors/colorful1" csCatId="colorful" phldr="1"/>
      <dgm:spPr/>
      <dgm:t>
        <a:bodyPr/>
        <a:lstStyle/>
        <a:p>
          <a:pPr rtl="1"/>
          <a:endParaRPr lang="ar-SA"/>
        </a:p>
      </dgm:t>
    </dgm:pt>
    <dgm:pt modelId="{FA87648C-D260-45DC-B1D8-11975186E7DC}">
      <dgm:prSet phldrT="[Text]" phldr="0"/>
      <dgm:spPr/>
      <dgm:t>
        <a:bodyPr/>
        <a:lstStyle/>
        <a:p>
          <a:pPr rtl="1"/>
          <a:r>
            <a:rPr lang="en-US" dirty="0"/>
            <a:t>Input Image</a:t>
          </a:r>
          <a:endParaRPr lang="ar-SA" dirty="0"/>
        </a:p>
      </dgm:t>
    </dgm:pt>
    <dgm:pt modelId="{D88DF2C3-D185-40EC-BE0F-A89871870788}" type="parTrans" cxnId="{C6FE11F5-60EA-4361-928D-1147DBD28E14}">
      <dgm:prSet/>
      <dgm:spPr/>
      <dgm:t>
        <a:bodyPr/>
        <a:lstStyle/>
        <a:p>
          <a:pPr rtl="1"/>
          <a:endParaRPr lang="ar-SA" dirty="0"/>
        </a:p>
      </dgm:t>
    </dgm:pt>
    <dgm:pt modelId="{09FE79AA-9C42-408A-A934-783E64A8E862}" type="sibTrans" cxnId="{C6FE11F5-60EA-4361-928D-1147DBD28E14}">
      <dgm:prSet/>
      <dgm:spPr/>
      <dgm:t>
        <a:bodyPr/>
        <a:lstStyle/>
        <a:p>
          <a:pPr rtl="1"/>
          <a:endParaRPr lang="ar-SA" dirty="0"/>
        </a:p>
      </dgm:t>
    </dgm:pt>
    <dgm:pt modelId="{02AF17F7-D572-43A2-B552-16769F045A3F}">
      <dgm:prSet phldrT="[Text]" phldr="0"/>
      <dgm:spPr/>
      <dgm:t>
        <a:bodyPr/>
        <a:lstStyle/>
        <a:p>
          <a:pPr rtl="1"/>
          <a:r>
            <a:rPr lang="en-US" dirty="0"/>
            <a:t>Gradient Computation</a:t>
          </a:r>
          <a:endParaRPr lang="ar-SA" dirty="0"/>
        </a:p>
      </dgm:t>
    </dgm:pt>
    <dgm:pt modelId="{9E1C6AEB-5BC2-400B-84E6-599F8D8E5ACC}" type="parTrans" cxnId="{87921047-3102-444F-8D4A-F3634F4F2F59}">
      <dgm:prSet/>
      <dgm:spPr/>
      <dgm:t>
        <a:bodyPr/>
        <a:lstStyle/>
        <a:p>
          <a:pPr rtl="1"/>
          <a:endParaRPr lang="ar-SA" dirty="0"/>
        </a:p>
      </dgm:t>
    </dgm:pt>
    <dgm:pt modelId="{77B47E50-7D28-4F63-9ADC-70AB41BD0CDD}" type="sibTrans" cxnId="{87921047-3102-444F-8D4A-F3634F4F2F59}">
      <dgm:prSet/>
      <dgm:spPr/>
      <dgm:t>
        <a:bodyPr/>
        <a:lstStyle/>
        <a:p>
          <a:pPr rtl="1"/>
          <a:endParaRPr lang="ar-SA" dirty="0"/>
        </a:p>
      </dgm:t>
    </dgm:pt>
    <dgm:pt modelId="{20E92DC6-4DB7-4084-9D23-5954D7FB9B93}">
      <dgm:prSet phldrT="[Text]" phldr="0"/>
      <dgm:spPr/>
      <dgm:t>
        <a:bodyPr/>
        <a:lstStyle/>
        <a:p>
          <a:pPr rtl="1"/>
          <a:r>
            <a:rPr lang="en-US" dirty="0"/>
            <a:t>Oriented Binning</a:t>
          </a:r>
          <a:endParaRPr lang="ar-SA" dirty="0"/>
        </a:p>
      </dgm:t>
    </dgm:pt>
    <dgm:pt modelId="{910ACAAB-D4BD-4E10-B59A-72BC41BA32B5}" type="parTrans" cxnId="{92942553-A01F-4EAF-B1A4-EE8C566E7593}">
      <dgm:prSet/>
      <dgm:spPr/>
      <dgm:t>
        <a:bodyPr/>
        <a:lstStyle/>
        <a:p>
          <a:pPr rtl="1"/>
          <a:endParaRPr lang="ar-SA" dirty="0"/>
        </a:p>
      </dgm:t>
    </dgm:pt>
    <dgm:pt modelId="{C93ECB34-5609-4D5C-A563-6B9B65E60B4F}" type="sibTrans" cxnId="{92942553-A01F-4EAF-B1A4-EE8C566E7593}">
      <dgm:prSet/>
      <dgm:spPr/>
      <dgm:t>
        <a:bodyPr/>
        <a:lstStyle/>
        <a:p>
          <a:pPr rtl="1"/>
          <a:endParaRPr lang="ar-SA" dirty="0"/>
        </a:p>
      </dgm:t>
    </dgm:pt>
    <dgm:pt modelId="{CB8DAA99-1107-4BD5-AF86-CA6716B83E93}">
      <dgm:prSet phldrT="[Text]" phldr="0"/>
      <dgm:spPr/>
      <dgm:t>
        <a:bodyPr/>
        <a:lstStyle/>
        <a:p>
          <a:pPr rtl="1"/>
          <a:r>
            <a:rPr lang="en-US" dirty="0"/>
            <a:t>Block Normalization</a:t>
          </a:r>
          <a:endParaRPr lang="ar-SA" dirty="0"/>
        </a:p>
      </dgm:t>
    </dgm:pt>
    <dgm:pt modelId="{4094C8C0-645F-4F5A-B68A-F9A4BA43CF25}" type="parTrans" cxnId="{5A2FE40B-7087-4C50-8A83-E62F2C210AEF}">
      <dgm:prSet/>
      <dgm:spPr/>
      <dgm:t>
        <a:bodyPr/>
        <a:lstStyle/>
        <a:p>
          <a:pPr rtl="1"/>
          <a:endParaRPr lang="ar-SA" dirty="0"/>
        </a:p>
      </dgm:t>
    </dgm:pt>
    <dgm:pt modelId="{74B75E34-BBE5-49CB-8EE8-20A5EA048D1F}" type="sibTrans" cxnId="{5A2FE40B-7087-4C50-8A83-E62F2C210AEF}">
      <dgm:prSet/>
      <dgm:spPr/>
      <dgm:t>
        <a:bodyPr/>
        <a:lstStyle/>
        <a:p>
          <a:pPr rtl="1"/>
          <a:endParaRPr lang="ar-SA" dirty="0"/>
        </a:p>
      </dgm:t>
    </dgm:pt>
    <dgm:pt modelId="{2ADFB798-0E50-4AA7-9C35-8B5F11C8D8DF}">
      <dgm:prSet phldrT="[Text]" phldr="0"/>
      <dgm:spPr/>
      <dgm:t>
        <a:bodyPr/>
        <a:lstStyle/>
        <a:p>
          <a:pPr rtl="1"/>
          <a:r>
            <a:rPr lang="en-US" dirty="0"/>
            <a:t>Hog</a:t>
          </a:r>
          <a:endParaRPr lang="ar-SA" dirty="0"/>
        </a:p>
      </dgm:t>
    </dgm:pt>
    <dgm:pt modelId="{70273E4E-FDBA-427E-82B5-07FA1C31017F}" type="parTrans" cxnId="{D0578BBB-D1BD-4999-8512-963F6F27329D}">
      <dgm:prSet/>
      <dgm:spPr/>
      <dgm:t>
        <a:bodyPr/>
        <a:lstStyle/>
        <a:p>
          <a:pPr rtl="1"/>
          <a:endParaRPr lang="ar-SA" dirty="0"/>
        </a:p>
      </dgm:t>
    </dgm:pt>
    <dgm:pt modelId="{1C9835EA-FE48-42A6-8A21-EF9C57B4342B}" type="sibTrans" cxnId="{D0578BBB-D1BD-4999-8512-963F6F27329D}">
      <dgm:prSet/>
      <dgm:spPr/>
      <dgm:t>
        <a:bodyPr/>
        <a:lstStyle/>
        <a:p>
          <a:pPr rtl="1"/>
          <a:endParaRPr lang="ar-SA" dirty="0"/>
        </a:p>
      </dgm:t>
    </dgm:pt>
    <dgm:pt modelId="{55333BD6-A948-4FDE-B5CE-7165962D0023}" type="pres">
      <dgm:prSet presAssocID="{FD755ABF-AFF4-46E2-B5C5-9D68B12CF636}" presName="linearFlow" presStyleCnt="0">
        <dgm:presLayoutVars>
          <dgm:resizeHandles val="exact"/>
        </dgm:presLayoutVars>
      </dgm:prSet>
      <dgm:spPr/>
    </dgm:pt>
    <dgm:pt modelId="{13FAC017-A334-444D-B05F-F4440E2A00B6}" type="pres">
      <dgm:prSet presAssocID="{FA87648C-D260-45DC-B1D8-11975186E7DC}" presName="node" presStyleLbl="node1" presStyleIdx="0" presStyleCnt="5">
        <dgm:presLayoutVars>
          <dgm:bulletEnabled val="1"/>
        </dgm:presLayoutVars>
      </dgm:prSet>
      <dgm:spPr/>
    </dgm:pt>
    <dgm:pt modelId="{50B7283D-88F9-465F-8D62-25434132677B}" type="pres">
      <dgm:prSet presAssocID="{09FE79AA-9C42-408A-A934-783E64A8E862}" presName="sibTrans" presStyleLbl="sibTrans2D1" presStyleIdx="0" presStyleCnt="4"/>
      <dgm:spPr/>
    </dgm:pt>
    <dgm:pt modelId="{791CA776-94F4-480C-A293-6677BF87668A}" type="pres">
      <dgm:prSet presAssocID="{09FE79AA-9C42-408A-A934-783E64A8E862}" presName="connectorText" presStyleLbl="sibTrans2D1" presStyleIdx="0" presStyleCnt="4"/>
      <dgm:spPr/>
    </dgm:pt>
    <dgm:pt modelId="{7EB4023F-8E6F-4637-8B74-61618BDF6DC9}" type="pres">
      <dgm:prSet presAssocID="{02AF17F7-D572-43A2-B552-16769F045A3F}" presName="node" presStyleLbl="node1" presStyleIdx="1" presStyleCnt="5">
        <dgm:presLayoutVars>
          <dgm:bulletEnabled val="1"/>
        </dgm:presLayoutVars>
      </dgm:prSet>
      <dgm:spPr/>
    </dgm:pt>
    <dgm:pt modelId="{5E6D9963-94B1-48D4-87AC-268A5D437BD6}" type="pres">
      <dgm:prSet presAssocID="{77B47E50-7D28-4F63-9ADC-70AB41BD0CDD}" presName="sibTrans" presStyleLbl="sibTrans2D1" presStyleIdx="1" presStyleCnt="4"/>
      <dgm:spPr/>
    </dgm:pt>
    <dgm:pt modelId="{843E32EA-80D8-4B91-B52F-C3C736DBA7C8}" type="pres">
      <dgm:prSet presAssocID="{77B47E50-7D28-4F63-9ADC-70AB41BD0CDD}" presName="connectorText" presStyleLbl="sibTrans2D1" presStyleIdx="1" presStyleCnt="4"/>
      <dgm:spPr/>
    </dgm:pt>
    <dgm:pt modelId="{A3C2F0A0-E327-4238-8D71-B81BDC8BCAFE}" type="pres">
      <dgm:prSet presAssocID="{20E92DC6-4DB7-4084-9D23-5954D7FB9B93}" presName="node" presStyleLbl="node1" presStyleIdx="2" presStyleCnt="5">
        <dgm:presLayoutVars>
          <dgm:bulletEnabled val="1"/>
        </dgm:presLayoutVars>
      </dgm:prSet>
      <dgm:spPr/>
    </dgm:pt>
    <dgm:pt modelId="{EF52A7D3-22BB-4268-8764-DC1A9DA8D840}" type="pres">
      <dgm:prSet presAssocID="{C93ECB34-5609-4D5C-A563-6B9B65E60B4F}" presName="sibTrans" presStyleLbl="sibTrans2D1" presStyleIdx="2" presStyleCnt="4"/>
      <dgm:spPr/>
    </dgm:pt>
    <dgm:pt modelId="{E3C8C34A-E6CB-473E-894C-0AEAEA6CC489}" type="pres">
      <dgm:prSet presAssocID="{C93ECB34-5609-4D5C-A563-6B9B65E60B4F}" presName="connectorText" presStyleLbl="sibTrans2D1" presStyleIdx="2" presStyleCnt="4"/>
      <dgm:spPr/>
    </dgm:pt>
    <dgm:pt modelId="{4C4467B9-88CB-4BBE-BF75-5326406761D9}" type="pres">
      <dgm:prSet presAssocID="{CB8DAA99-1107-4BD5-AF86-CA6716B83E93}" presName="node" presStyleLbl="node1" presStyleIdx="3" presStyleCnt="5">
        <dgm:presLayoutVars>
          <dgm:bulletEnabled val="1"/>
        </dgm:presLayoutVars>
      </dgm:prSet>
      <dgm:spPr/>
    </dgm:pt>
    <dgm:pt modelId="{9BA23CD6-B1C1-435B-96A4-2C5729B74E56}" type="pres">
      <dgm:prSet presAssocID="{74B75E34-BBE5-49CB-8EE8-20A5EA048D1F}" presName="sibTrans" presStyleLbl="sibTrans2D1" presStyleIdx="3" presStyleCnt="4"/>
      <dgm:spPr/>
    </dgm:pt>
    <dgm:pt modelId="{C0B077B5-B467-45C7-8BF1-C4C35AD6D9C8}" type="pres">
      <dgm:prSet presAssocID="{74B75E34-BBE5-49CB-8EE8-20A5EA048D1F}" presName="connectorText" presStyleLbl="sibTrans2D1" presStyleIdx="3" presStyleCnt="4"/>
      <dgm:spPr/>
    </dgm:pt>
    <dgm:pt modelId="{6127347B-3336-4A84-BB21-DF5CA3B08FF0}" type="pres">
      <dgm:prSet presAssocID="{2ADFB798-0E50-4AA7-9C35-8B5F11C8D8DF}" presName="node" presStyleLbl="node1" presStyleIdx="4" presStyleCnt="5">
        <dgm:presLayoutVars>
          <dgm:bulletEnabled val="1"/>
        </dgm:presLayoutVars>
      </dgm:prSet>
      <dgm:spPr/>
    </dgm:pt>
  </dgm:ptLst>
  <dgm:cxnLst>
    <dgm:cxn modelId="{5A2FE40B-7087-4C50-8A83-E62F2C210AEF}" srcId="{FD755ABF-AFF4-46E2-B5C5-9D68B12CF636}" destId="{CB8DAA99-1107-4BD5-AF86-CA6716B83E93}" srcOrd="3" destOrd="0" parTransId="{4094C8C0-645F-4F5A-B68A-F9A4BA43CF25}" sibTransId="{74B75E34-BBE5-49CB-8EE8-20A5EA048D1F}"/>
    <dgm:cxn modelId="{DB8ABF12-1DB9-4EE1-A53D-772CBA0C6B14}" type="presOf" srcId="{CB8DAA99-1107-4BD5-AF86-CA6716B83E93}" destId="{4C4467B9-88CB-4BBE-BF75-5326406761D9}" srcOrd="0" destOrd="0" presId="urn:microsoft.com/office/officeart/2005/8/layout/process2"/>
    <dgm:cxn modelId="{D48C8F2D-5C07-4A2D-8AA5-367600B9CD89}" type="presOf" srcId="{74B75E34-BBE5-49CB-8EE8-20A5EA048D1F}" destId="{C0B077B5-B467-45C7-8BF1-C4C35AD6D9C8}" srcOrd="1" destOrd="0" presId="urn:microsoft.com/office/officeart/2005/8/layout/process2"/>
    <dgm:cxn modelId="{7144D345-D369-4FED-B96E-D4F6B81A6DD0}" type="presOf" srcId="{77B47E50-7D28-4F63-9ADC-70AB41BD0CDD}" destId="{843E32EA-80D8-4B91-B52F-C3C736DBA7C8}" srcOrd="1" destOrd="0" presId="urn:microsoft.com/office/officeart/2005/8/layout/process2"/>
    <dgm:cxn modelId="{87921047-3102-444F-8D4A-F3634F4F2F59}" srcId="{FD755ABF-AFF4-46E2-B5C5-9D68B12CF636}" destId="{02AF17F7-D572-43A2-B552-16769F045A3F}" srcOrd="1" destOrd="0" parTransId="{9E1C6AEB-5BC2-400B-84E6-599F8D8E5ACC}" sibTransId="{77B47E50-7D28-4F63-9ADC-70AB41BD0CDD}"/>
    <dgm:cxn modelId="{77CF3470-7340-41E0-921D-B5A5C2FC4B5D}" type="presOf" srcId="{2ADFB798-0E50-4AA7-9C35-8B5F11C8D8DF}" destId="{6127347B-3336-4A84-BB21-DF5CA3B08FF0}" srcOrd="0" destOrd="0" presId="urn:microsoft.com/office/officeart/2005/8/layout/process2"/>
    <dgm:cxn modelId="{92942553-A01F-4EAF-B1A4-EE8C566E7593}" srcId="{FD755ABF-AFF4-46E2-B5C5-9D68B12CF636}" destId="{20E92DC6-4DB7-4084-9D23-5954D7FB9B93}" srcOrd="2" destOrd="0" parTransId="{910ACAAB-D4BD-4E10-B59A-72BC41BA32B5}" sibTransId="{C93ECB34-5609-4D5C-A563-6B9B65E60B4F}"/>
    <dgm:cxn modelId="{C9999775-9700-4B70-8D1F-66E86DBD801A}" type="presOf" srcId="{C93ECB34-5609-4D5C-A563-6B9B65E60B4F}" destId="{EF52A7D3-22BB-4268-8764-DC1A9DA8D840}" srcOrd="0" destOrd="0" presId="urn:microsoft.com/office/officeart/2005/8/layout/process2"/>
    <dgm:cxn modelId="{E60E1658-529E-4A8B-AF31-12DE2E589C51}" type="presOf" srcId="{74B75E34-BBE5-49CB-8EE8-20A5EA048D1F}" destId="{9BA23CD6-B1C1-435B-96A4-2C5729B74E56}" srcOrd="0" destOrd="0" presId="urn:microsoft.com/office/officeart/2005/8/layout/process2"/>
    <dgm:cxn modelId="{CB14787B-D9D4-4C86-AF3C-BC8281D69C98}" type="presOf" srcId="{FA87648C-D260-45DC-B1D8-11975186E7DC}" destId="{13FAC017-A334-444D-B05F-F4440E2A00B6}" srcOrd="0" destOrd="0" presId="urn:microsoft.com/office/officeart/2005/8/layout/process2"/>
    <dgm:cxn modelId="{B9E56689-455F-488E-B938-3E6E644DE337}" type="presOf" srcId="{02AF17F7-D572-43A2-B552-16769F045A3F}" destId="{7EB4023F-8E6F-4637-8B74-61618BDF6DC9}" srcOrd="0" destOrd="0" presId="urn:microsoft.com/office/officeart/2005/8/layout/process2"/>
    <dgm:cxn modelId="{62978EA6-C549-4A65-A4FC-3113AD0EED98}" type="presOf" srcId="{C93ECB34-5609-4D5C-A563-6B9B65E60B4F}" destId="{E3C8C34A-E6CB-473E-894C-0AEAEA6CC489}" srcOrd="1" destOrd="0" presId="urn:microsoft.com/office/officeart/2005/8/layout/process2"/>
    <dgm:cxn modelId="{A67E89B9-2518-47AC-8763-28588755B75B}" type="presOf" srcId="{FD755ABF-AFF4-46E2-B5C5-9D68B12CF636}" destId="{55333BD6-A948-4FDE-B5CE-7165962D0023}" srcOrd="0" destOrd="0" presId="urn:microsoft.com/office/officeart/2005/8/layout/process2"/>
    <dgm:cxn modelId="{D0578BBB-D1BD-4999-8512-963F6F27329D}" srcId="{FD755ABF-AFF4-46E2-B5C5-9D68B12CF636}" destId="{2ADFB798-0E50-4AA7-9C35-8B5F11C8D8DF}" srcOrd="4" destOrd="0" parTransId="{70273E4E-FDBA-427E-82B5-07FA1C31017F}" sibTransId="{1C9835EA-FE48-42A6-8A21-EF9C57B4342B}"/>
    <dgm:cxn modelId="{CC9C91BC-D81F-4B8B-9588-B72EC07CDD59}" type="presOf" srcId="{09FE79AA-9C42-408A-A934-783E64A8E862}" destId="{791CA776-94F4-480C-A293-6677BF87668A}" srcOrd="1" destOrd="0" presId="urn:microsoft.com/office/officeart/2005/8/layout/process2"/>
    <dgm:cxn modelId="{FB97C2C1-EB73-4899-BB04-8D916B956B07}" type="presOf" srcId="{20E92DC6-4DB7-4084-9D23-5954D7FB9B93}" destId="{A3C2F0A0-E327-4238-8D71-B81BDC8BCAFE}" srcOrd="0" destOrd="0" presId="urn:microsoft.com/office/officeart/2005/8/layout/process2"/>
    <dgm:cxn modelId="{027CB3C7-4291-4551-BAD5-D2F39C8E81EA}" type="presOf" srcId="{09FE79AA-9C42-408A-A934-783E64A8E862}" destId="{50B7283D-88F9-465F-8D62-25434132677B}" srcOrd="0" destOrd="0" presId="urn:microsoft.com/office/officeart/2005/8/layout/process2"/>
    <dgm:cxn modelId="{D3F8FDF1-B230-4883-ABB8-C97707A5DFBB}" type="presOf" srcId="{77B47E50-7D28-4F63-9ADC-70AB41BD0CDD}" destId="{5E6D9963-94B1-48D4-87AC-268A5D437BD6}" srcOrd="0" destOrd="0" presId="urn:microsoft.com/office/officeart/2005/8/layout/process2"/>
    <dgm:cxn modelId="{C6FE11F5-60EA-4361-928D-1147DBD28E14}" srcId="{FD755ABF-AFF4-46E2-B5C5-9D68B12CF636}" destId="{FA87648C-D260-45DC-B1D8-11975186E7DC}" srcOrd="0" destOrd="0" parTransId="{D88DF2C3-D185-40EC-BE0F-A89871870788}" sibTransId="{09FE79AA-9C42-408A-A934-783E64A8E862}"/>
    <dgm:cxn modelId="{CFF69B85-BF3A-47F2-84FE-C0205EA56EA3}" type="presParOf" srcId="{55333BD6-A948-4FDE-B5CE-7165962D0023}" destId="{13FAC017-A334-444D-B05F-F4440E2A00B6}" srcOrd="0" destOrd="0" presId="urn:microsoft.com/office/officeart/2005/8/layout/process2"/>
    <dgm:cxn modelId="{BCF9594B-8F2B-4CF3-9153-AA08B69E20E8}" type="presParOf" srcId="{55333BD6-A948-4FDE-B5CE-7165962D0023}" destId="{50B7283D-88F9-465F-8D62-25434132677B}" srcOrd="1" destOrd="0" presId="urn:microsoft.com/office/officeart/2005/8/layout/process2"/>
    <dgm:cxn modelId="{ECA3FFCF-DCA5-4004-942E-7D1AEA3C1300}" type="presParOf" srcId="{50B7283D-88F9-465F-8D62-25434132677B}" destId="{791CA776-94F4-480C-A293-6677BF87668A}" srcOrd="0" destOrd="0" presId="urn:microsoft.com/office/officeart/2005/8/layout/process2"/>
    <dgm:cxn modelId="{C4D7391B-FC52-463E-BC69-E40641B6ECC0}" type="presParOf" srcId="{55333BD6-A948-4FDE-B5CE-7165962D0023}" destId="{7EB4023F-8E6F-4637-8B74-61618BDF6DC9}" srcOrd="2" destOrd="0" presId="urn:microsoft.com/office/officeart/2005/8/layout/process2"/>
    <dgm:cxn modelId="{3E19C096-83FD-4394-9773-6818920B42AC}" type="presParOf" srcId="{55333BD6-A948-4FDE-B5CE-7165962D0023}" destId="{5E6D9963-94B1-48D4-87AC-268A5D437BD6}" srcOrd="3" destOrd="0" presId="urn:microsoft.com/office/officeart/2005/8/layout/process2"/>
    <dgm:cxn modelId="{98A9CF9E-67AD-41E5-BDDF-3DC3B8FCF33F}" type="presParOf" srcId="{5E6D9963-94B1-48D4-87AC-268A5D437BD6}" destId="{843E32EA-80D8-4B91-B52F-C3C736DBA7C8}" srcOrd="0" destOrd="0" presId="urn:microsoft.com/office/officeart/2005/8/layout/process2"/>
    <dgm:cxn modelId="{1696F15B-FD7B-4F59-BBFF-C2F50C33A494}" type="presParOf" srcId="{55333BD6-A948-4FDE-B5CE-7165962D0023}" destId="{A3C2F0A0-E327-4238-8D71-B81BDC8BCAFE}" srcOrd="4" destOrd="0" presId="urn:microsoft.com/office/officeart/2005/8/layout/process2"/>
    <dgm:cxn modelId="{ECFA3B3A-D810-4A91-A9FF-C7B17A7D51BC}" type="presParOf" srcId="{55333BD6-A948-4FDE-B5CE-7165962D0023}" destId="{EF52A7D3-22BB-4268-8764-DC1A9DA8D840}" srcOrd="5" destOrd="0" presId="urn:microsoft.com/office/officeart/2005/8/layout/process2"/>
    <dgm:cxn modelId="{BC430A74-FEBC-4837-8294-A5317319CC46}" type="presParOf" srcId="{EF52A7D3-22BB-4268-8764-DC1A9DA8D840}" destId="{E3C8C34A-E6CB-473E-894C-0AEAEA6CC489}" srcOrd="0" destOrd="0" presId="urn:microsoft.com/office/officeart/2005/8/layout/process2"/>
    <dgm:cxn modelId="{5BB8E4A2-0FF9-453E-A1A5-05614F959AE0}" type="presParOf" srcId="{55333BD6-A948-4FDE-B5CE-7165962D0023}" destId="{4C4467B9-88CB-4BBE-BF75-5326406761D9}" srcOrd="6" destOrd="0" presId="urn:microsoft.com/office/officeart/2005/8/layout/process2"/>
    <dgm:cxn modelId="{65CAAD6C-56E8-4877-8C89-A6E67787B062}" type="presParOf" srcId="{55333BD6-A948-4FDE-B5CE-7165962D0023}" destId="{9BA23CD6-B1C1-435B-96A4-2C5729B74E56}" srcOrd="7" destOrd="0" presId="urn:microsoft.com/office/officeart/2005/8/layout/process2"/>
    <dgm:cxn modelId="{33FF493F-8F3B-49D6-955A-F5524456B074}" type="presParOf" srcId="{9BA23CD6-B1C1-435B-96A4-2C5729B74E56}" destId="{C0B077B5-B467-45C7-8BF1-C4C35AD6D9C8}" srcOrd="0" destOrd="0" presId="urn:microsoft.com/office/officeart/2005/8/layout/process2"/>
    <dgm:cxn modelId="{1825FA74-CB0F-45B8-8E73-24E4840DBA2B}" type="presParOf" srcId="{55333BD6-A948-4FDE-B5CE-7165962D0023}" destId="{6127347B-3336-4A84-BB21-DF5CA3B08FF0}" srcOrd="8"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58E4D06-6688-4E4D-B1D2-2D739D79DCC5}" type="doc">
      <dgm:prSet loTypeId="urn:microsoft.com/office/officeart/2008/layout/AlternatingPictureBlocks" loCatId="picture" qsTypeId="urn:microsoft.com/office/officeart/2005/8/quickstyle/simple1" qsCatId="simple" csTypeId="urn:microsoft.com/office/officeart/2005/8/colors/colorful2" csCatId="colorful" phldr="1"/>
      <dgm:spPr/>
      <dgm:t>
        <a:bodyPr/>
        <a:lstStyle/>
        <a:p>
          <a:endParaRPr lang="en-US"/>
        </a:p>
      </dgm:t>
    </dgm:pt>
    <dgm:pt modelId="{2FE61328-3FD0-44D7-8C38-F48465FB14CD}">
      <dgm:prSet/>
      <dgm:spPr/>
      <dgm:t>
        <a:bodyPr/>
        <a:lstStyle/>
        <a:p>
          <a:r>
            <a:rPr lang="en-US" dirty="0"/>
            <a:t>System </a:t>
          </a:r>
        </a:p>
      </dgm:t>
    </dgm:pt>
    <dgm:pt modelId="{F3C4C25F-1136-4FD5-8138-D3FB60D6C818}" type="parTrans" cxnId="{875FE452-CB56-46B9-A583-D58ED92D870C}">
      <dgm:prSet/>
      <dgm:spPr/>
      <dgm:t>
        <a:bodyPr/>
        <a:lstStyle/>
        <a:p>
          <a:endParaRPr lang="en-US"/>
        </a:p>
      </dgm:t>
    </dgm:pt>
    <dgm:pt modelId="{76CFC34D-904B-430F-B40F-B0452B138774}" type="sibTrans" cxnId="{875FE452-CB56-46B9-A583-D58ED92D870C}">
      <dgm:prSet/>
      <dgm:spPr/>
      <dgm:t>
        <a:bodyPr/>
        <a:lstStyle/>
        <a:p>
          <a:endParaRPr lang="en-US"/>
        </a:p>
      </dgm:t>
    </dgm:pt>
    <dgm:pt modelId="{3D4CDD09-570A-4C90-9F3D-ED751246C9FB}">
      <dgm:prSet/>
      <dgm:spPr/>
      <dgm:t>
        <a:bodyPr/>
        <a:lstStyle/>
        <a:p>
          <a:r>
            <a:rPr lang="en-US" dirty="0"/>
            <a:t>Admin</a:t>
          </a:r>
        </a:p>
      </dgm:t>
    </dgm:pt>
    <dgm:pt modelId="{B4ABB391-CF7E-4B0C-90FE-BFBC758D5288}" type="parTrans" cxnId="{65BC3237-EE64-4DDF-9CF5-E9892FADA100}">
      <dgm:prSet/>
      <dgm:spPr/>
      <dgm:t>
        <a:bodyPr/>
        <a:lstStyle/>
        <a:p>
          <a:endParaRPr lang="en-US"/>
        </a:p>
      </dgm:t>
    </dgm:pt>
    <dgm:pt modelId="{94A51953-900D-4247-B25F-9AE3081A854F}" type="sibTrans" cxnId="{65BC3237-EE64-4DDF-9CF5-E9892FADA100}">
      <dgm:prSet/>
      <dgm:spPr/>
      <dgm:t>
        <a:bodyPr/>
        <a:lstStyle/>
        <a:p>
          <a:endParaRPr lang="en-US"/>
        </a:p>
      </dgm:t>
    </dgm:pt>
    <dgm:pt modelId="{A67C344D-3ADC-442C-96EF-211D5B139E9A}" type="pres">
      <dgm:prSet presAssocID="{858E4D06-6688-4E4D-B1D2-2D739D79DCC5}" presName="linearFlow" presStyleCnt="0">
        <dgm:presLayoutVars>
          <dgm:dir/>
          <dgm:resizeHandles val="exact"/>
        </dgm:presLayoutVars>
      </dgm:prSet>
      <dgm:spPr/>
    </dgm:pt>
    <dgm:pt modelId="{B47601E6-247D-4130-97C1-AF56A2FBDE77}" type="pres">
      <dgm:prSet presAssocID="{2FE61328-3FD0-44D7-8C38-F48465FB14CD}" presName="comp" presStyleCnt="0"/>
      <dgm:spPr/>
    </dgm:pt>
    <dgm:pt modelId="{C807DE11-FA63-40A7-9A2A-D791825733F1}" type="pres">
      <dgm:prSet presAssocID="{2FE61328-3FD0-44D7-8C38-F48465FB14CD}" presName="rect2" presStyleLbl="node1" presStyleIdx="0" presStyleCnt="2">
        <dgm:presLayoutVars>
          <dgm:bulletEnabled val="1"/>
        </dgm:presLayoutVars>
      </dgm:prSet>
      <dgm:spPr/>
    </dgm:pt>
    <dgm:pt modelId="{76B7CF5C-BF4E-459D-96A2-5DD5A8F8585E}" type="pres">
      <dgm:prSet presAssocID="{2FE61328-3FD0-44D7-8C38-F48465FB14CD}" presName="rect1" presStyleLbl="lnNode1" presStyleIdx="0" presStyleCnt="2" custLinFactNeighborY="-911"/>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l="-1000" r="-1000"/>
          </a:stretch>
        </a:blipFill>
      </dgm:spPr>
    </dgm:pt>
    <dgm:pt modelId="{BF30F6EA-02B8-4A03-9EA9-83F1EFF4D698}" type="pres">
      <dgm:prSet presAssocID="{76CFC34D-904B-430F-B40F-B0452B138774}" presName="sibTrans" presStyleCnt="0"/>
      <dgm:spPr/>
    </dgm:pt>
    <dgm:pt modelId="{E48700A2-9D77-4AEA-A3BE-057FE5CAF87F}" type="pres">
      <dgm:prSet presAssocID="{3D4CDD09-570A-4C90-9F3D-ED751246C9FB}" presName="comp" presStyleCnt="0"/>
      <dgm:spPr/>
    </dgm:pt>
    <dgm:pt modelId="{2BD96E2A-9AD6-4871-AFDD-3E19F6528588}" type="pres">
      <dgm:prSet presAssocID="{3D4CDD09-570A-4C90-9F3D-ED751246C9FB}" presName="rect2" presStyleLbl="node1" presStyleIdx="1" presStyleCnt="2">
        <dgm:presLayoutVars>
          <dgm:bulletEnabled val="1"/>
        </dgm:presLayoutVars>
      </dgm:prSet>
      <dgm:spPr/>
    </dgm:pt>
    <dgm:pt modelId="{55290FE9-87CB-41FE-970F-EA6BC16B5561}" type="pres">
      <dgm:prSet presAssocID="{3D4CDD09-570A-4C90-9F3D-ED751246C9FB}" presName="rect1" presStyleLbl="ln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000" r="-1000"/>
          </a:stretch>
        </a:blipFill>
      </dgm:spPr>
      <dgm:extLst>
        <a:ext uri="{E40237B7-FDA0-4F09-8148-C483321AD2D9}">
          <dgm14:cNvPr xmlns:dgm14="http://schemas.microsoft.com/office/drawing/2010/diagram" id="0" name="" descr="Ui Ux with solid fill"/>
        </a:ext>
      </dgm:extLst>
    </dgm:pt>
  </dgm:ptLst>
  <dgm:cxnLst>
    <dgm:cxn modelId="{65BC3237-EE64-4DDF-9CF5-E9892FADA100}" srcId="{858E4D06-6688-4E4D-B1D2-2D739D79DCC5}" destId="{3D4CDD09-570A-4C90-9F3D-ED751246C9FB}" srcOrd="1" destOrd="0" parTransId="{B4ABB391-CF7E-4B0C-90FE-BFBC758D5288}" sibTransId="{94A51953-900D-4247-B25F-9AE3081A854F}"/>
    <dgm:cxn modelId="{9F3B033D-D9EC-426D-95B8-DE62344AFD0B}" type="presOf" srcId="{3D4CDD09-570A-4C90-9F3D-ED751246C9FB}" destId="{2BD96E2A-9AD6-4871-AFDD-3E19F6528588}" srcOrd="0" destOrd="0" presId="urn:microsoft.com/office/officeart/2008/layout/AlternatingPictureBlocks"/>
    <dgm:cxn modelId="{875FE452-CB56-46B9-A583-D58ED92D870C}" srcId="{858E4D06-6688-4E4D-B1D2-2D739D79DCC5}" destId="{2FE61328-3FD0-44D7-8C38-F48465FB14CD}" srcOrd="0" destOrd="0" parTransId="{F3C4C25F-1136-4FD5-8138-D3FB60D6C818}" sibTransId="{76CFC34D-904B-430F-B40F-B0452B138774}"/>
    <dgm:cxn modelId="{E65648CA-D592-4494-BA70-FFBD7F2389C0}" type="presOf" srcId="{858E4D06-6688-4E4D-B1D2-2D739D79DCC5}" destId="{A67C344D-3ADC-442C-96EF-211D5B139E9A}" srcOrd="0" destOrd="0" presId="urn:microsoft.com/office/officeart/2008/layout/AlternatingPictureBlocks"/>
    <dgm:cxn modelId="{F5F8D9F6-4E7D-49D9-900C-8AC2648D4A30}" type="presOf" srcId="{2FE61328-3FD0-44D7-8C38-F48465FB14CD}" destId="{C807DE11-FA63-40A7-9A2A-D791825733F1}" srcOrd="0" destOrd="0" presId="urn:microsoft.com/office/officeart/2008/layout/AlternatingPictureBlocks"/>
    <dgm:cxn modelId="{0EF8C95F-0F8C-408D-9905-D00C04F9EEBE}" type="presParOf" srcId="{A67C344D-3ADC-442C-96EF-211D5B139E9A}" destId="{B47601E6-247D-4130-97C1-AF56A2FBDE77}" srcOrd="0" destOrd="0" presId="urn:microsoft.com/office/officeart/2008/layout/AlternatingPictureBlocks"/>
    <dgm:cxn modelId="{8CD6BC3F-8EF1-4FD8-A68C-B35F172B9CE4}" type="presParOf" srcId="{B47601E6-247D-4130-97C1-AF56A2FBDE77}" destId="{C807DE11-FA63-40A7-9A2A-D791825733F1}" srcOrd="0" destOrd="0" presId="urn:microsoft.com/office/officeart/2008/layout/AlternatingPictureBlocks"/>
    <dgm:cxn modelId="{51166C3F-1EB4-4754-89AB-F0C7BCAE0ACB}" type="presParOf" srcId="{B47601E6-247D-4130-97C1-AF56A2FBDE77}" destId="{76B7CF5C-BF4E-459D-96A2-5DD5A8F8585E}" srcOrd="1" destOrd="0" presId="urn:microsoft.com/office/officeart/2008/layout/AlternatingPictureBlocks"/>
    <dgm:cxn modelId="{FEEDEC7A-769E-4751-99A7-5673CA081D36}" type="presParOf" srcId="{A67C344D-3ADC-442C-96EF-211D5B139E9A}" destId="{BF30F6EA-02B8-4A03-9EA9-83F1EFF4D698}" srcOrd="1" destOrd="0" presId="urn:microsoft.com/office/officeart/2008/layout/AlternatingPictureBlocks"/>
    <dgm:cxn modelId="{74DF3D9C-1105-4DE5-854A-CF1FA5A6D5ED}" type="presParOf" srcId="{A67C344D-3ADC-442C-96EF-211D5B139E9A}" destId="{E48700A2-9D77-4AEA-A3BE-057FE5CAF87F}" srcOrd="2" destOrd="0" presId="urn:microsoft.com/office/officeart/2008/layout/AlternatingPictureBlocks"/>
    <dgm:cxn modelId="{867B2E2C-7376-43A5-9F9B-9328FADB181D}" type="presParOf" srcId="{E48700A2-9D77-4AEA-A3BE-057FE5CAF87F}" destId="{2BD96E2A-9AD6-4871-AFDD-3E19F6528588}" srcOrd="0" destOrd="0" presId="urn:microsoft.com/office/officeart/2008/layout/AlternatingPictureBlocks"/>
    <dgm:cxn modelId="{D70E38C8-09A0-4740-BEB8-695F8B1C06C5}" type="presParOf" srcId="{E48700A2-9D77-4AEA-A3BE-057FE5CAF87F}" destId="{55290FE9-87CB-41FE-970F-EA6BC16B5561}" srcOrd="1" destOrd="0" presId="urn:microsoft.com/office/officeart/2008/layout/Alternat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58E4D06-6688-4E4D-B1D2-2D739D79DCC5}" type="doc">
      <dgm:prSet loTypeId="urn:microsoft.com/office/officeart/2008/layout/AlternatingPictureBlocks" loCatId="picture" qsTypeId="urn:microsoft.com/office/officeart/2005/8/quickstyle/simple1" qsCatId="simple" csTypeId="urn:microsoft.com/office/officeart/2005/8/colors/colorful4" csCatId="colorful" phldr="1"/>
      <dgm:spPr/>
      <dgm:t>
        <a:bodyPr/>
        <a:lstStyle/>
        <a:p>
          <a:endParaRPr lang="en-US"/>
        </a:p>
      </dgm:t>
    </dgm:pt>
    <dgm:pt modelId="{B4C43F3B-7085-463A-9D1D-CDEDDF565920}">
      <dgm:prSet/>
      <dgm:spPr/>
      <dgm:t>
        <a:bodyPr/>
        <a:lstStyle/>
        <a:p>
          <a:r>
            <a:rPr lang="en-US" dirty="0"/>
            <a:t>CCTV </a:t>
          </a:r>
        </a:p>
      </dgm:t>
    </dgm:pt>
    <dgm:pt modelId="{8B78037D-DAA5-4D34-BD0F-D10D58A52C51}" type="parTrans" cxnId="{552E4413-C660-4A42-B540-2CCB052C2645}">
      <dgm:prSet/>
      <dgm:spPr/>
      <dgm:t>
        <a:bodyPr/>
        <a:lstStyle/>
        <a:p>
          <a:endParaRPr lang="en-US"/>
        </a:p>
      </dgm:t>
    </dgm:pt>
    <dgm:pt modelId="{CA9B9000-25E0-40D3-B190-80CB5966F8C9}" type="sibTrans" cxnId="{552E4413-C660-4A42-B540-2CCB052C2645}">
      <dgm:prSet/>
      <dgm:spPr/>
      <dgm:t>
        <a:bodyPr/>
        <a:lstStyle/>
        <a:p>
          <a:endParaRPr lang="en-US"/>
        </a:p>
      </dgm:t>
    </dgm:pt>
    <dgm:pt modelId="{615D4560-9DB8-458E-A070-54C12B95A0B7}">
      <dgm:prSet/>
      <dgm:spPr/>
      <dgm:t>
        <a:bodyPr/>
        <a:lstStyle/>
        <a:p>
          <a:r>
            <a:rPr lang="en-US" dirty="0"/>
            <a:t>Users</a:t>
          </a:r>
        </a:p>
      </dgm:t>
    </dgm:pt>
    <dgm:pt modelId="{9D61E501-C505-43A6-A923-FA9CEF276B0D}" type="parTrans" cxnId="{230FEB2C-9F7C-479D-BB0A-1A5A069CC189}">
      <dgm:prSet/>
      <dgm:spPr/>
      <dgm:t>
        <a:bodyPr/>
        <a:lstStyle/>
        <a:p>
          <a:endParaRPr lang="en-US"/>
        </a:p>
      </dgm:t>
    </dgm:pt>
    <dgm:pt modelId="{9EF9C966-2E05-4876-BE51-049CAF83EC2B}" type="sibTrans" cxnId="{230FEB2C-9F7C-479D-BB0A-1A5A069CC189}">
      <dgm:prSet/>
      <dgm:spPr/>
      <dgm:t>
        <a:bodyPr/>
        <a:lstStyle/>
        <a:p>
          <a:endParaRPr lang="en-US"/>
        </a:p>
      </dgm:t>
    </dgm:pt>
    <dgm:pt modelId="{A67C344D-3ADC-442C-96EF-211D5B139E9A}" type="pres">
      <dgm:prSet presAssocID="{858E4D06-6688-4E4D-B1D2-2D739D79DCC5}" presName="linearFlow" presStyleCnt="0">
        <dgm:presLayoutVars>
          <dgm:dir/>
          <dgm:resizeHandles val="exact"/>
        </dgm:presLayoutVars>
      </dgm:prSet>
      <dgm:spPr/>
    </dgm:pt>
    <dgm:pt modelId="{3DB568BF-382B-4141-98EC-5E2A2FFF5F09}" type="pres">
      <dgm:prSet presAssocID="{B4C43F3B-7085-463A-9D1D-CDEDDF565920}" presName="comp" presStyleCnt="0"/>
      <dgm:spPr/>
    </dgm:pt>
    <dgm:pt modelId="{027DEFBD-9A17-4EDB-9778-4215F1D21248}" type="pres">
      <dgm:prSet presAssocID="{B4C43F3B-7085-463A-9D1D-CDEDDF565920}" presName="rect2" presStyleLbl="node1" presStyleIdx="0" presStyleCnt="2">
        <dgm:presLayoutVars>
          <dgm:bulletEnabled val="1"/>
        </dgm:presLayoutVars>
      </dgm:prSet>
      <dgm:spPr/>
    </dgm:pt>
    <dgm:pt modelId="{CD1D9EA9-1B19-42EE-9009-51133D8F39ED}" type="pres">
      <dgm:prSet presAssocID="{B4C43F3B-7085-463A-9D1D-CDEDDF565920}" presName="rect1" presStyleLbl="lnNode1" presStyleIdx="0" presStyleCnt="2" custScaleX="8114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000" r="-1000"/>
          </a:stretch>
        </a:blipFill>
      </dgm:spPr>
      <dgm:extLst>
        <a:ext uri="{E40237B7-FDA0-4F09-8148-C483321AD2D9}">
          <dgm14:cNvPr xmlns:dgm14="http://schemas.microsoft.com/office/drawing/2010/diagram" id="0" name="" descr="Security camera with solid fill"/>
        </a:ext>
      </dgm:extLst>
    </dgm:pt>
    <dgm:pt modelId="{9629D5CF-7CE8-4894-B4FE-5AC0C3BAFF0C}" type="pres">
      <dgm:prSet presAssocID="{CA9B9000-25E0-40D3-B190-80CB5966F8C9}" presName="sibTrans" presStyleCnt="0"/>
      <dgm:spPr/>
    </dgm:pt>
    <dgm:pt modelId="{85921C2B-FF17-47B3-ADBE-BF9BBDFE46C0}" type="pres">
      <dgm:prSet presAssocID="{615D4560-9DB8-458E-A070-54C12B95A0B7}" presName="comp" presStyleCnt="0"/>
      <dgm:spPr/>
    </dgm:pt>
    <dgm:pt modelId="{45A535D0-237B-493E-A95E-54B46B7CC1DB}" type="pres">
      <dgm:prSet presAssocID="{615D4560-9DB8-458E-A070-54C12B95A0B7}" presName="rect2" presStyleLbl="node1" presStyleIdx="1" presStyleCnt="2">
        <dgm:presLayoutVars>
          <dgm:bulletEnabled val="1"/>
        </dgm:presLayoutVars>
      </dgm:prSet>
      <dgm:spPr/>
    </dgm:pt>
    <dgm:pt modelId="{CBC6D283-0C9F-4407-A48C-7D9E6F7C9C4E}" type="pres">
      <dgm:prSet presAssocID="{615D4560-9DB8-458E-A070-54C12B95A0B7}" presName="rect1" presStyleLbl="ln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ffice Worker"/>
        </a:ext>
      </dgm:extLst>
    </dgm:pt>
  </dgm:ptLst>
  <dgm:cxnLst>
    <dgm:cxn modelId="{552E4413-C660-4A42-B540-2CCB052C2645}" srcId="{858E4D06-6688-4E4D-B1D2-2D739D79DCC5}" destId="{B4C43F3B-7085-463A-9D1D-CDEDDF565920}" srcOrd="0" destOrd="0" parTransId="{8B78037D-DAA5-4D34-BD0F-D10D58A52C51}" sibTransId="{CA9B9000-25E0-40D3-B190-80CB5966F8C9}"/>
    <dgm:cxn modelId="{230FEB2C-9F7C-479D-BB0A-1A5A069CC189}" srcId="{858E4D06-6688-4E4D-B1D2-2D739D79DCC5}" destId="{615D4560-9DB8-458E-A070-54C12B95A0B7}" srcOrd="1" destOrd="0" parTransId="{9D61E501-C505-43A6-A923-FA9CEF276B0D}" sibTransId="{9EF9C966-2E05-4876-BE51-049CAF83EC2B}"/>
    <dgm:cxn modelId="{8559484A-6139-4F5A-B670-D3C1E501736F}" type="presOf" srcId="{615D4560-9DB8-458E-A070-54C12B95A0B7}" destId="{45A535D0-237B-493E-A95E-54B46B7CC1DB}" srcOrd="0" destOrd="0" presId="urn:microsoft.com/office/officeart/2008/layout/AlternatingPictureBlocks"/>
    <dgm:cxn modelId="{870132B5-F907-48A7-A830-9F8D638A3F39}" type="presOf" srcId="{B4C43F3B-7085-463A-9D1D-CDEDDF565920}" destId="{027DEFBD-9A17-4EDB-9778-4215F1D21248}" srcOrd="0" destOrd="0" presId="urn:microsoft.com/office/officeart/2008/layout/AlternatingPictureBlocks"/>
    <dgm:cxn modelId="{E65648CA-D592-4494-BA70-FFBD7F2389C0}" type="presOf" srcId="{858E4D06-6688-4E4D-B1D2-2D739D79DCC5}" destId="{A67C344D-3ADC-442C-96EF-211D5B139E9A}" srcOrd="0" destOrd="0" presId="urn:microsoft.com/office/officeart/2008/layout/AlternatingPictureBlocks"/>
    <dgm:cxn modelId="{C363A993-5386-41B7-94AA-A4D3A1609261}" type="presParOf" srcId="{A67C344D-3ADC-442C-96EF-211D5B139E9A}" destId="{3DB568BF-382B-4141-98EC-5E2A2FFF5F09}" srcOrd="0" destOrd="0" presId="urn:microsoft.com/office/officeart/2008/layout/AlternatingPictureBlocks"/>
    <dgm:cxn modelId="{A88ABB43-E57C-43AC-95B0-CE1C727C3C79}" type="presParOf" srcId="{3DB568BF-382B-4141-98EC-5E2A2FFF5F09}" destId="{027DEFBD-9A17-4EDB-9778-4215F1D21248}" srcOrd="0" destOrd="0" presId="urn:microsoft.com/office/officeart/2008/layout/AlternatingPictureBlocks"/>
    <dgm:cxn modelId="{2BFCE8DF-C7C0-41B8-AB6E-B6B8372353DF}" type="presParOf" srcId="{3DB568BF-382B-4141-98EC-5E2A2FFF5F09}" destId="{CD1D9EA9-1B19-42EE-9009-51133D8F39ED}" srcOrd="1" destOrd="0" presId="urn:microsoft.com/office/officeart/2008/layout/AlternatingPictureBlocks"/>
    <dgm:cxn modelId="{7B64CC68-9611-459A-A07A-716FB146880A}" type="presParOf" srcId="{A67C344D-3ADC-442C-96EF-211D5B139E9A}" destId="{9629D5CF-7CE8-4894-B4FE-5AC0C3BAFF0C}" srcOrd="1" destOrd="0" presId="urn:microsoft.com/office/officeart/2008/layout/AlternatingPictureBlocks"/>
    <dgm:cxn modelId="{75F2263C-B0F1-44A5-9729-5EB947851EFE}" type="presParOf" srcId="{A67C344D-3ADC-442C-96EF-211D5B139E9A}" destId="{85921C2B-FF17-47B3-ADBE-BF9BBDFE46C0}" srcOrd="2" destOrd="0" presId="urn:microsoft.com/office/officeart/2008/layout/AlternatingPictureBlocks"/>
    <dgm:cxn modelId="{57299D55-52C4-459E-AFFD-FAD3FC2233B3}" type="presParOf" srcId="{85921C2B-FF17-47B3-ADBE-BF9BBDFE46C0}" destId="{45A535D0-237B-493E-A95E-54B46B7CC1DB}" srcOrd="0" destOrd="0" presId="urn:microsoft.com/office/officeart/2008/layout/AlternatingPictureBlocks"/>
    <dgm:cxn modelId="{AF918C1E-A944-465E-8097-8AEE8720306C}" type="presParOf" srcId="{85921C2B-FF17-47B3-ADBE-BF9BBDFE46C0}" destId="{CBC6D283-0C9F-4407-A48C-7D9E6F7C9C4E}" srcOrd="1" destOrd="0" presId="urn:microsoft.com/office/officeart/2008/layout/AlternatingPictureBlock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FC64C7A-9FAE-4D05-A249-D440F7FDDC5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B767E67B-7732-4858-9377-A3236856122F}">
      <dgm:prSet/>
      <dgm:spPr/>
      <dgm:t>
        <a:bodyPr/>
        <a:lstStyle/>
        <a:p>
          <a:r>
            <a:rPr lang="en-US" b="1" dirty="0"/>
            <a:t>Prog. Language </a:t>
          </a:r>
          <a:endParaRPr lang="en-US" dirty="0"/>
        </a:p>
      </dgm:t>
    </dgm:pt>
    <dgm:pt modelId="{F870ECBB-8E4D-4B7E-BE91-4DDC8EE06E1C}" type="parTrans" cxnId="{6D2D5DCC-E458-4AD5-9B40-75F9FCB79A72}">
      <dgm:prSet/>
      <dgm:spPr/>
      <dgm:t>
        <a:bodyPr/>
        <a:lstStyle/>
        <a:p>
          <a:endParaRPr lang="en-US"/>
        </a:p>
      </dgm:t>
    </dgm:pt>
    <dgm:pt modelId="{67ACD033-91B3-4841-A850-6F9D809C589B}" type="sibTrans" cxnId="{6D2D5DCC-E458-4AD5-9B40-75F9FCB79A72}">
      <dgm:prSet/>
      <dgm:spPr/>
      <dgm:t>
        <a:bodyPr/>
        <a:lstStyle/>
        <a:p>
          <a:endParaRPr lang="en-US"/>
        </a:p>
      </dgm:t>
    </dgm:pt>
    <dgm:pt modelId="{ADB31699-8503-47B7-9E14-BAB2171679C1}">
      <dgm:prSet/>
      <dgm:spPr/>
      <dgm:t>
        <a:bodyPr/>
        <a:lstStyle/>
        <a:p>
          <a:r>
            <a:rPr lang="en-US" b="1" dirty="0"/>
            <a:t>Code Editor</a:t>
          </a:r>
          <a:endParaRPr lang="en-US" dirty="0"/>
        </a:p>
      </dgm:t>
    </dgm:pt>
    <dgm:pt modelId="{B1A3BE26-7E92-4737-95CE-AD0EAD1E8B3D}" type="parTrans" cxnId="{B51D57B4-352E-44A4-813B-54FBE79C6871}">
      <dgm:prSet/>
      <dgm:spPr/>
      <dgm:t>
        <a:bodyPr/>
        <a:lstStyle/>
        <a:p>
          <a:endParaRPr lang="en-US"/>
        </a:p>
      </dgm:t>
    </dgm:pt>
    <dgm:pt modelId="{2D01B981-EB30-4A3C-AC37-0CB6A0BC4473}" type="sibTrans" cxnId="{B51D57B4-352E-44A4-813B-54FBE79C6871}">
      <dgm:prSet/>
      <dgm:spPr/>
      <dgm:t>
        <a:bodyPr/>
        <a:lstStyle/>
        <a:p>
          <a:endParaRPr lang="en-US"/>
        </a:p>
      </dgm:t>
    </dgm:pt>
    <dgm:pt modelId="{855803F6-1554-4A2E-949F-A8A3300728CB}">
      <dgm:prSet/>
      <dgm:spPr/>
      <dgm:t>
        <a:bodyPr/>
        <a:lstStyle/>
        <a:p>
          <a:r>
            <a:rPr lang="en-US" dirty="0"/>
            <a:t>PyCharm IDE</a:t>
          </a:r>
        </a:p>
      </dgm:t>
    </dgm:pt>
    <dgm:pt modelId="{A8B6EE4D-34FD-4E1D-8228-E0D18039260F}" type="parTrans" cxnId="{581F5714-7131-41AB-AEC3-6EFF8C991747}">
      <dgm:prSet/>
      <dgm:spPr/>
      <dgm:t>
        <a:bodyPr/>
        <a:lstStyle/>
        <a:p>
          <a:endParaRPr lang="en-US"/>
        </a:p>
      </dgm:t>
    </dgm:pt>
    <dgm:pt modelId="{98D10061-594F-4EBC-B918-7D6273573FB8}" type="sibTrans" cxnId="{581F5714-7131-41AB-AEC3-6EFF8C991747}">
      <dgm:prSet/>
      <dgm:spPr/>
      <dgm:t>
        <a:bodyPr/>
        <a:lstStyle/>
        <a:p>
          <a:endParaRPr lang="en-US"/>
        </a:p>
      </dgm:t>
    </dgm:pt>
    <dgm:pt modelId="{B73A4E54-2177-4AA6-A6BD-34A6A49F8F75}">
      <dgm:prSet/>
      <dgm:spPr/>
      <dgm:t>
        <a:bodyPr/>
        <a:lstStyle/>
        <a:p>
          <a:r>
            <a:rPr lang="en-US" b="1" dirty="0"/>
            <a:t>Code Hosting</a:t>
          </a:r>
          <a:endParaRPr lang="en-US" dirty="0"/>
        </a:p>
      </dgm:t>
    </dgm:pt>
    <dgm:pt modelId="{E10C98FF-C88A-45B0-9F4A-D83A29BAAE4F}" type="parTrans" cxnId="{84F06B3F-C5FF-47DD-A273-EB792306CB06}">
      <dgm:prSet/>
      <dgm:spPr/>
      <dgm:t>
        <a:bodyPr/>
        <a:lstStyle/>
        <a:p>
          <a:endParaRPr lang="en-US"/>
        </a:p>
      </dgm:t>
    </dgm:pt>
    <dgm:pt modelId="{75739536-BE6B-40E2-825F-324D18D596BD}" type="sibTrans" cxnId="{84F06B3F-C5FF-47DD-A273-EB792306CB06}">
      <dgm:prSet/>
      <dgm:spPr/>
      <dgm:t>
        <a:bodyPr/>
        <a:lstStyle/>
        <a:p>
          <a:endParaRPr lang="en-US"/>
        </a:p>
      </dgm:t>
    </dgm:pt>
    <dgm:pt modelId="{8BDEAD30-EEFD-4948-961A-7545F99B9042}">
      <dgm:prSet/>
      <dgm:spPr/>
      <dgm:t>
        <a:bodyPr/>
        <a:lstStyle/>
        <a:p>
          <a:r>
            <a:rPr lang="en-US" dirty="0"/>
            <a:t>Microsoft GitHub</a:t>
          </a:r>
        </a:p>
      </dgm:t>
    </dgm:pt>
    <dgm:pt modelId="{48C2D621-D508-43E9-BC97-69300F3CB846}" type="parTrans" cxnId="{E687CC8F-2E17-4768-8854-FC0281214BA3}">
      <dgm:prSet/>
      <dgm:spPr/>
      <dgm:t>
        <a:bodyPr/>
        <a:lstStyle/>
        <a:p>
          <a:endParaRPr lang="en-US"/>
        </a:p>
      </dgm:t>
    </dgm:pt>
    <dgm:pt modelId="{4FD79159-3551-4649-8A10-2D667716D00F}" type="sibTrans" cxnId="{E687CC8F-2E17-4768-8854-FC0281214BA3}">
      <dgm:prSet/>
      <dgm:spPr/>
      <dgm:t>
        <a:bodyPr/>
        <a:lstStyle/>
        <a:p>
          <a:endParaRPr lang="en-US"/>
        </a:p>
      </dgm:t>
    </dgm:pt>
    <dgm:pt modelId="{FE5CE3AA-2027-4A13-8533-F1C276B6B4B1}">
      <dgm:prSet/>
      <dgm:spPr/>
      <dgm:t>
        <a:bodyPr/>
        <a:lstStyle/>
        <a:p>
          <a:r>
            <a:rPr lang="en-US" dirty="0"/>
            <a:t>Python</a:t>
          </a:r>
        </a:p>
      </dgm:t>
    </dgm:pt>
    <dgm:pt modelId="{F3298A11-F3D8-4778-AE0D-844AC73B4FA0}" type="parTrans" cxnId="{F3759C36-985E-48B3-98C2-DA22CB6DED15}">
      <dgm:prSet/>
      <dgm:spPr/>
      <dgm:t>
        <a:bodyPr/>
        <a:lstStyle/>
        <a:p>
          <a:pPr rtl="1"/>
          <a:endParaRPr lang="ar-SA"/>
        </a:p>
      </dgm:t>
    </dgm:pt>
    <dgm:pt modelId="{4CAAFFB0-D0BF-4B76-B367-52EE95B70B4C}" type="sibTrans" cxnId="{F3759C36-985E-48B3-98C2-DA22CB6DED15}">
      <dgm:prSet/>
      <dgm:spPr/>
      <dgm:t>
        <a:bodyPr/>
        <a:lstStyle/>
        <a:p>
          <a:pPr rtl="1"/>
          <a:endParaRPr lang="ar-SA"/>
        </a:p>
      </dgm:t>
    </dgm:pt>
    <dgm:pt modelId="{3606AABC-9A39-4FA9-91F3-116B29D81642}">
      <dgm:prSet/>
      <dgm:spPr/>
      <dgm:t>
        <a:bodyPr/>
        <a:lstStyle/>
        <a:p>
          <a:r>
            <a:rPr lang="en-GB" dirty="0"/>
            <a:t>SQLite </a:t>
          </a:r>
          <a:endParaRPr lang="en-US" dirty="0"/>
        </a:p>
      </dgm:t>
    </dgm:pt>
    <dgm:pt modelId="{5B37ED3E-0573-4C0A-937F-1C6848314D71}" type="parTrans" cxnId="{E0C56A62-63F0-4696-9C8D-52FAA322DDB4}">
      <dgm:prSet/>
      <dgm:spPr/>
      <dgm:t>
        <a:bodyPr/>
        <a:lstStyle/>
        <a:p>
          <a:pPr rtl="1"/>
          <a:endParaRPr lang="ar-SA"/>
        </a:p>
      </dgm:t>
    </dgm:pt>
    <dgm:pt modelId="{D2C73C17-3DF5-4AB7-ABB7-145A436D6B16}" type="sibTrans" cxnId="{E0C56A62-63F0-4696-9C8D-52FAA322DDB4}">
      <dgm:prSet/>
      <dgm:spPr/>
      <dgm:t>
        <a:bodyPr/>
        <a:lstStyle/>
        <a:p>
          <a:pPr rtl="1"/>
          <a:endParaRPr lang="ar-SA"/>
        </a:p>
      </dgm:t>
    </dgm:pt>
    <dgm:pt modelId="{DC608ADD-CDE7-4CEE-9E21-7E3C0D01C095}">
      <dgm:prSet/>
      <dgm:spPr/>
      <dgm:t>
        <a:bodyPr/>
        <a:lstStyle/>
        <a:p>
          <a:r>
            <a:rPr lang="en-US" b="1" dirty="0"/>
            <a:t>Database</a:t>
          </a:r>
          <a:endParaRPr lang="en-US" dirty="0"/>
        </a:p>
      </dgm:t>
    </dgm:pt>
    <dgm:pt modelId="{2A827432-5C50-42E7-87C9-4599FE1E02A3}" type="parTrans" cxnId="{CE04062F-0E37-40E9-93EB-3561A34DF99D}">
      <dgm:prSet/>
      <dgm:spPr/>
      <dgm:t>
        <a:bodyPr/>
        <a:lstStyle/>
        <a:p>
          <a:pPr rtl="1"/>
          <a:endParaRPr lang="ar-SA"/>
        </a:p>
      </dgm:t>
    </dgm:pt>
    <dgm:pt modelId="{7F82425D-F8D9-433C-8808-F50F0E279E3F}" type="sibTrans" cxnId="{CE04062F-0E37-40E9-93EB-3561A34DF99D}">
      <dgm:prSet/>
      <dgm:spPr/>
      <dgm:t>
        <a:bodyPr/>
        <a:lstStyle/>
        <a:p>
          <a:pPr rtl="1"/>
          <a:endParaRPr lang="ar-SA"/>
        </a:p>
      </dgm:t>
    </dgm:pt>
    <dgm:pt modelId="{2CA17264-0441-433D-BDD3-081A221875B3}" type="pres">
      <dgm:prSet presAssocID="{2FC64C7A-9FAE-4D05-A249-D440F7FDDC5D}" presName="linear" presStyleCnt="0">
        <dgm:presLayoutVars>
          <dgm:dir/>
          <dgm:animLvl val="lvl"/>
          <dgm:resizeHandles val="exact"/>
        </dgm:presLayoutVars>
      </dgm:prSet>
      <dgm:spPr/>
    </dgm:pt>
    <dgm:pt modelId="{2078E6F0-F310-4265-9793-5397021C52CA}" type="pres">
      <dgm:prSet presAssocID="{B767E67B-7732-4858-9377-A3236856122F}" presName="parentLin" presStyleCnt="0"/>
      <dgm:spPr/>
    </dgm:pt>
    <dgm:pt modelId="{956FE1E6-1E8B-4A15-B032-4D69FEE85DDF}" type="pres">
      <dgm:prSet presAssocID="{B767E67B-7732-4858-9377-A3236856122F}" presName="parentLeftMargin" presStyleLbl="node1" presStyleIdx="0" presStyleCnt="4"/>
      <dgm:spPr/>
    </dgm:pt>
    <dgm:pt modelId="{88416D9F-FE4A-462D-AF54-B98A43437E76}" type="pres">
      <dgm:prSet presAssocID="{B767E67B-7732-4858-9377-A3236856122F}" presName="parentText" presStyleLbl="node1" presStyleIdx="0" presStyleCnt="4">
        <dgm:presLayoutVars>
          <dgm:chMax val="0"/>
          <dgm:bulletEnabled val="1"/>
        </dgm:presLayoutVars>
      </dgm:prSet>
      <dgm:spPr/>
    </dgm:pt>
    <dgm:pt modelId="{E7DA729C-19BA-429A-A077-D3A7795C9134}" type="pres">
      <dgm:prSet presAssocID="{B767E67B-7732-4858-9377-A3236856122F}" presName="negativeSpace" presStyleCnt="0"/>
      <dgm:spPr/>
    </dgm:pt>
    <dgm:pt modelId="{0DE5555D-008C-4724-948C-0B22D18F810B}" type="pres">
      <dgm:prSet presAssocID="{B767E67B-7732-4858-9377-A3236856122F}" presName="childText" presStyleLbl="conFgAcc1" presStyleIdx="0" presStyleCnt="4">
        <dgm:presLayoutVars>
          <dgm:bulletEnabled val="1"/>
        </dgm:presLayoutVars>
      </dgm:prSet>
      <dgm:spPr/>
    </dgm:pt>
    <dgm:pt modelId="{F5812230-0D5C-4B8A-8C0C-9370399E4166}" type="pres">
      <dgm:prSet presAssocID="{67ACD033-91B3-4841-A850-6F9D809C589B}" presName="spaceBetweenRectangles" presStyleCnt="0"/>
      <dgm:spPr/>
    </dgm:pt>
    <dgm:pt modelId="{03052239-2C38-4AF0-8BC0-2B71F4145558}" type="pres">
      <dgm:prSet presAssocID="{DC608ADD-CDE7-4CEE-9E21-7E3C0D01C095}" presName="parentLin" presStyleCnt="0"/>
      <dgm:spPr/>
    </dgm:pt>
    <dgm:pt modelId="{D0244E01-F63A-469E-B88D-8ABF9FAFBDD5}" type="pres">
      <dgm:prSet presAssocID="{DC608ADD-CDE7-4CEE-9E21-7E3C0D01C095}" presName="parentLeftMargin" presStyleLbl="node1" presStyleIdx="0" presStyleCnt="4"/>
      <dgm:spPr/>
    </dgm:pt>
    <dgm:pt modelId="{31E0BA73-9854-4B21-AC82-45DD5735835D}" type="pres">
      <dgm:prSet presAssocID="{DC608ADD-CDE7-4CEE-9E21-7E3C0D01C095}" presName="parentText" presStyleLbl="node1" presStyleIdx="1" presStyleCnt="4">
        <dgm:presLayoutVars>
          <dgm:chMax val="0"/>
          <dgm:bulletEnabled val="1"/>
        </dgm:presLayoutVars>
      </dgm:prSet>
      <dgm:spPr/>
    </dgm:pt>
    <dgm:pt modelId="{5BE8F210-1AA4-49A5-9E27-99EDDD43B88A}" type="pres">
      <dgm:prSet presAssocID="{DC608ADD-CDE7-4CEE-9E21-7E3C0D01C095}" presName="negativeSpace" presStyleCnt="0"/>
      <dgm:spPr/>
    </dgm:pt>
    <dgm:pt modelId="{B7EC2A8E-2E38-4623-853A-8316F8E310A0}" type="pres">
      <dgm:prSet presAssocID="{DC608ADD-CDE7-4CEE-9E21-7E3C0D01C095}" presName="childText" presStyleLbl="conFgAcc1" presStyleIdx="1" presStyleCnt="4">
        <dgm:presLayoutVars>
          <dgm:bulletEnabled val="1"/>
        </dgm:presLayoutVars>
      </dgm:prSet>
      <dgm:spPr/>
    </dgm:pt>
    <dgm:pt modelId="{8A7AB3B3-29F0-4E84-A027-3F1973511C06}" type="pres">
      <dgm:prSet presAssocID="{7F82425D-F8D9-433C-8808-F50F0E279E3F}" presName="spaceBetweenRectangles" presStyleCnt="0"/>
      <dgm:spPr/>
    </dgm:pt>
    <dgm:pt modelId="{92BA1B07-E34E-4B23-851F-7C7E3CB4F04E}" type="pres">
      <dgm:prSet presAssocID="{ADB31699-8503-47B7-9E14-BAB2171679C1}" presName="parentLin" presStyleCnt="0"/>
      <dgm:spPr/>
    </dgm:pt>
    <dgm:pt modelId="{2CE04343-5252-4A3D-8FD7-1CF2A96D82E3}" type="pres">
      <dgm:prSet presAssocID="{ADB31699-8503-47B7-9E14-BAB2171679C1}" presName="parentLeftMargin" presStyleLbl="node1" presStyleIdx="1" presStyleCnt="4"/>
      <dgm:spPr/>
    </dgm:pt>
    <dgm:pt modelId="{6544EF9B-2552-4F4D-9BB5-85778410967A}" type="pres">
      <dgm:prSet presAssocID="{ADB31699-8503-47B7-9E14-BAB2171679C1}" presName="parentText" presStyleLbl="node1" presStyleIdx="2" presStyleCnt="4">
        <dgm:presLayoutVars>
          <dgm:chMax val="0"/>
          <dgm:bulletEnabled val="1"/>
        </dgm:presLayoutVars>
      </dgm:prSet>
      <dgm:spPr/>
    </dgm:pt>
    <dgm:pt modelId="{19526B91-CC16-4D70-9E1A-D930C5298FD2}" type="pres">
      <dgm:prSet presAssocID="{ADB31699-8503-47B7-9E14-BAB2171679C1}" presName="negativeSpace" presStyleCnt="0"/>
      <dgm:spPr/>
    </dgm:pt>
    <dgm:pt modelId="{C742DF89-E218-42E7-9F00-07C9E7EC1423}" type="pres">
      <dgm:prSet presAssocID="{ADB31699-8503-47B7-9E14-BAB2171679C1}" presName="childText" presStyleLbl="conFgAcc1" presStyleIdx="2" presStyleCnt="4">
        <dgm:presLayoutVars>
          <dgm:bulletEnabled val="1"/>
        </dgm:presLayoutVars>
      </dgm:prSet>
      <dgm:spPr/>
    </dgm:pt>
    <dgm:pt modelId="{49B6AEC6-DD1E-4D2B-BAA5-F7EF1CAF98E8}" type="pres">
      <dgm:prSet presAssocID="{2D01B981-EB30-4A3C-AC37-0CB6A0BC4473}" presName="spaceBetweenRectangles" presStyleCnt="0"/>
      <dgm:spPr/>
    </dgm:pt>
    <dgm:pt modelId="{60EF23E3-8CE4-44C2-ACAC-2A18CBD9B0FA}" type="pres">
      <dgm:prSet presAssocID="{B73A4E54-2177-4AA6-A6BD-34A6A49F8F75}" presName="parentLin" presStyleCnt="0"/>
      <dgm:spPr/>
    </dgm:pt>
    <dgm:pt modelId="{E8398DE2-B240-48AC-9DF6-E9F92FD73A36}" type="pres">
      <dgm:prSet presAssocID="{B73A4E54-2177-4AA6-A6BD-34A6A49F8F75}" presName="parentLeftMargin" presStyleLbl="node1" presStyleIdx="2" presStyleCnt="4"/>
      <dgm:spPr/>
    </dgm:pt>
    <dgm:pt modelId="{E361A434-CECA-4BDA-9526-8A9FD29830A3}" type="pres">
      <dgm:prSet presAssocID="{B73A4E54-2177-4AA6-A6BD-34A6A49F8F75}" presName="parentText" presStyleLbl="node1" presStyleIdx="3" presStyleCnt="4">
        <dgm:presLayoutVars>
          <dgm:chMax val="0"/>
          <dgm:bulletEnabled val="1"/>
        </dgm:presLayoutVars>
      </dgm:prSet>
      <dgm:spPr/>
    </dgm:pt>
    <dgm:pt modelId="{8FBFCDA3-063B-4635-A75E-13752A4A9DAD}" type="pres">
      <dgm:prSet presAssocID="{B73A4E54-2177-4AA6-A6BD-34A6A49F8F75}" presName="negativeSpace" presStyleCnt="0"/>
      <dgm:spPr/>
    </dgm:pt>
    <dgm:pt modelId="{78502706-CB31-456E-A6D7-A04B8D9F25FC}" type="pres">
      <dgm:prSet presAssocID="{B73A4E54-2177-4AA6-A6BD-34A6A49F8F75}" presName="childText" presStyleLbl="conFgAcc1" presStyleIdx="3" presStyleCnt="4">
        <dgm:presLayoutVars>
          <dgm:bulletEnabled val="1"/>
        </dgm:presLayoutVars>
      </dgm:prSet>
      <dgm:spPr/>
    </dgm:pt>
  </dgm:ptLst>
  <dgm:cxnLst>
    <dgm:cxn modelId="{23579D07-1918-4700-87AA-AB035ADA2CEB}" type="presOf" srcId="{ADB31699-8503-47B7-9E14-BAB2171679C1}" destId="{6544EF9B-2552-4F4D-9BB5-85778410967A}" srcOrd="1" destOrd="0" presId="urn:microsoft.com/office/officeart/2005/8/layout/list1"/>
    <dgm:cxn modelId="{99C6A70C-068F-4372-A93D-4FB45C967A79}" type="presOf" srcId="{DC608ADD-CDE7-4CEE-9E21-7E3C0D01C095}" destId="{D0244E01-F63A-469E-B88D-8ABF9FAFBDD5}" srcOrd="0" destOrd="0" presId="urn:microsoft.com/office/officeart/2005/8/layout/list1"/>
    <dgm:cxn modelId="{581F5714-7131-41AB-AEC3-6EFF8C991747}" srcId="{ADB31699-8503-47B7-9E14-BAB2171679C1}" destId="{855803F6-1554-4A2E-949F-A8A3300728CB}" srcOrd="0" destOrd="0" parTransId="{A8B6EE4D-34FD-4E1D-8228-E0D18039260F}" sibTransId="{98D10061-594F-4EBC-B918-7D6273573FB8}"/>
    <dgm:cxn modelId="{CC85D71B-1EAD-4538-BECA-C4837A87E091}" type="presOf" srcId="{B767E67B-7732-4858-9377-A3236856122F}" destId="{956FE1E6-1E8B-4A15-B032-4D69FEE85DDF}" srcOrd="0" destOrd="0" presId="urn:microsoft.com/office/officeart/2005/8/layout/list1"/>
    <dgm:cxn modelId="{CE04062F-0E37-40E9-93EB-3561A34DF99D}" srcId="{2FC64C7A-9FAE-4D05-A249-D440F7FDDC5D}" destId="{DC608ADD-CDE7-4CEE-9E21-7E3C0D01C095}" srcOrd="1" destOrd="0" parTransId="{2A827432-5C50-42E7-87C9-4599FE1E02A3}" sibTransId="{7F82425D-F8D9-433C-8808-F50F0E279E3F}"/>
    <dgm:cxn modelId="{F3759C36-985E-48B3-98C2-DA22CB6DED15}" srcId="{B767E67B-7732-4858-9377-A3236856122F}" destId="{FE5CE3AA-2027-4A13-8533-F1C276B6B4B1}" srcOrd="0" destOrd="0" parTransId="{F3298A11-F3D8-4778-AE0D-844AC73B4FA0}" sibTransId="{4CAAFFB0-D0BF-4B76-B367-52EE95B70B4C}"/>
    <dgm:cxn modelId="{84F06B3F-C5FF-47DD-A273-EB792306CB06}" srcId="{2FC64C7A-9FAE-4D05-A249-D440F7FDDC5D}" destId="{B73A4E54-2177-4AA6-A6BD-34A6A49F8F75}" srcOrd="3" destOrd="0" parTransId="{E10C98FF-C88A-45B0-9F4A-D83A29BAAE4F}" sibTransId="{75739536-BE6B-40E2-825F-324D18D596BD}"/>
    <dgm:cxn modelId="{E0C56A62-63F0-4696-9C8D-52FAA322DDB4}" srcId="{DC608ADD-CDE7-4CEE-9E21-7E3C0D01C095}" destId="{3606AABC-9A39-4FA9-91F3-116B29D81642}" srcOrd="0" destOrd="0" parTransId="{5B37ED3E-0573-4C0A-937F-1C6848314D71}" sibTransId="{D2C73C17-3DF5-4AB7-ABB7-145A436D6B16}"/>
    <dgm:cxn modelId="{7D04B251-866D-48AD-BED1-7E512519DC37}" type="presOf" srcId="{ADB31699-8503-47B7-9E14-BAB2171679C1}" destId="{2CE04343-5252-4A3D-8FD7-1CF2A96D82E3}" srcOrd="0" destOrd="0" presId="urn:microsoft.com/office/officeart/2005/8/layout/list1"/>
    <dgm:cxn modelId="{FFBA3852-0A33-45EA-BF62-C5AB1F56D6AA}" type="presOf" srcId="{2FC64C7A-9FAE-4D05-A249-D440F7FDDC5D}" destId="{2CA17264-0441-433D-BDD3-081A221875B3}" srcOrd="0" destOrd="0" presId="urn:microsoft.com/office/officeart/2005/8/layout/list1"/>
    <dgm:cxn modelId="{4E73187B-644C-4E21-820E-01A5BDBA56B3}" type="presOf" srcId="{8BDEAD30-EEFD-4948-961A-7545F99B9042}" destId="{78502706-CB31-456E-A6D7-A04B8D9F25FC}" srcOrd="0" destOrd="0" presId="urn:microsoft.com/office/officeart/2005/8/layout/list1"/>
    <dgm:cxn modelId="{152E7689-B631-4D12-AB6D-493D4FCC65C2}" type="presOf" srcId="{DC608ADD-CDE7-4CEE-9E21-7E3C0D01C095}" destId="{31E0BA73-9854-4B21-AC82-45DD5735835D}" srcOrd="1" destOrd="0" presId="urn:microsoft.com/office/officeart/2005/8/layout/list1"/>
    <dgm:cxn modelId="{E687CC8F-2E17-4768-8854-FC0281214BA3}" srcId="{B73A4E54-2177-4AA6-A6BD-34A6A49F8F75}" destId="{8BDEAD30-EEFD-4948-961A-7545F99B9042}" srcOrd="0" destOrd="0" parTransId="{48C2D621-D508-43E9-BC97-69300F3CB846}" sibTransId="{4FD79159-3551-4649-8A10-2D667716D00F}"/>
    <dgm:cxn modelId="{04E4F0A0-16E2-4446-80F5-43737F9983FC}" type="presOf" srcId="{B767E67B-7732-4858-9377-A3236856122F}" destId="{88416D9F-FE4A-462D-AF54-B98A43437E76}" srcOrd="1" destOrd="0" presId="urn:microsoft.com/office/officeart/2005/8/layout/list1"/>
    <dgm:cxn modelId="{C1AB21A3-BF34-496C-B734-6318B89C69FA}" type="presOf" srcId="{B73A4E54-2177-4AA6-A6BD-34A6A49F8F75}" destId="{E8398DE2-B240-48AC-9DF6-E9F92FD73A36}" srcOrd="0" destOrd="0" presId="urn:microsoft.com/office/officeart/2005/8/layout/list1"/>
    <dgm:cxn modelId="{6C1845A7-CB03-4F59-AFD0-90A3F7E04EEF}" type="presOf" srcId="{3606AABC-9A39-4FA9-91F3-116B29D81642}" destId="{B7EC2A8E-2E38-4623-853A-8316F8E310A0}" srcOrd="0" destOrd="0" presId="urn:microsoft.com/office/officeart/2005/8/layout/list1"/>
    <dgm:cxn modelId="{B51D57B4-352E-44A4-813B-54FBE79C6871}" srcId="{2FC64C7A-9FAE-4D05-A249-D440F7FDDC5D}" destId="{ADB31699-8503-47B7-9E14-BAB2171679C1}" srcOrd="2" destOrd="0" parTransId="{B1A3BE26-7E92-4737-95CE-AD0EAD1E8B3D}" sibTransId="{2D01B981-EB30-4A3C-AC37-0CB6A0BC4473}"/>
    <dgm:cxn modelId="{B9FDC3C6-4B10-4701-B2E5-392AC60EF5D3}" type="presOf" srcId="{B73A4E54-2177-4AA6-A6BD-34A6A49F8F75}" destId="{E361A434-CECA-4BDA-9526-8A9FD29830A3}" srcOrd="1" destOrd="0" presId="urn:microsoft.com/office/officeart/2005/8/layout/list1"/>
    <dgm:cxn modelId="{8BF8DECA-ADCE-4F24-9C1D-017E56F1F7AB}" type="presOf" srcId="{FE5CE3AA-2027-4A13-8533-F1C276B6B4B1}" destId="{0DE5555D-008C-4724-948C-0B22D18F810B}" srcOrd="0" destOrd="0" presId="urn:microsoft.com/office/officeart/2005/8/layout/list1"/>
    <dgm:cxn modelId="{6D2D5DCC-E458-4AD5-9B40-75F9FCB79A72}" srcId="{2FC64C7A-9FAE-4D05-A249-D440F7FDDC5D}" destId="{B767E67B-7732-4858-9377-A3236856122F}" srcOrd="0" destOrd="0" parTransId="{F870ECBB-8E4D-4B7E-BE91-4DDC8EE06E1C}" sibTransId="{67ACD033-91B3-4841-A850-6F9D809C589B}"/>
    <dgm:cxn modelId="{AE700ACF-3A48-40EB-82AA-50B4749B0B85}" type="presOf" srcId="{855803F6-1554-4A2E-949F-A8A3300728CB}" destId="{C742DF89-E218-42E7-9F00-07C9E7EC1423}" srcOrd="0" destOrd="0" presId="urn:microsoft.com/office/officeart/2005/8/layout/list1"/>
    <dgm:cxn modelId="{18374181-8AF1-49B0-A8F5-82E1E28CCA9A}" type="presParOf" srcId="{2CA17264-0441-433D-BDD3-081A221875B3}" destId="{2078E6F0-F310-4265-9793-5397021C52CA}" srcOrd="0" destOrd="0" presId="urn:microsoft.com/office/officeart/2005/8/layout/list1"/>
    <dgm:cxn modelId="{1862BA98-C341-4C76-8524-9DC664120363}" type="presParOf" srcId="{2078E6F0-F310-4265-9793-5397021C52CA}" destId="{956FE1E6-1E8B-4A15-B032-4D69FEE85DDF}" srcOrd="0" destOrd="0" presId="urn:microsoft.com/office/officeart/2005/8/layout/list1"/>
    <dgm:cxn modelId="{363412C9-88CD-44B4-A68C-0F77EF7162E9}" type="presParOf" srcId="{2078E6F0-F310-4265-9793-5397021C52CA}" destId="{88416D9F-FE4A-462D-AF54-B98A43437E76}" srcOrd="1" destOrd="0" presId="urn:microsoft.com/office/officeart/2005/8/layout/list1"/>
    <dgm:cxn modelId="{7459DD2C-F6F1-4458-AC97-F5F7A1CB8C94}" type="presParOf" srcId="{2CA17264-0441-433D-BDD3-081A221875B3}" destId="{E7DA729C-19BA-429A-A077-D3A7795C9134}" srcOrd="1" destOrd="0" presId="urn:microsoft.com/office/officeart/2005/8/layout/list1"/>
    <dgm:cxn modelId="{C8F3689F-9FAA-4E72-8CAF-605AE50FF3EE}" type="presParOf" srcId="{2CA17264-0441-433D-BDD3-081A221875B3}" destId="{0DE5555D-008C-4724-948C-0B22D18F810B}" srcOrd="2" destOrd="0" presId="urn:microsoft.com/office/officeart/2005/8/layout/list1"/>
    <dgm:cxn modelId="{E91662D4-AC20-4D15-BDE0-E7C24F467099}" type="presParOf" srcId="{2CA17264-0441-433D-BDD3-081A221875B3}" destId="{F5812230-0D5C-4B8A-8C0C-9370399E4166}" srcOrd="3" destOrd="0" presId="urn:microsoft.com/office/officeart/2005/8/layout/list1"/>
    <dgm:cxn modelId="{FB47756E-E2A7-48A6-B870-3A9C864B037A}" type="presParOf" srcId="{2CA17264-0441-433D-BDD3-081A221875B3}" destId="{03052239-2C38-4AF0-8BC0-2B71F4145558}" srcOrd="4" destOrd="0" presId="urn:microsoft.com/office/officeart/2005/8/layout/list1"/>
    <dgm:cxn modelId="{15A89A37-8C7F-4869-A855-634C2CB60614}" type="presParOf" srcId="{03052239-2C38-4AF0-8BC0-2B71F4145558}" destId="{D0244E01-F63A-469E-B88D-8ABF9FAFBDD5}" srcOrd="0" destOrd="0" presId="urn:microsoft.com/office/officeart/2005/8/layout/list1"/>
    <dgm:cxn modelId="{22E591AF-BEE6-4C4D-BA54-F25D826F964B}" type="presParOf" srcId="{03052239-2C38-4AF0-8BC0-2B71F4145558}" destId="{31E0BA73-9854-4B21-AC82-45DD5735835D}" srcOrd="1" destOrd="0" presId="urn:microsoft.com/office/officeart/2005/8/layout/list1"/>
    <dgm:cxn modelId="{149FE210-080D-4CBD-ACC2-1F27FF6BC043}" type="presParOf" srcId="{2CA17264-0441-433D-BDD3-081A221875B3}" destId="{5BE8F210-1AA4-49A5-9E27-99EDDD43B88A}" srcOrd="5" destOrd="0" presId="urn:microsoft.com/office/officeart/2005/8/layout/list1"/>
    <dgm:cxn modelId="{74E4728C-FFBB-41AB-AF56-B6BB9385AE22}" type="presParOf" srcId="{2CA17264-0441-433D-BDD3-081A221875B3}" destId="{B7EC2A8E-2E38-4623-853A-8316F8E310A0}" srcOrd="6" destOrd="0" presId="urn:microsoft.com/office/officeart/2005/8/layout/list1"/>
    <dgm:cxn modelId="{76A80BA7-2062-4745-9E9D-DDC57BF8786E}" type="presParOf" srcId="{2CA17264-0441-433D-BDD3-081A221875B3}" destId="{8A7AB3B3-29F0-4E84-A027-3F1973511C06}" srcOrd="7" destOrd="0" presId="urn:microsoft.com/office/officeart/2005/8/layout/list1"/>
    <dgm:cxn modelId="{7A42B9FA-C97B-4C1B-86D1-D12F7A5CE383}" type="presParOf" srcId="{2CA17264-0441-433D-BDD3-081A221875B3}" destId="{92BA1B07-E34E-4B23-851F-7C7E3CB4F04E}" srcOrd="8" destOrd="0" presId="urn:microsoft.com/office/officeart/2005/8/layout/list1"/>
    <dgm:cxn modelId="{A8DFA89B-E497-4DA7-9A0C-1D6DE4BC9E20}" type="presParOf" srcId="{92BA1B07-E34E-4B23-851F-7C7E3CB4F04E}" destId="{2CE04343-5252-4A3D-8FD7-1CF2A96D82E3}" srcOrd="0" destOrd="0" presId="urn:microsoft.com/office/officeart/2005/8/layout/list1"/>
    <dgm:cxn modelId="{CBDD521C-3789-4D3A-8C03-AF0E7A0C1E2D}" type="presParOf" srcId="{92BA1B07-E34E-4B23-851F-7C7E3CB4F04E}" destId="{6544EF9B-2552-4F4D-9BB5-85778410967A}" srcOrd="1" destOrd="0" presId="urn:microsoft.com/office/officeart/2005/8/layout/list1"/>
    <dgm:cxn modelId="{DE55CBF5-25A5-4215-BC83-B42A2C38D3F5}" type="presParOf" srcId="{2CA17264-0441-433D-BDD3-081A221875B3}" destId="{19526B91-CC16-4D70-9E1A-D930C5298FD2}" srcOrd="9" destOrd="0" presId="urn:microsoft.com/office/officeart/2005/8/layout/list1"/>
    <dgm:cxn modelId="{D2DE53F3-3983-4A6E-A2D8-4B0060DC8E06}" type="presParOf" srcId="{2CA17264-0441-433D-BDD3-081A221875B3}" destId="{C742DF89-E218-42E7-9F00-07C9E7EC1423}" srcOrd="10" destOrd="0" presId="urn:microsoft.com/office/officeart/2005/8/layout/list1"/>
    <dgm:cxn modelId="{215B3F5E-50F9-427A-9E8D-4EC459ECDC3F}" type="presParOf" srcId="{2CA17264-0441-433D-BDD3-081A221875B3}" destId="{49B6AEC6-DD1E-4D2B-BAA5-F7EF1CAF98E8}" srcOrd="11" destOrd="0" presId="urn:microsoft.com/office/officeart/2005/8/layout/list1"/>
    <dgm:cxn modelId="{54B69A8F-9478-4A48-A65B-5B6817871E99}" type="presParOf" srcId="{2CA17264-0441-433D-BDD3-081A221875B3}" destId="{60EF23E3-8CE4-44C2-ACAC-2A18CBD9B0FA}" srcOrd="12" destOrd="0" presId="urn:microsoft.com/office/officeart/2005/8/layout/list1"/>
    <dgm:cxn modelId="{AB4A8C45-F836-4099-B21A-A239EE81ADD2}" type="presParOf" srcId="{60EF23E3-8CE4-44C2-ACAC-2A18CBD9B0FA}" destId="{E8398DE2-B240-48AC-9DF6-E9F92FD73A36}" srcOrd="0" destOrd="0" presId="urn:microsoft.com/office/officeart/2005/8/layout/list1"/>
    <dgm:cxn modelId="{8ED741D9-02C6-4693-A1C2-70F2BFCC1D52}" type="presParOf" srcId="{60EF23E3-8CE4-44C2-ACAC-2A18CBD9B0FA}" destId="{E361A434-CECA-4BDA-9526-8A9FD29830A3}" srcOrd="1" destOrd="0" presId="urn:microsoft.com/office/officeart/2005/8/layout/list1"/>
    <dgm:cxn modelId="{977DF40B-01A3-43E8-BE8F-9EA9B7C99D3D}" type="presParOf" srcId="{2CA17264-0441-433D-BDD3-081A221875B3}" destId="{8FBFCDA3-063B-4635-A75E-13752A4A9DAD}" srcOrd="13" destOrd="0" presId="urn:microsoft.com/office/officeart/2005/8/layout/list1"/>
    <dgm:cxn modelId="{C6C5BA6A-86F9-4207-A6BB-ADB96DE177BC}" type="presParOf" srcId="{2CA17264-0441-433D-BDD3-081A221875B3}" destId="{78502706-CB31-456E-A6D7-A04B8D9F25F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0E19D-FC75-435B-9148-D052A6B33370}">
      <dsp:nvSpPr>
        <dsp:cNvPr id="0" name=""/>
        <dsp:cNvSpPr/>
      </dsp:nvSpPr>
      <dsp:spPr>
        <a:xfrm>
          <a:off x="0" y="2269834"/>
          <a:ext cx="2880000" cy="14892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rtl="0">
            <a:lnSpc>
              <a:spcPct val="90000"/>
            </a:lnSpc>
            <a:spcBef>
              <a:spcPct val="0"/>
            </a:spcBef>
            <a:spcAft>
              <a:spcPct val="35000"/>
            </a:spcAft>
            <a:buNone/>
          </a:pPr>
          <a:r>
            <a:rPr lang="en-US" sz="2500" kern="1200" dirty="0"/>
            <a:t>Background</a:t>
          </a:r>
          <a:endParaRPr lang="ar-SA" sz="2500" kern="1200" dirty="0"/>
        </a:p>
      </dsp:txBody>
      <dsp:txXfrm>
        <a:off x="0" y="2269834"/>
        <a:ext cx="2880000" cy="804198"/>
      </dsp:txXfrm>
    </dsp:sp>
    <dsp:sp modelId="{56CD17EA-5FE5-4410-BC28-022783B69E13}">
      <dsp:nvSpPr>
        <dsp:cNvPr id="0" name=""/>
        <dsp:cNvSpPr/>
      </dsp:nvSpPr>
      <dsp:spPr>
        <a:xfrm>
          <a:off x="1406" y="3044247"/>
          <a:ext cx="959062" cy="68505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Image Classification</a:t>
          </a:r>
        </a:p>
      </dsp:txBody>
      <dsp:txXfrm>
        <a:off x="1406" y="3044247"/>
        <a:ext cx="959062" cy="685058"/>
      </dsp:txXfrm>
    </dsp:sp>
    <dsp:sp modelId="{88C9CA5D-A78E-4A2C-B252-BE9CA99EA153}">
      <dsp:nvSpPr>
        <dsp:cNvPr id="0" name=""/>
        <dsp:cNvSpPr/>
      </dsp:nvSpPr>
      <dsp:spPr>
        <a:xfrm>
          <a:off x="960468" y="3044247"/>
          <a:ext cx="959062" cy="68505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Object Localization</a:t>
          </a:r>
        </a:p>
      </dsp:txBody>
      <dsp:txXfrm>
        <a:off x="960468" y="3044247"/>
        <a:ext cx="959062" cy="685058"/>
      </dsp:txXfrm>
    </dsp:sp>
    <dsp:sp modelId="{22CCC115-835B-4B22-B2B6-0369A6039BEB}">
      <dsp:nvSpPr>
        <dsp:cNvPr id="0" name=""/>
        <dsp:cNvSpPr/>
      </dsp:nvSpPr>
      <dsp:spPr>
        <a:xfrm>
          <a:off x="1919531" y="3044247"/>
          <a:ext cx="959062" cy="68505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Object Detection</a:t>
          </a:r>
        </a:p>
        <a:p>
          <a:pPr marL="57150" lvl="1" indent="-57150" algn="l" defTabSz="311150" rtl="0">
            <a:lnSpc>
              <a:spcPct val="90000"/>
            </a:lnSpc>
            <a:spcBef>
              <a:spcPct val="0"/>
            </a:spcBef>
            <a:spcAft>
              <a:spcPct val="15000"/>
            </a:spcAft>
            <a:buChar char="•"/>
          </a:pPr>
          <a:r>
            <a:rPr lang="en-US" sz="700" kern="1200" dirty="0"/>
            <a:t>Real-time</a:t>
          </a:r>
        </a:p>
        <a:p>
          <a:pPr marL="57150" lvl="1" indent="-57150" algn="l" defTabSz="311150" rtl="0">
            <a:lnSpc>
              <a:spcPct val="90000"/>
            </a:lnSpc>
            <a:spcBef>
              <a:spcPct val="0"/>
            </a:spcBef>
            <a:spcAft>
              <a:spcPct val="15000"/>
            </a:spcAft>
            <a:buChar char="•"/>
          </a:pPr>
          <a:r>
            <a:rPr lang="en-US" sz="700" kern="1200" dirty="0"/>
            <a:t>Offline</a:t>
          </a:r>
        </a:p>
      </dsp:txBody>
      <dsp:txXfrm>
        <a:off x="1919531" y="3044247"/>
        <a:ext cx="959062" cy="685058"/>
      </dsp:txXfrm>
    </dsp:sp>
    <dsp:sp modelId="{72D7A20A-26B8-4858-96B1-C56A474EA87C}">
      <dsp:nvSpPr>
        <dsp:cNvPr id="0" name=""/>
        <dsp:cNvSpPr/>
      </dsp:nvSpPr>
      <dsp:spPr>
        <a:xfrm rot="10800000">
          <a:off x="0" y="1695"/>
          <a:ext cx="2880000" cy="2290477"/>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rtl="0">
            <a:lnSpc>
              <a:spcPct val="90000"/>
            </a:lnSpc>
            <a:spcBef>
              <a:spcPct val="0"/>
            </a:spcBef>
            <a:spcAft>
              <a:spcPct val="35000"/>
            </a:spcAft>
            <a:buNone/>
          </a:pPr>
          <a:r>
            <a:rPr lang="en-US" sz="2500" kern="1200" dirty="0"/>
            <a:t>Introduction</a:t>
          </a:r>
          <a:endParaRPr lang="ar-SA" sz="2500" kern="1200" dirty="0"/>
        </a:p>
      </dsp:txBody>
      <dsp:txXfrm rot="-10800000">
        <a:off x="0" y="1695"/>
        <a:ext cx="2880000" cy="803957"/>
      </dsp:txXfrm>
    </dsp:sp>
    <dsp:sp modelId="{F8984384-2815-42D0-A0DE-2C9B2E4E6926}">
      <dsp:nvSpPr>
        <dsp:cNvPr id="0" name=""/>
        <dsp:cNvSpPr/>
      </dsp:nvSpPr>
      <dsp:spPr>
        <a:xfrm>
          <a:off x="0" y="805653"/>
          <a:ext cx="720000" cy="68485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Importance</a:t>
          </a:r>
        </a:p>
      </dsp:txBody>
      <dsp:txXfrm>
        <a:off x="0" y="805653"/>
        <a:ext cx="720000" cy="684852"/>
      </dsp:txXfrm>
    </dsp:sp>
    <dsp:sp modelId="{0F04B49B-A3A2-4151-9750-6244D2103E6D}">
      <dsp:nvSpPr>
        <dsp:cNvPr id="0" name=""/>
        <dsp:cNvSpPr/>
      </dsp:nvSpPr>
      <dsp:spPr>
        <a:xfrm>
          <a:off x="720000" y="805653"/>
          <a:ext cx="720000" cy="68485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Problem statement</a:t>
          </a:r>
        </a:p>
      </dsp:txBody>
      <dsp:txXfrm>
        <a:off x="720000" y="805653"/>
        <a:ext cx="720000" cy="684852"/>
      </dsp:txXfrm>
    </dsp:sp>
    <dsp:sp modelId="{02666AF8-62A0-4E32-AFEE-7462DBB124B4}">
      <dsp:nvSpPr>
        <dsp:cNvPr id="0" name=""/>
        <dsp:cNvSpPr/>
      </dsp:nvSpPr>
      <dsp:spPr>
        <a:xfrm>
          <a:off x="1440000" y="805653"/>
          <a:ext cx="720000" cy="68485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Aim</a:t>
          </a:r>
        </a:p>
      </dsp:txBody>
      <dsp:txXfrm>
        <a:off x="1440000" y="805653"/>
        <a:ext cx="720000" cy="684852"/>
      </dsp:txXfrm>
    </dsp:sp>
    <dsp:sp modelId="{203156A9-9456-4859-A57D-896EEC20A136}">
      <dsp:nvSpPr>
        <dsp:cNvPr id="0" name=""/>
        <dsp:cNvSpPr/>
      </dsp:nvSpPr>
      <dsp:spPr>
        <a:xfrm>
          <a:off x="2160000" y="805653"/>
          <a:ext cx="720000" cy="68485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Objectives</a:t>
          </a:r>
        </a:p>
      </dsp:txBody>
      <dsp:txXfrm>
        <a:off x="2160000" y="805653"/>
        <a:ext cx="720000" cy="684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A0E13-2A92-465B-96A5-B079275D73B9}">
      <dsp:nvSpPr>
        <dsp:cNvPr id="0" name=""/>
        <dsp:cNvSpPr/>
      </dsp:nvSpPr>
      <dsp:spPr>
        <a:xfrm>
          <a:off x="0" y="2269834"/>
          <a:ext cx="2880000" cy="148925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rtl="0">
            <a:lnSpc>
              <a:spcPct val="90000"/>
            </a:lnSpc>
            <a:spcBef>
              <a:spcPct val="0"/>
            </a:spcBef>
            <a:spcAft>
              <a:spcPct val="35000"/>
            </a:spcAft>
            <a:buNone/>
          </a:pPr>
          <a:r>
            <a:rPr lang="en-GB" sz="2900" kern="1200" dirty="0"/>
            <a:t>Tools</a:t>
          </a:r>
        </a:p>
      </dsp:txBody>
      <dsp:txXfrm>
        <a:off x="0" y="2269834"/>
        <a:ext cx="2880000" cy="804198"/>
      </dsp:txXfrm>
    </dsp:sp>
    <dsp:sp modelId="{2EA01A2F-5DD5-425A-A51E-95F862F20F20}">
      <dsp:nvSpPr>
        <dsp:cNvPr id="0" name=""/>
        <dsp:cNvSpPr/>
      </dsp:nvSpPr>
      <dsp:spPr>
        <a:xfrm>
          <a:off x="0" y="3044247"/>
          <a:ext cx="2880000" cy="68505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5816" tIns="54610" rIns="305816" bIns="54610" numCol="1" spcCol="1270" anchor="ctr" anchorCtr="0">
          <a:noAutofit/>
        </a:bodyPr>
        <a:lstStyle/>
        <a:p>
          <a:pPr marL="0" lvl="0" indent="0" algn="ctr" defTabSz="1911350" rtl="0">
            <a:lnSpc>
              <a:spcPct val="90000"/>
            </a:lnSpc>
            <a:spcBef>
              <a:spcPct val="0"/>
            </a:spcBef>
            <a:spcAft>
              <a:spcPct val="35000"/>
            </a:spcAft>
            <a:buNone/>
          </a:pPr>
          <a:endParaRPr lang="en-GB" sz="4300" kern="1200" dirty="0"/>
        </a:p>
      </dsp:txBody>
      <dsp:txXfrm>
        <a:off x="0" y="3044247"/>
        <a:ext cx="2880000" cy="685058"/>
      </dsp:txXfrm>
    </dsp:sp>
    <dsp:sp modelId="{D58BF54B-D0E4-4D86-B9C6-8A51393EB513}">
      <dsp:nvSpPr>
        <dsp:cNvPr id="0" name=""/>
        <dsp:cNvSpPr/>
      </dsp:nvSpPr>
      <dsp:spPr>
        <a:xfrm rot="10800000">
          <a:off x="0" y="0"/>
          <a:ext cx="2880000" cy="2290477"/>
        </a:xfrm>
        <a:prstGeom prst="upArrowCallout">
          <a:avLst/>
        </a:prstGeom>
        <a:solidFill>
          <a:schemeClr val="accent5">
            <a:hueOff val="-207425"/>
            <a:satOff val="-15"/>
            <a:lumOff val="5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rtl="0">
            <a:lnSpc>
              <a:spcPct val="90000"/>
            </a:lnSpc>
            <a:spcBef>
              <a:spcPct val="0"/>
            </a:spcBef>
            <a:spcAft>
              <a:spcPct val="35000"/>
            </a:spcAft>
            <a:buNone/>
          </a:pPr>
          <a:r>
            <a:rPr lang="en-GB" sz="2900" kern="1200" dirty="0"/>
            <a:t>Timeline </a:t>
          </a:r>
        </a:p>
      </dsp:txBody>
      <dsp:txXfrm rot="-10800000">
        <a:off x="0" y="0"/>
        <a:ext cx="2880000" cy="803957"/>
      </dsp:txXfrm>
    </dsp:sp>
    <dsp:sp modelId="{0B26E05C-D88F-4E80-A8F7-A5FDB722C5C6}">
      <dsp:nvSpPr>
        <dsp:cNvPr id="0" name=""/>
        <dsp:cNvSpPr/>
      </dsp:nvSpPr>
      <dsp:spPr>
        <a:xfrm>
          <a:off x="0" y="805653"/>
          <a:ext cx="2880000" cy="684852"/>
        </a:xfrm>
        <a:prstGeom prst="rect">
          <a:avLst/>
        </a:prstGeom>
        <a:solidFill>
          <a:schemeClr val="accent5">
            <a:tint val="40000"/>
            <a:alpha val="90000"/>
            <a:hueOff val="-226501"/>
            <a:satOff val="6920"/>
            <a:lumOff val="1146"/>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5816" tIns="54610" rIns="305816" bIns="54610" numCol="1" spcCol="1270" anchor="ctr" anchorCtr="0">
          <a:noAutofit/>
        </a:bodyPr>
        <a:lstStyle/>
        <a:p>
          <a:pPr marL="0" lvl="0" indent="0" algn="ctr" defTabSz="1911350" rtl="0">
            <a:lnSpc>
              <a:spcPct val="90000"/>
            </a:lnSpc>
            <a:spcBef>
              <a:spcPct val="0"/>
            </a:spcBef>
            <a:spcAft>
              <a:spcPct val="35000"/>
            </a:spcAft>
            <a:buNone/>
          </a:pPr>
          <a:endParaRPr lang="en-GB" sz="4300" kern="1200" dirty="0"/>
        </a:p>
      </dsp:txBody>
      <dsp:txXfrm>
        <a:off x="0" y="805653"/>
        <a:ext cx="2880000" cy="6848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3E4AEB-D0F4-40F3-84AD-9D3C6AFB697A}">
      <dsp:nvSpPr>
        <dsp:cNvPr id="0" name=""/>
        <dsp:cNvSpPr/>
      </dsp:nvSpPr>
      <dsp:spPr>
        <a:xfrm>
          <a:off x="0" y="2269834"/>
          <a:ext cx="2880000" cy="148925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rtl="0">
            <a:lnSpc>
              <a:spcPct val="90000"/>
            </a:lnSpc>
            <a:spcBef>
              <a:spcPct val="0"/>
            </a:spcBef>
            <a:spcAft>
              <a:spcPct val="35000"/>
            </a:spcAft>
            <a:buNone/>
          </a:pPr>
          <a:r>
            <a:rPr lang="en-US" sz="2500" kern="1200" dirty="0"/>
            <a:t>Analysis</a:t>
          </a:r>
          <a:endParaRPr lang="ar-SA" sz="2500" kern="1200" dirty="0"/>
        </a:p>
      </dsp:txBody>
      <dsp:txXfrm>
        <a:off x="0" y="2269834"/>
        <a:ext cx="2880000" cy="804198"/>
      </dsp:txXfrm>
    </dsp:sp>
    <dsp:sp modelId="{3F578CDD-EB60-4115-8A7E-6E06444B354E}">
      <dsp:nvSpPr>
        <dsp:cNvPr id="0" name=""/>
        <dsp:cNvSpPr/>
      </dsp:nvSpPr>
      <dsp:spPr>
        <a:xfrm>
          <a:off x="0" y="3044247"/>
          <a:ext cx="1440000" cy="685058"/>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t" anchorCtr="0">
          <a:noAutofit/>
        </a:bodyPr>
        <a:lstStyle/>
        <a:p>
          <a:pPr marL="0" lvl="0" indent="0" algn="ctr" defTabSz="577850" rtl="0">
            <a:lnSpc>
              <a:spcPct val="90000"/>
            </a:lnSpc>
            <a:spcBef>
              <a:spcPct val="0"/>
            </a:spcBef>
            <a:spcAft>
              <a:spcPct val="35000"/>
            </a:spcAft>
            <a:buNone/>
          </a:pPr>
          <a:r>
            <a:rPr lang="en-GB" sz="1300" kern="1200" dirty="0"/>
            <a:t>Requirement</a:t>
          </a:r>
        </a:p>
        <a:p>
          <a:pPr marL="57150" lvl="1" indent="-57150" algn="l" defTabSz="444500" rtl="0">
            <a:lnSpc>
              <a:spcPct val="90000"/>
            </a:lnSpc>
            <a:spcBef>
              <a:spcPct val="0"/>
            </a:spcBef>
            <a:spcAft>
              <a:spcPct val="15000"/>
            </a:spcAft>
            <a:buChar char="•"/>
          </a:pPr>
          <a:r>
            <a:rPr lang="en-GB" sz="1000" kern="1200" dirty="0"/>
            <a:t>Function </a:t>
          </a:r>
          <a:endParaRPr lang="ar-EG" sz="1000" kern="1200" dirty="0"/>
        </a:p>
        <a:p>
          <a:pPr marL="57150" lvl="1" indent="-57150" algn="l" defTabSz="444500" rtl="0">
            <a:lnSpc>
              <a:spcPct val="90000"/>
            </a:lnSpc>
            <a:spcBef>
              <a:spcPct val="0"/>
            </a:spcBef>
            <a:spcAft>
              <a:spcPct val="15000"/>
            </a:spcAft>
            <a:buChar char="•"/>
          </a:pPr>
          <a:r>
            <a:rPr lang="en-GB" sz="1000" kern="1200" dirty="0"/>
            <a:t>Non-function</a:t>
          </a:r>
          <a:endParaRPr lang="ar-EG" sz="1000" kern="1200" dirty="0"/>
        </a:p>
      </dsp:txBody>
      <dsp:txXfrm>
        <a:off x="0" y="3044247"/>
        <a:ext cx="1440000" cy="685058"/>
      </dsp:txXfrm>
    </dsp:sp>
    <dsp:sp modelId="{089CC413-A892-4123-8251-104D68FC6782}">
      <dsp:nvSpPr>
        <dsp:cNvPr id="0" name=""/>
        <dsp:cNvSpPr/>
      </dsp:nvSpPr>
      <dsp:spPr>
        <a:xfrm>
          <a:off x="1440000" y="3044247"/>
          <a:ext cx="1440000" cy="685058"/>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rtl="0">
            <a:lnSpc>
              <a:spcPct val="90000"/>
            </a:lnSpc>
            <a:spcBef>
              <a:spcPct val="0"/>
            </a:spcBef>
            <a:spcAft>
              <a:spcPct val="35000"/>
            </a:spcAft>
            <a:buNone/>
          </a:pPr>
          <a:r>
            <a:rPr lang="en-GB" sz="1300" kern="1200" dirty="0"/>
            <a:t>Stakeholders</a:t>
          </a:r>
        </a:p>
      </dsp:txBody>
      <dsp:txXfrm>
        <a:off x="1440000" y="3044247"/>
        <a:ext cx="1440000" cy="685058"/>
      </dsp:txXfrm>
    </dsp:sp>
    <dsp:sp modelId="{A9FD5689-049B-4047-8059-22BDAA3BF09D}">
      <dsp:nvSpPr>
        <dsp:cNvPr id="0" name=""/>
        <dsp:cNvSpPr/>
      </dsp:nvSpPr>
      <dsp:spPr>
        <a:xfrm rot="10800000">
          <a:off x="0" y="1695"/>
          <a:ext cx="2880000" cy="2290477"/>
        </a:xfrm>
        <a:prstGeom prst="upArrowCallou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rtl="0">
            <a:lnSpc>
              <a:spcPct val="90000"/>
            </a:lnSpc>
            <a:spcBef>
              <a:spcPct val="0"/>
            </a:spcBef>
            <a:spcAft>
              <a:spcPct val="35000"/>
            </a:spcAft>
            <a:buNone/>
          </a:pPr>
          <a:r>
            <a:rPr lang="en-GB" sz="2500" kern="1200" dirty="0"/>
            <a:t>Literature Review</a:t>
          </a:r>
          <a:endParaRPr lang="ar-SA" sz="2500" kern="1200" dirty="0"/>
        </a:p>
      </dsp:txBody>
      <dsp:txXfrm rot="-10800000">
        <a:off x="0" y="1695"/>
        <a:ext cx="2880000" cy="803957"/>
      </dsp:txXfrm>
    </dsp:sp>
    <dsp:sp modelId="{88F5B34C-BA31-47D9-86DD-2CB23254EACB}">
      <dsp:nvSpPr>
        <dsp:cNvPr id="0" name=""/>
        <dsp:cNvSpPr/>
      </dsp:nvSpPr>
      <dsp:spPr>
        <a:xfrm>
          <a:off x="0" y="805653"/>
          <a:ext cx="1440000" cy="68485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rtl="0">
            <a:lnSpc>
              <a:spcPct val="90000"/>
            </a:lnSpc>
            <a:spcBef>
              <a:spcPct val="0"/>
            </a:spcBef>
            <a:spcAft>
              <a:spcPct val="35000"/>
            </a:spcAft>
            <a:buNone/>
          </a:pPr>
          <a:r>
            <a:rPr lang="en-US" sz="1300" kern="1200" dirty="0"/>
            <a:t>Algorithms</a:t>
          </a:r>
        </a:p>
      </dsp:txBody>
      <dsp:txXfrm>
        <a:off x="0" y="805653"/>
        <a:ext cx="1440000" cy="684852"/>
      </dsp:txXfrm>
    </dsp:sp>
    <dsp:sp modelId="{8815F2E7-535A-45E6-BFC6-4EA097D083F2}">
      <dsp:nvSpPr>
        <dsp:cNvPr id="0" name=""/>
        <dsp:cNvSpPr/>
      </dsp:nvSpPr>
      <dsp:spPr>
        <a:xfrm>
          <a:off x="1440000" y="805653"/>
          <a:ext cx="1440000" cy="68485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rtl="0">
            <a:lnSpc>
              <a:spcPct val="90000"/>
            </a:lnSpc>
            <a:spcBef>
              <a:spcPct val="0"/>
            </a:spcBef>
            <a:spcAft>
              <a:spcPct val="35000"/>
            </a:spcAft>
            <a:buNone/>
          </a:pPr>
          <a:r>
            <a:rPr lang="en-US" sz="1300" kern="1200" dirty="0"/>
            <a:t>Datasets</a:t>
          </a:r>
          <a:endParaRPr lang="ar-SA" sz="1300" kern="1200" dirty="0"/>
        </a:p>
      </dsp:txBody>
      <dsp:txXfrm>
        <a:off x="1440000" y="805653"/>
        <a:ext cx="1440000" cy="6848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FAB3F7-A1C0-4D01-A0EF-0E644A487FFB}">
      <dsp:nvSpPr>
        <dsp:cNvPr id="0" name=""/>
        <dsp:cNvSpPr/>
      </dsp:nvSpPr>
      <dsp:spPr>
        <a:xfrm>
          <a:off x="974945" y="146780"/>
          <a:ext cx="1976506" cy="89394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100000"/>
            </a:lnSpc>
            <a:spcBef>
              <a:spcPct val="0"/>
            </a:spcBef>
            <a:spcAft>
              <a:spcPts val="0"/>
            </a:spcAft>
            <a:buNone/>
          </a:pPr>
          <a:r>
            <a:rPr lang="en-GB" sz="2800" kern="1200" dirty="0">
              <a:latin typeface="+mn-lt"/>
            </a:rPr>
            <a:t>Valuables</a:t>
          </a:r>
          <a:r>
            <a:rPr lang="ar-EG" sz="2800" kern="1200" dirty="0">
              <a:latin typeface="+mn-lt"/>
            </a:rPr>
            <a:t> </a:t>
          </a:r>
          <a:r>
            <a:rPr lang="en-US" sz="2800" kern="1200" dirty="0">
              <a:latin typeface="+mn-lt"/>
              <a:ea typeface="+mn-ea"/>
              <a:cs typeface="DIN NEXT™ ARABIC REGULAR"/>
            </a:rPr>
            <a:t>Insurance</a:t>
          </a:r>
        </a:p>
      </dsp:txBody>
      <dsp:txXfrm>
        <a:off x="974945" y="146780"/>
        <a:ext cx="1976506" cy="893942"/>
      </dsp:txXfrm>
    </dsp:sp>
    <dsp:sp modelId="{360A5D3D-548B-4567-A90F-C1BCA3584A35}">
      <dsp:nvSpPr>
        <dsp:cNvPr id="0" name=""/>
        <dsp:cNvSpPr/>
      </dsp:nvSpPr>
      <dsp:spPr>
        <a:xfrm>
          <a:off x="1441" y="146780"/>
          <a:ext cx="885003" cy="8939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3441A5-CED5-4745-AF57-ECC48BEC569F}">
      <dsp:nvSpPr>
        <dsp:cNvPr id="0" name=""/>
        <dsp:cNvSpPr/>
      </dsp:nvSpPr>
      <dsp:spPr>
        <a:xfrm>
          <a:off x="1441" y="1188223"/>
          <a:ext cx="1976506" cy="89394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100000"/>
            </a:lnSpc>
            <a:spcBef>
              <a:spcPct val="0"/>
            </a:spcBef>
            <a:spcAft>
              <a:spcPts val="0"/>
            </a:spcAft>
            <a:buNone/>
          </a:pPr>
          <a:r>
            <a:rPr lang="en-US" sz="2800" kern="1200">
              <a:latin typeface="+mn-lt"/>
            </a:rPr>
            <a:t>Social Insurance</a:t>
          </a:r>
          <a:endParaRPr lang="en-US" sz="2800" kern="1200" dirty="0">
            <a:latin typeface="+mn-lt"/>
          </a:endParaRPr>
        </a:p>
      </dsp:txBody>
      <dsp:txXfrm>
        <a:off x="1441" y="1188223"/>
        <a:ext cx="1976506" cy="893942"/>
      </dsp:txXfrm>
    </dsp:sp>
    <dsp:sp modelId="{E56F15C6-5640-4FEC-9E3A-B9AD3CE32A3C}">
      <dsp:nvSpPr>
        <dsp:cNvPr id="0" name=""/>
        <dsp:cNvSpPr/>
      </dsp:nvSpPr>
      <dsp:spPr>
        <a:xfrm>
          <a:off x="2066449" y="1188223"/>
          <a:ext cx="885003" cy="8939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83D593-1C06-4CE3-BE8D-673A032B7869}">
      <dsp:nvSpPr>
        <dsp:cNvPr id="0" name=""/>
        <dsp:cNvSpPr/>
      </dsp:nvSpPr>
      <dsp:spPr>
        <a:xfrm>
          <a:off x="974945" y="2229666"/>
          <a:ext cx="1976506" cy="89394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100000"/>
            </a:lnSpc>
            <a:spcBef>
              <a:spcPct val="0"/>
            </a:spcBef>
            <a:spcAft>
              <a:spcPts val="0"/>
            </a:spcAft>
            <a:buNone/>
          </a:pPr>
          <a:r>
            <a:rPr lang="en-US" sz="2800" kern="1200">
              <a:latin typeface="+mn-lt"/>
            </a:rPr>
            <a:t>Teams</a:t>
          </a:r>
          <a:endParaRPr lang="en-US" sz="2800" kern="1200" dirty="0">
            <a:latin typeface="+mn-lt"/>
          </a:endParaRPr>
        </a:p>
      </dsp:txBody>
      <dsp:txXfrm>
        <a:off x="974945" y="2229666"/>
        <a:ext cx="1976506" cy="893942"/>
      </dsp:txXfrm>
    </dsp:sp>
    <dsp:sp modelId="{7F021254-53C4-4FC7-9B3C-7786EB9910B7}">
      <dsp:nvSpPr>
        <dsp:cNvPr id="0" name=""/>
        <dsp:cNvSpPr/>
      </dsp:nvSpPr>
      <dsp:spPr>
        <a:xfrm>
          <a:off x="1441" y="2229666"/>
          <a:ext cx="885003" cy="8939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215E6E-97B7-4074-840E-98869CC3A534}">
      <dsp:nvSpPr>
        <dsp:cNvPr id="0" name=""/>
        <dsp:cNvSpPr/>
      </dsp:nvSpPr>
      <dsp:spPr>
        <a:xfrm>
          <a:off x="6581909" y="2101582"/>
          <a:ext cx="2648218" cy="229804"/>
        </a:xfrm>
        <a:custGeom>
          <a:avLst/>
          <a:gdLst/>
          <a:ahLst/>
          <a:cxnLst/>
          <a:rect l="0" t="0" r="0" b="0"/>
          <a:pathLst>
            <a:path>
              <a:moveTo>
                <a:pt x="0" y="0"/>
              </a:moveTo>
              <a:lnTo>
                <a:pt x="0" y="114902"/>
              </a:lnTo>
              <a:lnTo>
                <a:pt x="2648218" y="114902"/>
              </a:lnTo>
              <a:lnTo>
                <a:pt x="2648218" y="2298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D1E4F9-38A8-4314-BF64-9067B820E66C}">
      <dsp:nvSpPr>
        <dsp:cNvPr id="0" name=""/>
        <dsp:cNvSpPr/>
      </dsp:nvSpPr>
      <dsp:spPr>
        <a:xfrm>
          <a:off x="6581909" y="2101582"/>
          <a:ext cx="1324109" cy="229804"/>
        </a:xfrm>
        <a:custGeom>
          <a:avLst/>
          <a:gdLst/>
          <a:ahLst/>
          <a:cxnLst/>
          <a:rect l="0" t="0" r="0" b="0"/>
          <a:pathLst>
            <a:path>
              <a:moveTo>
                <a:pt x="0" y="0"/>
              </a:moveTo>
              <a:lnTo>
                <a:pt x="0" y="114902"/>
              </a:lnTo>
              <a:lnTo>
                <a:pt x="1324109" y="114902"/>
              </a:lnTo>
              <a:lnTo>
                <a:pt x="1324109" y="2298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73D2CA-811E-4C41-AEAD-E1F8ECDD29F6}">
      <dsp:nvSpPr>
        <dsp:cNvPr id="0" name=""/>
        <dsp:cNvSpPr/>
      </dsp:nvSpPr>
      <dsp:spPr>
        <a:xfrm>
          <a:off x="6536189" y="2101582"/>
          <a:ext cx="91440" cy="229804"/>
        </a:xfrm>
        <a:custGeom>
          <a:avLst/>
          <a:gdLst/>
          <a:ahLst/>
          <a:cxnLst/>
          <a:rect l="0" t="0" r="0" b="0"/>
          <a:pathLst>
            <a:path>
              <a:moveTo>
                <a:pt x="45720" y="0"/>
              </a:moveTo>
              <a:lnTo>
                <a:pt x="45720" y="2298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C55BD8-A2FB-44E8-BC65-5CD37A93A2F6}">
      <dsp:nvSpPr>
        <dsp:cNvPr id="0" name=""/>
        <dsp:cNvSpPr/>
      </dsp:nvSpPr>
      <dsp:spPr>
        <a:xfrm>
          <a:off x="5257800" y="2101582"/>
          <a:ext cx="1324109" cy="229804"/>
        </a:xfrm>
        <a:custGeom>
          <a:avLst/>
          <a:gdLst/>
          <a:ahLst/>
          <a:cxnLst/>
          <a:rect l="0" t="0" r="0" b="0"/>
          <a:pathLst>
            <a:path>
              <a:moveTo>
                <a:pt x="1324109" y="0"/>
              </a:moveTo>
              <a:lnTo>
                <a:pt x="1324109" y="114902"/>
              </a:lnTo>
              <a:lnTo>
                <a:pt x="0" y="114902"/>
              </a:lnTo>
              <a:lnTo>
                <a:pt x="0" y="2298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11C9FD-6C3A-4915-AC67-6F60A47B5842}">
      <dsp:nvSpPr>
        <dsp:cNvPr id="0" name=""/>
        <dsp:cNvSpPr/>
      </dsp:nvSpPr>
      <dsp:spPr>
        <a:xfrm>
          <a:off x="3933690" y="2101582"/>
          <a:ext cx="2648218" cy="229804"/>
        </a:xfrm>
        <a:custGeom>
          <a:avLst/>
          <a:gdLst/>
          <a:ahLst/>
          <a:cxnLst/>
          <a:rect l="0" t="0" r="0" b="0"/>
          <a:pathLst>
            <a:path>
              <a:moveTo>
                <a:pt x="2648218" y="0"/>
              </a:moveTo>
              <a:lnTo>
                <a:pt x="2648218" y="114902"/>
              </a:lnTo>
              <a:lnTo>
                <a:pt x="0" y="114902"/>
              </a:lnTo>
              <a:lnTo>
                <a:pt x="0" y="2298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C1F58E-5295-4CDD-ADA4-187B9DB8E377}">
      <dsp:nvSpPr>
        <dsp:cNvPr id="0" name=""/>
        <dsp:cNvSpPr/>
      </dsp:nvSpPr>
      <dsp:spPr>
        <a:xfrm>
          <a:off x="5919854" y="1324625"/>
          <a:ext cx="662054" cy="229804"/>
        </a:xfrm>
        <a:custGeom>
          <a:avLst/>
          <a:gdLst/>
          <a:ahLst/>
          <a:cxnLst/>
          <a:rect l="0" t="0" r="0" b="0"/>
          <a:pathLst>
            <a:path>
              <a:moveTo>
                <a:pt x="0" y="0"/>
              </a:moveTo>
              <a:lnTo>
                <a:pt x="0" y="114902"/>
              </a:lnTo>
              <a:lnTo>
                <a:pt x="662054" y="114902"/>
              </a:lnTo>
              <a:lnTo>
                <a:pt x="662054" y="22980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F1E79C-AA50-4947-BDAF-A5B1B70BF9C3}">
      <dsp:nvSpPr>
        <dsp:cNvPr id="0" name=""/>
        <dsp:cNvSpPr/>
      </dsp:nvSpPr>
      <dsp:spPr>
        <a:xfrm>
          <a:off x="5257800" y="1324625"/>
          <a:ext cx="662054" cy="229804"/>
        </a:xfrm>
        <a:custGeom>
          <a:avLst/>
          <a:gdLst/>
          <a:ahLst/>
          <a:cxnLst/>
          <a:rect l="0" t="0" r="0" b="0"/>
          <a:pathLst>
            <a:path>
              <a:moveTo>
                <a:pt x="662054" y="0"/>
              </a:moveTo>
              <a:lnTo>
                <a:pt x="662054" y="114902"/>
              </a:lnTo>
              <a:lnTo>
                <a:pt x="0" y="114902"/>
              </a:lnTo>
              <a:lnTo>
                <a:pt x="0" y="22980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647002-A54C-4D5F-B344-EAA3457BA42D}">
      <dsp:nvSpPr>
        <dsp:cNvPr id="0" name=""/>
        <dsp:cNvSpPr/>
      </dsp:nvSpPr>
      <dsp:spPr>
        <a:xfrm>
          <a:off x="4264717" y="547668"/>
          <a:ext cx="1655136" cy="229804"/>
        </a:xfrm>
        <a:custGeom>
          <a:avLst/>
          <a:gdLst/>
          <a:ahLst/>
          <a:cxnLst/>
          <a:rect l="0" t="0" r="0" b="0"/>
          <a:pathLst>
            <a:path>
              <a:moveTo>
                <a:pt x="0" y="0"/>
              </a:moveTo>
              <a:lnTo>
                <a:pt x="0" y="114902"/>
              </a:lnTo>
              <a:lnTo>
                <a:pt x="1655136" y="114902"/>
              </a:lnTo>
              <a:lnTo>
                <a:pt x="1655136" y="22980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FDC408-1ACB-4765-A4AE-9D9ACBC27837}">
      <dsp:nvSpPr>
        <dsp:cNvPr id="0" name=""/>
        <dsp:cNvSpPr/>
      </dsp:nvSpPr>
      <dsp:spPr>
        <a:xfrm>
          <a:off x="2609581" y="1324625"/>
          <a:ext cx="662054" cy="229804"/>
        </a:xfrm>
        <a:custGeom>
          <a:avLst/>
          <a:gdLst/>
          <a:ahLst/>
          <a:cxnLst/>
          <a:rect l="0" t="0" r="0" b="0"/>
          <a:pathLst>
            <a:path>
              <a:moveTo>
                <a:pt x="0" y="0"/>
              </a:moveTo>
              <a:lnTo>
                <a:pt x="0" y="114902"/>
              </a:lnTo>
              <a:lnTo>
                <a:pt x="662054" y="114902"/>
              </a:lnTo>
              <a:lnTo>
                <a:pt x="662054" y="22980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AC4992-1062-4BB1-A13F-2DBCDAD7B3FB}">
      <dsp:nvSpPr>
        <dsp:cNvPr id="0" name=""/>
        <dsp:cNvSpPr/>
      </dsp:nvSpPr>
      <dsp:spPr>
        <a:xfrm>
          <a:off x="1947526" y="2101582"/>
          <a:ext cx="662054" cy="229804"/>
        </a:xfrm>
        <a:custGeom>
          <a:avLst/>
          <a:gdLst/>
          <a:ahLst/>
          <a:cxnLst/>
          <a:rect l="0" t="0" r="0" b="0"/>
          <a:pathLst>
            <a:path>
              <a:moveTo>
                <a:pt x="0" y="0"/>
              </a:moveTo>
              <a:lnTo>
                <a:pt x="0" y="114902"/>
              </a:lnTo>
              <a:lnTo>
                <a:pt x="662054" y="114902"/>
              </a:lnTo>
              <a:lnTo>
                <a:pt x="662054" y="2298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5E5A18-77DA-44B5-A22C-0BA40719EF8D}">
      <dsp:nvSpPr>
        <dsp:cNvPr id="0" name=""/>
        <dsp:cNvSpPr/>
      </dsp:nvSpPr>
      <dsp:spPr>
        <a:xfrm>
          <a:off x="1239751" y="2878539"/>
          <a:ext cx="91440" cy="229804"/>
        </a:xfrm>
        <a:custGeom>
          <a:avLst/>
          <a:gdLst/>
          <a:ahLst/>
          <a:cxnLst/>
          <a:rect l="0" t="0" r="0" b="0"/>
          <a:pathLst>
            <a:path>
              <a:moveTo>
                <a:pt x="45720" y="0"/>
              </a:moveTo>
              <a:lnTo>
                <a:pt x="45720" y="2298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26B085-7BFA-4D07-977F-94613D7A626B}">
      <dsp:nvSpPr>
        <dsp:cNvPr id="0" name=""/>
        <dsp:cNvSpPr/>
      </dsp:nvSpPr>
      <dsp:spPr>
        <a:xfrm>
          <a:off x="1285471" y="2101582"/>
          <a:ext cx="662054" cy="229804"/>
        </a:xfrm>
        <a:custGeom>
          <a:avLst/>
          <a:gdLst/>
          <a:ahLst/>
          <a:cxnLst/>
          <a:rect l="0" t="0" r="0" b="0"/>
          <a:pathLst>
            <a:path>
              <a:moveTo>
                <a:pt x="662054" y="0"/>
              </a:moveTo>
              <a:lnTo>
                <a:pt x="662054" y="114902"/>
              </a:lnTo>
              <a:lnTo>
                <a:pt x="0" y="114902"/>
              </a:lnTo>
              <a:lnTo>
                <a:pt x="0" y="2298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5415A9-BED7-473B-B4E6-A81CC80DFE0E}">
      <dsp:nvSpPr>
        <dsp:cNvPr id="0" name=""/>
        <dsp:cNvSpPr/>
      </dsp:nvSpPr>
      <dsp:spPr>
        <a:xfrm>
          <a:off x="1947526" y="1324625"/>
          <a:ext cx="662054" cy="229804"/>
        </a:xfrm>
        <a:custGeom>
          <a:avLst/>
          <a:gdLst/>
          <a:ahLst/>
          <a:cxnLst/>
          <a:rect l="0" t="0" r="0" b="0"/>
          <a:pathLst>
            <a:path>
              <a:moveTo>
                <a:pt x="662054" y="0"/>
              </a:moveTo>
              <a:lnTo>
                <a:pt x="662054" y="114902"/>
              </a:lnTo>
              <a:lnTo>
                <a:pt x="0" y="114902"/>
              </a:lnTo>
              <a:lnTo>
                <a:pt x="0" y="22980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36C09D-E3C5-426E-8F3D-4B09D833F43B}">
      <dsp:nvSpPr>
        <dsp:cNvPr id="0" name=""/>
        <dsp:cNvSpPr/>
      </dsp:nvSpPr>
      <dsp:spPr>
        <a:xfrm>
          <a:off x="2609581" y="547668"/>
          <a:ext cx="1655136" cy="229804"/>
        </a:xfrm>
        <a:custGeom>
          <a:avLst/>
          <a:gdLst/>
          <a:ahLst/>
          <a:cxnLst/>
          <a:rect l="0" t="0" r="0" b="0"/>
          <a:pathLst>
            <a:path>
              <a:moveTo>
                <a:pt x="1655136" y="0"/>
              </a:moveTo>
              <a:lnTo>
                <a:pt x="1655136" y="114902"/>
              </a:lnTo>
              <a:lnTo>
                <a:pt x="0" y="114902"/>
              </a:lnTo>
              <a:lnTo>
                <a:pt x="0" y="22980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236296-BD01-4736-A0E6-A67467D32DD4}">
      <dsp:nvSpPr>
        <dsp:cNvPr id="0" name=""/>
        <dsp:cNvSpPr/>
      </dsp:nvSpPr>
      <dsp:spPr>
        <a:xfrm>
          <a:off x="3390898" y="516"/>
          <a:ext cx="1747638" cy="5471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GB" sz="1400" b="1" kern="1200" dirty="0">
              <a:latin typeface="+mn-lt"/>
              <a:cs typeface="DIN NEXT™ ARABIC BOLD" panose="020B0803020203050203" pitchFamily="34" charset="-78"/>
            </a:rPr>
            <a:t>Object Detection</a:t>
          </a:r>
          <a:endParaRPr lang="ar-SA" sz="1400" b="1" kern="1200" dirty="0">
            <a:latin typeface="+mn-lt"/>
            <a:cs typeface="DIN NEXT™ ARABIC BOLD" panose="020B0803020203050203" pitchFamily="34" charset="-78"/>
          </a:endParaRPr>
        </a:p>
      </dsp:txBody>
      <dsp:txXfrm>
        <a:off x="3390898" y="516"/>
        <a:ext cx="1747638" cy="547152"/>
      </dsp:txXfrm>
    </dsp:sp>
    <dsp:sp modelId="{62020C47-8204-41EA-AABD-87A8DF632801}">
      <dsp:nvSpPr>
        <dsp:cNvPr id="0" name=""/>
        <dsp:cNvSpPr/>
      </dsp:nvSpPr>
      <dsp:spPr>
        <a:xfrm>
          <a:off x="2062428" y="777472"/>
          <a:ext cx="1094305" cy="54715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mn-lt"/>
              <a:cs typeface="DIN NEXT™ ARABIC MEDIUM" panose="020B0603020203050203" pitchFamily="34" charset="-78"/>
            </a:rPr>
            <a:t>Offline</a:t>
          </a:r>
          <a:endParaRPr lang="ar-SA" sz="1400" kern="1200" dirty="0">
            <a:latin typeface="+mn-lt"/>
            <a:cs typeface="DIN NEXT™ ARABIC MEDIUM" panose="020B0603020203050203" pitchFamily="34" charset="-78"/>
          </a:endParaRPr>
        </a:p>
      </dsp:txBody>
      <dsp:txXfrm>
        <a:off x="2062428" y="777472"/>
        <a:ext cx="1094305" cy="547152"/>
      </dsp:txXfrm>
    </dsp:sp>
    <dsp:sp modelId="{43BF12A4-FA61-4C0C-9107-1487BDA71D92}">
      <dsp:nvSpPr>
        <dsp:cNvPr id="0" name=""/>
        <dsp:cNvSpPr/>
      </dsp:nvSpPr>
      <dsp:spPr>
        <a:xfrm>
          <a:off x="1400373" y="1554429"/>
          <a:ext cx="1094305" cy="54715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mn-lt"/>
              <a:cs typeface="DIN NEXT™ ARABIC MEDIUM" panose="020B0603020203050203" pitchFamily="34" charset="-78"/>
            </a:rPr>
            <a:t>R-CNN</a:t>
          </a:r>
          <a:endParaRPr lang="ar-SA" sz="1200" kern="1200" dirty="0">
            <a:latin typeface="+mn-lt"/>
            <a:cs typeface="DIN NEXT™ ARABIC MEDIUM" panose="020B0603020203050203" pitchFamily="34" charset="-78"/>
          </a:endParaRPr>
        </a:p>
      </dsp:txBody>
      <dsp:txXfrm>
        <a:off x="1400373" y="1554429"/>
        <a:ext cx="1094305" cy="547152"/>
      </dsp:txXfrm>
    </dsp:sp>
    <dsp:sp modelId="{3300B60B-4B0A-4AEE-8F21-B03CD912FA5A}">
      <dsp:nvSpPr>
        <dsp:cNvPr id="0" name=""/>
        <dsp:cNvSpPr/>
      </dsp:nvSpPr>
      <dsp:spPr>
        <a:xfrm>
          <a:off x="738319" y="2331386"/>
          <a:ext cx="1094305" cy="54715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mn-lt"/>
              <a:cs typeface="DIN NEXT™ ARABIC MEDIUM" panose="020B0603020203050203" pitchFamily="34" charset="-78"/>
            </a:rPr>
            <a:t>Fast</a:t>
          </a:r>
          <a:br>
            <a:rPr lang="en-US" sz="1200" kern="1200" dirty="0">
              <a:latin typeface="+mn-lt"/>
              <a:cs typeface="DIN NEXT™ ARABIC MEDIUM" panose="020B0603020203050203" pitchFamily="34" charset="-78"/>
            </a:rPr>
          </a:br>
          <a:r>
            <a:rPr lang="en-US" sz="1200" kern="1200" dirty="0">
              <a:latin typeface="+mn-lt"/>
              <a:cs typeface="DIN NEXT™ ARABIC MEDIUM" panose="020B0603020203050203" pitchFamily="34" charset="-78"/>
            </a:rPr>
            <a:t>R-CNN</a:t>
          </a:r>
          <a:endParaRPr lang="ar-SA" sz="1200" kern="1200" dirty="0">
            <a:latin typeface="+mn-lt"/>
            <a:cs typeface="DIN NEXT™ ARABIC MEDIUM" panose="020B0603020203050203" pitchFamily="34" charset="-78"/>
          </a:endParaRPr>
        </a:p>
      </dsp:txBody>
      <dsp:txXfrm>
        <a:off x="738319" y="2331386"/>
        <a:ext cx="1094305" cy="547152"/>
      </dsp:txXfrm>
    </dsp:sp>
    <dsp:sp modelId="{CF7B8519-4DEF-47F8-9FC3-F75DBF5EFE73}">
      <dsp:nvSpPr>
        <dsp:cNvPr id="0" name=""/>
        <dsp:cNvSpPr/>
      </dsp:nvSpPr>
      <dsp:spPr>
        <a:xfrm>
          <a:off x="738319" y="3108343"/>
          <a:ext cx="1094305" cy="54715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mn-lt"/>
              <a:cs typeface="DIN NEXT™ ARABIC MEDIUM" panose="020B0603020203050203" pitchFamily="34" charset="-78"/>
            </a:rPr>
            <a:t>Faster</a:t>
          </a:r>
          <a:br>
            <a:rPr lang="en-US" sz="1200" kern="1200" dirty="0">
              <a:latin typeface="+mn-lt"/>
              <a:cs typeface="DIN NEXT™ ARABIC MEDIUM" panose="020B0603020203050203" pitchFamily="34" charset="-78"/>
            </a:rPr>
          </a:br>
          <a:r>
            <a:rPr lang="en-US" sz="1200" kern="1200" dirty="0">
              <a:latin typeface="+mn-lt"/>
              <a:cs typeface="DIN NEXT™ ARABIC MEDIUM" panose="020B0603020203050203" pitchFamily="34" charset="-78"/>
            </a:rPr>
            <a:t>R-CNN</a:t>
          </a:r>
          <a:endParaRPr lang="ar-SA" sz="1200" kern="1200" dirty="0">
            <a:latin typeface="+mn-lt"/>
            <a:cs typeface="DIN NEXT™ ARABIC MEDIUM" panose="020B0603020203050203" pitchFamily="34" charset="-78"/>
          </a:endParaRPr>
        </a:p>
      </dsp:txBody>
      <dsp:txXfrm>
        <a:off x="738319" y="3108343"/>
        <a:ext cx="1094305" cy="547152"/>
      </dsp:txXfrm>
    </dsp:sp>
    <dsp:sp modelId="{DCA9418B-956D-4B83-860B-E5CFFB05F4E7}">
      <dsp:nvSpPr>
        <dsp:cNvPr id="0" name=""/>
        <dsp:cNvSpPr/>
      </dsp:nvSpPr>
      <dsp:spPr>
        <a:xfrm>
          <a:off x="2062428" y="2331386"/>
          <a:ext cx="1094305" cy="54715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mn-lt"/>
              <a:cs typeface="DIN NEXT™ ARABIC MEDIUM" panose="020B0603020203050203" pitchFamily="34" charset="-78"/>
            </a:rPr>
            <a:t>R-FCN</a:t>
          </a:r>
          <a:endParaRPr lang="ar-SA" sz="1200" kern="1200" dirty="0">
            <a:latin typeface="+mn-lt"/>
            <a:cs typeface="DIN NEXT™ ARABIC MEDIUM" panose="020B0603020203050203" pitchFamily="34" charset="-78"/>
          </a:endParaRPr>
        </a:p>
      </dsp:txBody>
      <dsp:txXfrm>
        <a:off x="2062428" y="2331386"/>
        <a:ext cx="1094305" cy="547152"/>
      </dsp:txXfrm>
    </dsp:sp>
    <dsp:sp modelId="{33BBA053-F25A-4DDC-855A-ECF53959185C}">
      <dsp:nvSpPr>
        <dsp:cNvPr id="0" name=""/>
        <dsp:cNvSpPr/>
      </dsp:nvSpPr>
      <dsp:spPr>
        <a:xfrm>
          <a:off x="2724483" y="1554429"/>
          <a:ext cx="1094305" cy="54715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mn-lt"/>
              <a:cs typeface="DIN NEXT™ ARABIC MEDIUM" panose="020B0603020203050203" pitchFamily="34" charset="-78"/>
            </a:rPr>
            <a:t>HOG</a:t>
          </a:r>
          <a:endParaRPr lang="ar-SA" sz="1200" kern="1200" dirty="0">
            <a:latin typeface="+mn-lt"/>
            <a:cs typeface="DIN NEXT™ ARABIC MEDIUM" panose="020B0603020203050203" pitchFamily="34" charset="-78"/>
          </a:endParaRPr>
        </a:p>
      </dsp:txBody>
      <dsp:txXfrm>
        <a:off x="2724483" y="1554429"/>
        <a:ext cx="1094305" cy="547152"/>
      </dsp:txXfrm>
    </dsp:sp>
    <dsp:sp modelId="{E8920E01-CC44-4CF7-A53C-426612E1C399}">
      <dsp:nvSpPr>
        <dsp:cNvPr id="0" name=""/>
        <dsp:cNvSpPr/>
      </dsp:nvSpPr>
      <dsp:spPr>
        <a:xfrm>
          <a:off x="5372702" y="777472"/>
          <a:ext cx="1094305" cy="54715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GB" sz="1400" kern="1200" dirty="0">
              <a:latin typeface="+mn-lt"/>
              <a:ea typeface="+mn-ea"/>
              <a:cs typeface="DIN NEXT™ ARABIC MEDIUM" panose="020B0603020203050203" pitchFamily="34" charset="-78"/>
            </a:rPr>
            <a:t>Real-time</a:t>
          </a:r>
          <a:endParaRPr lang="ar-SA" sz="1400" kern="1200" dirty="0">
            <a:latin typeface="+mn-lt"/>
            <a:ea typeface="+mn-ea"/>
            <a:cs typeface="DIN NEXT™ ARABIC MEDIUM" panose="020B0603020203050203" pitchFamily="34" charset="-78"/>
          </a:endParaRPr>
        </a:p>
      </dsp:txBody>
      <dsp:txXfrm>
        <a:off x="5372702" y="777472"/>
        <a:ext cx="1094305" cy="547152"/>
      </dsp:txXfrm>
    </dsp:sp>
    <dsp:sp modelId="{0B750E5B-CE8A-431D-9CDF-89E4016B0E91}">
      <dsp:nvSpPr>
        <dsp:cNvPr id="0" name=""/>
        <dsp:cNvSpPr/>
      </dsp:nvSpPr>
      <dsp:spPr>
        <a:xfrm>
          <a:off x="4710647" y="1554429"/>
          <a:ext cx="1094305" cy="54715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mn-lt"/>
              <a:cs typeface="DIN NEXT™ ARABIC MEDIUM" panose="020B0603020203050203" pitchFamily="34" charset="-78"/>
            </a:rPr>
            <a:t>SSD</a:t>
          </a:r>
          <a:endParaRPr lang="ar-SA" sz="1200" kern="1200" dirty="0">
            <a:latin typeface="+mn-lt"/>
            <a:cs typeface="DIN NEXT™ ARABIC MEDIUM" panose="020B0603020203050203" pitchFamily="34" charset="-78"/>
          </a:endParaRPr>
        </a:p>
      </dsp:txBody>
      <dsp:txXfrm>
        <a:off x="4710647" y="1554429"/>
        <a:ext cx="1094305" cy="547152"/>
      </dsp:txXfrm>
    </dsp:sp>
    <dsp:sp modelId="{BD209A95-6377-4B4F-BC63-C330CFBBA33B}">
      <dsp:nvSpPr>
        <dsp:cNvPr id="0" name=""/>
        <dsp:cNvSpPr/>
      </dsp:nvSpPr>
      <dsp:spPr>
        <a:xfrm>
          <a:off x="6034756" y="1554429"/>
          <a:ext cx="1094305" cy="54715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mn-lt"/>
              <a:cs typeface="DIN NEXT™ ARABIC MEDIUM" panose="020B0603020203050203" pitchFamily="34" charset="-78"/>
            </a:rPr>
            <a:t>YOLO</a:t>
          </a:r>
          <a:endParaRPr lang="ar-SA" sz="1200" kern="1200" dirty="0">
            <a:latin typeface="+mn-lt"/>
            <a:cs typeface="DIN NEXT™ ARABIC MEDIUM" panose="020B0603020203050203" pitchFamily="34" charset="-78"/>
          </a:endParaRPr>
        </a:p>
      </dsp:txBody>
      <dsp:txXfrm>
        <a:off x="6034756" y="1554429"/>
        <a:ext cx="1094305" cy="547152"/>
      </dsp:txXfrm>
    </dsp:sp>
    <dsp:sp modelId="{3555BC41-3329-414D-95D3-7D2A7A547DB2}">
      <dsp:nvSpPr>
        <dsp:cNvPr id="0" name=""/>
        <dsp:cNvSpPr/>
      </dsp:nvSpPr>
      <dsp:spPr>
        <a:xfrm>
          <a:off x="3386537" y="2331386"/>
          <a:ext cx="1094305" cy="54715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mn-lt"/>
              <a:cs typeface="DIN NEXT™ ARABIC MEDIUM" panose="020B0603020203050203" pitchFamily="34" charset="-78"/>
            </a:rPr>
            <a:t>YOLO1</a:t>
          </a:r>
          <a:endParaRPr lang="ar-SA" sz="1200" kern="1200" dirty="0">
            <a:latin typeface="+mn-lt"/>
            <a:cs typeface="DIN NEXT™ ARABIC MEDIUM" panose="020B0603020203050203" pitchFamily="34" charset="-78"/>
          </a:endParaRPr>
        </a:p>
      </dsp:txBody>
      <dsp:txXfrm>
        <a:off x="3386537" y="2331386"/>
        <a:ext cx="1094305" cy="547152"/>
      </dsp:txXfrm>
    </dsp:sp>
    <dsp:sp modelId="{26B770F3-87E2-4311-B485-3C54F7D3F6AB}">
      <dsp:nvSpPr>
        <dsp:cNvPr id="0" name=""/>
        <dsp:cNvSpPr/>
      </dsp:nvSpPr>
      <dsp:spPr>
        <a:xfrm>
          <a:off x="4710647" y="2331386"/>
          <a:ext cx="1094305" cy="54715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mn-lt"/>
              <a:cs typeface="DIN NEXT™ ARABIC MEDIUM" panose="020B0603020203050203" pitchFamily="34" charset="-78"/>
            </a:rPr>
            <a:t>YOLO2</a:t>
          </a:r>
          <a:endParaRPr lang="ar-SA" sz="1200" kern="1200" dirty="0">
            <a:latin typeface="+mn-lt"/>
            <a:cs typeface="DIN NEXT™ ARABIC MEDIUM" panose="020B0603020203050203" pitchFamily="34" charset="-78"/>
          </a:endParaRPr>
        </a:p>
      </dsp:txBody>
      <dsp:txXfrm>
        <a:off x="4710647" y="2331386"/>
        <a:ext cx="1094305" cy="547152"/>
      </dsp:txXfrm>
    </dsp:sp>
    <dsp:sp modelId="{D57BD337-5129-473C-9981-0D8C1E979AA1}">
      <dsp:nvSpPr>
        <dsp:cNvPr id="0" name=""/>
        <dsp:cNvSpPr/>
      </dsp:nvSpPr>
      <dsp:spPr>
        <a:xfrm>
          <a:off x="6034756" y="2331386"/>
          <a:ext cx="1094305" cy="54715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mn-lt"/>
              <a:cs typeface="DIN NEXT™ ARABIC MEDIUM" panose="020B0603020203050203" pitchFamily="34" charset="-78"/>
            </a:rPr>
            <a:t>YOLO3</a:t>
          </a:r>
          <a:endParaRPr lang="ar-SA" sz="1200" kern="1200" dirty="0">
            <a:latin typeface="+mn-lt"/>
            <a:cs typeface="DIN NEXT™ ARABIC MEDIUM" panose="020B0603020203050203" pitchFamily="34" charset="-78"/>
          </a:endParaRPr>
        </a:p>
      </dsp:txBody>
      <dsp:txXfrm>
        <a:off x="6034756" y="2331386"/>
        <a:ext cx="1094305" cy="547152"/>
      </dsp:txXfrm>
    </dsp:sp>
    <dsp:sp modelId="{47B58B44-26F7-4D4E-96BE-F983EA392474}">
      <dsp:nvSpPr>
        <dsp:cNvPr id="0" name=""/>
        <dsp:cNvSpPr/>
      </dsp:nvSpPr>
      <dsp:spPr>
        <a:xfrm>
          <a:off x="7358866" y="2331386"/>
          <a:ext cx="1094305" cy="54715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mn-lt"/>
              <a:cs typeface="DIN NEXT™ ARABIC MEDIUM" panose="020B0603020203050203" pitchFamily="34" charset="-78"/>
            </a:rPr>
            <a:t>YOLO4</a:t>
          </a:r>
          <a:endParaRPr lang="ar-SA" sz="1200" kern="1200" dirty="0">
            <a:latin typeface="+mn-lt"/>
            <a:cs typeface="DIN NEXT™ ARABIC MEDIUM" panose="020B0603020203050203" pitchFamily="34" charset="-78"/>
          </a:endParaRPr>
        </a:p>
      </dsp:txBody>
      <dsp:txXfrm>
        <a:off x="7358866" y="2331386"/>
        <a:ext cx="1094305" cy="547152"/>
      </dsp:txXfrm>
    </dsp:sp>
    <dsp:sp modelId="{364B35F9-199C-40CF-9129-8A30A30EB246}">
      <dsp:nvSpPr>
        <dsp:cNvPr id="0" name=""/>
        <dsp:cNvSpPr/>
      </dsp:nvSpPr>
      <dsp:spPr>
        <a:xfrm>
          <a:off x="8682975" y="2331386"/>
          <a:ext cx="1094305" cy="54715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mn-lt"/>
              <a:cs typeface="DIN NEXT™ ARABIC MEDIUM" panose="020B0603020203050203" pitchFamily="34" charset="-78"/>
            </a:rPr>
            <a:t>YOLO5</a:t>
          </a:r>
          <a:endParaRPr lang="ar-SA" sz="1200" kern="1200" dirty="0">
            <a:latin typeface="+mn-lt"/>
            <a:cs typeface="DIN NEXT™ ARABIC MEDIUM" panose="020B0603020203050203" pitchFamily="34" charset="-78"/>
          </a:endParaRPr>
        </a:p>
      </dsp:txBody>
      <dsp:txXfrm>
        <a:off x="8682975" y="2331386"/>
        <a:ext cx="1094305" cy="5471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FAC017-A334-444D-B05F-F4440E2A00B6}">
      <dsp:nvSpPr>
        <dsp:cNvPr id="0" name=""/>
        <dsp:cNvSpPr/>
      </dsp:nvSpPr>
      <dsp:spPr>
        <a:xfrm>
          <a:off x="301747" y="534"/>
          <a:ext cx="1292593" cy="62552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1">
            <a:lnSpc>
              <a:spcPct val="90000"/>
            </a:lnSpc>
            <a:spcBef>
              <a:spcPct val="0"/>
            </a:spcBef>
            <a:spcAft>
              <a:spcPct val="35000"/>
            </a:spcAft>
            <a:buNone/>
          </a:pPr>
          <a:r>
            <a:rPr lang="en-US" sz="1500" kern="1200" dirty="0"/>
            <a:t>Input Image</a:t>
          </a:r>
          <a:endParaRPr lang="ar-SA" sz="1500" kern="1200" dirty="0"/>
        </a:p>
      </dsp:txBody>
      <dsp:txXfrm>
        <a:off x="320068" y="18855"/>
        <a:ext cx="1255951" cy="588885"/>
      </dsp:txXfrm>
    </dsp:sp>
    <dsp:sp modelId="{50B7283D-88F9-465F-8D62-25434132677B}">
      <dsp:nvSpPr>
        <dsp:cNvPr id="0" name=""/>
        <dsp:cNvSpPr/>
      </dsp:nvSpPr>
      <dsp:spPr>
        <a:xfrm rot="5400000">
          <a:off x="830758" y="641699"/>
          <a:ext cx="234572" cy="28148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rtl="1">
            <a:lnSpc>
              <a:spcPct val="90000"/>
            </a:lnSpc>
            <a:spcBef>
              <a:spcPct val="0"/>
            </a:spcBef>
            <a:spcAft>
              <a:spcPct val="35000"/>
            </a:spcAft>
            <a:buNone/>
          </a:pPr>
          <a:endParaRPr lang="ar-SA" sz="900" kern="1200" dirty="0"/>
        </a:p>
      </dsp:txBody>
      <dsp:txXfrm rot="-5400000">
        <a:off x="863598" y="665156"/>
        <a:ext cx="168893" cy="164200"/>
      </dsp:txXfrm>
    </dsp:sp>
    <dsp:sp modelId="{7EB4023F-8E6F-4637-8B74-61618BDF6DC9}">
      <dsp:nvSpPr>
        <dsp:cNvPr id="0" name=""/>
        <dsp:cNvSpPr/>
      </dsp:nvSpPr>
      <dsp:spPr>
        <a:xfrm>
          <a:off x="301747" y="938825"/>
          <a:ext cx="1292593" cy="62552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1">
            <a:lnSpc>
              <a:spcPct val="90000"/>
            </a:lnSpc>
            <a:spcBef>
              <a:spcPct val="0"/>
            </a:spcBef>
            <a:spcAft>
              <a:spcPct val="35000"/>
            </a:spcAft>
            <a:buNone/>
          </a:pPr>
          <a:r>
            <a:rPr lang="en-US" sz="1500" kern="1200" dirty="0"/>
            <a:t>Gradient Computation</a:t>
          </a:r>
          <a:endParaRPr lang="ar-SA" sz="1500" kern="1200" dirty="0"/>
        </a:p>
      </dsp:txBody>
      <dsp:txXfrm>
        <a:off x="320068" y="957146"/>
        <a:ext cx="1255951" cy="588885"/>
      </dsp:txXfrm>
    </dsp:sp>
    <dsp:sp modelId="{5E6D9963-94B1-48D4-87AC-268A5D437BD6}">
      <dsp:nvSpPr>
        <dsp:cNvPr id="0" name=""/>
        <dsp:cNvSpPr/>
      </dsp:nvSpPr>
      <dsp:spPr>
        <a:xfrm rot="5400000">
          <a:off x="830758" y="1579990"/>
          <a:ext cx="234572" cy="28148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rtl="1">
            <a:lnSpc>
              <a:spcPct val="90000"/>
            </a:lnSpc>
            <a:spcBef>
              <a:spcPct val="0"/>
            </a:spcBef>
            <a:spcAft>
              <a:spcPct val="35000"/>
            </a:spcAft>
            <a:buNone/>
          </a:pPr>
          <a:endParaRPr lang="ar-SA" sz="900" kern="1200" dirty="0"/>
        </a:p>
      </dsp:txBody>
      <dsp:txXfrm rot="-5400000">
        <a:off x="863598" y="1603447"/>
        <a:ext cx="168893" cy="164200"/>
      </dsp:txXfrm>
    </dsp:sp>
    <dsp:sp modelId="{A3C2F0A0-E327-4238-8D71-B81BDC8BCAFE}">
      <dsp:nvSpPr>
        <dsp:cNvPr id="0" name=""/>
        <dsp:cNvSpPr/>
      </dsp:nvSpPr>
      <dsp:spPr>
        <a:xfrm>
          <a:off x="301747" y="1877115"/>
          <a:ext cx="1292593" cy="62552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1">
            <a:lnSpc>
              <a:spcPct val="90000"/>
            </a:lnSpc>
            <a:spcBef>
              <a:spcPct val="0"/>
            </a:spcBef>
            <a:spcAft>
              <a:spcPct val="35000"/>
            </a:spcAft>
            <a:buNone/>
          </a:pPr>
          <a:r>
            <a:rPr lang="en-US" sz="1500" kern="1200" dirty="0"/>
            <a:t>Oriented Binning</a:t>
          </a:r>
          <a:endParaRPr lang="ar-SA" sz="1500" kern="1200" dirty="0"/>
        </a:p>
      </dsp:txBody>
      <dsp:txXfrm>
        <a:off x="320068" y="1895436"/>
        <a:ext cx="1255951" cy="588885"/>
      </dsp:txXfrm>
    </dsp:sp>
    <dsp:sp modelId="{EF52A7D3-22BB-4268-8764-DC1A9DA8D840}">
      <dsp:nvSpPr>
        <dsp:cNvPr id="0" name=""/>
        <dsp:cNvSpPr/>
      </dsp:nvSpPr>
      <dsp:spPr>
        <a:xfrm rot="5400000">
          <a:off x="830758" y="2518281"/>
          <a:ext cx="234572" cy="28148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rtl="1">
            <a:lnSpc>
              <a:spcPct val="90000"/>
            </a:lnSpc>
            <a:spcBef>
              <a:spcPct val="0"/>
            </a:spcBef>
            <a:spcAft>
              <a:spcPct val="35000"/>
            </a:spcAft>
            <a:buNone/>
          </a:pPr>
          <a:endParaRPr lang="ar-SA" sz="900" kern="1200" dirty="0"/>
        </a:p>
      </dsp:txBody>
      <dsp:txXfrm rot="-5400000">
        <a:off x="863598" y="2541738"/>
        <a:ext cx="168893" cy="164200"/>
      </dsp:txXfrm>
    </dsp:sp>
    <dsp:sp modelId="{4C4467B9-88CB-4BBE-BF75-5326406761D9}">
      <dsp:nvSpPr>
        <dsp:cNvPr id="0" name=""/>
        <dsp:cNvSpPr/>
      </dsp:nvSpPr>
      <dsp:spPr>
        <a:xfrm>
          <a:off x="301747" y="2815406"/>
          <a:ext cx="1292593" cy="62552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1">
            <a:lnSpc>
              <a:spcPct val="90000"/>
            </a:lnSpc>
            <a:spcBef>
              <a:spcPct val="0"/>
            </a:spcBef>
            <a:spcAft>
              <a:spcPct val="35000"/>
            </a:spcAft>
            <a:buNone/>
          </a:pPr>
          <a:r>
            <a:rPr lang="en-US" sz="1500" kern="1200" dirty="0"/>
            <a:t>Block Normalization</a:t>
          </a:r>
          <a:endParaRPr lang="ar-SA" sz="1500" kern="1200" dirty="0"/>
        </a:p>
      </dsp:txBody>
      <dsp:txXfrm>
        <a:off x="320068" y="2833727"/>
        <a:ext cx="1255951" cy="588885"/>
      </dsp:txXfrm>
    </dsp:sp>
    <dsp:sp modelId="{9BA23CD6-B1C1-435B-96A4-2C5729B74E56}">
      <dsp:nvSpPr>
        <dsp:cNvPr id="0" name=""/>
        <dsp:cNvSpPr/>
      </dsp:nvSpPr>
      <dsp:spPr>
        <a:xfrm rot="5400000">
          <a:off x="830758" y="3456571"/>
          <a:ext cx="234572" cy="28148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rtl="1">
            <a:lnSpc>
              <a:spcPct val="90000"/>
            </a:lnSpc>
            <a:spcBef>
              <a:spcPct val="0"/>
            </a:spcBef>
            <a:spcAft>
              <a:spcPct val="35000"/>
            </a:spcAft>
            <a:buNone/>
          </a:pPr>
          <a:endParaRPr lang="ar-SA" sz="900" kern="1200" dirty="0"/>
        </a:p>
      </dsp:txBody>
      <dsp:txXfrm rot="-5400000">
        <a:off x="863598" y="3480028"/>
        <a:ext cx="168893" cy="164200"/>
      </dsp:txXfrm>
    </dsp:sp>
    <dsp:sp modelId="{6127347B-3336-4A84-BB21-DF5CA3B08FF0}">
      <dsp:nvSpPr>
        <dsp:cNvPr id="0" name=""/>
        <dsp:cNvSpPr/>
      </dsp:nvSpPr>
      <dsp:spPr>
        <a:xfrm>
          <a:off x="301747" y="3753697"/>
          <a:ext cx="1292593" cy="62552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1">
            <a:lnSpc>
              <a:spcPct val="90000"/>
            </a:lnSpc>
            <a:spcBef>
              <a:spcPct val="0"/>
            </a:spcBef>
            <a:spcAft>
              <a:spcPct val="35000"/>
            </a:spcAft>
            <a:buNone/>
          </a:pPr>
          <a:r>
            <a:rPr lang="en-US" sz="1500" kern="1200" dirty="0"/>
            <a:t>Hog</a:t>
          </a:r>
          <a:endParaRPr lang="ar-SA" sz="1500" kern="1200" dirty="0"/>
        </a:p>
      </dsp:txBody>
      <dsp:txXfrm>
        <a:off x="320068" y="3772018"/>
        <a:ext cx="1255951" cy="5888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07DE11-FA63-40A7-9A2A-D791825733F1}">
      <dsp:nvSpPr>
        <dsp:cNvPr id="0" name=""/>
        <dsp:cNvSpPr/>
      </dsp:nvSpPr>
      <dsp:spPr>
        <a:xfrm>
          <a:off x="1849164" y="691"/>
          <a:ext cx="3110901" cy="140701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System </a:t>
          </a:r>
        </a:p>
      </dsp:txBody>
      <dsp:txXfrm>
        <a:off x="1849164" y="691"/>
        <a:ext cx="3110901" cy="1407011"/>
      </dsp:txXfrm>
    </dsp:sp>
    <dsp:sp modelId="{76B7CF5C-BF4E-459D-96A2-5DD5A8F8585E}">
      <dsp:nvSpPr>
        <dsp:cNvPr id="0" name=""/>
        <dsp:cNvSpPr/>
      </dsp:nvSpPr>
      <dsp:spPr>
        <a:xfrm>
          <a:off x="316928" y="0"/>
          <a:ext cx="1392941" cy="1407011"/>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D96E2A-9AD6-4871-AFDD-3E19F6528588}">
      <dsp:nvSpPr>
        <dsp:cNvPr id="0" name=""/>
        <dsp:cNvSpPr/>
      </dsp:nvSpPr>
      <dsp:spPr>
        <a:xfrm>
          <a:off x="316928" y="1639859"/>
          <a:ext cx="3110901" cy="1407011"/>
        </a:xfrm>
        <a:prstGeom prst="rect">
          <a:avLst/>
        </a:prstGeom>
        <a:solidFill>
          <a:schemeClr val="accent2">
            <a:hueOff val="-67646"/>
            <a:satOff val="-2477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Admin</a:t>
          </a:r>
        </a:p>
      </dsp:txBody>
      <dsp:txXfrm>
        <a:off x="316928" y="1639859"/>
        <a:ext cx="3110901" cy="1407011"/>
      </dsp:txXfrm>
    </dsp:sp>
    <dsp:sp modelId="{55290FE9-87CB-41FE-970F-EA6BC16B5561}">
      <dsp:nvSpPr>
        <dsp:cNvPr id="0" name=""/>
        <dsp:cNvSpPr/>
      </dsp:nvSpPr>
      <dsp:spPr>
        <a:xfrm>
          <a:off x="3567124" y="1639859"/>
          <a:ext cx="1392941" cy="14070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DEFBD-9A17-4EDB-9778-4215F1D21248}">
      <dsp:nvSpPr>
        <dsp:cNvPr id="0" name=""/>
        <dsp:cNvSpPr/>
      </dsp:nvSpPr>
      <dsp:spPr>
        <a:xfrm>
          <a:off x="1783504" y="691"/>
          <a:ext cx="3110901" cy="140701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CCTV </a:t>
          </a:r>
        </a:p>
      </dsp:txBody>
      <dsp:txXfrm>
        <a:off x="1783504" y="691"/>
        <a:ext cx="3110901" cy="1407011"/>
      </dsp:txXfrm>
    </dsp:sp>
    <dsp:sp modelId="{CD1D9EA9-1B19-42EE-9009-51133D8F39ED}">
      <dsp:nvSpPr>
        <dsp:cNvPr id="0" name=""/>
        <dsp:cNvSpPr/>
      </dsp:nvSpPr>
      <dsp:spPr>
        <a:xfrm>
          <a:off x="382588" y="691"/>
          <a:ext cx="1130302" cy="14070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A535D0-237B-493E-A95E-54B46B7CC1DB}">
      <dsp:nvSpPr>
        <dsp:cNvPr id="0" name=""/>
        <dsp:cNvSpPr/>
      </dsp:nvSpPr>
      <dsp:spPr>
        <a:xfrm>
          <a:off x="316928" y="1639859"/>
          <a:ext cx="3110901" cy="1407011"/>
        </a:xfrm>
        <a:prstGeom prst="rect">
          <a:avLst/>
        </a:prstGeom>
        <a:solidFill>
          <a:schemeClr val="accent4">
            <a:hueOff val="-391491"/>
            <a:satOff val="-4532"/>
            <a:lumOff val="-198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Users</a:t>
          </a:r>
        </a:p>
      </dsp:txBody>
      <dsp:txXfrm>
        <a:off x="316928" y="1639859"/>
        <a:ext cx="3110901" cy="1407011"/>
      </dsp:txXfrm>
    </dsp:sp>
    <dsp:sp modelId="{CBC6D283-0C9F-4407-A48C-7D9E6F7C9C4E}">
      <dsp:nvSpPr>
        <dsp:cNvPr id="0" name=""/>
        <dsp:cNvSpPr/>
      </dsp:nvSpPr>
      <dsp:spPr>
        <a:xfrm>
          <a:off x="3567124" y="1639859"/>
          <a:ext cx="1392941" cy="14070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E5555D-008C-4724-948C-0B22D18F810B}">
      <dsp:nvSpPr>
        <dsp:cNvPr id="0" name=""/>
        <dsp:cNvSpPr/>
      </dsp:nvSpPr>
      <dsp:spPr>
        <a:xfrm>
          <a:off x="0" y="275338"/>
          <a:ext cx="4355668" cy="626062"/>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048" tIns="312420" rIns="338048"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Python</a:t>
          </a:r>
        </a:p>
      </dsp:txBody>
      <dsp:txXfrm>
        <a:off x="0" y="275338"/>
        <a:ext cx="4355668" cy="626062"/>
      </dsp:txXfrm>
    </dsp:sp>
    <dsp:sp modelId="{88416D9F-FE4A-462D-AF54-B98A43437E76}">
      <dsp:nvSpPr>
        <dsp:cNvPr id="0" name=""/>
        <dsp:cNvSpPr/>
      </dsp:nvSpPr>
      <dsp:spPr>
        <a:xfrm>
          <a:off x="217783" y="53938"/>
          <a:ext cx="3048967" cy="442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244" tIns="0" rIns="115244" bIns="0" numCol="1" spcCol="1270" anchor="ctr" anchorCtr="0">
          <a:noAutofit/>
        </a:bodyPr>
        <a:lstStyle/>
        <a:p>
          <a:pPr marL="0" lvl="0" indent="0" algn="l" defTabSz="666750">
            <a:lnSpc>
              <a:spcPct val="90000"/>
            </a:lnSpc>
            <a:spcBef>
              <a:spcPct val="0"/>
            </a:spcBef>
            <a:spcAft>
              <a:spcPct val="35000"/>
            </a:spcAft>
            <a:buNone/>
          </a:pPr>
          <a:r>
            <a:rPr lang="en-US" sz="1500" b="1" kern="1200" dirty="0"/>
            <a:t>Prog. Language </a:t>
          </a:r>
          <a:endParaRPr lang="en-US" sz="1500" kern="1200" dirty="0"/>
        </a:p>
      </dsp:txBody>
      <dsp:txXfrm>
        <a:off x="239399" y="75554"/>
        <a:ext cx="3005735" cy="399568"/>
      </dsp:txXfrm>
    </dsp:sp>
    <dsp:sp modelId="{B7EC2A8E-2E38-4623-853A-8316F8E310A0}">
      <dsp:nvSpPr>
        <dsp:cNvPr id="0" name=""/>
        <dsp:cNvSpPr/>
      </dsp:nvSpPr>
      <dsp:spPr>
        <a:xfrm>
          <a:off x="0" y="1203801"/>
          <a:ext cx="4355668" cy="626062"/>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048" tIns="312420" rIns="338048" bIns="106680" numCol="1" spcCol="1270" anchor="t" anchorCtr="0">
          <a:noAutofit/>
        </a:bodyPr>
        <a:lstStyle/>
        <a:p>
          <a:pPr marL="114300" lvl="1" indent="-114300" algn="l" defTabSz="666750">
            <a:lnSpc>
              <a:spcPct val="90000"/>
            </a:lnSpc>
            <a:spcBef>
              <a:spcPct val="0"/>
            </a:spcBef>
            <a:spcAft>
              <a:spcPct val="15000"/>
            </a:spcAft>
            <a:buChar char="•"/>
          </a:pPr>
          <a:r>
            <a:rPr lang="en-GB" sz="1500" kern="1200" dirty="0"/>
            <a:t>SQLite </a:t>
          </a:r>
          <a:endParaRPr lang="en-US" sz="1500" kern="1200" dirty="0"/>
        </a:p>
      </dsp:txBody>
      <dsp:txXfrm>
        <a:off x="0" y="1203801"/>
        <a:ext cx="4355668" cy="626062"/>
      </dsp:txXfrm>
    </dsp:sp>
    <dsp:sp modelId="{31E0BA73-9854-4B21-AC82-45DD5735835D}">
      <dsp:nvSpPr>
        <dsp:cNvPr id="0" name=""/>
        <dsp:cNvSpPr/>
      </dsp:nvSpPr>
      <dsp:spPr>
        <a:xfrm>
          <a:off x="217783" y="982401"/>
          <a:ext cx="3048967" cy="442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244" tIns="0" rIns="115244" bIns="0" numCol="1" spcCol="1270" anchor="ctr" anchorCtr="0">
          <a:noAutofit/>
        </a:bodyPr>
        <a:lstStyle/>
        <a:p>
          <a:pPr marL="0" lvl="0" indent="0" algn="l" defTabSz="666750">
            <a:lnSpc>
              <a:spcPct val="90000"/>
            </a:lnSpc>
            <a:spcBef>
              <a:spcPct val="0"/>
            </a:spcBef>
            <a:spcAft>
              <a:spcPct val="35000"/>
            </a:spcAft>
            <a:buNone/>
          </a:pPr>
          <a:r>
            <a:rPr lang="en-US" sz="1500" b="1" kern="1200" dirty="0"/>
            <a:t>Database</a:t>
          </a:r>
          <a:endParaRPr lang="en-US" sz="1500" kern="1200" dirty="0"/>
        </a:p>
      </dsp:txBody>
      <dsp:txXfrm>
        <a:off x="239399" y="1004017"/>
        <a:ext cx="3005735" cy="399568"/>
      </dsp:txXfrm>
    </dsp:sp>
    <dsp:sp modelId="{C742DF89-E218-42E7-9F00-07C9E7EC1423}">
      <dsp:nvSpPr>
        <dsp:cNvPr id="0" name=""/>
        <dsp:cNvSpPr/>
      </dsp:nvSpPr>
      <dsp:spPr>
        <a:xfrm>
          <a:off x="0" y="2132264"/>
          <a:ext cx="4355668" cy="626062"/>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048" tIns="312420" rIns="338048"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PyCharm IDE</a:t>
          </a:r>
        </a:p>
      </dsp:txBody>
      <dsp:txXfrm>
        <a:off x="0" y="2132264"/>
        <a:ext cx="4355668" cy="626062"/>
      </dsp:txXfrm>
    </dsp:sp>
    <dsp:sp modelId="{6544EF9B-2552-4F4D-9BB5-85778410967A}">
      <dsp:nvSpPr>
        <dsp:cNvPr id="0" name=""/>
        <dsp:cNvSpPr/>
      </dsp:nvSpPr>
      <dsp:spPr>
        <a:xfrm>
          <a:off x="217783" y="1910864"/>
          <a:ext cx="3048967" cy="442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244" tIns="0" rIns="115244" bIns="0" numCol="1" spcCol="1270" anchor="ctr" anchorCtr="0">
          <a:noAutofit/>
        </a:bodyPr>
        <a:lstStyle/>
        <a:p>
          <a:pPr marL="0" lvl="0" indent="0" algn="l" defTabSz="666750">
            <a:lnSpc>
              <a:spcPct val="90000"/>
            </a:lnSpc>
            <a:spcBef>
              <a:spcPct val="0"/>
            </a:spcBef>
            <a:spcAft>
              <a:spcPct val="35000"/>
            </a:spcAft>
            <a:buNone/>
          </a:pPr>
          <a:r>
            <a:rPr lang="en-US" sz="1500" b="1" kern="1200" dirty="0"/>
            <a:t>Code Editor</a:t>
          </a:r>
          <a:endParaRPr lang="en-US" sz="1500" kern="1200" dirty="0"/>
        </a:p>
      </dsp:txBody>
      <dsp:txXfrm>
        <a:off x="239399" y="1932480"/>
        <a:ext cx="3005735" cy="399568"/>
      </dsp:txXfrm>
    </dsp:sp>
    <dsp:sp modelId="{78502706-CB31-456E-A6D7-A04B8D9F25FC}">
      <dsp:nvSpPr>
        <dsp:cNvPr id="0" name=""/>
        <dsp:cNvSpPr/>
      </dsp:nvSpPr>
      <dsp:spPr>
        <a:xfrm>
          <a:off x="0" y="3060726"/>
          <a:ext cx="4355668" cy="626062"/>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048" tIns="312420" rIns="338048"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Microsoft GitHub</a:t>
          </a:r>
        </a:p>
      </dsp:txBody>
      <dsp:txXfrm>
        <a:off x="0" y="3060726"/>
        <a:ext cx="4355668" cy="626062"/>
      </dsp:txXfrm>
    </dsp:sp>
    <dsp:sp modelId="{E361A434-CECA-4BDA-9526-8A9FD29830A3}">
      <dsp:nvSpPr>
        <dsp:cNvPr id="0" name=""/>
        <dsp:cNvSpPr/>
      </dsp:nvSpPr>
      <dsp:spPr>
        <a:xfrm>
          <a:off x="217783" y="2839326"/>
          <a:ext cx="3048967" cy="442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244" tIns="0" rIns="115244" bIns="0" numCol="1" spcCol="1270" anchor="ctr" anchorCtr="0">
          <a:noAutofit/>
        </a:bodyPr>
        <a:lstStyle/>
        <a:p>
          <a:pPr marL="0" lvl="0" indent="0" algn="l" defTabSz="666750">
            <a:lnSpc>
              <a:spcPct val="90000"/>
            </a:lnSpc>
            <a:spcBef>
              <a:spcPct val="0"/>
            </a:spcBef>
            <a:spcAft>
              <a:spcPct val="35000"/>
            </a:spcAft>
            <a:buNone/>
          </a:pPr>
          <a:r>
            <a:rPr lang="en-US" sz="1500" b="1" kern="1200" dirty="0"/>
            <a:t>Code Hosting</a:t>
          </a:r>
          <a:endParaRPr lang="en-US" sz="1500" kern="1200" dirty="0"/>
        </a:p>
      </dsp:txBody>
      <dsp:txXfrm>
        <a:off x="239399" y="2860942"/>
        <a:ext cx="3005735"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62A1535-E90F-4F47-9594-C96F4FD20480}"/>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r">
              <a:defRPr sz="1200"/>
            </a:lvl1pPr>
          </a:lstStyle>
          <a:p>
            <a:endParaRPr lang="ar-SA" dirty="0"/>
          </a:p>
        </p:txBody>
      </p:sp>
      <p:sp>
        <p:nvSpPr>
          <p:cNvPr id="3" name="Date Placeholder 2">
            <a:extLst>
              <a:ext uri="{FF2B5EF4-FFF2-40B4-BE49-F238E27FC236}">
                <a16:creationId xmlns:a16="http://schemas.microsoft.com/office/drawing/2014/main" id="{485873CC-E80E-4712-B2E2-59892E0532BD}"/>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l">
              <a:defRPr sz="1200"/>
            </a:lvl1pPr>
          </a:lstStyle>
          <a:p>
            <a:fld id="{0261175D-0BCC-4E55-BE27-59CF89C3509B}" type="datetime8">
              <a:rPr lang="ar-EG" smtClean="0"/>
              <a:t>20 تشرين الأول، 21</a:t>
            </a:fld>
            <a:endParaRPr lang="ar-SA" dirty="0"/>
          </a:p>
        </p:txBody>
      </p:sp>
      <p:sp>
        <p:nvSpPr>
          <p:cNvPr id="4" name="Footer Placeholder 3">
            <a:extLst>
              <a:ext uri="{FF2B5EF4-FFF2-40B4-BE49-F238E27FC236}">
                <a16:creationId xmlns:a16="http://schemas.microsoft.com/office/drawing/2014/main" id="{6F32F024-98E1-4848-A15F-27703586326A}"/>
              </a:ext>
            </a:extLst>
          </p:cNvPr>
          <p:cNvSpPr>
            <a:spLocks noGrp="1"/>
          </p:cNvSpPr>
          <p:nvPr>
            <p:ph type="ftr" sz="quarter" idx="2"/>
          </p:nvPr>
        </p:nvSpPr>
        <p:spPr>
          <a:xfrm>
            <a:off x="0" y="6513514"/>
            <a:ext cx="3962400" cy="344487"/>
          </a:xfrm>
          <a:prstGeom prst="rect">
            <a:avLst/>
          </a:prstGeom>
        </p:spPr>
        <p:txBody>
          <a:bodyPr vert="horz" lIns="91440" tIns="45720" rIns="91440" bIns="45720" rtlCol="0" anchor="b"/>
          <a:lstStyle>
            <a:lvl1pPr algn="r">
              <a:defRPr sz="1200"/>
            </a:lvl1pPr>
          </a:lstStyle>
          <a:p>
            <a:endParaRPr lang="ar-SA" dirty="0"/>
          </a:p>
        </p:txBody>
      </p:sp>
      <p:sp>
        <p:nvSpPr>
          <p:cNvPr id="5" name="Slide Number Placeholder 4">
            <a:extLst>
              <a:ext uri="{FF2B5EF4-FFF2-40B4-BE49-F238E27FC236}">
                <a16:creationId xmlns:a16="http://schemas.microsoft.com/office/drawing/2014/main" id="{301E9AEE-E5A6-48D5-BAC9-D00B97ED0323}"/>
              </a:ext>
            </a:extLst>
          </p:cNvPr>
          <p:cNvSpPr>
            <a:spLocks noGrp="1"/>
          </p:cNvSpPr>
          <p:nvPr>
            <p:ph type="sldNum" sz="quarter" idx="3"/>
          </p:nvPr>
        </p:nvSpPr>
        <p:spPr>
          <a:xfrm>
            <a:off x="5180013" y="6513514"/>
            <a:ext cx="3962400" cy="344487"/>
          </a:xfrm>
          <a:prstGeom prst="rect">
            <a:avLst/>
          </a:prstGeom>
        </p:spPr>
        <p:txBody>
          <a:bodyPr vert="horz" lIns="91440" tIns="45720" rIns="91440" bIns="45720" rtlCol="0" anchor="b"/>
          <a:lstStyle>
            <a:lvl1pPr algn="l">
              <a:defRPr sz="1200"/>
            </a:lvl1pPr>
          </a:lstStyle>
          <a:p>
            <a:fld id="{51113A72-AB5D-4EE0-989F-5DF324BD0543}" type="slidenum">
              <a:rPr lang="ar-SA" smtClean="0"/>
              <a:t>‹#›</a:t>
            </a:fld>
            <a:endParaRPr lang="ar-SA" dirty="0"/>
          </a:p>
        </p:txBody>
      </p:sp>
    </p:spTree>
    <p:extLst>
      <p:ext uri="{BB962C8B-B14F-4D97-AF65-F5344CB8AC3E}">
        <p14:creationId xmlns:p14="http://schemas.microsoft.com/office/powerpoint/2010/main" val="18307932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5179484" y="1"/>
            <a:ext cx="3962400" cy="344091"/>
          </a:xfrm>
          <a:prstGeom prst="rect">
            <a:avLst/>
          </a:prstGeom>
        </p:spPr>
        <p:txBody>
          <a:bodyPr vert="horz" lIns="91440" tIns="45720" rIns="91440" bIns="45720" rtlCol="0"/>
          <a:lstStyle>
            <a:lvl1pPr algn="l">
              <a:defRPr sz="1200"/>
            </a:lvl1pPr>
          </a:lstStyle>
          <a:p>
            <a:fld id="{E02AD51E-4E35-448C-864A-7F9EF2D8255E}" type="datetime8">
              <a:rPr lang="ar-EG" smtClean="0"/>
              <a:t>20 تشرين الأول، 21</a:t>
            </a:fld>
            <a:endParaRPr lang="ar-EG" dirty="0"/>
          </a:p>
        </p:txBody>
      </p:sp>
      <p:sp>
        <p:nvSpPr>
          <p:cNvPr id="4" name="Slide Image Placeholder 3"/>
          <p:cNvSpPr>
            <a:spLocks noGrp="1" noRot="1" noChangeAspect="1"/>
          </p:cNvSpPr>
          <p:nvPr>
            <p:ph type="sldImg" idx="2"/>
          </p:nvPr>
        </p:nvSpPr>
        <p:spPr>
          <a:xfrm>
            <a:off x="0" y="472677"/>
            <a:ext cx="4114800" cy="2314575"/>
          </a:xfrm>
          <a:prstGeom prst="rect">
            <a:avLst/>
          </a:prstGeom>
          <a:noFill/>
          <a:ln w="12700">
            <a:solidFill>
              <a:prstClr val="black"/>
            </a:solidFill>
          </a:ln>
        </p:spPr>
        <p:txBody>
          <a:bodyPr vert="horz" lIns="91440" tIns="45720" rIns="91440" bIns="45720" rtlCol="0" anchor="ctr"/>
          <a:lstStyle/>
          <a:p>
            <a:endParaRPr lang="ar-EG" dirty="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ar-EG" dirty="0"/>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r">
              <a:defRPr sz="1200"/>
            </a:lvl1pPr>
          </a:lstStyle>
          <a:p>
            <a:endParaRPr lang="ar-EG" dirty="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l">
              <a:defRPr sz="1200"/>
            </a:lvl1pPr>
          </a:lstStyle>
          <a:p>
            <a:fld id="{9B5560CF-9BF7-41E3-A543-376987139C58}" type="slidenum">
              <a:rPr lang="ar-EG" smtClean="0"/>
              <a:t>‹#›</a:t>
            </a:fld>
            <a:endParaRPr lang="ar-EG" dirty="0"/>
          </a:p>
        </p:txBody>
      </p:sp>
      <p:sp>
        <p:nvSpPr>
          <p:cNvPr id="8" name="Header Placeholder 7">
            <a:extLst>
              <a:ext uri="{FF2B5EF4-FFF2-40B4-BE49-F238E27FC236}">
                <a16:creationId xmlns:a16="http://schemas.microsoft.com/office/drawing/2014/main" id="{83741B51-DC32-43DF-967F-123A8B9B90F5}"/>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r">
              <a:defRPr sz="1200"/>
            </a:lvl1pPr>
          </a:lstStyle>
          <a:p>
            <a:endParaRPr lang="ar-EG" dirty="0"/>
          </a:p>
        </p:txBody>
      </p:sp>
    </p:spTree>
    <p:extLst>
      <p:ext uri="{BB962C8B-B14F-4D97-AF65-F5344CB8AC3E}">
        <p14:creationId xmlns:p14="http://schemas.microsoft.com/office/powerpoint/2010/main" val="4087093666"/>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579438"/>
            <a:ext cx="4114800" cy="2314575"/>
          </a:xfrm>
        </p:spPr>
      </p:sp>
      <p:sp>
        <p:nvSpPr>
          <p:cNvPr id="3" name="Notes Placeholder 2"/>
          <p:cNvSpPr>
            <a:spLocks noGrp="1"/>
          </p:cNvSpPr>
          <p:nvPr>
            <p:ph type="body" idx="1"/>
          </p:nvPr>
        </p:nvSpPr>
        <p:spPr/>
        <p:txBody>
          <a:bodyPr/>
          <a:lstStyle/>
          <a:p>
            <a:endParaRPr lang="ar-EG" dirty="0"/>
          </a:p>
        </p:txBody>
      </p:sp>
      <p:sp>
        <p:nvSpPr>
          <p:cNvPr id="5" name="Date Placeholder 4">
            <a:extLst>
              <a:ext uri="{FF2B5EF4-FFF2-40B4-BE49-F238E27FC236}">
                <a16:creationId xmlns:a16="http://schemas.microsoft.com/office/drawing/2014/main" id="{FB13F615-F590-4A66-8DBB-53D9B6F9362D}"/>
              </a:ext>
            </a:extLst>
          </p:cNvPr>
          <p:cNvSpPr>
            <a:spLocks noGrp="1"/>
          </p:cNvSpPr>
          <p:nvPr>
            <p:ph type="dt" idx="1"/>
          </p:nvPr>
        </p:nvSpPr>
        <p:spPr/>
        <p:txBody>
          <a:bodyPr/>
          <a:lstStyle/>
          <a:p>
            <a:fld id="{57E99937-6F4C-4073-95CE-15C2598288D3}" type="datetime8">
              <a:rPr lang="ar-EG" smtClean="0"/>
              <a:t>20 تشرين الأول، 21</a:t>
            </a:fld>
            <a:endParaRPr lang="ar-EG" dirty="0"/>
          </a:p>
        </p:txBody>
      </p:sp>
      <p:sp>
        <p:nvSpPr>
          <p:cNvPr id="6" name="Slide Number Placeholder 5">
            <a:extLst>
              <a:ext uri="{FF2B5EF4-FFF2-40B4-BE49-F238E27FC236}">
                <a16:creationId xmlns:a16="http://schemas.microsoft.com/office/drawing/2014/main" id="{81FA73A1-E4F6-4482-BAA8-C5D6C4B76419}"/>
              </a:ext>
            </a:extLst>
          </p:cNvPr>
          <p:cNvSpPr>
            <a:spLocks noGrp="1"/>
          </p:cNvSpPr>
          <p:nvPr>
            <p:ph type="sldNum" sz="quarter" idx="5"/>
          </p:nvPr>
        </p:nvSpPr>
        <p:spPr/>
        <p:txBody>
          <a:bodyPr/>
          <a:lstStyle/>
          <a:p>
            <a:fld id="{9B5560CF-9BF7-41E3-A543-376987139C58}" type="slidenum">
              <a:rPr lang="ar-EG" smtClean="0"/>
              <a:t>1</a:t>
            </a:fld>
            <a:endParaRPr lang="ar-EG" dirty="0"/>
          </a:p>
        </p:txBody>
      </p:sp>
    </p:spTree>
    <p:extLst>
      <p:ext uri="{BB962C8B-B14F-4D97-AF65-F5344CB8AC3E}">
        <p14:creationId xmlns:p14="http://schemas.microsoft.com/office/powerpoint/2010/main" val="1443273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473075"/>
            <a:ext cx="4114800" cy="2314575"/>
          </a:xfrm>
        </p:spPr>
      </p:sp>
      <p:sp>
        <p:nvSpPr>
          <p:cNvPr id="3" name="Notes Placeholder 2"/>
          <p:cNvSpPr>
            <a:spLocks noGrp="1"/>
          </p:cNvSpPr>
          <p:nvPr>
            <p:ph type="body" idx="1"/>
          </p:nvPr>
        </p:nvSpPr>
        <p:spPr/>
        <p:txBody>
          <a:bodyPr/>
          <a:lstStyle/>
          <a:p>
            <a:endParaRPr lang="ar-SA" dirty="0"/>
          </a:p>
        </p:txBody>
      </p:sp>
      <p:sp>
        <p:nvSpPr>
          <p:cNvPr id="4" name="Date Placeholder 3"/>
          <p:cNvSpPr>
            <a:spLocks noGrp="1"/>
          </p:cNvSpPr>
          <p:nvPr>
            <p:ph type="dt" idx="1"/>
          </p:nvPr>
        </p:nvSpPr>
        <p:spPr/>
        <p:txBody>
          <a:bodyPr/>
          <a:lstStyle/>
          <a:p>
            <a:fld id="{E02AD51E-4E35-448C-864A-7F9EF2D8255E}" type="datetime8">
              <a:rPr lang="ar-EG" smtClean="0"/>
              <a:t>20 تشرين الأول، 21</a:t>
            </a:fld>
            <a:endParaRPr lang="ar-EG" dirty="0"/>
          </a:p>
        </p:txBody>
      </p:sp>
      <p:sp>
        <p:nvSpPr>
          <p:cNvPr id="5" name="Slide Number Placeholder 4"/>
          <p:cNvSpPr>
            <a:spLocks noGrp="1"/>
          </p:cNvSpPr>
          <p:nvPr>
            <p:ph type="sldNum" sz="quarter" idx="5"/>
          </p:nvPr>
        </p:nvSpPr>
        <p:spPr/>
        <p:txBody>
          <a:bodyPr/>
          <a:lstStyle/>
          <a:p>
            <a:fld id="{9B5560CF-9BF7-41E3-A543-376987139C58}" type="slidenum">
              <a:rPr lang="ar-EG" smtClean="0"/>
              <a:t>15</a:t>
            </a:fld>
            <a:endParaRPr lang="ar-EG" dirty="0"/>
          </a:p>
        </p:txBody>
      </p:sp>
    </p:spTree>
    <p:extLst>
      <p:ext uri="{BB962C8B-B14F-4D97-AF65-F5344CB8AC3E}">
        <p14:creationId xmlns:p14="http://schemas.microsoft.com/office/powerpoint/2010/main" val="2572630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473075"/>
            <a:ext cx="4114800" cy="2314575"/>
          </a:xfrm>
        </p:spPr>
      </p:sp>
      <p:sp>
        <p:nvSpPr>
          <p:cNvPr id="3" name="Notes Placeholder 2"/>
          <p:cNvSpPr>
            <a:spLocks noGrp="1"/>
          </p:cNvSpPr>
          <p:nvPr>
            <p:ph type="body" idx="1"/>
          </p:nvPr>
        </p:nvSpPr>
        <p:spPr/>
        <p:txBody>
          <a:bodyPr/>
          <a:lstStyle/>
          <a:p>
            <a:endParaRPr lang="ar-SA" dirty="0"/>
          </a:p>
        </p:txBody>
      </p:sp>
      <p:sp>
        <p:nvSpPr>
          <p:cNvPr id="4" name="Date Placeholder 3"/>
          <p:cNvSpPr>
            <a:spLocks noGrp="1"/>
          </p:cNvSpPr>
          <p:nvPr>
            <p:ph type="dt" idx="1"/>
          </p:nvPr>
        </p:nvSpPr>
        <p:spPr/>
        <p:txBody>
          <a:bodyPr/>
          <a:lstStyle/>
          <a:p>
            <a:fld id="{E02AD51E-4E35-448C-864A-7F9EF2D8255E}" type="datetime8">
              <a:rPr lang="ar-EG" smtClean="0"/>
              <a:t>20 تشرين الأول، 21</a:t>
            </a:fld>
            <a:endParaRPr lang="ar-EG" dirty="0"/>
          </a:p>
        </p:txBody>
      </p:sp>
      <p:sp>
        <p:nvSpPr>
          <p:cNvPr id="5" name="Slide Number Placeholder 4"/>
          <p:cNvSpPr>
            <a:spLocks noGrp="1"/>
          </p:cNvSpPr>
          <p:nvPr>
            <p:ph type="sldNum" sz="quarter" idx="5"/>
          </p:nvPr>
        </p:nvSpPr>
        <p:spPr/>
        <p:txBody>
          <a:bodyPr/>
          <a:lstStyle/>
          <a:p>
            <a:fld id="{9B5560CF-9BF7-41E3-A543-376987139C58}" type="slidenum">
              <a:rPr lang="ar-EG" smtClean="0"/>
              <a:t>29</a:t>
            </a:fld>
            <a:endParaRPr lang="ar-EG" dirty="0"/>
          </a:p>
        </p:txBody>
      </p:sp>
    </p:spTree>
    <p:extLst>
      <p:ext uri="{BB962C8B-B14F-4D97-AF65-F5344CB8AC3E}">
        <p14:creationId xmlns:p14="http://schemas.microsoft.com/office/powerpoint/2010/main" val="3517677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579438"/>
            <a:ext cx="4114800" cy="2314575"/>
          </a:xfrm>
        </p:spPr>
      </p:sp>
      <p:sp>
        <p:nvSpPr>
          <p:cNvPr id="3" name="Notes Placeholder 2"/>
          <p:cNvSpPr>
            <a:spLocks noGrp="1"/>
          </p:cNvSpPr>
          <p:nvPr>
            <p:ph type="body" idx="1"/>
          </p:nvPr>
        </p:nvSpPr>
        <p:spPr/>
        <p:txBody>
          <a:bodyPr/>
          <a:lstStyle/>
          <a:p>
            <a:endParaRPr lang="ar-EG" dirty="0"/>
          </a:p>
        </p:txBody>
      </p:sp>
      <p:sp>
        <p:nvSpPr>
          <p:cNvPr id="5" name="Date Placeholder 4">
            <a:extLst>
              <a:ext uri="{FF2B5EF4-FFF2-40B4-BE49-F238E27FC236}">
                <a16:creationId xmlns:a16="http://schemas.microsoft.com/office/drawing/2014/main" id="{FB13F615-F590-4A66-8DBB-53D9B6F9362D}"/>
              </a:ext>
            </a:extLst>
          </p:cNvPr>
          <p:cNvSpPr>
            <a:spLocks noGrp="1"/>
          </p:cNvSpPr>
          <p:nvPr>
            <p:ph type="dt" idx="1"/>
          </p:nvPr>
        </p:nvSpPr>
        <p:spPr/>
        <p:txBody>
          <a:bodyPr/>
          <a:lstStyle/>
          <a:p>
            <a:fld id="{57E99937-6F4C-4073-95CE-15C2598288D3}" type="datetime8">
              <a:rPr lang="ar-EG" smtClean="0"/>
              <a:t>20 تشرين الأول، 21</a:t>
            </a:fld>
            <a:endParaRPr lang="ar-EG" dirty="0"/>
          </a:p>
        </p:txBody>
      </p:sp>
      <p:sp>
        <p:nvSpPr>
          <p:cNvPr id="6" name="Slide Number Placeholder 5">
            <a:extLst>
              <a:ext uri="{FF2B5EF4-FFF2-40B4-BE49-F238E27FC236}">
                <a16:creationId xmlns:a16="http://schemas.microsoft.com/office/drawing/2014/main" id="{81FA73A1-E4F6-4482-BAA8-C5D6C4B76419}"/>
              </a:ext>
            </a:extLst>
          </p:cNvPr>
          <p:cNvSpPr>
            <a:spLocks noGrp="1"/>
          </p:cNvSpPr>
          <p:nvPr>
            <p:ph type="sldNum" sz="quarter" idx="5"/>
          </p:nvPr>
        </p:nvSpPr>
        <p:spPr/>
        <p:txBody>
          <a:bodyPr/>
          <a:lstStyle/>
          <a:p>
            <a:fld id="{9B5560CF-9BF7-41E3-A543-376987139C58}" type="slidenum">
              <a:rPr lang="ar-EG" smtClean="0"/>
              <a:t>35</a:t>
            </a:fld>
            <a:endParaRPr lang="ar-EG" dirty="0"/>
          </a:p>
        </p:txBody>
      </p:sp>
    </p:spTree>
    <p:extLst>
      <p:ext uri="{BB962C8B-B14F-4D97-AF65-F5344CB8AC3E}">
        <p14:creationId xmlns:p14="http://schemas.microsoft.com/office/powerpoint/2010/main" val="14432739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C2794-65EA-481C-8B50-27134307FCE2}"/>
              </a:ext>
            </a:extLst>
          </p:cNvPr>
          <p:cNvSpPr>
            <a:spLocks noGrp="1"/>
          </p:cNvSpPr>
          <p:nvPr>
            <p:ph type="ctrTitle"/>
          </p:nvPr>
        </p:nvSpPr>
        <p:spPr>
          <a:xfrm>
            <a:off x="657543" y="1843370"/>
            <a:ext cx="10876915" cy="3185830"/>
          </a:xfrm>
        </p:spPr>
        <p:txBody>
          <a:bodyPr anchor="b"/>
          <a:lstStyle>
            <a:lvl1pPr algn="ctr">
              <a:defRPr sz="6000"/>
            </a:lvl1pPr>
          </a:lstStyle>
          <a:p>
            <a:r>
              <a:rPr lang="en-US" dirty="0"/>
              <a:t>Click to edit Master title style</a:t>
            </a:r>
            <a:endParaRPr lang="ar-EG" dirty="0"/>
          </a:p>
        </p:txBody>
      </p:sp>
      <p:sp>
        <p:nvSpPr>
          <p:cNvPr id="3" name="Subtitle 2">
            <a:extLst>
              <a:ext uri="{FF2B5EF4-FFF2-40B4-BE49-F238E27FC236}">
                <a16:creationId xmlns:a16="http://schemas.microsoft.com/office/drawing/2014/main" id="{EB3A9D53-08F1-44DB-AA2D-7711F13AFD18}"/>
              </a:ext>
            </a:extLst>
          </p:cNvPr>
          <p:cNvSpPr>
            <a:spLocks noGrp="1"/>
          </p:cNvSpPr>
          <p:nvPr>
            <p:ph type="subTitle" idx="1"/>
          </p:nvPr>
        </p:nvSpPr>
        <p:spPr>
          <a:xfrm>
            <a:off x="657543" y="5171439"/>
            <a:ext cx="10876915" cy="80736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EG"/>
          </a:p>
        </p:txBody>
      </p:sp>
      <p:sp>
        <p:nvSpPr>
          <p:cNvPr id="5" name="Footer Placeholder 4">
            <a:extLst>
              <a:ext uri="{FF2B5EF4-FFF2-40B4-BE49-F238E27FC236}">
                <a16:creationId xmlns:a16="http://schemas.microsoft.com/office/drawing/2014/main" id="{0253745F-9452-4156-A4BF-3BB34E3A7A5F}"/>
              </a:ext>
            </a:extLst>
          </p:cNvPr>
          <p:cNvSpPr>
            <a:spLocks noGrp="1"/>
          </p:cNvSpPr>
          <p:nvPr>
            <p:ph type="ftr" sz="quarter" idx="11"/>
          </p:nvPr>
        </p:nvSpPr>
        <p:spPr>
          <a:xfrm>
            <a:off x="83126" y="6638779"/>
            <a:ext cx="4622223" cy="219222"/>
          </a:xfrm>
        </p:spPr>
        <p:txBody>
          <a:bodyPr/>
          <a:lstStyle/>
          <a:p>
            <a:r>
              <a:rPr lang="en-GB" dirty="0"/>
              <a:t>An Intelligent Intrusion Detection System for Surveillance Cameras</a:t>
            </a:r>
            <a:endParaRPr lang="ar-EG" dirty="0"/>
          </a:p>
        </p:txBody>
      </p:sp>
      <p:sp>
        <p:nvSpPr>
          <p:cNvPr id="6" name="Slide Number Placeholder 5">
            <a:extLst>
              <a:ext uri="{FF2B5EF4-FFF2-40B4-BE49-F238E27FC236}">
                <a16:creationId xmlns:a16="http://schemas.microsoft.com/office/drawing/2014/main" id="{5ED8CC49-7AF1-469E-8020-E73F9773AE6B}"/>
              </a:ext>
            </a:extLst>
          </p:cNvPr>
          <p:cNvSpPr>
            <a:spLocks noGrp="1"/>
          </p:cNvSpPr>
          <p:nvPr>
            <p:ph type="sldNum" sz="quarter" idx="12"/>
          </p:nvPr>
        </p:nvSpPr>
        <p:spPr>
          <a:xfrm>
            <a:off x="9587344" y="6638778"/>
            <a:ext cx="2521529" cy="219222"/>
          </a:xfrm>
          <a:prstGeom prst="rect">
            <a:avLst/>
          </a:prstGeom>
        </p:spPr>
        <p:txBody>
          <a:bodyPr/>
          <a:lstStyle>
            <a:lvl1pPr algn="r" rtl="1">
              <a:defRPr/>
            </a:lvl1pPr>
          </a:lstStyle>
          <a:p>
            <a:fld id="{9BF613EA-52BB-461C-8173-BE2C80580C66}" type="slidenum">
              <a:rPr lang="ar-EG" smtClean="0"/>
              <a:pPr/>
              <a:t>‹#›</a:t>
            </a:fld>
            <a:endParaRPr lang="ar-EG" dirty="0"/>
          </a:p>
        </p:txBody>
      </p:sp>
    </p:spTree>
    <p:extLst>
      <p:ext uri="{BB962C8B-B14F-4D97-AF65-F5344CB8AC3E}">
        <p14:creationId xmlns:p14="http://schemas.microsoft.com/office/powerpoint/2010/main" val="268430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2420-23C7-4C2C-A320-DA359D1DFAEF}"/>
              </a:ext>
            </a:extLst>
          </p:cNvPr>
          <p:cNvSpPr>
            <a:spLocks noGrp="1"/>
          </p:cNvSpPr>
          <p:nvPr>
            <p:ph type="title"/>
          </p:nvPr>
        </p:nvSpPr>
        <p:spPr>
          <a:xfrm>
            <a:off x="839788" y="1523132"/>
            <a:ext cx="3932237" cy="1642627"/>
          </a:xfrm>
        </p:spPr>
        <p:txBody>
          <a:bodyPr anchor="b"/>
          <a:lstStyle>
            <a:lvl1pPr>
              <a:defRPr sz="3200"/>
            </a:lvl1pPr>
          </a:lstStyle>
          <a:p>
            <a:r>
              <a:rPr lang="en-US"/>
              <a:t>Click to edit Master title style</a:t>
            </a:r>
            <a:endParaRPr lang="ar-EG"/>
          </a:p>
        </p:txBody>
      </p:sp>
      <p:sp>
        <p:nvSpPr>
          <p:cNvPr id="3" name="Picture Placeholder 2">
            <a:extLst>
              <a:ext uri="{FF2B5EF4-FFF2-40B4-BE49-F238E27FC236}">
                <a16:creationId xmlns:a16="http://schemas.microsoft.com/office/drawing/2014/main" id="{7F652EBE-2C3D-4505-B6DB-713002ACCB7C}"/>
              </a:ext>
            </a:extLst>
          </p:cNvPr>
          <p:cNvSpPr>
            <a:spLocks noGrp="1"/>
          </p:cNvSpPr>
          <p:nvPr>
            <p:ph type="pic" idx="1"/>
          </p:nvPr>
        </p:nvSpPr>
        <p:spPr>
          <a:xfrm>
            <a:off x="5183188" y="1523132"/>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dirty="0"/>
          </a:p>
        </p:txBody>
      </p:sp>
      <p:sp>
        <p:nvSpPr>
          <p:cNvPr id="4" name="Text Placeholder 3">
            <a:extLst>
              <a:ext uri="{FF2B5EF4-FFF2-40B4-BE49-F238E27FC236}">
                <a16:creationId xmlns:a16="http://schemas.microsoft.com/office/drawing/2014/main" id="{0A7D5A31-F01F-4A05-A2B3-431990272000}"/>
              </a:ext>
            </a:extLst>
          </p:cNvPr>
          <p:cNvSpPr>
            <a:spLocks noGrp="1"/>
          </p:cNvSpPr>
          <p:nvPr>
            <p:ph type="body" sz="half" idx="2"/>
          </p:nvPr>
        </p:nvSpPr>
        <p:spPr>
          <a:xfrm>
            <a:off x="839788" y="3165759"/>
            <a:ext cx="3932237" cy="32389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Footer Placeholder 5">
            <a:extLst>
              <a:ext uri="{FF2B5EF4-FFF2-40B4-BE49-F238E27FC236}">
                <a16:creationId xmlns:a16="http://schemas.microsoft.com/office/drawing/2014/main" id="{1D7188D9-8B1F-45A5-87D4-AD9540BA3DFC}"/>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7" name="Slide Number Placeholder 6">
            <a:extLst>
              <a:ext uri="{FF2B5EF4-FFF2-40B4-BE49-F238E27FC236}">
                <a16:creationId xmlns:a16="http://schemas.microsoft.com/office/drawing/2014/main" id="{7366C432-4660-4AB5-AAD8-2F527B02922C}"/>
              </a:ext>
            </a:extLst>
          </p:cNvPr>
          <p:cNvSpPr>
            <a:spLocks noGrp="1"/>
          </p:cNvSpPr>
          <p:nvPr>
            <p:ph type="sldNum" sz="quarter" idx="12"/>
          </p:nvPr>
        </p:nvSpPr>
        <p:spPr>
          <a:xfrm>
            <a:off x="9587344" y="6638778"/>
            <a:ext cx="2521529" cy="219222"/>
          </a:xfrm>
          <a:prstGeom prst="rect">
            <a:avLst/>
          </a:prstGeom>
        </p:spPr>
        <p:txBody>
          <a:bodyPr/>
          <a:lstStyle/>
          <a:p>
            <a:fld id="{9BF613EA-52BB-461C-8173-BE2C80580C66}" type="slidenum">
              <a:rPr lang="ar-EG" smtClean="0"/>
              <a:t>‹#›</a:t>
            </a:fld>
            <a:endParaRPr lang="ar-EG" dirty="0"/>
          </a:p>
        </p:txBody>
      </p:sp>
    </p:spTree>
    <p:extLst>
      <p:ext uri="{BB962C8B-B14F-4D97-AF65-F5344CB8AC3E}">
        <p14:creationId xmlns:p14="http://schemas.microsoft.com/office/powerpoint/2010/main" val="6899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F338B-BED2-40F7-AA4F-0330E22E47C2}"/>
              </a:ext>
            </a:extLst>
          </p:cNvPr>
          <p:cNvSpPr>
            <a:spLocks noGrp="1"/>
          </p:cNvSpPr>
          <p:nvPr>
            <p:ph type="title"/>
          </p:nvPr>
        </p:nvSpPr>
        <p:spPr/>
        <p:txBody>
          <a:bodyPr/>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8B3370DD-EA02-469A-880D-CEBB7A5D4B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Footer Placeholder 4">
            <a:extLst>
              <a:ext uri="{FF2B5EF4-FFF2-40B4-BE49-F238E27FC236}">
                <a16:creationId xmlns:a16="http://schemas.microsoft.com/office/drawing/2014/main" id="{72A01D22-1648-421D-9F74-4747A29007E6}"/>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6" name="Slide Number Placeholder 5">
            <a:extLst>
              <a:ext uri="{FF2B5EF4-FFF2-40B4-BE49-F238E27FC236}">
                <a16:creationId xmlns:a16="http://schemas.microsoft.com/office/drawing/2014/main" id="{F3BAB189-E2A8-41BA-B606-D8D6B2B66DB5}"/>
              </a:ext>
            </a:extLst>
          </p:cNvPr>
          <p:cNvSpPr>
            <a:spLocks noGrp="1"/>
          </p:cNvSpPr>
          <p:nvPr>
            <p:ph type="sldNum" sz="quarter" idx="12"/>
          </p:nvPr>
        </p:nvSpPr>
        <p:spPr>
          <a:xfrm>
            <a:off x="9587344" y="6638778"/>
            <a:ext cx="2521529" cy="219222"/>
          </a:xfrm>
          <a:prstGeom prst="rect">
            <a:avLst/>
          </a:prstGeom>
        </p:spPr>
        <p:txBody>
          <a:bodyPr/>
          <a:lstStyle/>
          <a:p>
            <a:fld id="{9BF613EA-52BB-461C-8173-BE2C80580C66}" type="slidenum">
              <a:rPr lang="ar-EG" smtClean="0"/>
              <a:t>‹#›</a:t>
            </a:fld>
            <a:endParaRPr lang="ar-EG" dirty="0"/>
          </a:p>
        </p:txBody>
      </p:sp>
    </p:spTree>
    <p:extLst>
      <p:ext uri="{BB962C8B-B14F-4D97-AF65-F5344CB8AC3E}">
        <p14:creationId xmlns:p14="http://schemas.microsoft.com/office/powerpoint/2010/main" val="881454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4C57B2-B237-4FE6-B0B5-2C0E431DDEE6}"/>
              </a:ext>
            </a:extLst>
          </p:cNvPr>
          <p:cNvSpPr>
            <a:spLocks noGrp="1"/>
          </p:cNvSpPr>
          <p:nvPr>
            <p:ph type="title" orient="vert"/>
          </p:nvPr>
        </p:nvSpPr>
        <p:spPr>
          <a:xfrm>
            <a:off x="8724900" y="1385454"/>
            <a:ext cx="2628900" cy="5105537"/>
          </a:xfrm>
        </p:spPr>
        <p:txBody>
          <a:bodyPr vert="eaVert"/>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0F1104D1-2BA6-437E-A821-2E9D35F6F8A6}"/>
              </a:ext>
            </a:extLst>
          </p:cNvPr>
          <p:cNvSpPr>
            <a:spLocks noGrp="1"/>
          </p:cNvSpPr>
          <p:nvPr>
            <p:ph type="body" orient="vert" idx="1"/>
          </p:nvPr>
        </p:nvSpPr>
        <p:spPr>
          <a:xfrm>
            <a:off x="838200" y="1385454"/>
            <a:ext cx="7734300" cy="51055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Footer Placeholder 4">
            <a:extLst>
              <a:ext uri="{FF2B5EF4-FFF2-40B4-BE49-F238E27FC236}">
                <a16:creationId xmlns:a16="http://schemas.microsoft.com/office/drawing/2014/main" id="{7E4A1104-894A-400B-954C-9A9528DB154D}"/>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6" name="Slide Number Placeholder 5">
            <a:extLst>
              <a:ext uri="{FF2B5EF4-FFF2-40B4-BE49-F238E27FC236}">
                <a16:creationId xmlns:a16="http://schemas.microsoft.com/office/drawing/2014/main" id="{6A5E64A7-2026-44E1-945B-EA6057E4FC26}"/>
              </a:ext>
            </a:extLst>
          </p:cNvPr>
          <p:cNvSpPr>
            <a:spLocks noGrp="1"/>
          </p:cNvSpPr>
          <p:nvPr>
            <p:ph type="sldNum" sz="quarter" idx="12"/>
          </p:nvPr>
        </p:nvSpPr>
        <p:spPr>
          <a:xfrm>
            <a:off x="9587344" y="6638778"/>
            <a:ext cx="2521529" cy="219222"/>
          </a:xfrm>
          <a:prstGeom prst="rect">
            <a:avLst/>
          </a:prstGeom>
        </p:spPr>
        <p:txBody>
          <a:bodyPr/>
          <a:lstStyle/>
          <a:p>
            <a:fld id="{9BF613EA-52BB-461C-8173-BE2C80580C66}" type="slidenum">
              <a:rPr lang="ar-EG" smtClean="0"/>
              <a:t>‹#›</a:t>
            </a:fld>
            <a:endParaRPr lang="ar-EG" dirty="0"/>
          </a:p>
        </p:txBody>
      </p:sp>
    </p:spTree>
    <p:extLst>
      <p:ext uri="{BB962C8B-B14F-4D97-AF65-F5344CB8AC3E}">
        <p14:creationId xmlns:p14="http://schemas.microsoft.com/office/powerpoint/2010/main" val="3123599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C408-FF18-4D0E-B400-70050D54119C}"/>
              </a:ext>
            </a:extLst>
          </p:cNvPr>
          <p:cNvSpPr>
            <a:spLocks noGrp="1"/>
          </p:cNvSpPr>
          <p:nvPr>
            <p:ph type="title"/>
          </p:nvPr>
        </p:nvSpPr>
        <p:spPr/>
        <p:txBody>
          <a:bodyPr/>
          <a:lstStyle>
            <a:lvl1pPr>
              <a:defRPr b="1"/>
            </a:lvl1pPr>
          </a:lstStyle>
          <a:p>
            <a:r>
              <a:rPr lang="en-US" dirty="0"/>
              <a:t>Click to edit Master title style</a:t>
            </a:r>
            <a:endParaRPr lang="ar-EG" dirty="0"/>
          </a:p>
        </p:txBody>
      </p:sp>
      <p:sp>
        <p:nvSpPr>
          <p:cNvPr id="3" name="Content Placeholder 2">
            <a:extLst>
              <a:ext uri="{FF2B5EF4-FFF2-40B4-BE49-F238E27FC236}">
                <a16:creationId xmlns:a16="http://schemas.microsoft.com/office/drawing/2014/main" id="{B86F2929-F3BC-4E6A-9C49-57F2B9F2E9BE}"/>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ar-EG" dirty="0"/>
          </a:p>
        </p:txBody>
      </p:sp>
      <p:sp>
        <p:nvSpPr>
          <p:cNvPr id="5" name="Footer Placeholder 4">
            <a:extLst>
              <a:ext uri="{FF2B5EF4-FFF2-40B4-BE49-F238E27FC236}">
                <a16:creationId xmlns:a16="http://schemas.microsoft.com/office/drawing/2014/main" id="{7C627D87-5F00-43EF-B638-FD442853E951}"/>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6" name="Slide Number Placeholder 5">
            <a:extLst>
              <a:ext uri="{FF2B5EF4-FFF2-40B4-BE49-F238E27FC236}">
                <a16:creationId xmlns:a16="http://schemas.microsoft.com/office/drawing/2014/main" id="{D6C66270-E919-437F-9022-5F4355854F25}"/>
              </a:ext>
            </a:extLst>
          </p:cNvPr>
          <p:cNvSpPr>
            <a:spLocks noGrp="1"/>
          </p:cNvSpPr>
          <p:nvPr>
            <p:ph type="sldNum" sz="quarter" idx="12"/>
          </p:nvPr>
        </p:nvSpPr>
        <p:spPr>
          <a:xfrm>
            <a:off x="9587344" y="6638778"/>
            <a:ext cx="2521529" cy="219222"/>
          </a:xfrm>
          <a:prstGeom prst="rect">
            <a:avLst/>
          </a:prstGeom>
        </p:spPr>
        <p:txBody>
          <a:bodyPr/>
          <a:lstStyle/>
          <a:p>
            <a:fld id="{9BF613EA-52BB-461C-8173-BE2C80580C66}" type="slidenum">
              <a:rPr lang="ar-EG" smtClean="0"/>
              <a:t>‹#›</a:t>
            </a:fld>
            <a:endParaRPr lang="ar-EG" dirty="0"/>
          </a:p>
        </p:txBody>
      </p:sp>
    </p:spTree>
    <p:extLst>
      <p:ext uri="{BB962C8B-B14F-4D97-AF65-F5344CB8AC3E}">
        <p14:creationId xmlns:p14="http://schemas.microsoft.com/office/powerpoint/2010/main" val="3973278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D314-3253-4315-9597-F722A0150D6B}"/>
              </a:ext>
            </a:extLst>
          </p:cNvPr>
          <p:cNvSpPr>
            <a:spLocks noGrp="1"/>
          </p:cNvSpPr>
          <p:nvPr>
            <p:ph type="title"/>
          </p:nvPr>
        </p:nvSpPr>
        <p:spPr>
          <a:xfrm>
            <a:off x="1508125" y="1785938"/>
            <a:ext cx="9175750" cy="2852737"/>
          </a:xfrm>
        </p:spPr>
        <p:txBody>
          <a:bodyPr anchor="b">
            <a:normAutofit/>
          </a:bodyPr>
          <a:lstStyle>
            <a:lvl1pPr algn="ctr">
              <a:defRPr sz="8000"/>
            </a:lvl1pPr>
          </a:lstStyle>
          <a:p>
            <a:r>
              <a:rPr lang="en-US" dirty="0"/>
              <a:t>Click to edit Master title style</a:t>
            </a:r>
            <a:endParaRPr lang="ar-EG" dirty="0"/>
          </a:p>
        </p:txBody>
      </p:sp>
      <p:sp>
        <p:nvSpPr>
          <p:cNvPr id="3" name="Text Placeholder 2">
            <a:extLst>
              <a:ext uri="{FF2B5EF4-FFF2-40B4-BE49-F238E27FC236}">
                <a16:creationId xmlns:a16="http://schemas.microsoft.com/office/drawing/2014/main" id="{18B50BAE-3010-43BF-87E8-FCAB160B252B}"/>
              </a:ext>
            </a:extLst>
          </p:cNvPr>
          <p:cNvSpPr>
            <a:spLocks noGrp="1"/>
          </p:cNvSpPr>
          <p:nvPr>
            <p:ph type="body" idx="1" hasCustomPrompt="1"/>
          </p:nvPr>
        </p:nvSpPr>
        <p:spPr>
          <a:xfrm>
            <a:off x="1508125" y="4665663"/>
            <a:ext cx="9175750" cy="1500187"/>
          </a:xfrm>
        </p:spPr>
        <p:txBody>
          <a:bodyPr/>
          <a:lstStyle>
            <a:lvl1pPr marL="0" indent="0" algn="ctr">
              <a:buNone/>
              <a:defRPr sz="3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DCD4EFB1-C97B-48FB-A770-405A5448E767}"/>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4" name="Slide Number Placeholder 3">
            <a:extLst>
              <a:ext uri="{FF2B5EF4-FFF2-40B4-BE49-F238E27FC236}">
                <a16:creationId xmlns:a16="http://schemas.microsoft.com/office/drawing/2014/main" id="{E729D28D-64AF-4F76-B2E0-B1C605D68B29}"/>
              </a:ext>
            </a:extLst>
          </p:cNvPr>
          <p:cNvSpPr>
            <a:spLocks noGrp="1"/>
          </p:cNvSpPr>
          <p:nvPr>
            <p:ph type="sldNum" sz="quarter" idx="12"/>
          </p:nvPr>
        </p:nvSpPr>
        <p:spPr/>
        <p:txBody>
          <a:bodyPr/>
          <a:lstStyle>
            <a:lvl1pPr algn="r" rtl="0">
              <a:defRPr/>
            </a:lvl1pPr>
          </a:lstStyle>
          <a:p>
            <a:fld id="{55469AD2-1614-48FA-B8A2-A18DAF9B746A}" type="slidenum">
              <a:rPr lang="ar-EG" smtClean="0"/>
              <a:pPr/>
              <a:t>‹#›</a:t>
            </a:fld>
            <a:endParaRPr lang="ar-EG" dirty="0"/>
          </a:p>
        </p:txBody>
      </p:sp>
    </p:spTree>
    <p:extLst>
      <p:ext uri="{BB962C8B-B14F-4D97-AF65-F5344CB8AC3E}">
        <p14:creationId xmlns:p14="http://schemas.microsoft.com/office/powerpoint/2010/main" val="427985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3800D-B245-4C8A-9D1D-146F24DF1F01}"/>
              </a:ext>
            </a:extLst>
          </p:cNvPr>
          <p:cNvSpPr>
            <a:spLocks noGrp="1"/>
          </p:cNvSpPr>
          <p:nvPr>
            <p:ph type="title"/>
          </p:nvPr>
        </p:nvSpPr>
        <p:spPr/>
        <p:txBody>
          <a:bodyPr/>
          <a:lstStyle/>
          <a:p>
            <a:r>
              <a:rPr lang="en-US" dirty="0"/>
              <a:t>Click to edit Master title style</a:t>
            </a:r>
            <a:endParaRPr lang="ar-EG" dirty="0"/>
          </a:p>
        </p:txBody>
      </p:sp>
      <p:sp>
        <p:nvSpPr>
          <p:cNvPr id="3" name="Content Placeholder 2">
            <a:extLst>
              <a:ext uri="{FF2B5EF4-FFF2-40B4-BE49-F238E27FC236}">
                <a16:creationId xmlns:a16="http://schemas.microsoft.com/office/drawing/2014/main" id="{3777623E-6E1D-42E1-B2CF-C922491FCA1D}"/>
              </a:ext>
            </a:extLst>
          </p:cNvPr>
          <p:cNvSpPr>
            <a:spLocks noGrp="1"/>
          </p:cNvSpPr>
          <p:nvPr>
            <p:ph sz="half" idx="1"/>
          </p:nvPr>
        </p:nvSpPr>
        <p:spPr>
          <a:xfrm>
            <a:off x="838200" y="2715491"/>
            <a:ext cx="5181600" cy="376151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ar-EG" dirty="0"/>
          </a:p>
        </p:txBody>
      </p:sp>
      <p:sp>
        <p:nvSpPr>
          <p:cNvPr id="4" name="Content Placeholder 3">
            <a:extLst>
              <a:ext uri="{FF2B5EF4-FFF2-40B4-BE49-F238E27FC236}">
                <a16:creationId xmlns:a16="http://schemas.microsoft.com/office/drawing/2014/main" id="{20CE9B34-ABC7-4A82-B4AA-9EF20D62B657}"/>
              </a:ext>
            </a:extLst>
          </p:cNvPr>
          <p:cNvSpPr>
            <a:spLocks noGrp="1"/>
          </p:cNvSpPr>
          <p:nvPr>
            <p:ph sz="half" idx="2"/>
          </p:nvPr>
        </p:nvSpPr>
        <p:spPr>
          <a:xfrm>
            <a:off x="6172200" y="2715491"/>
            <a:ext cx="5181600" cy="376151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ar-EG" dirty="0"/>
          </a:p>
        </p:txBody>
      </p:sp>
      <p:sp>
        <p:nvSpPr>
          <p:cNvPr id="6" name="Footer Placeholder 5">
            <a:extLst>
              <a:ext uri="{FF2B5EF4-FFF2-40B4-BE49-F238E27FC236}">
                <a16:creationId xmlns:a16="http://schemas.microsoft.com/office/drawing/2014/main" id="{8E3F0F36-947E-4E72-9555-89745D34B528}"/>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7" name="Slide Number Placeholder 6">
            <a:extLst>
              <a:ext uri="{FF2B5EF4-FFF2-40B4-BE49-F238E27FC236}">
                <a16:creationId xmlns:a16="http://schemas.microsoft.com/office/drawing/2014/main" id="{1839B15D-0DCB-4CF5-85C5-4B277E7114FD}"/>
              </a:ext>
            </a:extLst>
          </p:cNvPr>
          <p:cNvSpPr>
            <a:spLocks noGrp="1"/>
          </p:cNvSpPr>
          <p:nvPr>
            <p:ph type="sldNum" sz="quarter" idx="12"/>
          </p:nvPr>
        </p:nvSpPr>
        <p:spPr>
          <a:xfrm>
            <a:off x="9587344" y="6638778"/>
            <a:ext cx="2521529" cy="219222"/>
          </a:xfrm>
          <a:prstGeom prst="rect">
            <a:avLst/>
          </a:prstGeom>
        </p:spPr>
        <p:txBody>
          <a:bodyPr/>
          <a:lstStyle/>
          <a:p>
            <a:fld id="{9BF613EA-52BB-461C-8173-BE2C80580C66}" type="slidenum">
              <a:rPr lang="ar-EG" smtClean="0"/>
              <a:t>‹#›</a:t>
            </a:fld>
            <a:endParaRPr lang="ar-EG" dirty="0"/>
          </a:p>
        </p:txBody>
      </p:sp>
    </p:spTree>
    <p:extLst>
      <p:ext uri="{BB962C8B-B14F-4D97-AF65-F5344CB8AC3E}">
        <p14:creationId xmlns:p14="http://schemas.microsoft.com/office/powerpoint/2010/main" val="416366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47847-9BB2-4781-91F4-72CA3ECB9F98}"/>
              </a:ext>
            </a:extLst>
          </p:cNvPr>
          <p:cNvSpPr>
            <a:spLocks noGrp="1"/>
          </p:cNvSpPr>
          <p:nvPr>
            <p:ph type="title"/>
          </p:nvPr>
        </p:nvSpPr>
        <p:spPr>
          <a:xfrm>
            <a:off x="839788" y="1381122"/>
            <a:ext cx="10515600" cy="1214726"/>
          </a:xfrm>
        </p:spPr>
        <p:txBody>
          <a:bodyPr/>
          <a:lstStyle/>
          <a:p>
            <a:r>
              <a:rPr lang="en-US" dirty="0"/>
              <a:t>Click to edit Master title style</a:t>
            </a:r>
            <a:endParaRPr lang="ar-EG" dirty="0"/>
          </a:p>
        </p:txBody>
      </p:sp>
      <p:sp>
        <p:nvSpPr>
          <p:cNvPr id="3" name="Text Placeholder 2">
            <a:extLst>
              <a:ext uri="{FF2B5EF4-FFF2-40B4-BE49-F238E27FC236}">
                <a16:creationId xmlns:a16="http://schemas.microsoft.com/office/drawing/2014/main" id="{D2C5CEF6-8A91-466B-BD21-6BDF898BF824}"/>
              </a:ext>
            </a:extLst>
          </p:cNvPr>
          <p:cNvSpPr>
            <a:spLocks noGrp="1"/>
          </p:cNvSpPr>
          <p:nvPr>
            <p:ph type="body" idx="1"/>
          </p:nvPr>
        </p:nvSpPr>
        <p:spPr>
          <a:xfrm>
            <a:off x="839788" y="2706684"/>
            <a:ext cx="5157787" cy="519412"/>
          </a:xfrm>
        </p:spPr>
        <p:txBody>
          <a:bodyPr vert="horz" lIns="91440" tIns="45720" rIns="91440" bIns="45720" rtlCol="0" anchor="ctr">
            <a:noAutofit/>
          </a:bodyPr>
          <a:lstStyle>
            <a:lvl1pPr>
              <a:defRPr lang="en-US" sz="3000" b="0" dirty="0">
                <a:latin typeface="DIN NEXT™ ARABIC MEDIUM" panose="020B0603020203050203" pitchFamily="34" charset="-78"/>
                <a:cs typeface="DIN NEXT™ ARABIC MEDIUM" panose="020B0603020203050203" pitchFamily="34" charset="-78"/>
              </a:defRPr>
            </a:lvl1pPr>
          </a:lstStyle>
          <a:p>
            <a:pPr marL="0" lvl="0" indent="0">
              <a:buNone/>
            </a:pPr>
            <a:r>
              <a:rPr lang="en-US" dirty="0"/>
              <a:t>Edit Master text styles</a:t>
            </a:r>
          </a:p>
        </p:txBody>
      </p:sp>
      <p:sp>
        <p:nvSpPr>
          <p:cNvPr id="4" name="Content Placeholder 3">
            <a:extLst>
              <a:ext uri="{FF2B5EF4-FFF2-40B4-BE49-F238E27FC236}">
                <a16:creationId xmlns:a16="http://schemas.microsoft.com/office/drawing/2014/main" id="{9342275C-2862-4946-AB00-2C9FE77D7836}"/>
              </a:ext>
            </a:extLst>
          </p:cNvPr>
          <p:cNvSpPr>
            <a:spLocks noGrp="1"/>
          </p:cNvSpPr>
          <p:nvPr>
            <p:ph sz="half" idx="2"/>
          </p:nvPr>
        </p:nvSpPr>
        <p:spPr>
          <a:xfrm>
            <a:off x="839788" y="3336932"/>
            <a:ext cx="5157787" cy="319317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ar-EG" dirty="0"/>
          </a:p>
        </p:txBody>
      </p:sp>
      <p:sp>
        <p:nvSpPr>
          <p:cNvPr id="5" name="Text Placeholder 4">
            <a:extLst>
              <a:ext uri="{FF2B5EF4-FFF2-40B4-BE49-F238E27FC236}">
                <a16:creationId xmlns:a16="http://schemas.microsoft.com/office/drawing/2014/main" id="{993CA850-BC4F-4A71-9580-26BB2179517A}"/>
              </a:ext>
            </a:extLst>
          </p:cNvPr>
          <p:cNvSpPr>
            <a:spLocks noGrp="1"/>
          </p:cNvSpPr>
          <p:nvPr>
            <p:ph type="body" sz="quarter" idx="3"/>
          </p:nvPr>
        </p:nvSpPr>
        <p:spPr>
          <a:xfrm>
            <a:off x="6172200" y="2706684"/>
            <a:ext cx="5183188" cy="519412"/>
          </a:xfrm>
        </p:spPr>
        <p:txBody>
          <a:bodyPr vert="horz" lIns="91440" tIns="45720" rIns="91440" bIns="45720" rtlCol="0" anchor="ctr">
            <a:noAutofit/>
          </a:bodyPr>
          <a:lstStyle>
            <a:lvl1pPr>
              <a:defRPr lang="en-US" sz="3000" b="0" dirty="0">
                <a:latin typeface="DIN NEXT™ ARABIC MEDIUM" panose="020B0603020203050203" pitchFamily="34" charset="-78"/>
                <a:cs typeface="DIN NEXT™ ARABIC MEDIUM" panose="020B0603020203050203" pitchFamily="34" charset="-78"/>
              </a:defRPr>
            </a:lvl1pPr>
          </a:lstStyle>
          <a:p>
            <a:pPr marL="0" lvl="0" indent="0">
              <a:buNone/>
            </a:pPr>
            <a:r>
              <a:rPr lang="en-US" dirty="0"/>
              <a:t>Edit Master text styles</a:t>
            </a:r>
          </a:p>
        </p:txBody>
      </p:sp>
      <p:sp>
        <p:nvSpPr>
          <p:cNvPr id="6" name="Content Placeholder 5">
            <a:extLst>
              <a:ext uri="{FF2B5EF4-FFF2-40B4-BE49-F238E27FC236}">
                <a16:creationId xmlns:a16="http://schemas.microsoft.com/office/drawing/2014/main" id="{05E62740-9F95-4192-857F-D42172A8D7ED}"/>
              </a:ext>
            </a:extLst>
          </p:cNvPr>
          <p:cNvSpPr>
            <a:spLocks noGrp="1"/>
          </p:cNvSpPr>
          <p:nvPr>
            <p:ph sz="quarter" idx="4"/>
          </p:nvPr>
        </p:nvSpPr>
        <p:spPr>
          <a:xfrm>
            <a:off x="6172200" y="3336931"/>
            <a:ext cx="5183188" cy="319317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ar-EG" dirty="0"/>
          </a:p>
        </p:txBody>
      </p:sp>
      <p:sp>
        <p:nvSpPr>
          <p:cNvPr id="8" name="Footer Placeholder 7">
            <a:extLst>
              <a:ext uri="{FF2B5EF4-FFF2-40B4-BE49-F238E27FC236}">
                <a16:creationId xmlns:a16="http://schemas.microsoft.com/office/drawing/2014/main" id="{09EDAE74-EDA7-4F17-A4AF-C9AFF96EF107}"/>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9" name="Slide Number Placeholder 8">
            <a:extLst>
              <a:ext uri="{FF2B5EF4-FFF2-40B4-BE49-F238E27FC236}">
                <a16:creationId xmlns:a16="http://schemas.microsoft.com/office/drawing/2014/main" id="{1993EAE6-1B97-4401-856A-43E07E550960}"/>
              </a:ext>
            </a:extLst>
          </p:cNvPr>
          <p:cNvSpPr>
            <a:spLocks noGrp="1"/>
          </p:cNvSpPr>
          <p:nvPr>
            <p:ph type="sldNum" sz="quarter" idx="12"/>
          </p:nvPr>
        </p:nvSpPr>
        <p:spPr>
          <a:xfrm>
            <a:off x="9587344" y="6638778"/>
            <a:ext cx="2521529" cy="219222"/>
          </a:xfrm>
          <a:prstGeom prst="rect">
            <a:avLst/>
          </a:prstGeom>
        </p:spPr>
        <p:txBody>
          <a:bodyPr/>
          <a:lstStyle/>
          <a:p>
            <a:fld id="{9BF613EA-52BB-461C-8173-BE2C80580C66}" type="slidenum">
              <a:rPr lang="ar-EG" smtClean="0"/>
              <a:t>‹#›</a:t>
            </a:fld>
            <a:endParaRPr lang="ar-EG" dirty="0"/>
          </a:p>
        </p:txBody>
      </p:sp>
    </p:spTree>
    <p:extLst>
      <p:ext uri="{BB962C8B-B14F-4D97-AF65-F5344CB8AC3E}">
        <p14:creationId xmlns:p14="http://schemas.microsoft.com/office/powerpoint/2010/main" val="3240205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A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47847-9BB2-4781-91F4-72CA3ECB9F98}"/>
              </a:ext>
            </a:extLst>
          </p:cNvPr>
          <p:cNvSpPr>
            <a:spLocks noGrp="1"/>
          </p:cNvSpPr>
          <p:nvPr>
            <p:ph type="title"/>
          </p:nvPr>
        </p:nvSpPr>
        <p:spPr>
          <a:xfrm>
            <a:off x="839788" y="1381122"/>
            <a:ext cx="10515600" cy="1066803"/>
          </a:xfrm>
        </p:spPr>
        <p:txBody>
          <a:bodyPr/>
          <a:lstStyle/>
          <a:p>
            <a:r>
              <a:rPr lang="en-US" dirty="0"/>
              <a:t>Click to edit Master title style</a:t>
            </a:r>
            <a:endParaRPr lang="ar-EG" dirty="0"/>
          </a:p>
        </p:txBody>
      </p:sp>
      <p:sp>
        <p:nvSpPr>
          <p:cNvPr id="3" name="Text Placeholder 2">
            <a:extLst>
              <a:ext uri="{FF2B5EF4-FFF2-40B4-BE49-F238E27FC236}">
                <a16:creationId xmlns:a16="http://schemas.microsoft.com/office/drawing/2014/main" id="{D2C5CEF6-8A91-466B-BD21-6BDF898BF824}"/>
              </a:ext>
            </a:extLst>
          </p:cNvPr>
          <p:cNvSpPr>
            <a:spLocks noGrp="1"/>
          </p:cNvSpPr>
          <p:nvPr>
            <p:ph type="body" idx="1" hasCustomPrompt="1"/>
          </p:nvPr>
        </p:nvSpPr>
        <p:spPr>
          <a:xfrm>
            <a:off x="839788" y="2528019"/>
            <a:ext cx="10512424" cy="592290"/>
          </a:xfrm>
        </p:spPr>
        <p:txBody>
          <a:bodyPr anchor="ctr">
            <a:noAutofit/>
          </a:bodyPr>
          <a:lstStyle>
            <a:lvl1pPr marL="0" indent="0">
              <a:buNone/>
              <a:defRPr sz="3200" b="0">
                <a:latin typeface="DIN NEXT™ ARABIC MEDIUM" panose="020B0603020203050203" pitchFamily="34" charset="-78"/>
                <a:cs typeface="DIN NEXT™ ARABIC MEDIUM" panose="020B0603020203050203" pitchFamily="34"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9342275C-2862-4946-AB00-2C9FE77D7836}"/>
              </a:ext>
            </a:extLst>
          </p:cNvPr>
          <p:cNvSpPr>
            <a:spLocks noGrp="1"/>
          </p:cNvSpPr>
          <p:nvPr>
            <p:ph sz="half" idx="2"/>
          </p:nvPr>
        </p:nvSpPr>
        <p:spPr>
          <a:xfrm>
            <a:off x="839788" y="3259720"/>
            <a:ext cx="10512424" cy="3270389"/>
          </a:xfrm>
        </p:spPr>
        <p:txBody>
          <a:bodyPr/>
          <a:lstStyle>
            <a:lvl1pPr algn="just">
              <a:defRPr/>
            </a:lvl1pPr>
            <a:lvl2pPr algn="just">
              <a:defRPr/>
            </a:lvl2pPr>
            <a:lvl3pPr algn="just">
              <a:defRPr/>
            </a:lvl3pPr>
            <a:lvl4pPr algn="just">
              <a:defRPr/>
            </a:lvl4pPr>
            <a:lvl5pPr algn="ju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ar-EG" dirty="0"/>
          </a:p>
        </p:txBody>
      </p:sp>
      <p:sp>
        <p:nvSpPr>
          <p:cNvPr id="8" name="Footer Placeholder 7">
            <a:extLst>
              <a:ext uri="{FF2B5EF4-FFF2-40B4-BE49-F238E27FC236}">
                <a16:creationId xmlns:a16="http://schemas.microsoft.com/office/drawing/2014/main" id="{09EDAE74-EDA7-4F17-A4AF-C9AFF96EF107}"/>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9" name="Slide Number Placeholder 8">
            <a:extLst>
              <a:ext uri="{FF2B5EF4-FFF2-40B4-BE49-F238E27FC236}">
                <a16:creationId xmlns:a16="http://schemas.microsoft.com/office/drawing/2014/main" id="{1993EAE6-1B97-4401-856A-43E07E550960}"/>
              </a:ext>
            </a:extLst>
          </p:cNvPr>
          <p:cNvSpPr>
            <a:spLocks noGrp="1"/>
          </p:cNvSpPr>
          <p:nvPr>
            <p:ph type="sldNum" sz="quarter" idx="12"/>
          </p:nvPr>
        </p:nvSpPr>
        <p:spPr>
          <a:xfrm>
            <a:off x="9587344" y="6638778"/>
            <a:ext cx="2521529" cy="219222"/>
          </a:xfrm>
          <a:prstGeom prst="rect">
            <a:avLst/>
          </a:prstGeom>
        </p:spPr>
        <p:txBody>
          <a:bodyPr/>
          <a:lstStyle/>
          <a:p>
            <a:fld id="{9BF613EA-52BB-461C-8173-BE2C80580C66}" type="slidenum">
              <a:rPr lang="ar-EG" smtClean="0"/>
              <a:t>‹#›</a:t>
            </a:fld>
            <a:endParaRPr lang="ar-EG" dirty="0"/>
          </a:p>
        </p:txBody>
      </p:sp>
    </p:spTree>
    <p:extLst>
      <p:ext uri="{BB962C8B-B14F-4D97-AF65-F5344CB8AC3E}">
        <p14:creationId xmlns:p14="http://schemas.microsoft.com/office/powerpoint/2010/main" val="4122667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A2D15-EB54-4FCE-8029-8F2D98C21644}"/>
              </a:ext>
            </a:extLst>
          </p:cNvPr>
          <p:cNvSpPr>
            <a:spLocks noGrp="1"/>
          </p:cNvSpPr>
          <p:nvPr>
            <p:ph type="title"/>
          </p:nvPr>
        </p:nvSpPr>
        <p:spPr/>
        <p:txBody>
          <a:bodyPr/>
          <a:lstStyle/>
          <a:p>
            <a:r>
              <a:rPr lang="en-US"/>
              <a:t>Click to edit Master title style</a:t>
            </a:r>
            <a:endParaRPr lang="ar-EG"/>
          </a:p>
        </p:txBody>
      </p:sp>
      <p:sp>
        <p:nvSpPr>
          <p:cNvPr id="4" name="Footer Placeholder 3">
            <a:extLst>
              <a:ext uri="{FF2B5EF4-FFF2-40B4-BE49-F238E27FC236}">
                <a16:creationId xmlns:a16="http://schemas.microsoft.com/office/drawing/2014/main" id="{1243962F-0BE8-48F7-8C0E-9C8684DE74E4}"/>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42B82879-3260-4074-AADB-19B81B140C96}"/>
              </a:ext>
            </a:extLst>
          </p:cNvPr>
          <p:cNvSpPr>
            <a:spLocks noGrp="1"/>
          </p:cNvSpPr>
          <p:nvPr>
            <p:ph type="sldNum" sz="quarter" idx="12"/>
          </p:nvPr>
        </p:nvSpPr>
        <p:spPr>
          <a:xfrm>
            <a:off x="9587344" y="6638778"/>
            <a:ext cx="2521529" cy="219222"/>
          </a:xfrm>
          <a:prstGeom prst="rect">
            <a:avLst/>
          </a:prstGeom>
        </p:spPr>
        <p:txBody>
          <a:bodyPr/>
          <a:lstStyle/>
          <a:p>
            <a:fld id="{9BF613EA-52BB-461C-8173-BE2C80580C66}" type="slidenum">
              <a:rPr lang="ar-EG" smtClean="0"/>
              <a:t>‹#›</a:t>
            </a:fld>
            <a:endParaRPr lang="ar-EG" dirty="0"/>
          </a:p>
        </p:txBody>
      </p:sp>
    </p:spTree>
    <p:extLst>
      <p:ext uri="{BB962C8B-B14F-4D97-AF65-F5344CB8AC3E}">
        <p14:creationId xmlns:p14="http://schemas.microsoft.com/office/powerpoint/2010/main" val="1261336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304ED14-7C77-46F6-A932-8C8619951600}"/>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4" name="Slide Number Placeholder 3">
            <a:extLst>
              <a:ext uri="{FF2B5EF4-FFF2-40B4-BE49-F238E27FC236}">
                <a16:creationId xmlns:a16="http://schemas.microsoft.com/office/drawing/2014/main" id="{55EB99B0-A3D1-4271-B3F0-E3D0C59C9C8C}"/>
              </a:ext>
            </a:extLst>
          </p:cNvPr>
          <p:cNvSpPr>
            <a:spLocks noGrp="1"/>
          </p:cNvSpPr>
          <p:nvPr>
            <p:ph type="sldNum" sz="quarter" idx="12"/>
          </p:nvPr>
        </p:nvSpPr>
        <p:spPr>
          <a:xfrm>
            <a:off x="9587344" y="6638778"/>
            <a:ext cx="2521529" cy="219222"/>
          </a:xfrm>
          <a:prstGeom prst="rect">
            <a:avLst/>
          </a:prstGeom>
        </p:spPr>
        <p:txBody>
          <a:bodyPr/>
          <a:lstStyle/>
          <a:p>
            <a:fld id="{9BF613EA-52BB-461C-8173-BE2C80580C66}" type="slidenum">
              <a:rPr lang="ar-EG" smtClean="0"/>
              <a:t>‹#›</a:t>
            </a:fld>
            <a:endParaRPr lang="ar-EG" dirty="0"/>
          </a:p>
        </p:txBody>
      </p:sp>
    </p:spTree>
    <p:extLst>
      <p:ext uri="{BB962C8B-B14F-4D97-AF65-F5344CB8AC3E}">
        <p14:creationId xmlns:p14="http://schemas.microsoft.com/office/powerpoint/2010/main" val="2648902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436A-C100-4C9A-8FA9-773C7E177FA7}"/>
              </a:ext>
            </a:extLst>
          </p:cNvPr>
          <p:cNvSpPr>
            <a:spLocks noGrp="1"/>
          </p:cNvSpPr>
          <p:nvPr>
            <p:ph type="title"/>
          </p:nvPr>
        </p:nvSpPr>
        <p:spPr>
          <a:xfrm>
            <a:off x="839788" y="1537846"/>
            <a:ext cx="3932237" cy="1600200"/>
          </a:xfrm>
        </p:spPr>
        <p:txBody>
          <a:bodyPr anchor="b"/>
          <a:lstStyle>
            <a:lvl1pPr>
              <a:defRPr sz="3200"/>
            </a:lvl1pPr>
          </a:lstStyle>
          <a:p>
            <a:r>
              <a:rPr lang="en-US"/>
              <a:t>Click to edit Master title style</a:t>
            </a:r>
            <a:endParaRPr lang="ar-EG"/>
          </a:p>
        </p:txBody>
      </p:sp>
      <p:sp>
        <p:nvSpPr>
          <p:cNvPr id="3" name="Content Placeholder 2">
            <a:extLst>
              <a:ext uri="{FF2B5EF4-FFF2-40B4-BE49-F238E27FC236}">
                <a16:creationId xmlns:a16="http://schemas.microsoft.com/office/drawing/2014/main" id="{C8DB8027-0BF6-4B71-91A2-D52CE8CEB1BF}"/>
              </a:ext>
            </a:extLst>
          </p:cNvPr>
          <p:cNvSpPr>
            <a:spLocks noGrp="1"/>
          </p:cNvSpPr>
          <p:nvPr>
            <p:ph idx="1"/>
          </p:nvPr>
        </p:nvSpPr>
        <p:spPr>
          <a:xfrm>
            <a:off x="5183188" y="1541604"/>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a:extLst>
              <a:ext uri="{FF2B5EF4-FFF2-40B4-BE49-F238E27FC236}">
                <a16:creationId xmlns:a16="http://schemas.microsoft.com/office/drawing/2014/main" id="{00DA6D1E-5785-4EBD-B765-D15029A4E8F3}"/>
              </a:ext>
            </a:extLst>
          </p:cNvPr>
          <p:cNvSpPr>
            <a:spLocks noGrp="1"/>
          </p:cNvSpPr>
          <p:nvPr>
            <p:ph type="body" sz="half" idx="2"/>
          </p:nvPr>
        </p:nvSpPr>
        <p:spPr>
          <a:xfrm>
            <a:off x="839788" y="3149603"/>
            <a:ext cx="3932237" cy="32656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77A99198-94EA-452E-87E2-D2D555EBCC7B}"/>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7" name="Slide Number Placeholder 6">
            <a:extLst>
              <a:ext uri="{FF2B5EF4-FFF2-40B4-BE49-F238E27FC236}">
                <a16:creationId xmlns:a16="http://schemas.microsoft.com/office/drawing/2014/main" id="{AB48E643-A9A1-48B4-BA43-51F6103A5ED4}"/>
              </a:ext>
            </a:extLst>
          </p:cNvPr>
          <p:cNvSpPr>
            <a:spLocks noGrp="1"/>
          </p:cNvSpPr>
          <p:nvPr>
            <p:ph type="sldNum" sz="quarter" idx="12"/>
          </p:nvPr>
        </p:nvSpPr>
        <p:spPr>
          <a:xfrm>
            <a:off x="9587344" y="6638778"/>
            <a:ext cx="2521529" cy="219222"/>
          </a:xfrm>
          <a:prstGeom prst="rect">
            <a:avLst/>
          </a:prstGeom>
        </p:spPr>
        <p:txBody>
          <a:bodyPr/>
          <a:lstStyle/>
          <a:p>
            <a:fld id="{9BF613EA-52BB-461C-8173-BE2C80580C66}" type="slidenum">
              <a:rPr lang="ar-EG" smtClean="0"/>
              <a:t>‹#›</a:t>
            </a:fld>
            <a:endParaRPr lang="ar-EG" dirty="0"/>
          </a:p>
        </p:txBody>
      </p:sp>
    </p:spTree>
    <p:extLst>
      <p:ext uri="{BB962C8B-B14F-4D97-AF65-F5344CB8AC3E}">
        <p14:creationId xmlns:p14="http://schemas.microsoft.com/office/powerpoint/2010/main" val="3947389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5F8F3F-E473-4CC9-98AF-90672842BE46}"/>
              </a:ext>
            </a:extLst>
          </p:cNvPr>
          <p:cNvSpPr>
            <a:spLocks noGrp="1"/>
          </p:cNvSpPr>
          <p:nvPr>
            <p:ph type="title"/>
          </p:nvPr>
        </p:nvSpPr>
        <p:spPr>
          <a:xfrm>
            <a:off x="838200" y="1418056"/>
            <a:ext cx="10515600" cy="1205070"/>
          </a:xfrm>
          <a:prstGeom prst="rect">
            <a:avLst/>
          </a:prstGeom>
        </p:spPr>
        <p:txBody>
          <a:bodyPr vert="horz" lIns="91440" tIns="45720" rIns="91440" bIns="45720" rtlCol="0" anchor="ctr">
            <a:normAutofit/>
          </a:bodyPr>
          <a:lstStyle/>
          <a:p>
            <a:r>
              <a:rPr lang="en-US" dirty="0"/>
              <a:t>Click to edit Master title style</a:t>
            </a:r>
            <a:endParaRPr lang="ar-EG" dirty="0"/>
          </a:p>
        </p:txBody>
      </p:sp>
      <p:sp>
        <p:nvSpPr>
          <p:cNvPr id="3" name="Text Placeholder 2">
            <a:extLst>
              <a:ext uri="{FF2B5EF4-FFF2-40B4-BE49-F238E27FC236}">
                <a16:creationId xmlns:a16="http://schemas.microsoft.com/office/drawing/2014/main" id="{D4461491-F8A8-4BA3-B0AC-1F082141BF94}"/>
              </a:ext>
            </a:extLst>
          </p:cNvPr>
          <p:cNvSpPr>
            <a:spLocks noGrp="1"/>
          </p:cNvSpPr>
          <p:nvPr>
            <p:ph type="body" idx="1"/>
          </p:nvPr>
        </p:nvSpPr>
        <p:spPr>
          <a:xfrm>
            <a:off x="838200" y="2770899"/>
            <a:ext cx="10515600" cy="365543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ar-EG" dirty="0"/>
          </a:p>
        </p:txBody>
      </p:sp>
      <p:sp>
        <p:nvSpPr>
          <p:cNvPr id="5" name="Footer Placeholder 4">
            <a:extLst>
              <a:ext uri="{FF2B5EF4-FFF2-40B4-BE49-F238E27FC236}">
                <a16:creationId xmlns:a16="http://schemas.microsoft.com/office/drawing/2014/main" id="{7385B6C7-D864-4FD7-A2BA-FC3D5A667772}"/>
              </a:ext>
            </a:extLst>
          </p:cNvPr>
          <p:cNvSpPr>
            <a:spLocks noGrp="1"/>
          </p:cNvSpPr>
          <p:nvPr>
            <p:ph type="ftr" sz="quarter" idx="3"/>
          </p:nvPr>
        </p:nvSpPr>
        <p:spPr>
          <a:xfrm>
            <a:off x="83126" y="6640945"/>
            <a:ext cx="4641273" cy="217055"/>
          </a:xfrm>
          <a:prstGeom prst="rect">
            <a:avLst/>
          </a:prstGeom>
        </p:spPr>
        <p:txBody>
          <a:bodyPr vert="horz" lIns="91440" tIns="45720" rIns="91440" bIns="45720" rtlCol="0" anchor="ctr"/>
          <a:lstStyle>
            <a:lvl1pPr algn="l">
              <a:defRPr sz="1200">
                <a:solidFill>
                  <a:schemeClr val="bg1"/>
                </a:solidFill>
              </a:defRPr>
            </a:lvl1pPr>
          </a:lstStyle>
          <a:p>
            <a:r>
              <a:rPr lang="en-GB" dirty="0"/>
              <a:t>An Intelligent Intrusion Detection System for Surveillance Cameras</a:t>
            </a:r>
            <a:endParaRPr lang="ar-EG" dirty="0"/>
          </a:p>
        </p:txBody>
      </p:sp>
      <p:sp>
        <p:nvSpPr>
          <p:cNvPr id="7" name="Slide Number Placeholder 6">
            <a:extLst>
              <a:ext uri="{FF2B5EF4-FFF2-40B4-BE49-F238E27FC236}">
                <a16:creationId xmlns:a16="http://schemas.microsoft.com/office/drawing/2014/main" id="{47B4D7DB-BCF3-48D9-906E-8B7EA78E5734}"/>
              </a:ext>
            </a:extLst>
          </p:cNvPr>
          <p:cNvSpPr>
            <a:spLocks noGrp="1"/>
          </p:cNvSpPr>
          <p:nvPr>
            <p:ph type="sldNum" sz="quarter" idx="4"/>
          </p:nvPr>
        </p:nvSpPr>
        <p:spPr>
          <a:xfrm>
            <a:off x="9365673" y="6640945"/>
            <a:ext cx="2743200" cy="217055"/>
          </a:xfrm>
          <a:prstGeom prst="rect">
            <a:avLst/>
          </a:prstGeom>
        </p:spPr>
        <p:txBody>
          <a:bodyPr vert="horz" lIns="91440" tIns="45720" rIns="91440" bIns="45720" rtlCol="0" anchor="ctr"/>
          <a:lstStyle>
            <a:lvl1pPr algn="r" rtl="0">
              <a:defRPr lang="ar-EG" sz="1200" kern="1200" smtClean="0">
                <a:solidFill>
                  <a:schemeClr val="bg1"/>
                </a:solidFill>
                <a:latin typeface="+mn-lt"/>
                <a:ea typeface="+mn-ea"/>
                <a:cs typeface="+mn-cs"/>
              </a:defRPr>
            </a:lvl1pPr>
          </a:lstStyle>
          <a:p>
            <a:fld id="{55469AD2-1614-48FA-B8A2-A18DAF9B746A}" type="slidenum">
              <a:rPr lang="ar-EG" smtClean="0"/>
              <a:pPr/>
              <a:t>‹#›</a:t>
            </a:fld>
            <a:endParaRPr lang="ar-EG" dirty="0"/>
          </a:p>
        </p:txBody>
      </p:sp>
    </p:spTree>
    <p:extLst>
      <p:ext uri="{BB962C8B-B14F-4D97-AF65-F5344CB8AC3E}">
        <p14:creationId xmlns:p14="http://schemas.microsoft.com/office/powerpoint/2010/main" val="2801932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microsoft.com/office/2007/relationships/diagramDrawing" Target="../diagrams/drawing6.xml"/><Relationship Id="rId3" Type="http://schemas.microsoft.com/office/2007/relationships/hdphoto" Target="../media/hdphoto2.wdp"/><Relationship Id="rId7" Type="http://schemas.openxmlformats.org/officeDocument/2006/relationships/diagramColors" Target="../diagrams/colors6.xml"/><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Layout" Target="../diagrams/layout9.xml"/><Relationship Id="rId7" Type="http://schemas.openxmlformats.org/officeDocument/2006/relationships/image" Target="../media/image28.png"/><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10" Type="http://schemas.openxmlformats.org/officeDocument/2006/relationships/image" Target="../media/image31.png"/><Relationship Id="rId4" Type="http://schemas.openxmlformats.org/officeDocument/2006/relationships/diagramQuickStyle" Target="../diagrams/quickStyle9.xml"/><Relationship Id="rId9"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F1128D3-E402-40BA-99CD-78F387C33497}"/>
              </a:ext>
            </a:extLst>
          </p:cNvPr>
          <p:cNvSpPr>
            <a:spLocks noGrp="1"/>
          </p:cNvSpPr>
          <p:nvPr>
            <p:ph type="ctrTitle"/>
          </p:nvPr>
        </p:nvSpPr>
        <p:spPr>
          <a:xfrm>
            <a:off x="657225" y="1843088"/>
            <a:ext cx="10877550" cy="3186112"/>
          </a:xfrm>
        </p:spPr>
        <p:txBody>
          <a:bodyPr anchor="ctr">
            <a:normAutofit/>
          </a:bodyPr>
          <a:lstStyle/>
          <a:p>
            <a:r>
              <a:rPr lang="en-US" dirty="0"/>
              <a:t>An Intelligent Intrusion Detection System for Surveillance Cameras</a:t>
            </a:r>
            <a:endParaRPr lang="ar-SA" dirty="0"/>
          </a:p>
        </p:txBody>
      </p:sp>
      <p:sp>
        <p:nvSpPr>
          <p:cNvPr id="11" name="Subtitle 10">
            <a:extLst>
              <a:ext uri="{FF2B5EF4-FFF2-40B4-BE49-F238E27FC236}">
                <a16:creationId xmlns:a16="http://schemas.microsoft.com/office/drawing/2014/main" id="{D5C204CF-6033-4E0F-87B6-1F8AB8D74A8F}"/>
              </a:ext>
            </a:extLst>
          </p:cNvPr>
          <p:cNvSpPr>
            <a:spLocks noGrp="1"/>
          </p:cNvSpPr>
          <p:nvPr>
            <p:ph type="subTitle" idx="1"/>
          </p:nvPr>
        </p:nvSpPr>
        <p:spPr>
          <a:xfrm>
            <a:off x="657543" y="5171439"/>
            <a:ext cx="10876915" cy="807367"/>
          </a:xfrm>
        </p:spPr>
        <p:txBody>
          <a:bodyPr anchor="ctr">
            <a:normAutofit/>
          </a:bodyPr>
          <a:lstStyle/>
          <a:p>
            <a:r>
              <a:rPr lang="en-US" dirty="0"/>
              <a:t>Graduation Project I (Midterm Presentation) </a:t>
            </a:r>
            <a:endParaRPr lang="ar-SA" dirty="0"/>
          </a:p>
        </p:txBody>
      </p:sp>
      <p:sp>
        <p:nvSpPr>
          <p:cNvPr id="16" name="Footer Placeholder 12">
            <a:extLst>
              <a:ext uri="{FF2B5EF4-FFF2-40B4-BE49-F238E27FC236}">
                <a16:creationId xmlns:a16="http://schemas.microsoft.com/office/drawing/2014/main" id="{9D4BD325-AD1E-418D-8B2D-328F752F10D4}"/>
              </a:ext>
            </a:extLst>
          </p:cNvPr>
          <p:cNvSpPr>
            <a:spLocks noGrp="1"/>
          </p:cNvSpPr>
          <p:nvPr>
            <p:ph type="ftr" sz="quarter" idx="11"/>
          </p:nvPr>
        </p:nvSpPr>
        <p:spPr>
          <a:xfrm>
            <a:off x="83126" y="6638779"/>
            <a:ext cx="4622223" cy="219222"/>
          </a:xfrm>
          <a:ln>
            <a:noFill/>
          </a:ln>
        </p:spPr>
        <p:txBody>
          <a:bodyPr/>
          <a:lstStyle/>
          <a:p>
            <a:r>
              <a:rPr lang="en-US" dirty="0"/>
              <a:t>An Intelligent Intrusion Detection System for Surveillance Cameras</a:t>
            </a:r>
            <a:endParaRPr lang="ar-EG" dirty="0"/>
          </a:p>
        </p:txBody>
      </p:sp>
      <p:sp>
        <p:nvSpPr>
          <p:cNvPr id="2" name="Slide Number Placeholder 1">
            <a:extLst>
              <a:ext uri="{FF2B5EF4-FFF2-40B4-BE49-F238E27FC236}">
                <a16:creationId xmlns:a16="http://schemas.microsoft.com/office/drawing/2014/main" id="{643AB969-90F1-44F0-9300-95CFF52E8D0A}"/>
              </a:ext>
            </a:extLst>
          </p:cNvPr>
          <p:cNvSpPr>
            <a:spLocks noGrp="1"/>
          </p:cNvSpPr>
          <p:nvPr>
            <p:ph type="sldNum" sz="quarter" idx="12"/>
          </p:nvPr>
        </p:nvSpPr>
        <p:spPr>
          <a:xfrm>
            <a:off x="9587344" y="6638778"/>
            <a:ext cx="2521529" cy="219222"/>
          </a:xfrm>
        </p:spPr>
        <p:txBody>
          <a:bodyPr/>
          <a:lstStyle/>
          <a:p>
            <a:fld id="{9BF613EA-52BB-461C-8173-BE2C80580C66}" type="slidenum">
              <a:rPr lang="ar-EG" smtClean="0"/>
              <a:pPr/>
              <a:t>1</a:t>
            </a:fld>
            <a:endParaRPr lang="ar-EG" dirty="0"/>
          </a:p>
        </p:txBody>
      </p:sp>
    </p:spTree>
    <p:extLst>
      <p:ext uri="{BB962C8B-B14F-4D97-AF65-F5344CB8AC3E}">
        <p14:creationId xmlns:p14="http://schemas.microsoft.com/office/powerpoint/2010/main" val="2344518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A99B7-CC30-4CB3-BABD-46E775CBF88B}"/>
              </a:ext>
            </a:extLst>
          </p:cNvPr>
          <p:cNvSpPr>
            <a:spLocks noGrp="1"/>
          </p:cNvSpPr>
          <p:nvPr>
            <p:ph type="title"/>
          </p:nvPr>
        </p:nvSpPr>
        <p:spPr/>
        <p:txBody>
          <a:bodyPr anchor="ctr"/>
          <a:lstStyle/>
          <a:p>
            <a:r>
              <a:rPr lang="en-US" sz="9600" dirty="0"/>
              <a:t>Background</a:t>
            </a:r>
            <a:endParaRPr lang="ar-SA" dirty="0"/>
          </a:p>
        </p:txBody>
      </p:sp>
      <p:sp>
        <p:nvSpPr>
          <p:cNvPr id="3" name="Text Placeholder 2">
            <a:extLst>
              <a:ext uri="{FF2B5EF4-FFF2-40B4-BE49-F238E27FC236}">
                <a16:creationId xmlns:a16="http://schemas.microsoft.com/office/drawing/2014/main" id="{0927DD9D-8218-4C1C-B9BC-D2C2222961E2}"/>
              </a:ext>
            </a:extLst>
          </p:cNvPr>
          <p:cNvSpPr>
            <a:spLocks noGrp="1"/>
          </p:cNvSpPr>
          <p:nvPr>
            <p:ph type="body" idx="1"/>
          </p:nvPr>
        </p:nvSpPr>
        <p:spPr/>
        <p:txBody>
          <a:bodyPr>
            <a:normAutofit/>
          </a:bodyPr>
          <a:lstStyle/>
          <a:p>
            <a:r>
              <a:rPr lang="en-US" sz="4400" b="1" dirty="0">
                <a:solidFill>
                  <a:schemeClr val="accent5"/>
                </a:solidFill>
              </a:rPr>
              <a:t>Algorithms</a:t>
            </a:r>
            <a:endParaRPr lang="ar-SA" sz="4400" b="1" dirty="0">
              <a:solidFill>
                <a:schemeClr val="accent5"/>
              </a:solidFill>
            </a:endParaRPr>
          </a:p>
        </p:txBody>
      </p:sp>
      <p:sp>
        <p:nvSpPr>
          <p:cNvPr id="4" name="Footer Placeholder 3">
            <a:extLst>
              <a:ext uri="{FF2B5EF4-FFF2-40B4-BE49-F238E27FC236}">
                <a16:creationId xmlns:a16="http://schemas.microsoft.com/office/drawing/2014/main" id="{D4F9B9E4-EFD8-4C93-90B1-EE9FD6141D11}"/>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C549992C-E8D8-4C95-86EB-433BD0110EA7}"/>
              </a:ext>
            </a:extLst>
          </p:cNvPr>
          <p:cNvSpPr>
            <a:spLocks noGrp="1"/>
          </p:cNvSpPr>
          <p:nvPr>
            <p:ph type="sldNum" sz="quarter" idx="12"/>
          </p:nvPr>
        </p:nvSpPr>
        <p:spPr/>
        <p:txBody>
          <a:bodyPr/>
          <a:lstStyle/>
          <a:p>
            <a:fld id="{55469AD2-1614-48FA-B8A2-A18DAF9B746A}" type="slidenum">
              <a:rPr lang="ar-EG" smtClean="0"/>
              <a:pPr/>
              <a:t>10</a:t>
            </a:fld>
            <a:endParaRPr lang="ar-EG" dirty="0"/>
          </a:p>
        </p:txBody>
      </p:sp>
    </p:spTree>
    <p:extLst>
      <p:ext uri="{BB962C8B-B14F-4D97-AF65-F5344CB8AC3E}">
        <p14:creationId xmlns:p14="http://schemas.microsoft.com/office/powerpoint/2010/main" val="666390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Background</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Image Classification</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8" y="3259720"/>
            <a:ext cx="6621934" cy="3270389"/>
          </a:xfrm>
        </p:spPr>
        <p:txBody>
          <a:bodyPr>
            <a:normAutofit lnSpcReduction="10000"/>
          </a:bodyPr>
          <a:lstStyle/>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Define: </a:t>
            </a:r>
            <a:endParaRPr lang="en-US" sz="2400" dirty="0"/>
          </a:p>
          <a:p>
            <a:pPr marL="0" indent="0">
              <a:buNone/>
            </a:pPr>
            <a:r>
              <a:rPr lang="en-US" sz="2400" dirty="0"/>
              <a:t>predicting the class of one item in a picture</a:t>
            </a:r>
          </a:p>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Input</a:t>
            </a:r>
          </a:p>
          <a:p>
            <a:pPr marL="0" indent="0">
              <a:buNone/>
            </a:pPr>
            <a:r>
              <a:rPr lang="en-US" sz="2400" dirty="0"/>
              <a:t>a single-object image, such as a photograph, is utilized.</a:t>
            </a:r>
          </a:p>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Output</a:t>
            </a:r>
          </a:p>
          <a:p>
            <a:pPr marL="0" indent="0">
              <a:buNone/>
            </a:pPr>
            <a:r>
              <a:rPr lang="en-US" sz="2400" dirty="0"/>
              <a:t>a class label is created (e.g., one or more integers that are mapped to class labels).</a:t>
            </a:r>
            <a:endParaRPr lang="ar-SA" sz="2400" dirty="0"/>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11</a:t>
            </a:fld>
            <a:endParaRPr lang="ar-EG" dirty="0"/>
          </a:p>
        </p:txBody>
      </p:sp>
      <p:pic>
        <p:nvPicPr>
          <p:cNvPr id="2050" name="Picture 2" descr="A picture containing text, mammal&#10;&#10;Description automatically generated">
            <a:extLst>
              <a:ext uri="{FF2B5EF4-FFF2-40B4-BE49-F238E27FC236}">
                <a16:creationId xmlns:a16="http://schemas.microsoft.com/office/drawing/2014/main" id="{C3C96719-B27E-405B-A42F-EA872C8028F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3943" b="86275" l="4500" r="40500">
                        <a14:foregroundMark x1="24875" y1="83007" x2="24875" y2="83007"/>
                        <a14:foregroundMark x1="24875" y1="82353" x2="24875" y2="82353"/>
                        <a14:foregroundMark x1="23000" y1="84967" x2="23000" y2="84967"/>
                        <a14:foregroundMark x1="21625" y1="85185" x2="21625" y2="85185"/>
                        <a14:foregroundMark x1="19875" y1="86275" x2="19875" y2="86275"/>
                        <a14:foregroundMark x1="20250" y1="82135" x2="20375" y2="81917"/>
                        <a14:foregroundMark x1="25500" y1="86710" x2="19500" y2="85621"/>
                        <a14:foregroundMark x1="19500" y1="85621" x2="21500" y2="82789"/>
                        <a14:foregroundMark x1="35375" y1="16993" x2="11500" y2="17647"/>
                        <a14:foregroundMark x1="11500" y1="17647" x2="26750" y2="13725"/>
                        <a14:foregroundMark x1="26750" y1="13725" x2="33250" y2="14597"/>
                        <a14:foregroundMark x1="33250" y1="14597" x2="11750" y2="16776"/>
                        <a14:foregroundMark x1="11750" y1="16776" x2="25125" y2="14815"/>
                        <a14:foregroundMark x1="25125" y1="14815" x2="18250" y2="14379"/>
                        <a14:foregroundMark x1="18250" y1="14379" x2="26375" y2="16776"/>
                        <a14:foregroundMark x1="26375" y1="16776" x2="16125" y2="14815"/>
                        <a14:foregroundMark x1="16125" y1="14815" x2="27250" y2="12636"/>
                        <a14:foregroundMark x1="27250" y1="12636" x2="33125" y2="13508"/>
                        <a14:foregroundMark x1="33125" y1="13508" x2="11500" y2="13508"/>
                        <a14:foregroundMark x1="11500" y1="13508" x2="16500" y2="16776"/>
                        <a14:foregroundMark x1="16500" y1="16776" x2="32250" y2="14597"/>
                        <a14:foregroundMark x1="32250" y1="14597" x2="34500" y2="15904"/>
                        <a14:foregroundMark x1="17875" y1="17211" x2="9625" y2="18301"/>
                        <a14:foregroundMark x1="9625" y1="18301" x2="10625" y2="13943"/>
                      </a14:backgroundRemoval>
                    </a14:imgEffect>
                  </a14:imgLayer>
                </a14:imgProps>
              </a:ext>
              <a:ext uri="{28A0092B-C50C-407E-A947-70E740481C1C}">
                <a14:useLocalDpi xmlns:a14="http://schemas.microsoft.com/office/drawing/2010/main" val="0"/>
              </a:ext>
            </a:extLst>
          </a:blip>
          <a:srcRect t="21397" r="55000" b="7112"/>
          <a:stretch/>
        </p:blipFill>
        <p:spPr bwMode="auto">
          <a:xfrm>
            <a:off x="7464898" y="1933567"/>
            <a:ext cx="3887314" cy="3543312"/>
          </a:xfrm>
          <a:prstGeom prst="rect">
            <a:avLst/>
          </a:prstGeom>
          <a:noFill/>
        </p:spPr>
      </p:pic>
    </p:spTree>
    <p:extLst>
      <p:ext uri="{BB962C8B-B14F-4D97-AF65-F5344CB8AC3E}">
        <p14:creationId xmlns:p14="http://schemas.microsoft.com/office/powerpoint/2010/main" val="4178717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Background</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Object Localization</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7" y="3259720"/>
            <a:ext cx="6329939" cy="3270389"/>
          </a:xfrm>
        </p:spPr>
        <p:txBody>
          <a:bodyPr>
            <a:normAutofit fontScale="92500" lnSpcReduction="10000"/>
          </a:bodyPr>
          <a:lstStyle/>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Define: </a:t>
            </a:r>
            <a:endParaRPr lang="en-US" sz="2400" dirty="0"/>
          </a:p>
          <a:p>
            <a:pPr marL="0" indent="0">
              <a:buNone/>
            </a:pPr>
            <a:r>
              <a:rPr lang="en-US" sz="2400" dirty="0"/>
              <a:t>Determine the presence of items in a photograph and use a bounding box to pinpoint their location.</a:t>
            </a:r>
          </a:p>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Input</a:t>
            </a:r>
          </a:p>
          <a:p>
            <a:pPr marL="0" indent="0">
              <a:buNone/>
            </a:pPr>
            <a:r>
              <a:rPr lang="en-US" sz="2400" dirty="0"/>
              <a:t>an image with one or more things, such as a photograph, is utilized.</a:t>
            </a:r>
          </a:p>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Output</a:t>
            </a:r>
          </a:p>
          <a:p>
            <a:pPr marL="0" indent="0">
              <a:buNone/>
            </a:pPr>
            <a:r>
              <a:rPr lang="en-US" sz="2400" dirty="0"/>
              <a:t>one or more bounding boxes (e.g., defined by a point, width, and height).</a:t>
            </a:r>
            <a:endParaRPr lang="ar-SA" sz="2400" dirty="0"/>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12</a:t>
            </a:fld>
            <a:endParaRPr lang="ar-EG" dirty="0"/>
          </a:p>
        </p:txBody>
      </p:sp>
      <p:pic>
        <p:nvPicPr>
          <p:cNvPr id="3074" name="Picture 2" descr="A picture containing text, cat, orange, mammal&#10;&#10;Description automatically generated">
            <a:extLst>
              <a:ext uri="{FF2B5EF4-FFF2-40B4-BE49-F238E27FC236}">
                <a16:creationId xmlns:a16="http://schemas.microsoft.com/office/drawing/2014/main" id="{6A0C640D-B90F-47C1-BB9D-5C6DCFF3B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1000" y="2103141"/>
            <a:ext cx="4131212" cy="3684595"/>
          </a:xfrm>
          <a:prstGeom prst="rect">
            <a:avLst/>
          </a:prstGeom>
          <a:noFill/>
        </p:spPr>
      </p:pic>
    </p:spTree>
    <p:extLst>
      <p:ext uri="{BB962C8B-B14F-4D97-AF65-F5344CB8AC3E}">
        <p14:creationId xmlns:p14="http://schemas.microsoft.com/office/powerpoint/2010/main" val="1692177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Background</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Object Detection</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8" y="3259720"/>
            <a:ext cx="6621934" cy="3270389"/>
          </a:xfrm>
        </p:spPr>
        <p:txBody>
          <a:bodyPr>
            <a:normAutofit fontScale="92500" lnSpcReduction="20000"/>
          </a:bodyPr>
          <a:lstStyle/>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Define: </a:t>
            </a:r>
            <a:endParaRPr lang="en-US" sz="2400" dirty="0"/>
          </a:p>
          <a:p>
            <a:pPr marL="0" indent="0">
              <a:buNone/>
            </a:pPr>
            <a:r>
              <a:rPr lang="en-US" sz="2400" dirty="0"/>
              <a:t>Using a bounding box, determine the presence of things in an image and the types or classes of the objects discovered</a:t>
            </a:r>
          </a:p>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Input</a:t>
            </a:r>
          </a:p>
          <a:p>
            <a:pPr marL="0" indent="0">
              <a:buNone/>
            </a:pPr>
            <a:r>
              <a:rPr lang="en-US" sz="2400" dirty="0"/>
              <a:t>an image with one or more things, such as a photograph, is utilized</a:t>
            </a:r>
          </a:p>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Output</a:t>
            </a:r>
          </a:p>
          <a:p>
            <a:pPr marL="0" indent="0">
              <a:buNone/>
            </a:pPr>
            <a:r>
              <a:rPr lang="en-US" sz="2400" dirty="0"/>
              <a:t>One or more bounding boxes (e.g., specified by a point, width, and height)</a:t>
            </a:r>
            <a:endParaRPr lang="ar-SA" sz="2400" dirty="0"/>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13</a:t>
            </a:fld>
            <a:endParaRPr lang="ar-EG" dirty="0"/>
          </a:p>
        </p:txBody>
      </p:sp>
      <p:pic>
        <p:nvPicPr>
          <p:cNvPr id="2050" name="Picture 2" descr="A picture containing text, mammal&#10;&#10;Description automatically generated">
            <a:extLst>
              <a:ext uri="{FF2B5EF4-FFF2-40B4-BE49-F238E27FC236}">
                <a16:creationId xmlns:a16="http://schemas.microsoft.com/office/drawing/2014/main" id="{C3C96719-B27E-405B-A42F-EA872C8028F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8540" b="85839" l="59500" r="98500">
                        <a14:foregroundMark x1="57750" y1="71678" x2="60250" y2="86492"/>
                        <a14:foregroundMark x1="60250" y1="86492" x2="89375" y2="82789"/>
                        <a14:foregroundMark x1="89375" y1="82789" x2="64125" y2="78867"/>
                        <a14:foregroundMark x1="64125" y1="78867" x2="90625" y2="83660"/>
                        <a14:foregroundMark x1="90625" y1="83660" x2="97750" y2="83660"/>
                        <a14:foregroundMark x1="97750" y1="83660" x2="98500" y2="67538"/>
                        <a14:foregroundMark x1="96250" y1="29630" x2="60750" y2="29412"/>
                      </a14:backgroundRemoval>
                    </a14:imgEffect>
                  </a14:imgLayer>
                </a14:imgProps>
              </a:ext>
              <a:ext uri="{28A0092B-C50C-407E-A947-70E740481C1C}">
                <a14:useLocalDpi xmlns:a14="http://schemas.microsoft.com/office/drawing/2010/main" val="0"/>
              </a:ext>
            </a:extLst>
          </a:blip>
          <a:srcRect l="55000" t="21582" b="6927"/>
          <a:stretch/>
        </p:blipFill>
        <p:spPr bwMode="auto">
          <a:xfrm>
            <a:off x="7464898" y="1933567"/>
            <a:ext cx="3887314" cy="3543312"/>
          </a:xfrm>
          <a:prstGeom prst="rect">
            <a:avLst/>
          </a:prstGeom>
          <a:noFill/>
        </p:spPr>
      </p:pic>
    </p:spTree>
    <p:extLst>
      <p:ext uri="{BB962C8B-B14F-4D97-AF65-F5344CB8AC3E}">
        <p14:creationId xmlns:p14="http://schemas.microsoft.com/office/powerpoint/2010/main" val="325468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Background</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bg2"/>
                </a:solidFill>
              </a:rPr>
              <a:t>Object Detection: </a:t>
            </a:r>
            <a:r>
              <a:rPr lang="en-GB" dirty="0">
                <a:solidFill>
                  <a:schemeClr val="tx2"/>
                </a:solidFill>
              </a:rPr>
              <a:t>Types</a:t>
            </a:r>
            <a:endParaRPr lang="ar-SA" dirty="0">
              <a:solidFill>
                <a:schemeClr val="tx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8" y="3190009"/>
            <a:ext cx="10512424" cy="3340100"/>
          </a:xfrm>
        </p:spPr>
        <p:txBody>
          <a:bodyPr>
            <a:normAutofit/>
          </a:bodyPr>
          <a:lstStyle/>
          <a:p>
            <a:pPr marL="0" indent="0">
              <a:buNone/>
            </a:pPr>
            <a:r>
              <a:rPr lang="en-US" sz="2400" dirty="0">
                <a:solidFill>
                  <a:srgbClr val="C00000"/>
                </a:solidFill>
                <a:latin typeface="DIN NEXT™ ARABIC MEDIUM" panose="020B0603020203050203" pitchFamily="34" charset="-78"/>
                <a:cs typeface="DIN NEXT™ ARABIC MEDIUM" panose="020B0603020203050203" pitchFamily="34" charset="-78"/>
              </a:rPr>
              <a:t>Real-time</a:t>
            </a:r>
          </a:p>
          <a:p>
            <a:pPr marL="0" indent="0">
              <a:buNone/>
            </a:pPr>
            <a:r>
              <a:rPr lang="en-US" sz="2400" dirty="0"/>
              <a:t>Task of doing object detection in real-time with fast inference while maintaining a base level of accuracy</a:t>
            </a:r>
          </a:p>
          <a:p>
            <a:pPr marL="0" indent="0">
              <a:buNone/>
            </a:pPr>
            <a:r>
              <a:rPr lang="en-US" sz="2400" dirty="0">
                <a:solidFill>
                  <a:srgbClr val="C00000"/>
                </a:solidFill>
                <a:latin typeface="DIN NEXT™ ARABIC MEDIUM" panose="020B0603020203050203" pitchFamily="34" charset="-78"/>
                <a:cs typeface="DIN NEXT™ ARABIC MEDIUM" panose="020B0603020203050203" pitchFamily="34" charset="-78"/>
              </a:rPr>
              <a:t>Offline</a:t>
            </a:r>
          </a:p>
          <a:p>
            <a:pPr marL="0" indent="0">
              <a:buNone/>
            </a:pPr>
            <a:r>
              <a:rPr lang="en-US" sz="2400" dirty="0"/>
              <a:t>The task of doing the detection of objects, mainly depends on the strength of performance</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14</a:t>
            </a:fld>
            <a:endParaRPr lang="ar-EG" dirty="0"/>
          </a:p>
        </p:txBody>
      </p:sp>
    </p:spTree>
    <p:extLst>
      <p:ext uri="{BB962C8B-B14F-4D97-AF65-F5344CB8AC3E}">
        <p14:creationId xmlns:p14="http://schemas.microsoft.com/office/powerpoint/2010/main" val="2273593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327A7D-970D-449F-A1BE-A6CEA5DBD882}"/>
              </a:ext>
            </a:extLst>
          </p:cNvPr>
          <p:cNvSpPr>
            <a:spLocks noGrp="1"/>
          </p:cNvSpPr>
          <p:nvPr>
            <p:ph type="title"/>
          </p:nvPr>
        </p:nvSpPr>
        <p:spPr/>
        <p:txBody>
          <a:bodyPr/>
          <a:lstStyle/>
          <a:p>
            <a:pPr algn="ctr"/>
            <a:r>
              <a:rPr lang="en-GB" dirty="0"/>
              <a:t>Object Detection Algorithms series</a:t>
            </a:r>
            <a:endParaRPr lang="ar-SA" dirty="0"/>
          </a:p>
        </p:txBody>
      </p:sp>
      <p:sp>
        <p:nvSpPr>
          <p:cNvPr id="4" name="Footer Placeholder 3">
            <a:extLst>
              <a:ext uri="{FF2B5EF4-FFF2-40B4-BE49-F238E27FC236}">
                <a16:creationId xmlns:a16="http://schemas.microsoft.com/office/drawing/2014/main" id="{E08FE720-62DA-4DC4-B527-EF10EB30AAF3}"/>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52039020-0957-4EA1-9C19-52844E7C4CAA}"/>
              </a:ext>
            </a:extLst>
          </p:cNvPr>
          <p:cNvSpPr>
            <a:spLocks noGrp="1"/>
          </p:cNvSpPr>
          <p:nvPr>
            <p:ph type="sldNum" sz="quarter" idx="12"/>
          </p:nvPr>
        </p:nvSpPr>
        <p:spPr/>
        <p:txBody>
          <a:bodyPr/>
          <a:lstStyle/>
          <a:p>
            <a:fld id="{55469AD2-1614-48FA-B8A2-A18DAF9B746A}" type="slidenum">
              <a:rPr lang="ar-EG" smtClean="0"/>
              <a:pPr/>
              <a:t>15</a:t>
            </a:fld>
            <a:endParaRPr lang="ar-EG" dirty="0"/>
          </a:p>
        </p:txBody>
      </p:sp>
      <p:graphicFrame>
        <p:nvGraphicFramePr>
          <p:cNvPr id="8" name="Content Placeholder 7">
            <a:extLst>
              <a:ext uri="{FF2B5EF4-FFF2-40B4-BE49-F238E27FC236}">
                <a16:creationId xmlns:a16="http://schemas.microsoft.com/office/drawing/2014/main" id="{E7BEEB40-DF0C-4346-9480-A1102F64644B}"/>
              </a:ext>
            </a:extLst>
          </p:cNvPr>
          <p:cNvGraphicFramePr>
            <a:graphicFrameLocks noGrp="1"/>
          </p:cNvGraphicFramePr>
          <p:nvPr>
            <p:ph idx="1"/>
            <p:extLst>
              <p:ext uri="{D42A27DB-BD31-4B8C-83A1-F6EECF244321}">
                <p14:modId xmlns:p14="http://schemas.microsoft.com/office/powerpoint/2010/main" val="456552378"/>
              </p:ext>
            </p:extLst>
          </p:nvPr>
        </p:nvGraphicFramePr>
        <p:xfrm>
          <a:off x="838200" y="2770188"/>
          <a:ext cx="10515600" cy="3656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909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0ABFCAA-17A0-4A46-8C04-3D41BB3E3A8C}"/>
              </a:ext>
            </a:extLst>
          </p:cNvPr>
          <p:cNvSpPr>
            <a:spLocks noGrp="1"/>
          </p:cNvSpPr>
          <p:nvPr>
            <p:ph type="title"/>
          </p:nvPr>
        </p:nvSpPr>
        <p:spPr>
          <a:xfrm>
            <a:off x="1508125" y="1785938"/>
            <a:ext cx="9175750" cy="4417435"/>
          </a:xfrm>
        </p:spPr>
        <p:txBody>
          <a:bodyPr anchor="ctr">
            <a:normAutofit/>
          </a:bodyPr>
          <a:lstStyle/>
          <a:p>
            <a:r>
              <a:rPr lang="en-US" sz="10000" dirty="0"/>
              <a:t>Literature Review</a:t>
            </a:r>
          </a:p>
        </p:txBody>
      </p:sp>
      <p:sp>
        <p:nvSpPr>
          <p:cNvPr id="5" name="Footer Placeholder 4">
            <a:extLst>
              <a:ext uri="{FF2B5EF4-FFF2-40B4-BE49-F238E27FC236}">
                <a16:creationId xmlns:a16="http://schemas.microsoft.com/office/drawing/2014/main" id="{B2A7BB3F-37D3-4E81-A5AD-49D4EBD0F4C4}"/>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6" name="Slide Number Placeholder 5">
            <a:extLst>
              <a:ext uri="{FF2B5EF4-FFF2-40B4-BE49-F238E27FC236}">
                <a16:creationId xmlns:a16="http://schemas.microsoft.com/office/drawing/2014/main" id="{7E290879-9017-48FA-AB68-18A239166862}"/>
              </a:ext>
            </a:extLst>
          </p:cNvPr>
          <p:cNvSpPr>
            <a:spLocks noGrp="1"/>
          </p:cNvSpPr>
          <p:nvPr>
            <p:ph type="sldNum" sz="quarter" idx="12"/>
          </p:nvPr>
        </p:nvSpPr>
        <p:spPr/>
        <p:txBody>
          <a:bodyPr/>
          <a:lstStyle/>
          <a:p>
            <a:fld id="{9BF613EA-52BB-461C-8173-BE2C80580C66}" type="slidenum">
              <a:rPr lang="ar-EG" smtClean="0"/>
              <a:t>16</a:t>
            </a:fld>
            <a:endParaRPr lang="ar-EG" dirty="0"/>
          </a:p>
        </p:txBody>
      </p:sp>
    </p:spTree>
    <p:extLst>
      <p:ext uri="{BB962C8B-B14F-4D97-AF65-F5344CB8AC3E}">
        <p14:creationId xmlns:p14="http://schemas.microsoft.com/office/powerpoint/2010/main" val="1165628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Literature Review</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Algorithms</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8" y="3259720"/>
            <a:ext cx="6163685" cy="3270389"/>
          </a:xfrm>
        </p:spPr>
        <p:txBody>
          <a:bodyPr>
            <a:normAutofit/>
          </a:bodyPr>
          <a:lstStyle/>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Histogram of Oriented Gradients (HOG): 1996</a:t>
            </a:r>
          </a:p>
          <a:p>
            <a:pPr marL="0" indent="0">
              <a:buNone/>
            </a:pPr>
            <a:r>
              <a:rPr lang="en-US" sz="2400" dirty="0"/>
              <a:t>Canny Edge Detector and SIFT are examples of feature descriptors (Scale Invariant and Feature Transform). It is used in computer vision and image processing for object detection. The method counts how many times a gradient orientation appears in a certain region of a picture.</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17</a:t>
            </a:fld>
            <a:endParaRPr lang="ar-EG" dirty="0"/>
          </a:p>
        </p:txBody>
      </p:sp>
      <p:pic>
        <p:nvPicPr>
          <p:cNvPr id="4098" name="Picture 2" descr="Diagram&#10;&#10;Description automatically generated">
            <a:extLst>
              <a:ext uri="{FF2B5EF4-FFF2-40B4-BE49-F238E27FC236}">
                <a16:creationId xmlns:a16="http://schemas.microsoft.com/office/drawing/2014/main" id="{A7BDC53C-C5EB-4A16-8F96-66F55065C39A}"/>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672" b="96657" l="54982" r="98079">
                        <a14:foregroundMark x1="87875" y1="14590" x2="71669" y2="11854"/>
                        <a14:foregroundMark x1="71669" y1="11854" x2="67827" y2="8967"/>
                        <a14:foregroundMark x1="79112" y1="5623" x2="64106" y2="5927"/>
                        <a14:foregroundMark x1="80072" y1="2280" x2="78872" y2="1672"/>
                        <a14:foregroundMark x1="63145" y1="45289" x2="80672" y2="41337"/>
                        <a14:foregroundMark x1="80672" y1="41337" x2="87755" y2="48176"/>
                        <a14:foregroundMark x1="87755" y1="48176" x2="76110" y2="56535"/>
                        <a14:foregroundMark x1="76110" y1="56535" x2="65426" y2="46505"/>
                        <a14:foregroundMark x1="83193" y1="46960" x2="70108" y2="47872"/>
                        <a14:foregroundMark x1="80432" y1="46657" x2="72509" y2="44985"/>
                        <a14:foregroundMark x1="79712" y1="44377" x2="78031" y2="43313"/>
                        <a14:foregroundMark x1="82233" y1="47416" x2="75750" y2="53343"/>
                        <a14:foregroundMark x1="86074" y1="50912" x2="92437" y2="53040"/>
                        <a14:foregroundMark x1="92197" y1="54711" x2="79232" y2="58055"/>
                        <a14:foregroundMark x1="73830" y1="53343" x2="73830" y2="49696"/>
                        <a14:foregroundMark x1="66747" y1="52432" x2="57023" y2="51216"/>
                        <a14:foregroundMark x1="57023" y1="51216" x2="66747" y2="49088"/>
                        <a14:foregroundMark x1="64106" y1="68237" x2="63866" y2="69453"/>
                        <a14:foregroundMark x1="64466" y1="63982" x2="65066" y2="65957"/>
                        <a14:foregroundMark x1="62185" y1="69757" x2="56182" y2="68693"/>
                        <a14:foregroundMark x1="58824" y1="68693" x2="60864" y2="68693"/>
                        <a14:foregroundMark x1="64346" y1="69149" x2="57023" y2="68541"/>
                        <a14:foregroundMark x1="76110" y1="76748" x2="88956" y2="72948"/>
                        <a14:foregroundMark x1="88956" y1="72948" x2="81993" y2="62918"/>
                        <a14:foregroundMark x1="81993" y1="62918" x2="72029" y2="64134"/>
                        <a14:foregroundMark x1="72029" y1="64134" x2="77671" y2="74468"/>
                        <a14:foregroundMark x1="77671" y1="74468" x2="78872" y2="74924"/>
                        <a14:foregroundMark x1="80792" y1="69453" x2="71068" y2="69453"/>
                        <a14:foregroundMark x1="68547" y1="66565" x2="76831" y2="74012"/>
                        <a14:foregroundMark x1="76831" y1="74012" x2="76831" y2="74164"/>
                        <a14:foregroundMark x1="67347" y1="64742" x2="69028" y2="66869"/>
                        <a14:foregroundMark x1="84514" y1="61854" x2="93758" y2="72036"/>
                        <a14:foregroundMark x1="93758" y1="72036" x2="94118" y2="72796"/>
                        <a14:foregroundMark x1="94118" y1="72948" x2="83193" y2="74012"/>
                        <a14:foregroundMark x1="83073" y1="72340" x2="80192" y2="65198"/>
                        <a14:foregroundMark x1="86555" y1="70669" x2="84034" y2="70669"/>
                        <a14:foregroundMark x1="60504" y1="82675" x2="76230" y2="77508"/>
                        <a14:foregroundMark x1="76230" y1="77508" x2="97599" y2="95137"/>
                        <a14:foregroundMark x1="97599" y1="95137" x2="81032" y2="99696"/>
                        <a14:foregroundMark x1="81032" y1="99696" x2="72629" y2="96657"/>
                        <a14:foregroundMark x1="72629" y1="96657" x2="59184" y2="85106"/>
                        <a14:foregroundMark x1="98079" y1="95745" x2="93157" y2="91337"/>
                        <a14:foregroundMark x1="74790" y1="37690" x2="66026" y2="25532"/>
                        <a14:foregroundMark x1="66026" y1="25532" x2="65786" y2="25532"/>
                        <a14:foregroundMark x1="63385" y1="50000" x2="63025" y2="52128"/>
                        <a14:foregroundMark x1="63505" y1="68693" x2="57743" y2="69453"/>
                      </a14:backgroundRemoval>
                    </a14:imgEffect>
                  </a14:imgLayer>
                </a14:imgProps>
              </a:ext>
              <a:ext uri="{28A0092B-C50C-407E-A947-70E740481C1C}">
                <a14:useLocalDpi xmlns:a14="http://schemas.microsoft.com/office/drawing/2010/main" val="0"/>
              </a:ext>
            </a:extLst>
          </a:blip>
          <a:srcRect l="54522"/>
          <a:stretch/>
        </p:blipFill>
        <p:spPr bwMode="auto">
          <a:xfrm>
            <a:off x="8693869" y="1914523"/>
            <a:ext cx="2521529" cy="4379760"/>
          </a:xfrm>
          <a:prstGeom prst="rect">
            <a:avLst/>
          </a:prstGeom>
          <a:noFill/>
        </p:spPr>
      </p:pic>
      <p:graphicFrame>
        <p:nvGraphicFramePr>
          <p:cNvPr id="2" name="Diagram 1">
            <a:extLst>
              <a:ext uri="{FF2B5EF4-FFF2-40B4-BE49-F238E27FC236}">
                <a16:creationId xmlns:a16="http://schemas.microsoft.com/office/drawing/2014/main" id="{EBA8CB84-F105-4724-B84B-6919A8BF6C0D}"/>
              </a:ext>
            </a:extLst>
          </p:cNvPr>
          <p:cNvGraphicFramePr/>
          <p:nvPr>
            <p:extLst>
              <p:ext uri="{D42A27DB-BD31-4B8C-83A1-F6EECF244321}">
                <p14:modId xmlns:p14="http://schemas.microsoft.com/office/powerpoint/2010/main" val="703211914"/>
              </p:ext>
            </p:extLst>
          </p:nvPr>
        </p:nvGraphicFramePr>
        <p:xfrm>
          <a:off x="7045037" y="1914523"/>
          <a:ext cx="1896089" cy="43797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29783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Literature Review</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Algorithms</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8" y="3259720"/>
            <a:ext cx="4563485" cy="3270389"/>
          </a:xfrm>
        </p:spPr>
        <p:txBody>
          <a:bodyPr>
            <a:normAutofit/>
          </a:bodyPr>
          <a:lstStyle/>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Single Shot Detector (SSD): 2016</a:t>
            </a:r>
          </a:p>
          <a:p>
            <a:pPr marL="0" indent="0">
              <a:buNone/>
            </a:pPr>
            <a:r>
              <a:rPr lang="en-US" sz="2400" dirty="0"/>
              <a:t>Detect several objects inside a picture using a single shot.</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18</a:t>
            </a:fld>
            <a:endParaRPr lang="ar-EG" dirty="0"/>
          </a:p>
        </p:txBody>
      </p:sp>
      <p:pic>
        <p:nvPicPr>
          <p:cNvPr id="5122" name="Picture 2" descr="Diagram&#10;&#10;Description automatically generated">
            <a:extLst>
              <a:ext uri="{FF2B5EF4-FFF2-40B4-BE49-F238E27FC236}">
                <a16:creationId xmlns:a16="http://schemas.microsoft.com/office/drawing/2014/main" id="{0F7FDD9E-A919-4C4F-BC57-7E06BCD5DC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3273" y="2447925"/>
            <a:ext cx="5948939" cy="3737333"/>
          </a:xfrm>
          <a:prstGeom prst="rect">
            <a:avLst/>
          </a:prstGeom>
          <a:noFill/>
        </p:spPr>
      </p:pic>
    </p:spTree>
    <p:extLst>
      <p:ext uri="{BB962C8B-B14F-4D97-AF65-F5344CB8AC3E}">
        <p14:creationId xmlns:p14="http://schemas.microsoft.com/office/powerpoint/2010/main" val="3807565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Literature Review</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Algorithms</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8" y="3259720"/>
            <a:ext cx="3004848" cy="3270389"/>
          </a:xfrm>
        </p:spPr>
        <p:txBody>
          <a:bodyPr>
            <a:normAutofit/>
          </a:bodyPr>
          <a:lstStyle/>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Region-based Convolutional Neural Networks (R-CNN): 2014</a:t>
            </a:r>
          </a:p>
          <a:p>
            <a:pPr marL="0" indent="0">
              <a:buNone/>
            </a:pPr>
            <a:r>
              <a:rPr lang="en-US" sz="2400" dirty="0"/>
              <a:t>Combination of region recommendation and Convolutional Neural Networks (CNNs)</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19</a:t>
            </a:fld>
            <a:endParaRPr lang="ar-EG" dirty="0"/>
          </a:p>
        </p:txBody>
      </p:sp>
      <p:pic>
        <p:nvPicPr>
          <p:cNvPr id="3" name="Picture 2">
            <a:extLst>
              <a:ext uri="{FF2B5EF4-FFF2-40B4-BE49-F238E27FC236}">
                <a16:creationId xmlns:a16="http://schemas.microsoft.com/office/drawing/2014/main" id="{632158D9-A76E-46E8-AEB6-D0011583FFEA}"/>
              </a:ext>
            </a:extLst>
          </p:cNvPr>
          <p:cNvPicPr>
            <a:picLocks noChangeAspect="1"/>
          </p:cNvPicPr>
          <p:nvPr/>
        </p:nvPicPr>
        <p:blipFill>
          <a:blip r:embed="rId2"/>
          <a:stretch>
            <a:fillRect/>
          </a:stretch>
        </p:blipFill>
        <p:spPr>
          <a:xfrm>
            <a:off x="4052455" y="2447925"/>
            <a:ext cx="7299757" cy="2551093"/>
          </a:xfrm>
          <a:prstGeom prst="rect">
            <a:avLst/>
          </a:prstGeom>
        </p:spPr>
      </p:pic>
    </p:spTree>
    <p:extLst>
      <p:ext uri="{BB962C8B-B14F-4D97-AF65-F5344CB8AC3E}">
        <p14:creationId xmlns:p14="http://schemas.microsoft.com/office/powerpoint/2010/main" val="4095706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378F-22BD-496F-981E-DB65CCBEF843}"/>
              </a:ext>
            </a:extLst>
          </p:cNvPr>
          <p:cNvSpPr>
            <a:spLocks noGrp="1"/>
          </p:cNvSpPr>
          <p:nvPr>
            <p:ph type="title"/>
          </p:nvPr>
        </p:nvSpPr>
        <p:spPr>
          <a:xfrm>
            <a:off x="838200" y="1732380"/>
            <a:ext cx="10515600" cy="818586"/>
          </a:xfrm>
        </p:spPr>
        <p:txBody>
          <a:bodyPr>
            <a:normAutofit/>
          </a:bodyPr>
          <a:lstStyle/>
          <a:p>
            <a:pPr algn="ctr"/>
            <a:r>
              <a:rPr lang="en-US" sz="4000" dirty="0"/>
              <a:t>Team Members</a:t>
            </a:r>
          </a:p>
        </p:txBody>
      </p:sp>
      <p:graphicFrame>
        <p:nvGraphicFramePr>
          <p:cNvPr id="8" name="Table 8">
            <a:extLst>
              <a:ext uri="{FF2B5EF4-FFF2-40B4-BE49-F238E27FC236}">
                <a16:creationId xmlns:a16="http://schemas.microsoft.com/office/drawing/2014/main" id="{B39F45C3-E4B5-4296-AED5-45A2BCAADFFB}"/>
              </a:ext>
            </a:extLst>
          </p:cNvPr>
          <p:cNvGraphicFramePr>
            <a:graphicFrameLocks noGrp="1"/>
          </p:cNvGraphicFramePr>
          <p:nvPr>
            <p:ph idx="1"/>
            <p:extLst>
              <p:ext uri="{D42A27DB-BD31-4B8C-83A1-F6EECF244321}">
                <p14:modId xmlns:p14="http://schemas.microsoft.com/office/powerpoint/2010/main" val="488291488"/>
              </p:ext>
            </p:extLst>
          </p:nvPr>
        </p:nvGraphicFramePr>
        <p:xfrm>
          <a:off x="838200" y="2687720"/>
          <a:ext cx="10515599" cy="1828800"/>
        </p:xfrm>
        <a:graphic>
          <a:graphicData uri="http://schemas.openxmlformats.org/drawingml/2006/table">
            <a:tbl>
              <a:tblPr rtl="1" firstRow="1" bandRow="1">
                <a:tableStyleId>{8FD4443E-F989-4FC4-A0C8-D5A2AF1F390B}</a:tableStyleId>
              </a:tblPr>
              <a:tblGrid>
                <a:gridCol w="3966093">
                  <a:extLst>
                    <a:ext uri="{9D8B030D-6E8A-4147-A177-3AD203B41FA5}">
                      <a16:colId xmlns:a16="http://schemas.microsoft.com/office/drawing/2014/main" val="1091456284"/>
                    </a:ext>
                  </a:extLst>
                </a:gridCol>
                <a:gridCol w="6549506">
                  <a:extLst>
                    <a:ext uri="{9D8B030D-6E8A-4147-A177-3AD203B41FA5}">
                      <a16:colId xmlns:a16="http://schemas.microsoft.com/office/drawing/2014/main" val="1795004341"/>
                    </a:ext>
                  </a:extLst>
                </a:gridCol>
              </a:tblGrid>
              <a:tr h="370840">
                <a:tc>
                  <a:txBody>
                    <a:bodyPr/>
                    <a:lstStyle/>
                    <a:p>
                      <a:pPr rtl="1"/>
                      <a:r>
                        <a:rPr lang="en-US" sz="2400" b="1" dirty="0">
                          <a:latin typeface="DIN NEXT™ ARABIC MEDIUM" panose="020B0603020203050203" pitchFamily="34" charset="-78"/>
                          <a:cs typeface="DIN NEXT™ ARABIC MEDIUM" panose="020B0603020203050203" pitchFamily="34" charset="-78"/>
                        </a:rPr>
                        <a:t>ID</a:t>
                      </a:r>
                      <a:endParaRPr lang="ar-EG" sz="2400" b="1" dirty="0">
                        <a:latin typeface="DIN NEXT™ ARABIC MEDIUM" panose="020B0603020203050203" pitchFamily="34" charset="-78"/>
                        <a:cs typeface="DIN NEXT™ ARABIC MEDIUM" panose="020B0603020203050203" pitchFamily="34" charset="-78"/>
                      </a:endParaRPr>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2400" b="1" dirty="0">
                          <a:latin typeface="DIN NEXT™ ARABIC MEDIUM" panose="020B0603020203050203" pitchFamily="34" charset="-78"/>
                          <a:cs typeface="DIN NEXT™ ARABIC MEDIUM" panose="020B0603020203050203" pitchFamily="34" charset="-78"/>
                        </a:rPr>
                        <a:t>Name</a:t>
                      </a:r>
                    </a:p>
                  </a:txBody>
                  <a:tcPr/>
                </a:tc>
                <a:extLst>
                  <a:ext uri="{0D108BD9-81ED-4DB2-BD59-A6C34878D82A}">
                    <a16:rowId xmlns:a16="http://schemas.microsoft.com/office/drawing/2014/main" val="1364648303"/>
                  </a:ext>
                </a:extLst>
              </a:tr>
              <a:tr h="370840">
                <a:tc>
                  <a:txBody>
                    <a:bodyPr/>
                    <a:lstStyle/>
                    <a:p>
                      <a:pPr rtl="1"/>
                      <a:r>
                        <a:rPr lang="en-US" sz="2400" kern="1200" dirty="0">
                          <a:solidFill>
                            <a:schemeClr val="lt1"/>
                          </a:solidFill>
                          <a:latin typeface="+mn-lt"/>
                          <a:ea typeface="+mn-ea"/>
                          <a:cs typeface="+mn-cs"/>
                        </a:rPr>
                        <a:t>372029063</a:t>
                      </a:r>
                      <a:endParaRPr lang="ar-EG" sz="2400" kern="1200" dirty="0">
                        <a:solidFill>
                          <a:schemeClr val="lt1"/>
                        </a:solidFill>
                        <a:latin typeface="+mn-lt"/>
                        <a:ea typeface="+mn-ea"/>
                        <a:cs typeface="+mn-cs"/>
                      </a:endParaRPr>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2400" dirty="0"/>
                        <a:t>Mohamed Nasser Hashem</a:t>
                      </a:r>
                    </a:p>
                  </a:txBody>
                  <a:tcPr/>
                </a:tc>
                <a:extLst>
                  <a:ext uri="{0D108BD9-81ED-4DB2-BD59-A6C34878D82A}">
                    <a16:rowId xmlns:a16="http://schemas.microsoft.com/office/drawing/2014/main" val="608564949"/>
                  </a:ext>
                </a:extLst>
              </a:tr>
              <a:tr h="370840">
                <a:tc>
                  <a:txBody>
                    <a:bodyPr/>
                    <a:lstStyle/>
                    <a:p>
                      <a:pPr rtl="1"/>
                      <a:r>
                        <a:rPr lang="en-US" sz="2400" kern="1200" dirty="0">
                          <a:solidFill>
                            <a:schemeClr val="lt1"/>
                          </a:solidFill>
                          <a:latin typeface="+mn-lt"/>
                          <a:ea typeface="+mn-ea"/>
                          <a:cs typeface="+mn-cs"/>
                        </a:rPr>
                        <a:t>372029353</a:t>
                      </a:r>
                      <a:endParaRPr lang="ar-EG" sz="2400" kern="1200" dirty="0">
                        <a:solidFill>
                          <a:schemeClr val="lt1"/>
                        </a:solidFill>
                        <a:latin typeface="+mn-lt"/>
                        <a:ea typeface="+mn-ea"/>
                        <a:cs typeface="+mn-cs"/>
                      </a:endParaRPr>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2400" dirty="0"/>
                        <a:t>Mustafa Ahmed Abdulsami</a:t>
                      </a:r>
                    </a:p>
                  </a:txBody>
                  <a:tcPr/>
                </a:tc>
                <a:extLst>
                  <a:ext uri="{0D108BD9-81ED-4DB2-BD59-A6C34878D82A}">
                    <a16:rowId xmlns:a16="http://schemas.microsoft.com/office/drawing/2014/main" val="809867570"/>
                  </a:ext>
                </a:extLst>
              </a:tr>
              <a:tr h="370840">
                <a:tc>
                  <a:txBody>
                    <a:bodyPr/>
                    <a:lstStyle/>
                    <a:p>
                      <a:r>
                        <a:rPr lang="en-US" sz="2400" kern="1200" dirty="0">
                          <a:solidFill>
                            <a:schemeClr val="lt1"/>
                          </a:solidFill>
                          <a:latin typeface="+mn-lt"/>
                          <a:ea typeface="+mn-ea"/>
                          <a:cs typeface="+mn-cs"/>
                        </a:rPr>
                        <a:t>352072163 </a:t>
                      </a:r>
                      <a:endParaRPr lang="ar-EG" sz="2400" kern="1200" dirty="0">
                        <a:solidFill>
                          <a:schemeClr val="lt1"/>
                        </a:solidFill>
                        <a:latin typeface="+mn-lt"/>
                        <a:ea typeface="+mn-ea"/>
                        <a:cs typeface="+mn-cs"/>
                      </a:endParaRPr>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2400" dirty="0"/>
                        <a:t>Husen Muhammad Kalaepeh</a:t>
                      </a:r>
                    </a:p>
                  </a:txBody>
                  <a:tcPr/>
                </a:tc>
                <a:extLst>
                  <a:ext uri="{0D108BD9-81ED-4DB2-BD59-A6C34878D82A}">
                    <a16:rowId xmlns:a16="http://schemas.microsoft.com/office/drawing/2014/main" val="1977793230"/>
                  </a:ext>
                </a:extLst>
              </a:tr>
            </a:tbl>
          </a:graphicData>
        </a:graphic>
      </p:graphicFrame>
      <p:sp>
        <p:nvSpPr>
          <p:cNvPr id="6" name="Slide Number Placeholder 5">
            <a:extLst>
              <a:ext uri="{FF2B5EF4-FFF2-40B4-BE49-F238E27FC236}">
                <a16:creationId xmlns:a16="http://schemas.microsoft.com/office/drawing/2014/main" id="{5684B8FA-3A81-466D-A6D2-AA6596E34FAF}"/>
              </a:ext>
            </a:extLst>
          </p:cNvPr>
          <p:cNvSpPr>
            <a:spLocks noGrp="1"/>
          </p:cNvSpPr>
          <p:nvPr>
            <p:ph type="sldNum" sz="quarter" idx="12"/>
          </p:nvPr>
        </p:nvSpPr>
        <p:spPr/>
        <p:txBody>
          <a:bodyPr/>
          <a:lstStyle/>
          <a:p>
            <a:fld id="{55469AD2-1614-48FA-B8A2-A18DAF9B746A}" type="slidenum">
              <a:rPr lang="en-US" smtClean="0"/>
              <a:pPr/>
              <a:t>2</a:t>
            </a:fld>
            <a:endParaRPr lang="en-US" dirty="0"/>
          </a:p>
        </p:txBody>
      </p:sp>
      <p:sp>
        <p:nvSpPr>
          <p:cNvPr id="18" name="Title 1">
            <a:extLst>
              <a:ext uri="{FF2B5EF4-FFF2-40B4-BE49-F238E27FC236}">
                <a16:creationId xmlns:a16="http://schemas.microsoft.com/office/drawing/2014/main" id="{6F58A2D8-9910-4394-97AD-73385E5F6894}"/>
              </a:ext>
            </a:extLst>
          </p:cNvPr>
          <p:cNvSpPr txBox="1">
            <a:spLocks/>
          </p:cNvSpPr>
          <p:nvPr/>
        </p:nvSpPr>
        <p:spPr>
          <a:xfrm>
            <a:off x="838200" y="4653274"/>
            <a:ext cx="10515600" cy="8185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ctr"/>
            <a:r>
              <a:rPr lang="en-US" sz="4000" dirty="0"/>
              <a:t>Supervised By</a:t>
            </a:r>
          </a:p>
        </p:txBody>
      </p:sp>
      <p:sp>
        <p:nvSpPr>
          <p:cNvPr id="20" name="TextBox 19">
            <a:extLst>
              <a:ext uri="{FF2B5EF4-FFF2-40B4-BE49-F238E27FC236}">
                <a16:creationId xmlns:a16="http://schemas.microsoft.com/office/drawing/2014/main" id="{C032BAE6-8D01-4C81-8AE4-464C07D4EDBF}"/>
              </a:ext>
            </a:extLst>
          </p:cNvPr>
          <p:cNvSpPr txBox="1"/>
          <p:nvPr/>
        </p:nvSpPr>
        <p:spPr>
          <a:xfrm>
            <a:off x="838200" y="5608614"/>
            <a:ext cx="10515599" cy="461665"/>
          </a:xfrm>
          <a:prstGeom prst="rect">
            <a:avLst/>
          </a:prstGeom>
          <a:solidFill>
            <a:schemeClr val="tx2"/>
          </a:solidFill>
        </p:spPr>
        <p:txBody>
          <a:bodyPr wrap="square">
            <a:spAutoFit/>
          </a:bodyPr>
          <a:lstStyle/>
          <a:p>
            <a:pPr algn="ctr"/>
            <a:r>
              <a:rPr lang="en-GB" sz="2400" dirty="0">
                <a:solidFill>
                  <a:schemeClr val="bg1"/>
                </a:solidFill>
              </a:rPr>
              <a:t>Dr. Emad Nabil</a:t>
            </a:r>
            <a:endParaRPr lang="ar-SA" sz="2400" dirty="0">
              <a:solidFill>
                <a:schemeClr val="bg1"/>
              </a:solidFill>
            </a:endParaRPr>
          </a:p>
        </p:txBody>
      </p:sp>
      <p:sp>
        <p:nvSpPr>
          <p:cNvPr id="21" name="Footer Placeholder 20">
            <a:extLst>
              <a:ext uri="{FF2B5EF4-FFF2-40B4-BE49-F238E27FC236}">
                <a16:creationId xmlns:a16="http://schemas.microsoft.com/office/drawing/2014/main" id="{60ED89AA-5E17-4707-824C-765AACED307E}"/>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Tree>
    <p:extLst>
      <p:ext uri="{BB962C8B-B14F-4D97-AF65-F5344CB8AC3E}">
        <p14:creationId xmlns:p14="http://schemas.microsoft.com/office/powerpoint/2010/main" val="76246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Literature Review</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Algorithms</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7" y="3259720"/>
            <a:ext cx="2547649" cy="3270389"/>
          </a:xfrm>
        </p:spPr>
        <p:txBody>
          <a:bodyPr>
            <a:normAutofit/>
          </a:bodyPr>
          <a:lstStyle/>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Fast R-CNN: 2015</a:t>
            </a:r>
          </a:p>
          <a:p>
            <a:pPr marL="0" indent="0">
              <a:buNone/>
            </a:pPr>
            <a:r>
              <a:rPr lang="en-US" sz="2400" dirty="0"/>
              <a:t>The CNN is fed the input picture, which creates a convolutional feature map. As a starting point, use the convolutional feature map.</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20</a:t>
            </a:fld>
            <a:endParaRPr lang="ar-EG" dirty="0"/>
          </a:p>
        </p:txBody>
      </p:sp>
      <p:pic>
        <p:nvPicPr>
          <p:cNvPr id="6" name="Picture 5">
            <a:extLst>
              <a:ext uri="{FF2B5EF4-FFF2-40B4-BE49-F238E27FC236}">
                <a16:creationId xmlns:a16="http://schemas.microsoft.com/office/drawing/2014/main" id="{D7C9DD11-98DB-4C5C-857C-6D7DCD6F01FE}"/>
              </a:ext>
            </a:extLst>
          </p:cNvPr>
          <p:cNvPicPr>
            <a:picLocks noChangeAspect="1"/>
          </p:cNvPicPr>
          <p:nvPr/>
        </p:nvPicPr>
        <p:blipFill>
          <a:blip r:embed="rId2"/>
          <a:stretch>
            <a:fillRect/>
          </a:stretch>
        </p:blipFill>
        <p:spPr>
          <a:xfrm>
            <a:off x="3782291" y="2447925"/>
            <a:ext cx="7476403" cy="3026615"/>
          </a:xfrm>
          <a:prstGeom prst="rect">
            <a:avLst/>
          </a:prstGeom>
        </p:spPr>
      </p:pic>
    </p:spTree>
    <p:extLst>
      <p:ext uri="{BB962C8B-B14F-4D97-AF65-F5344CB8AC3E}">
        <p14:creationId xmlns:p14="http://schemas.microsoft.com/office/powerpoint/2010/main" val="2230944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Literature Review</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Algorithms</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7" y="3259720"/>
            <a:ext cx="6433849" cy="3270389"/>
          </a:xfrm>
        </p:spPr>
        <p:txBody>
          <a:bodyPr>
            <a:normAutofit/>
          </a:bodyPr>
          <a:lstStyle/>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Faster R-CNN: 2015</a:t>
            </a:r>
          </a:p>
          <a:p>
            <a:pPr marL="0" indent="0">
              <a:buNone/>
            </a:pPr>
            <a:r>
              <a:rPr lang="en-US" sz="2400" dirty="0"/>
              <a:t>Deep convolutional network for object detection that appears to the user as a single, end-to-end, unified network.</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21</a:t>
            </a:fld>
            <a:endParaRPr lang="ar-EG" dirty="0"/>
          </a:p>
        </p:txBody>
      </p:sp>
      <p:pic>
        <p:nvPicPr>
          <p:cNvPr id="3" name="Picture 2">
            <a:extLst>
              <a:ext uri="{FF2B5EF4-FFF2-40B4-BE49-F238E27FC236}">
                <a16:creationId xmlns:a16="http://schemas.microsoft.com/office/drawing/2014/main" id="{F4E8B8C6-B9FA-4892-8A73-DC2B0B47E9F8}"/>
              </a:ext>
            </a:extLst>
          </p:cNvPr>
          <p:cNvPicPr>
            <a:picLocks noChangeAspect="1"/>
          </p:cNvPicPr>
          <p:nvPr/>
        </p:nvPicPr>
        <p:blipFill>
          <a:blip r:embed="rId2"/>
          <a:stretch>
            <a:fillRect/>
          </a:stretch>
        </p:blipFill>
        <p:spPr>
          <a:xfrm>
            <a:off x="7387958" y="2447926"/>
            <a:ext cx="3964253" cy="3994438"/>
          </a:xfrm>
          <a:prstGeom prst="rect">
            <a:avLst/>
          </a:prstGeom>
        </p:spPr>
      </p:pic>
    </p:spTree>
    <p:extLst>
      <p:ext uri="{BB962C8B-B14F-4D97-AF65-F5344CB8AC3E}">
        <p14:creationId xmlns:p14="http://schemas.microsoft.com/office/powerpoint/2010/main" val="2277342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Literature Review</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Algorithms</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7" y="3259720"/>
            <a:ext cx="4641273" cy="3270389"/>
          </a:xfrm>
        </p:spPr>
        <p:txBody>
          <a:bodyPr>
            <a:normAutofit/>
          </a:bodyPr>
          <a:lstStyle/>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Region-based Fully Convolutional Network (R-FCN): 2016</a:t>
            </a:r>
          </a:p>
          <a:p>
            <a:pPr marL="0" indent="0">
              <a:buNone/>
            </a:pPr>
            <a:r>
              <a:rPr lang="en-US" sz="2400" dirty="0"/>
              <a:t>Reduces the amount of work necessary for each ROI, which speeds up the process.</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22</a:t>
            </a:fld>
            <a:endParaRPr lang="ar-EG" dirty="0"/>
          </a:p>
        </p:txBody>
      </p:sp>
      <p:pic>
        <p:nvPicPr>
          <p:cNvPr id="6" name="Picture 5">
            <a:extLst>
              <a:ext uri="{FF2B5EF4-FFF2-40B4-BE49-F238E27FC236}">
                <a16:creationId xmlns:a16="http://schemas.microsoft.com/office/drawing/2014/main" id="{A2C92200-AE32-42B4-9871-85C93106B9F8}"/>
              </a:ext>
            </a:extLst>
          </p:cNvPr>
          <p:cNvPicPr>
            <a:picLocks noChangeAspect="1"/>
          </p:cNvPicPr>
          <p:nvPr/>
        </p:nvPicPr>
        <p:blipFill>
          <a:blip r:embed="rId2"/>
          <a:stretch>
            <a:fillRect/>
          </a:stretch>
        </p:blipFill>
        <p:spPr>
          <a:xfrm>
            <a:off x="5737687" y="2593395"/>
            <a:ext cx="5614525" cy="3270389"/>
          </a:xfrm>
          <a:prstGeom prst="rect">
            <a:avLst/>
          </a:prstGeom>
        </p:spPr>
      </p:pic>
    </p:spTree>
    <p:extLst>
      <p:ext uri="{BB962C8B-B14F-4D97-AF65-F5344CB8AC3E}">
        <p14:creationId xmlns:p14="http://schemas.microsoft.com/office/powerpoint/2010/main" val="1813165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Literature Review</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Algorithms</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7" y="3259720"/>
            <a:ext cx="4641273" cy="3270389"/>
          </a:xfrm>
        </p:spPr>
        <p:txBody>
          <a:bodyPr>
            <a:normAutofit/>
          </a:bodyPr>
          <a:lstStyle/>
          <a:p>
            <a:pPr marL="0" indent="0">
              <a:buNone/>
            </a:pPr>
            <a:r>
              <a:rPr lang="en-US" sz="2400" dirty="0">
                <a:solidFill>
                  <a:schemeClr val="tx2"/>
                </a:solidFill>
                <a:latin typeface="DIN NEXT™ ARABIC MEDIUM" panose="020B0603020203050203" pitchFamily="34" charset="-78"/>
                <a:cs typeface="DIN NEXT™ ARABIC MEDIUM" panose="020B0603020203050203" pitchFamily="34" charset="-78"/>
              </a:rPr>
              <a:t>You Just Look Once (YOLO): 2019</a:t>
            </a:r>
          </a:p>
          <a:p>
            <a:pPr marL="0" indent="0">
              <a:buNone/>
            </a:pPr>
            <a:r>
              <a:rPr lang="en-US" sz="2400" dirty="0"/>
              <a:t>A single neural network is used in an object detection method. In contrast to several other object detection algorithms that do a bit-by-bit scan of the picture.</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23</a:t>
            </a:fld>
            <a:endParaRPr lang="ar-EG" dirty="0"/>
          </a:p>
        </p:txBody>
      </p:sp>
      <p:pic>
        <p:nvPicPr>
          <p:cNvPr id="6146" name="Picture 2" descr="Graphical user interface&#10;&#10;Description automatically generated">
            <a:extLst>
              <a:ext uri="{FF2B5EF4-FFF2-40B4-BE49-F238E27FC236}">
                <a16:creationId xmlns:a16="http://schemas.microsoft.com/office/drawing/2014/main" id="{556F4775-59FF-49AB-9424-0F54362DAF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9948" y="2581987"/>
            <a:ext cx="5602264" cy="3427267"/>
          </a:xfrm>
          <a:prstGeom prst="rect">
            <a:avLst/>
          </a:prstGeom>
          <a:noFill/>
        </p:spPr>
      </p:pic>
    </p:spTree>
    <p:extLst>
      <p:ext uri="{BB962C8B-B14F-4D97-AF65-F5344CB8AC3E}">
        <p14:creationId xmlns:p14="http://schemas.microsoft.com/office/powerpoint/2010/main" val="3143192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A99B7-CC30-4CB3-BABD-46E775CBF88B}"/>
              </a:ext>
            </a:extLst>
          </p:cNvPr>
          <p:cNvSpPr>
            <a:spLocks noGrp="1"/>
          </p:cNvSpPr>
          <p:nvPr>
            <p:ph type="title"/>
          </p:nvPr>
        </p:nvSpPr>
        <p:spPr/>
        <p:txBody>
          <a:bodyPr anchor="ctr"/>
          <a:lstStyle/>
          <a:p>
            <a:r>
              <a:rPr lang="en-US" sz="9600" dirty="0"/>
              <a:t>Background</a:t>
            </a:r>
            <a:endParaRPr lang="ar-SA" dirty="0"/>
          </a:p>
        </p:txBody>
      </p:sp>
      <p:sp>
        <p:nvSpPr>
          <p:cNvPr id="3" name="Text Placeholder 2">
            <a:extLst>
              <a:ext uri="{FF2B5EF4-FFF2-40B4-BE49-F238E27FC236}">
                <a16:creationId xmlns:a16="http://schemas.microsoft.com/office/drawing/2014/main" id="{0927DD9D-8218-4C1C-B9BC-D2C2222961E2}"/>
              </a:ext>
            </a:extLst>
          </p:cNvPr>
          <p:cNvSpPr>
            <a:spLocks noGrp="1"/>
          </p:cNvSpPr>
          <p:nvPr>
            <p:ph type="body" idx="1"/>
          </p:nvPr>
        </p:nvSpPr>
        <p:spPr/>
        <p:txBody>
          <a:bodyPr>
            <a:normAutofit/>
          </a:bodyPr>
          <a:lstStyle/>
          <a:p>
            <a:r>
              <a:rPr lang="en-US" sz="4400" b="1" dirty="0">
                <a:solidFill>
                  <a:schemeClr val="accent5"/>
                </a:solidFill>
              </a:rPr>
              <a:t>Datasets</a:t>
            </a:r>
            <a:endParaRPr lang="ar-SA" sz="4400" b="1" dirty="0">
              <a:solidFill>
                <a:schemeClr val="accent5"/>
              </a:solidFill>
            </a:endParaRPr>
          </a:p>
        </p:txBody>
      </p:sp>
      <p:sp>
        <p:nvSpPr>
          <p:cNvPr id="4" name="Footer Placeholder 3">
            <a:extLst>
              <a:ext uri="{FF2B5EF4-FFF2-40B4-BE49-F238E27FC236}">
                <a16:creationId xmlns:a16="http://schemas.microsoft.com/office/drawing/2014/main" id="{D4F9B9E4-EFD8-4C93-90B1-EE9FD6141D11}"/>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C549992C-E8D8-4C95-86EB-433BD0110EA7}"/>
              </a:ext>
            </a:extLst>
          </p:cNvPr>
          <p:cNvSpPr>
            <a:spLocks noGrp="1"/>
          </p:cNvSpPr>
          <p:nvPr>
            <p:ph type="sldNum" sz="quarter" idx="12"/>
          </p:nvPr>
        </p:nvSpPr>
        <p:spPr/>
        <p:txBody>
          <a:bodyPr/>
          <a:lstStyle/>
          <a:p>
            <a:fld id="{55469AD2-1614-48FA-B8A2-A18DAF9B746A}" type="slidenum">
              <a:rPr lang="ar-EG" smtClean="0"/>
              <a:pPr/>
              <a:t>24</a:t>
            </a:fld>
            <a:endParaRPr lang="ar-EG" dirty="0"/>
          </a:p>
        </p:txBody>
      </p:sp>
    </p:spTree>
    <p:extLst>
      <p:ext uri="{BB962C8B-B14F-4D97-AF65-F5344CB8AC3E}">
        <p14:creationId xmlns:p14="http://schemas.microsoft.com/office/powerpoint/2010/main" val="3450656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Literature Review</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Datasets</a:t>
            </a:r>
            <a:endParaRPr lang="ar-SA" dirty="0">
              <a:solidFill>
                <a:schemeClr val="bg2"/>
              </a:solidFill>
            </a:endParaRPr>
          </a:p>
        </p:txBody>
      </p:sp>
      <p:graphicFrame>
        <p:nvGraphicFramePr>
          <p:cNvPr id="3" name="Content Placeholder 2">
            <a:extLst>
              <a:ext uri="{FF2B5EF4-FFF2-40B4-BE49-F238E27FC236}">
                <a16:creationId xmlns:a16="http://schemas.microsoft.com/office/drawing/2014/main" id="{EC74D1AE-821B-4223-A8AB-226B0B0F2ECA}"/>
              </a:ext>
            </a:extLst>
          </p:cNvPr>
          <p:cNvGraphicFramePr>
            <a:graphicFrameLocks noGrp="1"/>
          </p:cNvGraphicFramePr>
          <p:nvPr>
            <p:ph sz="half" idx="2"/>
            <p:extLst>
              <p:ext uri="{D42A27DB-BD31-4B8C-83A1-F6EECF244321}">
                <p14:modId xmlns:p14="http://schemas.microsoft.com/office/powerpoint/2010/main" val="1512637045"/>
              </p:ext>
            </p:extLst>
          </p:nvPr>
        </p:nvGraphicFramePr>
        <p:xfrm>
          <a:off x="974869" y="3245137"/>
          <a:ext cx="6257204" cy="2877106"/>
        </p:xfrm>
        <a:graphic>
          <a:graphicData uri="http://schemas.openxmlformats.org/drawingml/2006/table">
            <a:tbl>
              <a:tblPr firstRow="1" firstCol="1" lastRow="1" lastCol="1" bandRow="1">
                <a:tableStyleId>{B301B821-A1FF-4177-AEE7-76D212191A09}</a:tableStyleId>
              </a:tblPr>
              <a:tblGrid>
                <a:gridCol w="2530953">
                  <a:extLst>
                    <a:ext uri="{9D8B030D-6E8A-4147-A177-3AD203B41FA5}">
                      <a16:colId xmlns:a16="http://schemas.microsoft.com/office/drawing/2014/main" val="3279127923"/>
                    </a:ext>
                  </a:extLst>
                </a:gridCol>
                <a:gridCol w="751590">
                  <a:extLst>
                    <a:ext uri="{9D8B030D-6E8A-4147-A177-3AD203B41FA5}">
                      <a16:colId xmlns:a16="http://schemas.microsoft.com/office/drawing/2014/main" val="268341883"/>
                    </a:ext>
                  </a:extLst>
                </a:gridCol>
                <a:gridCol w="651981">
                  <a:extLst>
                    <a:ext uri="{9D8B030D-6E8A-4147-A177-3AD203B41FA5}">
                      <a16:colId xmlns:a16="http://schemas.microsoft.com/office/drawing/2014/main" val="3591868589"/>
                    </a:ext>
                  </a:extLst>
                </a:gridCol>
                <a:gridCol w="656508">
                  <a:extLst>
                    <a:ext uri="{9D8B030D-6E8A-4147-A177-3AD203B41FA5}">
                      <a16:colId xmlns:a16="http://schemas.microsoft.com/office/drawing/2014/main" val="1004431519"/>
                    </a:ext>
                  </a:extLst>
                </a:gridCol>
                <a:gridCol w="833086">
                  <a:extLst>
                    <a:ext uri="{9D8B030D-6E8A-4147-A177-3AD203B41FA5}">
                      <a16:colId xmlns:a16="http://schemas.microsoft.com/office/drawing/2014/main" val="3089381976"/>
                    </a:ext>
                  </a:extLst>
                </a:gridCol>
                <a:gridCol w="833086">
                  <a:extLst>
                    <a:ext uri="{9D8B030D-6E8A-4147-A177-3AD203B41FA5}">
                      <a16:colId xmlns:a16="http://schemas.microsoft.com/office/drawing/2014/main" val="2449960116"/>
                    </a:ext>
                  </a:extLst>
                </a:gridCol>
              </a:tblGrid>
              <a:tr h="448553">
                <a:tc>
                  <a:txBody>
                    <a:bodyPr/>
                    <a:lstStyle/>
                    <a:p>
                      <a:pPr algn="just" fontAlgn="ctr">
                        <a:lnSpc>
                          <a:spcPct val="100000"/>
                        </a:lnSpc>
                        <a:spcBef>
                          <a:spcPts val="0"/>
                        </a:spcBef>
                        <a:spcAft>
                          <a:spcPts val="0"/>
                        </a:spcAft>
                        <a:tabLst>
                          <a:tab pos="457200" algn="l"/>
                        </a:tabLst>
                      </a:pPr>
                      <a:r>
                        <a:rPr lang="en-US" sz="1400" u="none" strike="noStrike" dirty="0">
                          <a:effectLst/>
                        </a:rPr>
                        <a:t>Dataset</a:t>
                      </a:r>
                      <a:endParaRPr lang="en-US" sz="20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400" u="none" strike="noStrike" dirty="0">
                          <a:effectLst/>
                        </a:rPr>
                        <a:t>Gun</a:t>
                      </a:r>
                      <a:endParaRPr lang="en-US" sz="20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400" u="none" strike="noStrike" dirty="0">
                          <a:effectLst/>
                        </a:rPr>
                        <a:t>Rifle</a:t>
                      </a:r>
                      <a:endParaRPr lang="en-US" sz="20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400" u="none" strike="noStrike" dirty="0">
                          <a:effectLst/>
                        </a:rPr>
                        <a:t>Knife</a:t>
                      </a:r>
                      <a:endParaRPr lang="en-US" sz="20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400" u="none" strike="noStrike" dirty="0">
                          <a:effectLst/>
                        </a:rPr>
                        <a:t>People</a:t>
                      </a:r>
                      <a:endParaRPr lang="en-US" sz="20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400" u="none" strike="noStrike" dirty="0">
                          <a:effectLst/>
                        </a:rPr>
                        <a:t>Total</a:t>
                      </a:r>
                      <a:endParaRPr lang="en-US" sz="2000" b="0" i="0" u="none" strike="noStrike" dirty="0">
                        <a:effectLst/>
                        <a:latin typeface="Arial" panose="020B0604020202020204" pitchFamily="34" charset="0"/>
                      </a:endParaRPr>
                    </a:p>
                  </a:txBody>
                  <a:tcPr marL="68580" marR="68580" marT="7620" marB="0" anchor="ctr"/>
                </a:tc>
                <a:extLst>
                  <a:ext uri="{0D108BD9-81ED-4DB2-BD59-A6C34878D82A}">
                    <a16:rowId xmlns:a16="http://schemas.microsoft.com/office/drawing/2014/main" val="1589439194"/>
                  </a:ext>
                </a:extLst>
              </a:tr>
              <a:tr h="396000">
                <a:tc>
                  <a:txBody>
                    <a:bodyPr/>
                    <a:lstStyle/>
                    <a:p>
                      <a:pPr marL="0" indent="0" algn="just" rtl="0" fontAlgn="ctr">
                        <a:lnSpc>
                          <a:spcPct val="100000"/>
                        </a:lnSpc>
                        <a:spcBef>
                          <a:spcPts val="0"/>
                        </a:spcBef>
                        <a:spcAft>
                          <a:spcPts val="0"/>
                        </a:spcAft>
                        <a:buClrTx/>
                        <a:buSzPts val="1200"/>
                        <a:buFont typeface="+mj-lt"/>
                        <a:buNone/>
                        <a:tabLst>
                          <a:tab pos="457200" algn="l"/>
                        </a:tabLst>
                      </a:pPr>
                      <a:r>
                        <a:rPr lang="en-US" sz="1200" u="none" strike="noStrike" dirty="0">
                          <a:effectLst/>
                        </a:rPr>
                        <a:t>Crime Detection </a:t>
                      </a:r>
                      <a:endParaRPr lang="en-US" sz="12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2000</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1050</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100</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3150</a:t>
                      </a:r>
                      <a:endParaRPr lang="en-US" sz="1800" b="0" i="0" u="none" strike="noStrike" dirty="0">
                        <a:effectLst/>
                        <a:latin typeface="Arial" panose="020B0604020202020204" pitchFamily="34" charset="0"/>
                      </a:endParaRPr>
                    </a:p>
                  </a:txBody>
                  <a:tcPr marL="68580" marR="68580" marT="7620" marB="0" anchor="ctr"/>
                </a:tc>
                <a:extLst>
                  <a:ext uri="{0D108BD9-81ED-4DB2-BD59-A6C34878D82A}">
                    <a16:rowId xmlns:a16="http://schemas.microsoft.com/office/drawing/2014/main" val="3488146786"/>
                  </a:ext>
                </a:extLst>
              </a:tr>
              <a:tr h="396000">
                <a:tc>
                  <a:txBody>
                    <a:bodyPr/>
                    <a:lstStyle/>
                    <a:p>
                      <a:pPr marL="0" indent="0" algn="just" rtl="0" fontAlgn="ctr">
                        <a:lnSpc>
                          <a:spcPct val="100000"/>
                        </a:lnSpc>
                        <a:spcBef>
                          <a:spcPts val="0"/>
                        </a:spcBef>
                        <a:spcAft>
                          <a:spcPts val="0"/>
                        </a:spcAft>
                        <a:buClrTx/>
                        <a:buSzPts val="1200"/>
                        <a:buFont typeface="+mj-lt"/>
                        <a:buNone/>
                        <a:tabLst>
                          <a:tab pos="457200" algn="l"/>
                        </a:tabLst>
                      </a:pPr>
                      <a:r>
                        <a:rPr lang="en-US" sz="1200" b="1" u="none" strike="noStrike" kern="1200" dirty="0">
                          <a:solidFill>
                            <a:schemeClr val="dk1"/>
                          </a:solidFill>
                          <a:effectLst/>
                          <a:latin typeface="+mn-lt"/>
                          <a:ea typeface="+mn-ea"/>
                          <a:cs typeface="+mn-cs"/>
                        </a:rPr>
                        <a:t>Weapon detection </a:t>
                      </a: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10770</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187</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7140</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18097</a:t>
                      </a:r>
                      <a:endParaRPr lang="en-US" sz="1800" b="0" i="0" u="none" strike="noStrike" dirty="0">
                        <a:effectLst/>
                        <a:latin typeface="Arial" panose="020B0604020202020204" pitchFamily="34" charset="0"/>
                      </a:endParaRPr>
                    </a:p>
                  </a:txBody>
                  <a:tcPr marL="68580" marR="68580" marT="7620" marB="0" anchor="ctr"/>
                </a:tc>
                <a:extLst>
                  <a:ext uri="{0D108BD9-81ED-4DB2-BD59-A6C34878D82A}">
                    <a16:rowId xmlns:a16="http://schemas.microsoft.com/office/drawing/2014/main" val="1865249386"/>
                  </a:ext>
                </a:extLst>
              </a:tr>
              <a:tr h="396000">
                <a:tc>
                  <a:txBody>
                    <a:bodyPr/>
                    <a:lstStyle/>
                    <a:p>
                      <a:pPr marL="0" indent="0" algn="just" rtl="0" fontAlgn="ctr">
                        <a:lnSpc>
                          <a:spcPct val="100000"/>
                        </a:lnSpc>
                        <a:spcBef>
                          <a:spcPts val="0"/>
                        </a:spcBef>
                        <a:spcAft>
                          <a:spcPts val="0"/>
                        </a:spcAft>
                        <a:buClrTx/>
                        <a:buSzPts val="1200"/>
                        <a:buFont typeface="+mj-lt"/>
                        <a:buNone/>
                        <a:tabLst>
                          <a:tab pos="457200" algn="l"/>
                        </a:tabLst>
                      </a:pPr>
                      <a:r>
                        <a:rPr lang="en-US" sz="1200" u="none" strike="noStrike" dirty="0">
                          <a:effectLst/>
                        </a:rPr>
                        <a:t>Weapon Classification</a:t>
                      </a:r>
                      <a:endParaRPr lang="en-US" sz="12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315</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12900</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13215</a:t>
                      </a:r>
                      <a:endParaRPr lang="en-US" sz="1800" b="0" i="0" u="none" strike="noStrike" dirty="0">
                        <a:effectLst/>
                        <a:latin typeface="Arial" panose="020B0604020202020204" pitchFamily="34" charset="0"/>
                      </a:endParaRPr>
                    </a:p>
                  </a:txBody>
                  <a:tcPr marL="68580" marR="68580" marT="7620" marB="0" anchor="ctr"/>
                </a:tc>
                <a:extLst>
                  <a:ext uri="{0D108BD9-81ED-4DB2-BD59-A6C34878D82A}">
                    <a16:rowId xmlns:a16="http://schemas.microsoft.com/office/drawing/2014/main" val="1830125426"/>
                  </a:ext>
                </a:extLst>
              </a:tr>
              <a:tr h="396000">
                <a:tc>
                  <a:txBody>
                    <a:bodyPr/>
                    <a:lstStyle/>
                    <a:p>
                      <a:pPr marL="0" indent="0" algn="just" rtl="0" fontAlgn="ctr">
                        <a:lnSpc>
                          <a:spcPct val="100000"/>
                        </a:lnSpc>
                        <a:spcBef>
                          <a:spcPts val="0"/>
                        </a:spcBef>
                        <a:spcAft>
                          <a:spcPts val="0"/>
                        </a:spcAft>
                        <a:buClrTx/>
                        <a:buSzPts val="1200"/>
                        <a:buFont typeface="+mj-lt"/>
                        <a:buNone/>
                        <a:tabLst>
                          <a:tab pos="457200" algn="l"/>
                        </a:tabLst>
                      </a:pPr>
                      <a:r>
                        <a:rPr lang="en-US" sz="1200" u="none" strike="noStrike" dirty="0">
                          <a:effectLst/>
                        </a:rPr>
                        <a:t>Handgun Dataset</a:t>
                      </a:r>
                      <a:endParaRPr lang="en-US" sz="12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1900</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1900</a:t>
                      </a:r>
                      <a:endParaRPr lang="en-US" sz="1800" b="0" i="0" u="none" strike="noStrike" dirty="0">
                        <a:effectLst/>
                        <a:latin typeface="Arial" panose="020B0604020202020204" pitchFamily="34" charset="0"/>
                      </a:endParaRPr>
                    </a:p>
                  </a:txBody>
                  <a:tcPr marL="68580" marR="68580" marT="7620" marB="0" anchor="ctr"/>
                </a:tc>
                <a:extLst>
                  <a:ext uri="{0D108BD9-81ED-4DB2-BD59-A6C34878D82A}">
                    <a16:rowId xmlns:a16="http://schemas.microsoft.com/office/drawing/2014/main" val="254051909"/>
                  </a:ext>
                </a:extLst>
              </a:tr>
              <a:tr h="396000">
                <a:tc>
                  <a:txBody>
                    <a:bodyPr/>
                    <a:lstStyle/>
                    <a:p>
                      <a:pPr marL="0" indent="0" algn="just" rtl="0" fontAlgn="ctr">
                        <a:lnSpc>
                          <a:spcPct val="100000"/>
                        </a:lnSpc>
                        <a:spcBef>
                          <a:spcPts val="0"/>
                        </a:spcBef>
                        <a:spcAft>
                          <a:spcPts val="0"/>
                        </a:spcAft>
                        <a:buClrTx/>
                        <a:buSzPts val="1200"/>
                        <a:buFont typeface="+mj-lt"/>
                        <a:buNone/>
                        <a:tabLst>
                          <a:tab pos="457200" algn="l"/>
                        </a:tabLst>
                      </a:pPr>
                      <a:r>
                        <a:rPr lang="en-US" sz="1200" u="none" strike="noStrike" dirty="0">
                          <a:effectLst/>
                        </a:rPr>
                        <a:t>Knife Dataset</a:t>
                      </a:r>
                      <a:endParaRPr lang="en-US" sz="12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500</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500</a:t>
                      </a:r>
                      <a:endParaRPr lang="en-US" sz="1800" b="0" i="0" u="none" strike="noStrike" dirty="0">
                        <a:effectLst/>
                        <a:latin typeface="Arial" panose="020B0604020202020204" pitchFamily="34" charset="0"/>
                      </a:endParaRPr>
                    </a:p>
                  </a:txBody>
                  <a:tcPr marL="68580" marR="68580" marT="7620" marB="0" anchor="ctr"/>
                </a:tc>
                <a:extLst>
                  <a:ext uri="{0D108BD9-81ED-4DB2-BD59-A6C34878D82A}">
                    <a16:rowId xmlns:a16="http://schemas.microsoft.com/office/drawing/2014/main" val="4268184692"/>
                  </a:ext>
                </a:extLst>
              </a:tr>
              <a:tr h="448553">
                <a:tc>
                  <a:txBody>
                    <a:bodyPr/>
                    <a:lstStyle/>
                    <a:p>
                      <a:pPr algn="just" fontAlgn="ctr">
                        <a:lnSpc>
                          <a:spcPct val="100000"/>
                        </a:lnSpc>
                        <a:spcBef>
                          <a:spcPts val="0"/>
                        </a:spcBef>
                        <a:spcAft>
                          <a:spcPts val="0"/>
                        </a:spcAft>
                        <a:tabLst>
                          <a:tab pos="457200" algn="l"/>
                        </a:tabLst>
                      </a:pPr>
                      <a:r>
                        <a:rPr lang="en-US" sz="1200" u="none" strike="noStrike" dirty="0">
                          <a:effectLst/>
                        </a:rPr>
                        <a:t>Total Datasets</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 </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 </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 </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 </a:t>
                      </a:r>
                      <a:endParaRPr lang="en-US" sz="1800" b="0" i="0" u="none" strike="noStrike" dirty="0">
                        <a:effectLst/>
                        <a:latin typeface="Arial" panose="020B0604020202020204" pitchFamily="34" charset="0"/>
                      </a:endParaRPr>
                    </a:p>
                  </a:txBody>
                  <a:tcPr marL="68580" marR="68580" marT="7620" marB="0" anchor="ctr"/>
                </a:tc>
                <a:tc>
                  <a:txBody>
                    <a:bodyPr/>
                    <a:lstStyle/>
                    <a:p>
                      <a:pPr algn="just" fontAlgn="ctr">
                        <a:lnSpc>
                          <a:spcPct val="100000"/>
                        </a:lnSpc>
                        <a:spcBef>
                          <a:spcPts val="0"/>
                        </a:spcBef>
                        <a:spcAft>
                          <a:spcPts val="0"/>
                        </a:spcAft>
                        <a:tabLst>
                          <a:tab pos="457200" algn="l"/>
                        </a:tabLst>
                      </a:pPr>
                      <a:r>
                        <a:rPr lang="en-US" sz="1200" u="none" strike="noStrike" dirty="0">
                          <a:effectLst/>
                        </a:rPr>
                        <a:t>36862</a:t>
                      </a:r>
                      <a:endParaRPr lang="en-US" sz="1800" b="0" i="0" u="none" strike="noStrike" dirty="0">
                        <a:effectLst/>
                        <a:latin typeface="Arial" panose="020B0604020202020204" pitchFamily="34" charset="0"/>
                      </a:endParaRPr>
                    </a:p>
                  </a:txBody>
                  <a:tcPr marL="68580" marR="68580" marT="7620" marB="0" anchor="ctr"/>
                </a:tc>
                <a:extLst>
                  <a:ext uri="{0D108BD9-81ED-4DB2-BD59-A6C34878D82A}">
                    <a16:rowId xmlns:a16="http://schemas.microsoft.com/office/drawing/2014/main" val="1851112737"/>
                  </a:ext>
                </a:extLst>
              </a:tr>
            </a:tbl>
          </a:graphicData>
        </a:graphic>
      </p:graphicFrame>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25</a:t>
            </a:fld>
            <a:endParaRPr lang="ar-EG" dirty="0"/>
          </a:p>
        </p:txBody>
      </p:sp>
      <p:graphicFrame>
        <p:nvGraphicFramePr>
          <p:cNvPr id="7" name="Chart 6">
            <a:extLst>
              <a:ext uri="{FF2B5EF4-FFF2-40B4-BE49-F238E27FC236}">
                <a16:creationId xmlns:a16="http://schemas.microsoft.com/office/drawing/2014/main" id="{0AA18FBA-3D4F-481B-9687-A1A82C93BCD9}"/>
              </a:ext>
            </a:extLst>
          </p:cNvPr>
          <p:cNvGraphicFramePr/>
          <p:nvPr>
            <p:extLst>
              <p:ext uri="{D42A27DB-BD31-4B8C-83A1-F6EECF244321}">
                <p14:modId xmlns:p14="http://schemas.microsoft.com/office/powerpoint/2010/main" val="2137610919"/>
              </p:ext>
            </p:extLst>
          </p:nvPr>
        </p:nvGraphicFramePr>
        <p:xfrm>
          <a:off x="7335982" y="3259137"/>
          <a:ext cx="4295139" cy="28771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08871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0ABFCAA-17A0-4A46-8C04-3D41BB3E3A8C}"/>
              </a:ext>
            </a:extLst>
          </p:cNvPr>
          <p:cNvSpPr>
            <a:spLocks noGrp="1"/>
          </p:cNvSpPr>
          <p:nvPr>
            <p:ph type="title"/>
          </p:nvPr>
        </p:nvSpPr>
        <p:spPr>
          <a:xfrm>
            <a:off x="1508125" y="1785938"/>
            <a:ext cx="9175750" cy="4417435"/>
          </a:xfrm>
        </p:spPr>
        <p:txBody>
          <a:bodyPr anchor="ctr">
            <a:normAutofit/>
          </a:bodyPr>
          <a:lstStyle/>
          <a:p>
            <a:r>
              <a:rPr lang="en-US" sz="10000" dirty="0"/>
              <a:t>Analysis</a:t>
            </a:r>
            <a:endParaRPr lang="ar-SA" sz="10000" dirty="0"/>
          </a:p>
        </p:txBody>
      </p:sp>
      <p:sp>
        <p:nvSpPr>
          <p:cNvPr id="5" name="Footer Placeholder 4">
            <a:extLst>
              <a:ext uri="{FF2B5EF4-FFF2-40B4-BE49-F238E27FC236}">
                <a16:creationId xmlns:a16="http://schemas.microsoft.com/office/drawing/2014/main" id="{B2A7BB3F-37D3-4E81-A5AD-49D4EBD0F4C4}"/>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6" name="Slide Number Placeholder 5">
            <a:extLst>
              <a:ext uri="{FF2B5EF4-FFF2-40B4-BE49-F238E27FC236}">
                <a16:creationId xmlns:a16="http://schemas.microsoft.com/office/drawing/2014/main" id="{7E290879-9017-48FA-AB68-18A239166862}"/>
              </a:ext>
            </a:extLst>
          </p:cNvPr>
          <p:cNvSpPr>
            <a:spLocks noGrp="1"/>
          </p:cNvSpPr>
          <p:nvPr>
            <p:ph type="sldNum" sz="quarter" idx="12"/>
          </p:nvPr>
        </p:nvSpPr>
        <p:spPr/>
        <p:txBody>
          <a:bodyPr/>
          <a:lstStyle/>
          <a:p>
            <a:fld id="{9BF613EA-52BB-461C-8173-BE2C80580C66}" type="slidenum">
              <a:rPr lang="ar-EG" smtClean="0"/>
              <a:t>26</a:t>
            </a:fld>
            <a:endParaRPr lang="ar-EG" dirty="0"/>
          </a:p>
        </p:txBody>
      </p:sp>
    </p:spTree>
    <p:extLst>
      <p:ext uri="{BB962C8B-B14F-4D97-AF65-F5344CB8AC3E}">
        <p14:creationId xmlns:p14="http://schemas.microsoft.com/office/powerpoint/2010/main" val="3979059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Analysis</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Function Requirement</a:t>
            </a: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7" y="3259720"/>
            <a:ext cx="10512424" cy="3270389"/>
          </a:xfrm>
        </p:spPr>
        <p:txBody>
          <a:bodyPr>
            <a:normAutofit fontScale="92500" lnSpcReduction="10000"/>
          </a:bodyPr>
          <a:lstStyle/>
          <a:p>
            <a:pPr marL="457200" indent="-457200">
              <a:buFont typeface="+mj-lt"/>
              <a:buAutoNum type="arabicPeriod"/>
            </a:pPr>
            <a:r>
              <a:rPr lang="en-US" sz="2400" dirty="0">
                <a:solidFill>
                  <a:schemeClr val="tx2"/>
                </a:solidFill>
              </a:rPr>
              <a:t>Login</a:t>
            </a:r>
          </a:p>
          <a:p>
            <a:pPr marL="457200" indent="-457200">
              <a:buFont typeface="+mj-lt"/>
              <a:buAutoNum type="arabicPeriod"/>
            </a:pPr>
            <a:r>
              <a:rPr lang="en-US" sz="2400" dirty="0">
                <a:solidFill>
                  <a:schemeClr val="tx2"/>
                </a:solidFill>
              </a:rPr>
              <a:t>Create account</a:t>
            </a:r>
          </a:p>
          <a:p>
            <a:pPr marL="457200" indent="-457200">
              <a:buFont typeface="+mj-lt"/>
              <a:buAutoNum type="arabicPeriod"/>
            </a:pPr>
            <a:r>
              <a:rPr lang="en-US" sz="2400" dirty="0">
                <a:solidFill>
                  <a:schemeClr val="tx2"/>
                </a:solidFill>
              </a:rPr>
              <a:t>Identify the person holding the gun</a:t>
            </a:r>
          </a:p>
          <a:p>
            <a:pPr marL="457200" indent="-457200">
              <a:buFont typeface="+mj-lt"/>
              <a:buAutoNum type="arabicPeriod"/>
            </a:pPr>
            <a:r>
              <a:rPr lang="en-US" sz="2400" dirty="0">
                <a:solidFill>
                  <a:schemeClr val="tx2"/>
                </a:solidFill>
              </a:rPr>
              <a:t>Identify the person holding the knives</a:t>
            </a:r>
          </a:p>
          <a:p>
            <a:pPr marL="457200" indent="-457200">
              <a:buFont typeface="+mj-lt"/>
              <a:buAutoNum type="arabicPeriod"/>
            </a:pPr>
            <a:r>
              <a:rPr lang="en-US" sz="2400" dirty="0">
                <a:solidFill>
                  <a:schemeClr val="tx2"/>
                </a:solidFill>
              </a:rPr>
              <a:t>Identify the person holding the Trifle</a:t>
            </a:r>
          </a:p>
          <a:p>
            <a:pPr marL="457200" indent="-457200">
              <a:buFont typeface="+mj-lt"/>
              <a:buAutoNum type="arabicPeriod"/>
            </a:pPr>
            <a:r>
              <a:rPr lang="en-US" sz="2400" dirty="0">
                <a:solidFill>
                  <a:schemeClr val="tx2"/>
                </a:solidFill>
              </a:rPr>
              <a:t>Create an alarm if the model knows that there is something that triggers an alarm</a:t>
            </a:r>
          </a:p>
          <a:p>
            <a:pPr marL="457200" indent="-457200">
              <a:buFont typeface="+mj-lt"/>
              <a:buAutoNum type="arabicPeriod"/>
            </a:pPr>
            <a:r>
              <a:rPr lang="en-US" sz="2400" dirty="0">
                <a:solidFill>
                  <a:schemeClr val="tx2"/>
                </a:solidFill>
              </a:rPr>
              <a:t>Display camera stream </a:t>
            </a:r>
          </a:p>
          <a:p>
            <a:pPr marL="457200" indent="-457200">
              <a:buFont typeface="+mj-lt"/>
              <a:buAutoNum type="arabicPeriod"/>
            </a:pPr>
            <a:r>
              <a:rPr lang="en-US" sz="2400" dirty="0">
                <a:solidFill>
                  <a:schemeClr val="tx2"/>
                </a:solidFill>
              </a:rPr>
              <a:t>Logout </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27</a:t>
            </a:fld>
            <a:endParaRPr lang="ar-EG" dirty="0"/>
          </a:p>
        </p:txBody>
      </p:sp>
    </p:spTree>
    <p:extLst>
      <p:ext uri="{BB962C8B-B14F-4D97-AF65-F5344CB8AC3E}">
        <p14:creationId xmlns:p14="http://schemas.microsoft.com/office/powerpoint/2010/main" val="2275791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Analysis</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Non-Function Requirement</a:t>
            </a: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7" y="3259720"/>
            <a:ext cx="10512424" cy="3270389"/>
          </a:xfrm>
        </p:spPr>
        <p:txBody>
          <a:bodyPr>
            <a:normAutofit/>
          </a:bodyPr>
          <a:lstStyle/>
          <a:p>
            <a:pPr marL="457200" indent="-457200">
              <a:buFont typeface="+mj-lt"/>
              <a:buAutoNum type="arabicPeriod"/>
            </a:pPr>
            <a:r>
              <a:rPr lang="en-US" sz="2400" dirty="0">
                <a:solidFill>
                  <a:schemeClr val="tx2"/>
                </a:solidFill>
              </a:rPr>
              <a:t>The system security</a:t>
            </a:r>
          </a:p>
          <a:p>
            <a:pPr marL="457200" indent="-457200">
              <a:buFont typeface="+mj-lt"/>
              <a:buAutoNum type="arabicPeriod"/>
            </a:pPr>
            <a:r>
              <a:rPr lang="en-US" sz="2400" dirty="0">
                <a:solidFill>
                  <a:schemeClr val="tx2"/>
                </a:solidFill>
              </a:rPr>
              <a:t>Visibility all 24⁄7</a:t>
            </a:r>
          </a:p>
          <a:p>
            <a:pPr marL="457200" indent="-457200">
              <a:buFont typeface="+mj-lt"/>
              <a:buAutoNum type="arabicPeriod"/>
            </a:pPr>
            <a:r>
              <a:rPr lang="en-US" sz="2400" dirty="0">
                <a:solidFill>
                  <a:schemeClr val="tx2"/>
                </a:solidFill>
              </a:rPr>
              <a:t>Accuracy in recognizing object detection  </a:t>
            </a:r>
          </a:p>
          <a:p>
            <a:pPr marL="457200" indent="-457200">
              <a:buFont typeface="+mj-lt"/>
              <a:buAutoNum type="arabicPeriod"/>
            </a:pPr>
            <a:r>
              <a:rPr lang="en-US" sz="2400" dirty="0">
                <a:solidFill>
                  <a:schemeClr val="tx2"/>
                </a:solidFill>
              </a:rPr>
              <a:t>Speed in recognizing object detection</a:t>
            </a:r>
          </a:p>
          <a:p>
            <a:pPr marL="457200" indent="-457200">
              <a:buFont typeface="+mj-lt"/>
              <a:buAutoNum type="arabicPeriod"/>
            </a:pPr>
            <a:r>
              <a:rPr lang="en-US" sz="2400" dirty="0">
                <a:solidFill>
                  <a:schemeClr val="tx2"/>
                </a:solidFill>
              </a:rPr>
              <a:t>Preserve the privacy of the place</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28</a:t>
            </a:fld>
            <a:endParaRPr lang="ar-EG" dirty="0"/>
          </a:p>
        </p:txBody>
      </p:sp>
    </p:spTree>
    <p:extLst>
      <p:ext uri="{BB962C8B-B14F-4D97-AF65-F5344CB8AC3E}">
        <p14:creationId xmlns:p14="http://schemas.microsoft.com/office/powerpoint/2010/main" val="1778395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Analysis</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Stakeholders</a:t>
            </a:r>
          </a:p>
        </p:txBody>
      </p:sp>
      <p:graphicFrame>
        <p:nvGraphicFramePr>
          <p:cNvPr id="41" name="Content Placeholder 38">
            <a:extLst>
              <a:ext uri="{FF2B5EF4-FFF2-40B4-BE49-F238E27FC236}">
                <a16:creationId xmlns:a16="http://schemas.microsoft.com/office/drawing/2014/main" id="{4BA20A67-80B0-459D-86FA-CD2346E799EA}"/>
              </a:ext>
            </a:extLst>
          </p:cNvPr>
          <p:cNvGraphicFramePr>
            <a:graphicFrameLocks noGrp="1"/>
          </p:cNvGraphicFramePr>
          <p:nvPr>
            <p:ph sz="half" idx="2"/>
            <p:extLst>
              <p:ext uri="{D42A27DB-BD31-4B8C-83A1-F6EECF244321}">
                <p14:modId xmlns:p14="http://schemas.microsoft.com/office/powerpoint/2010/main" val="1325001803"/>
              </p:ext>
            </p:extLst>
          </p:nvPr>
        </p:nvGraphicFramePr>
        <p:xfrm>
          <a:off x="819005" y="3280503"/>
          <a:ext cx="5276995" cy="30475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29</a:t>
            </a:fld>
            <a:endParaRPr lang="ar-EG" dirty="0"/>
          </a:p>
        </p:txBody>
      </p:sp>
      <p:graphicFrame>
        <p:nvGraphicFramePr>
          <p:cNvPr id="15" name="Content Placeholder 38">
            <a:extLst>
              <a:ext uri="{FF2B5EF4-FFF2-40B4-BE49-F238E27FC236}">
                <a16:creationId xmlns:a16="http://schemas.microsoft.com/office/drawing/2014/main" id="{87BA7C64-04B7-4BCA-BECE-C218DE98895D}"/>
              </a:ext>
            </a:extLst>
          </p:cNvPr>
          <p:cNvGraphicFramePr>
            <a:graphicFrameLocks/>
          </p:cNvGraphicFramePr>
          <p:nvPr>
            <p:extLst>
              <p:ext uri="{D42A27DB-BD31-4B8C-83A1-F6EECF244321}">
                <p14:modId xmlns:p14="http://schemas.microsoft.com/office/powerpoint/2010/main" val="3279885114"/>
              </p:ext>
            </p:extLst>
          </p:nvPr>
        </p:nvGraphicFramePr>
        <p:xfrm>
          <a:off x="6096000" y="3280503"/>
          <a:ext cx="5276995" cy="30475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33020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9808-241D-479A-BE18-959A1A01CB39}"/>
              </a:ext>
            </a:extLst>
          </p:cNvPr>
          <p:cNvSpPr>
            <a:spLocks noGrp="1"/>
          </p:cNvSpPr>
          <p:nvPr>
            <p:ph type="title"/>
          </p:nvPr>
        </p:nvSpPr>
        <p:spPr/>
        <p:txBody>
          <a:bodyPr/>
          <a:lstStyle/>
          <a:p>
            <a:r>
              <a:rPr lang="en-US" dirty="0"/>
              <a:t>Agenda</a:t>
            </a:r>
            <a:endParaRPr lang="ar-SA" dirty="0"/>
          </a:p>
        </p:txBody>
      </p:sp>
      <p:graphicFrame>
        <p:nvGraphicFramePr>
          <p:cNvPr id="16" name="Content Placeholder 15">
            <a:extLst>
              <a:ext uri="{FF2B5EF4-FFF2-40B4-BE49-F238E27FC236}">
                <a16:creationId xmlns:a16="http://schemas.microsoft.com/office/drawing/2014/main" id="{5CB5D857-01BC-45AB-8DAD-3DC72690B917}"/>
              </a:ext>
            </a:extLst>
          </p:cNvPr>
          <p:cNvGraphicFramePr>
            <a:graphicFrameLocks noGrp="1"/>
          </p:cNvGraphicFramePr>
          <p:nvPr>
            <p:ph sz="half" idx="1"/>
            <p:extLst>
              <p:ext uri="{D42A27DB-BD31-4B8C-83A1-F6EECF244321}">
                <p14:modId xmlns:p14="http://schemas.microsoft.com/office/powerpoint/2010/main" val="59607381"/>
              </p:ext>
            </p:extLst>
          </p:nvPr>
        </p:nvGraphicFramePr>
        <p:xfrm>
          <a:off x="838200" y="2716213"/>
          <a:ext cx="2880000" cy="3760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68FC6AE2-CE71-4003-9C85-FA314B6FC59D}"/>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7" name="Slide Number Placeholder 6">
            <a:extLst>
              <a:ext uri="{FF2B5EF4-FFF2-40B4-BE49-F238E27FC236}">
                <a16:creationId xmlns:a16="http://schemas.microsoft.com/office/drawing/2014/main" id="{8DD35945-640D-467B-8DB1-CD4BFA566509}"/>
              </a:ext>
            </a:extLst>
          </p:cNvPr>
          <p:cNvSpPr>
            <a:spLocks noGrp="1"/>
          </p:cNvSpPr>
          <p:nvPr>
            <p:ph type="sldNum" sz="quarter" idx="12"/>
          </p:nvPr>
        </p:nvSpPr>
        <p:spPr/>
        <p:txBody>
          <a:bodyPr/>
          <a:lstStyle/>
          <a:p>
            <a:fld id="{9BF613EA-52BB-461C-8173-BE2C80580C66}" type="slidenum">
              <a:rPr lang="ar-EG" smtClean="0"/>
              <a:pPr/>
              <a:t>3</a:t>
            </a:fld>
            <a:endParaRPr lang="ar-EG" dirty="0"/>
          </a:p>
        </p:txBody>
      </p:sp>
      <p:graphicFrame>
        <p:nvGraphicFramePr>
          <p:cNvPr id="18" name="Content Placeholder 15">
            <a:extLst>
              <a:ext uri="{FF2B5EF4-FFF2-40B4-BE49-F238E27FC236}">
                <a16:creationId xmlns:a16="http://schemas.microsoft.com/office/drawing/2014/main" id="{07A63EFD-200A-43DE-BDEA-E6D63B07ABEE}"/>
              </a:ext>
            </a:extLst>
          </p:cNvPr>
          <p:cNvGraphicFramePr>
            <a:graphicFrameLocks noGrp="1"/>
          </p:cNvGraphicFramePr>
          <p:nvPr>
            <p:ph sz="half" idx="2"/>
            <p:extLst>
              <p:ext uri="{D42A27DB-BD31-4B8C-83A1-F6EECF244321}">
                <p14:modId xmlns:p14="http://schemas.microsoft.com/office/powerpoint/2010/main" val="3368163854"/>
              </p:ext>
            </p:extLst>
          </p:nvPr>
        </p:nvGraphicFramePr>
        <p:xfrm>
          <a:off x="8473802" y="2716210"/>
          <a:ext cx="2880000" cy="37607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Content Placeholder 15">
            <a:extLst>
              <a:ext uri="{FF2B5EF4-FFF2-40B4-BE49-F238E27FC236}">
                <a16:creationId xmlns:a16="http://schemas.microsoft.com/office/drawing/2014/main" id="{D630FA4E-44AB-4C23-B0CD-2C7467E3BC2F}"/>
              </a:ext>
            </a:extLst>
          </p:cNvPr>
          <p:cNvGraphicFramePr>
            <a:graphicFrameLocks/>
          </p:cNvGraphicFramePr>
          <p:nvPr>
            <p:extLst>
              <p:ext uri="{D42A27DB-BD31-4B8C-83A1-F6EECF244321}">
                <p14:modId xmlns:p14="http://schemas.microsoft.com/office/powerpoint/2010/main" val="3947237567"/>
              </p:ext>
            </p:extLst>
          </p:nvPr>
        </p:nvGraphicFramePr>
        <p:xfrm>
          <a:off x="4656001" y="2716209"/>
          <a:ext cx="2880000" cy="376078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10" name="Group 9">
            <a:extLst>
              <a:ext uri="{FF2B5EF4-FFF2-40B4-BE49-F238E27FC236}">
                <a16:creationId xmlns:a16="http://schemas.microsoft.com/office/drawing/2014/main" id="{2656796E-352E-40C1-9382-776F027524DD}"/>
              </a:ext>
            </a:extLst>
          </p:cNvPr>
          <p:cNvGrpSpPr/>
          <p:nvPr/>
        </p:nvGrpSpPr>
        <p:grpSpPr>
          <a:xfrm>
            <a:off x="3791091" y="3013757"/>
            <a:ext cx="792019" cy="2774585"/>
            <a:chOff x="3791091" y="3013757"/>
            <a:chExt cx="792019" cy="2774585"/>
          </a:xfrm>
        </p:grpSpPr>
        <p:sp>
          <p:nvSpPr>
            <p:cNvPr id="6" name="Arrow: Bent-Up 5">
              <a:extLst>
                <a:ext uri="{FF2B5EF4-FFF2-40B4-BE49-F238E27FC236}">
                  <a16:creationId xmlns:a16="http://schemas.microsoft.com/office/drawing/2014/main" id="{2A32287C-6E5E-4710-B787-38B3D70C2122}"/>
                </a:ext>
              </a:extLst>
            </p:cNvPr>
            <p:cNvSpPr/>
            <p:nvPr/>
          </p:nvSpPr>
          <p:spPr>
            <a:xfrm>
              <a:off x="3791091" y="3101989"/>
              <a:ext cx="479574" cy="2686353"/>
            </a:xfrm>
            <a:prstGeom prst="bentUpArrow">
              <a:avLst>
                <a:gd name="adj1" fmla="val 25000"/>
                <a:gd name="adj2" fmla="val 22233"/>
                <a:gd name="adj3"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Arrow: Right 2">
              <a:extLst>
                <a:ext uri="{FF2B5EF4-FFF2-40B4-BE49-F238E27FC236}">
                  <a16:creationId xmlns:a16="http://schemas.microsoft.com/office/drawing/2014/main" id="{C368000A-9B8E-4990-81B1-9378F35A683C}"/>
                </a:ext>
              </a:extLst>
            </p:cNvPr>
            <p:cNvSpPr/>
            <p:nvPr/>
          </p:nvSpPr>
          <p:spPr>
            <a:xfrm>
              <a:off x="4103536" y="3013757"/>
              <a:ext cx="479574" cy="29989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grpSp>
        <p:nvGrpSpPr>
          <p:cNvPr id="13" name="Group 12">
            <a:extLst>
              <a:ext uri="{FF2B5EF4-FFF2-40B4-BE49-F238E27FC236}">
                <a16:creationId xmlns:a16="http://schemas.microsoft.com/office/drawing/2014/main" id="{BCBD83F9-31CB-4E57-BFA8-DD46EC982284}"/>
              </a:ext>
            </a:extLst>
          </p:cNvPr>
          <p:cNvGrpSpPr/>
          <p:nvPr/>
        </p:nvGrpSpPr>
        <p:grpSpPr>
          <a:xfrm>
            <a:off x="7602570" y="3057872"/>
            <a:ext cx="792019" cy="2774585"/>
            <a:chOff x="3791091" y="3013757"/>
            <a:chExt cx="792019" cy="2774585"/>
          </a:xfrm>
          <a:solidFill>
            <a:schemeClr val="accent4"/>
          </a:solidFill>
        </p:grpSpPr>
        <p:sp>
          <p:nvSpPr>
            <p:cNvPr id="14" name="Arrow: Bent-Up 13">
              <a:extLst>
                <a:ext uri="{FF2B5EF4-FFF2-40B4-BE49-F238E27FC236}">
                  <a16:creationId xmlns:a16="http://schemas.microsoft.com/office/drawing/2014/main" id="{8F6A89C6-2B36-4320-8DA9-C72067C08D3E}"/>
                </a:ext>
              </a:extLst>
            </p:cNvPr>
            <p:cNvSpPr/>
            <p:nvPr/>
          </p:nvSpPr>
          <p:spPr>
            <a:xfrm>
              <a:off x="3791091" y="3101989"/>
              <a:ext cx="479574" cy="2686353"/>
            </a:xfrm>
            <a:prstGeom prst="bentUpArrow">
              <a:avLst>
                <a:gd name="adj1" fmla="val 25000"/>
                <a:gd name="adj2" fmla="val 22233"/>
                <a:gd name="adj3"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5" name="Arrow: Right 14">
              <a:extLst>
                <a:ext uri="{FF2B5EF4-FFF2-40B4-BE49-F238E27FC236}">
                  <a16:creationId xmlns:a16="http://schemas.microsoft.com/office/drawing/2014/main" id="{24A78B6E-AE9A-4E33-B1ED-5DD32BBED73E}"/>
                </a:ext>
              </a:extLst>
            </p:cNvPr>
            <p:cNvSpPr/>
            <p:nvPr/>
          </p:nvSpPr>
          <p:spPr>
            <a:xfrm>
              <a:off x="4103536" y="3013757"/>
              <a:ext cx="479574" cy="299894"/>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spTree>
    <p:extLst>
      <p:ext uri="{BB962C8B-B14F-4D97-AF65-F5344CB8AC3E}">
        <p14:creationId xmlns:p14="http://schemas.microsoft.com/office/powerpoint/2010/main" val="37938828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0ABFCAA-17A0-4A46-8C04-3D41BB3E3A8C}"/>
              </a:ext>
            </a:extLst>
          </p:cNvPr>
          <p:cNvSpPr>
            <a:spLocks noGrp="1"/>
          </p:cNvSpPr>
          <p:nvPr>
            <p:ph type="title"/>
          </p:nvPr>
        </p:nvSpPr>
        <p:spPr>
          <a:xfrm>
            <a:off x="1508125" y="1785938"/>
            <a:ext cx="9175750" cy="4417435"/>
          </a:xfrm>
        </p:spPr>
        <p:txBody>
          <a:bodyPr anchor="ctr">
            <a:normAutofit/>
          </a:bodyPr>
          <a:lstStyle/>
          <a:p>
            <a:r>
              <a:rPr lang="en-US" sz="10000" dirty="0"/>
              <a:t>Timeline</a:t>
            </a:r>
            <a:endParaRPr lang="ar-SA" sz="10000" dirty="0"/>
          </a:p>
        </p:txBody>
      </p:sp>
      <p:sp>
        <p:nvSpPr>
          <p:cNvPr id="5" name="Footer Placeholder 4">
            <a:extLst>
              <a:ext uri="{FF2B5EF4-FFF2-40B4-BE49-F238E27FC236}">
                <a16:creationId xmlns:a16="http://schemas.microsoft.com/office/drawing/2014/main" id="{B2A7BB3F-37D3-4E81-A5AD-49D4EBD0F4C4}"/>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6" name="Slide Number Placeholder 5">
            <a:extLst>
              <a:ext uri="{FF2B5EF4-FFF2-40B4-BE49-F238E27FC236}">
                <a16:creationId xmlns:a16="http://schemas.microsoft.com/office/drawing/2014/main" id="{7E290879-9017-48FA-AB68-18A239166862}"/>
              </a:ext>
            </a:extLst>
          </p:cNvPr>
          <p:cNvSpPr>
            <a:spLocks noGrp="1"/>
          </p:cNvSpPr>
          <p:nvPr>
            <p:ph type="sldNum" sz="quarter" idx="12"/>
          </p:nvPr>
        </p:nvSpPr>
        <p:spPr/>
        <p:txBody>
          <a:bodyPr/>
          <a:lstStyle/>
          <a:p>
            <a:fld id="{9BF613EA-52BB-461C-8173-BE2C80580C66}" type="slidenum">
              <a:rPr lang="ar-EG" smtClean="0"/>
              <a:t>30</a:t>
            </a:fld>
            <a:endParaRPr lang="ar-EG" dirty="0"/>
          </a:p>
        </p:txBody>
      </p:sp>
    </p:spTree>
    <p:extLst>
      <p:ext uri="{BB962C8B-B14F-4D97-AF65-F5344CB8AC3E}">
        <p14:creationId xmlns:p14="http://schemas.microsoft.com/office/powerpoint/2010/main" val="1495093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FA8835B-D229-41E8-8676-1877690941D9}"/>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739F64-2CE0-474D-BC5B-5764326535EE}"/>
              </a:ext>
            </a:extLst>
          </p:cNvPr>
          <p:cNvSpPr>
            <a:spLocks noGrp="1"/>
          </p:cNvSpPr>
          <p:nvPr>
            <p:ph type="sldNum" sz="quarter" idx="12"/>
          </p:nvPr>
        </p:nvSpPr>
        <p:spPr/>
        <p:txBody>
          <a:bodyPr/>
          <a:lstStyle/>
          <a:p>
            <a:fld id="{55469AD2-1614-48FA-B8A2-A18DAF9B746A}" type="slidenum">
              <a:rPr lang="ar-EG" smtClean="0"/>
              <a:pPr/>
              <a:t>31</a:t>
            </a:fld>
            <a:endParaRPr lang="ar-EG" dirty="0"/>
          </a:p>
        </p:txBody>
      </p:sp>
      <p:pic>
        <p:nvPicPr>
          <p:cNvPr id="8" name="Content Placeholder 7" descr="Project Professional - Plan.mpp">
            <a:extLst>
              <a:ext uri="{FF2B5EF4-FFF2-40B4-BE49-F238E27FC236}">
                <a16:creationId xmlns:a16="http://schemas.microsoft.com/office/drawing/2014/main" id="{74AC8062-F7BD-4D77-ACF2-740998698371}"/>
              </a:ext>
            </a:extLst>
          </p:cNvPr>
          <p:cNvPicPr>
            <a:picLocks noGrp="1" noChangeAspect="1"/>
          </p:cNvPicPr>
          <p:nvPr>
            <p:ph idx="1"/>
          </p:nvPr>
        </p:nvPicPr>
        <p:blipFill rotWithShape="1">
          <a:blip r:embed="rId2"/>
          <a:srcRect l="2074" t="33442" r="11638" b="5533"/>
          <a:stretch/>
        </p:blipFill>
        <p:spPr bwMode="auto">
          <a:xfrm>
            <a:off x="466351" y="1845396"/>
            <a:ext cx="11259298" cy="430602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58885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0ABFCAA-17A0-4A46-8C04-3D41BB3E3A8C}"/>
              </a:ext>
            </a:extLst>
          </p:cNvPr>
          <p:cNvSpPr>
            <a:spLocks noGrp="1"/>
          </p:cNvSpPr>
          <p:nvPr>
            <p:ph type="title"/>
          </p:nvPr>
        </p:nvSpPr>
        <p:spPr>
          <a:xfrm>
            <a:off x="1508125" y="1785938"/>
            <a:ext cx="9175750" cy="4417435"/>
          </a:xfrm>
        </p:spPr>
        <p:txBody>
          <a:bodyPr anchor="ctr">
            <a:normAutofit/>
          </a:bodyPr>
          <a:lstStyle/>
          <a:p>
            <a:r>
              <a:rPr lang="en-US" sz="10000" dirty="0"/>
              <a:t>Tools</a:t>
            </a:r>
            <a:endParaRPr lang="ar-SA" sz="10000" dirty="0"/>
          </a:p>
        </p:txBody>
      </p:sp>
      <p:sp>
        <p:nvSpPr>
          <p:cNvPr id="5" name="Footer Placeholder 4">
            <a:extLst>
              <a:ext uri="{FF2B5EF4-FFF2-40B4-BE49-F238E27FC236}">
                <a16:creationId xmlns:a16="http://schemas.microsoft.com/office/drawing/2014/main" id="{B2A7BB3F-37D3-4E81-A5AD-49D4EBD0F4C4}"/>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6" name="Slide Number Placeholder 5">
            <a:extLst>
              <a:ext uri="{FF2B5EF4-FFF2-40B4-BE49-F238E27FC236}">
                <a16:creationId xmlns:a16="http://schemas.microsoft.com/office/drawing/2014/main" id="{7E290879-9017-48FA-AB68-18A239166862}"/>
              </a:ext>
            </a:extLst>
          </p:cNvPr>
          <p:cNvSpPr>
            <a:spLocks noGrp="1"/>
          </p:cNvSpPr>
          <p:nvPr>
            <p:ph type="sldNum" sz="quarter" idx="12"/>
          </p:nvPr>
        </p:nvSpPr>
        <p:spPr/>
        <p:txBody>
          <a:bodyPr/>
          <a:lstStyle/>
          <a:p>
            <a:fld id="{9BF613EA-52BB-461C-8173-BE2C80580C66}" type="slidenum">
              <a:rPr lang="ar-EG" smtClean="0"/>
              <a:t>32</a:t>
            </a:fld>
            <a:endParaRPr lang="ar-EG" dirty="0"/>
          </a:p>
        </p:txBody>
      </p:sp>
    </p:spTree>
    <p:extLst>
      <p:ext uri="{BB962C8B-B14F-4D97-AF65-F5344CB8AC3E}">
        <p14:creationId xmlns:p14="http://schemas.microsoft.com/office/powerpoint/2010/main" val="41402149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Tools</a:t>
            </a:r>
            <a:endParaRPr lang="ar-SA" dirty="0"/>
          </a:p>
        </p:txBody>
      </p:sp>
      <p:graphicFrame>
        <p:nvGraphicFramePr>
          <p:cNvPr id="9222" name="Content Placeholder 38">
            <a:extLst>
              <a:ext uri="{FF2B5EF4-FFF2-40B4-BE49-F238E27FC236}">
                <a16:creationId xmlns:a16="http://schemas.microsoft.com/office/drawing/2014/main" id="{B4210B55-0F68-47A4-A4C1-FAC2BED33148}"/>
              </a:ext>
            </a:extLst>
          </p:cNvPr>
          <p:cNvGraphicFramePr>
            <a:graphicFrameLocks noGrp="1"/>
          </p:cNvGraphicFramePr>
          <p:nvPr>
            <p:ph sz="half" idx="2"/>
            <p:extLst>
              <p:ext uri="{D42A27DB-BD31-4B8C-83A1-F6EECF244321}">
                <p14:modId xmlns:p14="http://schemas.microsoft.com/office/powerpoint/2010/main" val="2010090498"/>
              </p:ext>
            </p:extLst>
          </p:nvPr>
        </p:nvGraphicFramePr>
        <p:xfrm>
          <a:off x="839788" y="2545772"/>
          <a:ext cx="4355668" cy="3740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33</a:t>
            </a:fld>
            <a:endParaRPr lang="ar-EG" dirty="0"/>
          </a:p>
        </p:txBody>
      </p:sp>
      <p:pic>
        <p:nvPicPr>
          <p:cNvPr id="8194" name="Picture 2" descr="A picture containing text, businesscard, vector graphics&#10;&#10;Description automatically generated">
            <a:extLst>
              <a:ext uri="{FF2B5EF4-FFF2-40B4-BE49-F238E27FC236}">
                <a16:creationId xmlns:a16="http://schemas.microsoft.com/office/drawing/2014/main" id="{8A850AB2-C6AC-421C-B3DA-087A1DF8B0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8143" y="4352059"/>
            <a:ext cx="1635703" cy="1635703"/>
          </a:xfrm>
          <a:prstGeom prst="rect">
            <a:avLst/>
          </a:prstGeom>
          <a:noFill/>
        </p:spPr>
      </p:pic>
      <p:pic>
        <p:nvPicPr>
          <p:cNvPr id="9218" name="Picture 2" descr="Logo&#10;&#10;Description automatically generated">
            <a:extLst>
              <a:ext uri="{FF2B5EF4-FFF2-40B4-BE49-F238E27FC236}">
                <a16:creationId xmlns:a16="http://schemas.microsoft.com/office/drawing/2014/main" id="{E57A8909-FC9F-4A1D-8382-477477B9B50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15373"/>
          <a:stretch/>
        </p:blipFill>
        <p:spPr bwMode="auto">
          <a:xfrm>
            <a:off x="5768143" y="2545772"/>
            <a:ext cx="5552898" cy="1394114"/>
          </a:xfrm>
          <a:prstGeom prst="rect">
            <a:avLst/>
          </a:prstGeom>
          <a:noFill/>
        </p:spPr>
      </p:pic>
      <p:pic>
        <p:nvPicPr>
          <p:cNvPr id="11" name="Picture 2" descr="Icon&#10;&#10;Description automatically generated">
            <a:extLst>
              <a:ext uri="{FF2B5EF4-FFF2-40B4-BE49-F238E27FC236}">
                <a16:creationId xmlns:a16="http://schemas.microsoft.com/office/drawing/2014/main" id="{2ED017F8-DFEB-4810-B3B7-E14AF76D2ED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6740" y="4352059"/>
            <a:ext cx="1635703" cy="1635703"/>
          </a:xfrm>
          <a:prstGeom prst="rect">
            <a:avLst/>
          </a:prstGeom>
        </p:spPr>
      </p:pic>
      <p:pic>
        <p:nvPicPr>
          <p:cNvPr id="2050" name="Picture 2" descr="Icon&#10;&#10;Description automatically generated with low confidence">
            <a:extLst>
              <a:ext uri="{FF2B5EF4-FFF2-40B4-BE49-F238E27FC236}">
                <a16:creationId xmlns:a16="http://schemas.microsoft.com/office/drawing/2014/main" id="{86DC9745-87AE-4052-98EF-48C893665CA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87344" y="4352059"/>
            <a:ext cx="1635703" cy="1635703"/>
          </a:xfrm>
          <a:prstGeom prst="rect">
            <a:avLst/>
          </a:prstGeom>
          <a:noFill/>
        </p:spPr>
      </p:pic>
    </p:spTree>
    <p:extLst>
      <p:ext uri="{BB962C8B-B14F-4D97-AF65-F5344CB8AC3E}">
        <p14:creationId xmlns:p14="http://schemas.microsoft.com/office/powerpoint/2010/main" val="4242677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9CA5BCE-B9DF-44EC-83DC-1F137963CBE2}"/>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384022EB-39A3-430D-AF9C-29FE636A767C}"/>
              </a:ext>
            </a:extLst>
          </p:cNvPr>
          <p:cNvSpPr>
            <a:spLocks noGrp="1"/>
          </p:cNvSpPr>
          <p:nvPr>
            <p:ph type="sldNum" sz="quarter" idx="12"/>
          </p:nvPr>
        </p:nvSpPr>
        <p:spPr/>
        <p:txBody>
          <a:bodyPr/>
          <a:lstStyle/>
          <a:p>
            <a:fld id="{55469AD2-1614-48FA-B8A2-A18DAF9B746A}" type="slidenum">
              <a:rPr lang="ar-EG" smtClean="0"/>
              <a:pPr/>
              <a:t>34</a:t>
            </a:fld>
            <a:endParaRPr lang="ar-EG" dirty="0"/>
          </a:p>
        </p:txBody>
      </p:sp>
      <p:sp>
        <p:nvSpPr>
          <p:cNvPr id="6" name="Google Shape;337;p36">
            <a:extLst>
              <a:ext uri="{FF2B5EF4-FFF2-40B4-BE49-F238E27FC236}">
                <a16:creationId xmlns:a16="http://schemas.microsoft.com/office/drawing/2014/main" id="{09935074-2C14-4DD8-B5B3-7F38E541B4A5}"/>
              </a:ext>
            </a:extLst>
          </p:cNvPr>
          <p:cNvSpPr txBox="1">
            <a:spLocks/>
          </p:cNvSpPr>
          <p:nvPr/>
        </p:nvSpPr>
        <p:spPr>
          <a:xfrm>
            <a:off x="730229" y="754565"/>
            <a:ext cx="10731541" cy="5630862"/>
          </a:xfrm>
          <a:prstGeom prst="rect">
            <a:avLst/>
          </a:prstGeom>
        </p:spPr>
        <p:txBody>
          <a:bodyPr spcFirstLastPara="1" vert="horz" wrap="square" lIns="0" tIns="0" rIns="0" bIns="0" rtlCol="0" anchor="b" anchorCtr="0">
            <a:no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spcBef>
                <a:spcPts val="0"/>
              </a:spcBef>
            </a:pPr>
            <a:r>
              <a:rPr lang="en-GB" sz="11733" dirty="0">
                <a:solidFill>
                  <a:schemeClr val="tx2"/>
                </a:solidFill>
              </a:rPr>
              <a:t>Thanks!</a:t>
            </a:r>
            <a:br>
              <a:rPr lang="en-GB" sz="11733" dirty="0">
                <a:solidFill>
                  <a:schemeClr val="accent1"/>
                </a:solidFill>
              </a:rPr>
            </a:br>
            <a:r>
              <a:rPr lang="en-GB" sz="11733" dirty="0">
                <a:solidFill>
                  <a:schemeClr val="bg2"/>
                </a:solidFill>
              </a:rPr>
              <a:t>	</a:t>
            </a:r>
            <a:r>
              <a:rPr lang="en-GB" sz="11733" dirty="0">
                <a:solidFill>
                  <a:schemeClr val="accent2"/>
                </a:solidFill>
              </a:rPr>
              <a:t>	For </a:t>
            </a:r>
            <a:br>
              <a:rPr lang="en-GB" sz="7200" dirty="0">
                <a:solidFill>
                  <a:schemeClr val="bg1"/>
                </a:solidFill>
              </a:rPr>
            </a:br>
            <a:r>
              <a:rPr lang="en-GB" sz="9600" dirty="0">
                <a:solidFill>
                  <a:schemeClr val="bg2"/>
                </a:solidFill>
              </a:rPr>
              <a:t>	</a:t>
            </a:r>
            <a:r>
              <a:rPr lang="en-GB" sz="9600" dirty="0">
                <a:solidFill>
                  <a:schemeClr val="accent2"/>
                </a:solidFill>
              </a:rPr>
              <a:t>	</a:t>
            </a:r>
            <a:r>
              <a:rPr lang="en-GB" sz="11733" dirty="0">
                <a:solidFill>
                  <a:schemeClr val="bg2"/>
                </a:solidFill>
              </a:rPr>
              <a:t>	</a:t>
            </a:r>
            <a:r>
              <a:rPr lang="en-GB" sz="11733" dirty="0">
                <a:solidFill>
                  <a:schemeClr val="accent2"/>
                </a:solidFill>
              </a:rPr>
              <a:t>	</a:t>
            </a:r>
            <a:r>
              <a:rPr lang="en-GB" sz="11733" dirty="0">
                <a:solidFill>
                  <a:schemeClr val="bg2"/>
                </a:solidFill>
              </a:rPr>
              <a:t>Listening </a:t>
            </a:r>
          </a:p>
        </p:txBody>
      </p:sp>
      <p:pic>
        <p:nvPicPr>
          <p:cNvPr id="7" name="Graphic 6" descr="Clapping hands with solid fill">
            <a:extLst>
              <a:ext uri="{FF2B5EF4-FFF2-40B4-BE49-F238E27FC236}">
                <a16:creationId xmlns:a16="http://schemas.microsoft.com/office/drawing/2014/main" id="{594BE059-4515-477F-83D7-29FDC9B4BF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01548" y="1176059"/>
            <a:ext cx="3146560" cy="3146560"/>
          </a:xfrm>
          <a:prstGeom prst="rect">
            <a:avLst/>
          </a:prstGeom>
        </p:spPr>
      </p:pic>
    </p:spTree>
    <p:extLst>
      <p:ext uri="{BB962C8B-B14F-4D97-AF65-F5344CB8AC3E}">
        <p14:creationId xmlns:p14="http://schemas.microsoft.com/office/powerpoint/2010/main" val="2972674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F1128D3-E402-40BA-99CD-78F387C33497}"/>
              </a:ext>
            </a:extLst>
          </p:cNvPr>
          <p:cNvSpPr>
            <a:spLocks noGrp="1"/>
          </p:cNvSpPr>
          <p:nvPr>
            <p:ph type="ctrTitle"/>
          </p:nvPr>
        </p:nvSpPr>
        <p:spPr>
          <a:xfrm>
            <a:off x="657225" y="1843088"/>
            <a:ext cx="10877550" cy="3186112"/>
          </a:xfrm>
        </p:spPr>
        <p:txBody>
          <a:bodyPr anchor="ctr">
            <a:normAutofit/>
          </a:bodyPr>
          <a:lstStyle/>
          <a:p>
            <a:r>
              <a:rPr lang="en-US" dirty="0"/>
              <a:t>An Intelligent Intrusion Detection System for Surveillance Cameras</a:t>
            </a:r>
            <a:endParaRPr lang="ar-SA" dirty="0"/>
          </a:p>
        </p:txBody>
      </p:sp>
      <p:sp>
        <p:nvSpPr>
          <p:cNvPr id="11" name="Subtitle 10">
            <a:extLst>
              <a:ext uri="{FF2B5EF4-FFF2-40B4-BE49-F238E27FC236}">
                <a16:creationId xmlns:a16="http://schemas.microsoft.com/office/drawing/2014/main" id="{D5C204CF-6033-4E0F-87B6-1F8AB8D74A8F}"/>
              </a:ext>
            </a:extLst>
          </p:cNvPr>
          <p:cNvSpPr>
            <a:spLocks noGrp="1"/>
          </p:cNvSpPr>
          <p:nvPr>
            <p:ph type="subTitle" idx="1"/>
          </p:nvPr>
        </p:nvSpPr>
        <p:spPr>
          <a:xfrm>
            <a:off x="657543" y="5171439"/>
            <a:ext cx="10876915" cy="807367"/>
          </a:xfrm>
        </p:spPr>
        <p:txBody>
          <a:bodyPr anchor="ctr">
            <a:normAutofit/>
          </a:bodyPr>
          <a:lstStyle/>
          <a:p>
            <a:r>
              <a:rPr lang="en-US" dirty="0"/>
              <a:t>Graduation Project I (Midterm Presentation) </a:t>
            </a:r>
            <a:endParaRPr lang="ar-SA" dirty="0"/>
          </a:p>
        </p:txBody>
      </p:sp>
      <p:sp>
        <p:nvSpPr>
          <p:cNvPr id="16" name="Footer Placeholder 12">
            <a:extLst>
              <a:ext uri="{FF2B5EF4-FFF2-40B4-BE49-F238E27FC236}">
                <a16:creationId xmlns:a16="http://schemas.microsoft.com/office/drawing/2014/main" id="{9D4BD325-AD1E-418D-8B2D-328F752F10D4}"/>
              </a:ext>
            </a:extLst>
          </p:cNvPr>
          <p:cNvSpPr>
            <a:spLocks noGrp="1"/>
          </p:cNvSpPr>
          <p:nvPr>
            <p:ph type="ftr" sz="quarter" idx="11"/>
          </p:nvPr>
        </p:nvSpPr>
        <p:spPr>
          <a:xfrm>
            <a:off x="83126" y="6638779"/>
            <a:ext cx="4622223" cy="219222"/>
          </a:xfrm>
          <a:ln>
            <a:noFill/>
          </a:ln>
        </p:spPr>
        <p:txBody>
          <a:bodyPr/>
          <a:lstStyle/>
          <a:p>
            <a:r>
              <a:rPr lang="en-US" dirty="0"/>
              <a:t>An Intelligent Intrusion Detection System for Surveillance Cameras</a:t>
            </a:r>
            <a:endParaRPr lang="ar-EG" dirty="0"/>
          </a:p>
        </p:txBody>
      </p:sp>
      <p:sp>
        <p:nvSpPr>
          <p:cNvPr id="2" name="Slide Number Placeholder 1">
            <a:extLst>
              <a:ext uri="{FF2B5EF4-FFF2-40B4-BE49-F238E27FC236}">
                <a16:creationId xmlns:a16="http://schemas.microsoft.com/office/drawing/2014/main" id="{643AB969-90F1-44F0-9300-95CFF52E8D0A}"/>
              </a:ext>
            </a:extLst>
          </p:cNvPr>
          <p:cNvSpPr>
            <a:spLocks noGrp="1"/>
          </p:cNvSpPr>
          <p:nvPr>
            <p:ph type="sldNum" sz="quarter" idx="12"/>
          </p:nvPr>
        </p:nvSpPr>
        <p:spPr>
          <a:xfrm>
            <a:off x="9587344" y="6638778"/>
            <a:ext cx="2521529" cy="219222"/>
          </a:xfrm>
        </p:spPr>
        <p:txBody>
          <a:bodyPr/>
          <a:lstStyle/>
          <a:p>
            <a:fld id="{9BF613EA-52BB-461C-8173-BE2C80580C66}" type="slidenum">
              <a:rPr lang="ar-EG" smtClean="0"/>
              <a:pPr/>
              <a:t>35</a:t>
            </a:fld>
            <a:endParaRPr lang="ar-EG" dirty="0"/>
          </a:p>
        </p:txBody>
      </p:sp>
    </p:spTree>
    <p:extLst>
      <p:ext uri="{BB962C8B-B14F-4D97-AF65-F5344CB8AC3E}">
        <p14:creationId xmlns:p14="http://schemas.microsoft.com/office/powerpoint/2010/main" val="775905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0ABFCAA-17A0-4A46-8C04-3D41BB3E3A8C}"/>
              </a:ext>
            </a:extLst>
          </p:cNvPr>
          <p:cNvSpPr>
            <a:spLocks noGrp="1"/>
          </p:cNvSpPr>
          <p:nvPr>
            <p:ph type="title"/>
          </p:nvPr>
        </p:nvSpPr>
        <p:spPr>
          <a:xfrm>
            <a:off x="1508125" y="1785938"/>
            <a:ext cx="9175750" cy="4417435"/>
          </a:xfrm>
        </p:spPr>
        <p:txBody>
          <a:bodyPr anchor="ctr">
            <a:normAutofit/>
          </a:bodyPr>
          <a:lstStyle/>
          <a:p>
            <a:r>
              <a:rPr lang="en-US" sz="10000" dirty="0"/>
              <a:t>Introduction</a:t>
            </a:r>
            <a:endParaRPr lang="ar-SA" sz="10000" dirty="0"/>
          </a:p>
        </p:txBody>
      </p:sp>
      <p:sp>
        <p:nvSpPr>
          <p:cNvPr id="5" name="Footer Placeholder 4">
            <a:extLst>
              <a:ext uri="{FF2B5EF4-FFF2-40B4-BE49-F238E27FC236}">
                <a16:creationId xmlns:a16="http://schemas.microsoft.com/office/drawing/2014/main" id="{B2A7BB3F-37D3-4E81-A5AD-49D4EBD0F4C4}"/>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6" name="Slide Number Placeholder 5">
            <a:extLst>
              <a:ext uri="{FF2B5EF4-FFF2-40B4-BE49-F238E27FC236}">
                <a16:creationId xmlns:a16="http://schemas.microsoft.com/office/drawing/2014/main" id="{7E290879-9017-48FA-AB68-18A239166862}"/>
              </a:ext>
            </a:extLst>
          </p:cNvPr>
          <p:cNvSpPr>
            <a:spLocks noGrp="1"/>
          </p:cNvSpPr>
          <p:nvPr>
            <p:ph type="sldNum" sz="quarter" idx="12"/>
          </p:nvPr>
        </p:nvSpPr>
        <p:spPr/>
        <p:txBody>
          <a:bodyPr/>
          <a:lstStyle/>
          <a:p>
            <a:fld id="{9BF613EA-52BB-461C-8173-BE2C80580C66}" type="slidenum">
              <a:rPr lang="ar-EG" smtClean="0"/>
              <a:t>4</a:t>
            </a:fld>
            <a:endParaRPr lang="ar-EG" dirty="0"/>
          </a:p>
        </p:txBody>
      </p:sp>
    </p:spTree>
    <p:extLst>
      <p:ext uri="{BB962C8B-B14F-4D97-AF65-F5344CB8AC3E}">
        <p14:creationId xmlns:p14="http://schemas.microsoft.com/office/powerpoint/2010/main" val="3516533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Introduction</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535812"/>
            <a:ext cx="10512424" cy="592290"/>
          </a:xfrm>
        </p:spPr>
        <p:txBody>
          <a:bodyPr anchor="ctr"/>
          <a:lstStyle/>
          <a:p>
            <a:r>
              <a:rPr lang="en-GB" dirty="0">
                <a:solidFill>
                  <a:schemeClr val="bg2"/>
                </a:solidFill>
              </a:rPr>
              <a:t>Importance</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8" y="3259720"/>
            <a:ext cx="7400203" cy="3270389"/>
          </a:xfrm>
        </p:spPr>
        <p:txBody>
          <a:bodyPr>
            <a:normAutofit fontScale="85000" lnSpcReduction="20000"/>
          </a:bodyPr>
          <a:lstStyle/>
          <a:p>
            <a:pPr>
              <a:lnSpc>
                <a:spcPct val="110000"/>
              </a:lnSpc>
            </a:pPr>
            <a:r>
              <a:rPr lang="en-US" dirty="0"/>
              <a:t>Security threats have become common and real in this time, humans are no longer able to protect valuables.</a:t>
            </a:r>
          </a:p>
          <a:p>
            <a:pPr>
              <a:lnSpc>
                <a:spcPct val="110000"/>
              </a:lnSpc>
            </a:pPr>
            <a:r>
              <a:rPr lang="en-US" dirty="0"/>
              <a:t>On the other hand, the presence of humans has become more intense in public places. With so many criminals impossible to discern them by visual ability, </a:t>
            </a:r>
          </a:p>
          <a:p>
            <a:pPr>
              <a:lnSpc>
                <a:spcPct val="110000"/>
              </a:lnSpc>
            </a:pPr>
            <a:r>
              <a:rPr lang="en-US" dirty="0"/>
              <a:t>For this, the developers and the police are working to secure it both technically and realistically. Because security alone is unable to deal with such matters</a:t>
            </a:r>
            <a:endParaRPr lang="ar-SA" dirty="0"/>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5</a:t>
            </a:fld>
            <a:endParaRPr lang="ar-EG" dirty="0"/>
          </a:p>
        </p:txBody>
      </p:sp>
      <p:graphicFrame>
        <p:nvGraphicFramePr>
          <p:cNvPr id="7" name="Content Placeholder 38">
            <a:extLst>
              <a:ext uri="{FF2B5EF4-FFF2-40B4-BE49-F238E27FC236}">
                <a16:creationId xmlns:a16="http://schemas.microsoft.com/office/drawing/2014/main" id="{A721C2AB-2AB9-44CD-B714-31DD86264F47}"/>
              </a:ext>
            </a:extLst>
          </p:cNvPr>
          <p:cNvGraphicFramePr>
            <a:graphicFrameLocks/>
          </p:cNvGraphicFramePr>
          <p:nvPr>
            <p:extLst>
              <p:ext uri="{D42A27DB-BD31-4B8C-83A1-F6EECF244321}">
                <p14:modId xmlns:p14="http://schemas.microsoft.com/office/powerpoint/2010/main" val="1119347551"/>
              </p:ext>
            </p:extLst>
          </p:nvPr>
        </p:nvGraphicFramePr>
        <p:xfrm>
          <a:off x="8399318" y="3148884"/>
          <a:ext cx="2952894" cy="3270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13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Introduction</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556594"/>
            <a:ext cx="10512424" cy="592290"/>
          </a:xfrm>
        </p:spPr>
        <p:txBody>
          <a:bodyPr anchor="ctr"/>
          <a:lstStyle/>
          <a:p>
            <a:r>
              <a:rPr lang="en-GB" dirty="0">
                <a:solidFill>
                  <a:schemeClr val="bg2"/>
                </a:solidFill>
              </a:rPr>
              <a:t>Problem Statement</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p:txBody>
          <a:bodyPr>
            <a:normAutofit/>
          </a:bodyPr>
          <a:lstStyle/>
          <a:p>
            <a:pPr marL="0" indent="0">
              <a:buNone/>
            </a:pPr>
            <a:r>
              <a:rPr lang="en-US" dirty="0"/>
              <a:t>public places robbery is spreading all over the world as well. Because there is not enough security. Also, the thief is carrying a weapon or a knife and no one reveals it except when he takes out his weapon himself and threatens the lives of others and takes what he wants, and in many cases the police cannot reach that thief.</a:t>
            </a:r>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6</a:t>
            </a:fld>
            <a:endParaRPr lang="ar-EG" dirty="0"/>
          </a:p>
        </p:txBody>
      </p:sp>
    </p:spTree>
    <p:extLst>
      <p:ext uri="{BB962C8B-B14F-4D97-AF65-F5344CB8AC3E}">
        <p14:creationId xmlns:p14="http://schemas.microsoft.com/office/powerpoint/2010/main" val="449845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Introduction</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85159"/>
            <a:ext cx="10512424" cy="592290"/>
          </a:xfrm>
        </p:spPr>
        <p:txBody>
          <a:bodyPr anchor="ctr"/>
          <a:lstStyle/>
          <a:p>
            <a:r>
              <a:rPr lang="en-GB" dirty="0">
                <a:solidFill>
                  <a:schemeClr val="bg2"/>
                </a:solidFill>
              </a:rPr>
              <a:t>Aim</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p:txBody>
          <a:bodyPr>
            <a:normAutofit/>
          </a:bodyPr>
          <a:lstStyle/>
          <a:p>
            <a:pPr marL="0" indent="0">
              <a:buNone/>
            </a:pPr>
            <a:r>
              <a:rPr lang="en-US" sz="2400" dirty="0"/>
              <a:t>Create a system connected to a camera that can identify the criminal who enters public places, by identifying if he is carrying a gun, trifle, or a knife. and to give a warning to all those present in this facility and warn them.</a:t>
            </a:r>
            <a:endParaRPr lang="ar-SA" sz="2400" dirty="0"/>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fld id="{55469AD2-1614-48FA-B8A2-A18DAF9B746A}" type="slidenum">
              <a:rPr lang="ar-EG" smtClean="0"/>
              <a:pPr/>
              <a:t>7</a:t>
            </a:fld>
            <a:endParaRPr lang="ar-EG" dirty="0"/>
          </a:p>
        </p:txBody>
      </p:sp>
    </p:spTree>
    <p:extLst>
      <p:ext uri="{BB962C8B-B14F-4D97-AF65-F5344CB8AC3E}">
        <p14:creationId xmlns:p14="http://schemas.microsoft.com/office/powerpoint/2010/main" val="2142781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042578-AF26-43D3-B80B-344F969ECB5A}"/>
              </a:ext>
            </a:extLst>
          </p:cNvPr>
          <p:cNvSpPr>
            <a:spLocks noGrp="1"/>
          </p:cNvSpPr>
          <p:nvPr>
            <p:ph type="title"/>
          </p:nvPr>
        </p:nvSpPr>
        <p:spPr>
          <a:xfrm>
            <a:off x="839788" y="1381122"/>
            <a:ext cx="10515600" cy="1066803"/>
          </a:xfrm>
        </p:spPr>
        <p:txBody>
          <a:bodyPr anchor="ctr"/>
          <a:lstStyle/>
          <a:p>
            <a:r>
              <a:rPr lang="en-GB" dirty="0"/>
              <a:t>Introduction</a:t>
            </a:r>
            <a:endParaRPr lang="ar-SA" dirty="0"/>
          </a:p>
        </p:txBody>
      </p:sp>
      <p:sp>
        <p:nvSpPr>
          <p:cNvPr id="9" name="Text Placeholder 8">
            <a:extLst>
              <a:ext uri="{FF2B5EF4-FFF2-40B4-BE49-F238E27FC236}">
                <a16:creationId xmlns:a16="http://schemas.microsoft.com/office/drawing/2014/main" id="{00B3DF2D-5027-4016-A68A-4AEBD13FE7AC}"/>
              </a:ext>
            </a:extLst>
          </p:cNvPr>
          <p:cNvSpPr>
            <a:spLocks noGrp="1"/>
          </p:cNvSpPr>
          <p:nvPr>
            <p:ph type="body" idx="1"/>
          </p:nvPr>
        </p:nvSpPr>
        <p:spPr>
          <a:xfrm>
            <a:off x="839788" y="2447925"/>
            <a:ext cx="10512424" cy="592290"/>
          </a:xfrm>
        </p:spPr>
        <p:txBody>
          <a:bodyPr anchor="ctr"/>
          <a:lstStyle/>
          <a:p>
            <a:r>
              <a:rPr lang="en-GB" dirty="0">
                <a:solidFill>
                  <a:schemeClr val="bg2"/>
                </a:solidFill>
              </a:rPr>
              <a:t>Objectives</a:t>
            </a:r>
            <a:endParaRPr lang="ar-SA" dirty="0">
              <a:solidFill>
                <a:schemeClr val="bg2"/>
              </a:solidFill>
            </a:endParaRPr>
          </a:p>
        </p:txBody>
      </p:sp>
      <p:sp>
        <p:nvSpPr>
          <p:cNvPr id="39" name="Content Placeholder 38">
            <a:extLst>
              <a:ext uri="{FF2B5EF4-FFF2-40B4-BE49-F238E27FC236}">
                <a16:creationId xmlns:a16="http://schemas.microsoft.com/office/drawing/2014/main" id="{9D7A27B8-D890-48F0-8E22-90350AE72CF0}"/>
              </a:ext>
            </a:extLst>
          </p:cNvPr>
          <p:cNvSpPr>
            <a:spLocks noGrp="1"/>
          </p:cNvSpPr>
          <p:nvPr>
            <p:ph sz="half" idx="2"/>
          </p:nvPr>
        </p:nvSpPr>
        <p:spPr>
          <a:xfrm>
            <a:off x="839788" y="3257554"/>
            <a:ext cx="10512424" cy="3272556"/>
          </a:xfrm>
        </p:spPr>
        <p:txBody>
          <a:bodyPr>
            <a:normAutofit/>
          </a:bodyPr>
          <a:lstStyle/>
          <a:p>
            <a:pPr marL="0" indent="0">
              <a:lnSpc>
                <a:spcPct val="100000"/>
              </a:lnSpc>
              <a:spcAft>
                <a:spcPts val="1200"/>
              </a:spcAft>
              <a:buNone/>
            </a:pPr>
            <a:r>
              <a:rPr lang="en-US" sz="2400" dirty="0">
                <a:solidFill>
                  <a:schemeClr val="tx2"/>
                </a:solidFill>
                <a:latin typeface="DIN NEXT™ ARABIC MEDIUM" panose="020B0603020203050203" pitchFamily="34" charset="-78"/>
                <a:cs typeface="DIN NEXT™ ARABIC MEDIUM" panose="020B0603020203050203" pitchFamily="34" charset="-78"/>
              </a:rPr>
              <a:t>The main objective: </a:t>
            </a:r>
          </a:p>
          <a:p>
            <a:pPr marL="0" indent="0">
              <a:lnSpc>
                <a:spcPct val="100000"/>
              </a:lnSpc>
              <a:spcBef>
                <a:spcPts val="0"/>
              </a:spcBef>
              <a:buNone/>
            </a:pPr>
            <a:r>
              <a:rPr lang="en-US" sz="2200" dirty="0"/>
              <a:t>Recognized and find at least one viable focus from video information. </a:t>
            </a:r>
          </a:p>
          <a:p>
            <a:pPr marL="0" indent="0">
              <a:lnSpc>
                <a:spcPct val="100000"/>
              </a:lnSpc>
              <a:spcAft>
                <a:spcPts val="1200"/>
              </a:spcAft>
              <a:buNone/>
            </a:pPr>
            <a:r>
              <a:rPr lang="en-US" sz="2400" dirty="0">
                <a:solidFill>
                  <a:schemeClr val="tx2"/>
                </a:solidFill>
                <a:latin typeface="DIN NEXT™ ARABIC MEDIUM" panose="020B0603020203050203" pitchFamily="34" charset="-78"/>
                <a:cs typeface="DIN NEXT™ ARABIC MEDIUM" panose="020B0603020203050203" pitchFamily="34" charset="-78"/>
              </a:rPr>
              <a:t>The primary objectives:</a:t>
            </a:r>
          </a:p>
          <a:p>
            <a:pPr marL="457200" indent="-457200">
              <a:lnSpc>
                <a:spcPct val="110000"/>
              </a:lnSpc>
              <a:spcBef>
                <a:spcPts val="0"/>
              </a:spcBef>
              <a:buFont typeface="+mj-lt"/>
              <a:buAutoNum type="arabicPeriod"/>
            </a:pPr>
            <a:r>
              <a:rPr lang="en-US" sz="2200" dirty="0"/>
              <a:t>Create model(s) for threat/intrusion detection</a:t>
            </a:r>
          </a:p>
          <a:p>
            <a:pPr marL="457200" indent="-457200">
              <a:lnSpc>
                <a:spcPct val="110000"/>
              </a:lnSpc>
              <a:spcBef>
                <a:spcPts val="0"/>
              </a:spcBef>
              <a:buFont typeface="+mj-lt"/>
              <a:buAutoNum type="arabicPeriod"/>
            </a:pPr>
            <a:r>
              <a:rPr lang="en-US" sz="2200" dirty="0"/>
              <a:t>Train the model(s) using relevant data sets</a:t>
            </a:r>
          </a:p>
          <a:p>
            <a:pPr marL="457200" indent="-457200">
              <a:lnSpc>
                <a:spcPct val="110000"/>
              </a:lnSpc>
              <a:spcBef>
                <a:spcPts val="0"/>
              </a:spcBef>
              <a:buFont typeface="+mj-lt"/>
              <a:buAutoNum type="arabicPeriod"/>
            </a:pPr>
            <a:r>
              <a:rPr lang="en-US" sz="2200" dirty="0"/>
              <a:t>Measure the performance of the model(s).</a:t>
            </a:r>
          </a:p>
          <a:p>
            <a:pPr marL="457200" indent="-457200">
              <a:lnSpc>
                <a:spcPct val="110000"/>
              </a:lnSpc>
              <a:spcBef>
                <a:spcPts val="0"/>
              </a:spcBef>
              <a:buFont typeface="+mj-lt"/>
              <a:buAutoNum type="arabicPeriod"/>
            </a:pPr>
            <a:r>
              <a:rPr lang="en-US" sz="2200" dirty="0"/>
              <a:t>Enhance the system until it reaches an accepted accuracy rate.</a:t>
            </a:r>
            <a:endParaRPr lang="ar-SA" sz="2200" dirty="0"/>
          </a:p>
        </p:txBody>
      </p:sp>
      <p:sp>
        <p:nvSpPr>
          <p:cNvPr id="4" name="Footer Placeholder 3">
            <a:extLst>
              <a:ext uri="{FF2B5EF4-FFF2-40B4-BE49-F238E27FC236}">
                <a16:creationId xmlns:a16="http://schemas.microsoft.com/office/drawing/2014/main" id="{6106B115-3D73-45FF-A8E7-C6160C4A661E}"/>
              </a:ext>
            </a:extLst>
          </p:cNvPr>
          <p:cNvSpPr>
            <a:spLocks noGrp="1"/>
          </p:cNvSpPr>
          <p:nvPr>
            <p:ph type="ftr" sz="quarter" idx="11"/>
          </p:nvPr>
        </p:nvSpPr>
        <p:spPr>
          <a:xfrm>
            <a:off x="83126" y="6640945"/>
            <a:ext cx="4641273" cy="217055"/>
          </a:xfrm>
        </p:spPr>
        <p:txBody>
          <a:bodyPr/>
          <a:lstStyle/>
          <a:p>
            <a:r>
              <a:rPr lang="en-GB" dirty="0"/>
              <a:t>An Intelligent Intrusion Detection System for Surveillance Cameras</a:t>
            </a:r>
            <a:endParaRPr lang="ar-EG" dirty="0"/>
          </a:p>
        </p:txBody>
      </p:sp>
      <p:sp>
        <p:nvSpPr>
          <p:cNvPr id="5" name="Slide Number Placeholder 4">
            <a:extLst>
              <a:ext uri="{FF2B5EF4-FFF2-40B4-BE49-F238E27FC236}">
                <a16:creationId xmlns:a16="http://schemas.microsoft.com/office/drawing/2014/main" id="{FFCFEBB0-0AF7-4BC1-97A3-1A1E2431D81D}"/>
              </a:ext>
            </a:extLst>
          </p:cNvPr>
          <p:cNvSpPr>
            <a:spLocks noGrp="1"/>
          </p:cNvSpPr>
          <p:nvPr>
            <p:ph type="sldNum" sz="quarter" idx="12"/>
          </p:nvPr>
        </p:nvSpPr>
        <p:spPr>
          <a:xfrm>
            <a:off x="9587344" y="6638778"/>
            <a:ext cx="2521529" cy="219222"/>
          </a:xfrm>
        </p:spPr>
        <p:txBody>
          <a:bodyPr/>
          <a:lstStyle/>
          <a:p>
            <a:pPr algn="r"/>
            <a:fld id="{55469AD2-1614-48FA-B8A2-A18DAF9B746A}" type="slidenum">
              <a:rPr lang="ar-EG" smtClean="0"/>
              <a:pPr algn="r"/>
              <a:t>8</a:t>
            </a:fld>
            <a:endParaRPr lang="ar-EG" dirty="0"/>
          </a:p>
        </p:txBody>
      </p:sp>
    </p:spTree>
    <p:extLst>
      <p:ext uri="{BB962C8B-B14F-4D97-AF65-F5344CB8AC3E}">
        <p14:creationId xmlns:p14="http://schemas.microsoft.com/office/powerpoint/2010/main" val="1733752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0ABFCAA-17A0-4A46-8C04-3D41BB3E3A8C}"/>
              </a:ext>
            </a:extLst>
          </p:cNvPr>
          <p:cNvSpPr>
            <a:spLocks noGrp="1"/>
          </p:cNvSpPr>
          <p:nvPr>
            <p:ph type="title"/>
          </p:nvPr>
        </p:nvSpPr>
        <p:spPr>
          <a:xfrm>
            <a:off x="1508125" y="1785938"/>
            <a:ext cx="9175750" cy="4417435"/>
          </a:xfrm>
        </p:spPr>
        <p:txBody>
          <a:bodyPr anchor="ctr">
            <a:normAutofit/>
          </a:bodyPr>
          <a:lstStyle/>
          <a:p>
            <a:r>
              <a:rPr lang="en-US" sz="10000" dirty="0"/>
              <a:t>Background</a:t>
            </a:r>
            <a:endParaRPr lang="ar-SA" sz="10000" dirty="0"/>
          </a:p>
        </p:txBody>
      </p:sp>
      <p:sp>
        <p:nvSpPr>
          <p:cNvPr id="5" name="Footer Placeholder 4">
            <a:extLst>
              <a:ext uri="{FF2B5EF4-FFF2-40B4-BE49-F238E27FC236}">
                <a16:creationId xmlns:a16="http://schemas.microsoft.com/office/drawing/2014/main" id="{B2A7BB3F-37D3-4E81-A5AD-49D4EBD0F4C4}"/>
              </a:ext>
            </a:extLst>
          </p:cNvPr>
          <p:cNvSpPr>
            <a:spLocks noGrp="1"/>
          </p:cNvSpPr>
          <p:nvPr>
            <p:ph type="ftr" sz="quarter" idx="11"/>
          </p:nvPr>
        </p:nvSpPr>
        <p:spPr/>
        <p:txBody>
          <a:bodyPr/>
          <a:lstStyle/>
          <a:p>
            <a:r>
              <a:rPr lang="en-GB" dirty="0"/>
              <a:t>An Intelligent Intrusion Detection System for Surveillance Cameras</a:t>
            </a:r>
            <a:endParaRPr lang="ar-EG" dirty="0"/>
          </a:p>
        </p:txBody>
      </p:sp>
      <p:sp>
        <p:nvSpPr>
          <p:cNvPr id="6" name="Slide Number Placeholder 5">
            <a:extLst>
              <a:ext uri="{FF2B5EF4-FFF2-40B4-BE49-F238E27FC236}">
                <a16:creationId xmlns:a16="http://schemas.microsoft.com/office/drawing/2014/main" id="{7E290879-9017-48FA-AB68-18A239166862}"/>
              </a:ext>
            </a:extLst>
          </p:cNvPr>
          <p:cNvSpPr>
            <a:spLocks noGrp="1"/>
          </p:cNvSpPr>
          <p:nvPr>
            <p:ph type="sldNum" sz="quarter" idx="12"/>
          </p:nvPr>
        </p:nvSpPr>
        <p:spPr/>
        <p:txBody>
          <a:bodyPr/>
          <a:lstStyle/>
          <a:p>
            <a:fld id="{9BF613EA-52BB-461C-8173-BE2C80580C66}" type="slidenum">
              <a:rPr lang="ar-EG" smtClean="0"/>
              <a:t>9</a:t>
            </a:fld>
            <a:endParaRPr lang="ar-EG" dirty="0"/>
          </a:p>
        </p:txBody>
      </p:sp>
    </p:spTree>
    <p:extLst>
      <p:ext uri="{BB962C8B-B14F-4D97-AF65-F5344CB8AC3E}">
        <p14:creationId xmlns:p14="http://schemas.microsoft.com/office/powerpoint/2010/main" val="1771397397"/>
      </p:ext>
    </p:extLst>
  </p:cSld>
  <p:clrMapOvr>
    <a:masterClrMapping/>
  </p:clrMapOvr>
</p:sld>
</file>

<file path=ppt/theme/theme1.xml><?xml version="1.0" encoding="utf-8"?>
<a:theme xmlns:a="http://schemas.openxmlformats.org/drawingml/2006/main" name="Office Theme">
  <a:themeElements>
    <a:clrScheme name="IU">
      <a:dk1>
        <a:sysClr val="windowText" lastClr="000000"/>
      </a:dk1>
      <a:lt1>
        <a:sysClr val="window" lastClr="FFFFFF"/>
      </a:lt1>
      <a:dk2>
        <a:srgbClr val="005A85"/>
      </a:dk2>
      <a:lt2>
        <a:srgbClr val="BC9B5B"/>
      </a:lt2>
      <a:accent1>
        <a:srgbClr val="005A85"/>
      </a:accent1>
      <a:accent2>
        <a:srgbClr val="0074A7"/>
      </a:accent2>
      <a:accent3>
        <a:srgbClr val="1B90BF"/>
      </a:accent3>
      <a:accent4>
        <a:srgbClr val="CAB36A"/>
      </a:accent4>
      <a:accent5>
        <a:srgbClr val="94753B"/>
      </a:accent5>
      <a:accent6>
        <a:srgbClr val="A87F43"/>
      </a:accent6>
      <a:hlink>
        <a:srgbClr val="000000"/>
      </a:hlink>
      <a:folHlink>
        <a:srgbClr val="E7E6E6"/>
      </a:folHlink>
    </a:clrScheme>
    <a:fontScheme name="IU">
      <a:majorFont>
        <a:latin typeface="GothamBold"/>
        <a:ea typeface=""/>
        <a:cs typeface="DIN NEXT™ ARABIC BOLD"/>
      </a:majorFont>
      <a:minorFont>
        <a:latin typeface="Gill Sans MT"/>
        <a:ea typeface=""/>
        <a:cs typeface="DIN NEXT™ ARABI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IU">
      <a:dk1>
        <a:sysClr val="windowText" lastClr="000000"/>
      </a:dk1>
      <a:lt1>
        <a:sysClr val="window" lastClr="FFFFFF"/>
      </a:lt1>
      <a:dk2>
        <a:srgbClr val="005A85"/>
      </a:dk2>
      <a:lt2>
        <a:srgbClr val="BC9B5B"/>
      </a:lt2>
      <a:accent1>
        <a:srgbClr val="005A85"/>
      </a:accent1>
      <a:accent2>
        <a:srgbClr val="0074A7"/>
      </a:accent2>
      <a:accent3>
        <a:srgbClr val="1B90BF"/>
      </a:accent3>
      <a:accent4>
        <a:srgbClr val="CAB36A"/>
      </a:accent4>
      <a:accent5>
        <a:srgbClr val="94753B"/>
      </a:accent5>
      <a:accent6>
        <a:srgbClr val="A87F43"/>
      </a:accent6>
      <a:hlink>
        <a:srgbClr val="000000"/>
      </a:hlink>
      <a:folHlink>
        <a:srgbClr val="E7E6E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6289</TotalTime>
  <Words>1309</Words>
  <Application>Microsoft Office PowerPoint</Application>
  <PresentationFormat>Widescreen</PresentationFormat>
  <Paragraphs>305</Paragraphs>
  <Slides>35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DIN NEXT™ ARABIC MEDIUM</vt:lpstr>
      <vt:lpstr>Gill Sans MT</vt:lpstr>
      <vt:lpstr>GothamBold</vt:lpstr>
      <vt:lpstr>Office Theme</vt:lpstr>
      <vt:lpstr>An Intelligent Intrusion Detection System for Surveillance Cameras</vt:lpstr>
      <vt:lpstr>Team Members</vt:lpstr>
      <vt:lpstr>Agenda</vt:lpstr>
      <vt:lpstr>Introduction</vt:lpstr>
      <vt:lpstr>Introduction</vt:lpstr>
      <vt:lpstr>Introduction</vt:lpstr>
      <vt:lpstr>Introduction</vt:lpstr>
      <vt:lpstr>Introduction</vt:lpstr>
      <vt:lpstr>Background</vt:lpstr>
      <vt:lpstr>Background</vt:lpstr>
      <vt:lpstr>Background</vt:lpstr>
      <vt:lpstr>Background</vt:lpstr>
      <vt:lpstr>Background</vt:lpstr>
      <vt:lpstr>Background</vt:lpstr>
      <vt:lpstr>Object Detection Algorithms series</vt:lpstr>
      <vt:lpstr>Literature Review</vt:lpstr>
      <vt:lpstr>Literature Review</vt:lpstr>
      <vt:lpstr>Literature Review</vt:lpstr>
      <vt:lpstr>Literature Review</vt:lpstr>
      <vt:lpstr>Literature Review</vt:lpstr>
      <vt:lpstr>Literature Review</vt:lpstr>
      <vt:lpstr>Literature Review</vt:lpstr>
      <vt:lpstr>Literature Review</vt:lpstr>
      <vt:lpstr>Background</vt:lpstr>
      <vt:lpstr>Literature Review</vt:lpstr>
      <vt:lpstr>Analysis</vt:lpstr>
      <vt:lpstr>Analysis</vt:lpstr>
      <vt:lpstr>Analysis</vt:lpstr>
      <vt:lpstr>Analysis</vt:lpstr>
      <vt:lpstr>Timeline</vt:lpstr>
      <vt:lpstr>PowerPoint Presentation</vt:lpstr>
      <vt:lpstr>Tools</vt:lpstr>
      <vt:lpstr>Tools</vt:lpstr>
      <vt:lpstr>PowerPoint Presentation</vt:lpstr>
      <vt:lpstr>An Intelligent Intrusion Detection System for Surveillance Cameras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Intelligent Intrusion Detection System for Surveillance Cameras</dc:title>
  <dc:creator>Mohamed Nasser Hashem</dc:creator>
  <cp:lastModifiedBy>Mohamed Nasser Hashem</cp:lastModifiedBy>
  <cp:revision>331</cp:revision>
  <dcterms:created xsi:type="dcterms:W3CDTF">2017-06-30T03:52:46Z</dcterms:created>
  <dcterms:modified xsi:type="dcterms:W3CDTF">2021-10-20T09:22:21Z</dcterms:modified>
</cp:coreProperties>
</file>