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B2FCF-FA50-4080-9EC9-8AFC8884C309}" v="78" dt="2024-10-22T22:48:1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40" autoAdjust="0"/>
    <p:restoredTop sz="94660"/>
  </p:normalViewPr>
  <p:slideViewPr>
    <p:cSldViewPr snapToGrid="0">
      <p:cViewPr>
        <p:scale>
          <a:sx n="75" d="100"/>
          <a:sy n="75" d="100"/>
        </p:scale>
        <p:origin x="-42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762281F-A037-462D-AD39-DC3FB7718A1B}" type="datetimeFigureOut">
              <a:rPr lang="he-IL" smtClean="0"/>
              <a:t>כ"א/תשרי/תשפ"ה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4261DA6-1CAB-4551-906C-67ADAEAB3F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37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61DA6-1CAB-4551-906C-67ADAEAB3F3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91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7CB745-5123-CFE8-59F9-4FD2256D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7EA2BF3-6B93-1F92-B441-AC5AA8E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1A5438-87BC-72E8-403C-1720CDB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A3A562-E431-811A-F2EF-2BFFF877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DF02B0-E939-1976-A1AB-E90A561A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7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15432A-05F0-2251-0C84-BC26EC95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86A85C-A49C-F767-CB14-514CCB72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80FBB3-BD63-5628-48B9-B5FD29E1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E90DE3-E15F-E7F3-2228-CC303F5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3F7597-AA65-ECD1-01D7-DEA5DBC6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09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5C6EBB3-20C8-6957-753D-7AD20E867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7497794-A1B9-3B35-A67C-AA127E05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7DA45F-D93B-3980-7136-893982E8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0104FE-CCBE-AC43-557F-3731EBE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21DEDD-10BB-9D1F-1073-49FBA7FD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23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8F021-8399-DC04-9A28-C78A63FC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0C4691-5F0A-796D-91C2-8E73C5C7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A7BB6E-262C-C2C7-6D44-75D490ED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B9CA84-521F-A71C-0799-7B736B96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79750D-FFAF-BAA1-C35E-13D68C33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47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385A2F-A566-6C17-68EB-04B8841A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3F37BE-E053-DA39-A76C-0CA309FB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91CAB24-17BF-0FE8-555B-3B09EA0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74D0B9-FD13-526B-0052-F7731E1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D60B0D-5318-45AB-8C59-6D217769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0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8054E-F985-E197-4F38-C383B4D5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3875B1-72F2-2C7C-EF3F-C0F2E8AB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092CC9B-44AA-4B8C-544D-DF1D9120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601177-355B-A479-9DDC-AF5897ED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5CF4B57-92D0-2490-7806-98251402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D121EA6-182B-AD95-195F-F8F50DC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47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299169-D676-457E-E9F4-DDE4BC16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3FC1BB-9BC1-A57E-400A-2A0E1E59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DD93CC0-C06F-1B5A-E63A-76F9E1CA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123ADFC-E8E2-A0BB-9C76-31B54CF49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EA4AF8F-D6C3-B1AD-1F7E-BA73428FB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00EE4ED-CD07-A66C-D97D-031441F9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B82CBED-2E0D-A33A-62C6-842A722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53EE450-30D7-260E-4C29-F945B3E2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42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452A60-9DCA-CE64-3A3A-81204E78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4671CC1-B6E8-1494-50A2-DF53CBF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91480C-0611-34DE-D804-290D0611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BA9BDBE-3CD5-F1A1-AFDD-4BD2ABC2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09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EE8E703-AAB3-853A-BF64-AD3531FB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934FA9E-CA12-BE3C-FDC4-61218EB8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EB95E5-87C6-A107-FDCB-2D26EABF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4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D9CFEF-B134-2CE1-F0DE-75248A37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1EF752-750F-C2C8-79C2-2E538170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34D35F-B686-8C88-1FB6-D3022142F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E0896B-D5D8-8479-1773-74B4E39C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D5001D-EB07-F3DF-903A-9A964F05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6B596F-E689-A298-57B1-A2A102F6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98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7B8F4-35F5-7266-B079-AD7614F5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B300245-CB03-BAB7-DF37-4E8DD7EFB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FE3D97-048B-8D65-20FD-497BE29F6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61001B-DA3A-3E0E-48F7-5DD26C1A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8D204F-9F4C-626A-643F-20A266EE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722758-93E3-75C3-3E64-D78DE103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0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FB30296-D7E8-0443-20EC-1AEA01E3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DC75B0-D5CB-C6C9-7931-2F3991CB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9972E8-EBB6-D012-C13D-8C2002B79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D5EF0-F316-417E-8F97-800CC8E2DD2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8D7D30-77FA-42C4-C407-3CD8D1B51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9E6774-BC86-2829-F2BD-C38DDA646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03F98-1CE2-470C-97E1-15F4BFEC67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24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אליפסה 197">
            <a:extLst>
              <a:ext uri="{FF2B5EF4-FFF2-40B4-BE49-F238E27FC236}">
                <a16:creationId xmlns:a16="http://schemas.microsoft.com/office/drawing/2014/main" id="{1AC225D8-D1E9-6CAB-E981-1FD656ADF007}"/>
              </a:ext>
            </a:extLst>
          </p:cNvPr>
          <p:cNvSpPr/>
          <p:nvPr/>
        </p:nvSpPr>
        <p:spPr>
          <a:xfrm>
            <a:off x="7722604" y="285194"/>
            <a:ext cx="3577960" cy="67205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D9189036-9F86-0A4F-EC3D-2DDE1CF60F87}"/>
              </a:ext>
            </a:extLst>
          </p:cNvPr>
          <p:cNvSpPr/>
          <p:nvPr/>
        </p:nvSpPr>
        <p:spPr>
          <a:xfrm>
            <a:off x="5255673" y="2093442"/>
            <a:ext cx="1267915" cy="57340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Parsing the input and mesh files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C65AB65C-B938-3C91-5680-7EE83BD7DFAC}"/>
              </a:ext>
            </a:extLst>
          </p:cNvPr>
          <p:cNvSpPr/>
          <p:nvPr/>
        </p:nvSpPr>
        <p:spPr>
          <a:xfrm>
            <a:off x="5362634" y="1473042"/>
            <a:ext cx="1054003" cy="373439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Memory allocation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76CE067B-2334-FC75-6A62-3F453CE4CBA4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889631" y="2666843"/>
            <a:ext cx="0" cy="242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מלבן: פינות מעוגלות 52">
            <a:extLst>
              <a:ext uri="{FF2B5EF4-FFF2-40B4-BE49-F238E27FC236}">
                <a16:creationId xmlns:a16="http://schemas.microsoft.com/office/drawing/2014/main" id="{481C899E-EEE6-8F1F-2770-7E3AC2C89E75}"/>
              </a:ext>
            </a:extLst>
          </p:cNvPr>
          <p:cNvSpPr/>
          <p:nvPr/>
        </p:nvSpPr>
        <p:spPr>
          <a:xfrm>
            <a:off x="5148714" y="2909267"/>
            <a:ext cx="1481834" cy="650910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Initialization of flaw field and metric coefficients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8EFAFABB-B066-74C5-94B4-21711AFACC76}"/>
              </a:ext>
            </a:extLst>
          </p:cNvPr>
          <p:cNvCxnSpPr>
            <a:cxnSpLocks/>
            <a:stCxn id="51" idx="2"/>
            <a:endCxn id="50" idx="0"/>
          </p:cNvCxnSpPr>
          <p:nvPr/>
        </p:nvCxnSpPr>
        <p:spPr>
          <a:xfrm flipH="1">
            <a:off x="5889631" y="1846481"/>
            <a:ext cx="5" cy="246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F31FA4AF-4295-8259-D9E4-5CA97A277456}"/>
              </a:ext>
            </a:extLst>
          </p:cNvPr>
          <p:cNvCxnSpPr>
            <a:cxnSpLocks/>
            <a:stCxn id="53" idx="2"/>
            <a:endCxn id="124" idx="0"/>
          </p:cNvCxnSpPr>
          <p:nvPr/>
        </p:nvCxnSpPr>
        <p:spPr>
          <a:xfrm>
            <a:off x="5889631" y="3560177"/>
            <a:ext cx="1" cy="24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מלבן: פינות מעוגלות 89">
            <a:extLst>
              <a:ext uri="{FF2B5EF4-FFF2-40B4-BE49-F238E27FC236}">
                <a16:creationId xmlns:a16="http://schemas.microsoft.com/office/drawing/2014/main" id="{B97EC7B3-0A24-0A7E-DF56-76BC07BB5EC6}"/>
              </a:ext>
            </a:extLst>
          </p:cNvPr>
          <p:cNvSpPr/>
          <p:nvPr/>
        </p:nvSpPr>
        <p:spPr>
          <a:xfrm>
            <a:off x="2501577" y="4328091"/>
            <a:ext cx="1399489" cy="61702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Freeing the allocated memory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מחבר חץ ישר 90">
            <a:extLst>
              <a:ext uri="{FF2B5EF4-FFF2-40B4-BE49-F238E27FC236}">
                <a16:creationId xmlns:a16="http://schemas.microsoft.com/office/drawing/2014/main" id="{D258B9E3-6BE1-3BCD-3DAC-28C23426644A}"/>
              </a:ext>
            </a:extLst>
          </p:cNvPr>
          <p:cNvCxnSpPr>
            <a:cxnSpLocks/>
            <a:stCxn id="187" idx="1"/>
            <a:endCxn id="90" idx="0"/>
          </p:cNvCxnSpPr>
          <p:nvPr/>
        </p:nvCxnSpPr>
        <p:spPr>
          <a:xfrm flipH="1">
            <a:off x="3201322" y="3964588"/>
            <a:ext cx="448890" cy="363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מלבן: פינות מעוגלות 91">
            <a:extLst>
              <a:ext uri="{FF2B5EF4-FFF2-40B4-BE49-F238E27FC236}">
                <a16:creationId xmlns:a16="http://schemas.microsoft.com/office/drawing/2014/main" id="{C2E16371-B7DE-5E4F-5644-859A9ADFBF10}"/>
              </a:ext>
            </a:extLst>
          </p:cNvPr>
          <p:cNvSpPr/>
          <p:nvPr/>
        </p:nvSpPr>
        <p:spPr>
          <a:xfrm>
            <a:off x="5245024" y="687799"/>
            <a:ext cx="1289220" cy="539496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Getting </a:t>
            </a:r>
            <a:r>
              <a:rPr lang="en-US" sz="1100" dirty="0" err="1">
                <a:solidFill>
                  <a:sysClr val="windowText" lastClr="000000"/>
                </a:solidFill>
              </a:rPr>
              <a:t>ni</a:t>
            </a:r>
            <a:r>
              <a:rPr lang="en-US" sz="1100" dirty="0">
                <a:solidFill>
                  <a:sysClr val="windowText" lastClr="000000"/>
                </a:solidFill>
              </a:rPr>
              <a:t>, </a:t>
            </a:r>
            <a:r>
              <a:rPr lang="en-US" sz="1100" dirty="0" err="1">
                <a:solidFill>
                  <a:sysClr val="windowText" lastClr="000000"/>
                </a:solidFill>
              </a:rPr>
              <a:t>nj</a:t>
            </a:r>
            <a:r>
              <a:rPr lang="en-US" sz="1100" dirty="0">
                <a:solidFill>
                  <a:sysClr val="windowText" lastClr="000000"/>
                </a:solidFill>
              </a:rPr>
              <a:t>, input file and mesh file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6279B983-DD1F-45E2-251B-FC4A83F84AA8}"/>
              </a:ext>
            </a:extLst>
          </p:cNvPr>
          <p:cNvCxnSpPr>
            <a:cxnSpLocks/>
            <a:stCxn id="92" idx="2"/>
            <a:endCxn id="51" idx="0"/>
          </p:cNvCxnSpPr>
          <p:nvPr/>
        </p:nvCxnSpPr>
        <p:spPr>
          <a:xfrm>
            <a:off x="5889634" y="1227295"/>
            <a:ext cx="2" cy="245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מלבן: פינות מעוגלות 123">
            <a:extLst>
              <a:ext uri="{FF2B5EF4-FFF2-40B4-BE49-F238E27FC236}">
                <a16:creationId xmlns:a16="http://schemas.microsoft.com/office/drawing/2014/main" id="{8F5DAB29-5148-2259-ED34-1B18D2954574}"/>
              </a:ext>
            </a:extLst>
          </p:cNvPr>
          <p:cNvSpPr/>
          <p:nvPr/>
        </p:nvSpPr>
        <p:spPr>
          <a:xfrm>
            <a:off x="5322930" y="3807786"/>
            <a:ext cx="1133403" cy="44615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The main loop</a:t>
            </a:r>
          </a:p>
        </p:txBody>
      </p:sp>
      <p:sp>
        <p:nvSpPr>
          <p:cNvPr id="127" name="אליפסה 126">
            <a:extLst>
              <a:ext uri="{FF2B5EF4-FFF2-40B4-BE49-F238E27FC236}">
                <a16:creationId xmlns:a16="http://schemas.microsoft.com/office/drawing/2014/main" id="{2AE76E9E-E37C-BC6F-EA3C-12E4B50391DB}"/>
              </a:ext>
            </a:extLst>
          </p:cNvPr>
          <p:cNvSpPr/>
          <p:nvPr/>
        </p:nvSpPr>
        <p:spPr>
          <a:xfrm>
            <a:off x="6744821" y="4379909"/>
            <a:ext cx="1007369" cy="560843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Applying the BC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מחבר חץ ישר 127">
            <a:extLst>
              <a:ext uri="{FF2B5EF4-FFF2-40B4-BE49-F238E27FC236}">
                <a16:creationId xmlns:a16="http://schemas.microsoft.com/office/drawing/2014/main" id="{EB496AE1-FFEA-77D3-3B61-D7C77513BE3A}"/>
              </a:ext>
            </a:extLst>
          </p:cNvPr>
          <p:cNvCxnSpPr>
            <a:cxnSpLocks/>
            <a:stCxn id="124" idx="2"/>
            <a:endCxn id="127" idx="1"/>
          </p:cNvCxnSpPr>
          <p:nvPr/>
        </p:nvCxnSpPr>
        <p:spPr>
          <a:xfrm>
            <a:off x="5889632" y="4253937"/>
            <a:ext cx="1002715" cy="208106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אליפסה 131">
            <a:extLst>
              <a:ext uri="{FF2B5EF4-FFF2-40B4-BE49-F238E27FC236}">
                <a16:creationId xmlns:a16="http://schemas.microsoft.com/office/drawing/2014/main" id="{86D8F2F3-F03A-46A1-F706-310DC9C44991}"/>
              </a:ext>
            </a:extLst>
          </p:cNvPr>
          <p:cNvSpPr/>
          <p:nvPr/>
        </p:nvSpPr>
        <p:spPr>
          <a:xfrm>
            <a:off x="6940439" y="5238540"/>
            <a:ext cx="661462" cy="49372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Step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מחבר חץ ישר 132">
            <a:extLst>
              <a:ext uri="{FF2B5EF4-FFF2-40B4-BE49-F238E27FC236}">
                <a16:creationId xmlns:a16="http://schemas.microsoft.com/office/drawing/2014/main" id="{B59FFCA8-C51C-57F5-C5DD-E391BC2C7229}"/>
              </a:ext>
            </a:extLst>
          </p:cNvPr>
          <p:cNvCxnSpPr>
            <a:cxnSpLocks/>
            <a:stCxn id="127" idx="4"/>
            <a:endCxn id="132" idx="0"/>
          </p:cNvCxnSpPr>
          <p:nvPr/>
        </p:nvCxnSpPr>
        <p:spPr>
          <a:xfrm>
            <a:off x="7248506" y="4940752"/>
            <a:ext cx="22664" cy="297788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אליפסה 141">
            <a:extLst>
              <a:ext uri="{FF2B5EF4-FFF2-40B4-BE49-F238E27FC236}">
                <a16:creationId xmlns:a16="http://schemas.microsoft.com/office/drawing/2014/main" id="{3DD76E39-D32A-7C85-8B0C-D7790D0F32D1}"/>
              </a:ext>
            </a:extLst>
          </p:cNvPr>
          <p:cNvSpPr/>
          <p:nvPr/>
        </p:nvSpPr>
        <p:spPr>
          <a:xfrm>
            <a:off x="5342509" y="5535741"/>
            <a:ext cx="1222411" cy="517928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Advancing Q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מחבר חץ ישר 142">
            <a:extLst>
              <a:ext uri="{FF2B5EF4-FFF2-40B4-BE49-F238E27FC236}">
                <a16:creationId xmlns:a16="http://schemas.microsoft.com/office/drawing/2014/main" id="{0CAB954A-FB0C-D40C-C790-C0292B4827EC}"/>
              </a:ext>
            </a:extLst>
          </p:cNvPr>
          <p:cNvCxnSpPr>
            <a:cxnSpLocks/>
            <a:stCxn id="132" idx="3"/>
            <a:endCxn id="142" idx="6"/>
          </p:cNvCxnSpPr>
          <p:nvPr/>
        </p:nvCxnSpPr>
        <p:spPr>
          <a:xfrm flipH="1">
            <a:off x="6564920" y="5659962"/>
            <a:ext cx="472388" cy="134743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אליפסה 149">
            <a:extLst>
              <a:ext uri="{FF2B5EF4-FFF2-40B4-BE49-F238E27FC236}">
                <a16:creationId xmlns:a16="http://schemas.microsoft.com/office/drawing/2014/main" id="{B9AD2F90-1629-0B68-EAF7-AB7FBC91671C}"/>
              </a:ext>
            </a:extLst>
          </p:cNvPr>
          <p:cNvSpPr/>
          <p:nvPr/>
        </p:nvSpPr>
        <p:spPr>
          <a:xfrm>
            <a:off x="3623807" y="5177684"/>
            <a:ext cx="1317068" cy="61702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Copying the next to the current Q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51" name="מחבר חץ ישר 150">
            <a:extLst>
              <a:ext uri="{FF2B5EF4-FFF2-40B4-BE49-F238E27FC236}">
                <a16:creationId xmlns:a16="http://schemas.microsoft.com/office/drawing/2014/main" id="{76CB4731-FDBF-B150-4E54-434C72083AB8}"/>
              </a:ext>
            </a:extLst>
          </p:cNvPr>
          <p:cNvCxnSpPr>
            <a:cxnSpLocks/>
            <a:stCxn id="142" idx="2"/>
            <a:endCxn id="150" idx="5"/>
          </p:cNvCxnSpPr>
          <p:nvPr/>
        </p:nvCxnSpPr>
        <p:spPr>
          <a:xfrm flipH="1" flipV="1">
            <a:off x="4747995" y="5704344"/>
            <a:ext cx="594514" cy="90361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אליפסה 175">
            <a:extLst>
              <a:ext uri="{FF2B5EF4-FFF2-40B4-BE49-F238E27FC236}">
                <a16:creationId xmlns:a16="http://schemas.microsoft.com/office/drawing/2014/main" id="{24D5D647-9BB6-86AC-2AFD-208EBA35EC63}"/>
              </a:ext>
            </a:extLst>
          </p:cNvPr>
          <p:cNvSpPr/>
          <p:nvPr/>
        </p:nvSpPr>
        <p:spPr>
          <a:xfrm>
            <a:off x="4243202" y="4368997"/>
            <a:ext cx="1411728" cy="61702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Convergence test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7" name="מחבר חץ ישר 176">
            <a:extLst>
              <a:ext uri="{FF2B5EF4-FFF2-40B4-BE49-F238E27FC236}">
                <a16:creationId xmlns:a16="http://schemas.microsoft.com/office/drawing/2014/main" id="{90499EC3-8789-B7B5-2CCC-01C6BFE5CA72}"/>
              </a:ext>
            </a:extLst>
          </p:cNvPr>
          <p:cNvCxnSpPr>
            <a:cxnSpLocks/>
            <a:stCxn id="150" idx="0"/>
            <a:endCxn id="176" idx="3"/>
          </p:cNvCxnSpPr>
          <p:nvPr/>
        </p:nvCxnSpPr>
        <p:spPr>
          <a:xfrm flipV="1">
            <a:off x="4282341" y="4895657"/>
            <a:ext cx="167604" cy="282027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מחבר חץ ישר 183">
            <a:extLst>
              <a:ext uri="{FF2B5EF4-FFF2-40B4-BE49-F238E27FC236}">
                <a16:creationId xmlns:a16="http://schemas.microsoft.com/office/drawing/2014/main" id="{5B5FA913-10FB-B13D-1AFC-1953F896C248}"/>
              </a:ext>
            </a:extLst>
          </p:cNvPr>
          <p:cNvCxnSpPr>
            <a:cxnSpLocks/>
            <a:stCxn id="176" idx="7"/>
            <a:endCxn id="124" idx="2"/>
          </p:cNvCxnSpPr>
          <p:nvPr/>
        </p:nvCxnSpPr>
        <p:spPr>
          <a:xfrm flipV="1">
            <a:off x="5448187" y="4253937"/>
            <a:ext cx="441445" cy="205421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מלבן: פינות מעוגלות 186">
            <a:extLst>
              <a:ext uri="{FF2B5EF4-FFF2-40B4-BE49-F238E27FC236}">
                <a16:creationId xmlns:a16="http://schemas.microsoft.com/office/drawing/2014/main" id="{ED944702-0CCE-AB6D-EF0C-5A29779112A0}"/>
              </a:ext>
            </a:extLst>
          </p:cNvPr>
          <p:cNvSpPr/>
          <p:nvPr/>
        </p:nvSpPr>
        <p:spPr>
          <a:xfrm>
            <a:off x="3650212" y="3740635"/>
            <a:ext cx="809101" cy="447905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Output solution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88" name="מחבר חץ ישר 187">
            <a:extLst>
              <a:ext uri="{FF2B5EF4-FFF2-40B4-BE49-F238E27FC236}">
                <a16:creationId xmlns:a16="http://schemas.microsoft.com/office/drawing/2014/main" id="{DA1FE1B4-E565-BCF2-76BB-83B54EC9C367}"/>
              </a:ext>
            </a:extLst>
          </p:cNvPr>
          <p:cNvCxnSpPr>
            <a:cxnSpLocks/>
            <a:stCxn id="176" idx="1"/>
            <a:endCxn id="187" idx="3"/>
          </p:cNvCxnSpPr>
          <p:nvPr/>
        </p:nvCxnSpPr>
        <p:spPr>
          <a:xfrm flipV="1">
            <a:off x="4449945" y="3964588"/>
            <a:ext cx="9368" cy="4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מלבן: פינות מעוגלות 198">
            <a:extLst>
              <a:ext uri="{FF2B5EF4-FFF2-40B4-BE49-F238E27FC236}">
                <a16:creationId xmlns:a16="http://schemas.microsoft.com/office/drawing/2014/main" id="{284DF547-ACAF-999D-325B-C35938E84301}"/>
              </a:ext>
            </a:extLst>
          </p:cNvPr>
          <p:cNvSpPr/>
          <p:nvPr/>
        </p:nvSpPr>
        <p:spPr>
          <a:xfrm>
            <a:off x="8871558" y="352916"/>
            <a:ext cx="1289220" cy="539496"/>
          </a:xfrm>
          <a:prstGeom prst="roundRect">
            <a:avLst>
              <a:gd name="adj" fmla="val 3722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>
                <a:solidFill>
                  <a:sysClr val="windowText" lastClr="000000"/>
                </a:solidFill>
              </a:rPr>
              <a:t>step</a:t>
            </a:r>
            <a:endParaRPr lang="he-IL" u="sng" dirty="0">
              <a:solidFill>
                <a:sysClr val="windowText" lastClr="000000"/>
              </a:solidFill>
            </a:endParaRPr>
          </a:p>
        </p:txBody>
      </p:sp>
      <p:sp>
        <p:nvSpPr>
          <p:cNvPr id="201" name="מלבן: פינות מעוגלות 200">
            <a:extLst>
              <a:ext uri="{FF2B5EF4-FFF2-40B4-BE49-F238E27FC236}">
                <a16:creationId xmlns:a16="http://schemas.microsoft.com/office/drawing/2014/main" id="{99A14022-DB7F-3BA0-86E5-0858BAABC599}"/>
              </a:ext>
            </a:extLst>
          </p:cNvPr>
          <p:cNvSpPr/>
          <p:nvPr/>
        </p:nvSpPr>
        <p:spPr>
          <a:xfrm>
            <a:off x="8975286" y="890319"/>
            <a:ext cx="1081764" cy="449196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RHS +  smoothing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02" name="מחבר חץ ישר 201">
            <a:extLst>
              <a:ext uri="{FF2B5EF4-FFF2-40B4-BE49-F238E27FC236}">
                <a16:creationId xmlns:a16="http://schemas.microsoft.com/office/drawing/2014/main" id="{24809737-8869-B23F-86B5-FE0FADBB66F1}"/>
              </a:ext>
            </a:extLst>
          </p:cNvPr>
          <p:cNvCxnSpPr>
            <a:cxnSpLocks/>
            <a:stCxn id="201" idx="2"/>
            <a:endCxn id="264" idx="0"/>
          </p:cNvCxnSpPr>
          <p:nvPr/>
        </p:nvCxnSpPr>
        <p:spPr>
          <a:xfrm flipH="1">
            <a:off x="9511857" y="1339515"/>
            <a:ext cx="4311" cy="25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מלבן: פינות מעוגלות 204">
            <a:extLst>
              <a:ext uri="{FF2B5EF4-FFF2-40B4-BE49-F238E27FC236}">
                <a16:creationId xmlns:a16="http://schemas.microsoft.com/office/drawing/2014/main" id="{36BE7283-F213-1B06-868A-399F13A4B13C}"/>
              </a:ext>
            </a:extLst>
          </p:cNvPr>
          <p:cNvSpPr/>
          <p:nvPr/>
        </p:nvSpPr>
        <p:spPr>
          <a:xfrm>
            <a:off x="9199867" y="1646569"/>
            <a:ext cx="632596" cy="241586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LHSX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0" name="מחבר חץ ישר 209">
            <a:extLst>
              <a:ext uri="{FF2B5EF4-FFF2-40B4-BE49-F238E27FC236}">
                <a16:creationId xmlns:a16="http://schemas.microsoft.com/office/drawing/2014/main" id="{0C0EF894-203D-54F1-EA13-CB29D7B51567}"/>
              </a:ext>
            </a:extLst>
          </p:cNvPr>
          <p:cNvCxnSpPr>
            <a:cxnSpLocks/>
            <a:stCxn id="205" idx="2"/>
            <a:endCxn id="211" idx="0"/>
          </p:cNvCxnSpPr>
          <p:nvPr/>
        </p:nvCxnSpPr>
        <p:spPr>
          <a:xfrm>
            <a:off x="9516165" y="1888155"/>
            <a:ext cx="3" cy="230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מלבן: פינות מעוגלות 210">
            <a:extLst>
              <a:ext uri="{FF2B5EF4-FFF2-40B4-BE49-F238E27FC236}">
                <a16:creationId xmlns:a16="http://schemas.microsoft.com/office/drawing/2014/main" id="{B87C084C-EF22-007F-23D6-340A4EB9F663}"/>
              </a:ext>
            </a:extLst>
          </p:cNvPr>
          <p:cNvSpPr/>
          <p:nvPr/>
        </p:nvSpPr>
        <p:spPr>
          <a:xfrm>
            <a:off x="9116582" y="2119009"/>
            <a:ext cx="799172" cy="241586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err="1">
                <a:solidFill>
                  <a:sysClr val="windowText" lastClr="000000"/>
                </a:solidFill>
              </a:rPr>
              <a:t>smoothx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15" name="מחבר חץ ישר 214">
            <a:extLst>
              <a:ext uri="{FF2B5EF4-FFF2-40B4-BE49-F238E27FC236}">
                <a16:creationId xmlns:a16="http://schemas.microsoft.com/office/drawing/2014/main" id="{839B1621-83BE-F13C-75C3-5E7D02553A5D}"/>
              </a:ext>
            </a:extLst>
          </p:cNvPr>
          <p:cNvCxnSpPr>
            <a:cxnSpLocks/>
            <a:stCxn id="211" idx="2"/>
            <a:endCxn id="216" idx="0"/>
          </p:cNvCxnSpPr>
          <p:nvPr/>
        </p:nvCxnSpPr>
        <p:spPr>
          <a:xfrm flipH="1">
            <a:off x="9516165" y="2360595"/>
            <a:ext cx="3" cy="230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מלבן: פינות מעוגלות 215">
            <a:extLst>
              <a:ext uri="{FF2B5EF4-FFF2-40B4-BE49-F238E27FC236}">
                <a16:creationId xmlns:a16="http://schemas.microsoft.com/office/drawing/2014/main" id="{799E2514-64B6-788B-38A5-5F59594E6BDE}"/>
              </a:ext>
            </a:extLst>
          </p:cNvPr>
          <p:cNvSpPr/>
          <p:nvPr/>
        </p:nvSpPr>
        <p:spPr>
          <a:xfrm>
            <a:off x="8916752" y="2591449"/>
            <a:ext cx="1198825" cy="241587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Load D from 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35" name="מחבר חץ ישר 234">
            <a:extLst>
              <a:ext uri="{FF2B5EF4-FFF2-40B4-BE49-F238E27FC236}">
                <a16:creationId xmlns:a16="http://schemas.microsoft.com/office/drawing/2014/main" id="{917C434A-50B7-3042-55FA-B4D73B04085D}"/>
              </a:ext>
            </a:extLst>
          </p:cNvPr>
          <p:cNvCxnSpPr>
            <a:cxnSpLocks/>
            <a:stCxn id="216" idx="2"/>
            <a:endCxn id="236" idx="0"/>
          </p:cNvCxnSpPr>
          <p:nvPr/>
        </p:nvCxnSpPr>
        <p:spPr>
          <a:xfrm flipH="1">
            <a:off x="9516164" y="2833036"/>
            <a:ext cx="1" cy="23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מלבן: פינות מעוגלות 235">
            <a:extLst>
              <a:ext uri="{FF2B5EF4-FFF2-40B4-BE49-F238E27FC236}">
                <a16:creationId xmlns:a16="http://schemas.microsoft.com/office/drawing/2014/main" id="{1DF8DCAC-A29F-30BF-EE5F-0465E7305961}"/>
              </a:ext>
            </a:extLst>
          </p:cNvPr>
          <p:cNvSpPr/>
          <p:nvPr/>
        </p:nvSpPr>
        <p:spPr>
          <a:xfrm>
            <a:off x="8878241" y="3066520"/>
            <a:ext cx="1275846" cy="333387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Invert block tri-diagonal matrix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1" name="מחבר חץ ישר 240">
            <a:extLst>
              <a:ext uri="{FF2B5EF4-FFF2-40B4-BE49-F238E27FC236}">
                <a16:creationId xmlns:a16="http://schemas.microsoft.com/office/drawing/2014/main" id="{DE647480-111C-3368-B2D2-B9FA6D70E69F}"/>
              </a:ext>
            </a:extLst>
          </p:cNvPr>
          <p:cNvCxnSpPr>
            <a:cxnSpLocks/>
            <a:stCxn id="236" idx="2"/>
            <a:endCxn id="242" idx="0"/>
          </p:cNvCxnSpPr>
          <p:nvPr/>
        </p:nvCxnSpPr>
        <p:spPr>
          <a:xfrm>
            <a:off x="9516164" y="3399907"/>
            <a:ext cx="0" cy="23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מלבן: פינות מעוגלות 241">
            <a:extLst>
              <a:ext uri="{FF2B5EF4-FFF2-40B4-BE49-F238E27FC236}">
                <a16:creationId xmlns:a16="http://schemas.microsoft.com/office/drawing/2014/main" id="{F822AADA-0CE1-72A7-9896-5950B68EC2C1}"/>
              </a:ext>
            </a:extLst>
          </p:cNvPr>
          <p:cNvSpPr/>
          <p:nvPr/>
        </p:nvSpPr>
        <p:spPr>
          <a:xfrm>
            <a:off x="8799758" y="3633391"/>
            <a:ext cx="1432811" cy="241587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Unload D back to 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7" name="מחבר חץ ישר 246">
            <a:extLst>
              <a:ext uri="{FF2B5EF4-FFF2-40B4-BE49-F238E27FC236}">
                <a16:creationId xmlns:a16="http://schemas.microsoft.com/office/drawing/2014/main" id="{1EED614A-C9DA-AFBF-64E2-8152D5645054}"/>
              </a:ext>
            </a:extLst>
          </p:cNvPr>
          <p:cNvCxnSpPr>
            <a:cxnSpLocks/>
            <a:stCxn id="264" idx="2"/>
            <a:endCxn id="272" idx="0"/>
          </p:cNvCxnSpPr>
          <p:nvPr/>
        </p:nvCxnSpPr>
        <p:spPr>
          <a:xfrm flipH="1">
            <a:off x="9511851" y="3962401"/>
            <a:ext cx="6" cy="241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מלבן: פינות מעוגלות 247">
            <a:extLst>
              <a:ext uri="{FF2B5EF4-FFF2-40B4-BE49-F238E27FC236}">
                <a16:creationId xmlns:a16="http://schemas.microsoft.com/office/drawing/2014/main" id="{A2C88BEB-3B94-8C58-FF35-1310560BB768}"/>
              </a:ext>
            </a:extLst>
          </p:cNvPr>
          <p:cNvSpPr/>
          <p:nvPr/>
        </p:nvSpPr>
        <p:spPr>
          <a:xfrm>
            <a:off x="9195288" y="4271293"/>
            <a:ext cx="632596" cy="241586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LHSY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9" name="מחבר חץ ישר 248">
            <a:extLst>
              <a:ext uri="{FF2B5EF4-FFF2-40B4-BE49-F238E27FC236}">
                <a16:creationId xmlns:a16="http://schemas.microsoft.com/office/drawing/2014/main" id="{BD0DC4A6-9A10-A66F-AC23-FFD60E8F1075}"/>
              </a:ext>
            </a:extLst>
          </p:cNvPr>
          <p:cNvCxnSpPr>
            <a:cxnSpLocks/>
            <a:stCxn id="248" idx="2"/>
            <a:endCxn id="250" idx="0"/>
          </p:cNvCxnSpPr>
          <p:nvPr/>
        </p:nvCxnSpPr>
        <p:spPr>
          <a:xfrm>
            <a:off x="9511586" y="4512879"/>
            <a:ext cx="3" cy="230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מלבן: פינות מעוגלות 249">
            <a:extLst>
              <a:ext uri="{FF2B5EF4-FFF2-40B4-BE49-F238E27FC236}">
                <a16:creationId xmlns:a16="http://schemas.microsoft.com/office/drawing/2014/main" id="{2C77FA3F-6106-B7F5-E61D-814C24B6FFBE}"/>
              </a:ext>
            </a:extLst>
          </p:cNvPr>
          <p:cNvSpPr/>
          <p:nvPr/>
        </p:nvSpPr>
        <p:spPr>
          <a:xfrm>
            <a:off x="9112003" y="4743733"/>
            <a:ext cx="799172" cy="241586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smoothy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51" name="מחבר חץ ישר 250">
            <a:extLst>
              <a:ext uri="{FF2B5EF4-FFF2-40B4-BE49-F238E27FC236}">
                <a16:creationId xmlns:a16="http://schemas.microsoft.com/office/drawing/2014/main" id="{2D15405D-0AC4-7D21-45D1-E4C42F3E80FA}"/>
              </a:ext>
            </a:extLst>
          </p:cNvPr>
          <p:cNvCxnSpPr>
            <a:cxnSpLocks/>
            <a:stCxn id="250" idx="2"/>
            <a:endCxn id="252" idx="0"/>
          </p:cNvCxnSpPr>
          <p:nvPr/>
        </p:nvCxnSpPr>
        <p:spPr>
          <a:xfrm flipH="1">
            <a:off x="9511586" y="4985319"/>
            <a:ext cx="3" cy="230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מלבן: פינות מעוגלות 251">
            <a:extLst>
              <a:ext uri="{FF2B5EF4-FFF2-40B4-BE49-F238E27FC236}">
                <a16:creationId xmlns:a16="http://schemas.microsoft.com/office/drawing/2014/main" id="{C84E9CF4-5355-D02A-B33D-414C1BFC0AF2}"/>
              </a:ext>
            </a:extLst>
          </p:cNvPr>
          <p:cNvSpPr/>
          <p:nvPr/>
        </p:nvSpPr>
        <p:spPr>
          <a:xfrm>
            <a:off x="8912173" y="5216173"/>
            <a:ext cx="1198825" cy="241587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Load D from 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53" name="מחבר חץ ישר 252">
            <a:extLst>
              <a:ext uri="{FF2B5EF4-FFF2-40B4-BE49-F238E27FC236}">
                <a16:creationId xmlns:a16="http://schemas.microsoft.com/office/drawing/2014/main" id="{22CE7915-C2C1-2279-A4F5-E1D0442E7AD9}"/>
              </a:ext>
            </a:extLst>
          </p:cNvPr>
          <p:cNvCxnSpPr>
            <a:cxnSpLocks/>
            <a:stCxn id="252" idx="2"/>
            <a:endCxn id="254" idx="0"/>
          </p:cNvCxnSpPr>
          <p:nvPr/>
        </p:nvCxnSpPr>
        <p:spPr>
          <a:xfrm flipH="1">
            <a:off x="9511585" y="5457760"/>
            <a:ext cx="1" cy="23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מלבן: פינות מעוגלות 253">
            <a:extLst>
              <a:ext uri="{FF2B5EF4-FFF2-40B4-BE49-F238E27FC236}">
                <a16:creationId xmlns:a16="http://schemas.microsoft.com/office/drawing/2014/main" id="{E84A6D5A-A90A-8193-D2C9-F0EAF08FC430}"/>
              </a:ext>
            </a:extLst>
          </p:cNvPr>
          <p:cNvSpPr/>
          <p:nvPr/>
        </p:nvSpPr>
        <p:spPr>
          <a:xfrm>
            <a:off x="8873662" y="5691244"/>
            <a:ext cx="1275846" cy="333387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Invert block tri-diagonal matrix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55" name="מחבר חץ ישר 254">
            <a:extLst>
              <a:ext uri="{FF2B5EF4-FFF2-40B4-BE49-F238E27FC236}">
                <a16:creationId xmlns:a16="http://schemas.microsoft.com/office/drawing/2014/main" id="{4CB840BF-464C-FE03-1FDF-A62CCB860EEB}"/>
              </a:ext>
            </a:extLst>
          </p:cNvPr>
          <p:cNvCxnSpPr>
            <a:cxnSpLocks/>
            <a:stCxn id="254" idx="2"/>
            <a:endCxn id="256" idx="0"/>
          </p:cNvCxnSpPr>
          <p:nvPr/>
        </p:nvCxnSpPr>
        <p:spPr>
          <a:xfrm>
            <a:off x="9511585" y="6024631"/>
            <a:ext cx="0" cy="233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מלבן: פינות מעוגלות 255">
            <a:extLst>
              <a:ext uri="{FF2B5EF4-FFF2-40B4-BE49-F238E27FC236}">
                <a16:creationId xmlns:a16="http://schemas.microsoft.com/office/drawing/2014/main" id="{CB681196-E55E-DDCC-498E-DB9E7CEBCB6E}"/>
              </a:ext>
            </a:extLst>
          </p:cNvPr>
          <p:cNvSpPr/>
          <p:nvPr/>
        </p:nvSpPr>
        <p:spPr>
          <a:xfrm>
            <a:off x="8795179" y="6258115"/>
            <a:ext cx="1432811" cy="241587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Unload D back to 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264" name="מלבן: פינות מעוגלות 263">
            <a:extLst>
              <a:ext uri="{FF2B5EF4-FFF2-40B4-BE49-F238E27FC236}">
                <a16:creationId xmlns:a16="http://schemas.microsoft.com/office/drawing/2014/main" id="{F73FED0D-9F82-9121-E99F-54A3BAD47429}"/>
              </a:ext>
            </a:extLst>
          </p:cNvPr>
          <p:cNvSpPr/>
          <p:nvPr/>
        </p:nvSpPr>
        <p:spPr>
          <a:xfrm>
            <a:off x="8589393" y="1593855"/>
            <a:ext cx="1844927" cy="2368546"/>
          </a:xfrm>
          <a:prstGeom prst="roundRect">
            <a:avLst>
              <a:gd name="adj" fmla="val 1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272" name="מלבן: פינות מעוגלות 271">
            <a:extLst>
              <a:ext uri="{FF2B5EF4-FFF2-40B4-BE49-F238E27FC236}">
                <a16:creationId xmlns:a16="http://schemas.microsoft.com/office/drawing/2014/main" id="{D03F33B2-2E0B-285C-A4C8-40CF1108317D}"/>
              </a:ext>
            </a:extLst>
          </p:cNvPr>
          <p:cNvSpPr/>
          <p:nvPr/>
        </p:nvSpPr>
        <p:spPr>
          <a:xfrm>
            <a:off x="8589387" y="4204260"/>
            <a:ext cx="1844927" cy="2368546"/>
          </a:xfrm>
          <a:prstGeom prst="roundRect">
            <a:avLst>
              <a:gd name="adj" fmla="val 196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תיבת טקסט 272">
                <a:extLst>
                  <a:ext uri="{FF2B5EF4-FFF2-40B4-BE49-F238E27FC236}">
                    <a16:creationId xmlns:a16="http://schemas.microsoft.com/office/drawing/2014/main" id="{4B49A118-652C-8B67-16C9-CA90BCFB0E1E}"/>
                  </a:ext>
                </a:extLst>
              </p:cNvPr>
              <p:cNvSpPr txBox="1"/>
              <p:nvPr/>
            </p:nvSpPr>
            <p:spPr>
              <a:xfrm>
                <a:off x="9511585" y="3975817"/>
                <a:ext cx="1420574" cy="2616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𝒏𝒊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100" b="1" dirty="0"/>
              </a:p>
            </p:txBody>
          </p:sp>
        </mc:Choice>
        <mc:Fallback>
          <p:sp>
            <p:nvSpPr>
              <p:cNvPr id="273" name="תיבת טקסט 272">
                <a:extLst>
                  <a:ext uri="{FF2B5EF4-FFF2-40B4-BE49-F238E27FC236}">
                    <a16:creationId xmlns:a16="http://schemas.microsoft.com/office/drawing/2014/main" id="{4B49A118-652C-8B67-16C9-CA90BCFB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585" y="3975817"/>
                <a:ext cx="1420574" cy="26161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תיבת טקסט 275">
                <a:extLst>
                  <a:ext uri="{FF2B5EF4-FFF2-40B4-BE49-F238E27FC236}">
                    <a16:creationId xmlns:a16="http://schemas.microsoft.com/office/drawing/2014/main" id="{F79C2155-7FDF-9BC2-214E-2A54DEA87759}"/>
                  </a:ext>
                </a:extLst>
              </p:cNvPr>
              <p:cNvSpPr txBox="1"/>
              <p:nvPr/>
            </p:nvSpPr>
            <p:spPr>
              <a:xfrm>
                <a:off x="9503660" y="1345661"/>
                <a:ext cx="1428499" cy="2616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𝒏𝒋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100" b="1" dirty="0"/>
              </a:p>
            </p:txBody>
          </p:sp>
        </mc:Choice>
        <mc:Fallback>
          <p:sp>
            <p:nvSpPr>
              <p:cNvPr id="276" name="תיבת טקסט 275">
                <a:extLst>
                  <a:ext uri="{FF2B5EF4-FFF2-40B4-BE49-F238E27FC236}">
                    <a16:creationId xmlns:a16="http://schemas.microsoft.com/office/drawing/2014/main" id="{F79C2155-7FDF-9BC2-214E-2A54DEA8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660" y="1345661"/>
                <a:ext cx="1428499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מחבר חץ ישר 276">
            <a:extLst>
              <a:ext uri="{FF2B5EF4-FFF2-40B4-BE49-F238E27FC236}">
                <a16:creationId xmlns:a16="http://schemas.microsoft.com/office/drawing/2014/main" id="{8202D6BA-273D-1499-7EEB-B2D038E7888D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9516168" y="765584"/>
            <a:ext cx="0" cy="12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מחבר חץ ישר 280">
            <a:extLst>
              <a:ext uri="{FF2B5EF4-FFF2-40B4-BE49-F238E27FC236}">
                <a16:creationId xmlns:a16="http://schemas.microsoft.com/office/drawing/2014/main" id="{2816C452-143A-E58B-FD28-927E4118DB1B}"/>
              </a:ext>
            </a:extLst>
          </p:cNvPr>
          <p:cNvCxnSpPr>
            <a:cxnSpLocks/>
            <a:stCxn id="272" idx="2"/>
          </p:cNvCxnSpPr>
          <p:nvPr/>
        </p:nvCxnSpPr>
        <p:spPr>
          <a:xfrm flipH="1">
            <a:off x="9511584" y="6572806"/>
            <a:ext cx="267" cy="161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2299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102</Words>
  <Application>Microsoft Office PowerPoint</Application>
  <PresentationFormat>מסך רחב</PresentationFormat>
  <Paragraphs>27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Almog Dobrescu</dc:creator>
  <cp:lastModifiedBy>Almog Dobrescu</cp:lastModifiedBy>
  <cp:revision>2</cp:revision>
  <dcterms:created xsi:type="dcterms:W3CDTF">2024-10-22T15:46:06Z</dcterms:created>
  <dcterms:modified xsi:type="dcterms:W3CDTF">2024-10-22T22:50:51Z</dcterms:modified>
</cp:coreProperties>
</file>