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250025-B0D3-F994-3CBF-768B59752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956D625-3166-CCB8-099E-1279D2752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6B7A58-62DF-3126-EB29-A73C5B7E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A575-604B-48C8-B639-D8FAF7328419}" type="datetimeFigureOut">
              <a:rPr lang="he-IL" smtClean="0"/>
              <a:t>י"ח/טבת/תשפ"ה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555974-EA1E-0FD9-8E69-E212793D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9C5121F-0267-BCA5-711E-0F41521F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531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6E058C-A574-20A3-57C4-DCAD6D8C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C19959F-C5BF-6F2C-A66B-ED8B43312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6F09E0B-A516-2FF0-203C-FF709691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A575-604B-48C8-B639-D8FAF7328419}" type="datetimeFigureOut">
              <a:rPr lang="he-IL" smtClean="0"/>
              <a:t>י"ח/טבת/תשפ"ה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80F8DA8-4826-602D-0504-A71C5FBB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64D510A-F53A-C1EB-9DC2-0A94F926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857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DBCDD8A-A819-918B-36AE-870214405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21E7D46-1D4A-751D-9057-E277786CC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9EDD4B-5BD8-B066-93D0-60006CF4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A575-604B-48C8-B639-D8FAF7328419}" type="datetimeFigureOut">
              <a:rPr lang="he-IL" smtClean="0"/>
              <a:t>י"ח/טבת/תשפ"ה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B2761C-3B67-5E48-11CA-E9A4DB5D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D69790-6332-D374-4FAB-CBAD6A6D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848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EEA411-72C1-BB01-5A85-E6846A96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C6E81B-D449-A756-514C-701A510E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487204D-736A-3924-D129-256DBA5E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A575-604B-48C8-B639-D8FAF7328419}" type="datetimeFigureOut">
              <a:rPr lang="he-IL" smtClean="0"/>
              <a:t>י"ח/טבת/תשפ"ה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F6EAAFA-6B1F-2D30-32B5-729EF631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E225E5A-4BFB-75AE-E905-950C50D8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58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15EF3F-8DC2-02B3-F3B7-D48A46C7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11EC7B2-5E4C-BA81-8971-4026F21B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6A774F6-1431-1522-35ED-6C372819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A575-604B-48C8-B639-D8FAF7328419}" type="datetimeFigureOut">
              <a:rPr lang="he-IL" smtClean="0"/>
              <a:t>י"ח/טבת/תשפ"ה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F90560-771B-5F81-B8B2-84C40AAD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6D2CA40-7B5D-3896-EF2E-DFBF58B2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155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20B50F-05EB-0C9D-3C6F-BD5A2A08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95DFD8C-DA74-C95A-15BC-BD405F191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7883E06-1066-35EC-D8A0-AA755731B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39706B7-6AC0-9579-75B5-0C83C7B4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A575-604B-48C8-B639-D8FAF7328419}" type="datetimeFigureOut">
              <a:rPr lang="he-IL" smtClean="0"/>
              <a:t>י"ח/טבת/תשפ"ה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6CA4A5C-D5C7-0216-B794-50667EC7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9C762E5-46DC-7168-4FA3-7FFB4280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309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B6EB50-008F-618A-F154-AF6ACA605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C93126B-AD6F-0BCB-6B21-967B75BA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D03DECC-5E42-2C60-1920-C841210A4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952011C-EF01-8332-33C1-E9E052D88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F9DD497-BF07-3FD9-741C-A1BD93869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371B965-D04C-57D5-91DF-4DA041A2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A575-604B-48C8-B639-D8FAF7328419}" type="datetimeFigureOut">
              <a:rPr lang="he-IL" smtClean="0"/>
              <a:t>י"ח/טבת/תשפ"ה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202C790-32D1-5E5F-E42B-39174807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66BA447-6927-8C1E-5529-43041566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812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42486D-4330-930F-5DFF-B401D28A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AB2E24C-A626-59B0-7AFD-F5BA8EE4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A575-604B-48C8-B639-D8FAF7328419}" type="datetimeFigureOut">
              <a:rPr lang="he-IL" smtClean="0"/>
              <a:t>י"ח/טבת/תשפ"ה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21648BA-D6CD-65EA-A84F-C4D73812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782A55D-8F26-806A-4436-18D4EAB5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566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352F818-3229-3D88-D510-0E3CB936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A575-604B-48C8-B639-D8FAF7328419}" type="datetimeFigureOut">
              <a:rPr lang="he-IL" smtClean="0"/>
              <a:t>י"ח/טבת/תשפ"ה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5BB4200-F26A-8ABF-0EDE-101D9BB5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1FA1897-8F47-CDC1-A379-3C348D7B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413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404840-A3E4-2869-547B-61319C9F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0E620C-3950-DD78-5C47-BE90FCC9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2C3BF1C-272B-47C1-CB3D-C7D70BFD5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9B2F26-67B5-F614-9C03-8C9249C8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A575-604B-48C8-B639-D8FAF7328419}" type="datetimeFigureOut">
              <a:rPr lang="he-IL" smtClean="0"/>
              <a:t>י"ח/טבת/תשפ"ה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DFED0F6-2D7D-A2A4-F517-DD432199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8C74B7E-682A-385B-F0F7-92B1B194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635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93A61B-147C-848E-90D5-E9C96121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C9C9306-6415-CB10-F29F-6C3B987D9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75FE4A8-F341-889C-B18A-A9ABD3C51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25A8B30-0887-413E-861E-8F3D1629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A575-604B-48C8-B639-D8FAF7328419}" type="datetimeFigureOut">
              <a:rPr lang="he-IL" smtClean="0"/>
              <a:t>י"ח/טבת/תשפ"ה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AC654D7-ED4D-76EF-8A50-C22CFB02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AD9DC99-8784-4B06-CA7F-E869476E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975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798F185-1FB0-54E3-5A2C-D1262C63E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A49C508-A026-D442-8167-A7B2C9218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E5B02B4-883C-28FD-AF5E-F15294218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D7A575-604B-48C8-B639-D8FAF7328419}" type="datetimeFigureOut">
              <a:rPr lang="he-IL" smtClean="0"/>
              <a:t>י"ח/טבת/תשפ"ה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439514-C3EF-2985-6FCE-968A3C6F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4AFEF9-7D1C-8EED-3571-4BEBEC64B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978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E504615C-2E9A-E4C4-D211-5778442995A0}"/>
              </a:ext>
            </a:extLst>
          </p:cNvPr>
          <p:cNvSpPr/>
          <p:nvPr/>
        </p:nvSpPr>
        <p:spPr>
          <a:xfrm>
            <a:off x="5709766" y="-545077"/>
            <a:ext cx="1054002" cy="447905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Parsing the input file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458079EC-0E55-90CC-DC6B-7E7FB82B549D}"/>
              </a:ext>
            </a:extLst>
          </p:cNvPr>
          <p:cNvSpPr/>
          <p:nvPr/>
        </p:nvSpPr>
        <p:spPr>
          <a:xfrm>
            <a:off x="5709765" y="783533"/>
            <a:ext cx="1054003" cy="373439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Memory allocation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B544B39B-AB4D-2F1D-8F81-D9D0305F8026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6236767" y="-97172"/>
            <a:ext cx="0" cy="250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8CA3BA9D-4D48-ED24-9AC1-BF1570E6AEB7}"/>
              </a:ext>
            </a:extLst>
          </p:cNvPr>
          <p:cNvSpPr/>
          <p:nvPr/>
        </p:nvSpPr>
        <p:spPr>
          <a:xfrm>
            <a:off x="5709765" y="1408838"/>
            <a:ext cx="1054002" cy="373439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Initialization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9B2442E8-AC52-A6B5-1289-6EEBFDA7ED6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236766" y="1156972"/>
            <a:ext cx="1" cy="251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713A7BDC-467A-01CA-0416-F5B6E26BB7E4}"/>
              </a:ext>
            </a:extLst>
          </p:cNvPr>
          <p:cNvSpPr/>
          <p:nvPr/>
        </p:nvSpPr>
        <p:spPr>
          <a:xfrm>
            <a:off x="5670064" y="2034143"/>
            <a:ext cx="1133403" cy="446151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Loop of steps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4195836E-44EB-ECE1-416C-58F6654D7A7A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236766" y="1782277"/>
            <a:ext cx="0" cy="251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E823BCE0-28A2-CE32-9C6D-2D8626FFC66E}"/>
              </a:ext>
            </a:extLst>
          </p:cNvPr>
          <p:cNvSpPr/>
          <p:nvPr/>
        </p:nvSpPr>
        <p:spPr>
          <a:xfrm>
            <a:off x="4160218" y="2764450"/>
            <a:ext cx="1432143" cy="617021"/>
          </a:xfrm>
          <a:prstGeom prst="ellipse">
            <a:avLst/>
          </a:prstGeom>
          <a:noFill/>
          <a:ln>
            <a:solidFill>
              <a:srgbClr val="B1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Convergence test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519966C9-8F32-6D1E-E390-42AF7E0A79CE}"/>
              </a:ext>
            </a:extLst>
          </p:cNvPr>
          <p:cNvSpPr/>
          <p:nvPr/>
        </p:nvSpPr>
        <p:spPr>
          <a:xfrm>
            <a:off x="2642649" y="2943416"/>
            <a:ext cx="1399489" cy="617021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Freeing the allocated memory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53C621D9-C667-724C-EBC3-8ECBE18AA399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3342394" y="2818643"/>
            <a:ext cx="337719" cy="124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C229A838-3276-5575-C9AA-B657821D22BF}"/>
              </a:ext>
            </a:extLst>
          </p:cNvPr>
          <p:cNvSpPr/>
          <p:nvPr/>
        </p:nvSpPr>
        <p:spPr>
          <a:xfrm>
            <a:off x="3275562" y="2370738"/>
            <a:ext cx="809101" cy="447905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Output solution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F1F6D7DF-0E03-C584-7770-F58EA532BED3}"/>
              </a:ext>
            </a:extLst>
          </p:cNvPr>
          <p:cNvCxnSpPr>
            <a:cxnSpLocks/>
            <a:stCxn id="13" idx="1"/>
            <a:endCxn id="16" idx="3"/>
          </p:cNvCxnSpPr>
          <p:nvPr/>
        </p:nvCxnSpPr>
        <p:spPr>
          <a:xfrm flipH="1" flipV="1">
            <a:off x="4084663" y="2594691"/>
            <a:ext cx="285287" cy="260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7C6EFDA6-BBAB-5B9D-A766-EE80B554ACB4}"/>
              </a:ext>
            </a:extLst>
          </p:cNvPr>
          <p:cNvSpPr/>
          <p:nvPr/>
        </p:nvSpPr>
        <p:spPr>
          <a:xfrm>
            <a:off x="6684765" y="2702527"/>
            <a:ext cx="1129360" cy="617021"/>
          </a:xfrm>
          <a:prstGeom prst="ellipse">
            <a:avLst/>
          </a:prstGeom>
          <a:noFill/>
          <a:ln>
            <a:solidFill>
              <a:srgbClr val="B1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Calculate ghost cells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9AC73917-F195-33F8-C6C2-A5F40B20FC74}"/>
              </a:ext>
            </a:extLst>
          </p:cNvPr>
          <p:cNvCxnSpPr>
            <a:cxnSpLocks/>
            <a:stCxn id="9" idx="2"/>
            <a:endCxn id="25" idx="1"/>
          </p:cNvCxnSpPr>
          <p:nvPr/>
        </p:nvCxnSpPr>
        <p:spPr>
          <a:xfrm>
            <a:off x="6236766" y="2480294"/>
            <a:ext cx="613390" cy="312594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92022A7C-CF8F-A3F0-ED10-8321FC210845}"/>
              </a:ext>
            </a:extLst>
          </p:cNvPr>
          <p:cNvCxnSpPr>
            <a:cxnSpLocks/>
            <a:stCxn id="13" idx="7"/>
            <a:endCxn id="9" idx="2"/>
          </p:cNvCxnSpPr>
          <p:nvPr/>
        </p:nvCxnSpPr>
        <p:spPr>
          <a:xfrm flipV="1">
            <a:off x="5382629" y="2480294"/>
            <a:ext cx="854137" cy="374517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אליפסה 33">
            <a:extLst>
              <a:ext uri="{FF2B5EF4-FFF2-40B4-BE49-F238E27FC236}">
                <a16:creationId xmlns:a16="http://schemas.microsoft.com/office/drawing/2014/main" id="{359300E6-4000-6C4B-3A21-30B3A58794C7}"/>
              </a:ext>
            </a:extLst>
          </p:cNvPr>
          <p:cNvSpPr/>
          <p:nvPr/>
        </p:nvSpPr>
        <p:spPr>
          <a:xfrm>
            <a:off x="8331603" y="4124739"/>
            <a:ext cx="670483" cy="439901"/>
          </a:xfrm>
          <a:prstGeom prst="ellipse">
            <a:avLst/>
          </a:prstGeom>
          <a:noFill/>
          <a:ln>
            <a:solidFill>
              <a:srgbClr val="B1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623E5B2C-96D7-D951-63EE-63A9389FFF91}"/>
              </a:ext>
            </a:extLst>
          </p:cNvPr>
          <p:cNvCxnSpPr>
            <a:cxnSpLocks/>
            <a:stCxn id="25" idx="5"/>
            <a:endCxn id="34" idx="1"/>
          </p:cNvCxnSpPr>
          <p:nvPr/>
        </p:nvCxnSpPr>
        <p:spPr>
          <a:xfrm>
            <a:off x="7648734" y="3229187"/>
            <a:ext cx="781059" cy="959974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אליפסה 38">
            <a:extLst>
              <a:ext uri="{FF2B5EF4-FFF2-40B4-BE49-F238E27FC236}">
                <a16:creationId xmlns:a16="http://schemas.microsoft.com/office/drawing/2014/main" id="{E295A252-2E69-D96E-47D9-5DF4A0C447D0}"/>
              </a:ext>
            </a:extLst>
          </p:cNvPr>
          <p:cNvSpPr/>
          <p:nvPr/>
        </p:nvSpPr>
        <p:spPr>
          <a:xfrm>
            <a:off x="7237900" y="4968656"/>
            <a:ext cx="1093703" cy="593239"/>
          </a:xfrm>
          <a:prstGeom prst="ellipse">
            <a:avLst/>
          </a:prstGeom>
          <a:noFill/>
          <a:ln>
            <a:solidFill>
              <a:srgbClr val="B1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Calculate elapsed time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1206328D-A86F-E210-23AF-49D8AC02CF32}"/>
              </a:ext>
            </a:extLst>
          </p:cNvPr>
          <p:cNvCxnSpPr>
            <a:cxnSpLocks/>
            <a:stCxn id="34" idx="4"/>
            <a:endCxn id="39" idx="7"/>
          </p:cNvCxnSpPr>
          <p:nvPr/>
        </p:nvCxnSpPr>
        <p:spPr>
          <a:xfrm flipH="1">
            <a:off x="8171434" y="4564640"/>
            <a:ext cx="495411" cy="490894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אליפסה 47">
                <a:extLst>
                  <a:ext uri="{FF2B5EF4-FFF2-40B4-BE49-F238E27FC236}">
                    <a16:creationId xmlns:a16="http://schemas.microsoft.com/office/drawing/2014/main" id="{71BC4CD3-8D80-2B87-79CD-F68088BDC581}"/>
                  </a:ext>
                </a:extLst>
              </p:cNvPr>
              <p:cNvSpPr/>
              <p:nvPr/>
            </p:nvSpPr>
            <p:spPr>
              <a:xfrm>
                <a:off x="5727027" y="5326852"/>
                <a:ext cx="1277610" cy="554214"/>
              </a:xfrm>
              <a:prstGeom prst="ellipse">
                <a:avLst/>
              </a:prstGeom>
              <a:noFill/>
              <a:ln>
                <a:solidFill>
                  <a:srgbClr val="B1252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r>
                  <a:rPr lang="en-US" sz="1100" dirty="0">
                    <a:solidFill>
                      <a:sysClr val="windowText" lastClr="000000"/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Δu</m:t>
                    </m:r>
                  </m:oMath>
                </a14:m>
                <a:endParaRPr lang="en-US" sz="1100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אליפסה 47">
                <a:extLst>
                  <a:ext uri="{FF2B5EF4-FFF2-40B4-BE49-F238E27FC236}">
                    <a16:creationId xmlns:a16="http://schemas.microsoft.com/office/drawing/2014/main" id="{71BC4CD3-8D80-2B87-79CD-F68088BDC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27" y="5326852"/>
                <a:ext cx="1277610" cy="55421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B12525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מחבר חץ ישר 53">
            <a:extLst>
              <a:ext uri="{FF2B5EF4-FFF2-40B4-BE49-F238E27FC236}">
                <a16:creationId xmlns:a16="http://schemas.microsoft.com/office/drawing/2014/main" id="{EADBE4F0-2496-02D0-76EB-FC1EC4BF6D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39" idx="2"/>
            <a:endCxn id="48" idx="6"/>
          </p:cNvCxnSpPr>
          <p:nvPr/>
        </p:nvCxnSpPr>
        <p:spPr>
          <a:xfrm flipH="1">
            <a:off x="7004637" y="5265276"/>
            <a:ext cx="233263" cy="338683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אליפסה 71">
            <a:extLst>
              <a:ext uri="{FF2B5EF4-FFF2-40B4-BE49-F238E27FC236}">
                <a16:creationId xmlns:a16="http://schemas.microsoft.com/office/drawing/2014/main" id="{39FA199B-8E3B-E936-820F-6C4387EA5207}"/>
              </a:ext>
            </a:extLst>
          </p:cNvPr>
          <p:cNvSpPr/>
          <p:nvPr/>
        </p:nvSpPr>
        <p:spPr>
          <a:xfrm>
            <a:off x="3633499" y="3570525"/>
            <a:ext cx="1277610" cy="554214"/>
          </a:xfrm>
          <a:prstGeom prst="ellipse">
            <a:avLst/>
          </a:prstGeom>
          <a:noFill/>
          <a:ln>
            <a:solidFill>
              <a:srgbClr val="B1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100" dirty="0">
                <a:solidFill>
                  <a:sysClr val="windowText" lastClr="000000"/>
                </a:solidFill>
              </a:rPr>
              <a:t>Outputting current step</a:t>
            </a:r>
            <a:endParaRPr lang="en-US" sz="1100" b="0" dirty="0">
              <a:solidFill>
                <a:sysClr val="windowText" lastClr="000000"/>
              </a:solidFill>
            </a:endParaRPr>
          </a:p>
        </p:txBody>
      </p:sp>
      <p:sp>
        <p:nvSpPr>
          <p:cNvPr id="73" name="אליפסה 72">
            <a:extLst>
              <a:ext uri="{FF2B5EF4-FFF2-40B4-BE49-F238E27FC236}">
                <a16:creationId xmlns:a16="http://schemas.microsoft.com/office/drawing/2014/main" id="{4E4C90DE-C370-7F22-9B19-A2B7F92BBC5B}"/>
              </a:ext>
            </a:extLst>
          </p:cNvPr>
          <p:cNvSpPr/>
          <p:nvPr/>
        </p:nvSpPr>
        <p:spPr>
          <a:xfrm>
            <a:off x="4348271" y="5047726"/>
            <a:ext cx="1277610" cy="558251"/>
          </a:xfrm>
          <a:prstGeom prst="ellipse">
            <a:avLst/>
          </a:prstGeom>
          <a:noFill/>
          <a:ln>
            <a:solidFill>
              <a:srgbClr val="B1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100" dirty="0">
                <a:solidFill>
                  <a:sysClr val="windowText" lastClr="000000"/>
                </a:solidFill>
              </a:rPr>
              <a:t>Calculating L2Norm</a:t>
            </a:r>
            <a:endParaRPr lang="en-US" sz="1100" b="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מחבר חץ ישר 73">
            <a:extLst>
              <a:ext uri="{FF2B5EF4-FFF2-40B4-BE49-F238E27FC236}">
                <a16:creationId xmlns:a16="http://schemas.microsoft.com/office/drawing/2014/main" id="{3E459862-6F75-B774-B064-56ADEB2BA658}"/>
              </a:ext>
            </a:extLst>
          </p:cNvPr>
          <p:cNvCxnSpPr>
            <a:cxnSpLocks/>
            <a:stCxn id="48" idx="2"/>
            <a:endCxn id="73" idx="5"/>
          </p:cNvCxnSpPr>
          <p:nvPr/>
        </p:nvCxnSpPr>
        <p:spPr>
          <a:xfrm flipH="1" flipV="1">
            <a:off x="5438779" y="5524223"/>
            <a:ext cx="288248" cy="79736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אליפסה 88">
            <a:extLst>
              <a:ext uri="{FF2B5EF4-FFF2-40B4-BE49-F238E27FC236}">
                <a16:creationId xmlns:a16="http://schemas.microsoft.com/office/drawing/2014/main" id="{52DC66C9-3782-3BCF-8533-D6E23D4EFE36}"/>
              </a:ext>
            </a:extLst>
          </p:cNvPr>
          <p:cNvSpPr/>
          <p:nvPr/>
        </p:nvSpPr>
        <p:spPr>
          <a:xfrm>
            <a:off x="3455923" y="4356329"/>
            <a:ext cx="1277610" cy="554214"/>
          </a:xfrm>
          <a:prstGeom prst="ellipse">
            <a:avLst/>
          </a:prstGeom>
          <a:noFill/>
          <a:ln>
            <a:solidFill>
              <a:srgbClr val="B1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100" dirty="0">
                <a:solidFill>
                  <a:sysClr val="windowText" lastClr="000000"/>
                </a:solidFill>
              </a:rPr>
              <a:t>Advancing the solution</a:t>
            </a:r>
            <a:endParaRPr lang="en-US" sz="1100" b="0" dirty="0">
              <a:solidFill>
                <a:sysClr val="windowText" lastClr="000000"/>
              </a:solidFill>
            </a:endParaRPr>
          </a:p>
        </p:txBody>
      </p:sp>
      <p:cxnSp>
        <p:nvCxnSpPr>
          <p:cNvPr id="90" name="מחבר חץ ישר 89">
            <a:extLst>
              <a:ext uri="{FF2B5EF4-FFF2-40B4-BE49-F238E27FC236}">
                <a16:creationId xmlns:a16="http://schemas.microsoft.com/office/drawing/2014/main" id="{2C7CD140-032C-CB65-87D4-2E75D72CC53F}"/>
              </a:ext>
            </a:extLst>
          </p:cNvPr>
          <p:cNvCxnSpPr>
            <a:cxnSpLocks/>
            <a:stCxn id="73" idx="1"/>
            <a:endCxn id="89" idx="4"/>
          </p:cNvCxnSpPr>
          <p:nvPr/>
        </p:nvCxnSpPr>
        <p:spPr>
          <a:xfrm flipH="1" flipV="1">
            <a:off x="4094728" y="4910543"/>
            <a:ext cx="440645" cy="218937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חץ ישר 91">
            <a:extLst>
              <a:ext uri="{FF2B5EF4-FFF2-40B4-BE49-F238E27FC236}">
                <a16:creationId xmlns:a16="http://schemas.microsoft.com/office/drawing/2014/main" id="{8F8202ED-3DD3-CAED-A79B-22B43A190D4D}"/>
              </a:ext>
            </a:extLst>
          </p:cNvPr>
          <p:cNvCxnSpPr>
            <a:cxnSpLocks/>
            <a:stCxn id="89" idx="0"/>
            <a:endCxn id="72" idx="4"/>
          </p:cNvCxnSpPr>
          <p:nvPr/>
        </p:nvCxnSpPr>
        <p:spPr>
          <a:xfrm flipV="1">
            <a:off x="4094728" y="4124739"/>
            <a:ext cx="177576" cy="231590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חץ ישר 101">
            <a:extLst>
              <a:ext uri="{FF2B5EF4-FFF2-40B4-BE49-F238E27FC236}">
                <a16:creationId xmlns:a16="http://schemas.microsoft.com/office/drawing/2014/main" id="{01524847-EE8C-ACB6-F04C-16DE82987306}"/>
              </a:ext>
            </a:extLst>
          </p:cNvPr>
          <p:cNvCxnSpPr>
            <a:cxnSpLocks/>
            <a:stCxn id="72" idx="0"/>
            <a:endCxn id="13" idx="4"/>
          </p:cNvCxnSpPr>
          <p:nvPr/>
        </p:nvCxnSpPr>
        <p:spPr>
          <a:xfrm flipV="1">
            <a:off x="4272304" y="3381471"/>
            <a:ext cx="603986" cy="189054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5FB04A84-2BDB-0BFD-3E64-BC5E7A335BAE}"/>
              </a:ext>
            </a:extLst>
          </p:cNvPr>
          <p:cNvSpPr/>
          <p:nvPr/>
        </p:nvSpPr>
        <p:spPr>
          <a:xfrm>
            <a:off x="5709765" y="153276"/>
            <a:ext cx="1054003" cy="373439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Setting file system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775F0B84-38BA-43EC-3C90-BEFCCE5CE0C2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6236767" y="526715"/>
            <a:ext cx="0" cy="25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אליפסה 30">
            <a:extLst>
              <a:ext uri="{FF2B5EF4-FFF2-40B4-BE49-F238E27FC236}">
                <a16:creationId xmlns:a16="http://schemas.microsoft.com/office/drawing/2014/main" id="{9E51B61D-E08D-88C3-69BA-D705D41F81D0}"/>
              </a:ext>
            </a:extLst>
          </p:cNvPr>
          <p:cNvSpPr/>
          <p:nvPr/>
        </p:nvSpPr>
        <p:spPr>
          <a:xfrm>
            <a:off x="8514962" y="3498658"/>
            <a:ext cx="1115163" cy="439901"/>
          </a:xfrm>
          <a:prstGeom prst="ellipse">
            <a:avLst/>
          </a:prstGeom>
          <a:noFill/>
          <a:ln>
            <a:solidFill>
              <a:srgbClr val="B1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Calculate f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F12222AD-5666-4175-9F17-C97FCC813753}"/>
              </a:ext>
            </a:extLst>
          </p:cNvPr>
          <p:cNvCxnSpPr>
            <a:cxnSpLocks/>
            <a:stCxn id="25" idx="5"/>
            <a:endCxn id="31" idx="0"/>
          </p:cNvCxnSpPr>
          <p:nvPr/>
        </p:nvCxnSpPr>
        <p:spPr>
          <a:xfrm>
            <a:off x="7648734" y="3229187"/>
            <a:ext cx="1423810" cy="269471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83E93F61-012D-171F-CB77-0917023D07BB}"/>
              </a:ext>
            </a:extLst>
          </p:cNvPr>
          <p:cNvCxnSpPr>
            <a:cxnSpLocks/>
            <a:stCxn id="31" idx="4"/>
            <a:endCxn id="34" idx="7"/>
          </p:cNvCxnSpPr>
          <p:nvPr/>
        </p:nvCxnSpPr>
        <p:spPr>
          <a:xfrm flipH="1">
            <a:off x="8903896" y="3938559"/>
            <a:ext cx="168648" cy="250602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תיבת טקסט 54">
            <a:extLst>
              <a:ext uri="{FF2B5EF4-FFF2-40B4-BE49-F238E27FC236}">
                <a16:creationId xmlns:a16="http://schemas.microsoft.com/office/drawing/2014/main" id="{8F6D90D7-F6C8-ECF1-ED3B-083907925350}"/>
              </a:ext>
            </a:extLst>
          </p:cNvPr>
          <p:cNvSpPr txBox="1"/>
          <p:nvPr/>
        </p:nvSpPr>
        <p:spPr>
          <a:xfrm rot="626589">
            <a:off x="7754125" y="2890775"/>
            <a:ext cx="147919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If Roe first &amp; second</a:t>
            </a:r>
            <a:endParaRPr lang="he-IL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אליפסה 96">
                <a:extLst>
                  <a:ext uri="{FF2B5EF4-FFF2-40B4-BE49-F238E27FC236}">
                    <a16:creationId xmlns:a16="http://schemas.microsoft.com/office/drawing/2014/main" id="{E0AEF552-42C1-1A98-28CD-41C152281510}"/>
                  </a:ext>
                </a:extLst>
              </p:cNvPr>
              <p:cNvSpPr/>
              <p:nvPr/>
            </p:nvSpPr>
            <p:spPr>
              <a:xfrm>
                <a:off x="8616656" y="5106900"/>
                <a:ext cx="1224758" cy="439901"/>
              </a:xfrm>
              <a:prstGeom prst="ellipse">
                <a:avLst/>
              </a:prstGeom>
              <a:noFill/>
              <a:ln>
                <a:solidFill>
                  <a:srgbClr val="B1252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he-IL" sz="11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7" name="אליפסה 96">
                <a:extLst>
                  <a:ext uri="{FF2B5EF4-FFF2-40B4-BE49-F238E27FC236}">
                    <a16:creationId xmlns:a16="http://schemas.microsoft.com/office/drawing/2014/main" id="{E0AEF552-42C1-1A98-28CD-41C1522815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656" y="5106900"/>
                <a:ext cx="1224758" cy="4399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B12525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C29DA191-2FD1-A372-1547-95A7295DEA3F}"/>
              </a:ext>
            </a:extLst>
          </p:cNvPr>
          <p:cNvCxnSpPr>
            <a:cxnSpLocks/>
            <a:stCxn id="34" idx="4"/>
            <a:endCxn id="97" idx="0"/>
          </p:cNvCxnSpPr>
          <p:nvPr/>
        </p:nvCxnSpPr>
        <p:spPr>
          <a:xfrm>
            <a:off x="8666845" y="4564640"/>
            <a:ext cx="562190" cy="542260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>
            <a:extLst>
              <a:ext uri="{FF2B5EF4-FFF2-40B4-BE49-F238E27FC236}">
                <a16:creationId xmlns:a16="http://schemas.microsoft.com/office/drawing/2014/main" id="{7FEA341C-2D9D-BF63-0464-2EE1ABAB7B66}"/>
              </a:ext>
            </a:extLst>
          </p:cNvPr>
          <p:cNvCxnSpPr>
            <a:cxnSpLocks/>
            <a:stCxn id="97" idx="2"/>
            <a:endCxn id="39" idx="5"/>
          </p:cNvCxnSpPr>
          <p:nvPr/>
        </p:nvCxnSpPr>
        <p:spPr>
          <a:xfrm flipH="1">
            <a:off x="8171434" y="5326851"/>
            <a:ext cx="445222" cy="148166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תיבת טקסט 99">
            <a:extLst>
              <a:ext uri="{FF2B5EF4-FFF2-40B4-BE49-F238E27FC236}">
                <a16:creationId xmlns:a16="http://schemas.microsoft.com/office/drawing/2014/main" id="{1920269C-50CB-101B-C1D7-81BD92FF2FF8}"/>
              </a:ext>
            </a:extLst>
          </p:cNvPr>
          <p:cNvSpPr txBox="1"/>
          <p:nvPr/>
        </p:nvSpPr>
        <p:spPr>
          <a:xfrm>
            <a:off x="8795627" y="4656198"/>
            <a:ext cx="147919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If Inviscid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18550525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49</Words>
  <Application>Microsoft Office PowerPoint</Application>
  <PresentationFormat>מסך רחב</PresentationFormat>
  <Paragraphs>18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Almog Dobrescu</dc:creator>
  <cp:lastModifiedBy>Almog Dobrescu</cp:lastModifiedBy>
  <cp:revision>4</cp:revision>
  <dcterms:created xsi:type="dcterms:W3CDTF">2024-11-24T09:35:14Z</dcterms:created>
  <dcterms:modified xsi:type="dcterms:W3CDTF">2025-01-17T23:03:07Z</dcterms:modified>
</cp:coreProperties>
</file>