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4" autoAdjust="0"/>
    <p:restoredTop sz="94660"/>
  </p:normalViewPr>
  <p:slideViewPr>
    <p:cSldViewPr snapToGrid="0">
      <p:cViewPr>
        <p:scale>
          <a:sx n="75" d="100"/>
          <a:sy n="75" d="100"/>
        </p:scale>
        <p:origin x="-77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250025-B0D3-F994-3CBF-768B5975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56D625-3166-CCB8-099E-1279D2752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6B7A58-62DF-3126-EB29-A73C5B7E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555974-EA1E-0FD9-8E69-E212793D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C5121F-0267-BCA5-711E-0F41521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531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058C-A574-20A3-57C4-DCAD6D8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C19959F-C5BF-6F2C-A66B-ED8B43312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F09E0B-A516-2FF0-203C-FF709691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0F8DA8-4826-602D-0504-A71C5FBB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4D510A-F53A-C1EB-9DC2-0A94F926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5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DBCDD8A-A819-918B-36AE-870214405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21E7D46-1D4A-751D-9057-E277786C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9EDD4B-5BD8-B066-93D0-60006CF4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B2761C-3B67-5E48-11CA-E9A4DB5D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D69790-6332-D374-4FAB-CBAD6A6D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48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EEA411-72C1-BB01-5A85-E6846A96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C6E81B-D449-A756-514C-701A510E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87204D-736A-3924-D129-256DBA5E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6EAAFA-6B1F-2D30-32B5-729EF631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225E5A-4BFB-75AE-E905-950C50D8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8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15EF3F-8DC2-02B3-F3B7-D48A46C7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1EC7B2-5E4C-BA81-8971-4026F21B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A774F6-1431-1522-35ED-6C372819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F90560-771B-5F81-B8B2-84C40AAD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D2CA40-7B5D-3896-EF2E-DFBF58B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155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20B50F-05EB-0C9D-3C6F-BD5A2A08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5DFD8C-DA74-C95A-15BC-BD405F191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7883E06-1066-35EC-D8A0-AA755731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39706B7-6AC0-9579-75B5-0C83C7B4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CA4A5C-D5C7-0216-B794-50667EC7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C762E5-46DC-7168-4FA3-7FFB428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30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B6EB50-008F-618A-F154-AF6ACA60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C93126B-AD6F-0BCB-6B21-967B75BA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D03DECC-5E42-2C60-1920-C841210A4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952011C-EF01-8332-33C1-E9E052D88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9DD497-BF07-3FD9-741C-A1BD93869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371B965-D04C-57D5-91DF-4DA041A2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202C790-32D1-5E5F-E42B-39174807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66BA447-6927-8C1E-5529-43041566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12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42486D-4330-930F-5DFF-B401D28A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AB2E24C-A626-59B0-7AFD-F5BA8EE4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21648BA-D6CD-65EA-A84F-C4D73812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782A55D-8F26-806A-4436-18D4EAB5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66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352F818-3229-3D88-D510-0E3CB936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5BB4200-F26A-8ABF-0EDE-101D9BB5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1FA1897-8F47-CDC1-A379-3C348D7B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13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404840-A3E4-2869-547B-61319C9F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0E620C-3950-DD78-5C47-BE90FCC9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2C3BF1C-272B-47C1-CB3D-C7D70BFD5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9B2F26-67B5-F614-9C03-8C9249C8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FED0F6-2D7D-A2A4-F517-DD432199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C74B7E-682A-385B-F0F7-92B1B194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35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93A61B-147C-848E-90D5-E9C96121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C9C9306-6415-CB10-F29F-6C3B987D9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5FE4A8-F341-889C-B18A-A9ABD3C51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25A8B30-0887-413E-861E-8F3D1629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C654D7-ED4D-76EF-8A50-C22CFB02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D9DC99-8784-4B06-CA7F-E869476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975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798F185-1FB0-54E3-5A2C-D1262C63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A49C508-A026-D442-8167-A7B2C921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5B02B4-883C-28FD-AF5E-F15294218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7A575-604B-48C8-B639-D8FAF7328419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439514-C3EF-2985-6FCE-968A3C6F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4AFEF9-7D1C-8EED-3571-4BEBEC64B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D5CD0-6DAB-4239-8925-876929E05D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78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E504615C-2E9A-E4C4-D211-5778442995A0}"/>
              </a:ext>
            </a:extLst>
          </p:cNvPr>
          <p:cNvSpPr/>
          <p:nvPr/>
        </p:nvSpPr>
        <p:spPr>
          <a:xfrm>
            <a:off x="5709767" y="83762"/>
            <a:ext cx="1054002" cy="447905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Parsing the input file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458079EC-0E55-90CC-DC6B-7E7FB82B549D}"/>
              </a:ext>
            </a:extLst>
          </p:cNvPr>
          <p:cNvSpPr/>
          <p:nvPr/>
        </p:nvSpPr>
        <p:spPr>
          <a:xfrm>
            <a:off x="5709765" y="783533"/>
            <a:ext cx="1054003" cy="373439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Memory allocation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B544B39B-AB4D-2F1D-8F81-D9D0305F802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236767" y="531667"/>
            <a:ext cx="1" cy="25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CA3BA9D-4D48-ED24-9AC1-BF1570E6AEB7}"/>
              </a:ext>
            </a:extLst>
          </p:cNvPr>
          <p:cNvSpPr/>
          <p:nvPr/>
        </p:nvSpPr>
        <p:spPr>
          <a:xfrm>
            <a:off x="5709765" y="1408838"/>
            <a:ext cx="1054002" cy="373439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Initialization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9B2442E8-AC52-A6B5-1289-6EEBFDA7ED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236766" y="1156972"/>
            <a:ext cx="1" cy="25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713A7BDC-467A-01CA-0416-F5B6E26BB7E4}"/>
              </a:ext>
            </a:extLst>
          </p:cNvPr>
          <p:cNvSpPr/>
          <p:nvPr/>
        </p:nvSpPr>
        <p:spPr>
          <a:xfrm>
            <a:off x="5670064" y="2034143"/>
            <a:ext cx="1133403" cy="446151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Loop of steps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4195836E-44EB-ECE1-416C-58F6654D7A7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236766" y="1782277"/>
            <a:ext cx="0" cy="25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E823BCE0-28A2-CE32-9C6D-2D8626FFC66E}"/>
              </a:ext>
            </a:extLst>
          </p:cNvPr>
          <p:cNvSpPr/>
          <p:nvPr/>
        </p:nvSpPr>
        <p:spPr>
          <a:xfrm>
            <a:off x="4160218" y="2764450"/>
            <a:ext cx="1432143" cy="61702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Convergence test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19966C9-8F32-6D1E-E390-42AF7E0A79CE}"/>
              </a:ext>
            </a:extLst>
          </p:cNvPr>
          <p:cNvSpPr/>
          <p:nvPr/>
        </p:nvSpPr>
        <p:spPr>
          <a:xfrm>
            <a:off x="2707686" y="3120489"/>
            <a:ext cx="1399489" cy="617021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Freeing the allocated memory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3C621D9-C667-724C-EBC3-8ECBE18AA399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3407431" y="2818643"/>
            <a:ext cx="272682" cy="301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C229A838-3276-5575-C9AA-B657821D22BF}"/>
              </a:ext>
            </a:extLst>
          </p:cNvPr>
          <p:cNvSpPr/>
          <p:nvPr/>
        </p:nvSpPr>
        <p:spPr>
          <a:xfrm>
            <a:off x="3275562" y="2370738"/>
            <a:ext cx="809101" cy="447905"/>
          </a:xfrm>
          <a:prstGeom prst="roundRect">
            <a:avLst>
              <a:gd name="adj" fmla="val 372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Output solution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F1F6D7DF-0E03-C584-7770-F58EA532BED3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flipH="1" flipV="1">
            <a:off x="4084663" y="2594691"/>
            <a:ext cx="285287" cy="260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7C6EFDA6-BBAB-5B9D-A766-EE80B554ACB4}"/>
              </a:ext>
            </a:extLst>
          </p:cNvPr>
          <p:cNvSpPr/>
          <p:nvPr/>
        </p:nvSpPr>
        <p:spPr>
          <a:xfrm>
            <a:off x="7135141" y="2682957"/>
            <a:ext cx="1065346" cy="61702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Zeroing A, B, C, D vectors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9AC73917-F195-33F8-C6C2-A5F40B20FC74}"/>
              </a:ext>
            </a:extLst>
          </p:cNvPr>
          <p:cNvCxnSpPr>
            <a:cxnSpLocks/>
            <a:stCxn id="9" idx="2"/>
            <a:endCxn id="25" idx="1"/>
          </p:cNvCxnSpPr>
          <p:nvPr/>
        </p:nvCxnSpPr>
        <p:spPr>
          <a:xfrm>
            <a:off x="6236766" y="2480294"/>
            <a:ext cx="1054391" cy="293024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92022A7C-CF8F-A3F0-ED10-8321FC210845}"/>
              </a:ext>
            </a:extLst>
          </p:cNvPr>
          <p:cNvCxnSpPr>
            <a:cxnSpLocks/>
            <a:stCxn id="13" idx="7"/>
            <a:endCxn id="9" idx="2"/>
          </p:cNvCxnSpPr>
          <p:nvPr/>
        </p:nvCxnSpPr>
        <p:spPr>
          <a:xfrm flipV="1">
            <a:off x="5382629" y="2480294"/>
            <a:ext cx="854137" cy="374517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359300E6-4000-6C4B-3A21-30B3A58794C7}"/>
              </a:ext>
            </a:extLst>
          </p:cNvPr>
          <p:cNvSpPr/>
          <p:nvPr/>
        </p:nvSpPr>
        <p:spPr>
          <a:xfrm>
            <a:off x="8547280" y="3846349"/>
            <a:ext cx="670483" cy="43990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RHS</a:t>
            </a:r>
            <a:endParaRPr lang="he-IL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623E5B2C-96D7-D951-63EE-63A9389FFF91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044471" y="3209617"/>
            <a:ext cx="863481" cy="636732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אליפסה 38">
                <a:extLst>
                  <a:ext uri="{FF2B5EF4-FFF2-40B4-BE49-F238E27FC236}">
                    <a16:creationId xmlns:a16="http://schemas.microsoft.com/office/drawing/2014/main" id="{E295A252-2E69-D96E-47D9-5DF4A0C447D0}"/>
                  </a:ext>
                </a:extLst>
              </p:cNvPr>
              <p:cNvSpPr/>
              <p:nvPr/>
            </p:nvSpPr>
            <p:spPr>
              <a:xfrm>
                <a:off x="8386531" y="4776965"/>
                <a:ext cx="1093703" cy="593239"/>
              </a:xfrm>
              <a:prstGeom prst="ellipse">
                <a:avLst/>
              </a:prstGeom>
              <a:noFill/>
              <a:ln>
                <a:solidFill>
                  <a:srgbClr val="B125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100" dirty="0">
                    <a:solidFill>
                      <a:sysClr val="windowText" lastClr="000000"/>
                    </a:solidFill>
                  </a:rPr>
                  <a:t>Checking if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9" name="אליפסה 38">
                <a:extLst>
                  <a:ext uri="{FF2B5EF4-FFF2-40B4-BE49-F238E27FC236}">
                    <a16:creationId xmlns:a16="http://schemas.microsoft.com/office/drawing/2014/main" id="{E295A252-2E69-D96E-47D9-5DF4A0C4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531" y="4776965"/>
                <a:ext cx="1093703" cy="5932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B12525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1206328D-A86F-E210-23AF-49D8AC02CF32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882522" y="4286250"/>
            <a:ext cx="50861" cy="490715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אליפסה 47">
                <a:extLst>
                  <a:ext uri="{FF2B5EF4-FFF2-40B4-BE49-F238E27FC236}">
                    <a16:creationId xmlns:a16="http://schemas.microsoft.com/office/drawing/2014/main" id="{71BC4CD3-8D80-2B87-79CD-F68088BDC581}"/>
                  </a:ext>
                </a:extLst>
              </p:cNvPr>
              <p:cNvSpPr/>
              <p:nvPr/>
            </p:nvSpPr>
            <p:spPr>
              <a:xfrm>
                <a:off x="6702594" y="4222751"/>
                <a:ext cx="1277610" cy="554214"/>
              </a:xfrm>
              <a:prstGeom prst="ellipse">
                <a:avLst/>
              </a:prstGeom>
              <a:noFill/>
              <a:ln>
                <a:solidFill>
                  <a:srgbClr val="B125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dist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1100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אליפסה 47">
                <a:extLst>
                  <a:ext uri="{FF2B5EF4-FFF2-40B4-BE49-F238E27FC236}">
                    <a16:creationId xmlns:a16="http://schemas.microsoft.com/office/drawing/2014/main" id="{71BC4CD3-8D80-2B87-79CD-F68088BDC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594" y="4222751"/>
                <a:ext cx="1277610" cy="5542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B12525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EADBE4F0-2496-02D0-76EB-FC1EC4BF6D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39" idx="1"/>
            <a:endCxn id="48" idx="6"/>
          </p:cNvCxnSpPr>
          <p:nvPr/>
        </p:nvCxnSpPr>
        <p:spPr>
          <a:xfrm flipH="1" flipV="1">
            <a:off x="7980204" y="4499858"/>
            <a:ext cx="566496" cy="363985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14EED0FE-D921-4508-C69F-037268BF025B}"/>
                  </a:ext>
                </a:extLst>
              </p:cNvPr>
              <p:cNvSpPr txBox="1"/>
              <p:nvPr/>
            </p:nvSpPr>
            <p:spPr>
              <a:xfrm rot="1988557">
                <a:off x="8002401" y="4469358"/>
                <a:ext cx="761419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14EED0FE-D921-4508-C69F-037268BF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557">
                <a:off x="8002401" y="4469358"/>
                <a:ext cx="76141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תיבת טקסט 58">
                <a:extLst>
                  <a:ext uri="{FF2B5EF4-FFF2-40B4-BE49-F238E27FC236}">
                    <a16:creationId xmlns:a16="http://schemas.microsoft.com/office/drawing/2014/main" id="{F20D82E1-B9C3-0E02-B0DC-7C6699604A68}"/>
                  </a:ext>
                </a:extLst>
              </p:cNvPr>
              <p:cNvSpPr txBox="1"/>
              <p:nvPr/>
            </p:nvSpPr>
            <p:spPr>
              <a:xfrm rot="19246956">
                <a:off x="7926978" y="5422645"/>
                <a:ext cx="761419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59" name="תיבת טקסט 58">
                <a:extLst>
                  <a:ext uri="{FF2B5EF4-FFF2-40B4-BE49-F238E27FC236}">
                    <a16:creationId xmlns:a16="http://schemas.microsoft.com/office/drawing/2014/main" id="{F20D82E1-B9C3-0E02-B0DC-7C669960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6956">
                <a:off x="7926978" y="5422645"/>
                <a:ext cx="76141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אליפסה 59">
            <a:extLst>
              <a:ext uri="{FF2B5EF4-FFF2-40B4-BE49-F238E27FC236}">
                <a16:creationId xmlns:a16="http://schemas.microsoft.com/office/drawing/2014/main" id="{CA5E9F95-7786-D3F8-93A5-C038489FDBD4}"/>
              </a:ext>
            </a:extLst>
          </p:cNvPr>
          <p:cNvSpPr/>
          <p:nvPr/>
        </p:nvSpPr>
        <p:spPr>
          <a:xfrm>
            <a:off x="7135141" y="5449162"/>
            <a:ext cx="845062" cy="487307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b="0" dirty="0">
                <a:solidFill>
                  <a:sysClr val="windowText" lastClr="000000"/>
                </a:solidFill>
              </a:rPr>
              <a:t>LHS</a:t>
            </a:r>
          </a:p>
        </p:txBody>
      </p:sp>
      <p:cxnSp>
        <p:nvCxnSpPr>
          <p:cNvPr id="61" name="מחבר חץ ישר 60">
            <a:extLst>
              <a:ext uri="{FF2B5EF4-FFF2-40B4-BE49-F238E27FC236}">
                <a16:creationId xmlns:a16="http://schemas.microsoft.com/office/drawing/2014/main" id="{9F66677E-F033-2D1A-BEAB-F68605E99C9E}"/>
              </a:ext>
            </a:extLst>
          </p:cNvPr>
          <p:cNvCxnSpPr>
            <a:cxnSpLocks/>
            <a:stCxn id="39" idx="3"/>
            <a:endCxn id="60" idx="6"/>
          </p:cNvCxnSpPr>
          <p:nvPr/>
        </p:nvCxnSpPr>
        <p:spPr>
          <a:xfrm flipH="1">
            <a:off x="7980203" y="5283326"/>
            <a:ext cx="566497" cy="409490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אליפסה 63">
            <a:extLst>
              <a:ext uri="{FF2B5EF4-FFF2-40B4-BE49-F238E27FC236}">
                <a16:creationId xmlns:a16="http://schemas.microsoft.com/office/drawing/2014/main" id="{9C054C95-3178-F7FF-AC78-70B120214FAA}"/>
              </a:ext>
            </a:extLst>
          </p:cNvPr>
          <p:cNvSpPr/>
          <p:nvPr/>
        </p:nvSpPr>
        <p:spPr>
          <a:xfrm>
            <a:off x="4520307" y="5343156"/>
            <a:ext cx="1277610" cy="55825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dirty="0">
                <a:solidFill>
                  <a:sysClr val="windowText" lastClr="000000"/>
                </a:solidFill>
              </a:rPr>
              <a:t>Calculating L2Norm</a:t>
            </a:r>
            <a:endParaRPr lang="en-US" sz="1100" b="0" dirty="0">
              <a:solidFill>
                <a:sysClr val="windowText" lastClr="000000"/>
              </a:solidFill>
            </a:endParaRPr>
          </a:p>
        </p:txBody>
      </p:sp>
      <p:sp>
        <p:nvSpPr>
          <p:cNvPr id="66" name="אליפסה 65">
            <a:extLst>
              <a:ext uri="{FF2B5EF4-FFF2-40B4-BE49-F238E27FC236}">
                <a16:creationId xmlns:a16="http://schemas.microsoft.com/office/drawing/2014/main" id="{5212A503-F21F-95B2-FFA7-346FABD22996}"/>
              </a:ext>
            </a:extLst>
          </p:cNvPr>
          <p:cNvSpPr/>
          <p:nvPr/>
        </p:nvSpPr>
        <p:spPr>
          <a:xfrm>
            <a:off x="6159910" y="5503554"/>
            <a:ext cx="585085" cy="404645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b="0" dirty="0">
                <a:solidFill>
                  <a:sysClr val="windowText" lastClr="000000"/>
                </a:solidFill>
              </a:rPr>
              <a:t>BC</a:t>
            </a:r>
          </a:p>
        </p:txBody>
      </p:sp>
      <p:cxnSp>
        <p:nvCxnSpPr>
          <p:cNvPr id="67" name="מחבר חץ ישר 66">
            <a:extLst>
              <a:ext uri="{FF2B5EF4-FFF2-40B4-BE49-F238E27FC236}">
                <a16:creationId xmlns:a16="http://schemas.microsoft.com/office/drawing/2014/main" id="{D0F9DFA8-DE0A-9635-8D3D-DA4C72FB7E56}"/>
              </a:ext>
            </a:extLst>
          </p:cNvPr>
          <p:cNvCxnSpPr>
            <a:cxnSpLocks/>
            <a:stCxn id="60" idx="2"/>
            <a:endCxn id="66" idx="6"/>
          </p:cNvCxnSpPr>
          <p:nvPr/>
        </p:nvCxnSpPr>
        <p:spPr>
          <a:xfrm flipH="1">
            <a:off x="6744995" y="5692816"/>
            <a:ext cx="390146" cy="13061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אליפסה 71">
            <a:extLst>
              <a:ext uri="{FF2B5EF4-FFF2-40B4-BE49-F238E27FC236}">
                <a16:creationId xmlns:a16="http://schemas.microsoft.com/office/drawing/2014/main" id="{39FA199B-8E3B-E936-820F-6C4387EA5207}"/>
              </a:ext>
            </a:extLst>
          </p:cNvPr>
          <p:cNvSpPr/>
          <p:nvPr/>
        </p:nvSpPr>
        <p:spPr>
          <a:xfrm>
            <a:off x="3410632" y="4755541"/>
            <a:ext cx="1277610" cy="554214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dirty="0">
                <a:solidFill>
                  <a:sysClr val="windowText" lastClr="000000"/>
                </a:solidFill>
              </a:rPr>
              <a:t>Inverting tri-diagonal matrix</a:t>
            </a:r>
            <a:endParaRPr lang="en-US" sz="1100" b="0" dirty="0">
              <a:solidFill>
                <a:sysClr val="windowText" lastClr="000000"/>
              </a:solidFill>
            </a:endParaRPr>
          </a:p>
        </p:txBody>
      </p:sp>
      <p:sp>
        <p:nvSpPr>
          <p:cNvPr id="73" name="אליפסה 72">
            <a:extLst>
              <a:ext uri="{FF2B5EF4-FFF2-40B4-BE49-F238E27FC236}">
                <a16:creationId xmlns:a16="http://schemas.microsoft.com/office/drawing/2014/main" id="{4E4C90DE-C370-7F22-9B19-A2B7F92BBC5B}"/>
              </a:ext>
            </a:extLst>
          </p:cNvPr>
          <p:cNvSpPr/>
          <p:nvPr/>
        </p:nvSpPr>
        <p:spPr>
          <a:xfrm>
            <a:off x="5302035" y="4066299"/>
            <a:ext cx="1277610" cy="558251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dirty="0">
                <a:solidFill>
                  <a:sysClr val="windowText" lastClr="000000"/>
                </a:solidFill>
              </a:rPr>
              <a:t>Calculating L2Norm</a:t>
            </a:r>
            <a:endParaRPr lang="en-US" sz="1100" b="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מחבר חץ ישר 73">
            <a:extLst>
              <a:ext uri="{FF2B5EF4-FFF2-40B4-BE49-F238E27FC236}">
                <a16:creationId xmlns:a16="http://schemas.microsoft.com/office/drawing/2014/main" id="{3E459862-6F75-B774-B064-56ADEB2BA658}"/>
              </a:ext>
            </a:extLst>
          </p:cNvPr>
          <p:cNvCxnSpPr>
            <a:cxnSpLocks/>
            <a:stCxn id="48" idx="2"/>
            <a:endCxn id="73" idx="6"/>
          </p:cNvCxnSpPr>
          <p:nvPr/>
        </p:nvCxnSpPr>
        <p:spPr>
          <a:xfrm flipH="1" flipV="1">
            <a:off x="6579645" y="4345425"/>
            <a:ext cx="122949" cy="154433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מחבר חץ ישר 81">
            <a:extLst>
              <a:ext uri="{FF2B5EF4-FFF2-40B4-BE49-F238E27FC236}">
                <a16:creationId xmlns:a16="http://schemas.microsoft.com/office/drawing/2014/main" id="{C367302F-E010-180E-B946-63D8E26D90D4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 flipV="1">
            <a:off x="5797917" y="5622282"/>
            <a:ext cx="361993" cy="83595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מחבר חץ ישר 85">
            <a:extLst>
              <a:ext uri="{FF2B5EF4-FFF2-40B4-BE49-F238E27FC236}">
                <a16:creationId xmlns:a16="http://schemas.microsoft.com/office/drawing/2014/main" id="{3EDEA1EC-E872-8E21-FF36-BB1C43B0D2E6}"/>
              </a:ext>
            </a:extLst>
          </p:cNvPr>
          <p:cNvCxnSpPr>
            <a:cxnSpLocks/>
            <a:stCxn id="64" idx="1"/>
            <a:endCxn id="72" idx="5"/>
          </p:cNvCxnSpPr>
          <p:nvPr/>
        </p:nvCxnSpPr>
        <p:spPr>
          <a:xfrm flipH="1" flipV="1">
            <a:off x="4501140" y="5228592"/>
            <a:ext cx="206269" cy="196318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אליפסה 88">
            <a:extLst>
              <a:ext uri="{FF2B5EF4-FFF2-40B4-BE49-F238E27FC236}">
                <a16:creationId xmlns:a16="http://schemas.microsoft.com/office/drawing/2014/main" id="{52DC66C9-3782-3BCF-8533-D6E23D4EFE36}"/>
              </a:ext>
            </a:extLst>
          </p:cNvPr>
          <p:cNvSpPr/>
          <p:nvPr/>
        </p:nvSpPr>
        <p:spPr>
          <a:xfrm>
            <a:off x="3927921" y="3836674"/>
            <a:ext cx="1277610" cy="554214"/>
          </a:xfrm>
          <a:prstGeom prst="ellipse">
            <a:avLst/>
          </a:prstGeom>
          <a:noFill/>
          <a:ln>
            <a:solidFill>
              <a:srgbClr val="B1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100" dirty="0">
                <a:solidFill>
                  <a:sysClr val="windowText" lastClr="000000"/>
                </a:solidFill>
              </a:rPr>
              <a:t>Advancing the solution</a:t>
            </a:r>
            <a:endParaRPr lang="en-US" sz="1100" b="0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מחבר חץ ישר 89">
            <a:extLst>
              <a:ext uri="{FF2B5EF4-FFF2-40B4-BE49-F238E27FC236}">
                <a16:creationId xmlns:a16="http://schemas.microsoft.com/office/drawing/2014/main" id="{2C7CD140-032C-CB65-87D4-2E75D72CC53F}"/>
              </a:ext>
            </a:extLst>
          </p:cNvPr>
          <p:cNvCxnSpPr>
            <a:cxnSpLocks/>
            <a:stCxn id="73" idx="1"/>
            <a:endCxn id="89" idx="6"/>
          </p:cNvCxnSpPr>
          <p:nvPr/>
        </p:nvCxnSpPr>
        <p:spPr>
          <a:xfrm flipH="1" flipV="1">
            <a:off x="5205531" y="4113781"/>
            <a:ext cx="283606" cy="34272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מחבר חץ ישר 91">
            <a:extLst>
              <a:ext uri="{FF2B5EF4-FFF2-40B4-BE49-F238E27FC236}">
                <a16:creationId xmlns:a16="http://schemas.microsoft.com/office/drawing/2014/main" id="{8F8202ED-3DD3-CAED-A79B-22B43A190D4D}"/>
              </a:ext>
            </a:extLst>
          </p:cNvPr>
          <p:cNvCxnSpPr>
            <a:cxnSpLocks/>
            <a:stCxn id="72" idx="0"/>
            <a:endCxn id="89" idx="3"/>
          </p:cNvCxnSpPr>
          <p:nvPr/>
        </p:nvCxnSpPr>
        <p:spPr>
          <a:xfrm flipV="1">
            <a:off x="4049437" y="4309725"/>
            <a:ext cx="65586" cy="445816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01524847-EE8C-ACB6-F04C-16DE82987306}"/>
              </a:ext>
            </a:extLst>
          </p:cNvPr>
          <p:cNvCxnSpPr>
            <a:cxnSpLocks/>
            <a:stCxn id="89" idx="0"/>
            <a:endCxn id="13" idx="4"/>
          </p:cNvCxnSpPr>
          <p:nvPr/>
        </p:nvCxnSpPr>
        <p:spPr>
          <a:xfrm flipV="1">
            <a:off x="4566726" y="3381471"/>
            <a:ext cx="309564" cy="455203"/>
          </a:xfrm>
          <a:prstGeom prst="straightConnector1">
            <a:avLst/>
          </a:prstGeom>
          <a:ln>
            <a:solidFill>
              <a:srgbClr val="B1252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052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</Words>
  <Application>Microsoft Office PowerPoint</Application>
  <PresentationFormat>מסך רחב</PresentationFormat>
  <Paragraphs>19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Almog Dobrescu</dc:creator>
  <cp:lastModifiedBy>Almog Dobrescu</cp:lastModifiedBy>
  <cp:revision>3</cp:revision>
  <dcterms:created xsi:type="dcterms:W3CDTF">2024-11-24T09:35:14Z</dcterms:created>
  <dcterms:modified xsi:type="dcterms:W3CDTF">2024-11-24T09:59:22Z</dcterms:modified>
</cp:coreProperties>
</file>