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90" d="100"/>
          <a:sy n="90" d="100"/>
        </p:scale>
        <p:origin x="126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5/25/2022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p:spPr>
        <p:style>
          <a:lnRef idx="2">
            <a:schemeClr val="accent4"/>
          </a:lnRef>
          <a:fillRef idx="1">
            <a:schemeClr val="lt1"/>
          </a:fillRef>
          <a:effectRef idx="0">
            <a:schemeClr val="accent4"/>
          </a:effectRef>
          <a:fontRef idx="minor">
            <a:schemeClr val="dk1"/>
          </a:fontRef>
        </p:style>
        <p:txBody>
          <a:bodyPr>
            <a:normAutofit/>
          </a:bodyPr>
          <a:lstStyle/>
          <a:p>
            <a:pPr defTabSz="951583"/>
            <a:r>
              <a:rPr lang="en-US" sz="1307" b="1" dirty="0">
                <a:solidFill>
                  <a:srgbClr val="FF0000"/>
                </a:solidFill>
                <a:latin typeface="Calibri"/>
                <a:cs typeface="Arial"/>
              </a:rPr>
              <a:t> [Poster Describe Research or Software Development Project]</a:t>
            </a:r>
            <a:br>
              <a:rPr lang="en-US" sz="1307" b="1" dirty="0">
                <a:solidFill>
                  <a:srgbClr val="FF0000"/>
                </a:solidFill>
                <a:latin typeface="Calibri"/>
                <a:cs typeface="Arial"/>
              </a:rPr>
            </a:br>
            <a:br>
              <a:rPr lang="en-US" sz="1307" b="1" dirty="0">
                <a:solidFill>
                  <a:schemeClr val="tx1"/>
                </a:solidFill>
                <a:latin typeface="Calibri"/>
                <a:cs typeface="Arial"/>
              </a:rPr>
            </a:br>
            <a:r>
              <a:rPr lang="en-US" sz="1307" b="1" dirty="0">
                <a:solidFill>
                  <a:schemeClr val="tx1"/>
                </a:solidFill>
                <a:cs typeface="Arial"/>
              </a:rPr>
              <a:t>Malaria prediction model</a:t>
            </a:r>
            <a:br>
              <a:rPr lang="en-US" sz="1307" b="1" dirty="0">
                <a:solidFill>
                  <a:schemeClr val="tx1"/>
                </a:solidFill>
                <a:cs typeface="Arial"/>
              </a:rPr>
            </a:br>
            <a:r>
              <a:rPr lang="en-US" sz="1307" b="1" dirty="0">
                <a:solidFill>
                  <a:schemeClr val="tx1"/>
                </a:solidFill>
                <a:cs typeface="Arial"/>
              </a:rPr>
              <a:t>Almog Jakov, Itay Rafee and Neta Roth</a:t>
            </a:r>
            <a:br>
              <a:rPr lang="en-US" sz="1307" b="1" dirty="0">
                <a:solidFill>
                  <a:schemeClr val="tx1"/>
                </a:solidFill>
                <a:cs typeface="Arial"/>
              </a:rPr>
            </a:br>
            <a:r>
              <a:rPr lang="en-US" sz="1307" b="1" dirty="0">
                <a:solidFill>
                  <a:schemeClr val="tx1"/>
                </a:solidFill>
                <a:cs typeface="Arial"/>
              </a:rPr>
              <a:t>Elizabeth Itzkovich</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12" name="Rounded Rectangle 6"/>
          <p:cNvSpPr/>
          <p:nvPr/>
        </p:nvSpPr>
        <p:spPr>
          <a:xfrm>
            <a:off x="3539366" y="1502751"/>
            <a:ext cx="3152036" cy="1718588"/>
          </a:xfrm>
          <a:prstGeom prst="roundRect">
            <a:avLst/>
          </a:prstGeom>
          <a:ln w="38100">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6596" y="2803451"/>
            <a:ext cx="2944178" cy="2189577"/>
          </a:xfrm>
          <a:prstGeom prst="roundRect">
            <a:avLst/>
          </a:prstGeom>
          <a:ln w="38100"/>
        </p:spPr>
        <p:style>
          <a:lnRef idx="2">
            <a:schemeClr val="accent1"/>
          </a:lnRef>
          <a:fillRef idx="1">
            <a:schemeClr val="lt1"/>
          </a:fillRef>
          <a:effectRef idx="0">
            <a:schemeClr val="accent1"/>
          </a:effectRef>
          <a:fontRef idx="minor">
            <a:schemeClr val="dk1"/>
          </a:fontRef>
        </p:style>
        <p:txBody>
          <a:bodyPr lIns="36000" tIns="0" rIns="36000" bIns="0" rtlCol="1" anchor="t"/>
          <a:lstStyle/>
          <a:p>
            <a:pPr algn="ctr">
              <a:defRPr/>
            </a:pPr>
            <a:r>
              <a:rPr lang="he-IL" sz="800" b="1" dirty="0"/>
              <a:t>3</a:t>
            </a:r>
            <a:r>
              <a:rPr lang="en-US" sz="800" b="1" dirty="0"/>
              <a:t>. Methods/algorithms/Alternatives or</a:t>
            </a:r>
            <a:br>
              <a:rPr lang="en-US" sz="800" b="1" dirty="0"/>
            </a:br>
            <a:r>
              <a:rPr lang="en-US" sz="800" b="1" dirty="0"/>
              <a:t>     Design Considerations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86678" y="3439216"/>
            <a:ext cx="3115448" cy="1511020"/>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219733"/>
            <a:ext cx="6524805" cy="2971767"/>
          </a:xfrm>
          <a:prstGeom prst="roundRect">
            <a:avLst/>
          </a:prstGeom>
          <a:ln w="38100"/>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1000" b="1" dirty="0"/>
              <a:t>6. Solution Description (Algorithms, Modulation, Patterns, Infrastructure, UI,   </a:t>
            </a:r>
            <a:br>
              <a:rPr lang="en-US" sz="1000" b="1" dirty="0"/>
            </a:br>
            <a:r>
              <a:rPr lang="en-US" sz="1000" b="1" dirty="0"/>
              <a:t>     Functionality)</a:t>
            </a:r>
            <a:endParaRPr lang="he-IL" sz="1000" b="1" dirty="0"/>
          </a:p>
          <a:p>
            <a:pPr rtl="1">
              <a:defRPr/>
            </a:pP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41383" y="1911601"/>
            <a:ext cx="397983" cy="241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10774" y="2817082"/>
            <a:ext cx="397984" cy="241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47732" y="3471806"/>
            <a:ext cx="434574" cy="2417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7" y="1502750"/>
            <a:ext cx="2944177" cy="1081700"/>
          </a:xfrm>
          <a:prstGeom prst="roundRect">
            <a:avLst/>
          </a:prstGeom>
          <a:ln w="38100"/>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buFontTx/>
              <a:buAutoNum type="arabicPeriod"/>
              <a:defRPr/>
            </a:pPr>
            <a:r>
              <a:rPr lang="en-US" sz="800" b="1" dirty="0"/>
              <a:t> Contribution/project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err="1">
                <a:solidFill>
                  <a:srgbClr val="333333"/>
                </a:solidFill>
                <a:effectLst/>
                <a:latin typeface="Droid Serif"/>
              </a:rPr>
              <a:t>ZzappMalaria</a:t>
            </a:r>
            <a:r>
              <a:rPr lang="en-US" sz="800" b="0" i="0" dirty="0">
                <a:solidFill>
                  <a:srgbClr val="333333"/>
                </a:solidFill>
                <a:effectLst/>
                <a:latin typeface="Droid Serif"/>
              </a:rPr>
              <a:t>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23953"/>
            <a:ext cx="838800" cy="8388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42</a:t>
            </a:r>
            <a:endParaRPr lang="en-US" sz="2400" dirty="0"/>
          </a:p>
        </p:txBody>
      </p:sp>
      <p:pic>
        <p:nvPicPr>
          <p:cNvPr id="19" name="Picture 18">
            <a:extLst>
              <a:ext uri="{FF2B5EF4-FFF2-40B4-BE49-F238E27FC236}">
                <a16:creationId xmlns:a16="http://schemas.microsoft.com/office/drawing/2014/main" id="{3C204745-1263-AF37-03A7-254E3B99EEA0}"/>
              </a:ext>
            </a:extLst>
          </p:cNvPr>
          <p:cNvPicPr>
            <a:picLocks noChangeAspect="1"/>
          </p:cNvPicPr>
          <p:nvPr/>
        </p:nvPicPr>
        <p:blipFill>
          <a:blip r:embed="rId2"/>
          <a:stretch>
            <a:fillRect/>
          </a:stretch>
        </p:blipFill>
        <p:spPr>
          <a:xfrm>
            <a:off x="6159849" y="28159"/>
            <a:ext cx="425549" cy="338007"/>
          </a:xfrm>
          <a:prstGeom prst="rect">
            <a:avLst/>
          </a:prstGeom>
        </p:spPr>
      </p:pic>
      <p:sp>
        <p:nvSpPr>
          <p:cNvPr id="4" name="Rectangle 1">
            <a:extLst>
              <a:ext uri="{FF2B5EF4-FFF2-40B4-BE49-F238E27FC236}">
                <a16:creationId xmlns:a16="http://schemas.microsoft.com/office/drawing/2014/main" id="{9E8AFAD1-9C8E-AA66-1E90-8E0F2038E740}"/>
              </a:ext>
            </a:extLst>
          </p:cNvPr>
          <p:cNvSpPr>
            <a:spLocks noChangeArrowheads="1"/>
          </p:cNvSpPr>
          <p:nvPr/>
        </p:nvSpPr>
        <p:spPr bwMode="auto">
          <a:xfrm>
            <a:off x="0" y="217052"/>
            <a:ext cx="11222" cy="23095"/>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400" b="0" i="0" u="none" strike="noStrike" cap="none" normalizeH="0" baseline="0" dirty="0">
                <a:ln>
                  <a:noFill/>
                </a:ln>
                <a:solidFill>
                  <a:schemeClr val="tx1"/>
                </a:solidFill>
                <a:effectLst/>
              </a:rPr>
              <a:t> </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738300"/>
            <a:ext cx="0" cy="22119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639244"/>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Probability of a mosquito death on a given day.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Period taken for an</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 egg to become an adult.</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Pregnancy duration.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per pregnancy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800" b="0" i="1" smtClean="0">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swamps.</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Capacity of mosquitoes per swamp.</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Capacity of all mosquitoes at all swamps.</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per female </a:t>
                </a:r>
                <a:r>
                  <a:rPr lang="en-IL" sz="800" dirty="0">
                    <a:solidFill>
                      <a:srgbClr val="2E2E2E"/>
                    </a:solidFill>
                    <a:latin typeface="Georgia" panose="02040502050405020303" pitchFamily="18" charset="0"/>
                    <a:ea typeface="Calibri" panose="020F0502020204030204" pitchFamily="34" charset="0"/>
                    <a:cs typeface="Arial" panose="020B0604020202020204" pitchFamily="34" charset="0"/>
                  </a:rPr>
                  <a:t>mosquito</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800" b="0" i="1" smtClean="0">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swamp on a given day before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800" b="0" i="1" smtClean="0">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before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that</a:t>
                </a:r>
                <a:r>
                  <a:rPr lang="en-US" sz="800" dirty="0">
                    <a:solidFill>
                      <a:srgbClr val="2E2E2E"/>
                    </a:solidFill>
                    <a:latin typeface="Arial" panose="020B0604020202020204" pitchFamily="34" charset="0"/>
                    <a:ea typeface="Times New Roman" panose="02020603050405020304" pitchFamily="18" charset="0"/>
                    <a:cs typeface="Arial" panose="020B0604020202020204" pitchFamily="34" charset="0"/>
                  </a:rPr>
                  <a:t> </a:t>
                </a: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needed to be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diluted in each day.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swamp on a given day after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a:t>
                </a:r>
                <a:r>
                  <a:rPr lang="en-US" sz="800" b="1" dirty="0">
                    <a:solidFill>
                      <a:srgbClr val="2E2E2E"/>
                    </a:solidFill>
                    <a:latin typeface="Georgia" panose="02040502050405020303" pitchFamily="18" charset="0"/>
                    <a:ea typeface="Times New Roman" panose="02020603050405020304" pitchFamily="18" charset="0"/>
                    <a:cs typeface="Arial" panose="020B0604020202020204" pitchFamily="34" charset="0"/>
                  </a:rPr>
                  <a:t>Number</a:t>
                </a: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of mosquitoes on a given day.</a:t>
                </a:r>
                <a:endParaRPr lang="en-IL" sz="8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639244"/>
                <a:ext cx="2669424" cy="2466829"/>
              </a:xfrm>
              <a:prstGeom prst="rect">
                <a:avLst/>
              </a:prstGeom>
              <a:blipFill>
                <a:blip r:embed="rId3"/>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4"/>
          <a:stretch>
            <a:fillRect/>
          </a:stretch>
        </p:blipFill>
        <p:spPr>
          <a:xfrm>
            <a:off x="452807" y="5774128"/>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51497"/>
            <a:ext cx="3115448" cy="1511020"/>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7. Plotted Graph</a:t>
            </a:r>
            <a:endParaRPr lang="he-IL" sz="800" b="1" dirty="0"/>
          </a:p>
        </p:txBody>
      </p:sp>
      <p:pic>
        <p:nvPicPr>
          <p:cNvPr id="27" name="Picture 7">
            <a:extLst>
              <a:ext uri="{FF2B5EF4-FFF2-40B4-BE49-F238E27FC236}">
                <a16:creationId xmlns:a16="http://schemas.microsoft.com/office/drawing/2014/main" id="{61E79949-44D5-41AB-97C4-4CE3D01A80C3}"/>
              </a:ext>
            </a:extLst>
          </p:cNvPr>
          <p:cNvPicPr>
            <a:picLocks noChangeAspect="1"/>
          </p:cNvPicPr>
          <p:nvPr/>
        </p:nvPicPr>
        <p:blipFill>
          <a:blip r:embed="rId5"/>
          <a:stretch>
            <a:fillRect/>
          </a:stretch>
        </p:blipFill>
        <p:spPr>
          <a:xfrm>
            <a:off x="889381" y="8525249"/>
            <a:ext cx="1732280" cy="1311867"/>
          </a:xfrm>
          <a:prstGeom prst="rect">
            <a:avLst/>
          </a:prstGeom>
        </p:spPr>
      </p:pic>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8. GitHub</a:t>
            </a:r>
            <a:endParaRPr lang="he-IL" sz="800" b="1" dirty="0"/>
          </a:p>
        </p:txBody>
      </p:sp>
      <p:pic>
        <p:nvPicPr>
          <p:cNvPr id="11" name="תמונה 10">
            <a:extLst>
              <a:ext uri="{FF2B5EF4-FFF2-40B4-BE49-F238E27FC236}">
                <a16:creationId xmlns:a16="http://schemas.microsoft.com/office/drawing/2014/main" id="{9EFAE8E0-3100-46D0-BEED-5162214438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19" y="218108"/>
            <a:ext cx="839681" cy="839681"/>
          </a:xfrm>
          <a:prstGeom prst="rect">
            <a:avLst/>
          </a:prstGeom>
          <a:ln w="12700">
            <a:solidFill>
              <a:schemeClr val="accent1">
                <a:shade val="50000"/>
                <a:alpha val="46000"/>
              </a:schemeClr>
            </a:solidFill>
          </a:ln>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TotalTime>
  <Words>633</Words>
  <Application>Microsoft Office PowerPoint</Application>
  <PresentationFormat>מותאם אישית</PresentationFormat>
  <Paragraphs>36</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vt:lpstr>
      <vt:lpstr>Calibri Light</vt:lpstr>
      <vt:lpstr>Cambria Math</vt:lpstr>
      <vt:lpstr>Droid Serif</vt:lpstr>
      <vt:lpstr>Georgia</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28</cp:revision>
  <dcterms:created xsi:type="dcterms:W3CDTF">2020-05-21T09:41:20Z</dcterms:created>
  <dcterms:modified xsi:type="dcterms:W3CDTF">2022-05-25T09:02:01Z</dcterms:modified>
</cp:coreProperties>
</file>