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4"/>
  </p:notesMasterIdLst>
  <p:sldIdLst>
    <p:sldId id="278" r:id="rId2"/>
    <p:sldId id="291" r:id="rId3"/>
    <p:sldId id="298" r:id="rId4"/>
    <p:sldId id="293" r:id="rId5"/>
    <p:sldId id="299" r:id="rId6"/>
    <p:sldId id="297" r:id="rId7"/>
    <p:sldId id="280" r:id="rId8"/>
    <p:sldId id="304" r:id="rId9"/>
    <p:sldId id="295" r:id="rId10"/>
    <p:sldId id="302" r:id="rId11"/>
    <p:sldId id="303" r:id="rId12"/>
    <p:sldId id="301"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E2A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24B065-A0B6-402F-ABA3-9358C897BF8F}" v="266" dt="2024-04-03T20:30:40.535"/>
    <p1510:client id="{9FE92305-49B9-4482-A9F6-DEF166E91AD0}" v="4634" dt="2024-04-03T20:42:54.046"/>
  </p1510:revLst>
</p1510:revInfo>
</file>

<file path=ppt/tableStyles.xml><?xml version="1.0" encoding="utf-8"?>
<a:tblStyleLst xmlns:a="http://schemas.openxmlformats.org/drawingml/2006/main" def="{1F580314-28E9-4747-8FB4-D774DB81202F}">
  <a:tblStyle styleId="{1F580314-28E9-4747-8FB4-D774DB81202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C1BABE2-30A4-46AF-9ED7-21B8897757B1}"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1.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אלמוג בורה" userId="7b309e26-a743-44f5-97cc-bb133edac1d6" providerId="ADAL" clId="{9FE92305-49B9-4482-A9F6-DEF166E91AD0}"/>
    <pc:docChg chg="undo redo custSel addSld delSld modSld sldOrd delMainMaster">
      <pc:chgData name="אלמוג בורה" userId="7b309e26-a743-44f5-97cc-bb133edac1d6" providerId="ADAL" clId="{9FE92305-49B9-4482-A9F6-DEF166E91AD0}" dt="2024-04-03T20:42:54.046" v="5609" actId="1038"/>
      <pc:docMkLst>
        <pc:docMk/>
      </pc:docMkLst>
      <pc:sldChg chg="del">
        <pc:chgData name="אלמוג בורה" userId="7b309e26-a743-44f5-97cc-bb133edac1d6" providerId="ADAL" clId="{9FE92305-49B9-4482-A9F6-DEF166E91AD0}" dt="2024-04-03T14:10:49.239" v="2" actId="47"/>
        <pc:sldMkLst>
          <pc:docMk/>
          <pc:sldMk cId="0" sldId="256"/>
        </pc:sldMkLst>
      </pc:sldChg>
      <pc:sldChg chg="del">
        <pc:chgData name="אלמוג בורה" userId="7b309e26-a743-44f5-97cc-bb133edac1d6" providerId="ADAL" clId="{9FE92305-49B9-4482-A9F6-DEF166E91AD0}" dt="2024-04-03T14:10:49.239" v="2" actId="47"/>
        <pc:sldMkLst>
          <pc:docMk/>
          <pc:sldMk cId="0" sldId="257"/>
        </pc:sldMkLst>
      </pc:sldChg>
      <pc:sldChg chg="del">
        <pc:chgData name="אלמוג בורה" userId="7b309e26-a743-44f5-97cc-bb133edac1d6" providerId="ADAL" clId="{9FE92305-49B9-4482-A9F6-DEF166E91AD0}" dt="2024-04-03T14:10:49.239" v="2" actId="47"/>
        <pc:sldMkLst>
          <pc:docMk/>
          <pc:sldMk cId="0" sldId="258"/>
        </pc:sldMkLst>
      </pc:sldChg>
      <pc:sldChg chg="del">
        <pc:chgData name="אלמוג בורה" userId="7b309e26-a743-44f5-97cc-bb133edac1d6" providerId="ADAL" clId="{9FE92305-49B9-4482-A9F6-DEF166E91AD0}" dt="2024-04-03T14:10:49.239" v="2" actId="47"/>
        <pc:sldMkLst>
          <pc:docMk/>
          <pc:sldMk cId="0" sldId="259"/>
        </pc:sldMkLst>
      </pc:sldChg>
      <pc:sldChg chg="del">
        <pc:chgData name="אלמוג בורה" userId="7b309e26-a743-44f5-97cc-bb133edac1d6" providerId="ADAL" clId="{9FE92305-49B9-4482-A9F6-DEF166E91AD0}" dt="2024-04-03T14:10:49.239" v="2" actId="47"/>
        <pc:sldMkLst>
          <pc:docMk/>
          <pc:sldMk cId="0" sldId="260"/>
        </pc:sldMkLst>
      </pc:sldChg>
      <pc:sldChg chg="del">
        <pc:chgData name="אלמוג בורה" userId="7b309e26-a743-44f5-97cc-bb133edac1d6" providerId="ADAL" clId="{9FE92305-49B9-4482-A9F6-DEF166E91AD0}" dt="2024-04-03T14:10:49.239" v="2" actId="47"/>
        <pc:sldMkLst>
          <pc:docMk/>
          <pc:sldMk cId="0" sldId="261"/>
        </pc:sldMkLst>
      </pc:sldChg>
      <pc:sldChg chg="del">
        <pc:chgData name="אלמוג בורה" userId="7b309e26-a743-44f5-97cc-bb133edac1d6" providerId="ADAL" clId="{9FE92305-49B9-4482-A9F6-DEF166E91AD0}" dt="2024-04-03T14:10:49.239" v="2" actId="47"/>
        <pc:sldMkLst>
          <pc:docMk/>
          <pc:sldMk cId="0" sldId="262"/>
        </pc:sldMkLst>
      </pc:sldChg>
      <pc:sldChg chg="del">
        <pc:chgData name="אלמוג בורה" userId="7b309e26-a743-44f5-97cc-bb133edac1d6" providerId="ADAL" clId="{9FE92305-49B9-4482-A9F6-DEF166E91AD0}" dt="2024-04-03T14:10:49.239" v="2" actId="47"/>
        <pc:sldMkLst>
          <pc:docMk/>
          <pc:sldMk cId="0" sldId="263"/>
        </pc:sldMkLst>
      </pc:sldChg>
      <pc:sldChg chg="del">
        <pc:chgData name="אלמוג בורה" userId="7b309e26-a743-44f5-97cc-bb133edac1d6" providerId="ADAL" clId="{9FE92305-49B9-4482-A9F6-DEF166E91AD0}" dt="2024-04-03T14:10:49.239" v="2" actId="47"/>
        <pc:sldMkLst>
          <pc:docMk/>
          <pc:sldMk cId="0" sldId="264"/>
        </pc:sldMkLst>
      </pc:sldChg>
      <pc:sldChg chg="del">
        <pc:chgData name="אלמוג בורה" userId="7b309e26-a743-44f5-97cc-bb133edac1d6" providerId="ADAL" clId="{9FE92305-49B9-4482-A9F6-DEF166E91AD0}" dt="2024-04-03T14:10:49.239" v="2" actId="47"/>
        <pc:sldMkLst>
          <pc:docMk/>
          <pc:sldMk cId="0" sldId="265"/>
        </pc:sldMkLst>
      </pc:sldChg>
      <pc:sldChg chg="del">
        <pc:chgData name="אלמוג בורה" userId="7b309e26-a743-44f5-97cc-bb133edac1d6" providerId="ADAL" clId="{9FE92305-49B9-4482-A9F6-DEF166E91AD0}" dt="2024-04-03T14:10:49.239" v="2" actId="47"/>
        <pc:sldMkLst>
          <pc:docMk/>
          <pc:sldMk cId="0" sldId="266"/>
        </pc:sldMkLst>
      </pc:sldChg>
      <pc:sldChg chg="del">
        <pc:chgData name="אלמוג בורה" userId="7b309e26-a743-44f5-97cc-bb133edac1d6" providerId="ADAL" clId="{9FE92305-49B9-4482-A9F6-DEF166E91AD0}" dt="2024-04-03T14:10:49.239" v="2" actId="47"/>
        <pc:sldMkLst>
          <pc:docMk/>
          <pc:sldMk cId="0" sldId="267"/>
        </pc:sldMkLst>
      </pc:sldChg>
      <pc:sldChg chg="del">
        <pc:chgData name="אלמוג בורה" userId="7b309e26-a743-44f5-97cc-bb133edac1d6" providerId="ADAL" clId="{9FE92305-49B9-4482-A9F6-DEF166E91AD0}" dt="2024-04-03T14:10:49.239" v="2" actId="47"/>
        <pc:sldMkLst>
          <pc:docMk/>
          <pc:sldMk cId="0" sldId="268"/>
        </pc:sldMkLst>
      </pc:sldChg>
      <pc:sldChg chg="del">
        <pc:chgData name="אלמוג בורה" userId="7b309e26-a743-44f5-97cc-bb133edac1d6" providerId="ADAL" clId="{9FE92305-49B9-4482-A9F6-DEF166E91AD0}" dt="2024-04-03T14:10:49.239" v="2" actId="47"/>
        <pc:sldMkLst>
          <pc:docMk/>
          <pc:sldMk cId="0" sldId="269"/>
        </pc:sldMkLst>
      </pc:sldChg>
      <pc:sldChg chg="del">
        <pc:chgData name="אלמוג בורה" userId="7b309e26-a743-44f5-97cc-bb133edac1d6" providerId="ADAL" clId="{9FE92305-49B9-4482-A9F6-DEF166E91AD0}" dt="2024-04-03T14:10:49.239" v="2" actId="47"/>
        <pc:sldMkLst>
          <pc:docMk/>
          <pc:sldMk cId="0" sldId="270"/>
        </pc:sldMkLst>
      </pc:sldChg>
      <pc:sldChg chg="del">
        <pc:chgData name="אלמוג בורה" userId="7b309e26-a743-44f5-97cc-bb133edac1d6" providerId="ADAL" clId="{9FE92305-49B9-4482-A9F6-DEF166E91AD0}" dt="2024-04-03T14:10:49.239" v="2" actId="47"/>
        <pc:sldMkLst>
          <pc:docMk/>
          <pc:sldMk cId="0" sldId="271"/>
        </pc:sldMkLst>
      </pc:sldChg>
      <pc:sldChg chg="del">
        <pc:chgData name="אלמוג בורה" userId="7b309e26-a743-44f5-97cc-bb133edac1d6" providerId="ADAL" clId="{9FE92305-49B9-4482-A9F6-DEF166E91AD0}" dt="2024-04-03T11:22:07.303" v="0" actId="47"/>
        <pc:sldMkLst>
          <pc:docMk/>
          <pc:sldMk cId="0" sldId="272"/>
        </pc:sldMkLst>
      </pc:sldChg>
      <pc:sldChg chg="del">
        <pc:chgData name="אלמוג בורה" userId="7b309e26-a743-44f5-97cc-bb133edac1d6" providerId="ADAL" clId="{9FE92305-49B9-4482-A9F6-DEF166E91AD0}" dt="2024-04-03T14:10:49.239" v="2" actId="47"/>
        <pc:sldMkLst>
          <pc:docMk/>
          <pc:sldMk cId="0" sldId="273"/>
        </pc:sldMkLst>
      </pc:sldChg>
      <pc:sldChg chg="del">
        <pc:chgData name="אלמוג בורה" userId="7b309e26-a743-44f5-97cc-bb133edac1d6" providerId="ADAL" clId="{9FE92305-49B9-4482-A9F6-DEF166E91AD0}" dt="2024-04-03T14:10:49.239" v="2" actId="47"/>
        <pc:sldMkLst>
          <pc:docMk/>
          <pc:sldMk cId="0" sldId="274"/>
        </pc:sldMkLst>
      </pc:sldChg>
      <pc:sldChg chg="del">
        <pc:chgData name="אלמוג בורה" userId="7b309e26-a743-44f5-97cc-bb133edac1d6" providerId="ADAL" clId="{9FE92305-49B9-4482-A9F6-DEF166E91AD0}" dt="2024-04-03T14:10:49.239" v="2" actId="47"/>
        <pc:sldMkLst>
          <pc:docMk/>
          <pc:sldMk cId="0" sldId="275"/>
        </pc:sldMkLst>
      </pc:sldChg>
      <pc:sldChg chg="del">
        <pc:chgData name="אלמוג בורה" userId="7b309e26-a743-44f5-97cc-bb133edac1d6" providerId="ADAL" clId="{9FE92305-49B9-4482-A9F6-DEF166E91AD0}" dt="2024-04-03T14:10:49.239" v="2" actId="47"/>
        <pc:sldMkLst>
          <pc:docMk/>
          <pc:sldMk cId="0" sldId="276"/>
        </pc:sldMkLst>
      </pc:sldChg>
      <pc:sldChg chg="del">
        <pc:chgData name="אלמוג בורה" userId="7b309e26-a743-44f5-97cc-bb133edac1d6" providerId="ADAL" clId="{9FE92305-49B9-4482-A9F6-DEF166E91AD0}" dt="2024-04-03T14:10:42.627" v="1" actId="2696"/>
        <pc:sldMkLst>
          <pc:docMk/>
          <pc:sldMk cId="0" sldId="277"/>
        </pc:sldMkLst>
      </pc:sldChg>
      <pc:sldChg chg="addSp delSp modSp add del mod setBg">
        <pc:chgData name="אלמוג בורה" userId="7b309e26-a743-44f5-97cc-bb133edac1d6" providerId="ADAL" clId="{9FE92305-49B9-4482-A9F6-DEF166E91AD0}" dt="2024-04-03T14:19:23.209" v="33" actId="47"/>
        <pc:sldMkLst>
          <pc:docMk/>
          <pc:sldMk cId="3530880316" sldId="277"/>
        </pc:sldMkLst>
        <pc:spChg chg="add del mod">
          <ac:chgData name="אלמוג בורה" userId="7b309e26-a743-44f5-97cc-bb133edac1d6" providerId="ADAL" clId="{9FE92305-49B9-4482-A9F6-DEF166E91AD0}" dt="2024-04-03T14:16:46.639" v="18" actId="478"/>
          <ac:spMkLst>
            <pc:docMk/>
            <pc:sldMk cId="3530880316" sldId="277"/>
            <ac:spMk id="3" creationId="{ECD318A9-F540-16C1-3DC9-895721DDAC8C}"/>
          </ac:spMkLst>
        </pc:spChg>
        <pc:spChg chg="add del mod">
          <ac:chgData name="אלמוג בורה" userId="7b309e26-a743-44f5-97cc-bb133edac1d6" providerId="ADAL" clId="{9FE92305-49B9-4482-A9F6-DEF166E91AD0}" dt="2024-04-03T14:18:14.060" v="21" actId="478"/>
          <ac:spMkLst>
            <pc:docMk/>
            <pc:sldMk cId="3530880316" sldId="277"/>
            <ac:spMk id="5" creationId="{7575D8AE-D119-9F74-B6BE-732377D034DD}"/>
          </ac:spMkLst>
        </pc:spChg>
        <pc:spChg chg="add del mod">
          <ac:chgData name="אלמוג בורה" userId="7b309e26-a743-44f5-97cc-bb133edac1d6" providerId="ADAL" clId="{9FE92305-49B9-4482-A9F6-DEF166E91AD0}" dt="2024-04-03T14:18:17.952" v="23" actId="478"/>
          <ac:spMkLst>
            <pc:docMk/>
            <pc:sldMk cId="3530880316" sldId="277"/>
            <ac:spMk id="7" creationId="{DF86F81E-CC28-8FF0-318D-6597B5E9EB18}"/>
          </ac:spMkLst>
        </pc:spChg>
        <pc:spChg chg="add del">
          <ac:chgData name="אלמוג בורה" userId="7b309e26-a743-44f5-97cc-bb133edac1d6" providerId="ADAL" clId="{9FE92305-49B9-4482-A9F6-DEF166E91AD0}" dt="2024-04-03T14:18:16.146" v="22" actId="478"/>
          <ac:spMkLst>
            <pc:docMk/>
            <pc:sldMk cId="3530880316" sldId="277"/>
            <ac:spMk id="1062" creationId="{00000000-0000-0000-0000-000000000000}"/>
          </ac:spMkLst>
        </pc:spChg>
        <pc:spChg chg="del">
          <ac:chgData name="אלמוג בורה" userId="7b309e26-a743-44f5-97cc-bb133edac1d6" providerId="ADAL" clId="{9FE92305-49B9-4482-A9F6-DEF166E91AD0}" dt="2024-04-03T14:16:40.505" v="17" actId="478"/>
          <ac:spMkLst>
            <pc:docMk/>
            <pc:sldMk cId="3530880316" sldId="277"/>
            <ac:spMk id="1063" creationId="{00000000-0000-0000-0000-000000000000}"/>
          </ac:spMkLst>
        </pc:spChg>
        <pc:spChg chg="add del">
          <ac:chgData name="אלמוג בורה" userId="7b309e26-a743-44f5-97cc-bb133edac1d6" providerId="ADAL" clId="{9FE92305-49B9-4482-A9F6-DEF166E91AD0}" dt="2024-04-03T14:18:16.146" v="22" actId="478"/>
          <ac:spMkLst>
            <pc:docMk/>
            <pc:sldMk cId="3530880316" sldId="277"/>
            <ac:spMk id="1612" creationId="{00000000-0000-0000-0000-000000000000}"/>
          </ac:spMkLst>
        </pc:spChg>
        <pc:spChg chg="add del">
          <ac:chgData name="אלמוג בורה" userId="7b309e26-a743-44f5-97cc-bb133edac1d6" providerId="ADAL" clId="{9FE92305-49B9-4482-A9F6-DEF166E91AD0}" dt="2024-04-03T14:18:16.146" v="22" actId="478"/>
          <ac:spMkLst>
            <pc:docMk/>
            <pc:sldMk cId="3530880316" sldId="277"/>
            <ac:spMk id="1613" creationId="{00000000-0000-0000-0000-000000000000}"/>
          </ac:spMkLst>
        </pc:spChg>
        <pc:grpChg chg="add del">
          <ac:chgData name="אלמוג בורה" userId="7b309e26-a743-44f5-97cc-bb133edac1d6" providerId="ADAL" clId="{9FE92305-49B9-4482-A9F6-DEF166E91AD0}" dt="2024-04-03T14:18:16.146" v="22" actId="478"/>
          <ac:grpSpMkLst>
            <pc:docMk/>
            <pc:sldMk cId="3530880316" sldId="277"/>
            <ac:grpSpMk id="1064" creationId="{00000000-0000-0000-0000-000000000000}"/>
          </ac:grpSpMkLst>
        </pc:grpChg>
        <pc:grpChg chg="add del">
          <ac:chgData name="אלמוג בורה" userId="7b309e26-a743-44f5-97cc-bb133edac1d6" providerId="ADAL" clId="{9FE92305-49B9-4482-A9F6-DEF166E91AD0}" dt="2024-04-03T14:18:16.146" v="22" actId="478"/>
          <ac:grpSpMkLst>
            <pc:docMk/>
            <pc:sldMk cId="3530880316" sldId="277"/>
            <ac:grpSpMk id="1105" creationId="{00000000-0000-0000-0000-000000000000}"/>
          </ac:grpSpMkLst>
        </pc:grpChg>
        <pc:grpChg chg="add del">
          <ac:chgData name="אלמוג בורה" userId="7b309e26-a743-44f5-97cc-bb133edac1d6" providerId="ADAL" clId="{9FE92305-49B9-4482-A9F6-DEF166E91AD0}" dt="2024-04-03T14:18:16.146" v="22" actId="478"/>
          <ac:grpSpMkLst>
            <pc:docMk/>
            <pc:sldMk cId="3530880316" sldId="277"/>
            <ac:grpSpMk id="1155" creationId="{00000000-0000-0000-0000-000000000000}"/>
          </ac:grpSpMkLst>
        </pc:grpChg>
        <pc:grpChg chg="add del">
          <ac:chgData name="אלמוג בורה" userId="7b309e26-a743-44f5-97cc-bb133edac1d6" providerId="ADAL" clId="{9FE92305-49B9-4482-A9F6-DEF166E91AD0}" dt="2024-04-03T14:18:16.146" v="22" actId="478"/>
          <ac:grpSpMkLst>
            <pc:docMk/>
            <pc:sldMk cId="3530880316" sldId="277"/>
            <ac:grpSpMk id="1537" creationId="{00000000-0000-0000-0000-000000000000}"/>
          </ac:grpSpMkLst>
        </pc:grpChg>
        <pc:cxnChg chg="del mod">
          <ac:chgData name="אלמוג בורה" userId="7b309e26-a743-44f5-97cc-bb133edac1d6" providerId="ADAL" clId="{9FE92305-49B9-4482-A9F6-DEF166E91AD0}" dt="2024-04-03T14:17:36.583" v="19" actId="478"/>
          <ac:cxnSpMkLst>
            <pc:docMk/>
            <pc:sldMk cId="3530880316" sldId="277"/>
            <ac:cxnSpMk id="1614" creationId="{00000000-0000-0000-0000-000000000000}"/>
          </ac:cxnSpMkLst>
        </pc:cxnChg>
      </pc:sldChg>
      <pc:sldChg chg="addSp delSp modSp add mod modTransition setBg">
        <pc:chgData name="אלמוג בורה" userId="7b309e26-a743-44f5-97cc-bb133edac1d6" providerId="ADAL" clId="{9FE92305-49B9-4482-A9F6-DEF166E91AD0}" dt="2024-04-03T20:41:31.110" v="5577" actId="1076"/>
        <pc:sldMkLst>
          <pc:docMk/>
          <pc:sldMk cId="3017426145" sldId="278"/>
        </pc:sldMkLst>
        <pc:spChg chg="add del mod">
          <ac:chgData name="אלמוג בורה" userId="7b309e26-a743-44f5-97cc-bb133edac1d6" providerId="ADAL" clId="{9FE92305-49B9-4482-A9F6-DEF166E91AD0}" dt="2024-04-03T14:19:42.461" v="39" actId="478"/>
          <ac:spMkLst>
            <pc:docMk/>
            <pc:sldMk cId="3017426145" sldId="278"/>
            <ac:spMk id="3" creationId="{0C9E3C34-D5DE-E329-602D-3A64177E882D}"/>
          </ac:spMkLst>
        </pc:spChg>
        <pc:spChg chg="add del mod">
          <ac:chgData name="אלמוג בורה" userId="7b309e26-a743-44f5-97cc-bb133edac1d6" providerId="ADAL" clId="{9FE92305-49B9-4482-A9F6-DEF166E91AD0}" dt="2024-04-03T14:19:43.721" v="40" actId="478"/>
          <ac:spMkLst>
            <pc:docMk/>
            <pc:sldMk cId="3017426145" sldId="278"/>
            <ac:spMk id="5" creationId="{0AD187D2-B47E-6BA6-F48A-084346021837}"/>
          </ac:spMkLst>
        </pc:spChg>
        <pc:spChg chg="add mod">
          <ac:chgData name="אלמוג בורה" userId="7b309e26-a743-44f5-97cc-bb133edac1d6" providerId="ADAL" clId="{9FE92305-49B9-4482-A9F6-DEF166E91AD0}" dt="2024-04-03T20:41:31.110" v="5577" actId="1076"/>
          <ac:spMkLst>
            <pc:docMk/>
            <pc:sldMk cId="3017426145" sldId="278"/>
            <ac:spMk id="7" creationId="{6CE9EEEF-4C79-4224-FB7A-F6B697F83448}"/>
          </ac:spMkLst>
        </pc:spChg>
        <pc:spChg chg="mod topLvl">
          <ac:chgData name="אלמוג בורה" userId="7b309e26-a743-44f5-97cc-bb133edac1d6" providerId="ADAL" clId="{9FE92305-49B9-4482-A9F6-DEF166E91AD0}" dt="2024-04-03T14:25:24.462" v="300" actId="164"/>
          <ac:spMkLst>
            <pc:docMk/>
            <pc:sldMk cId="3017426145" sldId="278"/>
            <ac:spMk id="9" creationId="{815B8172-1031-D9E7-9121-D9EC7E76D730}"/>
          </ac:spMkLst>
        </pc:spChg>
        <pc:spChg chg="mod topLvl">
          <ac:chgData name="אלמוג בורה" userId="7b309e26-a743-44f5-97cc-bb133edac1d6" providerId="ADAL" clId="{9FE92305-49B9-4482-A9F6-DEF166E91AD0}" dt="2024-04-03T14:25:24.462" v="300" actId="164"/>
          <ac:spMkLst>
            <pc:docMk/>
            <pc:sldMk cId="3017426145" sldId="278"/>
            <ac:spMk id="10" creationId="{ABB5A856-CD8C-582B-5F39-73B725C02332}"/>
          </ac:spMkLst>
        </pc:spChg>
        <pc:spChg chg="mod topLvl">
          <ac:chgData name="אלמוג בורה" userId="7b309e26-a743-44f5-97cc-bb133edac1d6" providerId="ADAL" clId="{9FE92305-49B9-4482-A9F6-DEF166E91AD0}" dt="2024-04-03T14:25:24.462" v="300" actId="164"/>
          <ac:spMkLst>
            <pc:docMk/>
            <pc:sldMk cId="3017426145" sldId="278"/>
            <ac:spMk id="11" creationId="{C4A3E8C6-6D84-5CC8-95F9-EF6816F52DF6}"/>
          </ac:spMkLst>
        </pc:spChg>
        <pc:spChg chg="mod topLvl">
          <ac:chgData name="אלמוג בורה" userId="7b309e26-a743-44f5-97cc-bb133edac1d6" providerId="ADAL" clId="{9FE92305-49B9-4482-A9F6-DEF166E91AD0}" dt="2024-04-03T14:25:24.462" v="300" actId="164"/>
          <ac:spMkLst>
            <pc:docMk/>
            <pc:sldMk cId="3017426145" sldId="278"/>
            <ac:spMk id="12" creationId="{5B234994-95DA-43A1-A6B3-31BC806CF0D9}"/>
          </ac:spMkLst>
        </pc:spChg>
        <pc:spChg chg="mod topLvl">
          <ac:chgData name="אלמוג בורה" userId="7b309e26-a743-44f5-97cc-bb133edac1d6" providerId="ADAL" clId="{9FE92305-49B9-4482-A9F6-DEF166E91AD0}" dt="2024-04-03T14:25:24.462" v="300" actId="164"/>
          <ac:spMkLst>
            <pc:docMk/>
            <pc:sldMk cId="3017426145" sldId="278"/>
            <ac:spMk id="13" creationId="{98214B01-FD9C-A19A-36BA-3B42FA40090D}"/>
          </ac:spMkLst>
        </pc:spChg>
        <pc:spChg chg="mod topLvl">
          <ac:chgData name="אלמוג בורה" userId="7b309e26-a743-44f5-97cc-bb133edac1d6" providerId="ADAL" clId="{9FE92305-49B9-4482-A9F6-DEF166E91AD0}" dt="2024-04-03T14:25:52.553" v="306" actId="164"/>
          <ac:spMkLst>
            <pc:docMk/>
            <pc:sldMk cId="3017426145" sldId="278"/>
            <ac:spMk id="14" creationId="{B8FE83CB-2B4D-4EF8-5E78-FBAFC52D1546}"/>
          </ac:spMkLst>
        </pc:spChg>
        <pc:spChg chg="mod topLvl">
          <ac:chgData name="אלמוג בורה" userId="7b309e26-a743-44f5-97cc-bb133edac1d6" providerId="ADAL" clId="{9FE92305-49B9-4482-A9F6-DEF166E91AD0}" dt="2024-04-03T14:25:24.462" v="300" actId="164"/>
          <ac:spMkLst>
            <pc:docMk/>
            <pc:sldMk cId="3017426145" sldId="278"/>
            <ac:spMk id="15" creationId="{637FC637-6307-6D9E-CD52-F54C621BA812}"/>
          </ac:spMkLst>
        </pc:spChg>
        <pc:spChg chg="mod topLvl">
          <ac:chgData name="אלמוג בורה" userId="7b309e26-a743-44f5-97cc-bb133edac1d6" providerId="ADAL" clId="{9FE92305-49B9-4482-A9F6-DEF166E91AD0}" dt="2024-04-03T14:25:24.462" v="300" actId="164"/>
          <ac:spMkLst>
            <pc:docMk/>
            <pc:sldMk cId="3017426145" sldId="278"/>
            <ac:spMk id="16" creationId="{492037A6-C9FB-F523-AA45-711F0EACD43F}"/>
          </ac:spMkLst>
        </pc:spChg>
        <pc:spChg chg="mod topLvl">
          <ac:chgData name="אלמוג בורה" userId="7b309e26-a743-44f5-97cc-bb133edac1d6" providerId="ADAL" clId="{9FE92305-49B9-4482-A9F6-DEF166E91AD0}" dt="2024-04-03T14:25:24.462" v="300" actId="164"/>
          <ac:spMkLst>
            <pc:docMk/>
            <pc:sldMk cId="3017426145" sldId="278"/>
            <ac:spMk id="17" creationId="{58F267EF-9825-B135-12B4-7E0D3BF2C3B6}"/>
          </ac:spMkLst>
        </pc:spChg>
        <pc:spChg chg="mod topLvl">
          <ac:chgData name="אלמוג בורה" userId="7b309e26-a743-44f5-97cc-bb133edac1d6" providerId="ADAL" clId="{9FE92305-49B9-4482-A9F6-DEF166E91AD0}" dt="2024-04-03T14:25:24.462" v="300" actId="164"/>
          <ac:spMkLst>
            <pc:docMk/>
            <pc:sldMk cId="3017426145" sldId="278"/>
            <ac:spMk id="18" creationId="{10FCBA97-7930-3321-02D9-65C9D2C4F5C7}"/>
          </ac:spMkLst>
        </pc:spChg>
        <pc:spChg chg="mod topLvl">
          <ac:chgData name="אלמוג בורה" userId="7b309e26-a743-44f5-97cc-bb133edac1d6" providerId="ADAL" clId="{9FE92305-49B9-4482-A9F6-DEF166E91AD0}" dt="2024-04-03T14:25:24.462" v="300" actId="164"/>
          <ac:spMkLst>
            <pc:docMk/>
            <pc:sldMk cId="3017426145" sldId="278"/>
            <ac:spMk id="19" creationId="{5EB872CC-F3DB-3E7A-1C92-B16FCF029158}"/>
          </ac:spMkLst>
        </pc:spChg>
        <pc:spChg chg="mod topLvl">
          <ac:chgData name="אלמוג בורה" userId="7b309e26-a743-44f5-97cc-bb133edac1d6" providerId="ADAL" clId="{9FE92305-49B9-4482-A9F6-DEF166E91AD0}" dt="2024-04-03T14:25:24.462" v="300" actId="164"/>
          <ac:spMkLst>
            <pc:docMk/>
            <pc:sldMk cId="3017426145" sldId="278"/>
            <ac:spMk id="20" creationId="{44CC5B6B-5EBD-4B57-4B27-C2173068CFC1}"/>
          </ac:spMkLst>
        </pc:spChg>
        <pc:spChg chg="mod topLvl">
          <ac:chgData name="אלמוג בורה" userId="7b309e26-a743-44f5-97cc-bb133edac1d6" providerId="ADAL" clId="{9FE92305-49B9-4482-A9F6-DEF166E91AD0}" dt="2024-04-03T14:25:24.462" v="300" actId="164"/>
          <ac:spMkLst>
            <pc:docMk/>
            <pc:sldMk cId="3017426145" sldId="278"/>
            <ac:spMk id="21" creationId="{8F6EB0A2-C891-E8FE-3F2C-B84F900D77AE}"/>
          </ac:spMkLst>
        </pc:spChg>
        <pc:spChg chg="mod topLvl">
          <ac:chgData name="אלמוג בורה" userId="7b309e26-a743-44f5-97cc-bb133edac1d6" providerId="ADAL" clId="{9FE92305-49B9-4482-A9F6-DEF166E91AD0}" dt="2024-04-03T14:25:24.462" v="300" actId="164"/>
          <ac:spMkLst>
            <pc:docMk/>
            <pc:sldMk cId="3017426145" sldId="278"/>
            <ac:spMk id="22" creationId="{7F281B47-20AF-7CEB-4C4A-27CBC22E4D23}"/>
          </ac:spMkLst>
        </pc:spChg>
        <pc:spChg chg="mod topLvl">
          <ac:chgData name="אלמוג בורה" userId="7b309e26-a743-44f5-97cc-bb133edac1d6" providerId="ADAL" clId="{9FE92305-49B9-4482-A9F6-DEF166E91AD0}" dt="2024-04-03T14:25:24.462" v="300" actId="164"/>
          <ac:spMkLst>
            <pc:docMk/>
            <pc:sldMk cId="3017426145" sldId="278"/>
            <ac:spMk id="23" creationId="{E3926FF0-10B4-C2A2-2B4F-F2F0B92B17D3}"/>
          </ac:spMkLst>
        </pc:spChg>
        <pc:spChg chg="mod topLvl">
          <ac:chgData name="אלמוג בורה" userId="7b309e26-a743-44f5-97cc-bb133edac1d6" providerId="ADAL" clId="{9FE92305-49B9-4482-A9F6-DEF166E91AD0}" dt="2024-04-03T14:25:24.462" v="300" actId="164"/>
          <ac:spMkLst>
            <pc:docMk/>
            <pc:sldMk cId="3017426145" sldId="278"/>
            <ac:spMk id="24" creationId="{B71290BC-CB7C-8256-D6E6-4F54669E4F8D}"/>
          </ac:spMkLst>
        </pc:spChg>
        <pc:spChg chg="mod topLvl">
          <ac:chgData name="אלמוג בורה" userId="7b309e26-a743-44f5-97cc-bb133edac1d6" providerId="ADAL" clId="{9FE92305-49B9-4482-A9F6-DEF166E91AD0}" dt="2024-04-03T14:25:24.462" v="300" actId="164"/>
          <ac:spMkLst>
            <pc:docMk/>
            <pc:sldMk cId="3017426145" sldId="278"/>
            <ac:spMk id="25" creationId="{8F3443AB-BE49-38A8-4B4F-4A39BF268AD1}"/>
          </ac:spMkLst>
        </pc:spChg>
        <pc:spChg chg="mod topLvl">
          <ac:chgData name="אלמוג בורה" userId="7b309e26-a743-44f5-97cc-bb133edac1d6" providerId="ADAL" clId="{9FE92305-49B9-4482-A9F6-DEF166E91AD0}" dt="2024-04-03T14:25:52.553" v="306" actId="164"/>
          <ac:spMkLst>
            <pc:docMk/>
            <pc:sldMk cId="3017426145" sldId="278"/>
            <ac:spMk id="26" creationId="{51CC192F-5844-C423-9A6E-58788D054590}"/>
          </ac:spMkLst>
        </pc:spChg>
        <pc:spChg chg="mod topLvl">
          <ac:chgData name="אלמוג בורה" userId="7b309e26-a743-44f5-97cc-bb133edac1d6" providerId="ADAL" clId="{9FE92305-49B9-4482-A9F6-DEF166E91AD0}" dt="2024-04-03T14:25:24.462" v="300" actId="164"/>
          <ac:spMkLst>
            <pc:docMk/>
            <pc:sldMk cId="3017426145" sldId="278"/>
            <ac:spMk id="27" creationId="{F36EA860-021C-2ACE-7D49-1B2676FF874B}"/>
          </ac:spMkLst>
        </pc:spChg>
        <pc:spChg chg="mod topLvl">
          <ac:chgData name="אלמוג בורה" userId="7b309e26-a743-44f5-97cc-bb133edac1d6" providerId="ADAL" clId="{9FE92305-49B9-4482-A9F6-DEF166E91AD0}" dt="2024-04-03T14:25:24.462" v="300" actId="164"/>
          <ac:spMkLst>
            <pc:docMk/>
            <pc:sldMk cId="3017426145" sldId="278"/>
            <ac:spMk id="28" creationId="{C86B62FA-898D-683F-6886-F0043EDCA806}"/>
          </ac:spMkLst>
        </pc:spChg>
        <pc:spChg chg="mod topLvl">
          <ac:chgData name="אלמוג בורה" userId="7b309e26-a743-44f5-97cc-bb133edac1d6" providerId="ADAL" clId="{9FE92305-49B9-4482-A9F6-DEF166E91AD0}" dt="2024-04-03T14:25:24.462" v="300" actId="164"/>
          <ac:spMkLst>
            <pc:docMk/>
            <pc:sldMk cId="3017426145" sldId="278"/>
            <ac:spMk id="29" creationId="{195EF78A-A600-7287-0E99-221A7AEC807E}"/>
          </ac:spMkLst>
        </pc:spChg>
        <pc:spChg chg="mod topLvl">
          <ac:chgData name="אלמוג בורה" userId="7b309e26-a743-44f5-97cc-bb133edac1d6" providerId="ADAL" clId="{9FE92305-49B9-4482-A9F6-DEF166E91AD0}" dt="2024-04-03T14:25:24.462" v="300" actId="164"/>
          <ac:spMkLst>
            <pc:docMk/>
            <pc:sldMk cId="3017426145" sldId="278"/>
            <ac:spMk id="30" creationId="{8A9F70EE-CB87-546C-4C6C-6A2835BE714C}"/>
          </ac:spMkLst>
        </pc:spChg>
        <pc:spChg chg="mod topLvl">
          <ac:chgData name="אלמוג בורה" userId="7b309e26-a743-44f5-97cc-bb133edac1d6" providerId="ADAL" clId="{9FE92305-49B9-4482-A9F6-DEF166E91AD0}" dt="2024-04-03T14:25:24.462" v="300" actId="164"/>
          <ac:spMkLst>
            <pc:docMk/>
            <pc:sldMk cId="3017426145" sldId="278"/>
            <ac:spMk id="31" creationId="{3D84A363-7CFB-B83F-03AE-7FFA753CFF74}"/>
          </ac:spMkLst>
        </pc:spChg>
        <pc:spChg chg="mod topLvl">
          <ac:chgData name="אלמוג בורה" userId="7b309e26-a743-44f5-97cc-bb133edac1d6" providerId="ADAL" clId="{9FE92305-49B9-4482-A9F6-DEF166E91AD0}" dt="2024-04-03T14:25:24.462" v="300" actId="164"/>
          <ac:spMkLst>
            <pc:docMk/>
            <pc:sldMk cId="3017426145" sldId="278"/>
            <ac:spMk id="32" creationId="{7BC0F53F-F94E-0ECB-786C-249A1C698785}"/>
          </ac:spMkLst>
        </pc:spChg>
        <pc:spChg chg="mod topLvl">
          <ac:chgData name="אלמוג בורה" userId="7b309e26-a743-44f5-97cc-bb133edac1d6" providerId="ADAL" clId="{9FE92305-49B9-4482-A9F6-DEF166E91AD0}" dt="2024-04-03T14:25:24.462" v="300" actId="164"/>
          <ac:spMkLst>
            <pc:docMk/>
            <pc:sldMk cId="3017426145" sldId="278"/>
            <ac:spMk id="33" creationId="{95452643-43F8-A8C8-F610-F2CCD98D253A}"/>
          </ac:spMkLst>
        </pc:spChg>
        <pc:spChg chg="mod topLvl">
          <ac:chgData name="אלמוג בורה" userId="7b309e26-a743-44f5-97cc-bb133edac1d6" providerId="ADAL" clId="{9FE92305-49B9-4482-A9F6-DEF166E91AD0}" dt="2024-04-03T14:25:24.462" v="300" actId="164"/>
          <ac:spMkLst>
            <pc:docMk/>
            <pc:sldMk cId="3017426145" sldId="278"/>
            <ac:spMk id="34" creationId="{C3D83681-1535-4489-D575-7D73073ACA2C}"/>
          </ac:spMkLst>
        </pc:spChg>
        <pc:spChg chg="mod topLvl">
          <ac:chgData name="אלמוג בורה" userId="7b309e26-a743-44f5-97cc-bb133edac1d6" providerId="ADAL" clId="{9FE92305-49B9-4482-A9F6-DEF166E91AD0}" dt="2024-04-03T14:25:57.947" v="309" actId="164"/>
          <ac:spMkLst>
            <pc:docMk/>
            <pc:sldMk cId="3017426145" sldId="278"/>
            <ac:spMk id="35" creationId="{AAFFA8F7-6CF6-8155-CD07-E562408F17DB}"/>
          </ac:spMkLst>
        </pc:spChg>
        <pc:spChg chg="mod topLvl">
          <ac:chgData name="אלמוג בורה" userId="7b309e26-a743-44f5-97cc-bb133edac1d6" providerId="ADAL" clId="{9FE92305-49B9-4482-A9F6-DEF166E91AD0}" dt="2024-04-03T14:25:24.462" v="300" actId="164"/>
          <ac:spMkLst>
            <pc:docMk/>
            <pc:sldMk cId="3017426145" sldId="278"/>
            <ac:spMk id="36" creationId="{0A779B52-031D-AB1B-21C1-8E1469702C28}"/>
          </ac:spMkLst>
        </pc:spChg>
        <pc:spChg chg="mod topLvl">
          <ac:chgData name="אלמוג בורה" userId="7b309e26-a743-44f5-97cc-bb133edac1d6" providerId="ADAL" clId="{9FE92305-49B9-4482-A9F6-DEF166E91AD0}" dt="2024-04-03T14:58:20.681" v="595" actId="1038"/>
          <ac:spMkLst>
            <pc:docMk/>
            <pc:sldMk cId="3017426145" sldId="278"/>
            <ac:spMk id="37" creationId="{81E332BD-5523-73F3-62C8-759F85D16885}"/>
          </ac:spMkLst>
        </pc:spChg>
        <pc:spChg chg="mod topLvl">
          <ac:chgData name="אלמוג בורה" userId="7b309e26-a743-44f5-97cc-bb133edac1d6" providerId="ADAL" clId="{9FE92305-49B9-4482-A9F6-DEF166E91AD0}" dt="2024-04-03T14:25:35.321" v="303" actId="164"/>
          <ac:spMkLst>
            <pc:docMk/>
            <pc:sldMk cId="3017426145" sldId="278"/>
            <ac:spMk id="38" creationId="{C8B10C78-72E9-6F77-0EFE-5AFA4A86D035}"/>
          </ac:spMkLst>
        </pc:spChg>
        <pc:spChg chg="mod topLvl">
          <ac:chgData name="אלמוג בורה" userId="7b309e26-a743-44f5-97cc-bb133edac1d6" providerId="ADAL" clId="{9FE92305-49B9-4482-A9F6-DEF166E91AD0}" dt="2024-04-03T14:58:20.681" v="595" actId="1038"/>
          <ac:spMkLst>
            <pc:docMk/>
            <pc:sldMk cId="3017426145" sldId="278"/>
            <ac:spMk id="39" creationId="{9964ADA7-FE89-B8B5-46AB-94973BD88B21}"/>
          </ac:spMkLst>
        </pc:spChg>
        <pc:spChg chg="mod topLvl">
          <ac:chgData name="אלמוג בורה" userId="7b309e26-a743-44f5-97cc-bb133edac1d6" providerId="ADAL" clId="{9FE92305-49B9-4482-A9F6-DEF166E91AD0}" dt="2024-04-03T14:58:20.681" v="595" actId="1038"/>
          <ac:spMkLst>
            <pc:docMk/>
            <pc:sldMk cId="3017426145" sldId="278"/>
            <ac:spMk id="40" creationId="{6F61EA0B-92AF-BD71-EB44-F516D63D6CF6}"/>
          </ac:spMkLst>
        </pc:spChg>
        <pc:spChg chg="mod topLvl">
          <ac:chgData name="אלמוג בורה" userId="7b309e26-a743-44f5-97cc-bb133edac1d6" providerId="ADAL" clId="{9FE92305-49B9-4482-A9F6-DEF166E91AD0}" dt="2024-04-03T14:58:20.681" v="595" actId="1038"/>
          <ac:spMkLst>
            <pc:docMk/>
            <pc:sldMk cId="3017426145" sldId="278"/>
            <ac:spMk id="41" creationId="{7FDDAC39-CB9A-3603-3D5D-F424D165A88E}"/>
          </ac:spMkLst>
        </pc:spChg>
        <pc:spChg chg="mod topLvl">
          <ac:chgData name="אלמוג בורה" userId="7b309e26-a743-44f5-97cc-bb133edac1d6" providerId="ADAL" clId="{9FE92305-49B9-4482-A9F6-DEF166E91AD0}" dt="2024-04-03T14:25:24.462" v="300" actId="164"/>
          <ac:spMkLst>
            <pc:docMk/>
            <pc:sldMk cId="3017426145" sldId="278"/>
            <ac:spMk id="42" creationId="{D60305CB-C14A-E635-7A5D-711165D5878E}"/>
          </ac:spMkLst>
        </pc:spChg>
        <pc:spChg chg="mod topLvl">
          <ac:chgData name="אלמוג בורה" userId="7b309e26-a743-44f5-97cc-bb133edac1d6" providerId="ADAL" clId="{9FE92305-49B9-4482-A9F6-DEF166E91AD0}" dt="2024-04-03T14:25:24.462" v="300" actId="164"/>
          <ac:spMkLst>
            <pc:docMk/>
            <pc:sldMk cId="3017426145" sldId="278"/>
            <ac:spMk id="43" creationId="{22F1DAF3-3A2F-F856-9C43-501FF6716D60}"/>
          </ac:spMkLst>
        </pc:spChg>
        <pc:spChg chg="mod topLvl">
          <ac:chgData name="אלמוג בורה" userId="7b309e26-a743-44f5-97cc-bb133edac1d6" providerId="ADAL" clId="{9FE92305-49B9-4482-A9F6-DEF166E91AD0}" dt="2024-04-03T14:25:24.462" v="300" actId="164"/>
          <ac:spMkLst>
            <pc:docMk/>
            <pc:sldMk cId="3017426145" sldId="278"/>
            <ac:spMk id="44" creationId="{1D68ABBB-637D-CF42-8944-71CD760BA1C3}"/>
          </ac:spMkLst>
        </pc:spChg>
        <pc:spChg chg="mod topLvl">
          <ac:chgData name="אלמוג בורה" userId="7b309e26-a743-44f5-97cc-bb133edac1d6" providerId="ADAL" clId="{9FE92305-49B9-4482-A9F6-DEF166E91AD0}" dt="2024-04-03T14:25:24.462" v="300" actId="164"/>
          <ac:spMkLst>
            <pc:docMk/>
            <pc:sldMk cId="3017426145" sldId="278"/>
            <ac:spMk id="45" creationId="{94067145-9190-14C5-0997-52FA6F16E289}"/>
          </ac:spMkLst>
        </pc:spChg>
        <pc:spChg chg="mod topLvl">
          <ac:chgData name="אלמוג בורה" userId="7b309e26-a743-44f5-97cc-bb133edac1d6" providerId="ADAL" clId="{9FE92305-49B9-4482-A9F6-DEF166E91AD0}" dt="2024-04-03T14:24:45.965" v="231" actId="164"/>
          <ac:spMkLst>
            <pc:docMk/>
            <pc:sldMk cId="3017426145" sldId="278"/>
            <ac:spMk id="46" creationId="{4592C730-C8A8-C72E-06CC-E91CB26A329F}"/>
          </ac:spMkLst>
        </pc:spChg>
        <pc:spChg chg="mod topLvl">
          <ac:chgData name="אלמוג בורה" userId="7b309e26-a743-44f5-97cc-bb133edac1d6" providerId="ADAL" clId="{9FE92305-49B9-4482-A9F6-DEF166E91AD0}" dt="2024-04-03T14:24:39.319" v="228" actId="164"/>
          <ac:spMkLst>
            <pc:docMk/>
            <pc:sldMk cId="3017426145" sldId="278"/>
            <ac:spMk id="47" creationId="{1B5E70B0-CDB3-1571-FDE1-66ED21B37CC2}"/>
          </ac:spMkLst>
        </pc:spChg>
        <pc:spChg chg="mod topLvl">
          <ac:chgData name="אלמוג בורה" userId="7b309e26-a743-44f5-97cc-bb133edac1d6" providerId="ADAL" clId="{9FE92305-49B9-4482-A9F6-DEF166E91AD0}" dt="2024-04-03T14:24:39.319" v="228" actId="164"/>
          <ac:spMkLst>
            <pc:docMk/>
            <pc:sldMk cId="3017426145" sldId="278"/>
            <ac:spMk id="48" creationId="{5DD29F0F-49CF-FDF0-E917-29B19EA284EA}"/>
          </ac:spMkLst>
        </pc:spChg>
        <pc:spChg chg="mod topLvl">
          <ac:chgData name="אלמוג בורה" userId="7b309e26-a743-44f5-97cc-bb133edac1d6" providerId="ADAL" clId="{9FE92305-49B9-4482-A9F6-DEF166E91AD0}" dt="2024-04-03T14:24:39.319" v="228" actId="164"/>
          <ac:spMkLst>
            <pc:docMk/>
            <pc:sldMk cId="3017426145" sldId="278"/>
            <ac:spMk id="49" creationId="{78B23740-DDA1-7E12-646C-47A3F789A0E9}"/>
          </ac:spMkLst>
        </pc:spChg>
        <pc:spChg chg="mod topLvl">
          <ac:chgData name="אלמוג בורה" userId="7b309e26-a743-44f5-97cc-bb133edac1d6" providerId="ADAL" clId="{9FE92305-49B9-4482-A9F6-DEF166E91AD0}" dt="2024-04-03T14:24:39.319" v="228" actId="164"/>
          <ac:spMkLst>
            <pc:docMk/>
            <pc:sldMk cId="3017426145" sldId="278"/>
            <ac:spMk id="50" creationId="{C6494740-29CE-DB1B-5F8F-EDE004F536BD}"/>
          </ac:spMkLst>
        </pc:spChg>
        <pc:spChg chg="mod topLvl">
          <ac:chgData name="אלמוג בורה" userId="7b309e26-a743-44f5-97cc-bb133edac1d6" providerId="ADAL" clId="{9FE92305-49B9-4482-A9F6-DEF166E91AD0}" dt="2024-04-03T14:24:39.319" v="228" actId="164"/>
          <ac:spMkLst>
            <pc:docMk/>
            <pc:sldMk cId="3017426145" sldId="278"/>
            <ac:spMk id="51" creationId="{5C983C5F-490A-45DB-F944-19744840F211}"/>
          </ac:spMkLst>
        </pc:spChg>
        <pc:spChg chg="mod topLvl">
          <ac:chgData name="אלמוג בורה" userId="7b309e26-a743-44f5-97cc-bb133edac1d6" providerId="ADAL" clId="{9FE92305-49B9-4482-A9F6-DEF166E91AD0}" dt="2024-04-03T14:24:39.319" v="228" actId="164"/>
          <ac:spMkLst>
            <pc:docMk/>
            <pc:sldMk cId="3017426145" sldId="278"/>
            <ac:spMk id="52" creationId="{18134EDE-8616-6FBA-EE55-47855F7A06C9}"/>
          </ac:spMkLst>
        </pc:spChg>
        <pc:spChg chg="mod topLvl">
          <ac:chgData name="אלמוג בורה" userId="7b309e26-a743-44f5-97cc-bb133edac1d6" providerId="ADAL" clId="{9FE92305-49B9-4482-A9F6-DEF166E91AD0}" dt="2024-04-03T14:24:39.319" v="228" actId="164"/>
          <ac:spMkLst>
            <pc:docMk/>
            <pc:sldMk cId="3017426145" sldId="278"/>
            <ac:spMk id="53" creationId="{1785882F-BF06-D503-F4D3-3906FDC6CD9F}"/>
          </ac:spMkLst>
        </pc:spChg>
        <pc:spChg chg="mod topLvl">
          <ac:chgData name="אלמוג בורה" userId="7b309e26-a743-44f5-97cc-bb133edac1d6" providerId="ADAL" clId="{9FE92305-49B9-4482-A9F6-DEF166E91AD0}" dt="2024-04-03T14:24:39.319" v="228" actId="164"/>
          <ac:spMkLst>
            <pc:docMk/>
            <pc:sldMk cId="3017426145" sldId="278"/>
            <ac:spMk id="54" creationId="{AC93E677-E567-85C3-0D92-ED50101C13A8}"/>
          </ac:spMkLst>
        </pc:spChg>
        <pc:spChg chg="mod topLvl">
          <ac:chgData name="אלמוג בורה" userId="7b309e26-a743-44f5-97cc-bb133edac1d6" providerId="ADAL" clId="{9FE92305-49B9-4482-A9F6-DEF166E91AD0}" dt="2024-04-03T14:24:39.319" v="228" actId="164"/>
          <ac:spMkLst>
            <pc:docMk/>
            <pc:sldMk cId="3017426145" sldId="278"/>
            <ac:spMk id="55" creationId="{09FBCDB9-61DC-3CE1-4486-BD8D0029011F}"/>
          </ac:spMkLst>
        </pc:spChg>
        <pc:spChg chg="mod topLvl">
          <ac:chgData name="אלמוג בורה" userId="7b309e26-a743-44f5-97cc-bb133edac1d6" providerId="ADAL" clId="{9FE92305-49B9-4482-A9F6-DEF166E91AD0}" dt="2024-04-03T14:24:39.319" v="228" actId="164"/>
          <ac:spMkLst>
            <pc:docMk/>
            <pc:sldMk cId="3017426145" sldId="278"/>
            <ac:spMk id="56" creationId="{13C8299A-5F50-440D-C337-5973BCF3BFEA}"/>
          </ac:spMkLst>
        </pc:spChg>
        <pc:spChg chg="mod topLvl">
          <ac:chgData name="אלמוג בורה" userId="7b309e26-a743-44f5-97cc-bb133edac1d6" providerId="ADAL" clId="{9FE92305-49B9-4482-A9F6-DEF166E91AD0}" dt="2024-04-03T14:24:39.319" v="228" actId="164"/>
          <ac:spMkLst>
            <pc:docMk/>
            <pc:sldMk cId="3017426145" sldId="278"/>
            <ac:spMk id="57" creationId="{FFC25DFD-176F-928B-539B-1EB730E823C9}"/>
          </ac:spMkLst>
        </pc:spChg>
        <pc:spChg chg="mod topLvl">
          <ac:chgData name="אלמוג בורה" userId="7b309e26-a743-44f5-97cc-bb133edac1d6" providerId="ADAL" clId="{9FE92305-49B9-4482-A9F6-DEF166E91AD0}" dt="2024-04-03T14:24:39.319" v="228" actId="164"/>
          <ac:spMkLst>
            <pc:docMk/>
            <pc:sldMk cId="3017426145" sldId="278"/>
            <ac:spMk id="58" creationId="{124EF02B-5520-8949-BC99-B86550935FCB}"/>
          </ac:spMkLst>
        </pc:spChg>
        <pc:spChg chg="mod topLvl">
          <ac:chgData name="אלמוג בורה" userId="7b309e26-a743-44f5-97cc-bb133edac1d6" providerId="ADAL" clId="{9FE92305-49B9-4482-A9F6-DEF166E91AD0}" dt="2024-04-03T14:24:39.319" v="228" actId="164"/>
          <ac:spMkLst>
            <pc:docMk/>
            <pc:sldMk cId="3017426145" sldId="278"/>
            <ac:spMk id="59" creationId="{878D7869-4599-0FFA-088B-A241586B9A0A}"/>
          </ac:spMkLst>
        </pc:spChg>
        <pc:spChg chg="mod topLvl">
          <ac:chgData name="אלמוג בורה" userId="7b309e26-a743-44f5-97cc-bb133edac1d6" providerId="ADAL" clId="{9FE92305-49B9-4482-A9F6-DEF166E91AD0}" dt="2024-04-03T14:24:39.319" v="228" actId="164"/>
          <ac:spMkLst>
            <pc:docMk/>
            <pc:sldMk cId="3017426145" sldId="278"/>
            <ac:spMk id="60" creationId="{5FEB16B2-21A3-670F-BCBC-3A3CBD28F47A}"/>
          </ac:spMkLst>
        </pc:spChg>
        <pc:spChg chg="mod topLvl">
          <ac:chgData name="אלמוג בורה" userId="7b309e26-a743-44f5-97cc-bb133edac1d6" providerId="ADAL" clId="{9FE92305-49B9-4482-A9F6-DEF166E91AD0}" dt="2024-04-03T14:24:39.319" v="228" actId="164"/>
          <ac:spMkLst>
            <pc:docMk/>
            <pc:sldMk cId="3017426145" sldId="278"/>
            <ac:spMk id="61" creationId="{DE440E5A-C259-92AE-0121-C0987B3DA9EB}"/>
          </ac:spMkLst>
        </pc:spChg>
        <pc:spChg chg="mod topLvl">
          <ac:chgData name="אלמוג בורה" userId="7b309e26-a743-44f5-97cc-bb133edac1d6" providerId="ADAL" clId="{9FE92305-49B9-4482-A9F6-DEF166E91AD0}" dt="2024-04-03T14:24:39.319" v="228" actId="164"/>
          <ac:spMkLst>
            <pc:docMk/>
            <pc:sldMk cId="3017426145" sldId="278"/>
            <ac:spMk id="62" creationId="{5FABC290-C06E-FB4F-9EA4-740BCCD5092E}"/>
          </ac:spMkLst>
        </pc:spChg>
        <pc:spChg chg="mod topLvl">
          <ac:chgData name="אלמוג בורה" userId="7b309e26-a743-44f5-97cc-bb133edac1d6" providerId="ADAL" clId="{9FE92305-49B9-4482-A9F6-DEF166E91AD0}" dt="2024-04-03T14:26:13.109" v="313" actId="164"/>
          <ac:spMkLst>
            <pc:docMk/>
            <pc:sldMk cId="3017426145" sldId="278"/>
            <ac:spMk id="63" creationId="{B800063B-7239-72DB-3F47-AFDCF23E4D1A}"/>
          </ac:spMkLst>
        </pc:spChg>
        <pc:spChg chg="mod topLvl">
          <ac:chgData name="אלמוג בורה" userId="7b309e26-a743-44f5-97cc-bb133edac1d6" providerId="ADAL" clId="{9FE92305-49B9-4482-A9F6-DEF166E91AD0}" dt="2024-04-03T14:24:39.319" v="228" actId="164"/>
          <ac:spMkLst>
            <pc:docMk/>
            <pc:sldMk cId="3017426145" sldId="278"/>
            <ac:spMk id="1024" creationId="{E2F2892A-CA29-7960-9835-B0C9E43287B9}"/>
          </ac:spMkLst>
        </pc:spChg>
        <pc:spChg chg="mod topLvl">
          <ac:chgData name="אלמוג בורה" userId="7b309e26-a743-44f5-97cc-bb133edac1d6" providerId="ADAL" clId="{9FE92305-49B9-4482-A9F6-DEF166E91AD0}" dt="2024-04-03T14:24:39.319" v="228" actId="164"/>
          <ac:spMkLst>
            <pc:docMk/>
            <pc:sldMk cId="3017426145" sldId="278"/>
            <ac:spMk id="1025" creationId="{40A69CBA-D350-8270-F486-B6AFE39DFEE0}"/>
          </ac:spMkLst>
        </pc:spChg>
        <pc:spChg chg="mod topLvl">
          <ac:chgData name="אלמוג בורה" userId="7b309e26-a743-44f5-97cc-bb133edac1d6" providerId="ADAL" clId="{9FE92305-49B9-4482-A9F6-DEF166E91AD0}" dt="2024-04-03T14:24:39.319" v="228" actId="164"/>
          <ac:spMkLst>
            <pc:docMk/>
            <pc:sldMk cId="3017426145" sldId="278"/>
            <ac:spMk id="1026" creationId="{6B70E47F-F0CC-ED0C-2173-402A3E7D67E7}"/>
          </ac:spMkLst>
        </pc:spChg>
        <pc:spChg chg="mod topLvl">
          <ac:chgData name="אלמוג בורה" userId="7b309e26-a743-44f5-97cc-bb133edac1d6" providerId="ADAL" clId="{9FE92305-49B9-4482-A9F6-DEF166E91AD0}" dt="2024-04-03T14:24:39.319" v="228" actId="164"/>
          <ac:spMkLst>
            <pc:docMk/>
            <pc:sldMk cId="3017426145" sldId="278"/>
            <ac:spMk id="1027" creationId="{EC93FB19-DA09-0EF6-916B-C98E28EAC043}"/>
          </ac:spMkLst>
        </pc:spChg>
        <pc:spChg chg="mod topLvl">
          <ac:chgData name="אלמוג בורה" userId="7b309e26-a743-44f5-97cc-bb133edac1d6" providerId="ADAL" clId="{9FE92305-49B9-4482-A9F6-DEF166E91AD0}" dt="2024-04-03T14:24:39.319" v="228" actId="164"/>
          <ac:spMkLst>
            <pc:docMk/>
            <pc:sldMk cId="3017426145" sldId="278"/>
            <ac:spMk id="1028" creationId="{602DF93C-91EB-81DF-6933-C540E9BA89E9}"/>
          </ac:spMkLst>
        </pc:spChg>
        <pc:spChg chg="mod topLvl">
          <ac:chgData name="אלמוג בורה" userId="7b309e26-a743-44f5-97cc-bb133edac1d6" providerId="ADAL" clId="{9FE92305-49B9-4482-A9F6-DEF166E91AD0}" dt="2024-04-03T14:24:39.319" v="228" actId="164"/>
          <ac:spMkLst>
            <pc:docMk/>
            <pc:sldMk cId="3017426145" sldId="278"/>
            <ac:spMk id="1029" creationId="{2D4E3857-A4E9-5274-2630-41C2D9F2D765}"/>
          </ac:spMkLst>
        </pc:spChg>
        <pc:spChg chg="mod topLvl">
          <ac:chgData name="אלמוג בורה" userId="7b309e26-a743-44f5-97cc-bb133edac1d6" providerId="ADAL" clId="{9FE92305-49B9-4482-A9F6-DEF166E91AD0}" dt="2024-04-03T14:24:39.319" v="228" actId="164"/>
          <ac:spMkLst>
            <pc:docMk/>
            <pc:sldMk cId="3017426145" sldId="278"/>
            <ac:spMk id="1030" creationId="{DD3DA989-1EE4-3D9A-690C-349C623CDBD5}"/>
          </ac:spMkLst>
        </pc:spChg>
        <pc:spChg chg="mod topLvl">
          <ac:chgData name="אלמוג בורה" userId="7b309e26-a743-44f5-97cc-bb133edac1d6" providerId="ADAL" clId="{9FE92305-49B9-4482-A9F6-DEF166E91AD0}" dt="2024-04-03T14:24:39.319" v="228" actId="164"/>
          <ac:spMkLst>
            <pc:docMk/>
            <pc:sldMk cId="3017426145" sldId="278"/>
            <ac:spMk id="1031" creationId="{0A69FEE0-A3B5-1A77-BDCF-30ED84BAC81D}"/>
          </ac:spMkLst>
        </pc:spChg>
        <pc:spChg chg="del mod topLvl">
          <ac:chgData name="אלמוג בורה" userId="7b309e26-a743-44f5-97cc-bb133edac1d6" providerId="ADAL" clId="{9FE92305-49B9-4482-A9F6-DEF166E91AD0}" dt="2024-04-03T14:26:28.472" v="317" actId="21"/>
          <ac:spMkLst>
            <pc:docMk/>
            <pc:sldMk cId="3017426145" sldId="278"/>
            <ac:spMk id="1032" creationId="{7BE30934-0A58-5DD7-9386-85373249AE98}"/>
          </ac:spMkLst>
        </pc:spChg>
        <pc:spChg chg="mod topLvl">
          <ac:chgData name="אלמוג בורה" userId="7b309e26-a743-44f5-97cc-bb133edac1d6" providerId="ADAL" clId="{9FE92305-49B9-4482-A9F6-DEF166E91AD0}" dt="2024-04-03T14:24:39.319" v="228" actId="164"/>
          <ac:spMkLst>
            <pc:docMk/>
            <pc:sldMk cId="3017426145" sldId="278"/>
            <ac:spMk id="1033" creationId="{0D9B3D43-436C-8EB1-C4E1-7F4270593B68}"/>
          </ac:spMkLst>
        </pc:spChg>
        <pc:spChg chg="del mod topLvl">
          <ac:chgData name="אלמוג בורה" userId="7b309e26-a743-44f5-97cc-bb133edac1d6" providerId="ADAL" clId="{9FE92305-49B9-4482-A9F6-DEF166E91AD0}" dt="2024-04-03T14:26:28.472" v="317" actId="21"/>
          <ac:spMkLst>
            <pc:docMk/>
            <pc:sldMk cId="3017426145" sldId="278"/>
            <ac:spMk id="1034" creationId="{E405DD9E-98D4-9DCB-4D15-4B36B211B193}"/>
          </ac:spMkLst>
        </pc:spChg>
        <pc:spChg chg="del mod topLvl">
          <ac:chgData name="אלמוג בורה" userId="7b309e26-a743-44f5-97cc-bb133edac1d6" providerId="ADAL" clId="{9FE92305-49B9-4482-A9F6-DEF166E91AD0}" dt="2024-04-03T14:26:28.472" v="317" actId="21"/>
          <ac:spMkLst>
            <pc:docMk/>
            <pc:sldMk cId="3017426145" sldId="278"/>
            <ac:spMk id="1035" creationId="{969FA088-6C26-F282-7856-C02E24F9AAA0}"/>
          </ac:spMkLst>
        </pc:spChg>
        <pc:spChg chg="mod topLvl">
          <ac:chgData name="אלמוג בורה" userId="7b309e26-a743-44f5-97cc-bb133edac1d6" providerId="ADAL" clId="{9FE92305-49B9-4482-A9F6-DEF166E91AD0}" dt="2024-04-03T14:24:39.319" v="228" actId="164"/>
          <ac:spMkLst>
            <pc:docMk/>
            <pc:sldMk cId="3017426145" sldId="278"/>
            <ac:spMk id="1036" creationId="{09404984-8C3F-F98E-4396-999851AFD97F}"/>
          </ac:spMkLst>
        </pc:spChg>
        <pc:spChg chg="del mod topLvl">
          <ac:chgData name="אלמוג בורה" userId="7b309e26-a743-44f5-97cc-bb133edac1d6" providerId="ADAL" clId="{9FE92305-49B9-4482-A9F6-DEF166E91AD0}" dt="2024-04-03T14:26:28.472" v="317" actId="21"/>
          <ac:spMkLst>
            <pc:docMk/>
            <pc:sldMk cId="3017426145" sldId="278"/>
            <ac:spMk id="1037" creationId="{4C2626DA-11E0-EA9E-1062-754437618F6B}"/>
          </ac:spMkLst>
        </pc:spChg>
        <pc:spChg chg="mod topLvl">
          <ac:chgData name="אלמוג בורה" userId="7b309e26-a743-44f5-97cc-bb133edac1d6" providerId="ADAL" clId="{9FE92305-49B9-4482-A9F6-DEF166E91AD0}" dt="2024-04-03T14:24:39.319" v="228" actId="164"/>
          <ac:spMkLst>
            <pc:docMk/>
            <pc:sldMk cId="3017426145" sldId="278"/>
            <ac:spMk id="1038" creationId="{ABC069E8-839D-672F-68F6-AD12A3D40953}"/>
          </ac:spMkLst>
        </pc:spChg>
        <pc:spChg chg="mod topLvl">
          <ac:chgData name="אלמוג בורה" userId="7b309e26-a743-44f5-97cc-bb133edac1d6" providerId="ADAL" clId="{9FE92305-49B9-4482-A9F6-DEF166E91AD0}" dt="2024-04-03T14:24:39.319" v="228" actId="164"/>
          <ac:spMkLst>
            <pc:docMk/>
            <pc:sldMk cId="3017426145" sldId="278"/>
            <ac:spMk id="1039" creationId="{C36E4100-BB39-9BBA-3C47-0D71D113FB08}"/>
          </ac:spMkLst>
        </pc:spChg>
        <pc:spChg chg="mod topLvl">
          <ac:chgData name="אלמוג בורה" userId="7b309e26-a743-44f5-97cc-bb133edac1d6" providerId="ADAL" clId="{9FE92305-49B9-4482-A9F6-DEF166E91AD0}" dt="2024-04-03T14:24:39.319" v="228" actId="164"/>
          <ac:spMkLst>
            <pc:docMk/>
            <pc:sldMk cId="3017426145" sldId="278"/>
            <ac:spMk id="1040" creationId="{72FDA39B-5EB5-077C-A18E-8052EBF7B8F2}"/>
          </ac:spMkLst>
        </pc:spChg>
        <pc:spChg chg="mod topLvl">
          <ac:chgData name="אלמוג בורה" userId="7b309e26-a743-44f5-97cc-bb133edac1d6" providerId="ADAL" clId="{9FE92305-49B9-4482-A9F6-DEF166E91AD0}" dt="2024-04-03T14:24:39.319" v="228" actId="164"/>
          <ac:spMkLst>
            <pc:docMk/>
            <pc:sldMk cId="3017426145" sldId="278"/>
            <ac:spMk id="1041" creationId="{6B4667B0-444F-EA96-C7FA-0A34973CC292}"/>
          </ac:spMkLst>
        </pc:spChg>
        <pc:spChg chg="mod topLvl">
          <ac:chgData name="אלמוג בורה" userId="7b309e26-a743-44f5-97cc-bb133edac1d6" providerId="ADAL" clId="{9FE92305-49B9-4482-A9F6-DEF166E91AD0}" dt="2024-04-03T14:24:39.319" v="228" actId="164"/>
          <ac:spMkLst>
            <pc:docMk/>
            <pc:sldMk cId="3017426145" sldId="278"/>
            <ac:spMk id="1042" creationId="{1C887835-D68B-08EC-ADCC-7D64441779AB}"/>
          </ac:spMkLst>
        </pc:spChg>
        <pc:spChg chg="add del mod">
          <ac:chgData name="אלמוג בורה" userId="7b309e26-a743-44f5-97cc-bb133edac1d6" providerId="ADAL" clId="{9FE92305-49B9-4482-A9F6-DEF166E91AD0}" dt="2024-04-03T14:23:05.159" v="199" actId="478"/>
          <ac:spMkLst>
            <pc:docMk/>
            <pc:sldMk cId="3017426145" sldId="278"/>
            <ac:spMk id="1043" creationId="{F860E3F1-80D5-C915-0C1A-6F045618538D}"/>
          </ac:spMkLst>
        </pc:spChg>
        <pc:spChg chg="add mod">
          <ac:chgData name="אלמוג בורה" userId="7b309e26-a743-44f5-97cc-bb133edac1d6" providerId="ADAL" clId="{9FE92305-49B9-4482-A9F6-DEF166E91AD0}" dt="2024-04-03T14:24:22.102" v="224" actId="20577"/>
          <ac:spMkLst>
            <pc:docMk/>
            <pc:sldMk cId="3017426145" sldId="278"/>
            <ac:spMk id="1044" creationId="{38C98999-945F-3CFB-CE29-A45D5C1CC769}"/>
          </ac:spMkLst>
        </pc:spChg>
        <pc:spChg chg="add mod">
          <ac:chgData name="אלמוג בורה" userId="7b309e26-a743-44f5-97cc-bb133edac1d6" providerId="ADAL" clId="{9FE92305-49B9-4482-A9F6-DEF166E91AD0}" dt="2024-04-03T14:58:20.681" v="595" actId="1038"/>
          <ac:spMkLst>
            <pc:docMk/>
            <pc:sldMk cId="3017426145" sldId="278"/>
            <ac:spMk id="1052" creationId="{93BC2112-6837-A946-A6F6-9D76654F91B8}"/>
          </ac:spMkLst>
        </pc:spChg>
        <pc:spChg chg="add mod">
          <ac:chgData name="אלמוג בורה" userId="7b309e26-a743-44f5-97cc-bb133edac1d6" providerId="ADAL" clId="{9FE92305-49B9-4482-A9F6-DEF166E91AD0}" dt="2024-04-03T14:58:20.681" v="595" actId="1038"/>
          <ac:spMkLst>
            <pc:docMk/>
            <pc:sldMk cId="3017426145" sldId="278"/>
            <ac:spMk id="1053" creationId="{E1EECD1E-182F-A786-1B64-81D579D9E446}"/>
          </ac:spMkLst>
        </pc:spChg>
        <pc:spChg chg="add mod">
          <ac:chgData name="אלמוג בורה" userId="7b309e26-a743-44f5-97cc-bb133edac1d6" providerId="ADAL" clId="{9FE92305-49B9-4482-A9F6-DEF166E91AD0}" dt="2024-04-03T14:58:20.681" v="595" actId="1038"/>
          <ac:spMkLst>
            <pc:docMk/>
            <pc:sldMk cId="3017426145" sldId="278"/>
            <ac:spMk id="1054" creationId="{29AA85C6-CADF-BC6D-A244-B0095297BF5A}"/>
          </ac:spMkLst>
        </pc:spChg>
        <pc:spChg chg="add mod">
          <ac:chgData name="אלמוג בורה" userId="7b309e26-a743-44f5-97cc-bb133edac1d6" providerId="ADAL" clId="{9FE92305-49B9-4482-A9F6-DEF166E91AD0}" dt="2024-04-03T14:58:20.681" v="595" actId="1038"/>
          <ac:spMkLst>
            <pc:docMk/>
            <pc:sldMk cId="3017426145" sldId="278"/>
            <ac:spMk id="1055" creationId="{DF10AB45-2081-4182-F15F-A4F2C106614D}"/>
          </ac:spMkLst>
        </pc:spChg>
        <pc:spChg chg="mod">
          <ac:chgData name="אלמוג בורה" userId="7b309e26-a743-44f5-97cc-bb133edac1d6" providerId="ADAL" clId="{9FE92305-49B9-4482-A9F6-DEF166E91AD0}" dt="2024-04-03T14:27:03.578" v="324"/>
          <ac:spMkLst>
            <pc:docMk/>
            <pc:sldMk cId="3017426145" sldId="278"/>
            <ac:spMk id="1057" creationId="{E5B240DC-A2AF-E92F-F871-A75FE7B70B21}"/>
          </ac:spMkLst>
        </pc:spChg>
        <pc:spChg chg="mod">
          <ac:chgData name="אלמוג בורה" userId="7b309e26-a743-44f5-97cc-bb133edac1d6" providerId="ADAL" clId="{9FE92305-49B9-4482-A9F6-DEF166E91AD0}" dt="2024-04-03T14:27:03.578" v="324"/>
          <ac:spMkLst>
            <pc:docMk/>
            <pc:sldMk cId="3017426145" sldId="278"/>
            <ac:spMk id="1059" creationId="{DBEAFFE6-5EAD-C36D-1295-FAE1166D3F06}"/>
          </ac:spMkLst>
        </pc:spChg>
        <pc:spChg chg="mod">
          <ac:chgData name="אלמוג בורה" userId="7b309e26-a743-44f5-97cc-bb133edac1d6" providerId="ADAL" clId="{9FE92305-49B9-4482-A9F6-DEF166E91AD0}" dt="2024-04-03T14:27:03.578" v="324"/>
          <ac:spMkLst>
            <pc:docMk/>
            <pc:sldMk cId="3017426145" sldId="278"/>
            <ac:spMk id="1061" creationId="{1E7209E2-1CCA-D98B-24D7-FD2FFE8E8445}"/>
          </ac:spMkLst>
        </pc:spChg>
        <pc:spChg chg="del">
          <ac:chgData name="אלמוג בורה" userId="7b309e26-a743-44f5-97cc-bb133edac1d6" providerId="ADAL" clId="{9FE92305-49B9-4482-A9F6-DEF166E91AD0}" dt="2024-04-03T14:19:40.380" v="38" actId="478"/>
          <ac:spMkLst>
            <pc:docMk/>
            <pc:sldMk cId="3017426145" sldId="278"/>
            <ac:spMk id="1062" creationId="{00000000-0000-0000-0000-000000000000}"/>
          </ac:spMkLst>
        </pc:spChg>
        <pc:spChg chg="del">
          <ac:chgData name="אלמוג בורה" userId="7b309e26-a743-44f5-97cc-bb133edac1d6" providerId="ADAL" clId="{9FE92305-49B9-4482-A9F6-DEF166E91AD0}" dt="2024-04-03T14:19:40.380" v="38" actId="478"/>
          <ac:spMkLst>
            <pc:docMk/>
            <pc:sldMk cId="3017426145" sldId="278"/>
            <ac:spMk id="1063" creationId="{00000000-0000-0000-0000-000000000000}"/>
          </ac:spMkLst>
        </pc:spChg>
        <pc:spChg chg="del">
          <ac:chgData name="אלמוג בורה" userId="7b309e26-a743-44f5-97cc-bb133edac1d6" providerId="ADAL" clId="{9FE92305-49B9-4482-A9F6-DEF166E91AD0}" dt="2024-04-03T14:19:40.380" v="38" actId="478"/>
          <ac:spMkLst>
            <pc:docMk/>
            <pc:sldMk cId="3017426145" sldId="278"/>
            <ac:spMk id="1612" creationId="{00000000-0000-0000-0000-000000000000}"/>
          </ac:spMkLst>
        </pc:spChg>
        <pc:spChg chg="del">
          <ac:chgData name="אלמוג בורה" userId="7b309e26-a743-44f5-97cc-bb133edac1d6" providerId="ADAL" clId="{9FE92305-49B9-4482-A9F6-DEF166E91AD0}" dt="2024-04-03T14:19:40.380" v="38" actId="478"/>
          <ac:spMkLst>
            <pc:docMk/>
            <pc:sldMk cId="3017426145" sldId="278"/>
            <ac:spMk id="1613" creationId="{00000000-0000-0000-0000-000000000000}"/>
          </ac:spMkLst>
        </pc:spChg>
        <pc:spChg chg="mod">
          <ac:chgData name="אלמוג בורה" userId="7b309e26-a743-44f5-97cc-bb133edac1d6" providerId="ADAL" clId="{9FE92305-49B9-4482-A9F6-DEF166E91AD0}" dt="2024-04-03T14:27:03.578" v="324"/>
          <ac:spMkLst>
            <pc:docMk/>
            <pc:sldMk cId="3017426145" sldId="278"/>
            <ac:spMk id="1615" creationId="{302C9447-364D-4610-EB02-BEB0D93C75AC}"/>
          </ac:spMkLst>
        </pc:spChg>
        <pc:spChg chg="mod">
          <ac:chgData name="אלמוג בורה" userId="7b309e26-a743-44f5-97cc-bb133edac1d6" providerId="ADAL" clId="{9FE92305-49B9-4482-A9F6-DEF166E91AD0}" dt="2024-04-03T14:27:03.578" v="324"/>
          <ac:spMkLst>
            <pc:docMk/>
            <pc:sldMk cId="3017426145" sldId="278"/>
            <ac:spMk id="1616" creationId="{8FA58937-8F59-D5D1-CC7B-1E007C0C2BF5}"/>
          </ac:spMkLst>
        </pc:spChg>
        <pc:spChg chg="mod">
          <ac:chgData name="אלמוג בורה" userId="7b309e26-a743-44f5-97cc-bb133edac1d6" providerId="ADAL" clId="{9FE92305-49B9-4482-A9F6-DEF166E91AD0}" dt="2024-04-03T14:27:03.578" v="324"/>
          <ac:spMkLst>
            <pc:docMk/>
            <pc:sldMk cId="3017426145" sldId="278"/>
            <ac:spMk id="1617" creationId="{C8D0A6F8-D30E-4FAD-EB8C-BAC6FD09ECBB}"/>
          </ac:spMkLst>
        </pc:spChg>
        <pc:spChg chg="mod">
          <ac:chgData name="אלמוג בורה" userId="7b309e26-a743-44f5-97cc-bb133edac1d6" providerId="ADAL" clId="{9FE92305-49B9-4482-A9F6-DEF166E91AD0}" dt="2024-04-03T14:27:03.578" v="324"/>
          <ac:spMkLst>
            <pc:docMk/>
            <pc:sldMk cId="3017426145" sldId="278"/>
            <ac:spMk id="1618" creationId="{BE13CB86-82E2-E75F-111D-90060F65CDE2}"/>
          </ac:spMkLst>
        </pc:spChg>
        <pc:spChg chg="mod">
          <ac:chgData name="אלמוג בורה" userId="7b309e26-a743-44f5-97cc-bb133edac1d6" providerId="ADAL" clId="{9FE92305-49B9-4482-A9F6-DEF166E91AD0}" dt="2024-04-03T14:27:03.578" v="324"/>
          <ac:spMkLst>
            <pc:docMk/>
            <pc:sldMk cId="3017426145" sldId="278"/>
            <ac:spMk id="1619" creationId="{B6F5B0F3-7CBF-1B38-E9CC-9A707637B865}"/>
          </ac:spMkLst>
        </pc:spChg>
        <pc:spChg chg="mod">
          <ac:chgData name="אלמוג בורה" userId="7b309e26-a743-44f5-97cc-bb133edac1d6" providerId="ADAL" clId="{9FE92305-49B9-4482-A9F6-DEF166E91AD0}" dt="2024-04-03T14:27:03.578" v="324"/>
          <ac:spMkLst>
            <pc:docMk/>
            <pc:sldMk cId="3017426145" sldId="278"/>
            <ac:spMk id="1620" creationId="{A5293746-BE58-2531-476D-9ACF59CF058E}"/>
          </ac:spMkLst>
        </pc:spChg>
        <pc:spChg chg="mod">
          <ac:chgData name="אלמוג בורה" userId="7b309e26-a743-44f5-97cc-bb133edac1d6" providerId="ADAL" clId="{9FE92305-49B9-4482-A9F6-DEF166E91AD0}" dt="2024-04-03T14:27:03.578" v="324"/>
          <ac:spMkLst>
            <pc:docMk/>
            <pc:sldMk cId="3017426145" sldId="278"/>
            <ac:spMk id="1621" creationId="{5DD1AA17-7668-394E-C45B-469DF8D31D37}"/>
          </ac:spMkLst>
        </pc:spChg>
        <pc:spChg chg="mod">
          <ac:chgData name="אלמוג בורה" userId="7b309e26-a743-44f5-97cc-bb133edac1d6" providerId="ADAL" clId="{9FE92305-49B9-4482-A9F6-DEF166E91AD0}" dt="2024-04-03T14:27:03.578" v="324"/>
          <ac:spMkLst>
            <pc:docMk/>
            <pc:sldMk cId="3017426145" sldId="278"/>
            <ac:spMk id="1622" creationId="{4CB6B10F-189A-9F53-E29B-B1C76AD90FBC}"/>
          </ac:spMkLst>
        </pc:spChg>
        <pc:spChg chg="mod">
          <ac:chgData name="אלמוג בורה" userId="7b309e26-a743-44f5-97cc-bb133edac1d6" providerId="ADAL" clId="{9FE92305-49B9-4482-A9F6-DEF166E91AD0}" dt="2024-04-03T14:27:03.578" v="324"/>
          <ac:spMkLst>
            <pc:docMk/>
            <pc:sldMk cId="3017426145" sldId="278"/>
            <ac:spMk id="1623" creationId="{27F93709-F82B-69BC-4290-0F3B7122A034}"/>
          </ac:spMkLst>
        </pc:spChg>
        <pc:spChg chg="mod">
          <ac:chgData name="אלמוג בורה" userId="7b309e26-a743-44f5-97cc-bb133edac1d6" providerId="ADAL" clId="{9FE92305-49B9-4482-A9F6-DEF166E91AD0}" dt="2024-04-03T14:27:03.578" v="324"/>
          <ac:spMkLst>
            <pc:docMk/>
            <pc:sldMk cId="3017426145" sldId="278"/>
            <ac:spMk id="1624" creationId="{3FE6799B-BD90-0970-DCA5-50F345D03B63}"/>
          </ac:spMkLst>
        </pc:spChg>
        <pc:spChg chg="mod">
          <ac:chgData name="אלמוג בורה" userId="7b309e26-a743-44f5-97cc-bb133edac1d6" providerId="ADAL" clId="{9FE92305-49B9-4482-A9F6-DEF166E91AD0}" dt="2024-04-03T14:27:03.578" v="324"/>
          <ac:spMkLst>
            <pc:docMk/>
            <pc:sldMk cId="3017426145" sldId="278"/>
            <ac:spMk id="1625" creationId="{988F044C-4DD8-B5C8-EC93-FF113A0EC871}"/>
          </ac:spMkLst>
        </pc:spChg>
        <pc:spChg chg="mod">
          <ac:chgData name="אלמוג בורה" userId="7b309e26-a743-44f5-97cc-bb133edac1d6" providerId="ADAL" clId="{9FE92305-49B9-4482-A9F6-DEF166E91AD0}" dt="2024-04-03T14:27:03.578" v="324"/>
          <ac:spMkLst>
            <pc:docMk/>
            <pc:sldMk cId="3017426145" sldId="278"/>
            <ac:spMk id="1626" creationId="{D7B61CE6-887B-B87E-5274-D3FB8DA5D222}"/>
          </ac:spMkLst>
        </pc:spChg>
        <pc:spChg chg="mod">
          <ac:chgData name="אלמוג בורה" userId="7b309e26-a743-44f5-97cc-bb133edac1d6" providerId="ADAL" clId="{9FE92305-49B9-4482-A9F6-DEF166E91AD0}" dt="2024-04-03T14:27:03.578" v="324"/>
          <ac:spMkLst>
            <pc:docMk/>
            <pc:sldMk cId="3017426145" sldId="278"/>
            <ac:spMk id="1627" creationId="{5F69C98A-0917-A330-ADA4-83B38BCD8DA7}"/>
          </ac:spMkLst>
        </pc:spChg>
        <pc:spChg chg="mod">
          <ac:chgData name="אלמוג בורה" userId="7b309e26-a743-44f5-97cc-bb133edac1d6" providerId="ADAL" clId="{9FE92305-49B9-4482-A9F6-DEF166E91AD0}" dt="2024-04-03T14:27:03.578" v="324"/>
          <ac:spMkLst>
            <pc:docMk/>
            <pc:sldMk cId="3017426145" sldId="278"/>
            <ac:spMk id="1628" creationId="{B6B65FE9-5F47-F856-2F03-E30526EAC3D0}"/>
          </ac:spMkLst>
        </pc:spChg>
        <pc:spChg chg="mod">
          <ac:chgData name="אלמוג בורה" userId="7b309e26-a743-44f5-97cc-bb133edac1d6" providerId="ADAL" clId="{9FE92305-49B9-4482-A9F6-DEF166E91AD0}" dt="2024-04-03T14:27:03.578" v="324"/>
          <ac:spMkLst>
            <pc:docMk/>
            <pc:sldMk cId="3017426145" sldId="278"/>
            <ac:spMk id="1629" creationId="{A4896005-B251-52BD-99F7-FC7A75639BFA}"/>
          </ac:spMkLst>
        </pc:spChg>
        <pc:spChg chg="mod">
          <ac:chgData name="אלמוג בורה" userId="7b309e26-a743-44f5-97cc-bb133edac1d6" providerId="ADAL" clId="{9FE92305-49B9-4482-A9F6-DEF166E91AD0}" dt="2024-04-03T14:27:03.578" v="324"/>
          <ac:spMkLst>
            <pc:docMk/>
            <pc:sldMk cId="3017426145" sldId="278"/>
            <ac:spMk id="1630" creationId="{2EE99317-BCD9-9799-CF32-A785F03745F4}"/>
          </ac:spMkLst>
        </pc:spChg>
        <pc:spChg chg="mod">
          <ac:chgData name="אלמוג בורה" userId="7b309e26-a743-44f5-97cc-bb133edac1d6" providerId="ADAL" clId="{9FE92305-49B9-4482-A9F6-DEF166E91AD0}" dt="2024-04-03T14:27:03.578" v="324"/>
          <ac:spMkLst>
            <pc:docMk/>
            <pc:sldMk cId="3017426145" sldId="278"/>
            <ac:spMk id="1631" creationId="{5DB5157B-8BF6-999F-2D24-9E674379041F}"/>
          </ac:spMkLst>
        </pc:spChg>
        <pc:spChg chg="mod">
          <ac:chgData name="אלמוג בורה" userId="7b309e26-a743-44f5-97cc-bb133edac1d6" providerId="ADAL" clId="{9FE92305-49B9-4482-A9F6-DEF166E91AD0}" dt="2024-04-03T14:27:03.578" v="324"/>
          <ac:spMkLst>
            <pc:docMk/>
            <pc:sldMk cId="3017426145" sldId="278"/>
            <ac:spMk id="1632" creationId="{EAD00C8C-5342-2758-5B0D-840BAABC20F3}"/>
          </ac:spMkLst>
        </pc:spChg>
        <pc:spChg chg="mod">
          <ac:chgData name="אלמוג בורה" userId="7b309e26-a743-44f5-97cc-bb133edac1d6" providerId="ADAL" clId="{9FE92305-49B9-4482-A9F6-DEF166E91AD0}" dt="2024-04-03T14:27:03.578" v="324"/>
          <ac:spMkLst>
            <pc:docMk/>
            <pc:sldMk cId="3017426145" sldId="278"/>
            <ac:spMk id="1633" creationId="{E2B7B79D-13A9-9A19-1244-FC50A93F42CA}"/>
          </ac:spMkLst>
        </pc:spChg>
        <pc:spChg chg="mod">
          <ac:chgData name="אלמוג בורה" userId="7b309e26-a743-44f5-97cc-bb133edac1d6" providerId="ADAL" clId="{9FE92305-49B9-4482-A9F6-DEF166E91AD0}" dt="2024-04-03T14:27:03.578" v="324"/>
          <ac:spMkLst>
            <pc:docMk/>
            <pc:sldMk cId="3017426145" sldId="278"/>
            <ac:spMk id="1634" creationId="{20DB948C-E250-13F5-CA60-874F05401994}"/>
          </ac:spMkLst>
        </pc:spChg>
        <pc:spChg chg="mod">
          <ac:chgData name="אלמוג בורה" userId="7b309e26-a743-44f5-97cc-bb133edac1d6" providerId="ADAL" clId="{9FE92305-49B9-4482-A9F6-DEF166E91AD0}" dt="2024-04-03T14:27:03.578" v="324"/>
          <ac:spMkLst>
            <pc:docMk/>
            <pc:sldMk cId="3017426145" sldId="278"/>
            <ac:spMk id="1635" creationId="{C400F01A-1EFC-BA7F-4715-BA93ADC7D1D3}"/>
          </ac:spMkLst>
        </pc:spChg>
        <pc:spChg chg="mod">
          <ac:chgData name="אלמוג בורה" userId="7b309e26-a743-44f5-97cc-bb133edac1d6" providerId="ADAL" clId="{9FE92305-49B9-4482-A9F6-DEF166E91AD0}" dt="2024-04-03T14:27:03.578" v="324"/>
          <ac:spMkLst>
            <pc:docMk/>
            <pc:sldMk cId="3017426145" sldId="278"/>
            <ac:spMk id="1636" creationId="{6CBB9CB1-B61A-0A6C-10A1-219DACF91D21}"/>
          </ac:spMkLst>
        </pc:spChg>
        <pc:spChg chg="mod">
          <ac:chgData name="אלמוג בורה" userId="7b309e26-a743-44f5-97cc-bb133edac1d6" providerId="ADAL" clId="{9FE92305-49B9-4482-A9F6-DEF166E91AD0}" dt="2024-04-03T14:27:03.578" v="324"/>
          <ac:spMkLst>
            <pc:docMk/>
            <pc:sldMk cId="3017426145" sldId="278"/>
            <ac:spMk id="1637" creationId="{B5242B83-2E3E-4489-0116-CAA6DD47EBBA}"/>
          </ac:spMkLst>
        </pc:spChg>
        <pc:spChg chg="mod">
          <ac:chgData name="אלמוג בורה" userId="7b309e26-a743-44f5-97cc-bb133edac1d6" providerId="ADAL" clId="{9FE92305-49B9-4482-A9F6-DEF166E91AD0}" dt="2024-04-03T14:27:03.578" v="324"/>
          <ac:spMkLst>
            <pc:docMk/>
            <pc:sldMk cId="3017426145" sldId="278"/>
            <ac:spMk id="1638" creationId="{2D7D980F-A9D3-DEE3-EB81-C07F0EDFAFD5}"/>
          </ac:spMkLst>
        </pc:spChg>
        <pc:spChg chg="mod">
          <ac:chgData name="אלמוג בורה" userId="7b309e26-a743-44f5-97cc-bb133edac1d6" providerId="ADAL" clId="{9FE92305-49B9-4482-A9F6-DEF166E91AD0}" dt="2024-04-03T14:27:03.578" v="324"/>
          <ac:spMkLst>
            <pc:docMk/>
            <pc:sldMk cId="3017426145" sldId="278"/>
            <ac:spMk id="1639" creationId="{9E67B2AB-1A9C-DDB1-B4B5-D786F31B619B}"/>
          </ac:spMkLst>
        </pc:spChg>
        <pc:spChg chg="mod">
          <ac:chgData name="אלמוג בורה" userId="7b309e26-a743-44f5-97cc-bb133edac1d6" providerId="ADAL" clId="{9FE92305-49B9-4482-A9F6-DEF166E91AD0}" dt="2024-04-03T14:27:03.578" v="324"/>
          <ac:spMkLst>
            <pc:docMk/>
            <pc:sldMk cId="3017426145" sldId="278"/>
            <ac:spMk id="1640" creationId="{02FFB22F-6B5A-648C-2CA0-F3A93678EF64}"/>
          </ac:spMkLst>
        </pc:spChg>
        <pc:spChg chg="mod">
          <ac:chgData name="אלמוג בורה" userId="7b309e26-a743-44f5-97cc-bb133edac1d6" providerId="ADAL" clId="{9FE92305-49B9-4482-A9F6-DEF166E91AD0}" dt="2024-04-03T14:27:03.578" v="324"/>
          <ac:spMkLst>
            <pc:docMk/>
            <pc:sldMk cId="3017426145" sldId="278"/>
            <ac:spMk id="1641" creationId="{61DE84B2-2FFB-10B4-4389-607D81C39310}"/>
          </ac:spMkLst>
        </pc:spChg>
        <pc:spChg chg="mod">
          <ac:chgData name="אלמוג בורה" userId="7b309e26-a743-44f5-97cc-bb133edac1d6" providerId="ADAL" clId="{9FE92305-49B9-4482-A9F6-DEF166E91AD0}" dt="2024-04-03T14:27:03.578" v="324"/>
          <ac:spMkLst>
            <pc:docMk/>
            <pc:sldMk cId="3017426145" sldId="278"/>
            <ac:spMk id="1642" creationId="{3306B331-E917-B925-357D-B4328E3A6D17}"/>
          </ac:spMkLst>
        </pc:spChg>
        <pc:spChg chg="mod">
          <ac:chgData name="אלמוג בורה" userId="7b309e26-a743-44f5-97cc-bb133edac1d6" providerId="ADAL" clId="{9FE92305-49B9-4482-A9F6-DEF166E91AD0}" dt="2024-04-03T14:27:03.578" v="324"/>
          <ac:spMkLst>
            <pc:docMk/>
            <pc:sldMk cId="3017426145" sldId="278"/>
            <ac:spMk id="1643" creationId="{2E2D57F0-9577-5235-B4DB-27B7A802D1D9}"/>
          </ac:spMkLst>
        </pc:spChg>
        <pc:spChg chg="mod">
          <ac:chgData name="אלמוג בורה" userId="7b309e26-a743-44f5-97cc-bb133edac1d6" providerId="ADAL" clId="{9FE92305-49B9-4482-A9F6-DEF166E91AD0}" dt="2024-04-03T14:27:03.578" v="324"/>
          <ac:spMkLst>
            <pc:docMk/>
            <pc:sldMk cId="3017426145" sldId="278"/>
            <ac:spMk id="1644" creationId="{37C5FD4E-BC81-EB7C-6211-770C858FAB0B}"/>
          </ac:spMkLst>
        </pc:spChg>
        <pc:grpChg chg="add del mod">
          <ac:chgData name="אלמוג בורה" userId="7b309e26-a743-44f5-97cc-bb133edac1d6" providerId="ADAL" clId="{9FE92305-49B9-4482-A9F6-DEF166E91AD0}" dt="2024-04-03T14:24:31.082" v="227" actId="165"/>
          <ac:grpSpMkLst>
            <pc:docMk/>
            <pc:sldMk cId="3017426145" sldId="278"/>
            <ac:grpSpMk id="8" creationId="{AB35F27C-9C82-0479-68BA-1F9289BFBA0F}"/>
          </ac:grpSpMkLst>
        </pc:grpChg>
        <pc:grpChg chg="add mod">
          <ac:chgData name="אלמוג בורה" userId="7b309e26-a743-44f5-97cc-bb133edac1d6" providerId="ADAL" clId="{9FE92305-49B9-4482-A9F6-DEF166E91AD0}" dt="2024-04-03T14:24:45.965" v="231" actId="164"/>
          <ac:grpSpMkLst>
            <pc:docMk/>
            <pc:sldMk cId="3017426145" sldId="278"/>
            <ac:grpSpMk id="1045" creationId="{F5187F51-905F-4435-0F51-8DD8B92C1E0D}"/>
          </ac:grpSpMkLst>
        </pc:grpChg>
        <pc:grpChg chg="add mod">
          <ac:chgData name="אלמוג בורה" userId="7b309e26-a743-44f5-97cc-bb133edac1d6" providerId="ADAL" clId="{9FE92305-49B9-4482-A9F6-DEF166E91AD0}" dt="2024-04-03T14:26:13.109" v="313" actId="164"/>
          <ac:grpSpMkLst>
            <pc:docMk/>
            <pc:sldMk cId="3017426145" sldId="278"/>
            <ac:grpSpMk id="1046" creationId="{4EB81346-8BE0-9788-A5C1-C886CF7F174F}"/>
          </ac:grpSpMkLst>
        </pc:grpChg>
        <pc:grpChg chg="add mod">
          <ac:chgData name="אלמוג בורה" userId="7b309e26-a743-44f5-97cc-bb133edac1d6" providerId="ADAL" clId="{9FE92305-49B9-4482-A9F6-DEF166E91AD0}" dt="2024-04-03T14:25:35.321" v="303" actId="164"/>
          <ac:grpSpMkLst>
            <pc:docMk/>
            <pc:sldMk cId="3017426145" sldId="278"/>
            <ac:grpSpMk id="1047" creationId="{4A48A465-CE85-26C9-F539-C324CF33722B}"/>
          </ac:grpSpMkLst>
        </pc:grpChg>
        <pc:grpChg chg="add mod">
          <ac:chgData name="אלמוג בורה" userId="7b309e26-a743-44f5-97cc-bb133edac1d6" providerId="ADAL" clId="{9FE92305-49B9-4482-A9F6-DEF166E91AD0}" dt="2024-04-03T14:25:52.553" v="306" actId="164"/>
          <ac:grpSpMkLst>
            <pc:docMk/>
            <pc:sldMk cId="3017426145" sldId="278"/>
            <ac:grpSpMk id="1048" creationId="{CEA01562-A058-8877-B5ED-D35494EFDAC4}"/>
          </ac:grpSpMkLst>
        </pc:grpChg>
        <pc:grpChg chg="add mod">
          <ac:chgData name="אלמוג בורה" userId="7b309e26-a743-44f5-97cc-bb133edac1d6" providerId="ADAL" clId="{9FE92305-49B9-4482-A9F6-DEF166E91AD0}" dt="2024-04-03T14:25:57.947" v="309" actId="164"/>
          <ac:grpSpMkLst>
            <pc:docMk/>
            <pc:sldMk cId="3017426145" sldId="278"/>
            <ac:grpSpMk id="1049" creationId="{6B5ECE37-90E4-AE97-117A-34679237A146}"/>
          </ac:grpSpMkLst>
        </pc:grpChg>
        <pc:grpChg chg="add mod">
          <ac:chgData name="אלמוג בורה" userId="7b309e26-a743-44f5-97cc-bb133edac1d6" providerId="ADAL" clId="{9FE92305-49B9-4482-A9F6-DEF166E91AD0}" dt="2024-04-03T14:58:20.681" v="595" actId="1038"/>
          <ac:grpSpMkLst>
            <pc:docMk/>
            <pc:sldMk cId="3017426145" sldId="278"/>
            <ac:grpSpMk id="1050" creationId="{F82CA271-6D8D-959E-A20D-377A0A4366F3}"/>
          </ac:grpSpMkLst>
        </pc:grpChg>
        <pc:grpChg chg="add del mod">
          <ac:chgData name="אלמוג בורה" userId="7b309e26-a743-44f5-97cc-bb133edac1d6" providerId="ADAL" clId="{9FE92305-49B9-4482-A9F6-DEF166E91AD0}" dt="2024-04-03T14:26:28.472" v="317" actId="21"/>
          <ac:grpSpMkLst>
            <pc:docMk/>
            <pc:sldMk cId="3017426145" sldId="278"/>
            <ac:grpSpMk id="1051" creationId="{E9BBDDC3-5C30-E40A-DC0C-83FD9C138F9A}"/>
          </ac:grpSpMkLst>
        </pc:grpChg>
        <pc:grpChg chg="add mod">
          <ac:chgData name="אלמוג בורה" userId="7b309e26-a743-44f5-97cc-bb133edac1d6" providerId="ADAL" clId="{9FE92305-49B9-4482-A9F6-DEF166E91AD0}" dt="2024-04-03T14:58:20.681" v="595" actId="1038"/>
          <ac:grpSpMkLst>
            <pc:docMk/>
            <pc:sldMk cId="3017426145" sldId="278"/>
            <ac:grpSpMk id="1056" creationId="{6F07BE1B-06B1-4D6E-10AB-78DA6BBDC3C5}"/>
          </ac:grpSpMkLst>
        </pc:grpChg>
        <pc:grpChg chg="mod">
          <ac:chgData name="אלמוג בורה" userId="7b309e26-a743-44f5-97cc-bb133edac1d6" providerId="ADAL" clId="{9FE92305-49B9-4482-A9F6-DEF166E91AD0}" dt="2024-04-03T14:27:03.578" v="324"/>
          <ac:grpSpMkLst>
            <pc:docMk/>
            <pc:sldMk cId="3017426145" sldId="278"/>
            <ac:grpSpMk id="1058" creationId="{377EC4CF-0EE2-8AF5-6B34-95551E7724CD}"/>
          </ac:grpSpMkLst>
        </pc:grpChg>
        <pc:grpChg chg="mod">
          <ac:chgData name="אלמוג בורה" userId="7b309e26-a743-44f5-97cc-bb133edac1d6" providerId="ADAL" clId="{9FE92305-49B9-4482-A9F6-DEF166E91AD0}" dt="2024-04-03T14:27:03.578" v="324"/>
          <ac:grpSpMkLst>
            <pc:docMk/>
            <pc:sldMk cId="3017426145" sldId="278"/>
            <ac:grpSpMk id="1060" creationId="{6D38CB7F-9F0A-C78E-044C-817B6FAD9D9E}"/>
          </ac:grpSpMkLst>
        </pc:grpChg>
        <pc:grpChg chg="del">
          <ac:chgData name="אלמוג בורה" userId="7b309e26-a743-44f5-97cc-bb133edac1d6" providerId="ADAL" clId="{9FE92305-49B9-4482-A9F6-DEF166E91AD0}" dt="2024-04-03T14:19:40.380" v="38" actId="478"/>
          <ac:grpSpMkLst>
            <pc:docMk/>
            <pc:sldMk cId="3017426145" sldId="278"/>
            <ac:grpSpMk id="1064" creationId="{00000000-0000-0000-0000-000000000000}"/>
          </ac:grpSpMkLst>
        </pc:grpChg>
        <pc:grpChg chg="del">
          <ac:chgData name="אלמוג בורה" userId="7b309e26-a743-44f5-97cc-bb133edac1d6" providerId="ADAL" clId="{9FE92305-49B9-4482-A9F6-DEF166E91AD0}" dt="2024-04-03T14:19:40.380" v="38" actId="478"/>
          <ac:grpSpMkLst>
            <pc:docMk/>
            <pc:sldMk cId="3017426145" sldId="278"/>
            <ac:grpSpMk id="1105" creationId="{00000000-0000-0000-0000-000000000000}"/>
          </ac:grpSpMkLst>
        </pc:grpChg>
        <pc:grpChg chg="del">
          <ac:chgData name="אלמוג בורה" userId="7b309e26-a743-44f5-97cc-bb133edac1d6" providerId="ADAL" clId="{9FE92305-49B9-4482-A9F6-DEF166E91AD0}" dt="2024-04-03T14:19:40.380" v="38" actId="478"/>
          <ac:grpSpMkLst>
            <pc:docMk/>
            <pc:sldMk cId="3017426145" sldId="278"/>
            <ac:grpSpMk id="1155" creationId="{00000000-0000-0000-0000-000000000000}"/>
          </ac:grpSpMkLst>
        </pc:grpChg>
        <pc:grpChg chg="del">
          <ac:chgData name="אלמוג בורה" userId="7b309e26-a743-44f5-97cc-bb133edac1d6" providerId="ADAL" clId="{9FE92305-49B9-4482-A9F6-DEF166E91AD0}" dt="2024-04-03T14:19:40.380" v="38" actId="478"/>
          <ac:grpSpMkLst>
            <pc:docMk/>
            <pc:sldMk cId="3017426145" sldId="278"/>
            <ac:grpSpMk id="1537" creationId="{00000000-0000-0000-0000-000000000000}"/>
          </ac:grpSpMkLst>
        </pc:grpChg>
        <pc:cxnChg chg="del mod">
          <ac:chgData name="אלמוג בורה" userId="7b309e26-a743-44f5-97cc-bb133edac1d6" providerId="ADAL" clId="{9FE92305-49B9-4482-A9F6-DEF166E91AD0}" dt="2024-04-03T14:19:40.380" v="38" actId="478"/>
          <ac:cxnSpMkLst>
            <pc:docMk/>
            <pc:sldMk cId="3017426145" sldId="278"/>
            <ac:cxnSpMk id="1614" creationId="{00000000-0000-0000-0000-000000000000}"/>
          </ac:cxnSpMkLst>
        </pc:cxnChg>
      </pc:sldChg>
      <pc:sldChg chg="delSp add del mod">
        <pc:chgData name="אלמוג בורה" userId="7b309e26-a743-44f5-97cc-bb133edac1d6" providerId="ADAL" clId="{9FE92305-49B9-4482-A9F6-DEF166E91AD0}" dt="2024-04-03T19:11:56.328" v="3392" actId="47"/>
        <pc:sldMkLst>
          <pc:docMk/>
          <pc:sldMk cId="3029440267" sldId="279"/>
        </pc:sldMkLst>
        <pc:grpChg chg="del">
          <ac:chgData name="אלמוג בורה" userId="7b309e26-a743-44f5-97cc-bb133edac1d6" providerId="ADAL" clId="{9FE92305-49B9-4482-A9F6-DEF166E91AD0}" dt="2024-04-03T19:02:35.427" v="3343" actId="21"/>
          <ac:grpSpMkLst>
            <pc:docMk/>
            <pc:sldMk cId="3029440267" sldId="279"/>
            <ac:grpSpMk id="1064" creationId="{00000000-0000-0000-0000-000000000000}"/>
          </ac:grpSpMkLst>
        </pc:grpChg>
      </pc:sldChg>
      <pc:sldChg chg="addSp delSp modSp del mod ord modTransition">
        <pc:chgData name="אלמוג בורה" userId="7b309e26-a743-44f5-97cc-bb133edac1d6" providerId="ADAL" clId="{9FE92305-49B9-4482-A9F6-DEF166E91AD0}" dt="2024-04-03T20:42:07.540" v="5578"/>
        <pc:sldMkLst>
          <pc:docMk/>
          <pc:sldMk cId="3277397724" sldId="280"/>
        </pc:sldMkLst>
        <pc:spChg chg="del mod">
          <ac:chgData name="אלמוג בורה" userId="7b309e26-a743-44f5-97cc-bb133edac1d6" providerId="ADAL" clId="{9FE92305-49B9-4482-A9F6-DEF166E91AD0}" dt="2024-04-03T18:34:33.463" v="2498" actId="478"/>
          <ac:spMkLst>
            <pc:docMk/>
            <pc:sldMk cId="3277397724" sldId="280"/>
            <ac:spMk id="3" creationId="{3245C55A-B7E0-37D4-AF4E-081E770C68C2}"/>
          </ac:spMkLst>
        </pc:spChg>
        <pc:spChg chg="add del mod">
          <ac:chgData name="אלמוג בורה" userId="7b309e26-a743-44f5-97cc-bb133edac1d6" providerId="ADAL" clId="{9FE92305-49B9-4482-A9F6-DEF166E91AD0}" dt="2024-04-03T18:34:34.994" v="2499" actId="478"/>
          <ac:spMkLst>
            <pc:docMk/>
            <pc:sldMk cId="3277397724" sldId="280"/>
            <ac:spMk id="4" creationId="{656BF0FF-E3E7-BCB5-D7F7-F881D34C412D}"/>
          </ac:spMkLst>
        </pc:spChg>
        <pc:spChg chg="add mod">
          <ac:chgData name="אלמוג בורה" userId="7b309e26-a743-44f5-97cc-bb133edac1d6" providerId="ADAL" clId="{9FE92305-49B9-4482-A9F6-DEF166E91AD0}" dt="2024-04-03T18:34:56.534" v="2541" actId="14100"/>
          <ac:spMkLst>
            <pc:docMk/>
            <pc:sldMk cId="3277397724" sldId="280"/>
            <ac:spMk id="5" creationId="{6EB44FA6-AF2F-E1AB-574A-77DDB43718DB}"/>
          </ac:spMkLst>
        </pc:spChg>
        <pc:spChg chg="add mod">
          <ac:chgData name="אלמוג בורה" userId="7b309e26-a743-44f5-97cc-bb133edac1d6" providerId="ADAL" clId="{9FE92305-49B9-4482-A9F6-DEF166E91AD0}" dt="2024-04-03T18:39:20.618" v="2552" actId="20577"/>
          <ac:spMkLst>
            <pc:docMk/>
            <pc:sldMk cId="3277397724" sldId="280"/>
            <ac:spMk id="6" creationId="{16F978D3-305C-93B1-B3E7-0AD01DBA5598}"/>
          </ac:spMkLst>
        </pc:spChg>
        <pc:spChg chg="add del">
          <ac:chgData name="אלמוג בורה" userId="7b309e26-a743-44f5-97cc-bb133edac1d6" providerId="ADAL" clId="{9FE92305-49B9-4482-A9F6-DEF166E91AD0}" dt="2024-04-03T18:40:18.414" v="2560" actId="22"/>
          <ac:spMkLst>
            <pc:docMk/>
            <pc:sldMk cId="3277397724" sldId="280"/>
            <ac:spMk id="10" creationId="{E6A78453-E087-0F2B-104E-2BE94BD9BA9F}"/>
          </ac:spMkLst>
        </pc:spChg>
        <pc:spChg chg="add del">
          <ac:chgData name="אלמוג בורה" userId="7b309e26-a743-44f5-97cc-bb133edac1d6" providerId="ADAL" clId="{9FE92305-49B9-4482-A9F6-DEF166E91AD0}" dt="2024-04-03T18:40:20.700" v="2562" actId="478"/>
          <ac:spMkLst>
            <pc:docMk/>
            <pc:sldMk cId="3277397724" sldId="280"/>
            <ac:spMk id="12" creationId="{2B978B9F-3104-7C06-7541-B772B6D68A08}"/>
          </ac:spMkLst>
        </pc:spChg>
        <pc:spChg chg="add del mod">
          <ac:chgData name="אלמוג בורה" userId="7b309e26-a743-44f5-97cc-bb133edac1d6" providerId="ADAL" clId="{9FE92305-49B9-4482-A9F6-DEF166E91AD0}" dt="2024-04-03T18:40:47.281" v="2568" actId="478"/>
          <ac:spMkLst>
            <pc:docMk/>
            <pc:sldMk cId="3277397724" sldId="280"/>
            <ac:spMk id="13" creationId="{153567AD-0927-ECA7-790E-AE298D770410}"/>
          </ac:spMkLst>
        </pc:spChg>
        <pc:spChg chg="add mod">
          <ac:chgData name="אלמוג בורה" userId="7b309e26-a743-44f5-97cc-bb133edac1d6" providerId="ADAL" clId="{9FE92305-49B9-4482-A9F6-DEF166E91AD0}" dt="2024-04-03T18:42:00.187" v="2601" actId="20577"/>
          <ac:spMkLst>
            <pc:docMk/>
            <pc:sldMk cId="3277397724" sldId="280"/>
            <ac:spMk id="14" creationId="{63BA9D03-1CFA-05FA-0115-8DF328280DB6}"/>
          </ac:spMkLst>
        </pc:spChg>
        <pc:picChg chg="add mod">
          <ac:chgData name="אלמוג בורה" userId="7b309e26-a743-44f5-97cc-bb133edac1d6" providerId="ADAL" clId="{9FE92305-49B9-4482-A9F6-DEF166E91AD0}" dt="2024-04-03T18:42:08.053" v="2602" actId="14100"/>
          <ac:picMkLst>
            <pc:docMk/>
            <pc:sldMk cId="3277397724" sldId="280"/>
            <ac:picMk id="7" creationId="{F43E4525-D869-0A33-3954-106BF4897083}"/>
          </ac:picMkLst>
        </pc:picChg>
        <pc:picChg chg="add mod">
          <ac:chgData name="אלמוג בורה" userId="7b309e26-a743-44f5-97cc-bb133edac1d6" providerId="ADAL" clId="{9FE92305-49B9-4482-A9F6-DEF166E91AD0}" dt="2024-04-03T18:40:05.054" v="2556" actId="1076"/>
          <ac:picMkLst>
            <pc:docMk/>
            <pc:sldMk cId="3277397724" sldId="280"/>
            <ac:picMk id="8" creationId="{C67C1C77-A467-1D8E-4358-F6CD7E2E314B}"/>
          </ac:picMkLst>
        </pc:picChg>
        <pc:cxnChg chg="del mod">
          <ac:chgData name="אלמוג בורה" userId="7b309e26-a743-44f5-97cc-bb133edac1d6" providerId="ADAL" clId="{9FE92305-49B9-4482-A9F6-DEF166E91AD0}" dt="2024-04-03T18:23:56.815" v="2204" actId="478"/>
          <ac:cxnSpMkLst>
            <pc:docMk/>
            <pc:sldMk cId="3277397724" sldId="280"/>
            <ac:cxnSpMk id="1614" creationId="{00000000-0000-0000-0000-000000000000}"/>
          </ac:cxnSpMkLst>
        </pc:cxnChg>
      </pc:sldChg>
      <pc:sldChg chg="delSp del mod">
        <pc:chgData name="אלמוג בורה" userId="7b309e26-a743-44f5-97cc-bb133edac1d6" providerId="ADAL" clId="{9FE92305-49B9-4482-A9F6-DEF166E91AD0}" dt="2024-04-03T19:11:57.696" v="3393" actId="47"/>
        <pc:sldMkLst>
          <pc:docMk/>
          <pc:sldMk cId="1646639076" sldId="281"/>
        </pc:sldMkLst>
        <pc:grpChg chg="del">
          <ac:chgData name="אלמוג בורה" userId="7b309e26-a743-44f5-97cc-bb133edac1d6" providerId="ADAL" clId="{9FE92305-49B9-4482-A9F6-DEF166E91AD0}" dt="2024-04-03T19:11:47.934" v="3390" actId="21"/>
          <ac:grpSpMkLst>
            <pc:docMk/>
            <pc:sldMk cId="1646639076" sldId="281"/>
            <ac:grpSpMk id="1064" creationId="{00000000-0000-0000-0000-000000000000}"/>
          </ac:grpSpMkLst>
        </pc:grpChg>
        <pc:grpChg chg="del">
          <ac:chgData name="אלמוג בורה" userId="7b309e26-a743-44f5-97cc-bb133edac1d6" providerId="ADAL" clId="{9FE92305-49B9-4482-A9F6-DEF166E91AD0}" dt="2024-04-03T19:11:52.821" v="3391" actId="21"/>
          <ac:grpSpMkLst>
            <pc:docMk/>
            <pc:sldMk cId="1646639076" sldId="281"/>
            <ac:grpSpMk id="1105" creationId="{00000000-0000-0000-0000-000000000000}"/>
          </ac:grpSpMkLst>
        </pc:grpChg>
      </pc:sldChg>
      <pc:sldChg chg="add del ord">
        <pc:chgData name="אלמוג בורה" userId="7b309e26-a743-44f5-97cc-bb133edac1d6" providerId="ADAL" clId="{9FE92305-49B9-4482-A9F6-DEF166E91AD0}" dt="2024-04-03T19:23:12.196" v="4140" actId="47"/>
        <pc:sldMkLst>
          <pc:docMk/>
          <pc:sldMk cId="2423538868" sldId="282"/>
        </pc:sldMkLst>
      </pc:sldChg>
      <pc:sldChg chg="del">
        <pc:chgData name="אלמוג בורה" userId="7b309e26-a743-44f5-97cc-bb133edac1d6" providerId="ADAL" clId="{9FE92305-49B9-4482-A9F6-DEF166E91AD0}" dt="2024-04-03T19:23:15.446" v="4148" actId="47"/>
        <pc:sldMkLst>
          <pc:docMk/>
          <pc:sldMk cId="2494601962" sldId="283"/>
        </pc:sldMkLst>
      </pc:sldChg>
      <pc:sldChg chg="del">
        <pc:chgData name="אלמוג בורה" userId="7b309e26-a743-44f5-97cc-bb133edac1d6" providerId="ADAL" clId="{9FE92305-49B9-4482-A9F6-DEF166E91AD0}" dt="2024-04-03T19:23:15.054" v="4147" actId="47"/>
        <pc:sldMkLst>
          <pc:docMk/>
          <pc:sldMk cId="2998300385" sldId="284"/>
        </pc:sldMkLst>
      </pc:sldChg>
      <pc:sldChg chg="del">
        <pc:chgData name="אלמוג בורה" userId="7b309e26-a743-44f5-97cc-bb133edac1d6" providerId="ADAL" clId="{9FE92305-49B9-4482-A9F6-DEF166E91AD0}" dt="2024-04-03T19:23:14.714" v="4146" actId="47"/>
        <pc:sldMkLst>
          <pc:docMk/>
          <pc:sldMk cId="1844907150" sldId="285"/>
        </pc:sldMkLst>
      </pc:sldChg>
      <pc:sldChg chg="add del">
        <pc:chgData name="אלמוג בורה" userId="7b309e26-a743-44f5-97cc-bb133edac1d6" providerId="ADAL" clId="{9FE92305-49B9-4482-A9F6-DEF166E91AD0}" dt="2024-04-03T19:23:14.389" v="4145" actId="47"/>
        <pc:sldMkLst>
          <pc:docMk/>
          <pc:sldMk cId="1529202495" sldId="286"/>
        </pc:sldMkLst>
      </pc:sldChg>
      <pc:sldChg chg="add del">
        <pc:chgData name="אלמוג בורה" userId="7b309e26-a743-44f5-97cc-bb133edac1d6" providerId="ADAL" clId="{9FE92305-49B9-4482-A9F6-DEF166E91AD0}" dt="2024-04-03T19:23:14.048" v="4144" actId="47"/>
        <pc:sldMkLst>
          <pc:docMk/>
          <pc:sldMk cId="2758048090" sldId="287"/>
        </pc:sldMkLst>
      </pc:sldChg>
      <pc:sldChg chg="add del">
        <pc:chgData name="אלמוג בורה" userId="7b309e26-a743-44f5-97cc-bb133edac1d6" providerId="ADAL" clId="{9FE92305-49B9-4482-A9F6-DEF166E91AD0}" dt="2024-04-03T19:23:13.705" v="4143" actId="47"/>
        <pc:sldMkLst>
          <pc:docMk/>
          <pc:sldMk cId="2470160535" sldId="288"/>
        </pc:sldMkLst>
      </pc:sldChg>
      <pc:sldChg chg="del">
        <pc:chgData name="אלמוג בורה" userId="7b309e26-a743-44f5-97cc-bb133edac1d6" providerId="ADAL" clId="{9FE92305-49B9-4482-A9F6-DEF166E91AD0}" dt="2024-04-03T19:23:13.365" v="4142" actId="47"/>
        <pc:sldMkLst>
          <pc:docMk/>
          <pc:sldMk cId="138991530" sldId="289"/>
        </pc:sldMkLst>
      </pc:sldChg>
      <pc:sldChg chg="del">
        <pc:chgData name="אלמוג בורה" userId="7b309e26-a743-44f5-97cc-bb133edac1d6" providerId="ADAL" clId="{9FE92305-49B9-4482-A9F6-DEF166E91AD0}" dt="2024-04-03T19:23:13.022" v="4141" actId="47"/>
        <pc:sldMkLst>
          <pc:docMk/>
          <pc:sldMk cId="2980994841" sldId="290"/>
        </pc:sldMkLst>
      </pc:sldChg>
      <pc:sldChg chg="new del ord">
        <pc:chgData name="אלמוג בורה" userId="7b309e26-a743-44f5-97cc-bb133edac1d6" providerId="ADAL" clId="{9FE92305-49B9-4482-A9F6-DEF166E91AD0}" dt="2024-04-03T14:19:22.940" v="32" actId="47"/>
        <pc:sldMkLst>
          <pc:docMk/>
          <pc:sldMk cId="1545931404" sldId="291"/>
        </pc:sldMkLst>
      </pc:sldChg>
      <pc:sldChg chg="addSp delSp modSp add del mod modTransition">
        <pc:chgData name="אלמוג בורה" userId="7b309e26-a743-44f5-97cc-bb133edac1d6" providerId="ADAL" clId="{9FE92305-49B9-4482-A9F6-DEF166E91AD0}" dt="2024-04-03T19:36:04.571" v="5540" actId="21"/>
        <pc:sldMkLst>
          <pc:docMk/>
          <pc:sldMk cId="2861532411" sldId="291"/>
        </pc:sldMkLst>
        <pc:spChg chg="add mod">
          <ac:chgData name="אלמוג בורה" userId="7b309e26-a743-44f5-97cc-bb133edac1d6" providerId="ADAL" clId="{9FE92305-49B9-4482-A9F6-DEF166E91AD0}" dt="2024-04-03T17:18:49.761" v="1171" actId="1076"/>
          <ac:spMkLst>
            <pc:docMk/>
            <pc:sldMk cId="2861532411" sldId="291"/>
            <ac:spMk id="2" creationId="{C3FBFF22-7198-F300-73C6-C5A9CC0EBD21}"/>
          </ac:spMkLst>
        </pc:spChg>
        <pc:spChg chg="add mod">
          <ac:chgData name="אלמוג בורה" userId="7b309e26-a743-44f5-97cc-bb133edac1d6" providerId="ADAL" clId="{9FE92305-49B9-4482-A9F6-DEF166E91AD0}" dt="2024-04-03T17:18:37.667" v="1167" actId="1076"/>
          <ac:spMkLst>
            <pc:docMk/>
            <pc:sldMk cId="2861532411" sldId="291"/>
            <ac:spMk id="3" creationId="{5B0C5AD2-6218-4CCF-A972-14F29E8D1555}"/>
          </ac:spMkLst>
        </pc:spChg>
        <pc:spChg chg="add del mod">
          <ac:chgData name="אלמוג בורה" userId="7b309e26-a743-44f5-97cc-bb133edac1d6" providerId="ADAL" clId="{9FE92305-49B9-4482-A9F6-DEF166E91AD0}" dt="2024-04-03T17:18:07.470" v="1159" actId="1076"/>
          <ac:spMkLst>
            <pc:docMk/>
            <pc:sldMk cId="2861532411" sldId="291"/>
            <ac:spMk id="6" creationId="{3A1F545E-3201-DB37-5C16-D7057C1A7FC7}"/>
          </ac:spMkLst>
        </pc:spChg>
        <pc:spChg chg="del">
          <ac:chgData name="אלמוג בורה" userId="7b309e26-a743-44f5-97cc-bb133edac1d6" providerId="ADAL" clId="{9FE92305-49B9-4482-A9F6-DEF166E91AD0}" dt="2024-04-03T14:28:44.983" v="345" actId="478"/>
          <ac:spMkLst>
            <pc:docMk/>
            <pc:sldMk cId="2861532411" sldId="291"/>
            <ac:spMk id="7" creationId="{6CE9EEEF-4C79-4224-FB7A-F6B697F83448}"/>
          </ac:spMkLst>
        </pc:spChg>
        <pc:spChg chg="add del mod">
          <ac:chgData name="אלמוג בורה" userId="7b309e26-a743-44f5-97cc-bb133edac1d6" providerId="ADAL" clId="{9FE92305-49B9-4482-A9F6-DEF166E91AD0}" dt="2024-04-03T17:18:02.421" v="1157" actId="1076"/>
          <ac:spMkLst>
            <pc:docMk/>
            <pc:sldMk cId="2861532411" sldId="291"/>
            <ac:spMk id="8" creationId="{3B48ED52-B63E-F9CE-9072-362AD1BB923A}"/>
          </ac:spMkLst>
        </pc:spChg>
        <pc:spChg chg="mod">
          <ac:chgData name="אלמוג בורה" userId="7b309e26-a743-44f5-97cc-bb133edac1d6" providerId="ADAL" clId="{9FE92305-49B9-4482-A9F6-DEF166E91AD0}" dt="2024-04-03T17:16:14.591" v="1127" actId="14100"/>
          <ac:spMkLst>
            <pc:docMk/>
            <pc:sldMk cId="2861532411" sldId="291"/>
            <ac:spMk id="9" creationId="{815B8172-1031-D9E7-9121-D9EC7E76D730}"/>
          </ac:spMkLst>
        </pc:spChg>
        <pc:spChg chg="mod">
          <ac:chgData name="אלמוג בורה" userId="7b309e26-a743-44f5-97cc-bb133edac1d6" providerId="ADAL" clId="{9FE92305-49B9-4482-A9F6-DEF166E91AD0}" dt="2024-04-03T17:16:14.591" v="1127" actId="14100"/>
          <ac:spMkLst>
            <pc:docMk/>
            <pc:sldMk cId="2861532411" sldId="291"/>
            <ac:spMk id="10" creationId="{ABB5A856-CD8C-582B-5F39-73B725C02332}"/>
          </ac:spMkLst>
        </pc:spChg>
        <pc:spChg chg="mod">
          <ac:chgData name="אלמוג בורה" userId="7b309e26-a743-44f5-97cc-bb133edac1d6" providerId="ADAL" clId="{9FE92305-49B9-4482-A9F6-DEF166E91AD0}" dt="2024-04-03T17:16:14.591" v="1127" actId="14100"/>
          <ac:spMkLst>
            <pc:docMk/>
            <pc:sldMk cId="2861532411" sldId="291"/>
            <ac:spMk id="11" creationId="{C4A3E8C6-6D84-5CC8-95F9-EF6816F52DF6}"/>
          </ac:spMkLst>
        </pc:spChg>
        <pc:spChg chg="mod">
          <ac:chgData name="אלמוג בורה" userId="7b309e26-a743-44f5-97cc-bb133edac1d6" providerId="ADAL" clId="{9FE92305-49B9-4482-A9F6-DEF166E91AD0}" dt="2024-04-03T17:16:14.591" v="1127" actId="14100"/>
          <ac:spMkLst>
            <pc:docMk/>
            <pc:sldMk cId="2861532411" sldId="291"/>
            <ac:spMk id="12" creationId="{5B234994-95DA-43A1-A6B3-31BC806CF0D9}"/>
          </ac:spMkLst>
        </pc:spChg>
        <pc:spChg chg="mod">
          <ac:chgData name="אלמוג בורה" userId="7b309e26-a743-44f5-97cc-bb133edac1d6" providerId="ADAL" clId="{9FE92305-49B9-4482-A9F6-DEF166E91AD0}" dt="2024-04-03T17:16:14.591" v="1127" actId="14100"/>
          <ac:spMkLst>
            <pc:docMk/>
            <pc:sldMk cId="2861532411" sldId="291"/>
            <ac:spMk id="13" creationId="{98214B01-FD9C-A19A-36BA-3B42FA40090D}"/>
          </ac:spMkLst>
        </pc:spChg>
        <pc:spChg chg="mod">
          <ac:chgData name="אלמוג בורה" userId="7b309e26-a743-44f5-97cc-bb133edac1d6" providerId="ADAL" clId="{9FE92305-49B9-4482-A9F6-DEF166E91AD0}" dt="2024-04-03T17:16:14.591" v="1127" actId="14100"/>
          <ac:spMkLst>
            <pc:docMk/>
            <pc:sldMk cId="2861532411" sldId="291"/>
            <ac:spMk id="14" creationId="{B8FE83CB-2B4D-4EF8-5E78-FBAFC52D1546}"/>
          </ac:spMkLst>
        </pc:spChg>
        <pc:spChg chg="mod">
          <ac:chgData name="אלמוג בורה" userId="7b309e26-a743-44f5-97cc-bb133edac1d6" providerId="ADAL" clId="{9FE92305-49B9-4482-A9F6-DEF166E91AD0}" dt="2024-04-03T17:16:14.591" v="1127" actId="14100"/>
          <ac:spMkLst>
            <pc:docMk/>
            <pc:sldMk cId="2861532411" sldId="291"/>
            <ac:spMk id="15" creationId="{637FC637-6307-6D9E-CD52-F54C621BA812}"/>
          </ac:spMkLst>
        </pc:spChg>
        <pc:spChg chg="mod">
          <ac:chgData name="אלמוג בורה" userId="7b309e26-a743-44f5-97cc-bb133edac1d6" providerId="ADAL" clId="{9FE92305-49B9-4482-A9F6-DEF166E91AD0}" dt="2024-04-03T17:16:14.591" v="1127" actId="14100"/>
          <ac:spMkLst>
            <pc:docMk/>
            <pc:sldMk cId="2861532411" sldId="291"/>
            <ac:spMk id="16" creationId="{492037A6-C9FB-F523-AA45-711F0EACD43F}"/>
          </ac:spMkLst>
        </pc:spChg>
        <pc:spChg chg="mod">
          <ac:chgData name="אלמוג בורה" userId="7b309e26-a743-44f5-97cc-bb133edac1d6" providerId="ADAL" clId="{9FE92305-49B9-4482-A9F6-DEF166E91AD0}" dt="2024-04-03T17:16:14.591" v="1127" actId="14100"/>
          <ac:spMkLst>
            <pc:docMk/>
            <pc:sldMk cId="2861532411" sldId="291"/>
            <ac:spMk id="17" creationId="{58F267EF-9825-B135-12B4-7E0D3BF2C3B6}"/>
          </ac:spMkLst>
        </pc:spChg>
        <pc:spChg chg="mod">
          <ac:chgData name="אלמוג בורה" userId="7b309e26-a743-44f5-97cc-bb133edac1d6" providerId="ADAL" clId="{9FE92305-49B9-4482-A9F6-DEF166E91AD0}" dt="2024-04-03T17:16:14.591" v="1127" actId="14100"/>
          <ac:spMkLst>
            <pc:docMk/>
            <pc:sldMk cId="2861532411" sldId="291"/>
            <ac:spMk id="18" creationId="{10FCBA97-7930-3321-02D9-65C9D2C4F5C7}"/>
          </ac:spMkLst>
        </pc:spChg>
        <pc:spChg chg="mod">
          <ac:chgData name="אלמוג בורה" userId="7b309e26-a743-44f5-97cc-bb133edac1d6" providerId="ADAL" clId="{9FE92305-49B9-4482-A9F6-DEF166E91AD0}" dt="2024-04-03T17:16:14.591" v="1127" actId="14100"/>
          <ac:spMkLst>
            <pc:docMk/>
            <pc:sldMk cId="2861532411" sldId="291"/>
            <ac:spMk id="19" creationId="{5EB872CC-F3DB-3E7A-1C92-B16FCF029158}"/>
          </ac:spMkLst>
        </pc:spChg>
        <pc:spChg chg="mod">
          <ac:chgData name="אלמוג בורה" userId="7b309e26-a743-44f5-97cc-bb133edac1d6" providerId="ADAL" clId="{9FE92305-49B9-4482-A9F6-DEF166E91AD0}" dt="2024-04-03T17:16:14.591" v="1127" actId="14100"/>
          <ac:spMkLst>
            <pc:docMk/>
            <pc:sldMk cId="2861532411" sldId="291"/>
            <ac:spMk id="20" creationId="{44CC5B6B-5EBD-4B57-4B27-C2173068CFC1}"/>
          </ac:spMkLst>
        </pc:spChg>
        <pc:spChg chg="mod">
          <ac:chgData name="אלמוג בורה" userId="7b309e26-a743-44f5-97cc-bb133edac1d6" providerId="ADAL" clId="{9FE92305-49B9-4482-A9F6-DEF166E91AD0}" dt="2024-04-03T17:16:14.591" v="1127" actId="14100"/>
          <ac:spMkLst>
            <pc:docMk/>
            <pc:sldMk cId="2861532411" sldId="291"/>
            <ac:spMk id="21" creationId="{8F6EB0A2-C891-E8FE-3F2C-B84F900D77AE}"/>
          </ac:spMkLst>
        </pc:spChg>
        <pc:spChg chg="mod">
          <ac:chgData name="אלמוג בורה" userId="7b309e26-a743-44f5-97cc-bb133edac1d6" providerId="ADAL" clId="{9FE92305-49B9-4482-A9F6-DEF166E91AD0}" dt="2024-04-03T17:16:14.591" v="1127" actId="14100"/>
          <ac:spMkLst>
            <pc:docMk/>
            <pc:sldMk cId="2861532411" sldId="291"/>
            <ac:spMk id="22" creationId="{7F281B47-20AF-7CEB-4C4A-27CBC22E4D23}"/>
          </ac:spMkLst>
        </pc:spChg>
        <pc:spChg chg="mod">
          <ac:chgData name="אלמוג בורה" userId="7b309e26-a743-44f5-97cc-bb133edac1d6" providerId="ADAL" clId="{9FE92305-49B9-4482-A9F6-DEF166E91AD0}" dt="2024-04-03T17:16:14.591" v="1127" actId="14100"/>
          <ac:spMkLst>
            <pc:docMk/>
            <pc:sldMk cId="2861532411" sldId="291"/>
            <ac:spMk id="23" creationId="{E3926FF0-10B4-C2A2-2B4F-F2F0B92B17D3}"/>
          </ac:spMkLst>
        </pc:spChg>
        <pc:spChg chg="mod">
          <ac:chgData name="אלמוג בורה" userId="7b309e26-a743-44f5-97cc-bb133edac1d6" providerId="ADAL" clId="{9FE92305-49B9-4482-A9F6-DEF166E91AD0}" dt="2024-04-03T17:16:14.591" v="1127" actId="14100"/>
          <ac:spMkLst>
            <pc:docMk/>
            <pc:sldMk cId="2861532411" sldId="291"/>
            <ac:spMk id="24" creationId="{B71290BC-CB7C-8256-D6E6-4F54669E4F8D}"/>
          </ac:spMkLst>
        </pc:spChg>
        <pc:spChg chg="mod">
          <ac:chgData name="אלמוג בורה" userId="7b309e26-a743-44f5-97cc-bb133edac1d6" providerId="ADAL" clId="{9FE92305-49B9-4482-A9F6-DEF166E91AD0}" dt="2024-04-03T17:16:14.591" v="1127" actId="14100"/>
          <ac:spMkLst>
            <pc:docMk/>
            <pc:sldMk cId="2861532411" sldId="291"/>
            <ac:spMk id="25" creationId="{8F3443AB-BE49-38A8-4B4F-4A39BF268AD1}"/>
          </ac:spMkLst>
        </pc:spChg>
        <pc:spChg chg="mod">
          <ac:chgData name="אלמוג בורה" userId="7b309e26-a743-44f5-97cc-bb133edac1d6" providerId="ADAL" clId="{9FE92305-49B9-4482-A9F6-DEF166E91AD0}" dt="2024-04-03T17:16:14.591" v="1127" actId="14100"/>
          <ac:spMkLst>
            <pc:docMk/>
            <pc:sldMk cId="2861532411" sldId="291"/>
            <ac:spMk id="26" creationId="{51CC192F-5844-C423-9A6E-58788D054590}"/>
          </ac:spMkLst>
        </pc:spChg>
        <pc:spChg chg="mod">
          <ac:chgData name="אלמוג בורה" userId="7b309e26-a743-44f5-97cc-bb133edac1d6" providerId="ADAL" clId="{9FE92305-49B9-4482-A9F6-DEF166E91AD0}" dt="2024-04-03T17:16:14.591" v="1127" actId="14100"/>
          <ac:spMkLst>
            <pc:docMk/>
            <pc:sldMk cId="2861532411" sldId="291"/>
            <ac:spMk id="27" creationId="{F36EA860-021C-2ACE-7D49-1B2676FF874B}"/>
          </ac:spMkLst>
        </pc:spChg>
        <pc:spChg chg="mod">
          <ac:chgData name="אלמוג בורה" userId="7b309e26-a743-44f5-97cc-bb133edac1d6" providerId="ADAL" clId="{9FE92305-49B9-4482-A9F6-DEF166E91AD0}" dt="2024-04-03T17:16:14.591" v="1127" actId="14100"/>
          <ac:spMkLst>
            <pc:docMk/>
            <pc:sldMk cId="2861532411" sldId="291"/>
            <ac:spMk id="28" creationId="{C86B62FA-898D-683F-6886-F0043EDCA806}"/>
          </ac:spMkLst>
        </pc:spChg>
        <pc:spChg chg="mod">
          <ac:chgData name="אלמוג בורה" userId="7b309e26-a743-44f5-97cc-bb133edac1d6" providerId="ADAL" clId="{9FE92305-49B9-4482-A9F6-DEF166E91AD0}" dt="2024-04-03T17:16:14.591" v="1127" actId="14100"/>
          <ac:spMkLst>
            <pc:docMk/>
            <pc:sldMk cId="2861532411" sldId="291"/>
            <ac:spMk id="29" creationId="{195EF78A-A600-7287-0E99-221A7AEC807E}"/>
          </ac:spMkLst>
        </pc:spChg>
        <pc:spChg chg="mod">
          <ac:chgData name="אלמוג בורה" userId="7b309e26-a743-44f5-97cc-bb133edac1d6" providerId="ADAL" clId="{9FE92305-49B9-4482-A9F6-DEF166E91AD0}" dt="2024-04-03T17:16:14.591" v="1127" actId="14100"/>
          <ac:spMkLst>
            <pc:docMk/>
            <pc:sldMk cId="2861532411" sldId="291"/>
            <ac:spMk id="30" creationId="{8A9F70EE-CB87-546C-4C6C-6A2835BE714C}"/>
          </ac:spMkLst>
        </pc:spChg>
        <pc:spChg chg="mod">
          <ac:chgData name="אלמוג בורה" userId="7b309e26-a743-44f5-97cc-bb133edac1d6" providerId="ADAL" clId="{9FE92305-49B9-4482-A9F6-DEF166E91AD0}" dt="2024-04-03T17:16:14.591" v="1127" actId="14100"/>
          <ac:spMkLst>
            <pc:docMk/>
            <pc:sldMk cId="2861532411" sldId="291"/>
            <ac:spMk id="31" creationId="{3D84A363-7CFB-B83F-03AE-7FFA753CFF74}"/>
          </ac:spMkLst>
        </pc:spChg>
        <pc:spChg chg="mod">
          <ac:chgData name="אלמוג בורה" userId="7b309e26-a743-44f5-97cc-bb133edac1d6" providerId="ADAL" clId="{9FE92305-49B9-4482-A9F6-DEF166E91AD0}" dt="2024-04-03T17:16:14.591" v="1127" actId="14100"/>
          <ac:spMkLst>
            <pc:docMk/>
            <pc:sldMk cId="2861532411" sldId="291"/>
            <ac:spMk id="32" creationId="{7BC0F53F-F94E-0ECB-786C-249A1C698785}"/>
          </ac:spMkLst>
        </pc:spChg>
        <pc:spChg chg="mod">
          <ac:chgData name="אלמוג בורה" userId="7b309e26-a743-44f5-97cc-bb133edac1d6" providerId="ADAL" clId="{9FE92305-49B9-4482-A9F6-DEF166E91AD0}" dt="2024-04-03T17:16:14.591" v="1127" actId="14100"/>
          <ac:spMkLst>
            <pc:docMk/>
            <pc:sldMk cId="2861532411" sldId="291"/>
            <ac:spMk id="33" creationId="{95452643-43F8-A8C8-F610-F2CCD98D253A}"/>
          </ac:spMkLst>
        </pc:spChg>
        <pc:spChg chg="mod">
          <ac:chgData name="אלמוג בורה" userId="7b309e26-a743-44f5-97cc-bb133edac1d6" providerId="ADAL" clId="{9FE92305-49B9-4482-A9F6-DEF166E91AD0}" dt="2024-04-03T17:16:14.591" v="1127" actId="14100"/>
          <ac:spMkLst>
            <pc:docMk/>
            <pc:sldMk cId="2861532411" sldId="291"/>
            <ac:spMk id="34" creationId="{C3D83681-1535-4489-D575-7D73073ACA2C}"/>
          </ac:spMkLst>
        </pc:spChg>
        <pc:spChg chg="mod">
          <ac:chgData name="אלמוג בורה" userId="7b309e26-a743-44f5-97cc-bb133edac1d6" providerId="ADAL" clId="{9FE92305-49B9-4482-A9F6-DEF166E91AD0}" dt="2024-04-03T17:16:14.591" v="1127" actId="14100"/>
          <ac:spMkLst>
            <pc:docMk/>
            <pc:sldMk cId="2861532411" sldId="291"/>
            <ac:spMk id="35" creationId="{AAFFA8F7-6CF6-8155-CD07-E562408F17DB}"/>
          </ac:spMkLst>
        </pc:spChg>
        <pc:spChg chg="mod">
          <ac:chgData name="אלמוג בורה" userId="7b309e26-a743-44f5-97cc-bb133edac1d6" providerId="ADAL" clId="{9FE92305-49B9-4482-A9F6-DEF166E91AD0}" dt="2024-04-03T17:16:14.591" v="1127" actId="14100"/>
          <ac:spMkLst>
            <pc:docMk/>
            <pc:sldMk cId="2861532411" sldId="291"/>
            <ac:spMk id="36" creationId="{0A779B52-031D-AB1B-21C1-8E1469702C28}"/>
          </ac:spMkLst>
        </pc:spChg>
        <pc:spChg chg="del mod">
          <ac:chgData name="אלמוג בורה" userId="7b309e26-a743-44f5-97cc-bb133edac1d6" providerId="ADAL" clId="{9FE92305-49B9-4482-A9F6-DEF166E91AD0}" dt="2024-04-03T19:35:56.694" v="5538" actId="21"/>
          <ac:spMkLst>
            <pc:docMk/>
            <pc:sldMk cId="2861532411" sldId="291"/>
            <ac:spMk id="37" creationId="{81E332BD-5523-73F3-62C8-759F85D16885}"/>
          </ac:spMkLst>
        </pc:spChg>
        <pc:spChg chg="mod">
          <ac:chgData name="אלמוג בורה" userId="7b309e26-a743-44f5-97cc-bb133edac1d6" providerId="ADAL" clId="{9FE92305-49B9-4482-A9F6-DEF166E91AD0}" dt="2024-04-03T17:16:14.591" v="1127" actId="14100"/>
          <ac:spMkLst>
            <pc:docMk/>
            <pc:sldMk cId="2861532411" sldId="291"/>
            <ac:spMk id="38" creationId="{C8B10C78-72E9-6F77-0EFE-5AFA4A86D035}"/>
          </ac:spMkLst>
        </pc:spChg>
        <pc:spChg chg="del mod">
          <ac:chgData name="אלמוג בורה" userId="7b309e26-a743-44f5-97cc-bb133edac1d6" providerId="ADAL" clId="{9FE92305-49B9-4482-A9F6-DEF166E91AD0}" dt="2024-04-03T19:35:56.694" v="5538" actId="21"/>
          <ac:spMkLst>
            <pc:docMk/>
            <pc:sldMk cId="2861532411" sldId="291"/>
            <ac:spMk id="39" creationId="{9964ADA7-FE89-B8B5-46AB-94973BD88B21}"/>
          </ac:spMkLst>
        </pc:spChg>
        <pc:spChg chg="del mod">
          <ac:chgData name="אלמוג בורה" userId="7b309e26-a743-44f5-97cc-bb133edac1d6" providerId="ADAL" clId="{9FE92305-49B9-4482-A9F6-DEF166E91AD0}" dt="2024-04-03T19:35:56.694" v="5538" actId="21"/>
          <ac:spMkLst>
            <pc:docMk/>
            <pc:sldMk cId="2861532411" sldId="291"/>
            <ac:spMk id="40" creationId="{6F61EA0B-92AF-BD71-EB44-F516D63D6CF6}"/>
          </ac:spMkLst>
        </pc:spChg>
        <pc:spChg chg="del mod">
          <ac:chgData name="אלמוג בורה" userId="7b309e26-a743-44f5-97cc-bb133edac1d6" providerId="ADAL" clId="{9FE92305-49B9-4482-A9F6-DEF166E91AD0}" dt="2024-04-03T19:35:56.694" v="5538" actId="21"/>
          <ac:spMkLst>
            <pc:docMk/>
            <pc:sldMk cId="2861532411" sldId="291"/>
            <ac:spMk id="41" creationId="{7FDDAC39-CB9A-3603-3D5D-F424D165A88E}"/>
          </ac:spMkLst>
        </pc:spChg>
        <pc:spChg chg="mod">
          <ac:chgData name="אלמוג בורה" userId="7b309e26-a743-44f5-97cc-bb133edac1d6" providerId="ADAL" clId="{9FE92305-49B9-4482-A9F6-DEF166E91AD0}" dt="2024-04-03T17:16:14.591" v="1127" actId="14100"/>
          <ac:spMkLst>
            <pc:docMk/>
            <pc:sldMk cId="2861532411" sldId="291"/>
            <ac:spMk id="42" creationId="{D60305CB-C14A-E635-7A5D-711165D5878E}"/>
          </ac:spMkLst>
        </pc:spChg>
        <pc:spChg chg="mod">
          <ac:chgData name="אלמוג בורה" userId="7b309e26-a743-44f5-97cc-bb133edac1d6" providerId="ADAL" clId="{9FE92305-49B9-4482-A9F6-DEF166E91AD0}" dt="2024-04-03T17:16:14.591" v="1127" actId="14100"/>
          <ac:spMkLst>
            <pc:docMk/>
            <pc:sldMk cId="2861532411" sldId="291"/>
            <ac:spMk id="43" creationId="{22F1DAF3-3A2F-F856-9C43-501FF6716D60}"/>
          </ac:spMkLst>
        </pc:spChg>
        <pc:spChg chg="mod">
          <ac:chgData name="אלמוג בורה" userId="7b309e26-a743-44f5-97cc-bb133edac1d6" providerId="ADAL" clId="{9FE92305-49B9-4482-A9F6-DEF166E91AD0}" dt="2024-04-03T17:16:14.591" v="1127" actId="14100"/>
          <ac:spMkLst>
            <pc:docMk/>
            <pc:sldMk cId="2861532411" sldId="291"/>
            <ac:spMk id="44" creationId="{1D68ABBB-637D-CF42-8944-71CD760BA1C3}"/>
          </ac:spMkLst>
        </pc:spChg>
        <pc:spChg chg="mod">
          <ac:chgData name="אלמוג בורה" userId="7b309e26-a743-44f5-97cc-bb133edac1d6" providerId="ADAL" clId="{9FE92305-49B9-4482-A9F6-DEF166E91AD0}" dt="2024-04-03T17:16:14.591" v="1127" actId="14100"/>
          <ac:spMkLst>
            <pc:docMk/>
            <pc:sldMk cId="2861532411" sldId="291"/>
            <ac:spMk id="45" creationId="{94067145-9190-14C5-0997-52FA6F16E289}"/>
          </ac:spMkLst>
        </pc:spChg>
        <pc:spChg chg="mod">
          <ac:chgData name="אלמוג בורה" userId="7b309e26-a743-44f5-97cc-bb133edac1d6" providerId="ADAL" clId="{9FE92305-49B9-4482-A9F6-DEF166E91AD0}" dt="2024-04-03T17:16:14.591" v="1127" actId="14100"/>
          <ac:spMkLst>
            <pc:docMk/>
            <pc:sldMk cId="2861532411" sldId="291"/>
            <ac:spMk id="46" creationId="{4592C730-C8A8-C72E-06CC-E91CB26A329F}"/>
          </ac:spMkLst>
        </pc:spChg>
        <pc:spChg chg="mod">
          <ac:chgData name="אלמוג בורה" userId="7b309e26-a743-44f5-97cc-bb133edac1d6" providerId="ADAL" clId="{9FE92305-49B9-4482-A9F6-DEF166E91AD0}" dt="2024-04-03T17:16:14.591" v="1127" actId="14100"/>
          <ac:spMkLst>
            <pc:docMk/>
            <pc:sldMk cId="2861532411" sldId="291"/>
            <ac:spMk id="47" creationId="{1B5E70B0-CDB3-1571-FDE1-66ED21B37CC2}"/>
          </ac:spMkLst>
        </pc:spChg>
        <pc:spChg chg="mod">
          <ac:chgData name="אלמוג בורה" userId="7b309e26-a743-44f5-97cc-bb133edac1d6" providerId="ADAL" clId="{9FE92305-49B9-4482-A9F6-DEF166E91AD0}" dt="2024-04-03T17:16:14.591" v="1127" actId="14100"/>
          <ac:spMkLst>
            <pc:docMk/>
            <pc:sldMk cId="2861532411" sldId="291"/>
            <ac:spMk id="48" creationId="{5DD29F0F-49CF-FDF0-E917-29B19EA284EA}"/>
          </ac:spMkLst>
        </pc:spChg>
        <pc:spChg chg="mod">
          <ac:chgData name="אלמוג בורה" userId="7b309e26-a743-44f5-97cc-bb133edac1d6" providerId="ADAL" clId="{9FE92305-49B9-4482-A9F6-DEF166E91AD0}" dt="2024-04-03T17:16:14.591" v="1127" actId="14100"/>
          <ac:spMkLst>
            <pc:docMk/>
            <pc:sldMk cId="2861532411" sldId="291"/>
            <ac:spMk id="49" creationId="{78B23740-DDA1-7E12-646C-47A3F789A0E9}"/>
          </ac:spMkLst>
        </pc:spChg>
        <pc:spChg chg="mod">
          <ac:chgData name="אלמוג בורה" userId="7b309e26-a743-44f5-97cc-bb133edac1d6" providerId="ADAL" clId="{9FE92305-49B9-4482-A9F6-DEF166E91AD0}" dt="2024-04-03T17:16:14.591" v="1127" actId="14100"/>
          <ac:spMkLst>
            <pc:docMk/>
            <pc:sldMk cId="2861532411" sldId="291"/>
            <ac:spMk id="50" creationId="{C6494740-29CE-DB1B-5F8F-EDE004F536BD}"/>
          </ac:spMkLst>
        </pc:spChg>
        <pc:spChg chg="mod">
          <ac:chgData name="אלמוג בורה" userId="7b309e26-a743-44f5-97cc-bb133edac1d6" providerId="ADAL" clId="{9FE92305-49B9-4482-A9F6-DEF166E91AD0}" dt="2024-04-03T17:16:14.591" v="1127" actId="14100"/>
          <ac:spMkLst>
            <pc:docMk/>
            <pc:sldMk cId="2861532411" sldId="291"/>
            <ac:spMk id="51" creationId="{5C983C5F-490A-45DB-F944-19744840F211}"/>
          </ac:spMkLst>
        </pc:spChg>
        <pc:spChg chg="mod">
          <ac:chgData name="אלמוג בורה" userId="7b309e26-a743-44f5-97cc-bb133edac1d6" providerId="ADAL" clId="{9FE92305-49B9-4482-A9F6-DEF166E91AD0}" dt="2024-04-03T17:16:14.591" v="1127" actId="14100"/>
          <ac:spMkLst>
            <pc:docMk/>
            <pc:sldMk cId="2861532411" sldId="291"/>
            <ac:spMk id="52" creationId="{18134EDE-8616-6FBA-EE55-47855F7A06C9}"/>
          </ac:spMkLst>
        </pc:spChg>
        <pc:spChg chg="mod">
          <ac:chgData name="אלמוג בורה" userId="7b309e26-a743-44f5-97cc-bb133edac1d6" providerId="ADAL" clId="{9FE92305-49B9-4482-A9F6-DEF166E91AD0}" dt="2024-04-03T17:16:14.591" v="1127" actId="14100"/>
          <ac:spMkLst>
            <pc:docMk/>
            <pc:sldMk cId="2861532411" sldId="291"/>
            <ac:spMk id="53" creationId="{1785882F-BF06-D503-F4D3-3906FDC6CD9F}"/>
          </ac:spMkLst>
        </pc:spChg>
        <pc:spChg chg="mod">
          <ac:chgData name="אלמוג בורה" userId="7b309e26-a743-44f5-97cc-bb133edac1d6" providerId="ADAL" clId="{9FE92305-49B9-4482-A9F6-DEF166E91AD0}" dt="2024-04-03T17:16:14.591" v="1127" actId="14100"/>
          <ac:spMkLst>
            <pc:docMk/>
            <pc:sldMk cId="2861532411" sldId="291"/>
            <ac:spMk id="54" creationId="{AC93E677-E567-85C3-0D92-ED50101C13A8}"/>
          </ac:spMkLst>
        </pc:spChg>
        <pc:spChg chg="mod">
          <ac:chgData name="אלמוג בורה" userId="7b309e26-a743-44f5-97cc-bb133edac1d6" providerId="ADAL" clId="{9FE92305-49B9-4482-A9F6-DEF166E91AD0}" dt="2024-04-03T17:16:14.591" v="1127" actId="14100"/>
          <ac:spMkLst>
            <pc:docMk/>
            <pc:sldMk cId="2861532411" sldId="291"/>
            <ac:spMk id="55" creationId="{09FBCDB9-61DC-3CE1-4486-BD8D0029011F}"/>
          </ac:spMkLst>
        </pc:spChg>
        <pc:spChg chg="mod">
          <ac:chgData name="אלמוג בורה" userId="7b309e26-a743-44f5-97cc-bb133edac1d6" providerId="ADAL" clId="{9FE92305-49B9-4482-A9F6-DEF166E91AD0}" dt="2024-04-03T17:16:14.591" v="1127" actId="14100"/>
          <ac:spMkLst>
            <pc:docMk/>
            <pc:sldMk cId="2861532411" sldId="291"/>
            <ac:spMk id="56" creationId="{13C8299A-5F50-440D-C337-5973BCF3BFEA}"/>
          </ac:spMkLst>
        </pc:spChg>
        <pc:spChg chg="mod">
          <ac:chgData name="אלמוג בורה" userId="7b309e26-a743-44f5-97cc-bb133edac1d6" providerId="ADAL" clId="{9FE92305-49B9-4482-A9F6-DEF166E91AD0}" dt="2024-04-03T17:16:14.591" v="1127" actId="14100"/>
          <ac:spMkLst>
            <pc:docMk/>
            <pc:sldMk cId="2861532411" sldId="291"/>
            <ac:spMk id="57" creationId="{FFC25DFD-176F-928B-539B-1EB730E823C9}"/>
          </ac:spMkLst>
        </pc:spChg>
        <pc:spChg chg="mod">
          <ac:chgData name="אלמוג בורה" userId="7b309e26-a743-44f5-97cc-bb133edac1d6" providerId="ADAL" clId="{9FE92305-49B9-4482-A9F6-DEF166E91AD0}" dt="2024-04-03T17:16:14.591" v="1127" actId="14100"/>
          <ac:spMkLst>
            <pc:docMk/>
            <pc:sldMk cId="2861532411" sldId="291"/>
            <ac:spMk id="58" creationId="{124EF02B-5520-8949-BC99-B86550935FCB}"/>
          </ac:spMkLst>
        </pc:spChg>
        <pc:spChg chg="mod">
          <ac:chgData name="אלמוג בורה" userId="7b309e26-a743-44f5-97cc-bb133edac1d6" providerId="ADAL" clId="{9FE92305-49B9-4482-A9F6-DEF166E91AD0}" dt="2024-04-03T17:16:14.591" v="1127" actId="14100"/>
          <ac:spMkLst>
            <pc:docMk/>
            <pc:sldMk cId="2861532411" sldId="291"/>
            <ac:spMk id="59" creationId="{878D7869-4599-0FFA-088B-A241586B9A0A}"/>
          </ac:spMkLst>
        </pc:spChg>
        <pc:spChg chg="mod">
          <ac:chgData name="אלמוג בורה" userId="7b309e26-a743-44f5-97cc-bb133edac1d6" providerId="ADAL" clId="{9FE92305-49B9-4482-A9F6-DEF166E91AD0}" dt="2024-04-03T17:16:14.591" v="1127" actId="14100"/>
          <ac:spMkLst>
            <pc:docMk/>
            <pc:sldMk cId="2861532411" sldId="291"/>
            <ac:spMk id="60" creationId="{5FEB16B2-21A3-670F-BCBC-3A3CBD28F47A}"/>
          </ac:spMkLst>
        </pc:spChg>
        <pc:spChg chg="mod">
          <ac:chgData name="אלמוג בורה" userId="7b309e26-a743-44f5-97cc-bb133edac1d6" providerId="ADAL" clId="{9FE92305-49B9-4482-A9F6-DEF166E91AD0}" dt="2024-04-03T17:16:14.591" v="1127" actId="14100"/>
          <ac:spMkLst>
            <pc:docMk/>
            <pc:sldMk cId="2861532411" sldId="291"/>
            <ac:spMk id="61" creationId="{DE440E5A-C259-92AE-0121-C0987B3DA9EB}"/>
          </ac:spMkLst>
        </pc:spChg>
        <pc:spChg chg="mod">
          <ac:chgData name="אלמוג בורה" userId="7b309e26-a743-44f5-97cc-bb133edac1d6" providerId="ADAL" clId="{9FE92305-49B9-4482-A9F6-DEF166E91AD0}" dt="2024-04-03T17:16:14.591" v="1127" actId="14100"/>
          <ac:spMkLst>
            <pc:docMk/>
            <pc:sldMk cId="2861532411" sldId="291"/>
            <ac:spMk id="62" creationId="{5FABC290-C06E-FB4F-9EA4-740BCCD5092E}"/>
          </ac:spMkLst>
        </pc:spChg>
        <pc:spChg chg="mod">
          <ac:chgData name="אלמוג בורה" userId="7b309e26-a743-44f5-97cc-bb133edac1d6" providerId="ADAL" clId="{9FE92305-49B9-4482-A9F6-DEF166E91AD0}" dt="2024-04-03T17:16:14.591" v="1127" actId="14100"/>
          <ac:spMkLst>
            <pc:docMk/>
            <pc:sldMk cId="2861532411" sldId="291"/>
            <ac:spMk id="63" creationId="{B800063B-7239-72DB-3F47-AFDCF23E4D1A}"/>
          </ac:spMkLst>
        </pc:spChg>
        <pc:spChg chg="mod">
          <ac:chgData name="אלמוג בורה" userId="7b309e26-a743-44f5-97cc-bb133edac1d6" providerId="ADAL" clId="{9FE92305-49B9-4482-A9F6-DEF166E91AD0}" dt="2024-04-03T17:16:14.591" v="1127" actId="14100"/>
          <ac:spMkLst>
            <pc:docMk/>
            <pc:sldMk cId="2861532411" sldId="291"/>
            <ac:spMk id="1024" creationId="{E2F2892A-CA29-7960-9835-B0C9E43287B9}"/>
          </ac:spMkLst>
        </pc:spChg>
        <pc:spChg chg="mod">
          <ac:chgData name="אלמוג בורה" userId="7b309e26-a743-44f5-97cc-bb133edac1d6" providerId="ADAL" clId="{9FE92305-49B9-4482-A9F6-DEF166E91AD0}" dt="2024-04-03T17:16:14.591" v="1127" actId="14100"/>
          <ac:spMkLst>
            <pc:docMk/>
            <pc:sldMk cId="2861532411" sldId="291"/>
            <ac:spMk id="1025" creationId="{40A69CBA-D350-8270-F486-B6AFE39DFEE0}"/>
          </ac:spMkLst>
        </pc:spChg>
        <pc:spChg chg="mod">
          <ac:chgData name="אלמוג בורה" userId="7b309e26-a743-44f5-97cc-bb133edac1d6" providerId="ADAL" clId="{9FE92305-49B9-4482-A9F6-DEF166E91AD0}" dt="2024-04-03T17:16:14.591" v="1127" actId="14100"/>
          <ac:spMkLst>
            <pc:docMk/>
            <pc:sldMk cId="2861532411" sldId="291"/>
            <ac:spMk id="1026" creationId="{6B70E47F-F0CC-ED0C-2173-402A3E7D67E7}"/>
          </ac:spMkLst>
        </pc:spChg>
        <pc:spChg chg="mod">
          <ac:chgData name="אלמוג בורה" userId="7b309e26-a743-44f5-97cc-bb133edac1d6" providerId="ADAL" clId="{9FE92305-49B9-4482-A9F6-DEF166E91AD0}" dt="2024-04-03T17:16:14.591" v="1127" actId="14100"/>
          <ac:spMkLst>
            <pc:docMk/>
            <pc:sldMk cId="2861532411" sldId="291"/>
            <ac:spMk id="1027" creationId="{EC93FB19-DA09-0EF6-916B-C98E28EAC043}"/>
          </ac:spMkLst>
        </pc:spChg>
        <pc:spChg chg="mod">
          <ac:chgData name="אלמוג בורה" userId="7b309e26-a743-44f5-97cc-bb133edac1d6" providerId="ADAL" clId="{9FE92305-49B9-4482-A9F6-DEF166E91AD0}" dt="2024-04-03T17:16:14.591" v="1127" actId="14100"/>
          <ac:spMkLst>
            <pc:docMk/>
            <pc:sldMk cId="2861532411" sldId="291"/>
            <ac:spMk id="1028" creationId="{602DF93C-91EB-81DF-6933-C540E9BA89E9}"/>
          </ac:spMkLst>
        </pc:spChg>
        <pc:spChg chg="mod">
          <ac:chgData name="אלמוג בורה" userId="7b309e26-a743-44f5-97cc-bb133edac1d6" providerId="ADAL" clId="{9FE92305-49B9-4482-A9F6-DEF166E91AD0}" dt="2024-04-03T17:16:14.591" v="1127" actId="14100"/>
          <ac:spMkLst>
            <pc:docMk/>
            <pc:sldMk cId="2861532411" sldId="291"/>
            <ac:spMk id="1029" creationId="{2D4E3857-A4E9-5274-2630-41C2D9F2D765}"/>
          </ac:spMkLst>
        </pc:spChg>
        <pc:spChg chg="mod">
          <ac:chgData name="אלמוג בורה" userId="7b309e26-a743-44f5-97cc-bb133edac1d6" providerId="ADAL" clId="{9FE92305-49B9-4482-A9F6-DEF166E91AD0}" dt="2024-04-03T17:16:14.591" v="1127" actId="14100"/>
          <ac:spMkLst>
            <pc:docMk/>
            <pc:sldMk cId="2861532411" sldId="291"/>
            <ac:spMk id="1030" creationId="{DD3DA989-1EE4-3D9A-690C-349C623CDBD5}"/>
          </ac:spMkLst>
        </pc:spChg>
        <pc:spChg chg="mod">
          <ac:chgData name="אלמוג בורה" userId="7b309e26-a743-44f5-97cc-bb133edac1d6" providerId="ADAL" clId="{9FE92305-49B9-4482-A9F6-DEF166E91AD0}" dt="2024-04-03T17:16:14.591" v="1127" actId="14100"/>
          <ac:spMkLst>
            <pc:docMk/>
            <pc:sldMk cId="2861532411" sldId="291"/>
            <ac:spMk id="1031" creationId="{0A69FEE0-A3B5-1A77-BDCF-30ED84BAC81D}"/>
          </ac:spMkLst>
        </pc:spChg>
        <pc:spChg chg="add del mod">
          <ac:chgData name="אלמוג בורה" userId="7b309e26-a743-44f5-97cc-bb133edac1d6" providerId="ADAL" clId="{9FE92305-49B9-4482-A9F6-DEF166E91AD0}" dt="2024-04-03T19:36:04.571" v="5540" actId="21"/>
          <ac:spMkLst>
            <pc:docMk/>
            <pc:sldMk cId="2861532411" sldId="291"/>
            <ac:spMk id="1032" creationId="{7BE30934-0A58-5DD7-9386-85373249AE98}"/>
          </ac:spMkLst>
        </pc:spChg>
        <pc:spChg chg="mod">
          <ac:chgData name="אלמוג בורה" userId="7b309e26-a743-44f5-97cc-bb133edac1d6" providerId="ADAL" clId="{9FE92305-49B9-4482-A9F6-DEF166E91AD0}" dt="2024-04-03T17:16:14.591" v="1127" actId="14100"/>
          <ac:spMkLst>
            <pc:docMk/>
            <pc:sldMk cId="2861532411" sldId="291"/>
            <ac:spMk id="1033" creationId="{0D9B3D43-436C-8EB1-C4E1-7F4270593B68}"/>
          </ac:spMkLst>
        </pc:spChg>
        <pc:spChg chg="add del mod">
          <ac:chgData name="אלמוג בורה" userId="7b309e26-a743-44f5-97cc-bb133edac1d6" providerId="ADAL" clId="{9FE92305-49B9-4482-A9F6-DEF166E91AD0}" dt="2024-04-03T19:36:04.571" v="5540" actId="21"/>
          <ac:spMkLst>
            <pc:docMk/>
            <pc:sldMk cId="2861532411" sldId="291"/>
            <ac:spMk id="1034" creationId="{E405DD9E-98D4-9DCB-4D15-4B36B211B193}"/>
          </ac:spMkLst>
        </pc:spChg>
        <pc:spChg chg="add del mod">
          <ac:chgData name="אלמוג בורה" userId="7b309e26-a743-44f5-97cc-bb133edac1d6" providerId="ADAL" clId="{9FE92305-49B9-4482-A9F6-DEF166E91AD0}" dt="2024-04-03T19:36:04.571" v="5540" actId="21"/>
          <ac:spMkLst>
            <pc:docMk/>
            <pc:sldMk cId="2861532411" sldId="291"/>
            <ac:spMk id="1035" creationId="{969FA088-6C26-F282-7856-C02E24F9AAA0}"/>
          </ac:spMkLst>
        </pc:spChg>
        <pc:spChg chg="mod">
          <ac:chgData name="אלמוג בורה" userId="7b309e26-a743-44f5-97cc-bb133edac1d6" providerId="ADAL" clId="{9FE92305-49B9-4482-A9F6-DEF166E91AD0}" dt="2024-04-03T17:16:14.591" v="1127" actId="14100"/>
          <ac:spMkLst>
            <pc:docMk/>
            <pc:sldMk cId="2861532411" sldId="291"/>
            <ac:spMk id="1036" creationId="{09404984-8C3F-F98E-4396-999851AFD97F}"/>
          </ac:spMkLst>
        </pc:spChg>
        <pc:spChg chg="add del mod">
          <ac:chgData name="אלמוג בורה" userId="7b309e26-a743-44f5-97cc-bb133edac1d6" providerId="ADAL" clId="{9FE92305-49B9-4482-A9F6-DEF166E91AD0}" dt="2024-04-03T19:36:04.571" v="5540" actId="21"/>
          <ac:spMkLst>
            <pc:docMk/>
            <pc:sldMk cId="2861532411" sldId="291"/>
            <ac:spMk id="1037" creationId="{4C2626DA-11E0-EA9E-1062-754437618F6B}"/>
          </ac:spMkLst>
        </pc:spChg>
        <pc:spChg chg="mod">
          <ac:chgData name="אלמוג בורה" userId="7b309e26-a743-44f5-97cc-bb133edac1d6" providerId="ADAL" clId="{9FE92305-49B9-4482-A9F6-DEF166E91AD0}" dt="2024-04-03T17:16:14.591" v="1127" actId="14100"/>
          <ac:spMkLst>
            <pc:docMk/>
            <pc:sldMk cId="2861532411" sldId="291"/>
            <ac:spMk id="1038" creationId="{ABC069E8-839D-672F-68F6-AD12A3D40953}"/>
          </ac:spMkLst>
        </pc:spChg>
        <pc:spChg chg="mod">
          <ac:chgData name="אלמוג בורה" userId="7b309e26-a743-44f5-97cc-bb133edac1d6" providerId="ADAL" clId="{9FE92305-49B9-4482-A9F6-DEF166E91AD0}" dt="2024-04-03T17:16:14.591" v="1127" actId="14100"/>
          <ac:spMkLst>
            <pc:docMk/>
            <pc:sldMk cId="2861532411" sldId="291"/>
            <ac:spMk id="1039" creationId="{C36E4100-BB39-9BBA-3C47-0D71D113FB08}"/>
          </ac:spMkLst>
        </pc:spChg>
        <pc:spChg chg="mod">
          <ac:chgData name="אלמוג בורה" userId="7b309e26-a743-44f5-97cc-bb133edac1d6" providerId="ADAL" clId="{9FE92305-49B9-4482-A9F6-DEF166E91AD0}" dt="2024-04-03T17:16:14.591" v="1127" actId="14100"/>
          <ac:spMkLst>
            <pc:docMk/>
            <pc:sldMk cId="2861532411" sldId="291"/>
            <ac:spMk id="1040" creationId="{72FDA39B-5EB5-077C-A18E-8052EBF7B8F2}"/>
          </ac:spMkLst>
        </pc:spChg>
        <pc:spChg chg="mod">
          <ac:chgData name="אלמוג בורה" userId="7b309e26-a743-44f5-97cc-bb133edac1d6" providerId="ADAL" clId="{9FE92305-49B9-4482-A9F6-DEF166E91AD0}" dt="2024-04-03T17:16:14.591" v="1127" actId="14100"/>
          <ac:spMkLst>
            <pc:docMk/>
            <pc:sldMk cId="2861532411" sldId="291"/>
            <ac:spMk id="1041" creationId="{6B4667B0-444F-EA96-C7FA-0A34973CC292}"/>
          </ac:spMkLst>
        </pc:spChg>
        <pc:spChg chg="mod">
          <ac:chgData name="אלמוג בורה" userId="7b309e26-a743-44f5-97cc-bb133edac1d6" providerId="ADAL" clId="{9FE92305-49B9-4482-A9F6-DEF166E91AD0}" dt="2024-04-03T17:16:14.591" v="1127" actId="14100"/>
          <ac:spMkLst>
            <pc:docMk/>
            <pc:sldMk cId="2861532411" sldId="291"/>
            <ac:spMk id="1042" creationId="{1C887835-D68B-08EC-ADCC-7D64441779AB}"/>
          </ac:spMkLst>
        </pc:spChg>
        <pc:spChg chg="mod">
          <ac:chgData name="אלמוג בורה" userId="7b309e26-a743-44f5-97cc-bb133edac1d6" providerId="ADAL" clId="{9FE92305-49B9-4482-A9F6-DEF166E91AD0}" dt="2024-04-03T19:34:43.885" v="5378"/>
          <ac:spMkLst>
            <pc:docMk/>
            <pc:sldMk cId="2861532411" sldId="291"/>
            <ac:spMk id="1043" creationId="{7B49D83F-D501-D180-D7D3-64CFE9237181}"/>
          </ac:spMkLst>
        </pc:spChg>
        <pc:spChg chg="del">
          <ac:chgData name="אלמוג בורה" userId="7b309e26-a743-44f5-97cc-bb133edac1d6" providerId="ADAL" clId="{9FE92305-49B9-4482-A9F6-DEF166E91AD0}" dt="2024-04-03T14:28:46.117" v="346" actId="478"/>
          <ac:spMkLst>
            <pc:docMk/>
            <pc:sldMk cId="2861532411" sldId="291"/>
            <ac:spMk id="1044" creationId="{38C98999-945F-3CFB-CE29-A45D5C1CC769}"/>
          </ac:spMkLst>
        </pc:spChg>
        <pc:spChg chg="mod">
          <ac:chgData name="אלמוג בורה" userId="7b309e26-a743-44f5-97cc-bb133edac1d6" providerId="ADAL" clId="{9FE92305-49B9-4482-A9F6-DEF166E91AD0}" dt="2024-04-03T19:34:43.885" v="5378"/>
          <ac:spMkLst>
            <pc:docMk/>
            <pc:sldMk cId="2861532411" sldId="291"/>
            <ac:spMk id="1044" creationId="{5D6BEEC3-DA94-361D-BBCC-35DCD9F40573}"/>
          </ac:spMkLst>
        </pc:spChg>
        <pc:spChg chg="mod">
          <ac:chgData name="אלמוג בורה" userId="7b309e26-a743-44f5-97cc-bb133edac1d6" providerId="ADAL" clId="{9FE92305-49B9-4482-A9F6-DEF166E91AD0}" dt="2024-04-03T19:34:43.885" v="5378"/>
          <ac:spMkLst>
            <pc:docMk/>
            <pc:sldMk cId="2861532411" sldId="291"/>
            <ac:spMk id="1053" creationId="{7812A4C8-43C4-F142-253C-629DF1E188A0}"/>
          </ac:spMkLst>
        </pc:spChg>
        <pc:spChg chg="mod">
          <ac:chgData name="אלמוג בורה" userId="7b309e26-a743-44f5-97cc-bb133edac1d6" providerId="ADAL" clId="{9FE92305-49B9-4482-A9F6-DEF166E91AD0}" dt="2024-04-03T19:34:43.885" v="5378"/>
          <ac:spMkLst>
            <pc:docMk/>
            <pc:sldMk cId="2861532411" sldId="291"/>
            <ac:spMk id="1054" creationId="{35330921-D3DF-1C14-15CB-9EA877BE1DB7}"/>
          </ac:spMkLst>
        </pc:spChg>
        <pc:spChg chg="mod">
          <ac:chgData name="אלמוג בורה" userId="7b309e26-a743-44f5-97cc-bb133edac1d6" providerId="ADAL" clId="{9FE92305-49B9-4482-A9F6-DEF166E91AD0}" dt="2024-04-03T19:34:43.885" v="5378"/>
          <ac:spMkLst>
            <pc:docMk/>
            <pc:sldMk cId="2861532411" sldId="291"/>
            <ac:spMk id="1056" creationId="{30ED1390-0A18-B6A3-E818-B3F49C1DFF5C}"/>
          </ac:spMkLst>
        </pc:spChg>
        <pc:spChg chg="mod">
          <ac:chgData name="אלמוג בורה" userId="7b309e26-a743-44f5-97cc-bb133edac1d6" providerId="ADAL" clId="{9FE92305-49B9-4482-A9F6-DEF166E91AD0}" dt="2024-04-03T19:34:43.885" v="5378"/>
          <ac:spMkLst>
            <pc:docMk/>
            <pc:sldMk cId="2861532411" sldId="291"/>
            <ac:spMk id="1057" creationId="{7182B800-42AF-0669-E79D-626F72FE93DA}"/>
          </ac:spMkLst>
        </pc:spChg>
        <pc:spChg chg="mod">
          <ac:chgData name="אלמוג בורה" userId="7b309e26-a743-44f5-97cc-bb133edac1d6" providerId="ADAL" clId="{9FE92305-49B9-4482-A9F6-DEF166E91AD0}" dt="2024-04-03T19:34:43.885" v="5378"/>
          <ac:spMkLst>
            <pc:docMk/>
            <pc:sldMk cId="2861532411" sldId="291"/>
            <ac:spMk id="1059" creationId="{4823C3AC-D891-0949-CFC8-03947E8D1645}"/>
          </ac:spMkLst>
        </pc:spChg>
        <pc:spChg chg="mod">
          <ac:chgData name="אלמוג בורה" userId="7b309e26-a743-44f5-97cc-bb133edac1d6" providerId="ADAL" clId="{9FE92305-49B9-4482-A9F6-DEF166E91AD0}" dt="2024-04-03T19:34:43.885" v="5378"/>
          <ac:spMkLst>
            <pc:docMk/>
            <pc:sldMk cId="2861532411" sldId="291"/>
            <ac:spMk id="1060" creationId="{447F6254-98B4-9857-EBC9-D1E8B67197BC}"/>
          </ac:spMkLst>
        </pc:spChg>
        <pc:spChg chg="mod">
          <ac:chgData name="אלמוג בורה" userId="7b309e26-a743-44f5-97cc-bb133edac1d6" providerId="ADAL" clId="{9FE92305-49B9-4482-A9F6-DEF166E91AD0}" dt="2024-04-03T19:34:43.885" v="5378"/>
          <ac:spMkLst>
            <pc:docMk/>
            <pc:sldMk cId="2861532411" sldId="291"/>
            <ac:spMk id="1062" creationId="{AD93826B-5B49-2084-FB3D-629330831D09}"/>
          </ac:spMkLst>
        </pc:spChg>
        <pc:spChg chg="mod">
          <ac:chgData name="אלמוג בורה" userId="7b309e26-a743-44f5-97cc-bb133edac1d6" providerId="ADAL" clId="{9FE92305-49B9-4482-A9F6-DEF166E91AD0}" dt="2024-04-03T19:34:43.885" v="5378"/>
          <ac:spMkLst>
            <pc:docMk/>
            <pc:sldMk cId="2861532411" sldId="291"/>
            <ac:spMk id="1063" creationId="{1A1831A9-690B-5E37-A199-9C5AFF0F70BE}"/>
          </ac:spMkLst>
        </pc:spChg>
        <pc:spChg chg="mod">
          <ac:chgData name="אלמוג בורה" userId="7b309e26-a743-44f5-97cc-bb133edac1d6" providerId="ADAL" clId="{9FE92305-49B9-4482-A9F6-DEF166E91AD0}" dt="2024-04-03T19:34:46.989" v="5379"/>
          <ac:spMkLst>
            <pc:docMk/>
            <pc:sldMk cId="2861532411" sldId="291"/>
            <ac:spMk id="1065" creationId="{5CA73F89-B50B-92C7-6117-F8BC31733B6B}"/>
          </ac:spMkLst>
        </pc:spChg>
        <pc:spChg chg="mod">
          <ac:chgData name="אלמוג בורה" userId="7b309e26-a743-44f5-97cc-bb133edac1d6" providerId="ADAL" clId="{9FE92305-49B9-4482-A9F6-DEF166E91AD0}" dt="2024-04-03T19:34:46.989" v="5379"/>
          <ac:spMkLst>
            <pc:docMk/>
            <pc:sldMk cId="2861532411" sldId="291"/>
            <ac:spMk id="1066" creationId="{8DFE83A1-555C-D58D-2E52-BEF94B883EA9}"/>
          </ac:spMkLst>
        </pc:spChg>
        <pc:spChg chg="mod">
          <ac:chgData name="אלמוג בורה" userId="7b309e26-a743-44f5-97cc-bb133edac1d6" providerId="ADAL" clId="{9FE92305-49B9-4482-A9F6-DEF166E91AD0}" dt="2024-04-03T19:34:46.989" v="5379"/>
          <ac:spMkLst>
            <pc:docMk/>
            <pc:sldMk cId="2861532411" sldId="291"/>
            <ac:spMk id="1068" creationId="{5ECCEC52-6272-FE16-39E8-FC089638EC74}"/>
          </ac:spMkLst>
        </pc:spChg>
        <pc:spChg chg="mod">
          <ac:chgData name="אלמוג בורה" userId="7b309e26-a743-44f5-97cc-bb133edac1d6" providerId="ADAL" clId="{9FE92305-49B9-4482-A9F6-DEF166E91AD0}" dt="2024-04-03T19:34:46.989" v="5379"/>
          <ac:spMkLst>
            <pc:docMk/>
            <pc:sldMk cId="2861532411" sldId="291"/>
            <ac:spMk id="1069" creationId="{6F13DBAE-473E-1BCD-E973-F14DB73DC6C9}"/>
          </ac:spMkLst>
        </pc:spChg>
        <pc:spChg chg="mod">
          <ac:chgData name="אלמוג בורה" userId="7b309e26-a743-44f5-97cc-bb133edac1d6" providerId="ADAL" clId="{9FE92305-49B9-4482-A9F6-DEF166E91AD0}" dt="2024-04-03T19:34:46.989" v="5379"/>
          <ac:spMkLst>
            <pc:docMk/>
            <pc:sldMk cId="2861532411" sldId="291"/>
            <ac:spMk id="1071" creationId="{92D57C11-D79A-A8D2-1630-8F6A59283D36}"/>
          </ac:spMkLst>
        </pc:spChg>
        <pc:spChg chg="mod">
          <ac:chgData name="אלמוג בורה" userId="7b309e26-a743-44f5-97cc-bb133edac1d6" providerId="ADAL" clId="{9FE92305-49B9-4482-A9F6-DEF166E91AD0}" dt="2024-04-03T19:34:46.989" v="5379"/>
          <ac:spMkLst>
            <pc:docMk/>
            <pc:sldMk cId="2861532411" sldId="291"/>
            <ac:spMk id="1072" creationId="{3AE5FB13-98F7-8B1F-D05D-F97B10564C19}"/>
          </ac:spMkLst>
        </pc:spChg>
        <pc:spChg chg="mod">
          <ac:chgData name="אלמוג בורה" userId="7b309e26-a743-44f5-97cc-bb133edac1d6" providerId="ADAL" clId="{9FE92305-49B9-4482-A9F6-DEF166E91AD0}" dt="2024-04-03T19:34:46.989" v="5379"/>
          <ac:spMkLst>
            <pc:docMk/>
            <pc:sldMk cId="2861532411" sldId="291"/>
            <ac:spMk id="1074" creationId="{BBC74DD1-D4F9-8B0D-261E-D5B6F1117DAC}"/>
          </ac:spMkLst>
        </pc:spChg>
        <pc:spChg chg="mod">
          <ac:chgData name="אלמוג בורה" userId="7b309e26-a743-44f5-97cc-bb133edac1d6" providerId="ADAL" clId="{9FE92305-49B9-4482-A9F6-DEF166E91AD0}" dt="2024-04-03T19:34:46.989" v="5379"/>
          <ac:spMkLst>
            <pc:docMk/>
            <pc:sldMk cId="2861532411" sldId="291"/>
            <ac:spMk id="1075" creationId="{140DF308-BB5D-D7D3-F581-C23925B57CD5}"/>
          </ac:spMkLst>
        </pc:spChg>
        <pc:spChg chg="mod">
          <ac:chgData name="אלמוג בורה" userId="7b309e26-a743-44f5-97cc-bb133edac1d6" providerId="ADAL" clId="{9FE92305-49B9-4482-A9F6-DEF166E91AD0}" dt="2024-04-03T19:34:46.989" v="5379"/>
          <ac:spMkLst>
            <pc:docMk/>
            <pc:sldMk cId="2861532411" sldId="291"/>
            <ac:spMk id="1077" creationId="{D484FC37-3834-F909-D258-7C2059ECAAD4}"/>
          </ac:spMkLst>
        </pc:spChg>
        <pc:spChg chg="mod">
          <ac:chgData name="אלמוג בורה" userId="7b309e26-a743-44f5-97cc-bb133edac1d6" providerId="ADAL" clId="{9FE92305-49B9-4482-A9F6-DEF166E91AD0}" dt="2024-04-03T19:34:46.989" v="5379"/>
          <ac:spMkLst>
            <pc:docMk/>
            <pc:sldMk cId="2861532411" sldId="291"/>
            <ac:spMk id="1078" creationId="{95154BFA-F246-9DAB-4F94-25A8F15B2243}"/>
          </ac:spMkLst>
        </pc:spChg>
        <pc:spChg chg="mod">
          <ac:chgData name="אלמוג בורה" userId="7b309e26-a743-44f5-97cc-bb133edac1d6" providerId="ADAL" clId="{9FE92305-49B9-4482-A9F6-DEF166E91AD0}" dt="2024-04-03T19:34:51.246" v="5382"/>
          <ac:spMkLst>
            <pc:docMk/>
            <pc:sldMk cId="2861532411" sldId="291"/>
            <ac:spMk id="1080" creationId="{CDF7535F-647F-0453-4589-226E5B836842}"/>
          </ac:spMkLst>
        </pc:spChg>
        <pc:spChg chg="mod">
          <ac:chgData name="אלמוג בורה" userId="7b309e26-a743-44f5-97cc-bb133edac1d6" providerId="ADAL" clId="{9FE92305-49B9-4482-A9F6-DEF166E91AD0}" dt="2024-04-03T19:34:51.246" v="5382"/>
          <ac:spMkLst>
            <pc:docMk/>
            <pc:sldMk cId="2861532411" sldId="291"/>
            <ac:spMk id="1081" creationId="{1FD86865-A67E-D612-613F-1B7CFC701D9A}"/>
          </ac:spMkLst>
        </pc:spChg>
        <pc:spChg chg="mod">
          <ac:chgData name="אלמוג בורה" userId="7b309e26-a743-44f5-97cc-bb133edac1d6" providerId="ADAL" clId="{9FE92305-49B9-4482-A9F6-DEF166E91AD0}" dt="2024-04-03T19:34:51.246" v="5382"/>
          <ac:spMkLst>
            <pc:docMk/>
            <pc:sldMk cId="2861532411" sldId="291"/>
            <ac:spMk id="1083" creationId="{7F595644-5041-64A3-7DAE-34315BE703C2}"/>
          </ac:spMkLst>
        </pc:spChg>
        <pc:spChg chg="mod">
          <ac:chgData name="אלמוג בורה" userId="7b309e26-a743-44f5-97cc-bb133edac1d6" providerId="ADAL" clId="{9FE92305-49B9-4482-A9F6-DEF166E91AD0}" dt="2024-04-03T19:34:51.246" v="5382"/>
          <ac:spMkLst>
            <pc:docMk/>
            <pc:sldMk cId="2861532411" sldId="291"/>
            <ac:spMk id="1084" creationId="{34C8C656-5E72-5C51-3859-4E8D2E57E67C}"/>
          </ac:spMkLst>
        </pc:spChg>
        <pc:spChg chg="mod">
          <ac:chgData name="אלמוג בורה" userId="7b309e26-a743-44f5-97cc-bb133edac1d6" providerId="ADAL" clId="{9FE92305-49B9-4482-A9F6-DEF166E91AD0}" dt="2024-04-03T19:34:51.246" v="5382"/>
          <ac:spMkLst>
            <pc:docMk/>
            <pc:sldMk cId="2861532411" sldId="291"/>
            <ac:spMk id="1086" creationId="{FDD30CA1-FAC4-9E40-41BC-4A7D6A08FC7F}"/>
          </ac:spMkLst>
        </pc:spChg>
        <pc:spChg chg="mod">
          <ac:chgData name="אלמוג בורה" userId="7b309e26-a743-44f5-97cc-bb133edac1d6" providerId="ADAL" clId="{9FE92305-49B9-4482-A9F6-DEF166E91AD0}" dt="2024-04-03T19:34:51.246" v="5382"/>
          <ac:spMkLst>
            <pc:docMk/>
            <pc:sldMk cId="2861532411" sldId="291"/>
            <ac:spMk id="1087" creationId="{C8138865-F551-0492-4053-5A07E4513C71}"/>
          </ac:spMkLst>
        </pc:spChg>
        <pc:spChg chg="mod">
          <ac:chgData name="אלמוג בורה" userId="7b309e26-a743-44f5-97cc-bb133edac1d6" providerId="ADAL" clId="{9FE92305-49B9-4482-A9F6-DEF166E91AD0}" dt="2024-04-03T19:34:51.246" v="5382"/>
          <ac:spMkLst>
            <pc:docMk/>
            <pc:sldMk cId="2861532411" sldId="291"/>
            <ac:spMk id="2049" creationId="{6B469D7D-352C-3AF7-859B-3D49D8B9C680}"/>
          </ac:spMkLst>
        </pc:spChg>
        <pc:spChg chg="mod">
          <ac:chgData name="אלמוג בורה" userId="7b309e26-a743-44f5-97cc-bb133edac1d6" providerId="ADAL" clId="{9FE92305-49B9-4482-A9F6-DEF166E91AD0}" dt="2024-04-03T19:34:51.246" v="5382"/>
          <ac:spMkLst>
            <pc:docMk/>
            <pc:sldMk cId="2861532411" sldId="291"/>
            <ac:spMk id="2050" creationId="{BEF6C135-B669-BDFC-4EA2-4240C47C50B0}"/>
          </ac:spMkLst>
        </pc:spChg>
        <pc:spChg chg="mod">
          <ac:chgData name="אלמוג בורה" userId="7b309e26-a743-44f5-97cc-bb133edac1d6" providerId="ADAL" clId="{9FE92305-49B9-4482-A9F6-DEF166E91AD0}" dt="2024-04-03T19:34:51.246" v="5382"/>
          <ac:spMkLst>
            <pc:docMk/>
            <pc:sldMk cId="2861532411" sldId="291"/>
            <ac:spMk id="2053" creationId="{8C215EB2-C02E-1345-03DC-08646452324A}"/>
          </ac:spMkLst>
        </pc:spChg>
        <pc:spChg chg="mod">
          <ac:chgData name="אלמוג בורה" userId="7b309e26-a743-44f5-97cc-bb133edac1d6" providerId="ADAL" clId="{9FE92305-49B9-4482-A9F6-DEF166E91AD0}" dt="2024-04-03T19:34:51.246" v="5382"/>
          <ac:spMkLst>
            <pc:docMk/>
            <pc:sldMk cId="2861532411" sldId="291"/>
            <ac:spMk id="2055" creationId="{4E18E50A-CA2D-E247-533E-360ACAD031B2}"/>
          </ac:spMkLst>
        </pc:spChg>
        <pc:grpChg chg="add mod">
          <ac:chgData name="אלמוג בורה" userId="7b309e26-a743-44f5-97cc-bb133edac1d6" providerId="ADAL" clId="{9FE92305-49B9-4482-A9F6-DEF166E91AD0}" dt="2024-04-03T14:28:31.652" v="344" actId="164"/>
          <ac:grpSpMkLst>
            <pc:docMk/>
            <pc:sldMk cId="2861532411" sldId="291"/>
            <ac:grpSpMk id="2" creationId="{0942BB51-9AC8-2F4B-0805-331772E2FBA4}"/>
          </ac:grpSpMkLst>
        </pc:grpChg>
        <pc:grpChg chg="add mod">
          <ac:chgData name="אלמוג בורה" userId="7b309e26-a743-44f5-97cc-bb133edac1d6" providerId="ADAL" clId="{9FE92305-49B9-4482-A9F6-DEF166E91AD0}" dt="2024-04-03T14:28:27.676" v="342" actId="164"/>
          <ac:grpSpMkLst>
            <pc:docMk/>
            <pc:sldMk cId="2861532411" sldId="291"/>
            <ac:grpSpMk id="3" creationId="{5841210B-D999-7EF5-75DD-4E60112A5626}"/>
          </ac:grpSpMkLst>
        </pc:grpChg>
        <pc:grpChg chg="add mod">
          <ac:chgData name="אלמוג בורה" userId="7b309e26-a743-44f5-97cc-bb133edac1d6" providerId="ADAL" clId="{9FE92305-49B9-4482-A9F6-DEF166E91AD0}" dt="2024-04-03T19:34:43.885" v="5378"/>
          <ac:grpSpMkLst>
            <pc:docMk/>
            <pc:sldMk cId="2861532411" sldId="291"/>
            <ac:grpSpMk id="7" creationId="{5BA53CD9-3EBC-C208-1478-8A6F14284A6F}"/>
          </ac:grpSpMkLst>
        </pc:grpChg>
        <pc:grpChg chg="mod">
          <ac:chgData name="אלמוג בורה" userId="7b309e26-a743-44f5-97cc-bb133edac1d6" providerId="ADAL" clId="{9FE92305-49B9-4482-A9F6-DEF166E91AD0}" dt="2024-04-03T17:16:14.591" v="1127" actId="14100"/>
          <ac:grpSpMkLst>
            <pc:docMk/>
            <pc:sldMk cId="2861532411" sldId="291"/>
            <ac:grpSpMk id="1045" creationId="{F5187F51-905F-4435-0F51-8DD8B92C1E0D}"/>
          </ac:grpSpMkLst>
        </pc:grpChg>
        <pc:grpChg chg="mod">
          <ac:chgData name="אלמוג בורה" userId="7b309e26-a743-44f5-97cc-bb133edac1d6" providerId="ADAL" clId="{9FE92305-49B9-4482-A9F6-DEF166E91AD0}" dt="2024-04-03T17:16:14.591" v="1127" actId="14100"/>
          <ac:grpSpMkLst>
            <pc:docMk/>
            <pc:sldMk cId="2861532411" sldId="291"/>
            <ac:grpSpMk id="1046" creationId="{4EB81346-8BE0-9788-A5C1-C886CF7F174F}"/>
          </ac:grpSpMkLst>
        </pc:grpChg>
        <pc:grpChg chg="mod">
          <ac:chgData name="אלמוג בורה" userId="7b309e26-a743-44f5-97cc-bb133edac1d6" providerId="ADAL" clId="{9FE92305-49B9-4482-A9F6-DEF166E91AD0}" dt="2024-04-03T17:16:14.591" v="1127" actId="14100"/>
          <ac:grpSpMkLst>
            <pc:docMk/>
            <pc:sldMk cId="2861532411" sldId="291"/>
            <ac:grpSpMk id="1047" creationId="{4A48A465-CE85-26C9-F539-C324CF33722B}"/>
          </ac:grpSpMkLst>
        </pc:grpChg>
        <pc:grpChg chg="mod">
          <ac:chgData name="אלמוג בורה" userId="7b309e26-a743-44f5-97cc-bb133edac1d6" providerId="ADAL" clId="{9FE92305-49B9-4482-A9F6-DEF166E91AD0}" dt="2024-04-03T17:16:14.591" v="1127" actId="14100"/>
          <ac:grpSpMkLst>
            <pc:docMk/>
            <pc:sldMk cId="2861532411" sldId="291"/>
            <ac:grpSpMk id="1048" creationId="{CEA01562-A058-8877-B5ED-D35494EFDAC4}"/>
          </ac:grpSpMkLst>
        </pc:grpChg>
        <pc:grpChg chg="mod">
          <ac:chgData name="אלמוג בורה" userId="7b309e26-a743-44f5-97cc-bb133edac1d6" providerId="ADAL" clId="{9FE92305-49B9-4482-A9F6-DEF166E91AD0}" dt="2024-04-03T17:16:14.591" v="1127" actId="14100"/>
          <ac:grpSpMkLst>
            <pc:docMk/>
            <pc:sldMk cId="2861532411" sldId="291"/>
            <ac:grpSpMk id="1049" creationId="{6B5ECE37-90E4-AE97-117A-34679237A146}"/>
          </ac:grpSpMkLst>
        </pc:grpChg>
        <pc:grpChg chg="add del mod">
          <ac:chgData name="אלמוג בורה" userId="7b309e26-a743-44f5-97cc-bb133edac1d6" providerId="ADAL" clId="{9FE92305-49B9-4482-A9F6-DEF166E91AD0}" dt="2024-04-03T19:35:56.694" v="5538" actId="21"/>
          <ac:grpSpMkLst>
            <pc:docMk/>
            <pc:sldMk cId="2861532411" sldId="291"/>
            <ac:grpSpMk id="1050" creationId="{F82CA271-6D8D-959E-A20D-377A0A4366F3}"/>
          </ac:grpSpMkLst>
        </pc:grpChg>
        <pc:grpChg chg="add del mod">
          <ac:chgData name="אלמוג בורה" userId="7b309e26-a743-44f5-97cc-bb133edac1d6" providerId="ADAL" clId="{9FE92305-49B9-4482-A9F6-DEF166E91AD0}" dt="2024-04-03T19:36:04.571" v="5540" actId="21"/>
          <ac:grpSpMkLst>
            <pc:docMk/>
            <pc:sldMk cId="2861532411" sldId="291"/>
            <ac:grpSpMk id="1051" creationId="{E9BBDDC3-5C30-E40A-DC0C-83FD9C138F9A}"/>
          </ac:grpSpMkLst>
        </pc:grpChg>
        <pc:grpChg chg="add mod">
          <ac:chgData name="אלמוג בורה" userId="7b309e26-a743-44f5-97cc-bb133edac1d6" providerId="ADAL" clId="{9FE92305-49B9-4482-A9F6-DEF166E91AD0}" dt="2024-04-03T19:34:43.885" v="5378"/>
          <ac:grpSpMkLst>
            <pc:docMk/>
            <pc:sldMk cId="2861532411" sldId="291"/>
            <ac:grpSpMk id="1052" creationId="{25DEFC7E-E6C5-DC5F-0CEB-0AA92C0F1824}"/>
          </ac:grpSpMkLst>
        </pc:grpChg>
        <pc:grpChg chg="add mod">
          <ac:chgData name="אלמוג בורה" userId="7b309e26-a743-44f5-97cc-bb133edac1d6" providerId="ADAL" clId="{9FE92305-49B9-4482-A9F6-DEF166E91AD0}" dt="2024-04-03T19:34:43.885" v="5378"/>
          <ac:grpSpMkLst>
            <pc:docMk/>
            <pc:sldMk cId="2861532411" sldId="291"/>
            <ac:grpSpMk id="1055" creationId="{F60D9104-BEB8-36A9-8A77-29C93E9F17AC}"/>
          </ac:grpSpMkLst>
        </pc:grpChg>
        <pc:grpChg chg="add mod">
          <ac:chgData name="אלמוג בורה" userId="7b309e26-a743-44f5-97cc-bb133edac1d6" providerId="ADAL" clId="{9FE92305-49B9-4482-A9F6-DEF166E91AD0}" dt="2024-04-03T19:34:43.885" v="5378"/>
          <ac:grpSpMkLst>
            <pc:docMk/>
            <pc:sldMk cId="2861532411" sldId="291"/>
            <ac:grpSpMk id="1058" creationId="{6D6906A1-B65F-C7C1-8953-223B7EF21253}"/>
          </ac:grpSpMkLst>
        </pc:grpChg>
        <pc:grpChg chg="add mod">
          <ac:chgData name="אלמוג בורה" userId="7b309e26-a743-44f5-97cc-bb133edac1d6" providerId="ADAL" clId="{9FE92305-49B9-4482-A9F6-DEF166E91AD0}" dt="2024-04-03T19:34:43.885" v="5378"/>
          <ac:grpSpMkLst>
            <pc:docMk/>
            <pc:sldMk cId="2861532411" sldId="291"/>
            <ac:grpSpMk id="1061" creationId="{374595EA-844D-7258-F3B0-09346787A3C8}"/>
          </ac:grpSpMkLst>
        </pc:grpChg>
        <pc:grpChg chg="add mod">
          <ac:chgData name="אלמוג בורה" userId="7b309e26-a743-44f5-97cc-bb133edac1d6" providerId="ADAL" clId="{9FE92305-49B9-4482-A9F6-DEF166E91AD0}" dt="2024-04-03T19:34:46.989" v="5379"/>
          <ac:grpSpMkLst>
            <pc:docMk/>
            <pc:sldMk cId="2861532411" sldId="291"/>
            <ac:grpSpMk id="1064" creationId="{37C4B054-30C9-F9A6-7E9A-B7A193554E4B}"/>
          </ac:grpSpMkLst>
        </pc:grpChg>
        <pc:grpChg chg="add mod">
          <ac:chgData name="אלמוג בורה" userId="7b309e26-a743-44f5-97cc-bb133edac1d6" providerId="ADAL" clId="{9FE92305-49B9-4482-A9F6-DEF166E91AD0}" dt="2024-04-03T19:34:46.989" v="5379"/>
          <ac:grpSpMkLst>
            <pc:docMk/>
            <pc:sldMk cId="2861532411" sldId="291"/>
            <ac:grpSpMk id="1067" creationId="{E7207A44-3BE0-7F80-59AF-F24A3420D12F}"/>
          </ac:grpSpMkLst>
        </pc:grpChg>
        <pc:grpChg chg="add mod">
          <ac:chgData name="אלמוג בורה" userId="7b309e26-a743-44f5-97cc-bb133edac1d6" providerId="ADAL" clId="{9FE92305-49B9-4482-A9F6-DEF166E91AD0}" dt="2024-04-03T19:34:46.989" v="5379"/>
          <ac:grpSpMkLst>
            <pc:docMk/>
            <pc:sldMk cId="2861532411" sldId="291"/>
            <ac:grpSpMk id="1070" creationId="{C1D5F83C-204F-75E3-5B41-DE2931838DC4}"/>
          </ac:grpSpMkLst>
        </pc:grpChg>
        <pc:grpChg chg="add mod">
          <ac:chgData name="אלמוג בורה" userId="7b309e26-a743-44f5-97cc-bb133edac1d6" providerId="ADAL" clId="{9FE92305-49B9-4482-A9F6-DEF166E91AD0}" dt="2024-04-03T19:34:46.989" v="5379"/>
          <ac:grpSpMkLst>
            <pc:docMk/>
            <pc:sldMk cId="2861532411" sldId="291"/>
            <ac:grpSpMk id="1073" creationId="{A21B3FDA-EA50-FC6C-6703-D6362F352C42}"/>
          </ac:grpSpMkLst>
        </pc:grpChg>
        <pc:grpChg chg="add mod">
          <ac:chgData name="אלמוג בורה" userId="7b309e26-a743-44f5-97cc-bb133edac1d6" providerId="ADAL" clId="{9FE92305-49B9-4482-A9F6-DEF166E91AD0}" dt="2024-04-03T19:34:46.989" v="5379"/>
          <ac:grpSpMkLst>
            <pc:docMk/>
            <pc:sldMk cId="2861532411" sldId="291"/>
            <ac:grpSpMk id="1076" creationId="{862C8F0C-4289-A834-C4E1-BC4F68FBD169}"/>
          </ac:grpSpMkLst>
        </pc:grpChg>
        <pc:grpChg chg="add mod">
          <ac:chgData name="אלמוג בורה" userId="7b309e26-a743-44f5-97cc-bb133edac1d6" providerId="ADAL" clId="{9FE92305-49B9-4482-A9F6-DEF166E91AD0}" dt="2024-04-03T19:34:55.999" v="5424" actId="1037"/>
          <ac:grpSpMkLst>
            <pc:docMk/>
            <pc:sldMk cId="2861532411" sldId="291"/>
            <ac:grpSpMk id="1079" creationId="{854059CE-B8C1-4A78-E0FB-3F39A734C016}"/>
          </ac:grpSpMkLst>
        </pc:grpChg>
        <pc:grpChg chg="add mod">
          <ac:chgData name="אלמוג בורה" userId="7b309e26-a743-44f5-97cc-bb133edac1d6" providerId="ADAL" clId="{9FE92305-49B9-4482-A9F6-DEF166E91AD0}" dt="2024-04-03T19:34:55.999" v="5424" actId="1037"/>
          <ac:grpSpMkLst>
            <pc:docMk/>
            <pc:sldMk cId="2861532411" sldId="291"/>
            <ac:grpSpMk id="1082" creationId="{2655239C-B2A6-212B-47AE-F6B1DE3E6C8A}"/>
          </ac:grpSpMkLst>
        </pc:grpChg>
        <pc:grpChg chg="add mod">
          <ac:chgData name="אלמוג בורה" userId="7b309e26-a743-44f5-97cc-bb133edac1d6" providerId="ADAL" clId="{9FE92305-49B9-4482-A9F6-DEF166E91AD0}" dt="2024-04-03T19:34:55.999" v="5424" actId="1037"/>
          <ac:grpSpMkLst>
            <pc:docMk/>
            <pc:sldMk cId="2861532411" sldId="291"/>
            <ac:grpSpMk id="1085" creationId="{129B65A7-50BD-D7DD-0B22-18D63F43DD06}"/>
          </ac:grpSpMkLst>
        </pc:grpChg>
        <pc:grpChg chg="add mod">
          <ac:chgData name="אלמוג בורה" userId="7b309e26-a743-44f5-97cc-bb133edac1d6" providerId="ADAL" clId="{9FE92305-49B9-4482-A9F6-DEF166E91AD0}" dt="2024-04-03T19:35:07.643" v="5535" actId="1037"/>
          <ac:grpSpMkLst>
            <pc:docMk/>
            <pc:sldMk cId="2861532411" sldId="291"/>
            <ac:grpSpMk id="2048" creationId="{D81749C7-E499-12A5-B57D-75AFF50460F2}"/>
          </ac:grpSpMkLst>
        </pc:grpChg>
        <pc:grpChg chg="add mod">
          <ac:chgData name="אלמוג בורה" userId="7b309e26-a743-44f5-97cc-bb133edac1d6" providerId="ADAL" clId="{9FE92305-49B9-4482-A9F6-DEF166E91AD0}" dt="2024-04-03T19:35:07.643" v="5535" actId="1037"/>
          <ac:grpSpMkLst>
            <pc:docMk/>
            <pc:sldMk cId="2861532411" sldId="291"/>
            <ac:grpSpMk id="2051" creationId="{C28C9539-51EB-534A-A5E0-AA12AA5CA7FF}"/>
          </ac:grpSpMkLst>
        </pc:grpChg>
        <pc:picChg chg="add mod">
          <ac:chgData name="אלמוג בורה" userId="7b309e26-a743-44f5-97cc-bb133edac1d6" providerId="ADAL" clId="{9FE92305-49B9-4482-A9F6-DEF166E91AD0}" dt="2024-04-03T19:34:49.278" v="5381" actId="1076"/>
          <ac:picMkLst>
            <pc:docMk/>
            <pc:sldMk cId="2861532411" sldId="291"/>
            <ac:picMk id="4" creationId="{E1C5E5C4-955C-153F-C8C1-3C03A016271B}"/>
          </ac:picMkLst>
        </pc:picChg>
        <pc:picChg chg="add mod">
          <ac:chgData name="אלמוג בורה" userId="7b309e26-a743-44f5-97cc-bb133edac1d6" providerId="ADAL" clId="{9FE92305-49B9-4482-A9F6-DEF166E91AD0}" dt="2024-04-03T17:17:58.750" v="1156" actId="1076"/>
          <ac:picMkLst>
            <pc:docMk/>
            <pc:sldMk cId="2861532411" sldId="291"/>
            <ac:picMk id="5" creationId="{1AC2A974-5007-BC81-A188-42DB1DFD24FB}"/>
          </ac:picMkLst>
        </pc:picChg>
        <pc:picChg chg="add mod">
          <ac:chgData name="אלמוג בורה" userId="7b309e26-a743-44f5-97cc-bb133edac1d6" providerId="ADAL" clId="{9FE92305-49B9-4482-A9F6-DEF166E91AD0}" dt="2024-04-03T17:18:10.116" v="1160" actId="1076"/>
          <ac:picMkLst>
            <pc:docMk/>
            <pc:sldMk cId="2861532411" sldId="291"/>
            <ac:picMk id="2052" creationId="{3F7954C9-348A-77A3-DD16-80C8F5721EDF}"/>
          </ac:picMkLst>
        </pc:picChg>
        <pc:picChg chg="add mod">
          <ac:chgData name="אלמוג בורה" userId="7b309e26-a743-44f5-97cc-bb133edac1d6" providerId="ADAL" clId="{9FE92305-49B9-4482-A9F6-DEF166E91AD0}" dt="2024-04-03T17:18:24.868" v="1164" actId="1076"/>
          <ac:picMkLst>
            <pc:docMk/>
            <pc:sldMk cId="2861532411" sldId="291"/>
            <ac:picMk id="2054" creationId="{3A6FEC31-2F87-31ED-7B4F-054E1A9A5E2D}"/>
          </ac:picMkLst>
        </pc:picChg>
      </pc:sldChg>
      <pc:sldChg chg="addSp delSp modSp add del mod">
        <pc:chgData name="אלמוג בורה" userId="7b309e26-a743-44f5-97cc-bb133edac1d6" providerId="ADAL" clId="{9FE92305-49B9-4482-A9F6-DEF166E91AD0}" dt="2024-04-03T17:18:42.641" v="1169" actId="47"/>
        <pc:sldMkLst>
          <pc:docMk/>
          <pc:sldMk cId="1441372543" sldId="292"/>
        </pc:sldMkLst>
        <pc:spChg chg="add del mod">
          <ac:chgData name="אלמוג בורה" userId="7b309e26-a743-44f5-97cc-bb133edac1d6" providerId="ADAL" clId="{9FE92305-49B9-4482-A9F6-DEF166E91AD0}" dt="2024-04-03T14:39:47.859" v="494" actId="478"/>
          <ac:spMkLst>
            <pc:docMk/>
            <pc:sldMk cId="1441372543" sldId="292"/>
            <ac:spMk id="2" creationId="{FA346179-6D2E-085A-6373-241337F5E771}"/>
          </ac:spMkLst>
        </pc:spChg>
        <pc:spChg chg="add del mod">
          <ac:chgData name="אלמוג בורה" userId="7b309e26-a743-44f5-97cc-bb133edac1d6" providerId="ADAL" clId="{9FE92305-49B9-4482-A9F6-DEF166E91AD0}" dt="2024-04-03T17:18:30.781" v="1165" actId="21"/>
          <ac:spMkLst>
            <pc:docMk/>
            <pc:sldMk cId="1441372543" sldId="292"/>
            <ac:spMk id="3" creationId="{5B0C5AD2-6218-4CCF-A972-14F29E8D1555}"/>
          </ac:spMkLst>
        </pc:spChg>
        <pc:spChg chg="add del mod">
          <ac:chgData name="אלמוג בורה" userId="7b309e26-a743-44f5-97cc-bb133edac1d6" providerId="ADAL" clId="{9FE92305-49B9-4482-A9F6-DEF166E91AD0}" dt="2024-04-03T17:18:41.092" v="1168" actId="21"/>
          <ac:spMkLst>
            <pc:docMk/>
            <pc:sldMk cId="1441372543" sldId="292"/>
            <ac:spMk id="6" creationId="{C3FBFF22-7198-F300-73C6-C5A9CC0EBD21}"/>
          </ac:spMkLst>
        </pc:spChg>
        <pc:picChg chg="del">
          <ac:chgData name="אלמוג בורה" userId="7b309e26-a743-44f5-97cc-bb133edac1d6" providerId="ADAL" clId="{9FE92305-49B9-4482-A9F6-DEF166E91AD0}" dt="2024-04-03T14:31:17.690" v="357" actId="478"/>
          <ac:picMkLst>
            <pc:docMk/>
            <pc:sldMk cId="1441372543" sldId="292"/>
            <ac:picMk id="4" creationId="{E1C5E5C4-955C-153F-C8C1-3C03A016271B}"/>
          </ac:picMkLst>
        </pc:picChg>
        <pc:picChg chg="del mod">
          <ac:chgData name="אלמוג בורה" userId="7b309e26-a743-44f5-97cc-bb133edac1d6" providerId="ADAL" clId="{9FE92305-49B9-4482-A9F6-DEF166E91AD0}" dt="2024-04-03T14:31:19.123" v="359" actId="478"/>
          <ac:picMkLst>
            <pc:docMk/>
            <pc:sldMk cId="1441372543" sldId="292"/>
            <ac:picMk id="5" creationId="{1AC2A974-5007-BC81-A188-42DB1DFD24FB}"/>
          </ac:picMkLst>
        </pc:picChg>
        <pc:picChg chg="add del">
          <ac:chgData name="אלמוג בורה" userId="7b309e26-a743-44f5-97cc-bb133edac1d6" providerId="ADAL" clId="{9FE92305-49B9-4482-A9F6-DEF166E91AD0}" dt="2024-04-03T14:31:17.690" v="357" actId="478"/>
          <ac:picMkLst>
            <pc:docMk/>
            <pc:sldMk cId="1441372543" sldId="292"/>
            <ac:picMk id="2050" creationId="{131C01D5-7003-FB1B-F208-3487DC632C02}"/>
          </ac:picMkLst>
        </pc:picChg>
        <pc:picChg chg="add del mod">
          <ac:chgData name="אלמוג בורה" userId="7b309e26-a743-44f5-97cc-bb133edac1d6" providerId="ADAL" clId="{9FE92305-49B9-4482-A9F6-DEF166E91AD0}" dt="2024-04-03T17:17:08.991" v="1138" actId="21"/>
          <ac:picMkLst>
            <pc:docMk/>
            <pc:sldMk cId="1441372543" sldId="292"/>
            <ac:picMk id="2052" creationId="{3F7954C9-348A-77A3-DD16-80C8F5721EDF}"/>
          </ac:picMkLst>
        </pc:picChg>
        <pc:picChg chg="add del mod">
          <ac:chgData name="אלמוג בורה" userId="7b309e26-a743-44f5-97cc-bb133edac1d6" providerId="ADAL" clId="{9FE92305-49B9-4482-A9F6-DEF166E91AD0}" dt="2024-04-03T17:17:08.991" v="1138" actId="21"/>
          <ac:picMkLst>
            <pc:docMk/>
            <pc:sldMk cId="1441372543" sldId="292"/>
            <ac:picMk id="2054" creationId="{3A6FEC31-2F87-31ED-7B4F-054E1A9A5E2D}"/>
          </ac:picMkLst>
        </pc:picChg>
      </pc:sldChg>
      <pc:sldChg chg="new del">
        <pc:chgData name="אלמוג בורה" userId="7b309e26-a743-44f5-97cc-bb133edac1d6" providerId="ADAL" clId="{9FE92305-49B9-4482-A9F6-DEF166E91AD0}" dt="2024-04-03T14:19:24.051" v="35" actId="47"/>
        <pc:sldMkLst>
          <pc:docMk/>
          <pc:sldMk cId="3880965210" sldId="292"/>
        </pc:sldMkLst>
      </pc:sldChg>
      <pc:sldChg chg="new del">
        <pc:chgData name="אלמוג בורה" userId="7b309e26-a743-44f5-97cc-bb133edac1d6" providerId="ADAL" clId="{9FE92305-49B9-4482-A9F6-DEF166E91AD0}" dt="2024-04-03T14:19:23.429" v="34" actId="47"/>
        <pc:sldMkLst>
          <pc:docMk/>
          <pc:sldMk cId="231855702" sldId="293"/>
        </pc:sldMkLst>
      </pc:sldChg>
      <pc:sldChg chg="addSp delSp modSp add mod setBg modNotesTx">
        <pc:chgData name="אלמוג בורה" userId="7b309e26-a743-44f5-97cc-bb133edac1d6" providerId="ADAL" clId="{9FE92305-49B9-4482-A9F6-DEF166E91AD0}" dt="2024-04-03T20:18:39.760" v="5554" actId="255"/>
        <pc:sldMkLst>
          <pc:docMk/>
          <pc:sldMk cId="1095614887" sldId="293"/>
        </pc:sldMkLst>
        <pc:spChg chg="add del mod">
          <ac:chgData name="אלמוג בורה" userId="7b309e26-a743-44f5-97cc-bb133edac1d6" providerId="ADAL" clId="{9FE92305-49B9-4482-A9F6-DEF166E91AD0}" dt="2024-04-03T19:27:09.106" v="4370" actId="21"/>
          <ac:spMkLst>
            <pc:docMk/>
            <pc:sldMk cId="1095614887" sldId="293"/>
            <ac:spMk id="2" creationId="{9D4D635A-C8B3-3B47-4CA5-3961E4D3F6FC}"/>
          </ac:spMkLst>
        </pc:spChg>
        <pc:spChg chg="add mod">
          <ac:chgData name="אלמוג בורה" userId="7b309e26-a743-44f5-97cc-bb133edac1d6" providerId="ADAL" clId="{9FE92305-49B9-4482-A9F6-DEF166E91AD0}" dt="2024-04-03T19:27:12.072" v="4371"/>
          <ac:spMkLst>
            <pc:docMk/>
            <pc:sldMk cId="1095614887" sldId="293"/>
            <ac:spMk id="3" creationId="{9D4D635A-C8B3-3B47-4CA5-3961E4D3F6FC}"/>
          </ac:spMkLst>
        </pc:spChg>
        <pc:spChg chg="add mod">
          <ac:chgData name="אלמוג בורה" userId="7b309e26-a743-44f5-97cc-bb133edac1d6" providerId="ADAL" clId="{9FE92305-49B9-4482-A9F6-DEF166E91AD0}" dt="2024-04-03T18:12:02.011" v="1908" actId="2711"/>
          <ac:spMkLst>
            <pc:docMk/>
            <pc:sldMk cId="1095614887" sldId="293"/>
            <ac:spMk id="4" creationId="{F645CAD3-8F45-57C8-BB35-945BA206E4BC}"/>
          </ac:spMkLst>
        </pc:spChg>
        <pc:spChg chg="add mod">
          <ac:chgData name="אלמוג בורה" userId="7b309e26-a743-44f5-97cc-bb133edac1d6" providerId="ADAL" clId="{9FE92305-49B9-4482-A9F6-DEF166E91AD0}" dt="2024-04-03T19:27:18.546" v="4374"/>
          <ac:spMkLst>
            <pc:docMk/>
            <pc:sldMk cId="1095614887" sldId="293"/>
            <ac:spMk id="5" creationId="{1E945265-186C-CABB-681B-89718E506AE4}"/>
          </ac:spMkLst>
        </pc:spChg>
        <pc:spChg chg="add mod">
          <ac:chgData name="אלמוג בורה" userId="7b309e26-a743-44f5-97cc-bb133edac1d6" providerId="ADAL" clId="{9FE92305-49B9-4482-A9F6-DEF166E91AD0}" dt="2024-04-03T15:38:10.685" v="780"/>
          <ac:spMkLst>
            <pc:docMk/>
            <pc:sldMk cId="1095614887" sldId="293"/>
            <ac:spMk id="5" creationId="{BCFE2992-7C32-AB7D-7D45-F554AFA67DB5}"/>
          </ac:spMkLst>
        </pc:spChg>
        <pc:spChg chg="add mod">
          <ac:chgData name="אלמוג בורה" userId="7b309e26-a743-44f5-97cc-bb133edac1d6" providerId="ADAL" clId="{9FE92305-49B9-4482-A9F6-DEF166E91AD0}" dt="2024-04-03T15:38:10.685" v="780"/>
          <ac:spMkLst>
            <pc:docMk/>
            <pc:sldMk cId="1095614887" sldId="293"/>
            <ac:spMk id="6" creationId="{438BBC5F-A164-0813-91A5-08D7143B4128}"/>
          </ac:spMkLst>
        </pc:spChg>
        <pc:spChg chg="del">
          <ac:chgData name="אלמוג בורה" userId="7b309e26-a743-44f5-97cc-bb133edac1d6" providerId="ADAL" clId="{9FE92305-49B9-4482-A9F6-DEF166E91AD0}" dt="2024-04-03T14:40:58.070" v="562" actId="478"/>
          <ac:spMkLst>
            <pc:docMk/>
            <pc:sldMk cId="1095614887" sldId="293"/>
            <ac:spMk id="7" creationId="{6CE9EEEF-4C79-4224-FB7A-F6B697F83448}"/>
          </ac:spMkLst>
        </pc:spChg>
        <pc:spChg chg="add mod">
          <ac:chgData name="אלמוג בורה" userId="7b309e26-a743-44f5-97cc-bb133edac1d6" providerId="ADAL" clId="{9FE92305-49B9-4482-A9F6-DEF166E91AD0}" dt="2024-04-03T15:38:10.685" v="780"/>
          <ac:spMkLst>
            <pc:docMk/>
            <pc:sldMk cId="1095614887" sldId="293"/>
            <ac:spMk id="8" creationId="{C42B8411-E693-11D6-82C7-7032F78ECF1C}"/>
          </ac:spMkLst>
        </pc:spChg>
        <pc:spChg chg="del">
          <ac:chgData name="אלמוג בורה" userId="7b309e26-a743-44f5-97cc-bb133edac1d6" providerId="ADAL" clId="{9FE92305-49B9-4482-A9F6-DEF166E91AD0}" dt="2024-04-03T14:40:58.070" v="562" actId="478"/>
          <ac:spMkLst>
            <pc:docMk/>
            <pc:sldMk cId="1095614887" sldId="293"/>
            <ac:spMk id="37" creationId="{81E332BD-5523-73F3-62C8-759F85D16885}"/>
          </ac:spMkLst>
        </pc:spChg>
        <pc:spChg chg="del">
          <ac:chgData name="אלמוג בורה" userId="7b309e26-a743-44f5-97cc-bb133edac1d6" providerId="ADAL" clId="{9FE92305-49B9-4482-A9F6-DEF166E91AD0}" dt="2024-04-03T14:40:58.070" v="562" actId="478"/>
          <ac:spMkLst>
            <pc:docMk/>
            <pc:sldMk cId="1095614887" sldId="293"/>
            <ac:spMk id="39" creationId="{9964ADA7-FE89-B8B5-46AB-94973BD88B21}"/>
          </ac:spMkLst>
        </pc:spChg>
        <pc:spChg chg="del">
          <ac:chgData name="אלמוג בורה" userId="7b309e26-a743-44f5-97cc-bb133edac1d6" providerId="ADAL" clId="{9FE92305-49B9-4482-A9F6-DEF166E91AD0}" dt="2024-04-03T14:40:58.070" v="562" actId="478"/>
          <ac:spMkLst>
            <pc:docMk/>
            <pc:sldMk cId="1095614887" sldId="293"/>
            <ac:spMk id="40" creationId="{6F61EA0B-92AF-BD71-EB44-F516D63D6CF6}"/>
          </ac:spMkLst>
        </pc:spChg>
        <pc:spChg chg="del">
          <ac:chgData name="אלמוג בורה" userId="7b309e26-a743-44f5-97cc-bb133edac1d6" providerId="ADAL" clId="{9FE92305-49B9-4482-A9F6-DEF166E91AD0}" dt="2024-04-03T14:40:58.070" v="562" actId="478"/>
          <ac:spMkLst>
            <pc:docMk/>
            <pc:sldMk cId="1095614887" sldId="293"/>
            <ac:spMk id="41" creationId="{7FDDAC39-CB9A-3603-3D5D-F424D165A88E}"/>
          </ac:spMkLst>
        </pc:spChg>
        <pc:spChg chg="add mod">
          <ac:chgData name="אלמוג בורה" userId="7b309e26-a743-44f5-97cc-bb133edac1d6" providerId="ADAL" clId="{9FE92305-49B9-4482-A9F6-DEF166E91AD0}" dt="2024-04-03T15:38:10.685" v="780"/>
          <ac:spMkLst>
            <pc:docMk/>
            <pc:sldMk cId="1095614887" sldId="293"/>
            <ac:spMk id="46" creationId="{E78E1CF5-C894-8621-C53D-60EF739E6F8E}"/>
          </ac:spMkLst>
        </pc:spChg>
        <pc:spChg chg="add mod">
          <ac:chgData name="אלמוג בורה" userId="7b309e26-a743-44f5-97cc-bb133edac1d6" providerId="ADAL" clId="{9FE92305-49B9-4482-A9F6-DEF166E91AD0}" dt="2024-04-03T15:38:14.449" v="785"/>
          <ac:spMkLst>
            <pc:docMk/>
            <pc:sldMk cId="1095614887" sldId="293"/>
            <ac:spMk id="47" creationId="{7615589F-EA3D-17A5-9B54-58F5D10EBF37}"/>
          </ac:spMkLst>
        </pc:spChg>
        <pc:spChg chg="add mod">
          <ac:chgData name="אלמוג בורה" userId="7b309e26-a743-44f5-97cc-bb133edac1d6" providerId="ADAL" clId="{9FE92305-49B9-4482-A9F6-DEF166E91AD0}" dt="2024-04-03T15:38:30.544" v="788" actId="207"/>
          <ac:spMkLst>
            <pc:docMk/>
            <pc:sldMk cId="1095614887" sldId="293"/>
            <ac:spMk id="48" creationId="{9B7A64F8-89E7-EE68-E3EC-FD8509283D19}"/>
          </ac:spMkLst>
        </pc:spChg>
        <pc:spChg chg="add mod">
          <ac:chgData name="אלמוג בורה" userId="7b309e26-a743-44f5-97cc-bb133edac1d6" providerId="ADAL" clId="{9FE92305-49B9-4482-A9F6-DEF166E91AD0}" dt="2024-04-03T15:38:30.544" v="788" actId="207"/>
          <ac:spMkLst>
            <pc:docMk/>
            <pc:sldMk cId="1095614887" sldId="293"/>
            <ac:spMk id="49" creationId="{E00EB662-3ED8-37A5-EF8F-F605A5AF20BC}"/>
          </ac:spMkLst>
        </pc:spChg>
        <pc:spChg chg="add mod">
          <ac:chgData name="אלמוג בורה" userId="7b309e26-a743-44f5-97cc-bb133edac1d6" providerId="ADAL" clId="{9FE92305-49B9-4482-A9F6-DEF166E91AD0}" dt="2024-04-03T15:38:30.544" v="788" actId="207"/>
          <ac:spMkLst>
            <pc:docMk/>
            <pc:sldMk cId="1095614887" sldId="293"/>
            <ac:spMk id="50" creationId="{1D1288F2-45E3-6C32-AF98-3CA468F398DB}"/>
          </ac:spMkLst>
        </pc:spChg>
        <pc:spChg chg="add mod">
          <ac:chgData name="אלמוג בורה" userId="7b309e26-a743-44f5-97cc-bb133edac1d6" providerId="ADAL" clId="{9FE92305-49B9-4482-A9F6-DEF166E91AD0}" dt="2024-04-03T15:38:30.544" v="788" actId="207"/>
          <ac:spMkLst>
            <pc:docMk/>
            <pc:sldMk cId="1095614887" sldId="293"/>
            <ac:spMk id="51" creationId="{98460051-8A81-6495-C469-706B537C6C0F}"/>
          </ac:spMkLst>
        </pc:spChg>
        <pc:spChg chg="add mod">
          <ac:chgData name="אלמוג בורה" userId="7b309e26-a743-44f5-97cc-bb133edac1d6" providerId="ADAL" clId="{9FE92305-49B9-4482-A9F6-DEF166E91AD0}" dt="2024-04-03T15:38:31.010" v="789"/>
          <ac:spMkLst>
            <pc:docMk/>
            <pc:sldMk cId="1095614887" sldId="293"/>
            <ac:spMk id="52" creationId="{D7CFA468-A7E1-C045-6D63-CDD709ED3093}"/>
          </ac:spMkLst>
        </pc:spChg>
        <pc:spChg chg="add mod">
          <ac:chgData name="אלמוג בורה" userId="7b309e26-a743-44f5-97cc-bb133edac1d6" providerId="ADAL" clId="{9FE92305-49B9-4482-A9F6-DEF166E91AD0}" dt="2024-04-03T15:38:39.687" v="790"/>
          <ac:spMkLst>
            <pc:docMk/>
            <pc:sldMk cId="1095614887" sldId="293"/>
            <ac:spMk id="53" creationId="{13389A3E-A130-50DC-61AE-399C0B124618}"/>
          </ac:spMkLst>
        </pc:spChg>
        <pc:spChg chg="add mod">
          <ac:chgData name="אלמוג בורה" userId="7b309e26-a743-44f5-97cc-bb133edac1d6" providerId="ADAL" clId="{9FE92305-49B9-4482-A9F6-DEF166E91AD0}" dt="2024-04-03T15:38:39.687" v="790"/>
          <ac:spMkLst>
            <pc:docMk/>
            <pc:sldMk cId="1095614887" sldId="293"/>
            <ac:spMk id="54" creationId="{17DF1C79-631F-195D-64D1-D2542E2A3DAF}"/>
          </ac:spMkLst>
        </pc:spChg>
        <pc:spChg chg="add mod">
          <ac:chgData name="אלמוג בורה" userId="7b309e26-a743-44f5-97cc-bb133edac1d6" providerId="ADAL" clId="{9FE92305-49B9-4482-A9F6-DEF166E91AD0}" dt="2024-04-03T15:38:39.687" v="790"/>
          <ac:spMkLst>
            <pc:docMk/>
            <pc:sldMk cId="1095614887" sldId="293"/>
            <ac:spMk id="55" creationId="{05957580-B834-7955-41D3-AE1F435E6406}"/>
          </ac:spMkLst>
        </pc:spChg>
        <pc:spChg chg="add mod">
          <ac:chgData name="אלמוג בורה" userId="7b309e26-a743-44f5-97cc-bb133edac1d6" providerId="ADAL" clId="{9FE92305-49B9-4482-A9F6-DEF166E91AD0}" dt="2024-04-03T15:38:39.687" v="790"/>
          <ac:spMkLst>
            <pc:docMk/>
            <pc:sldMk cId="1095614887" sldId="293"/>
            <ac:spMk id="56" creationId="{6995164F-94BE-36CA-2A0D-73E91B1AE09D}"/>
          </ac:spMkLst>
        </pc:spChg>
        <pc:spChg chg="add mod">
          <ac:chgData name="אלמוג בורה" userId="7b309e26-a743-44f5-97cc-bb133edac1d6" providerId="ADAL" clId="{9FE92305-49B9-4482-A9F6-DEF166E91AD0}" dt="2024-04-03T15:38:42.614" v="793"/>
          <ac:spMkLst>
            <pc:docMk/>
            <pc:sldMk cId="1095614887" sldId="293"/>
            <ac:spMk id="57" creationId="{0B274D59-809A-C185-BB3A-350304BC37D0}"/>
          </ac:spMkLst>
        </pc:spChg>
        <pc:spChg chg="add mod">
          <ac:chgData name="אלמוג בורה" userId="7b309e26-a743-44f5-97cc-bb133edac1d6" providerId="ADAL" clId="{9FE92305-49B9-4482-A9F6-DEF166E91AD0}" dt="2024-04-03T15:38:42.614" v="793"/>
          <ac:spMkLst>
            <pc:docMk/>
            <pc:sldMk cId="1095614887" sldId="293"/>
            <ac:spMk id="58" creationId="{9751EFA2-5C5A-CEC3-126E-E044C5DF4113}"/>
          </ac:spMkLst>
        </pc:spChg>
        <pc:spChg chg="add mod">
          <ac:chgData name="אלמוג בורה" userId="7b309e26-a743-44f5-97cc-bb133edac1d6" providerId="ADAL" clId="{9FE92305-49B9-4482-A9F6-DEF166E91AD0}" dt="2024-04-03T15:38:42.614" v="793"/>
          <ac:spMkLst>
            <pc:docMk/>
            <pc:sldMk cId="1095614887" sldId="293"/>
            <ac:spMk id="59" creationId="{3A07B857-2B7C-9DDB-9590-E9CEBA6DA0F1}"/>
          </ac:spMkLst>
        </pc:spChg>
        <pc:spChg chg="add mod">
          <ac:chgData name="אלמוג בורה" userId="7b309e26-a743-44f5-97cc-bb133edac1d6" providerId="ADAL" clId="{9FE92305-49B9-4482-A9F6-DEF166E91AD0}" dt="2024-04-03T15:38:42.614" v="793"/>
          <ac:spMkLst>
            <pc:docMk/>
            <pc:sldMk cId="1095614887" sldId="293"/>
            <ac:spMk id="60" creationId="{099CB1F2-43D8-20B7-4398-213137F8A9C2}"/>
          </ac:spMkLst>
        </pc:spChg>
        <pc:spChg chg="add del mod">
          <ac:chgData name="אלמוג בורה" userId="7b309e26-a743-44f5-97cc-bb133edac1d6" providerId="ADAL" clId="{9FE92305-49B9-4482-A9F6-DEF166E91AD0}" dt="2024-04-03T15:39:59.752" v="815" actId="478"/>
          <ac:spMkLst>
            <pc:docMk/>
            <pc:sldMk cId="1095614887" sldId="293"/>
            <ac:spMk id="61" creationId="{875E746B-4AC4-47B6-286D-216330DC98E0}"/>
          </ac:spMkLst>
        </pc:spChg>
        <pc:spChg chg="add del mod">
          <ac:chgData name="אלמוג בורה" userId="7b309e26-a743-44f5-97cc-bb133edac1d6" providerId="ADAL" clId="{9FE92305-49B9-4482-A9F6-DEF166E91AD0}" dt="2024-04-03T15:39:59.752" v="815" actId="478"/>
          <ac:spMkLst>
            <pc:docMk/>
            <pc:sldMk cId="1095614887" sldId="293"/>
            <ac:spMk id="62" creationId="{91B9DE35-42DD-07BD-689F-248361F87114}"/>
          </ac:spMkLst>
        </pc:spChg>
        <pc:spChg chg="add mod">
          <ac:chgData name="אלמוג בורה" userId="7b309e26-a743-44f5-97cc-bb133edac1d6" providerId="ADAL" clId="{9FE92305-49B9-4482-A9F6-DEF166E91AD0}" dt="2024-04-03T20:18:04.756" v="5545" actId="255"/>
          <ac:spMkLst>
            <pc:docMk/>
            <pc:sldMk cId="1095614887" sldId="293"/>
            <ac:spMk id="63" creationId="{E06B3353-1AC5-83C6-906A-CA65931E3294}"/>
          </ac:spMkLst>
        </pc:spChg>
        <pc:spChg chg="add del mod">
          <ac:chgData name="אלמוג בורה" userId="7b309e26-a743-44f5-97cc-bb133edac1d6" providerId="ADAL" clId="{9FE92305-49B9-4482-A9F6-DEF166E91AD0}" dt="2024-04-03T15:40:02.554" v="816" actId="478"/>
          <ac:spMkLst>
            <pc:docMk/>
            <pc:sldMk cId="1095614887" sldId="293"/>
            <ac:spMk id="1024" creationId="{814EB384-621F-72BA-2EC5-5A288D145E09}"/>
          </ac:spMkLst>
        </pc:spChg>
        <pc:spChg chg="add del mod">
          <ac:chgData name="אלמוג בורה" userId="7b309e26-a743-44f5-97cc-bb133edac1d6" providerId="ADAL" clId="{9FE92305-49B9-4482-A9F6-DEF166E91AD0}" dt="2024-04-03T15:39:59.752" v="815" actId="478"/>
          <ac:spMkLst>
            <pc:docMk/>
            <pc:sldMk cId="1095614887" sldId="293"/>
            <ac:spMk id="1025" creationId="{0EBC4C36-FA9E-6870-9BD8-347518726704}"/>
          </ac:spMkLst>
        </pc:spChg>
        <pc:spChg chg="add del mod">
          <ac:chgData name="אלמוג בורה" userId="7b309e26-a743-44f5-97cc-bb133edac1d6" providerId="ADAL" clId="{9FE92305-49B9-4482-A9F6-DEF166E91AD0}" dt="2024-04-03T15:39:59.752" v="815" actId="478"/>
          <ac:spMkLst>
            <pc:docMk/>
            <pc:sldMk cId="1095614887" sldId="293"/>
            <ac:spMk id="1026" creationId="{27EE631B-07D0-A234-CEFA-8729993E3BD6}"/>
          </ac:spMkLst>
        </pc:spChg>
        <pc:spChg chg="add mod">
          <ac:chgData name="אלמוג בורה" userId="7b309e26-a743-44f5-97cc-bb133edac1d6" providerId="ADAL" clId="{9FE92305-49B9-4482-A9F6-DEF166E91AD0}" dt="2024-04-03T20:18:23.121" v="5547" actId="255"/>
          <ac:spMkLst>
            <pc:docMk/>
            <pc:sldMk cId="1095614887" sldId="293"/>
            <ac:spMk id="1027" creationId="{4C809A64-E2B4-C87A-5AE2-F65EF3DCEA98}"/>
          </ac:spMkLst>
        </pc:spChg>
        <pc:spChg chg="add del mod">
          <ac:chgData name="אלמוג בורה" userId="7b309e26-a743-44f5-97cc-bb133edac1d6" providerId="ADAL" clId="{9FE92305-49B9-4482-A9F6-DEF166E91AD0}" dt="2024-04-03T15:40:04.467" v="817" actId="478"/>
          <ac:spMkLst>
            <pc:docMk/>
            <pc:sldMk cId="1095614887" sldId="293"/>
            <ac:spMk id="1028" creationId="{554D7513-FE34-9BEB-5FD6-E7944EAEA81E}"/>
          </ac:spMkLst>
        </pc:spChg>
        <pc:spChg chg="add mod">
          <ac:chgData name="אלמוג בורה" userId="7b309e26-a743-44f5-97cc-bb133edac1d6" providerId="ADAL" clId="{9FE92305-49B9-4482-A9F6-DEF166E91AD0}" dt="2024-04-03T15:39:04.807" v="799"/>
          <ac:spMkLst>
            <pc:docMk/>
            <pc:sldMk cId="1095614887" sldId="293"/>
            <ac:spMk id="1029" creationId="{9ED59260-BAAC-6FF1-FD07-336D02F8109A}"/>
          </ac:spMkLst>
        </pc:spChg>
        <pc:spChg chg="add mod">
          <ac:chgData name="אלמוג בורה" userId="7b309e26-a743-44f5-97cc-bb133edac1d6" providerId="ADAL" clId="{9FE92305-49B9-4482-A9F6-DEF166E91AD0}" dt="2024-04-03T15:39:04.807" v="799"/>
          <ac:spMkLst>
            <pc:docMk/>
            <pc:sldMk cId="1095614887" sldId="293"/>
            <ac:spMk id="1030" creationId="{0CAD32A8-47DB-3DC2-983A-9ECF61D3CC91}"/>
          </ac:spMkLst>
        </pc:spChg>
        <pc:spChg chg="add mod">
          <ac:chgData name="אלמוג בורה" userId="7b309e26-a743-44f5-97cc-bb133edac1d6" providerId="ADAL" clId="{9FE92305-49B9-4482-A9F6-DEF166E91AD0}" dt="2024-04-03T15:39:04.807" v="799"/>
          <ac:spMkLst>
            <pc:docMk/>
            <pc:sldMk cId="1095614887" sldId="293"/>
            <ac:spMk id="1031" creationId="{161CCF3A-CCEA-607E-635B-F7D9A227AC52}"/>
          </ac:spMkLst>
        </pc:spChg>
        <pc:spChg chg="add mod">
          <ac:chgData name="אלמוג בורה" userId="7b309e26-a743-44f5-97cc-bb133edac1d6" providerId="ADAL" clId="{9FE92305-49B9-4482-A9F6-DEF166E91AD0}" dt="2024-04-03T15:39:04.807" v="799"/>
          <ac:spMkLst>
            <pc:docMk/>
            <pc:sldMk cId="1095614887" sldId="293"/>
            <ac:spMk id="1032" creationId="{A078E904-9A55-9209-3731-7D8C2FA94ACA}"/>
          </ac:spMkLst>
        </pc:spChg>
        <pc:spChg chg="add del mod">
          <ac:chgData name="אלמוג בורה" userId="7b309e26-a743-44f5-97cc-bb133edac1d6" providerId="ADAL" clId="{9FE92305-49B9-4482-A9F6-DEF166E91AD0}" dt="2024-04-03T15:39:59.752" v="815" actId="478"/>
          <ac:spMkLst>
            <pc:docMk/>
            <pc:sldMk cId="1095614887" sldId="293"/>
            <ac:spMk id="1033" creationId="{7DCC38F0-6099-8296-D180-5355F4DF44F0}"/>
          </ac:spMkLst>
        </pc:spChg>
        <pc:spChg chg="add del mod">
          <ac:chgData name="אלמוג בורה" userId="7b309e26-a743-44f5-97cc-bb133edac1d6" providerId="ADAL" clId="{9FE92305-49B9-4482-A9F6-DEF166E91AD0}" dt="2024-04-03T15:39:17.178" v="804" actId="478"/>
          <ac:spMkLst>
            <pc:docMk/>
            <pc:sldMk cId="1095614887" sldId="293"/>
            <ac:spMk id="1034" creationId="{AC42E9EA-1440-B8B5-EC2E-DABB740BAE69}"/>
          </ac:spMkLst>
        </pc:spChg>
        <pc:spChg chg="add del mod">
          <ac:chgData name="אלמוג בורה" userId="7b309e26-a743-44f5-97cc-bb133edac1d6" providerId="ADAL" clId="{9FE92305-49B9-4482-A9F6-DEF166E91AD0}" dt="2024-04-03T15:39:59.752" v="815" actId="478"/>
          <ac:spMkLst>
            <pc:docMk/>
            <pc:sldMk cId="1095614887" sldId="293"/>
            <ac:spMk id="1035" creationId="{E25E97E9-17E8-9324-3D99-74EEE7E55337}"/>
          </ac:spMkLst>
        </pc:spChg>
        <pc:spChg chg="add del mod">
          <ac:chgData name="אלמוג בורה" userId="7b309e26-a743-44f5-97cc-bb133edac1d6" providerId="ADAL" clId="{9FE92305-49B9-4482-A9F6-DEF166E91AD0}" dt="2024-04-03T15:39:19.267" v="805" actId="478"/>
          <ac:spMkLst>
            <pc:docMk/>
            <pc:sldMk cId="1095614887" sldId="293"/>
            <ac:spMk id="1036" creationId="{04103BAB-C0D2-C0ED-D483-415D4648BECF}"/>
          </ac:spMkLst>
        </pc:spChg>
        <pc:spChg chg="add mod">
          <ac:chgData name="אלמוג בורה" userId="7b309e26-a743-44f5-97cc-bb133edac1d6" providerId="ADAL" clId="{9FE92305-49B9-4482-A9F6-DEF166E91AD0}" dt="2024-04-03T15:40:29.919" v="823"/>
          <ac:spMkLst>
            <pc:docMk/>
            <pc:sldMk cId="1095614887" sldId="293"/>
            <ac:spMk id="1038" creationId="{989A5A3E-0D54-BCB6-5641-1950E3A31A75}"/>
          </ac:spMkLst>
        </pc:spChg>
        <pc:spChg chg="mod">
          <ac:chgData name="אלמוג בורה" userId="7b309e26-a743-44f5-97cc-bb133edac1d6" providerId="ADAL" clId="{9FE92305-49B9-4482-A9F6-DEF166E91AD0}" dt="2024-04-03T15:40:33.370" v="824"/>
          <ac:spMkLst>
            <pc:docMk/>
            <pc:sldMk cId="1095614887" sldId="293"/>
            <ac:spMk id="1040" creationId="{82C689DD-4452-345D-ECC9-EB8F0D1AD295}"/>
          </ac:spMkLst>
        </pc:spChg>
        <pc:spChg chg="mod">
          <ac:chgData name="אלמוג בורה" userId="7b309e26-a743-44f5-97cc-bb133edac1d6" providerId="ADAL" clId="{9FE92305-49B9-4482-A9F6-DEF166E91AD0}" dt="2024-04-03T15:40:33.370" v="824"/>
          <ac:spMkLst>
            <pc:docMk/>
            <pc:sldMk cId="1095614887" sldId="293"/>
            <ac:spMk id="1041" creationId="{77927A6A-27E5-A089-A3C5-79736D0B368A}"/>
          </ac:spMkLst>
        </pc:spChg>
        <pc:spChg chg="mod">
          <ac:chgData name="אלמוג בורה" userId="7b309e26-a743-44f5-97cc-bb133edac1d6" providerId="ADAL" clId="{9FE92305-49B9-4482-A9F6-DEF166E91AD0}" dt="2024-04-03T20:18:04.756" v="5545" actId="255"/>
          <ac:spMkLst>
            <pc:docMk/>
            <pc:sldMk cId="1095614887" sldId="293"/>
            <ac:spMk id="1043" creationId="{B3368C5A-7022-A85F-3C2E-1663C57E48B6}"/>
          </ac:spMkLst>
        </pc:spChg>
        <pc:spChg chg="del">
          <ac:chgData name="אלמוג בורה" userId="7b309e26-a743-44f5-97cc-bb133edac1d6" providerId="ADAL" clId="{9FE92305-49B9-4482-A9F6-DEF166E91AD0}" dt="2024-04-03T14:40:58.070" v="562" actId="478"/>
          <ac:spMkLst>
            <pc:docMk/>
            <pc:sldMk cId="1095614887" sldId="293"/>
            <ac:spMk id="1044" creationId="{38C98999-945F-3CFB-CE29-A45D5C1CC769}"/>
          </ac:spMkLst>
        </pc:spChg>
        <pc:spChg chg="mod">
          <ac:chgData name="אלמוג בורה" userId="7b309e26-a743-44f5-97cc-bb133edac1d6" providerId="ADAL" clId="{9FE92305-49B9-4482-A9F6-DEF166E91AD0}" dt="2024-04-03T20:18:30.977" v="5551" actId="255"/>
          <ac:spMkLst>
            <pc:docMk/>
            <pc:sldMk cId="1095614887" sldId="293"/>
            <ac:spMk id="1045" creationId="{C34D3B24-5EE3-3951-87F8-0AFF0C15EA21}"/>
          </ac:spMkLst>
        </pc:spChg>
        <pc:spChg chg="mod">
          <ac:chgData name="אלמוג בורה" userId="7b309e26-a743-44f5-97cc-bb133edac1d6" providerId="ADAL" clId="{9FE92305-49B9-4482-A9F6-DEF166E91AD0}" dt="2024-04-03T20:18:04.756" v="5545" actId="255"/>
          <ac:spMkLst>
            <pc:docMk/>
            <pc:sldMk cId="1095614887" sldId="293"/>
            <ac:spMk id="1051" creationId="{34107C6E-9D80-526F-C0C1-C2193F1E820C}"/>
          </ac:spMkLst>
        </pc:spChg>
        <pc:spChg chg="del">
          <ac:chgData name="אלמוג בורה" userId="7b309e26-a743-44f5-97cc-bb133edac1d6" providerId="ADAL" clId="{9FE92305-49B9-4482-A9F6-DEF166E91AD0}" dt="2024-04-03T14:40:58.070" v="562" actId="478"/>
          <ac:spMkLst>
            <pc:docMk/>
            <pc:sldMk cId="1095614887" sldId="293"/>
            <ac:spMk id="1052" creationId="{93BC2112-6837-A946-A6F6-9D76654F91B8}"/>
          </ac:spMkLst>
        </pc:spChg>
        <pc:spChg chg="del">
          <ac:chgData name="אלמוג בורה" userId="7b309e26-a743-44f5-97cc-bb133edac1d6" providerId="ADAL" clId="{9FE92305-49B9-4482-A9F6-DEF166E91AD0}" dt="2024-04-03T14:40:58.070" v="562" actId="478"/>
          <ac:spMkLst>
            <pc:docMk/>
            <pc:sldMk cId="1095614887" sldId="293"/>
            <ac:spMk id="1053" creationId="{E1EECD1E-182F-A786-1B64-81D579D9E446}"/>
          </ac:spMkLst>
        </pc:spChg>
        <pc:spChg chg="del">
          <ac:chgData name="אלמוג בורה" userId="7b309e26-a743-44f5-97cc-bb133edac1d6" providerId="ADAL" clId="{9FE92305-49B9-4482-A9F6-DEF166E91AD0}" dt="2024-04-03T14:40:58.070" v="562" actId="478"/>
          <ac:spMkLst>
            <pc:docMk/>
            <pc:sldMk cId="1095614887" sldId="293"/>
            <ac:spMk id="1054" creationId="{29AA85C6-CADF-BC6D-A244-B0095297BF5A}"/>
          </ac:spMkLst>
        </pc:spChg>
        <pc:spChg chg="del">
          <ac:chgData name="אלמוג בורה" userId="7b309e26-a743-44f5-97cc-bb133edac1d6" providerId="ADAL" clId="{9FE92305-49B9-4482-A9F6-DEF166E91AD0}" dt="2024-04-03T14:40:58.070" v="562" actId="478"/>
          <ac:spMkLst>
            <pc:docMk/>
            <pc:sldMk cId="1095614887" sldId="293"/>
            <ac:spMk id="1055" creationId="{DF10AB45-2081-4182-F15F-A4F2C106614D}"/>
          </ac:spMkLst>
        </pc:spChg>
        <pc:spChg chg="mod">
          <ac:chgData name="אלמוג בורה" userId="7b309e26-a743-44f5-97cc-bb133edac1d6" providerId="ADAL" clId="{9FE92305-49B9-4482-A9F6-DEF166E91AD0}" dt="2024-04-03T20:18:33.721" v="5552" actId="255"/>
          <ac:spMkLst>
            <pc:docMk/>
            <pc:sldMk cId="1095614887" sldId="293"/>
            <ac:spMk id="1062" creationId="{4F2B14E6-7A4A-E027-7110-BC97F6CF1621}"/>
          </ac:spMkLst>
        </pc:spChg>
        <pc:spChg chg="mod">
          <ac:chgData name="אלמוג בורה" userId="7b309e26-a743-44f5-97cc-bb133edac1d6" providerId="ADAL" clId="{9FE92305-49B9-4482-A9F6-DEF166E91AD0}" dt="2024-04-03T15:40:58.094" v="838"/>
          <ac:spMkLst>
            <pc:docMk/>
            <pc:sldMk cId="1095614887" sldId="293"/>
            <ac:spMk id="1064" creationId="{A6DCAD32-5D7A-7FD7-DCF7-8919DFA279BF}"/>
          </ac:spMkLst>
        </pc:spChg>
        <pc:spChg chg="mod">
          <ac:chgData name="אלמוג בורה" userId="7b309e26-a743-44f5-97cc-bb133edac1d6" providerId="ADAL" clId="{9FE92305-49B9-4482-A9F6-DEF166E91AD0}" dt="2024-04-03T15:40:58.094" v="838"/>
          <ac:spMkLst>
            <pc:docMk/>
            <pc:sldMk cId="1095614887" sldId="293"/>
            <ac:spMk id="1065" creationId="{32949641-E37A-5C73-777E-58DD96454B9E}"/>
          </ac:spMkLst>
        </pc:spChg>
        <pc:spChg chg="mod">
          <ac:chgData name="אלמוג בורה" userId="7b309e26-a743-44f5-97cc-bb133edac1d6" providerId="ADAL" clId="{9FE92305-49B9-4482-A9F6-DEF166E91AD0}" dt="2024-04-03T15:40:58.094" v="838"/>
          <ac:spMkLst>
            <pc:docMk/>
            <pc:sldMk cId="1095614887" sldId="293"/>
            <ac:spMk id="1067" creationId="{122A1586-7923-6BFC-20FE-636E7C630B4E}"/>
          </ac:spMkLst>
        </pc:spChg>
        <pc:spChg chg="mod">
          <ac:chgData name="אלמוג בורה" userId="7b309e26-a743-44f5-97cc-bb133edac1d6" providerId="ADAL" clId="{9FE92305-49B9-4482-A9F6-DEF166E91AD0}" dt="2024-04-03T15:40:58.094" v="838"/>
          <ac:spMkLst>
            <pc:docMk/>
            <pc:sldMk cId="1095614887" sldId="293"/>
            <ac:spMk id="1068" creationId="{55199018-1138-C3AD-D340-55E3EE7CF6EC}"/>
          </ac:spMkLst>
        </pc:spChg>
        <pc:spChg chg="mod">
          <ac:chgData name="אלמוג בורה" userId="7b309e26-a743-44f5-97cc-bb133edac1d6" providerId="ADAL" clId="{9FE92305-49B9-4482-A9F6-DEF166E91AD0}" dt="2024-04-03T15:40:58.094" v="838"/>
          <ac:spMkLst>
            <pc:docMk/>
            <pc:sldMk cId="1095614887" sldId="293"/>
            <ac:spMk id="1070" creationId="{80A3FBE3-0948-F719-E2D5-5043E8C783FA}"/>
          </ac:spMkLst>
        </pc:spChg>
        <pc:spChg chg="mod">
          <ac:chgData name="אלמוג בורה" userId="7b309e26-a743-44f5-97cc-bb133edac1d6" providerId="ADAL" clId="{9FE92305-49B9-4482-A9F6-DEF166E91AD0}" dt="2024-04-03T15:40:58.094" v="838"/>
          <ac:spMkLst>
            <pc:docMk/>
            <pc:sldMk cId="1095614887" sldId="293"/>
            <ac:spMk id="1071" creationId="{B413C426-50CA-4A60-EC80-445898D0CC48}"/>
          </ac:spMkLst>
        </pc:spChg>
        <pc:spChg chg="mod">
          <ac:chgData name="אלמוג בורה" userId="7b309e26-a743-44f5-97cc-bb133edac1d6" providerId="ADAL" clId="{9FE92305-49B9-4482-A9F6-DEF166E91AD0}" dt="2024-04-03T20:18:04.756" v="5545" actId="255"/>
          <ac:spMkLst>
            <pc:docMk/>
            <pc:sldMk cId="1095614887" sldId="293"/>
            <ac:spMk id="1073" creationId="{6EFE0739-A71F-8611-36AD-5C3AD75599F1}"/>
          </ac:spMkLst>
        </pc:spChg>
        <pc:spChg chg="mod">
          <ac:chgData name="אלמוג בורה" userId="7b309e26-a743-44f5-97cc-bb133edac1d6" providerId="ADAL" clId="{9FE92305-49B9-4482-A9F6-DEF166E91AD0}" dt="2024-04-03T20:18:36.355" v="5553" actId="255"/>
          <ac:spMkLst>
            <pc:docMk/>
            <pc:sldMk cId="1095614887" sldId="293"/>
            <ac:spMk id="1074" creationId="{997B8CA6-8F57-90F7-2ABF-8EB8D519F175}"/>
          </ac:spMkLst>
        </pc:spChg>
        <pc:spChg chg="mod">
          <ac:chgData name="אלמוג בורה" userId="7b309e26-a743-44f5-97cc-bb133edac1d6" providerId="ADAL" clId="{9FE92305-49B9-4482-A9F6-DEF166E91AD0}" dt="2024-04-03T20:18:04.756" v="5545" actId="255"/>
          <ac:spMkLst>
            <pc:docMk/>
            <pc:sldMk cId="1095614887" sldId="293"/>
            <ac:spMk id="1076" creationId="{26104C78-D47F-8733-4B54-39C4EB359756}"/>
          </ac:spMkLst>
        </pc:spChg>
        <pc:spChg chg="mod">
          <ac:chgData name="אלמוג בורה" userId="7b309e26-a743-44f5-97cc-bb133edac1d6" providerId="ADAL" clId="{9FE92305-49B9-4482-A9F6-DEF166E91AD0}" dt="2024-04-03T20:18:39.760" v="5554" actId="255"/>
          <ac:spMkLst>
            <pc:docMk/>
            <pc:sldMk cId="1095614887" sldId="293"/>
            <ac:spMk id="1077" creationId="{032ACD0D-82F8-4B15-219E-037F8A07C7B5}"/>
          </ac:spMkLst>
        </pc:spChg>
        <pc:spChg chg="mod">
          <ac:chgData name="אלמוג בורה" userId="7b309e26-a743-44f5-97cc-bb133edac1d6" providerId="ADAL" clId="{9FE92305-49B9-4482-A9F6-DEF166E91AD0}" dt="2024-04-03T15:41:01.933" v="841"/>
          <ac:spMkLst>
            <pc:docMk/>
            <pc:sldMk cId="1095614887" sldId="293"/>
            <ac:spMk id="1079" creationId="{901370FC-7B3D-D6EF-AEA0-BEC6A8A75514}"/>
          </ac:spMkLst>
        </pc:spChg>
        <pc:spChg chg="mod">
          <ac:chgData name="אלמוג בורה" userId="7b309e26-a743-44f5-97cc-bb133edac1d6" providerId="ADAL" clId="{9FE92305-49B9-4482-A9F6-DEF166E91AD0}" dt="2024-04-03T15:41:01.933" v="841"/>
          <ac:spMkLst>
            <pc:docMk/>
            <pc:sldMk cId="1095614887" sldId="293"/>
            <ac:spMk id="1080" creationId="{51489DF4-E017-4301-8AEF-15BAA63F6C75}"/>
          </ac:spMkLst>
        </pc:spChg>
        <pc:spChg chg="add mod">
          <ac:chgData name="אלמוג בורה" userId="7b309e26-a743-44f5-97cc-bb133edac1d6" providerId="ADAL" clId="{9FE92305-49B9-4482-A9F6-DEF166E91AD0}" dt="2024-04-03T15:41:47.390" v="867" actId="1076"/>
          <ac:spMkLst>
            <pc:docMk/>
            <pc:sldMk cId="1095614887" sldId="293"/>
            <ac:spMk id="1081" creationId="{3D15AC0E-A3D4-EDCE-A7CD-BCC23480A88B}"/>
          </ac:spMkLst>
        </pc:spChg>
        <pc:spChg chg="add mod">
          <ac:chgData name="אלמוג בורה" userId="7b309e26-a743-44f5-97cc-bb133edac1d6" providerId="ADAL" clId="{9FE92305-49B9-4482-A9F6-DEF166E91AD0}" dt="2024-04-03T15:42:18.928" v="930" actId="20577"/>
          <ac:spMkLst>
            <pc:docMk/>
            <pc:sldMk cId="1095614887" sldId="293"/>
            <ac:spMk id="1082" creationId="{F4EE2DD8-5A74-CB9F-EFEC-1A0FBF90EB27}"/>
          </ac:spMkLst>
        </pc:spChg>
        <pc:spChg chg="add mod">
          <ac:chgData name="אלמוג בורה" userId="7b309e26-a743-44f5-97cc-bb133edac1d6" providerId="ADAL" clId="{9FE92305-49B9-4482-A9F6-DEF166E91AD0}" dt="2024-04-03T15:44:30.939" v="1019" actId="1076"/>
          <ac:spMkLst>
            <pc:docMk/>
            <pc:sldMk cId="1095614887" sldId="293"/>
            <ac:spMk id="1083" creationId="{B685E372-0B53-102A-578F-9BCE3731DF63}"/>
          </ac:spMkLst>
        </pc:spChg>
        <pc:spChg chg="add mod">
          <ac:chgData name="אלמוג בורה" userId="7b309e26-a743-44f5-97cc-bb133edac1d6" providerId="ADAL" clId="{9FE92305-49B9-4482-A9F6-DEF166E91AD0}" dt="2024-04-03T15:45:13.901" v="1117" actId="1076"/>
          <ac:spMkLst>
            <pc:docMk/>
            <pc:sldMk cId="1095614887" sldId="293"/>
            <ac:spMk id="1084" creationId="{AE41FAFA-6E03-D5CF-0296-878AC5A24BAE}"/>
          </ac:spMkLst>
        </pc:spChg>
        <pc:spChg chg="add del mod">
          <ac:chgData name="אלמוג בורה" userId="7b309e26-a743-44f5-97cc-bb133edac1d6" providerId="ADAL" clId="{9FE92305-49B9-4482-A9F6-DEF166E91AD0}" dt="2024-04-03T15:44:45.023" v="1022" actId="478"/>
          <ac:spMkLst>
            <pc:docMk/>
            <pc:sldMk cId="1095614887" sldId="293"/>
            <ac:spMk id="1085" creationId="{C453EB88-7481-EAC2-12CB-0255997911E0}"/>
          </ac:spMkLst>
        </pc:spChg>
        <pc:spChg chg="add mod">
          <ac:chgData name="אלמוג בורה" userId="7b309e26-a743-44f5-97cc-bb133edac1d6" providerId="ADAL" clId="{9FE92305-49B9-4482-A9F6-DEF166E91AD0}" dt="2024-04-03T15:45:17.522" v="1118" actId="1076"/>
          <ac:spMkLst>
            <pc:docMk/>
            <pc:sldMk cId="1095614887" sldId="293"/>
            <ac:spMk id="1086" creationId="{8E9FCDED-C599-CC88-5D72-81A8DBC51CED}"/>
          </ac:spMkLst>
        </pc:spChg>
        <pc:grpChg chg="add mod">
          <ac:chgData name="אלמוג בורה" userId="7b309e26-a743-44f5-97cc-bb133edac1d6" providerId="ADAL" clId="{9FE92305-49B9-4482-A9F6-DEF166E91AD0}" dt="2024-04-03T15:41:00.158" v="840" actId="1076"/>
          <ac:grpSpMkLst>
            <pc:docMk/>
            <pc:sldMk cId="1095614887" sldId="293"/>
            <ac:grpSpMk id="1037" creationId="{4BCA7AA6-A9AD-6D58-10CB-CFEE309101CA}"/>
          </ac:grpSpMkLst>
        </pc:grpChg>
        <pc:grpChg chg="add mod">
          <ac:chgData name="אלמוג בורה" userId="7b309e26-a743-44f5-97cc-bb133edac1d6" providerId="ADAL" clId="{9FE92305-49B9-4482-A9F6-DEF166E91AD0}" dt="2024-04-03T15:40:33.370" v="824"/>
          <ac:grpSpMkLst>
            <pc:docMk/>
            <pc:sldMk cId="1095614887" sldId="293"/>
            <ac:grpSpMk id="1039" creationId="{420B2469-513E-F219-F476-B3405E0531CE}"/>
          </ac:grpSpMkLst>
        </pc:grpChg>
        <pc:grpChg chg="add mod">
          <ac:chgData name="אלמוג בורה" userId="7b309e26-a743-44f5-97cc-bb133edac1d6" providerId="ADAL" clId="{9FE92305-49B9-4482-A9F6-DEF166E91AD0}" dt="2024-04-03T15:40:42.309" v="827" actId="1076"/>
          <ac:grpSpMkLst>
            <pc:docMk/>
            <pc:sldMk cId="1095614887" sldId="293"/>
            <ac:grpSpMk id="1042" creationId="{1129C570-C9FC-1884-F048-AE3FB4E2E1C5}"/>
          </ac:grpSpMkLst>
        </pc:grpChg>
        <pc:grpChg chg="add mod">
          <ac:chgData name="אלמוג בורה" userId="7b309e26-a743-44f5-97cc-bb133edac1d6" providerId="ADAL" clId="{9FE92305-49B9-4482-A9F6-DEF166E91AD0}" dt="2024-04-03T15:44:30.939" v="1019" actId="1076"/>
          <ac:grpSpMkLst>
            <pc:docMk/>
            <pc:sldMk cId="1095614887" sldId="293"/>
            <ac:grpSpMk id="1046" creationId="{143D0E3F-D1C8-6AD6-1D77-6A918E29FA6C}"/>
          </ac:grpSpMkLst>
        </pc:grpChg>
        <pc:grpChg chg="del">
          <ac:chgData name="אלמוג בורה" userId="7b309e26-a743-44f5-97cc-bb133edac1d6" providerId="ADAL" clId="{9FE92305-49B9-4482-A9F6-DEF166E91AD0}" dt="2024-04-03T14:40:58.070" v="562" actId="478"/>
          <ac:grpSpMkLst>
            <pc:docMk/>
            <pc:sldMk cId="1095614887" sldId="293"/>
            <ac:grpSpMk id="1050" creationId="{F82CA271-6D8D-959E-A20D-377A0A4366F3}"/>
          </ac:grpSpMkLst>
        </pc:grpChg>
        <pc:grpChg chg="del">
          <ac:chgData name="אלמוג בורה" userId="7b309e26-a743-44f5-97cc-bb133edac1d6" providerId="ADAL" clId="{9FE92305-49B9-4482-A9F6-DEF166E91AD0}" dt="2024-04-03T14:40:58.070" v="562" actId="478"/>
          <ac:grpSpMkLst>
            <pc:docMk/>
            <pc:sldMk cId="1095614887" sldId="293"/>
            <ac:grpSpMk id="1056" creationId="{6F07BE1B-06B1-4D6E-10AB-78DA6BBDC3C5}"/>
          </ac:grpSpMkLst>
        </pc:grpChg>
        <pc:grpChg chg="add mod">
          <ac:chgData name="אלמוג בורה" userId="7b309e26-a743-44f5-97cc-bb133edac1d6" providerId="ADAL" clId="{9FE92305-49B9-4482-A9F6-DEF166E91AD0}" dt="2024-04-03T15:40:58.094" v="838"/>
          <ac:grpSpMkLst>
            <pc:docMk/>
            <pc:sldMk cId="1095614887" sldId="293"/>
            <ac:grpSpMk id="1063" creationId="{F39821BF-8CFD-8E04-9BBE-85B36E53214D}"/>
          </ac:grpSpMkLst>
        </pc:grpChg>
        <pc:grpChg chg="add mod">
          <ac:chgData name="אלמוג בורה" userId="7b309e26-a743-44f5-97cc-bb133edac1d6" providerId="ADAL" clId="{9FE92305-49B9-4482-A9F6-DEF166E91AD0}" dt="2024-04-03T15:40:58.094" v="838"/>
          <ac:grpSpMkLst>
            <pc:docMk/>
            <pc:sldMk cId="1095614887" sldId="293"/>
            <ac:grpSpMk id="1066" creationId="{328E5600-3273-2B45-16EE-F9046EA4A68F}"/>
          </ac:grpSpMkLst>
        </pc:grpChg>
        <pc:grpChg chg="add mod">
          <ac:chgData name="אלמוג בורה" userId="7b309e26-a743-44f5-97cc-bb133edac1d6" providerId="ADAL" clId="{9FE92305-49B9-4482-A9F6-DEF166E91AD0}" dt="2024-04-03T15:40:58.094" v="838"/>
          <ac:grpSpMkLst>
            <pc:docMk/>
            <pc:sldMk cId="1095614887" sldId="293"/>
            <ac:grpSpMk id="1069" creationId="{A464244B-F920-E690-DF08-6540EB09A252}"/>
          </ac:grpSpMkLst>
        </pc:grpChg>
        <pc:grpChg chg="add mod">
          <ac:chgData name="אלמוג בורה" userId="7b309e26-a743-44f5-97cc-bb133edac1d6" providerId="ADAL" clId="{9FE92305-49B9-4482-A9F6-DEF166E91AD0}" dt="2024-04-03T15:41:08.610" v="844" actId="1076"/>
          <ac:grpSpMkLst>
            <pc:docMk/>
            <pc:sldMk cId="1095614887" sldId="293"/>
            <ac:grpSpMk id="1072" creationId="{C2C1F456-954A-06DF-0705-935AC39A107F}"/>
          </ac:grpSpMkLst>
        </pc:grpChg>
        <pc:grpChg chg="add mod">
          <ac:chgData name="אלמוג בורה" userId="7b309e26-a743-44f5-97cc-bb133edac1d6" providerId="ADAL" clId="{9FE92305-49B9-4482-A9F6-DEF166E91AD0}" dt="2024-04-03T15:41:08.610" v="844" actId="1076"/>
          <ac:grpSpMkLst>
            <pc:docMk/>
            <pc:sldMk cId="1095614887" sldId="293"/>
            <ac:grpSpMk id="1075" creationId="{046DC577-A3DE-3CA9-0D72-BD8E6B56C997}"/>
          </ac:grpSpMkLst>
        </pc:grpChg>
        <pc:grpChg chg="add del mod">
          <ac:chgData name="אלמוג בורה" userId="7b309e26-a743-44f5-97cc-bb133edac1d6" providerId="ADAL" clId="{9FE92305-49B9-4482-A9F6-DEF166E91AD0}" dt="2024-04-03T15:41:10.583" v="845" actId="478"/>
          <ac:grpSpMkLst>
            <pc:docMk/>
            <pc:sldMk cId="1095614887" sldId="293"/>
            <ac:grpSpMk id="1078" creationId="{2E1DFB29-EDEA-F64D-186E-600066DB1668}"/>
          </ac:grpSpMkLst>
        </pc:grpChg>
        <pc:picChg chg="add del">
          <ac:chgData name="אלמוג בורה" userId="7b309e26-a743-44f5-97cc-bb133edac1d6" providerId="ADAL" clId="{9FE92305-49B9-4482-A9F6-DEF166E91AD0}" dt="2024-04-03T14:58:45.972" v="598" actId="22"/>
          <ac:picMkLst>
            <pc:docMk/>
            <pc:sldMk cId="1095614887" sldId="293"/>
            <ac:picMk id="3" creationId="{D3B8E42A-3589-3429-F731-FAE98AE93F44}"/>
          </ac:picMkLst>
        </pc:picChg>
      </pc:sldChg>
      <pc:sldChg chg="new del">
        <pc:chgData name="אלמוג בורה" userId="7b309e26-a743-44f5-97cc-bb133edac1d6" providerId="ADAL" clId="{9FE92305-49B9-4482-A9F6-DEF166E91AD0}" dt="2024-04-03T14:40:48.292" v="553" actId="680"/>
        <pc:sldMkLst>
          <pc:docMk/>
          <pc:sldMk cId="2642167865" sldId="293"/>
        </pc:sldMkLst>
      </pc:sldChg>
      <pc:sldChg chg="del">
        <pc:chgData name="אלמוג בורה" userId="7b309e26-a743-44f5-97cc-bb133edac1d6" providerId="ADAL" clId="{9FE92305-49B9-4482-A9F6-DEF166E91AD0}" dt="2024-04-03T17:14:35.780" v="1125" actId="47"/>
        <pc:sldMkLst>
          <pc:docMk/>
          <pc:sldMk cId="400231317" sldId="294"/>
        </pc:sldMkLst>
      </pc:sldChg>
      <pc:sldChg chg="addSp delSp modSp del mod modNotesTx">
        <pc:chgData name="אלמוג בורה" userId="7b309e26-a743-44f5-97cc-bb133edac1d6" providerId="ADAL" clId="{9FE92305-49B9-4482-A9F6-DEF166E91AD0}" dt="2024-04-03T20:17:49.252" v="5544" actId="1076"/>
        <pc:sldMkLst>
          <pc:docMk/>
          <pc:sldMk cId="271391868" sldId="295"/>
        </pc:sldMkLst>
        <pc:spChg chg="del mod">
          <ac:chgData name="אלמוג בורה" userId="7b309e26-a743-44f5-97cc-bb133edac1d6" providerId="ADAL" clId="{9FE92305-49B9-4482-A9F6-DEF166E91AD0}" dt="2024-04-03T17:49:31.961" v="1304" actId="478"/>
          <ac:spMkLst>
            <pc:docMk/>
            <pc:sldMk cId="271391868" sldId="295"/>
            <ac:spMk id="2" creationId="{95D2FB15-4D4E-2281-D5D7-CE409E48B707}"/>
          </ac:spMkLst>
        </pc:spChg>
        <pc:spChg chg="del">
          <ac:chgData name="אלמוג בורה" userId="7b309e26-a743-44f5-97cc-bb133edac1d6" providerId="ADAL" clId="{9FE92305-49B9-4482-A9F6-DEF166E91AD0}" dt="2024-04-03T17:49:36.665" v="1307" actId="478"/>
          <ac:spMkLst>
            <pc:docMk/>
            <pc:sldMk cId="271391868" sldId="295"/>
            <ac:spMk id="5" creationId="{599B9730-91AD-CF56-7E76-84C8FF7C2E40}"/>
          </ac:spMkLst>
        </pc:spChg>
        <pc:spChg chg="add del mod">
          <ac:chgData name="אלמוג בורה" userId="7b309e26-a743-44f5-97cc-bb133edac1d6" providerId="ADAL" clId="{9FE92305-49B9-4482-A9F6-DEF166E91AD0}" dt="2024-04-03T17:49:35.204" v="1306" actId="478"/>
          <ac:spMkLst>
            <pc:docMk/>
            <pc:sldMk cId="271391868" sldId="295"/>
            <ac:spMk id="6" creationId="{FEA7EAFD-5936-F2FB-61EA-AA291289CA0F}"/>
          </ac:spMkLst>
        </pc:spChg>
        <pc:spChg chg="add mod">
          <ac:chgData name="אלמוג בורה" userId="7b309e26-a743-44f5-97cc-bb133edac1d6" providerId="ADAL" clId="{9FE92305-49B9-4482-A9F6-DEF166E91AD0}" dt="2024-04-03T18:26:07.333" v="2209" actId="1076"/>
          <ac:spMkLst>
            <pc:docMk/>
            <pc:sldMk cId="271391868" sldId="295"/>
            <ac:spMk id="7" creationId="{141FF731-52EC-128D-A987-A38F394150A9}"/>
          </ac:spMkLst>
        </pc:spChg>
        <pc:spChg chg="add mod">
          <ac:chgData name="אלמוג בורה" userId="7b309e26-a743-44f5-97cc-bb133edac1d6" providerId="ADAL" clId="{9FE92305-49B9-4482-A9F6-DEF166E91AD0}" dt="2024-04-03T18:31:11.506" v="2418" actId="20577"/>
          <ac:spMkLst>
            <pc:docMk/>
            <pc:sldMk cId="271391868" sldId="295"/>
            <ac:spMk id="8" creationId="{915144ED-076A-C417-C3D2-99B370D4E333}"/>
          </ac:spMkLst>
        </pc:spChg>
        <pc:spChg chg="add del mod">
          <ac:chgData name="אלמוג בורה" userId="7b309e26-a743-44f5-97cc-bb133edac1d6" providerId="ADAL" clId="{9FE92305-49B9-4482-A9F6-DEF166E91AD0}" dt="2024-04-03T18:18:53.787" v="2076" actId="22"/>
          <ac:spMkLst>
            <pc:docMk/>
            <pc:sldMk cId="271391868" sldId="295"/>
            <ac:spMk id="10" creationId="{9B5FAF09-821C-5D62-5836-183BADAFBADF}"/>
          </ac:spMkLst>
        </pc:spChg>
        <pc:spChg chg="add del">
          <ac:chgData name="אלמוג בורה" userId="7b309e26-a743-44f5-97cc-bb133edac1d6" providerId="ADAL" clId="{9FE92305-49B9-4482-A9F6-DEF166E91AD0}" dt="2024-04-03T18:18:57.496" v="2078" actId="22"/>
          <ac:spMkLst>
            <pc:docMk/>
            <pc:sldMk cId="271391868" sldId="295"/>
            <ac:spMk id="12" creationId="{ECE37BC4-9D6A-928A-378C-CD69B7BE07DF}"/>
          </ac:spMkLst>
        </pc:spChg>
        <pc:spChg chg="add del">
          <ac:chgData name="אלמוג בורה" userId="7b309e26-a743-44f5-97cc-bb133edac1d6" providerId="ADAL" clId="{9FE92305-49B9-4482-A9F6-DEF166E91AD0}" dt="2024-04-03T18:19:00.524" v="2080" actId="22"/>
          <ac:spMkLst>
            <pc:docMk/>
            <pc:sldMk cId="271391868" sldId="295"/>
            <ac:spMk id="14" creationId="{EA88D31E-3329-061E-CE49-1789BADB5FAF}"/>
          </ac:spMkLst>
        </pc:spChg>
        <pc:spChg chg="add mod">
          <ac:chgData name="אלמוג בורה" userId="7b309e26-a743-44f5-97cc-bb133edac1d6" providerId="ADAL" clId="{9FE92305-49B9-4482-A9F6-DEF166E91AD0}" dt="2024-04-03T18:31:23.774" v="2419" actId="1076"/>
          <ac:spMkLst>
            <pc:docMk/>
            <pc:sldMk cId="271391868" sldId="295"/>
            <ac:spMk id="16" creationId="{053E8127-D3D2-F6C4-A33D-F8416954050B}"/>
          </ac:spMkLst>
        </pc:spChg>
        <pc:spChg chg="add mod">
          <ac:chgData name="אלמוג בורה" userId="7b309e26-a743-44f5-97cc-bb133edac1d6" providerId="ADAL" clId="{9FE92305-49B9-4482-A9F6-DEF166E91AD0}" dt="2024-04-03T18:31:23.774" v="2419" actId="1076"/>
          <ac:spMkLst>
            <pc:docMk/>
            <pc:sldMk cId="271391868" sldId="295"/>
            <ac:spMk id="18" creationId="{F389209A-0D0E-C6EF-66A1-6930FD3F686F}"/>
          </ac:spMkLst>
        </pc:spChg>
        <pc:spChg chg="add del">
          <ac:chgData name="אלמוג בורה" userId="7b309e26-a743-44f5-97cc-bb133edac1d6" providerId="ADAL" clId="{9FE92305-49B9-4482-A9F6-DEF166E91AD0}" dt="2024-04-03T18:27:45.593" v="2213" actId="22"/>
          <ac:spMkLst>
            <pc:docMk/>
            <pc:sldMk cId="271391868" sldId="295"/>
            <ac:spMk id="23" creationId="{0FA9FE3D-7935-4252-4554-F9BD8CD4C853}"/>
          </ac:spMkLst>
        </pc:spChg>
        <pc:spChg chg="add mod">
          <ac:chgData name="אלמוג בורה" userId="7b309e26-a743-44f5-97cc-bb133edac1d6" providerId="ADAL" clId="{9FE92305-49B9-4482-A9F6-DEF166E91AD0}" dt="2024-04-03T18:31:28.526" v="2420" actId="1076"/>
          <ac:spMkLst>
            <pc:docMk/>
            <pc:sldMk cId="271391868" sldId="295"/>
            <ac:spMk id="24" creationId="{BB2685F2-3376-8657-3D9F-B7D6FE5EE722}"/>
          </ac:spMkLst>
        </pc:spChg>
        <pc:spChg chg="add del mod">
          <ac:chgData name="אלמוג בורה" userId="7b309e26-a743-44f5-97cc-bb133edac1d6" providerId="ADAL" clId="{9FE92305-49B9-4482-A9F6-DEF166E91AD0}" dt="2024-04-03T18:30:12.076" v="2382"/>
          <ac:spMkLst>
            <pc:docMk/>
            <pc:sldMk cId="271391868" sldId="295"/>
            <ac:spMk id="25" creationId="{DDFE47A8-618E-5F0C-3823-3EDB0C90273B}"/>
          </ac:spMkLst>
        </pc:spChg>
        <pc:spChg chg="add del mod">
          <ac:chgData name="אלמוג בורה" userId="7b309e26-a743-44f5-97cc-bb133edac1d6" providerId="ADAL" clId="{9FE92305-49B9-4482-A9F6-DEF166E91AD0}" dt="2024-04-03T18:32:09.698" v="2432"/>
          <ac:spMkLst>
            <pc:docMk/>
            <pc:sldMk cId="271391868" sldId="295"/>
            <ac:spMk id="26" creationId="{591ED091-264E-B0F0-F445-DA72EEE24FD4}"/>
          </ac:spMkLst>
        </pc:spChg>
        <pc:spChg chg="add mod">
          <ac:chgData name="אלמוג בורה" userId="7b309e26-a743-44f5-97cc-bb133edac1d6" providerId="ADAL" clId="{9FE92305-49B9-4482-A9F6-DEF166E91AD0}" dt="2024-04-03T20:17:46.945" v="5543" actId="1076"/>
          <ac:spMkLst>
            <pc:docMk/>
            <pc:sldMk cId="271391868" sldId="295"/>
            <ac:spMk id="27" creationId="{3DBF8EE0-5B99-6D82-6B3C-6221AF38137D}"/>
          </ac:spMkLst>
        </pc:spChg>
        <pc:spChg chg="add mod">
          <ac:chgData name="אלמוג בורה" userId="7b309e26-a743-44f5-97cc-bb133edac1d6" providerId="ADAL" clId="{9FE92305-49B9-4482-A9F6-DEF166E91AD0}" dt="2024-04-03T18:33:40.563" v="2496" actId="1036"/>
          <ac:spMkLst>
            <pc:docMk/>
            <pc:sldMk cId="271391868" sldId="295"/>
            <ac:spMk id="28" creationId="{D2C5F606-3179-95F9-FEE4-C211639B236B}"/>
          </ac:spMkLst>
        </pc:spChg>
        <pc:spChg chg="add mod">
          <ac:chgData name="אלמוג בורה" userId="7b309e26-a743-44f5-97cc-bb133edac1d6" providerId="ADAL" clId="{9FE92305-49B9-4482-A9F6-DEF166E91AD0}" dt="2024-04-03T20:17:49.252" v="5544" actId="1076"/>
          <ac:spMkLst>
            <pc:docMk/>
            <pc:sldMk cId="271391868" sldId="295"/>
            <ac:spMk id="29" creationId="{351535EE-3C19-FF67-F8E2-0B963EF2E5B7}"/>
          </ac:spMkLst>
        </pc:spChg>
        <pc:picChg chg="add del mod">
          <ac:chgData name="אלמוג בורה" userId="7b309e26-a743-44f5-97cc-bb133edac1d6" providerId="ADAL" clId="{9FE92305-49B9-4482-A9F6-DEF166E91AD0}" dt="2024-04-03T18:25:36.196" v="2205" actId="478"/>
          <ac:picMkLst>
            <pc:docMk/>
            <pc:sldMk cId="271391868" sldId="295"/>
            <ac:picMk id="19" creationId="{82241011-4ACE-EA51-500E-5B0111E33DC9}"/>
          </ac:picMkLst>
        </pc:picChg>
        <pc:picChg chg="add mod">
          <ac:chgData name="אלמוג בורה" userId="7b309e26-a743-44f5-97cc-bb133edac1d6" providerId="ADAL" clId="{9FE92305-49B9-4482-A9F6-DEF166E91AD0}" dt="2024-04-03T18:31:23.774" v="2419" actId="1076"/>
          <ac:picMkLst>
            <pc:docMk/>
            <pc:sldMk cId="271391868" sldId="295"/>
            <ac:picMk id="20" creationId="{9CF8959D-C3AA-65EC-7B08-26AF3E4B601C}"/>
          </ac:picMkLst>
        </pc:picChg>
        <pc:picChg chg="add del mod">
          <ac:chgData name="אלמוג בורה" userId="7b309e26-a743-44f5-97cc-bb133edac1d6" providerId="ADAL" clId="{9FE92305-49B9-4482-A9F6-DEF166E91AD0}" dt="2024-04-03T19:06:01.034" v="3351" actId="478"/>
          <ac:picMkLst>
            <pc:docMk/>
            <pc:sldMk cId="271391868" sldId="295"/>
            <ac:picMk id="21" creationId="{13B732DC-3B15-B553-68D8-96E5C811D342}"/>
          </ac:picMkLst>
        </pc:picChg>
        <pc:picChg chg="add mod">
          <ac:chgData name="אלמוג בורה" userId="7b309e26-a743-44f5-97cc-bb133edac1d6" providerId="ADAL" clId="{9FE92305-49B9-4482-A9F6-DEF166E91AD0}" dt="2024-04-03T19:06:15.062" v="3355" actId="14100"/>
          <ac:picMkLst>
            <pc:docMk/>
            <pc:sldMk cId="271391868" sldId="295"/>
            <ac:picMk id="30" creationId="{13B732DC-3B15-B553-68D8-96E5C811D342}"/>
          </ac:picMkLst>
        </pc:picChg>
      </pc:sldChg>
      <pc:sldChg chg="add del setBg">
        <pc:chgData name="אלמוג בורה" userId="7b309e26-a743-44f5-97cc-bb133edac1d6" providerId="ADAL" clId="{9FE92305-49B9-4482-A9F6-DEF166E91AD0}" dt="2024-04-03T14:41:05.871" v="568"/>
        <pc:sldMkLst>
          <pc:docMk/>
          <pc:sldMk cId="1878351104" sldId="295"/>
        </pc:sldMkLst>
      </pc:sldChg>
      <pc:sldChg chg="addSp add del">
        <pc:chgData name="אלמוג בורה" userId="7b309e26-a743-44f5-97cc-bb133edac1d6" providerId="ADAL" clId="{9FE92305-49B9-4482-A9F6-DEF166E91AD0}" dt="2024-04-03T14:41:16.952" v="573" actId="47"/>
        <pc:sldMkLst>
          <pc:docMk/>
          <pc:sldMk cId="1915382434" sldId="295"/>
        </pc:sldMkLst>
        <pc:picChg chg="add">
          <ac:chgData name="אלמוג בורה" userId="7b309e26-a743-44f5-97cc-bb133edac1d6" providerId="ADAL" clId="{9FE92305-49B9-4482-A9F6-DEF166E91AD0}" dt="2024-04-03T14:41:12.763" v="572"/>
          <ac:picMkLst>
            <pc:docMk/>
            <pc:sldMk cId="1915382434" sldId="295"/>
            <ac:picMk id="2" creationId="{54075DE6-BCB1-5E25-8CD8-AE4619CAF201}"/>
          </ac:picMkLst>
        </pc:picChg>
      </pc:sldChg>
      <pc:sldChg chg="add del setBg">
        <pc:chgData name="אלמוג בורה" userId="7b309e26-a743-44f5-97cc-bb133edac1d6" providerId="ADAL" clId="{9FE92305-49B9-4482-A9F6-DEF166E91AD0}" dt="2024-04-03T14:40:52.836" v="561"/>
        <pc:sldMkLst>
          <pc:docMk/>
          <pc:sldMk cId="2126854355" sldId="295"/>
        </pc:sldMkLst>
      </pc:sldChg>
      <pc:sldChg chg="add del">
        <pc:chgData name="אלמוג בורה" userId="7b309e26-a743-44f5-97cc-bb133edac1d6" providerId="ADAL" clId="{9FE92305-49B9-4482-A9F6-DEF166E91AD0}" dt="2024-04-03T14:41:22.901" v="575"/>
        <pc:sldMkLst>
          <pc:docMk/>
          <pc:sldMk cId="2629457500" sldId="295"/>
        </pc:sldMkLst>
      </pc:sldChg>
      <pc:sldChg chg="add del setBg">
        <pc:chgData name="אלמוג בורה" userId="7b309e26-a743-44f5-97cc-bb133edac1d6" providerId="ADAL" clId="{9FE92305-49B9-4482-A9F6-DEF166E91AD0}" dt="2024-04-03T14:41:05.509" v="567"/>
        <pc:sldMkLst>
          <pc:docMk/>
          <pc:sldMk cId="435494750" sldId="296"/>
        </pc:sldMkLst>
      </pc:sldChg>
      <pc:sldChg chg="add del">
        <pc:chgData name="אלמוג בורה" userId="7b309e26-a743-44f5-97cc-bb133edac1d6" providerId="ADAL" clId="{9FE92305-49B9-4482-A9F6-DEF166E91AD0}" dt="2024-04-03T14:41:12.610" v="571"/>
        <pc:sldMkLst>
          <pc:docMk/>
          <pc:sldMk cId="1108015460" sldId="296"/>
        </pc:sldMkLst>
      </pc:sldChg>
      <pc:sldChg chg="add del">
        <pc:chgData name="אלמוג בורה" userId="7b309e26-a743-44f5-97cc-bb133edac1d6" providerId="ADAL" clId="{9FE92305-49B9-4482-A9F6-DEF166E91AD0}" dt="2024-04-03T14:41:32.357" v="580" actId="47"/>
        <pc:sldMkLst>
          <pc:docMk/>
          <pc:sldMk cId="1413889241" sldId="296"/>
        </pc:sldMkLst>
      </pc:sldChg>
      <pc:sldChg chg="addSp delSp modSp add del mod">
        <pc:chgData name="אלמוג בורה" userId="7b309e26-a743-44f5-97cc-bb133edac1d6" providerId="ADAL" clId="{9FE92305-49B9-4482-A9F6-DEF166E91AD0}" dt="2024-04-03T18:56:51.328" v="3201" actId="47"/>
        <pc:sldMkLst>
          <pc:docMk/>
          <pc:sldMk cId="2208276671" sldId="296"/>
        </pc:sldMkLst>
        <pc:spChg chg="del mod">
          <ac:chgData name="אלמוג בורה" userId="7b309e26-a743-44f5-97cc-bb133edac1d6" providerId="ADAL" clId="{9FE92305-49B9-4482-A9F6-DEF166E91AD0}" dt="2024-04-03T17:19:42.859" v="1184" actId="478"/>
          <ac:spMkLst>
            <pc:docMk/>
            <pc:sldMk cId="2208276671" sldId="296"/>
            <ac:spMk id="2" creationId="{5A3AF855-5EC8-7E18-1021-9CD101319FD4}"/>
          </ac:spMkLst>
        </pc:spChg>
        <pc:spChg chg="del mod">
          <ac:chgData name="אלמוג בורה" userId="7b309e26-a743-44f5-97cc-bb133edac1d6" providerId="ADAL" clId="{9FE92305-49B9-4482-A9F6-DEF166E91AD0}" dt="2024-04-03T17:19:45.879" v="1187" actId="478"/>
          <ac:spMkLst>
            <pc:docMk/>
            <pc:sldMk cId="2208276671" sldId="296"/>
            <ac:spMk id="3" creationId="{E22CFB16-55B9-B286-D400-C644B278F2C6}"/>
          </ac:spMkLst>
        </pc:spChg>
        <pc:spChg chg="add del mod">
          <ac:chgData name="אלמוג בורה" userId="7b309e26-a743-44f5-97cc-bb133edac1d6" providerId="ADAL" clId="{9FE92305-49B9-4482-A9F6-DEF166E91AD0}" dt="2024-04-03T17:19:45.251" v="1186" actId="478"/>
          <ac:spMkLst>
            <pc:docMk/>
            <pc:sldMk cId="2208276671" sldId="296"/>
            <ac:spMk id="5" creationId="{BC9A41D8-6CBF-0678-0E72-290AA424F065}"/>
          </ac:spMkLst>
        </pc:spChg>
        <pc:spChg chg="add mod">
          <ac:chgData name="אלמוג בורה" userId="7b309e26-a743-44f5-97cc-bb133edac1d6" providerId="ADAL" clId="{9FE92305-49B9-4482-A9F6-DEF166E91AD0}" dt="2024-04-03T18:12:06.509" v="1909" actId="2711"/>
          <ac:spMkLst>
            <pc:docMk/>
            <pc:sldMk cId="2208276671" sldId="296"/>
            <ac:spMk id="6" creationId="{7CEDFE5E-B734-82B8-EA54-260CBEFB1623}"/>
          </ac:spMkLst>
        </pc:spChg>
        <pc:spChg chg="add del">
          <ac:chgData name="אלמוג בורה" userId="7b309e26-a743-44f5-97cc-bb133edac1d6" providerId="ADAL" clId="{9FE92305-49B9-4482-A9F6-DEF166E91AD0}" dt="2024-04-03T17:40:23.245" v="1207" actId="22"/>
          <ac:spMkLst>
            <pc:docMk/>
            <pc:sldMk cId="2208276671" sldId="296"/>
            <ac:spMk id="8" creationId="{EBE048A3-7A85-4DDF-018C-FDF1C2390052}"/>
          </ac:spMkLst>
        </pc:spChg>
        <pc:spChg chg="add del mod">
          <ac:chgData name="אלמוג בורה" userId="7b309e26-a743-44f5-97cc-bb133edac1d6" providerId="ADAL" clId="{9FE92305-49B9-4482-A9F6-DEF166E91AD0}" dt="2024-04-03T18:55:14.160" v="3180" actId="21"/>
          <ac:spMkLst>
            <pc:docMk/>
            <pc:sldMk cId="2208276671" sldId="296"/>
            <ac:spMk id="10" creationId="{C5C6AEC6-5B67-050D-813A-ABB409E3D5D2}"/>
          </ac:spMkLst>
        </pc:spChg>
        <pc:spChg chg="add del mod">
          <ac:chgData name="אלמוג בורה" userId="7b309e26-a743-44f5-97cc-bb133edac1d6" providerId="ADAL" clId="{9FE92305-49B9-4482-A9F6-DEF166E91AD0}" dt="2024-04-03T18:55:14.160" v="3180" actId="21"/>
          <ac:spMkLst>
            <pc:docMk/>
            <pc:sldMk cId="2208276671" sldId="296"/>
            <ac:spMk id="12" creationId="{F1E3BB61-9343-AB16-8AE4-8202AD974E3A}"/>
          </ac:spMkLst>
        </pc:spChg>
      </pc:sldChg>
      <pc:sldChg chg="add del setBg">
        <pc:chgData name="אלמוג בורה" userId="7b309e26-a743-44f5-97cc-bb133edac1d6" providerId="ADAL" clId="{9FE92305-49B9-4482-A9F6-DEF166E91AD0}" dt="2024-04-03T14:40:52.619" v="560"/>
        <pc:sldMkLst>
          <pc:docMk/>
          <pc:sldMk cId="3494025739" sldId="296"/>
        </pc:sldMkLst>
      </pc:sldChg>
      <pc:sldChg chg="addSp delSp modSp add del mod">
        <pc:chgData name="אלמוג בורה" userId="7b309e26-a743-44f5-97cc-bb133edac1d6" providerId="ADAL" clId="{9FE92305-49B9-4482-A9F6-DEF166E91AD0}" dt="2024-04-03T18:21:37.574" v="2190" actId="1036"/>
        <pc:sldMkLst>
          <pc:docMk/>
          <pc:sldMk cId="57299979" sldId="297"/>
        </pc:sldMkLst>
        <pc:spChg chg="del">
          <ac:chgData name="אלמוג בורה" userId="7b309e26-a743-44f5-97cc-bb133edac1d6" providerId="ADAL" clId="{9FE92305-49B9-4482-A9F6-DEF166E91AD0}" dt="2024-04-03T17:48:48.117" v="1293" actId="478"/>
          <ac:spMkLst>
            <pc:docMk/>
            <pc:sldMk cId="57299979" sldId="297"/>
            <ac:spMk id="2" creationId="{03A53C48-0268-F0DB-4EE6-1BC21F88D6E1}"/>
          </ac:spMkLst>
        </pc:spChg>
        <pc:spChg chg="del">
          <ac:chgData name="אלמוג בורה" userId="7b309e26-a743-44f5-97cc-bb133edac1d6" providerId="ADAL" clId="{9FE92305-49B9-4482-A9F6-DEF166E91AD0}" dt="2024-04-03T17:48:53.144" v="1295" actId="478"/>
          <ac:spMkLst>
            <pc:docMk/>
            <pc:sldMk cId="57299979" sldId="297"/>
            <ac:spMk id="3" creationId="{BF2594AF-2AB4-0785-11A4-100A6FA82387}"/>
          </ac:spMkLst>
        </pc:spChg>
        <pc:spChg chg="del">
          <ac:chgData name="אלמוג בורה" userId="7b309e26-a743-44f5-97cc-bb133edac1d6" providerId="ADAL" clId="{9FE92305-49B9-4482-A9F6-DEF166E91AD0}" dt="2024-04-03T17:48:54.731" v="1296" actId="478"/>
          <ac:spMkLst>
            <pc:docMk/>
            <pc:sldMk cId="57299979" sldId="297"/>
            <ac:spMk id="5" creationId="{EA3BB509-C73B-3DC4-B9F4-6AF857D09B44}"/>
          </ac:spMkLst>
        </pc:spChg>
        <pc:spChg chg="add del mod">
          <ac:chgData name="אלמוג בורה" userId="7b309e26-a743-44f5-97cc-bb133edac1d6" providerId="ADAL" clId="{9FE92305-49B9-4482-A9F6-DEF166E91AD0}" dt="2024-04-03T17:48:51.267" v="1294" actId="478"/>
          <ac:spMkLst>
            <pc:docMk/>
            <pc:sldMk cId="57299979" sldId="297"/>
            <ac:spMk id="7" creationId="{A93FE726-6CB6-5F8B-D1AB-BF0259433E02}"/>
          </ac:spMkLst>
        </pc:spChg>
        <pc:spChg chg="add del">
          <ac:chgData name="אלמוג בורה" userId="7b309e26-a743-44f5-97cc-bb133edac1d6" providerId="ADAL" clId="{9FE92305-49B9-4482-A9F6-DEF166E91AD0}" dt="2024-04-03T17:50:38.983" v="1337" actId="22"/>
          <ac:spMkLst>
            <pc:docMk/>
            <pc:sldMk cId="57299979" sldId="297"/>
            <ac:spMk id="9" creationId="{6A1E74C2-24E2-A178-C69D-9DB6EFDE6310}"/>
          </ac:spMkLst>
        </pc:spChg>
        <pc:spChg chg="add mod">
          <ac:chgData name="אלמוג בורה" userId="7b309e26-a743-44f5-97cc-bb133edac1d6" providerId="ADAL" clId="{9FE92305-49B9-4482-A9F6-DEF166E91AD0}" dt="2024-04-03T18:01:19.098" v="1695" actId="20577"/>
          <ac:spMkLst>
            <pc:docMk/>
            <pc:sldMk cId="57299979" sldId="297"/>
            <ac:spMk id="11" creationId="{2DF8F1C3-50D2-3620-2E05-1A48362E62F3}"/>
          </ac:spMkLst>
        </pc:spChg>
        <pc:spChg chg="add del mod">
          <ac:chgData name="אלמוג בורה" userId="7b309e26-a743-44f5-97cc-bb133edac1d6" providerId="ADAL" clId="{9FE92305-49B9-4482-A9F6-DEF166E91AD0}" dt="2024-04-03T17:52:18.387" v="1370" actId="478"/>
          <ac:spMkLst>
            <pc:docMk/>
            <pc:sldMk cId="57299979" sldId="297"/>
            <ac:spMk id="12" creationId="{9E2180A9-3491-7F5B-EFFB-7B84E35E5E48}"/>
          </ac:spMkLst>
        </pc:spChg>
        <pc:spChg chg="add del mod">
          <ac:chgData name="אלמוג בורה" userId="7b309e26-a743-44f5-97cc-bb133edac1d6" providerId="ADAL" clId="{9FE92305-49B9-4482-A9F6-DEF166E91AD0}" dt="2024-04-03T17:52:19.671" v="1371" actId="478"/>
          <ac:spMkLst>
            <pc:docMk/>
            <pc:sldMk cId="57299979" sldId="297"/>
            <ac:spMk id="13" creationId="{355FCB17-8327-774B-5E14-BAFA6662028F}"/>
          </ac:spMkLst>
        </pc:spChg>
        <pc:spChg chg="add del">
          <ac:chgData name="אלמוג בורה" userId="7b309e26-a743-44f5-97cc-bb133edac1d6" providerId="ADAL" clId="{9FE92305-49B9-4482-A9F6-DEF166E91AD0}" dt="2024-04-03T17:52:36.425" v="1375" actId="22"/>
          <ac:spMkLst>
            <pc:docMk/>
            <pc:sldMk cId="57299979" sldId="297"/>
            <ac:spMk id="17" creationId="{F858CA72-E844-CFE7-A3AB-D79B5D395DD7}"/>
          </ac:spMkLst>
        </pc:spChg>
        <pc:spChg chg="add del mod">
          <ac:chgData name="אלמוג בורה" userId="7b309e26-a743-44f5-97cc-bb133edac1d6" providerId="ADAL" clId="{9FE92305-49B9-4482-A9F6-DEF166E91AD0}" dt="2024-04-03T17:59:12.832" v="1642" actId="1076"/>
          <ac:spMkLst>
            <pc:docMk/>
            <pc:sldMk cId="57299979" sldId="297"/>
            <ac:spMk id="19" creationId="{27699D91-CA89-62D6-3492-F58F414A512F}"/>
          </ac:spMkLst>
        </pc:spChg>
        <pc:spChg chg="add mod">
          <ac:chgData name="אלמוג בורה" userId="7b309e26-a743-44f5-97cc-bb133edac1d6" providerId="ADAL" clId="{9FE92305-49B9-4482-A9F6-DEF166E91AD0}" dt="2024-04-03T18:01:21.344" v="1696" actId="20577"/>
          <ac:spMkLst>
            <pc:docMk/>
            <pc:sldMk cId="57299979" sldId="297"/>
            <ac:spMk id="20" creationId="{156E628F-B26E-C454-75A1-9A8D64F0EBB2}"/>
          </ac:spMkLst>
        </pc:spChg>
        <pc:spChg chg="add mod">
          <ac:chgData name="אלמוג בורה" userId="7b309e26-a743-44f5-97cc-bb133edac1d6" providerId="ADAL" clId="{9FE92305-49B9-4482-A9F6-DEF166E91AD0}" dt="2024-04-03T17:59:26.877" v="1645" actId="1076"/>
          <ac:spMkLst>
            <pc:docMk/>
            <pc:sldMk cId="57299979" sldId="297"/>
            <ac:spMk id="21" creationId="{D193F187-10D8-F9E5-47E3-3BE1DC9048F2}"/>
          </ac:spMkLst>
        </pc:spChg>
        <pc:spChg chg="add mod">
          <ac:chgData name="אלמוג בורה" userId="7b309e26-a743-44f5-97cc-bb133edac1d6" providerId="ADAL" clId="{9FE92305-49B9-4482-A9F6-DEF166E91AD0}" dt="2024-04-03T18:00:08.202" v="1650"/>
          <ac:spMkLst>
            <pc:docMk/>
            <pc:sldMk cId="57299979" sldId="297"/>
            <ac:spMk id="24" creationId="{869A6A36-FF3A-DCAF-24CC-704E8CABF875}"/>
          </ac:spMkLst>
        </pc:spChg>
        <pc:spChg chg="add mod">
          <ac:chgData name="אלמוג בורה" userId="7b309e26-a743-44f5-97cc-bb133edac1d6" providerId="ADAL" clId="{9FE92305-49B9-4482-A9F6-DEF166E91AD0}" dt="2024-04-03T18:00:08.202" v="1650"/>
          <ac:spMkLst>
            <pc:docMk/>
            <pc:sldMk cId="57299979" sldId="297"/>
            <ac:spMk id="25" creationId="{97B50759-EB50-9003-A6FE-84D05FF0993B}"/>
          </ac:spMkLst>
        </pc:spChg>
        <pc:spChg chg="add mod">
          <ac:chgData name="אלמוג בורה" userId="7b309e26-a743-44f5-97cc-bb133edac1d6" providerId="ADAL" clId="{9FE92305-49B9-4482-A9F6-DEF166E91AD0}" dt="2024-04-03T18:01:22.912" v="1697" actId="20577"/>
          <ac:spMkLst>
            <pc:docMk/>
            <pc:sldMk cId="57299979" sldId="297"/>
            <ac:spMk id="26" creationId="{2BAAFCE1-CC59-FDAA-F65B-CBADCB766284}"/>
          </ac:spMkLst>
        </pc:spChg>
        <pc:spChg chg="add mod">
          <ac:chgData name="אלמוג בורה" userId="7b309e26-a743-44f5-97cc-bb133edac1d6" providerId="ADAL" clId="{9FE92305-49B9-4482-A9F6-DEF166E91AD0}" dt="2024-04-03T18:11:16.183" v="1906" actId="20577"/>
          <ac:spMkLst>
            <pc:docMk/>
            <pc:sldMk cId="57299979" sldId="297"/>
            <ac:spMk id="27" creationId="{255C4669-4466-E790-3BFC-0C3215DF3CB7}"/>
          </ac:spMkLst>
        </pc:spChg>
        <pc:picChg chg="add mod">
          <ac:chgData name="אלמוג בורה" userId="7b309e26-a743-44f5-97cc-bb133edac1d6" providerId="ADAL" clId="{9FE92305-49B9-4482-A9F6-DEF166E91AD0}" dt="2024-04-03T18:21:37.574" v="2190" actId="1036"/>
          <ac:picMkLst>
            <pc:docMk/>
            <pc:sldMk cId="57299979" sldId="297"/>
            <ac:picMk id="14" creationId="{FB186D64-52D6-AF33-2B96-43792DE0EB98}"/>
          </ac:picMkLst>
        </pc:picChg>
        <pc:picChg chg="add mod modCrop">
          <ac:chgData name="אלמוג בורה" userId="7b309e26-a743-44f5-97cc-bb133edac1d6" providerId="ADAL" clId="{9FE92305-49B9-4482-A9F6-DEF166E91AD0}" dt="2024-04-03T17:59:15.842" v="1643" actId="1076"/>
          <ac:picMkLst>
            <pc:docMk/>
            <pc:sldMk cId="57299979" sldId="297"/>
            <ac:picMk id="15" creationId="{E3D34716-4AA3-3B0E-8B4D-3A5F502C2F88}"/>
          </ac:picMkLst>
        </pc:picChg>
        <pc:picChg chg="add mod">
          <ac:chgData name="אלמוג בורה" userId="7b309e26-a743-44f5-97cc-bb133edac1d6" providerId="ADAL" clId="{9FE92305-49B9-4482-A9F6-DEF166E91AD0}" dt="2024-04-03T18:00:55.157" v="1658" actId="14100"/>
          <ac:picMkLst>
            <pc:docMk/>
            <pc:sldMk cId="57299979" sldId="297"/>
            <ac:picMk id="22" creationId="{A0B18017-D4CD-7624-6AB6-CDD6F41B46DC}"/>
          </ac:picMkLst>
        </pc:picChg>
        <pc:picChg chg="add mod modCrop">
          <ac:chgData name="אלמוג בורה" userId="7b309e26-a743-44f5-97cc-bb133edac1d6" providerId="ADAL" clId="{9FE92305-49B9-4482-A9F6-DEF166E91AD0}" dt="2024-04-03T17:59:50.889" v="1649" actId="1076"/>
          <ac:picMkLst>
            <pc:docMk/>
            <pc:sldMk cId="57299979" sldId="297"/>
            <ac:picMk id="23" creationId="{BE8AD483-A5CA-62FB-A400-C8B62417893A}"/>
          </ac:picMkLst>
        </pc:picChg>
        <pc:picChg chg="add mod">
          <ac:chgData name="אלמוג בורה" userId="7b309e26-a743-44f5-97cc-bb133edac1d6" providerId="ADAL" clId="{9FE92305-49B9-4482-A9F6-DEF166E91AD0}" dt="2024-04-03T18:00:37.247" v="1656" actId="14100"/>
          <ac:picMkLst>
            <pc:docMk/>
            <pc:sldMk cId="57299979" sldId="297"/>
            <ac:picMk id="28" creationId="{E8ABC799-B17D-7102-CB14-68737BD30D67}"/>
          </ac:picMkLst>
        </pc:picChg>
        <pc:picChg chg="add mod modCrop">
          <ac:chgData name="אלמוג בורה" userId="7b309e26-a743-44f5-97cc-bb133edac1d6" providerId="ADAL" clId="{9FE92305-49B9-4482-A9F6-DEF166E91AD0}" dt="2024-04-03T18:11:21.530" v="1907" actId="1076"/>
          <ac:picMkLst>
            <pc:docMk/>
            <pc:sldMk cId="57299979" sldId="297"/>
            <ac:picMk id="29" creationId="{E6813204-9D04-55FC-21CF-040B49840F37}"/>
          </ac:picMkLst>
        </pc:picChg>
      </pc:sldChg>
      <pc:sldChg chg="add del setBg">
        <pc:chgData name="אלמוג בורה" userId="7b309e26-a743-44f5-97cc-bb133edac1d6" providerId="ADAL" clId="{9FE92305-49B9-4482-A9F6-DEF166E91AD0}" dt="2024-04-03T14:41:05.159" v="566"/>
        <pc:sldMkLst>
          <pc:docMk/>
          <pc:sldMk cId="101921593" sldId="297"/>
        </pc:sldMkLst>
      </pc:sldChg>
      <pc:sldChg chg="add del setBg">
        <pc:chgData name="אלמוג בורה" userId="7b309e26-a743-44f5-97cc-bb133edac1d6" providerId="ADAL" clId="{9FE92305-49B9-4482-A9F6-DEF166E91AD0}" dt="2024-04-03T14:40:52.452" v="559"/>
        <pc:sldMkLst>
          <pc:docMk/>
          <pc:sldMk cId="934350844" sldId="297"/>
        </pc:sldMkLst>
      </pc:sldChg>
      <pc:sldChg chg="add del">
        <pc:chgData name="אלמוג בורה" userId="7b309e26-a743-44f5-97cc-bb133edac1d6" providerId="ADAL" clId="{9FE92305-49B9-4482-A9F6-DEF166E91AD0}" dt="2024-04-03T14:41:28.725" v="579"/>
        <pc:sldMkLst>
          <pc:docMk/>
          <pc:sldMk cId="3902567824" sldId="297"/>
        </pc:sldMkLst>
      </pc:sldChg>
      <pc:sldChg chg="addSp delSp modSp add del mod ord">
        <pc:chgData name="אלמוג בורה" userId="7b309e26-a743-44f5-97cc-bb133edac1d6" providerId="ADAL" clId="{9FE92305-49B9-4482-A9F6-DEF166E91AD0}" dt="2024-04-03T19:36:06.541" v="5541"/>
        <pc:sldMkLst>
          <pc:docMk/>
          <pc:sldMk cId="849735588" sldId="298"/>
        </pc:sldMkLst>
        <pc:spChg chg="add del mod">
          <ac:chgData name="אלמוג בורה" userId="7b309e26-a743-44f5-97cc-bb133edac1d6" providerId="ADAL" clId="{9FE92305-49B9-4482-A9F6-DEF166E91AD0}" dt="2024-04-03T15:05:30.454" v="676" actId="478"/>
          <ac:spMkLst>
            <pc:docMk/>
            <pc:sldMk cId="849735588" sldId="298"/>
            <ac:spMk id="3" creationId="{9D675D5A-835B-2DA6-0139-06E9D7DF80DF}"/>
          </ac:spMkLst>
        </pc:spChg>
        <pc:spChg chg="mod">
          <ac:chgData name="אלמוג בורה" userId="7b309e26-a743-44f5-97cc-bb133edac1d6" providerId="ADAL" clId="{9FE92305-49B9-4482-A9F6-DEF166E91AD0}" dt="2024-04-03T15:06:30.714" v="731" actId="2711"/>
          <ac:spMkLst>
            <pc:docMk/>
            <pc:sldMk cId="849735588" sldId="298"/>
            <ac:spMk id="4" creationId="{F645CAD3-8F45-57C8-BB35-945BA206E4BC}"/>
          </ac:spMkLst>
        </pc:spChg>
        <pc:spChg chg="add mod">
          <ac:chgData name="אלמוג בורה" userId="7b309e26-a743-44f5-97cc-bb133edac1d6" providerId="ADAL" clId="{9FE92305-49B9-4482-A9F6-DEF166E91AD0}" dt="2024-04-03T15:06:18.821" v="728" actId="2711"/>
          <ac:spMkLst>
            <pc:docMk/>
            <pc:sldMk cId="849735588" sldId="298"/>
            <ac:spMk id="5" creationId="{9FA20672-D101-93B7-D65C-806174621D48}"/>
          </ac:spMkLst>
        </pc:spChg>
        <pc:spChg chg="mod">
          <ac:chgData name="אלמוג בורה" userId="7b309e26-a743-44f5-97cc-bb133edac1d6" providerId="ADAL" clId="{9FE92305-49B9-4482-A9F6-DEF166E91AD0}" dt="2024-04-03T19:35:59.129" v="5539"/>
          <ac:spMkLst>
            <pc:docMk/>
            <pc:sldMk cId="849735588" sldId="298"/>
            <ac:spMk id="9" creationId="{815B8172-1031-D9E7-9121-D9EC7E76D730}"/>
          </ac:spMkLst>
        </pc:spChg>
        <pc:spChg chg="mod">
          <ac:chgData name="אלמוג בורה" userId="7b309e26-a743-44f5-97cc-bb133edac1d6" providerId="ADAL" clId="{9FE92305-49B9-4482-A9F6-DEF166E91AD0}" dt="2024-04-03T19:35:59.129" v="5539"/>
          <ac:spMkLst>
            <pc:docMk/>
            <pc:sldMk cId="849735588" sldId="298"/>
            <ac:spMk id="10" creationId="{ABB5A856-CD8C-582B-5F39-73B725C02332}"/>
          </ac:spMkLst>
        </pc:spChg>
        <pc:spChg chg="mod">
          <ac:chgData name="אלמוג בורה" userId="7b309e26-a743-44f5-97cc-bb133edac1d6" providerId="ADAL" clId="{9FE92305-49B9-4482-A9F6-DEF166E91AD0}" dt="2024-04-03T19:35:59.129" v="5539"/>
          <ac:spMkLst>
            <pc:docMk/>
            <pc:sldMk cId="849735588" sldId="298"/>
            <ac:spMk id="11" creationId="{C4A3E8C6-6D84-5CC8-95F9-EF6816F52DF6}"/>
          </ac:spMkLst>
        </pc:spChg>
        <pc:spChg chg="mod">
          <ac:chgData name="אלמוג בורה" userId="7b309e26-a743-44f5-97cc-bb133edac1d6" providerId="ADAL" clId="{9FE92305-49B9-4482-A9F6-DEF166E91AD0}" dt="2024-04-03T19:35:59.129" v="5539"/>
          <ac:spMkLst>
            <pc:docMk/>
            <pc:sldMk cId="849735588" sldId="298"/>
            <ac:spMk id="12" creationId="{5B234994-95DA-43A1-A6B3-31BC806CF0D9}"/>
          </ac:spMkLst>
        </pc:spChg>
        <pc:spChg chg="mod">
          <ac:chgData name="אלמוג בורה" userId="7b309e26-a743-44f5-97cc-bb133edac1d6" providerId="ADAL" clId="{9FE92305-49B9-4482-A9F6-DEF166E91AD0}" dt="2024-04-03T19:35:59.129" v="5539"/>
          <ac:spMkLst>
            <pc:docMk/>
            <pc:sldMk cId="849735588" sldId="298"/>
            <ac:spMk id="13" creationId="{98214B01-FD9C-A19A-36BA-3B42FA40090D}"/>
          </ac:spMkLst>
        </pc:spChg>
        <pc:spChg chg="mod">
          <ac:chgData name="אלמוג בורה" userId="7b309e26-a743-44f5-97cc-bb133edac1d6" providerId="ADAL" clId="{9FE92305-49B9-4482-A9F6-DEF166E91AD0}" dt="2024-04-03T19:35:59.129" v="5539"/>
          <ac:spMkLst>
            <pc:docMk/>
            <pc:sldMk cId="849735588" sldId="298"/>
            <ac:spMk id="14" creationId="{B8FE83CB-2B4D-4EF8-5E78-FBAFC52D1546}"/>
          </ac:spMkLst>
        </pc:spChg>
        <pc:spChg chg="mod">
          <ac:chgData name="אלמוג בורה" userId="7b309e26-a743-44f5-97cc-bb133edac1d6" providerId="ADAL" clId="{9FE92305-49B9-4482-A9F6-DEF166E91AD0}" dt="2024-04-03T19:35:59.129" v="5539"/>
          <ac:spMkLst>
            <pc:docMk/>
            <pc:sldMk cId="849735588" sldId="298"/>
            <ac:spMk id="15" creationId="{637FC637-6307-6D9E-CD52-F54C621BA812}"/>
          </ac:spMkLst>
        </pc:spChg>
        <pc:spChg chg="mod">
          <ac:chgData name="אלמוג בורה" userId="7b309e26-a743-44f5-97cc-bb133edac1d6" providerId="ADAL" clId="{9FE92305-49B9-4482-A9F6-DEF166E91AD0}" dt="2024-04-03T19:35:59.129" v="5539"/>
          <ac:spMkLst>
            <pc:docMk/>
            <pc:sldMk cId="849735588" sldId="298"/>
            <ac:spMk id="16" creationId="{492037A6-C9FB-F523-AA45-711F0EACD43F}"/>
          </ac:spMkLst>
        </pc:spChg>
        <pc:spChg chg="mod">
          <ac:chgData name="אלמוג בורה" userId="7b309e26-a743-44f5-97cc-bb133edac1d6" providerId="ADAL" clId="{9FE92305-49B9-4482-A9F6-DEF166E91AD0}" dt="2024-04-03T19:35:59.129" v="5539"/>
          <ac:spMkLst>
            <pc:docMk/>
            <pc:sldMk cId="849735588" sldId="298"/>
            <ac:spMk id="17" creationId="{58F267EF-9825-B135-12B4-7E0D3BF2C3B6}"/>
          </ac:spMkLst>
        </pc:spChg>
        <pc:spChg chg="mod">
          <ac:chgData name="אלמוג בורה" userId="7b309e26-a743-44f5-97cc-bb133edac1d6" providerId="ADAL" clId="{9FE92305-49B9-4482-A9F6-DEF166E91AD0}" dt="2024-04-03T19:35:59.129" v="5539"/>
          <ac:spMkLst>
            <pc:docMk/>
            <pc:sldMk cId="849735588" sldId="298"/>
            <ac:spMk id="18" creationId="{10FCBA97-7930-3321-02D9-65C9D2C4F5C7}"/>
          </ac:spMkLst>
        </pc:spChg>
        <pc:spChg chg="mod">
          <ac:chgData name="אלמוג בורה" userId="7b309e26-a743-44f5-97cc-bb133edac1d6" providerId="ADAL" clId="{9FE92305-49B9-4482-A9F6-DEF166E91AD0}" dt="2024-04-03T19:35:59.129" v="5539"/>
          <ac:spMkLst>
            <pc:docMk/>
            <pc:sldMk cId="849735588" sldId="298"/>
            <ac:spMk id="19" creationId="{5EB872CC-F3DB-3E7A-1C92-B16FCF029158}"/>
          </ac:spMkLst>
        </pc:spChg>
        <pc:spChg chg="mod">
          <ac:chgData name="אלמוג בורה" userId="7b309e26-a743-44f5-97cc-bb133edac1d6" providerId="ADAL" clId="{9FE92305-49B9-4482-A9F6-DEF166E91AD0}" dt="2024-04-03T19:35:59.129" v="5539"/>
          <ac:spMkLst>
            <pc:docMk/>
            <pc:sldMk cId="849735588" sldId="298"/>
            <ac:spMk id="20" creationId="{44CC5B6B-5EBD-4B57-4B27-C2173068CFC1}"/>
          </ac:spMkLst>
        </pc:spChg>
        <pc:spChg chg="mod">
          <ac:chgData name="אלמוג בורה" userId="7b309e26-a743-44f5-97cc-bb133edac1d6" providerId="ADAL" clId="{9FE92305-49B9-4482-A9F6-DEF166E91AD0}" dt="2024-04-03T19:35:59.129" v="5539"/>
          <ac:spMkLst>
            <pc:docMk/>
            <pc:sldMk cId="849735588" sldId="298"/>
            <ac:spMk id="21" creationId="{8F6EB0A2-C891-E8FE-3F2C-B84F900D77AE}"/>
          </ac:spMkLst>
        </pc:spChg>
        <pc:spChg chg="mod">
          <ac:chgData name="אלמוג בורה" userId="7b309e26-a743-44f5-97cc-bb133edac1d6" providerId="ADAL" clId="{9FE92305-49B9-4482-A9F6-DEF166E91AD0}" dt="2024-04-03T19:35:59.129" v="5539"/>
          <ac:spMkLst>
            <pc:docMk/>
            <pc:sldMk cId="849735588" sldId="298"/>
            <ac:spMk id="22" creationId="{7F281B47-20AF-7CEB-4C4A-27CBC22E4D23}"/>
          </ac:spMkLst>
        </pc:spChg>
        <pc:spChg chg="mod">
          <ac:chgData name="אלמוג בורה" userId="7b309e26-a743-44f5-97cc-bb133edac1d6" providerId="ADAL" clId="{9FE92305-49B9-4482-A9F6-DEF166E91AD0}" dt="2024-04-03T19:35:59.129" v="5539"/>
          <ac:spMkLst>
            <pc:docMk/>
            <pc:sldMk cId="849735588" sldId="298"/>
            <ac:spMk id="23" creationId="{E3926FF0-10B4-C2A2-2B4F-F2F0B92B17D3}"/>
          </ac:spMkLst>
        </pc:spChg>
        <pc:spChg chg="mod">
          <ac:chgData name="אלמוג בורה" userId="7b309e26-a743-44f5-97cc-bb133edac1d6" providerId="ADAL" clId="{9FE92305-49B9-4482-A9F6-DEF166E91AD0}" dt="2024-04-03T19:35:59.129" v="5539"/>
          <ac:spMkLst>
            <pc:docMk/>
            <pc:sldMk cId="849735588" sldId="298"/>
            <ac:spMk id="24" creationId="{B71290BC-CB7C-8256-D6E6-4F54669E4F8D}"/>
          </ac:spMkLst>
        </pc:spChg>
        <pc:spChg chg="mod">
          <ac:chgData name="אלמוג בורה" userId="7b309e26-a743-44f5-97cc-bb133edac1d6" providerId="ADAL" clId="{9FE92305-49B9-4482-A9F6-DEF166E91AD0}" dt="2024-04-03T19:35:59.129" v="5539"/>
          <ac:spMkLst>
            <pc:docMk/>
            <pc:sldMk cId="849735588" sldId="298"/>
            <ac:spMk id="25" creationId="{8F3443AB-BE49-38A8-4B4F-4A39BF268AD1}"/>
          </ac:spMkLst>
        </pc:spChg>
        <pc:spChg chg="mod">
          <ac:chgData name="אלמוג בורה" userId="7b309e26-a743-44f5-97cc-bb133edac1d6" providerId="ADAL" clId="{9FE92305-49B9-4482-A9F6-DEF166E91AD0}" dt="2024-04-03T19:35:59.129" v="5539"/>
          <ac:spMkLst>
            <pc:docMk/>
            <pc:sldMk cId="849735588" sldId="298"/>
            <ac:spMk id="26" creationId="{51CC192F-5844-C423-9A6E-58788D054590}"/>
          </ac:spMkLst>
        </pc:spChg>
        <pc:spChg chg="mod">
          <ac:chgData name="אלמוג בורה" userId="7b309e26-a743-44f5-97cc-bb133edac1d6" providerId="ADAL" clId="{9FE92305-49B9-4482-A9F6-DEF166E91AD0}" dt="2024-04-03T19:35:59.129" v="5539"/>
          <ac:spMkLst>
            <pc:docMk/>
            <pc:sldMk cId="849735588" sldId="298"/>
            <ac:spMk id="27" creationId="{F36EA860-021C-2ACE-7D49-1B2676FF874B}"/>
          </ac:spMkLst>
        </pc:spChg>
        <pc:spChg chg="mod">
          <ac:chgData name="אלמוג בורה" userId="7b309e26-a743-44f5-97cc-bb133edac1d6" providerId="ADAL" clId="{9FE92305-49B9-4482-A9F6-DEF166E91AD0}" dt="2024-04-03T19:35:59.129" v="5539"/>
          <ac:spMkLst>
            <pc:docMk/>
            <pc:sldMk cId="849735588" sldId="298"/>
            <ac:spMk id="28" creationId="{C86B62FA-898D-683F-6886-F0043EDCA806}"/>
          </ac:spMkLst>
        </pc:spChg>
        <pc:spChg chg="mod">
          <ac:chgData name="אלמוג בורה" userId="7b309e26-a743-44f5-97cc-bb133edac1d6" providerId="ADAL" clId="{9FE92305-49B9-4482-A9F6-DEF166E91AD0}" dt="2024-04-03T19:35:59.129" v="5539"/>
          <ac:spMkLst>
            <pc:docMk/>
            <pc:sldMk cId="849735588" sldId="298"/>
            <ac:spMk id="29" creationId="{195EF78A-A600-7287-0E99-221A7AEC807E}"/>
          </ac:spMkLst>
        </pc:spChg>
        <pc:spChg chg="mod">
          <ac:chgData name="אלמוג בורה" userId="7b309e26-a743-44f5-97cc-bb133edac1d6" providerId="ADAL" clId="{9FE92305-49B9-4482-A9F6-DEF166E91AD0}" dt="2024-04-03T19:35:59.129" v="5539"/>
          <ac:spMkLst>
            <pc:docMk/>
            <pc:sldMk cId="849735588" sldId="298"/>
            <ac:spMk id="30" creationId="{8A9F70EE-CB87-546C-4C6C-6A2835BE714C}"/>
          </ac:spMkLst>
        </pc:spChg>
        <pc:spChg chg="mod">
          <ac:chgData name="אלמוג בורה" userId="7b309e26-a743-44f5-97cc-bb133edac1d6" providerId="ADAL" clId="{9FE92305-49B9-4482-A9F6-DEF166E91AD0}" dt="2024-04-03T19:35:59.129" v="5539"/>
          <ac:spMkLst>
            <pc:docMk/>
            <pc:sldMk cId="849735588" sldId="298"/>
            <ac:spMk id="31" creationId="{3D84A363-7CFB-B83F-03AE-7FFA753CFF74}"/>
          </ac:spMkLst>
        </pc:spChg>
        <pc:spChg chg="mod">
          <ac:chgData name="אלמוג בורה" userId="7b309e26-a743-44f5-97cc-bb133edac1d6" providerId="ADAL" clId="{9FE92305-49B9-4482-A9F6-DEF166E91AD0}" dt="2024-04-03T19:35:59.129" v="5539"/>
          <ac:spMkLst>
            <pc:docMk/>
            <pc:sldMk cId="849735588" sldId="298"/>
            <ac:spMk id="32" creationId="{7BC0F53F-F94E-0ECB-786C-249A1C698785}"/>
          </ac:spMkLst>
        </pc:spChg>
        <pc:spChg chg="mod">
          <ac:chgData name="אלמוג בורה" userId="7b309e26-a743-44f5-97cc-bb133edac1d6" providerId="ADAL" clId="{9FE92305-49B9-4482-A9F6-DEF166E91AD0}" dt="2024-04-03T19:35:59.129" v="5539"/>
          <ac:spMkLst>
            <pc:docMk/>
            <pc:sldMk cId="849735588" sldId="298"/>
            <ac:spMk id="33" creationId="{95452643-43F8-A8C8-F610-F2CCD98D253A}"/>
          </ac:spMkLst>
        </pc:spChg>
        <pc:spChg chg="mod">
          <ac:chgData name="אלמוג בורה" userId="7b309e26-a743-44f5-97cc-bb133edac1d6" providerId="ADAL" clId="{9FE92305-49B9-4482-A9F6-DEF166E91AD0}" dt="2024-04-03T19:35:59.129" v="5539"/>
          <ac:spMkLst>
            <pc:docMk/>
            <pc:sldMk cId="849735588" sldId="298"/>
            <ac:spMk id="34" creationId="{C3D83681-1535-4489-D575-7D73073ACA2C}"/>
          </ac:spMkLst>
        </pc:spChg>
        <pc:spChg chg="mod">
          <ac:chgData name="אלמוג בורה" userId="7b309e26-a743-44f5-97cc-bb133edac1d6" providerId="ADAL" clId="{9FE92305-49B9-4482-A9F6-DEF166E91AD0}" dt="2024-04-03T19:35:59.129" v="5539"/>
          <ac:spMkLst>
            <pc:docMk/>
            <pc:sldMk cId="849735588" sldId="298"/>
            <ac:spMk id="35" creationId="{AAFFA8F7-6CF6-8155-CD07-E562408F17DB}"/>
          </ac:spMkLst>
        </pc:spChg>
        <pc:spChg chg="mod">
          <ac:chgData name="אלמוג בורה" userId="7b309e26-a743-44f5-97cc-bb133edac1d6" providerId="ADAL" clId="{9FE92305-49B9-4482-A9F6-DEF166E91AD0}" dt="2024-04-03T19:35:59.129" v="5539"/>
          <ac:spMkLst>
            <pc:docMk/>
            <pc:sldMk cId="849735588" sldId="298"/>
            <ac:spMk id="36" creationId="{0A779B52-031D-AB1B-21C1-8E1469702C28}"/>
          </ac:spMkLst>
        </pc:spChg>
        <pc:spChg chg="add mod">
          <ac:chgData name="אלמוג בורה" userId="7b309e26-a743-44f5-97cc-bb133edac1d6" providerId="ADAL" clId="{9FE92305-49B9-4482-A9F6-DEF166E91AD0}" dt="2024-04-03T19:35:59.129" v="5539"/>
          <ac:spMkLst>
            <pc:docMk/>
            <pc:sldMk cId="849735588" sldId="298"/>
            <ac:spMk id="37" creationId="{81E332BD-5523-73F3-62C8-759F85D16885}"/>
          </ac:spMkLst>
        </pc:spChg>
        <pc:spChg chg="mod">
          <ac:chgData name="אלמוג בורה" userId="7b309e26-a743-44f5-97cc-bb133edac1d6" providerId="ADAL" clId="{9FE92305-49B9-4482-A9F6-DEF166E91AD0}" dt="2024-04-03T19:35:59.129" v="5539"/>
          <ac:spMkLst>
            <pc:docMk/>
            <pc:sldMk cId="849735588" sldId="298"/>
            <ac:spMk id="38" creationId="{C8B10C78-72E9-6F77-0EFE-5AFA4A86D035}"/>
          </ac:spMkLst>
        </pc:spChg>
        <pc:spChg chg="add mod">
          <ac:chgData name="אלמוג בורה" userId="7b309e26-a743-44f5-97cc-bb133edac1d6" providerId="ADAL" clId="{9FE92305-49B9-4482-A9F6-DEF166E91AD0}" dt="2024-04-03T19:35:59.129" v="5539"/>
          <ac:spMkLst>
            <pc:docMk/>
            <pc:sldMk cId="849735588" sldId="298"/>
            <ac:spMk id="39" creationId="{9964ADA7-FE89-B8B5-46AB-94973BD88B21}"/>
          </ac:spMkLst>
        </pc:spChg>
        <pc:spChg chg="add mod">
          <ac:chgData name="אלמוג בורה" userId="7b309e26-a743-44f5-97cc-bb133edac1d6" providerId="ADAL" clId="{9FE92305-49B9-4482-A9F6-DEF166E91AD0}" dt="2024-04-03T19:35:59.129" v="5539"/>
          <ac:spMkLst>
            <pc:docMk/>
            <pc:sldMk cId="849735588" sldId="298"/>
            <ac:spMk id="40" creationId="{6F61EA0B-92AF-BD71-EB44-F516D63D6CF6}"/>
          </ac:spMkLst>
        </pc:spChg>
        <pc:spChg chg="add mod">
          <ac:chgData name="אלמוג בורה" userId="7b309e26-a743-44f5-97cc-bb133edac1d6" providerId="ADAL" clId="{9FE92305-49B9-4482-A9F6-DEF166E91AD0}" dt="2024-04-03T19:35:59.129" v="5539"/>
          <ac:spMkLst>
            <pc:docMk/>
            <pc:sldMk cId="849735588" sldId="298"/>
            <ac:spMk id="41" creationId="{7FDDAC39-CB9A-3603-3D5D-F424D165A88E}"/>
          </ac:spMkLst>
        </pc:spChg>
        <pc:spChg chg="mod">
          <ac:chgData name="אלמוג בורה" userId="7b309e26-a743-44f5-97cc-bb133edac1d6" providerId="ADAL" clId="{9FE92305-49B9-4482-A9F6-DEF166E91AD0}" dt="2024-04-03T19:35:59.129" v="5539"/>
          <ac:spMkLst>
            <pc:docMk/>
            <pc:sldMk cId="849735588" sldId="298"/>
            <ac:spMk id="42" creationId="{D60305CB-C14A-E635-7A5D-711165D5878E}"/>
          </ac:spMkLst>
        </pc:spChg>
        <pc:spChg chg="mod">
          <ac:chgData name="אלמוג בורה" userId="7b309e26-a743-44f5-97cc-bb133edac1d6" providerId="ADAL" clId="{9FE92305-49B9-4482-A9F6-DEF166E91AD0}" dt="2024-04-03T19:35:59.129" v="5539"/>
          <ac:spMkLst>
            <pc:docMk/>
            <pc:sldMk cId="849735588" sldId="298"/>
            <ac:spMk id="43" creationId="{22F1DAF3-3A2F-F856-9C43-501FF6716D60}"/>
          </ac:spMkLst>
        </pc:spChg>
        <pc:spChg chg="mod">
          <ac:chgData name="אלמוג בורה" userId="7b309e26-a743-44f5-97cc-bb133edac1d6" providerId="ADAL" clId="{9FE92305-49B9-4482-A9F6-DEF166E91AD0}" dt="2024-04-03T19:35:59.129" v="5539"/>
          <ac:spMkLst>
            <pc:docMk/>
            <pc:sldMk cId="849735588" sldId="298"/>
            <ac:spMk id="44" creationId="{1D68ABBB-637D-CF42-8944-71CD760BA1C3}"/>
          </ac:spMkLst>
        </pc:spChg>
        <pc:spChg chg="mod">
          <ac:chgData name="אלמוג בורה" userId="7b309e26-a743-44f5-97cc-bb133edac1d6" providerId="ADAL" clId="{9FE92305-49B9-4482-A9F6-DEF166E91AD0}" dt="2024-04-03T19:35:59.129" v="5539"/>
          <ac:spMkLst>
            <pc:docMk/>
            <pc:sldMk cId="849735588" sldId="298"/>
            <ac:spMk id="45" creationId="{94067145-9190-14C5-0997-52FA6F16E289}"/>
          </ac:spMkLst>
        </pc:spChg>
        <pc:spChg chg="mod">
          <ac:chgData name="אלמוג בורה" userId="7b309e26-a743-44f5-97cc-bb133edac1d6" providerId="ADAL" clId="{9FE92305-49B9-4482-A9F6-DEF166E91AD0}" dt="2024-04-03T19:36:06.541" v="5541"/>
          <ac:spMkLst>
            <pc:docMk/>
            <pc:sldMk cId="849735588" sldId="298"/>
            <ac:spMk id="46" creationId="{4592C730-C8A8-C72E-06CC-E91CB26A329F}"/>
          </ac:spMkLst>
        </pc:spChg>
        <pc:spChg chg="mod">
          <ac:chgData name="אלמוג בורה" userId="7b309e26-a743-44f5-97cc-bb133edac1d6" providerId="ADAL" clId="{9FE92305-49B9-4482-A9F6-DEF166E91AD0}" dt="2024-04-03T19:36:06.541" v="5541"/>
          <ac:spMkLst>
            <pc:docMk/>
            <pc:sldMk cId="849735588" sldId="298"/>
            <ac:spMk id="47" creationId="{1B5E70B0-CDB3-1571-FDE1-66ED21B37CC2}"/>
          </ac:spMkLst>
        </pc:spChg>
        <pc:spChg chg="mod">
          <ac:chgData name="אלמוג בורה" userId="7b309e26-a743-44f5-97cc-bb133edac1d6" providerId="ADAL" clId="{9FE92305-49B9-4482-A9F6-DEF166E91AD0}" dt="2024-04-03T19:36:06.541" v="5541"/>
          <ac:spMkLst>
            <pc:docMk/>
            <pc:sldMk cId="849735588" sldId="298"/>
            <ac:spMk id="48" creationId="{5DD29F0F-49CF-FDF0-E917-29B19EA284EA}"/>
          </ac:spMkLst>
        </pc:spChg>
        <pc:spChg chg="mod">
          <ac:chgData name="אלמוג בורה" userId="7b309e26-a743-44f5-97cc-bb133edac1d6" providerId="ADAL" clId="{9FE92305-49B9-4482-A9F6-DEF166E91AD0}" dt="2024-04-03T19:36:06.541" v="5541"/>
          <ac:spMkLst>
            <pc:docMk/>
            <pc:sldMk cId="849735588" sldId="298"/>
            <ac:spMk id="49" creationId="{78B23740-DDA1-7E12-646C-47A3F789A0E9}"/>
          </ac:spMkLst>
        </pc:spChg>
        <pc:spChg chg="mod">
          <ac:chgData name="אלמוג בורה" userId="7b309e26-a743-44f5-97cc-bb133edac1d6" providerId="ADAL" clId="{9FE92305-49B9-4482-A9F6-DEF166E91AD0}" dt="2024-04-03T19:36:06.541" v="5541"/>
          <ac:spMkLst>
            <pc:docMk/>
            <pc:sldMk cId="849735588" sldId="298"/>
            <ac:spMk id="50" creationId="{C6494740-29CE-DB1B-5F8F-EDE004F536BD}"/>
          </ac:spMkLst>
        </pc:spChg>
        <pc:spChg chg="mod">
          <ac:chgData name="אלמוג בורה" userId="7b309e26-a743-44f5-97cc-bb133edac1d6" providerId="ADAL" clId="{9FE92305-49B9-4482-A9F6-DEF166E91AD0}" dt="2024-04-03T19:36:06.541" v="5541"/>
          <ac:spMkLst>
            <pc:docMk/>
            <pc:sldMk cId="849735588" sldId="298"/>
            <ac:spMk id="51" creationId="{5C983C5F-490A-45DB-F944-19744840F211}"/>
          </ac:spMkLst>
        </pc:spChg>
        <pc:spChg chg="mod">
          <ac:chgData name="אלמוג בורה" userId="7b309e26-a743-44f5-97cc-bb133edac1d6" providerId="ADAL" clId="{9FE92305-49B9-4482-A9F6-DEF166E91AD0}" dt="2024-04-03T19:36:06.541" v="5541"/>
          <ac:spMkLst>
            <pc:docMk/>
            <pc:sldMk cId="849735588" sldId="298"/>
            <ac:spMk id="52" creationId="{18134EDE-8616-6FBA-EE55-47855F7A06C9}"/>
          </ac:spMkLst>
        </pc:spChg>
        <pc:spChg chg="mod">
          <ac:chgData name="אלמוג בורה" userId="7b309e26-a743-44f5-97cc-bb133edac1d6" providerId="ADAL" clId="{9FE92305-49B9-4482-A9F6-DEF166E91AD0}" dt="2024-04-03T19:36:06.541" v="5541"/>
          <ac:spMkLst>
            <pc:docMk/>
            <pc:sldMk cId="849735588" sldId="298"/>
            <ac:spMk id="53" creationId="{1785882F-BF06-D503-F4D3-3906FDC6CD9F}"/>
          </ac:spMkLst>
        </pc:spChg>
        <pc:spChg chg="mod">
          <ac:chgData name="אלמוג בורה" userId="7b309e26-a743-44f5-97cc-bb133edac1d6" providerId="ADAL" clId="{9FE92305-49B9-4482-A9F6-DEF166E91AD0}" dt="2024-04-03T19:36:06.541" v="5541"/>
          <ac:spMkLst>
            <pc:docMk/>
            <pc:sldMk cId="849735588" sldId="298"/>
            <ac:spMk id="54" creationId="{AC93E677-E567-85C3-0D92-ED50101C13A8}"/>
          </ac:spMkLst>
        </pc:spChg>
        <pc:spChg chg="mod">
          <ac:chgData name="אלמוג בורה" userId="7b309e26-a743-44f5-97cc-bb133edac1d6" providerId="ADAL" clId="{9FE92305-49B9-4482-A9F6-DEF166E91AD0}" dt="2024-04-03T19:36:06.541" v="5541"/>
          <ac:spMkLst>
            <pc:docMk/>
            <pc:sldMk cId="849735588" sldId="298"/>
            <ac:spMk id="55" creationId="{09FBCDB9-61DC-3CE1-4486-BD8D0029011F}"/>
          </ac:spMkLst>
        </pc:spChg>
        <pc:spChg chg="mod">
          <ac:chgData name="אלמוג בורה" userId="7b309e26-a743-44f5-97cc-bb133edac1d6" providerId="ADAL" clId="{9FE92305-49B9-4482-A9F6-DEF166E91AD0}" dt="2024-04-03T19:36:06.541" v="5541"/>
          <ac:spMkLst>
            <pc:docMk/>
            <pc:sldMk cId="849735588" sldId="298"/>
            <ac:spMk id="56" creationId="{13C8299A-5F50-440D-C337-5973BCF3BFEA}"/>
          </ac:spMkLst>
        </pc:spChg>
        <pc:spChg chg="mod">
          <ac:chgData name="אלמוג בורה" userId="7b309e26-a743-44f5-97cc-bb133edac1d6" providerId="ADAL" clId="{9FE92305-49B9-4482-A9F6-DEF166E91AD0}" dt="2024-04-03T19:36:06.541" v="5541"/>
          <ac:spMkLst>
            <pc:docMk/>
            <pc:sldMk cId="849735588" sldId="298"/>
            <ac:spMk id="57" creationId="{FFC25DFD-176F-928B-539B-1EB730E823C9}"/>
          </ac:spMkLst>
        </pc:spChg>
        <pc:spChg chg="mod">
          <ac:chgData name="אלמוג בורה" userId="7b309e26-a743-44f5-97cc-bb133edac1d6" providerId="ADAL" clId="{9FE92305-49B9-4482-A9F6-DEF166E91AD0}" dt="2024-04-03T19:36:06.541" v="5541"/>
          <ac:spMkLst>
            <pc:docMk/>
            <pc:sldMk cId="849735588" sldId="298"/>
            <ac:spMk id="58" creationId="{124EF02B-5520-8949-BC99-B86550935FCB}"/>
          </ac:spMkLst>
        </pc:spChg>
        <pc:spChg chg="mod">
          <ac:chgData name="אלמוג בורה" userId="7b309e26-a743-44f5-97cc-bb133edac1d6" providerId="ADAL" clId="{9FE92305-49B9-4482-A9F6-DEF166E91AD0}" dt="2024-04-03T19:36:06.541" v="5541"/>
          <ac:spMkLst>
            <pc:docMk/>
            <pc:sldMk cId="849735588" sldId="298"/>
            <ac:spMk id="59" creationId="{878D7869-4599-0FFA-088B-A241586B9A0A}"/>
          </ac:spMkLst>
        </pc:spChg>
        <pc:spChg chg="mod">
          <ac:chgData name="אלמוג בורה" userId="7b309e26-a743-44f5-97cc-bb133edac1d6" providerId="ADAL" clId="{9FE92305-49B9-4482-A9F6-DEF166E91AD0}" dt="2024-04-03T19:36:06.541" v="5541"/>
          <ac:spMkLst>
            <pc:docMk/>
            <pc:sldMk cId="849735588" sldId="298"/>
            <ac:spMk id="60" creationId="{5FEB16B2-21A3-670F-BCBC-3A3CBD28F47A}"/>
          </ac:spMkLst>
        </pc:spChg>
        <pc:spChg chg="mod">
          <ac:chgData name="אלמוג בורה" userId="7b309e26-a743-44f5-97cc-bb133edac1d6" providerId="ADAL" clId="{9FE92305-49B9-4482-A9F6-DEF166E91AD0}" dt="2024-04-03T19:36:06.541" v="5541"/>
          <ac:spMkLst>
            <pc:docMk/>
            <pc:sldMk cId="849735588" sldId="298"/>
            <ac:spMk id="61" creationId="{DE440E5A-C259-92AE-0121-C0987B3DA9EB}"/>
          </ac:spMkLst>
        </pc:spChg>
        <pc:spChg chg="mod">
          <ac:chgData name="אלמוג בורה" userId="7b309e26-a743-44f5-97cc-bb133edac1d6" providerId="ADAL" clId="{9FE92305-49B9-4482-A9F6-DEF166E91AD0}" dt="2024-04-03T19:36:06.541" v="5541"/>
          <ac:spMkLst>
            <pc:docMk/>
            <pc:sldMk cId="849735588" sldId="298"/>
            <ac:spMk id="62" creationId="{5FABC290-C06E-FB4F-9EA4-740BCCD5092E}"/>
          </ac:spMkLst>
        </pc:spChg>
        <pc:spChg chg="mod">
          <ac:chgData name="אלמוג בורה" userId="7b309e26-a743-44f5-97cc-bb133edac1d6" providerId="ADAL" clId="{9FE92305-49B9-4482-A9F6-DEF166E91AD0}" dt="2024-04-03T19:36:06.541" v="5541"/>
          <ac:spMkLst>
            <pc:docMk/>
            <pc:sldMk cId="849735588" sldId="298"/>
            <ac:spMk id="63" creationId="{B800063B-7239-72DB-3F47-AFDCF23E4D1A}"/>
          </ac:spMkLst>
        </pc:spChg>
        <pc:spChg chg="mod">
          <ac:chgData name="אלמוג בורה" userId="7b309e26-a743-44f5-97cc-bb133edac1d6" providerId="ADAL" clId="{9FE92305-49B9-4482-A9F6-DEF166E91AD0}" dt="2024-04-03T19:36:06.541" v="5541"/>
          <ac:spMkLst>
            <pc:docMk/>
            <pc:sldMk cId="849735588" sldId="298"/>
            <ac:spMk id="1024" creationId="{E2F2892A-CA29-7960-9835-B0C9E43287B9}"/>
          </ac:spMkLst>
        </pc:spChg>
        <pc:spChg chg="mod">
          <ac:chgData name="אלמוג בורה" userId="7b309e26-a743-44f5-97cc-bb133edac1d6" providerId="ADAL" clId="{9FE92305-49B9-4482-A9F6-DEF166E91AD0}" dt="2024-04-03T19:36:06.541" v="5541"/>
          <ac:spMkLst>
            <pc:docMk/>
            <pc:sldMk cId="849735588" sldId="298"/>
            <ac:spMk id="1025" creationId="{40A69CBA-D350-8270-F486-B6AFE39DFEE0}"/>
          </ac:spMkLst>
        </pc:spChg>
        <pc:spChg chg="mod">
          <ac:chgData name="אלמוג בורה" userId="7b309e26-a743-44f5-97cc-bb133edac1d6" providerId="ADAL" clId="{9FE92305-49B9-4482-A9F6-DEF166E91AD0}" dt="2024-04-03T19:36:06.541" v="5541"/>
          <ac:spMkLst>
            <pc:docMk/>
            <pc:sldMk cId="849735588" sldId="298"/>
            <ac:spMk id="1026" creationId="{6B70E47F-F0CC-ED0C-2173-402A3E7D67E7}"/>
          </ac:spMkLst>
        </pc:spChg>
        <pc:spChg chg="mod">
          <ac:chgData name="אלמוג בורה" userId="7b309e26-a743-44f5-97cc-bb133edac1d6" providerId="ADAL" clId="{9FE92305-49B9-4482-A9F6-DEF166E91AD0}" dt="2024-04-03T19:36:06.541" v="5541"/>
          <ac:spMkLst>
            <pc:docMk/>
            <pc:sldMk cId="849735588" sldId="298"/>
            <ac:spMk id="1027" creationId="{EC93FB19-DA09-0EF6-916B-C98E28EAC043}"/>
          </ac:spMkLst>
        </pc:spChg>
        <pc:spChg chg="mod">
          <ac:chgData name="אלמוג בורה" userId="7b309e26-a743-44f5-97cc-bb133edac1d6" providerId="ADAL" clId="{9FE92305-49B9-4482-A9F6-DEF166E91AD0}" dt="2024-04-03T19:36:06.541" v="5541"/>
          <ac:spMkLst>
            <pc:docMk/>
            <pc:sldMk cId="849735588" sldId="298"/>
            <ac:spMk id="1028" creationId="{602DF93C-91EB-81DF-6933-C540E9BA89E9}"/>
          </ac:spMkLst>
        </pc:spChg>
        <pc:spChg chg="mod">
          <ac:chgData name="אלמוג בורה" userId="7b309e26-a743-44f5-97cc-bb133edac1d6" providerId="ADAL" clId="{9FE92305-49B9-4482-A9F6-DEF166E91AD0}" dt="2024-04-03T19:36:06.541" v="5541"/>
          <ac:spMkLst>
            <pc:docMk/>
            <pc:sldMk cId="849735588" sldId="298"/>
            <ac:spMk id="1029" creationId="{2D4E3857-A4E9-5274-2630-41C2D9F2D765}"/>
          </ac:spMkLst>
        </pc:spChg>
        <pc:spChg chg="mod">
          <ac:chgData name="אלמוג בורה" userId="7b309e26-a743-44f5-97cc-bb133edac1d6" providerId="ADAL" clId="{9FE92305-49B9-4482-A9F6-DEF166E91AD0}" dt="2024-04-03T19:36:06.541" v="5541"/>
          <ac:spMkLst>
            <pc:docMk/>
            <pc:sldMk cId="849735588" sldId="298"/>
            <ac:spMk id="1030" creationId="{DD3DA989-1EE4-3D9A-690C-349C623CDBD5}"/>
          </ac:spMkLst>
        </pc:spChg>
        <pc:spChg chg="mod">
          <ac:chgData name="אלמוג בורה" userId="7b309e26-a743-44f5-97cc-bb133edac1d6" providerId="ADAL" clId="{9FE92305-49B9-4482-A9F6-DEF166E91AD0}" dt="2024-04-03T19:36:06.541" v="5541"/>
          <ac:spMkLst>
            <pc:docMk/>
            <pc:sldMk cId="849735588" sldId="298"/>
            <ac:spMk id="1031" creationId="{0A69FEE0-A3B5-1A77-BDCF-30ED84BAC81D}"/>
          </ac:spMkLst>
        </pc:spChg>
        <pc:spChg chg="add mod">
          <ac:chgData name="אלמוג בורה" userId="7b309e26-a743-44f5-97cc-bb133edac1d6" providerId="ADAL" clId="{9FE92305-49B9-4482-A9F6-DEF166E91AD0}" dt="2024-04-03T19:36:06.541" v="5541"/>
          <ac:spMkLst>
            <pc:docMk/>
            <pc:sldMk cId="849735588" sldId="298"/>
            <ac:spMk id="1032" creationId="{7BE30934-0A58-5DD7-9386-85373249AE98}"/>
          </ac:spMkLst>
        </pc:spChg>
        <pc:spChg chg="mod">
          <ac:chgData name="אלמוג בורה" userId="7b309e26-a743-44f5-97cc-bb133edac1d6" providerId="ADAL" clId="{9FE92305-49B9-4482-A9F6-DEF166E91AD0}" dt="2024-04-03T19:36:06.541" v="5541"/>
          <ac:spMkLst>
            <pc:docMk/>
            <pc:sldMk cId="849735588" sldId="298"/>
            <ac:spMk id="1033" creationId="{0D9B3D43-436C-8EB1-C4E1-7F4270593B68}"/>
          </ac:spMkLst>
        </pc:spChg>
        <pc:spChg chg="add mod">
          <ac:chgData name="אלמוג בורה" userId="7b309e26-a743-44f5-97cc-bb133edac1d6" providerId="ADAL" clId="{9FE92305-49B9-4482-A9F6-DEF166E91AD0}" dt="2024-04-03T19:36:06.541" v="5541"/>
          <ac:spMkLst>
            <pc:docMk/>
            <pc:sldMk cId="849735588" sldId="298"/>
            <ac:spMk id="1034" creationId="{E405DD9E-98D4-9DCB-4D15-4B36B211B193}"/>
          </ac:spMkLst>
        </pc:spChg>
        <pc:spChg chg="add mod">
          <ac:chgData name="אלמוג בורה" userId="7b309e26-a743-44f5-97cc-bb133edac1d6" providerId="ADAL" clId="{9FE92305-49B9-4482-A9F6-DEF166E91AD0}" dt="2024-04-03T19:36:06.541" v="5541"/>
          <ac:spMkLst>
            <pc:docMk/>
            <pc:sldMk cId="849735588" sldId="298"/>
            <ac:spMk id="1035" creationId="{969FA088-6C26-F282-7856-C02E24F9AAA0}"/>
          </ac:spMkLst>
        </pc:spChg>
        <pc:spChg chg="mod">
          <ac:chgData name="אלמוג בורה" userId="7b309e26-a743-44f5-97cc-bb133edac1d6" providerId="ADAL" clId="{9FE92305-49B9-4482-A9F6-DEF166E91AD0}" dt="2024-04-03T19:36:06.541" v="5541"/>
          <ac:spMkLst>
            <pc:docMk/>
            <pc:sldMk cId="849735588" sldId="298"/>
            <ac:spMk id="1036" creationId="{09404984-8C3F-F98E-4396-999851AFD97F}"/>
          </ac:spMkLst>
        </pc:spChg>
        <pc:spChg chg="add mod">
          <ac:chgData name="אלמוג בורה" userId="7b309e26-a743-44f5-97cc-bb133edac1d6" providerId="ADAL" clId="{9FE92305-49B9-4482-A9F6-DEF166E91AD0}" dt="2024-04-03T19:36:06.541" v="5541"/>
          <ac:spMkLst>
            <pc:docMk/>
            <pc:sldMk cId="849735588" sldId="298"/>
            <ac:spMk id="1037" creationId="{4C2626DA-11E0-EA9E-1062-754437618F6B}"/>
          </ac:spMkLst>
        </pc:spChg>
        <pc:spChg chg="mod">
          <ac:chgData name="אלמוג בורה" userId="7b309e26-a743-44f5-97cc-bb133edac1d6" providerId="ADAL" clId="{9FE92305-49B9-4482-A9F6-DEF166E91AD0}" dt="2024-04-03T19:36:06.541" v="5541"/>
          <ac:spMkLst>
            <pc:docMk/>
            <pc:sldMk cId="849735588" sldId="298"/>
            <ac:spMk id="1038" creationId="{ABC069E8-839D-672F-68F6-AD12A3D40953}"/>
          </ac:spMkLst>
        </pc:spChg>
        <pc:spChg chg="mod">
          <ac:chgData name="אלמוג בורה" userId="7b309e26-a743-44f5-97cc-bb133edac1d6" providerId="ADAL" clId="{9FE92305-49B9-4482-A9F6-DEF166E91AD0}" dt="2024-04-03T19:36:06.541" v="5541"/>
          <ac:spMkLst>
            <pc:docMk/>
            <pc:sldMk cId="849735588" sldId="298"/>
            <ac:spMk id="1039" creationId="{C36E4100-BB39-9BBA-3C47-0D71D113FB08}"/>
          </ac:spMkLst>
        </pc:spChg>
        <pc:spChg chg="mod">
          <ac:chgData name="אלמוג בורה" userId="7b309e26-a743-44f5-97cc-bb133edac1d6" providerId="ADAL" clId="{9FE92305-49B9-4482-A9F6-DEF166E91AD0}" dt="2024-04-03T19:36:06.541" v="5541"/>
          <ac:spMkLst>
            <pc:docMk/>
            <pc:sldMk cId="849735588" sldId="298"/>
            <ac:spMk id="1040" creationId="{72FDA39B-5EB5-077C-A18E-8052EBF7B8F2}"/>
          </ac:spMkLst>
        </pc:spChg>
        <pc:spChg chg="mod">
          <ac:chgData name="אלמוג בורה" userId="7b309e26-a743-44f5-97cc-bb133edac1d6" providerId="ADAL" clId="{9FE92305-49B9-4482-A9F6-DEF166E91AD0}" dt="2024-04-03T19:36:06.541" v="5541"/>
          <ac:spMkLst>
            <pc:docMk/>
            <pc:sldMk cId="849735588" sldId="298"/>
            <ac:spMk id="1041" creationId="{6B4667B0-444F-EA96-C7FA-0A34973CC292}"/>
          </ac:spMkLst>
        </pc:spChg>
        <pc:spChg chg="mod">
          <ac:chgData name="אלמוג בורה" userId="7b309e26-a743-44f5-97cc-bb133edac1d6" providerId="ADAL" clId="{9FE92305-49B9-4482-A9F6-DEF166E91AD0}" dt="2024-04-03T19:36:06.541" v="5541"/>
          <ac:spMkLst>
            <pc:docMk/>
            <pc:sldMk cId="849735588" sldId="298"/>
            <ac:spMk id="1042" creationId="{1C887835-D68B-08EC-ADCC-7D64441779AB}"/>
          </ac:spMkLst>
        </pc:spChg>
        <pc:grpChg chg="mod">
          <ac:chgData name="אלמוג בורה" userId="7b309e26-a743-44f5-97cc-bb133edac1d6" providerId="ADAL" clId="{9FE92305-49B9-4482-A9F6-DEF166E91AD0}" dt="2024-04-03T19:36:06.541" v="5541"/>
          <ac:grpSpMkLst>
            <pc:docMk/>
            <pc:sldMk cId="849735588" sldId="298"/>
            <ac:grpSpMk id="1045" creationId="{F5187F51-905F-4435-0F51-8DD8B92C1E0D}"/>
          </ac:grpSpMkLst>
        </pc:grpChg>
        <pc:grpChg chg="mod">
          <ac:chgData name="אלמוג בורה" userId="7b309e26-a743-44f5-97cc-bb133edac1d6" providerId="ADAL" clId="{9FE92305-49B9-4482-A9F6-DEF166E91AD0}" dt="2024-04-03T19:36:06.541" v="5541"/>
          <ac:grpSpMkLst>
            <pc:docMk/>
            <pc:sldMk cId="849735588" sldId="298"/>
            <ac:grpSpMk id="1046" creationId="{4EB81346-8BE0-9788-A5C1-C886CF7F174F}"/>
          </ac:grpSpMkLst>
        </pc:grpChg>
        <pc:grpChg chg="mod">
          <ac:chgData name="אלמוג בורה" userId="7b309e26-a743-44f5-97cc-bb133edac1d6" providerId="ADAL" clId="{9FE92305-49B9-4482-A9F6-DEF166E91AD0}" dt="2024-04-03T19:35:59.129" v="5539"/>
          <ac:grpSpMkLst>
            <pc:docMk/>
            <pc:sldMk cId="849735588" sldId="298"/>
            <ac:grpSpMk id="1047" creationId="{4A48A465-CE85-26C9-F539-C324CF33722B}"/>
          </ac:grpSpMkLst>
        </pc:grpChg>
        <pc:grpChg chg="mod">
          <ac:chgData name="אלמוג בורה" userId="7b309e26-a743-44f5-97cc-bb133edac1d6" providerId="ADAL" clId="{9FE92305-49B9-4482-A9F6-DEF166E91AD0}" dt="2024-04-03T19:35:59.129" v="5539"/>
          <ac:grpSpMkLst>
            <pc:docMk/>
            <pc:sldMk cId="849735588" sldId="298"/>
            <ac:grpSpMk id="1048" creationId="{CEA01562-A058-8877-B5ED-D35494EFDAC4}"/>
          </ac:grpSpMkLst>
        </pc:grpChg>
        <pc:grpChg chg="mod">
          <ac:chgData name="אלמוג בורה" userId="7b309e26-a743-44f5-97cc-bb133edac1d6" providerId="ADAL" clId="{9FE92305-49B9-4482-A9F6-DEF166E91AD0}" dt="2024-04-03T19:35:59.129" v="5539"/>
          <ac:grpSpMkLst>
            <pc:docMk/>
            <pc:sldMk cId="849735588" sldId="298"/>
            <ac:grpSpMk id="1049" creationId="{6B5ECE37-90E4-AE97-117A-34679237A146}"/>
          </ac:grpSpMkLst>
        </pc:grpChg>
        <pc:grpChg chg="add mod">
          <ac:chgData name="אלמוג בורה" userId="7b309e26-a743-44f5-97cc-bb133edac1d6" providerId="ADAL" clId="{9FE92305-49B9-4482-A9F6-DEF166E91AD0}" dt="2024-04-03T19:35:59.129" v="5539"/>
          <ac:grpSpMkLst>
            <pc:docMk/>
            <pc:sldMk cId="849735588" sldId="298"/>
            <ac:grpSpMk id="1050" creationId="{F82CA271-6D8D-959E-A20D-377A0A4366F3}"/>
          </ac:grpSpMkLst>
        </pc:grpChg>
        <pc:grpChg chg="add mod">
          <ac:chgData name="אלמוג בורה" userId="7b309e26-a743-44f5-97cc-bb133edac1d6" providerId="ADAL" clId="{9FE92305-49B9-4482-A9F6-DEF166E91AD0}" dt="2024-04-03T19:36:06.541" v="5541"/>
          <ac:grpSpMkLst>
            <pc:docMk/>
            <pc:sldMk cId="849735588" sldId="298"/>
            <ac:grpSpMk id="1051" creationId="{E9BBDDC3-5C30-E40A-DC0C-83FD9C138F9A}"/>
          </ac:grpSpMkLst>
        </pc:grpChg>
        <pc:picChg chg="add mod">
          <ac:chgData name="אלמוג בורה" userId="7b309e26-a743-44f5-97cc-bb133edac1d6" providerId="ADAL" clId="{9FE92305-49B9-4482-A9F6-DEF166E91AD0}" dt="2024-04-03T15:04:34.435" v="653" actId="1076"/>
          <ac:picMkLst>
            <pc:docMk/>
            <pc:sldMk cId="849735588" sldId="298"/>
            <ac:picMk id="2" creationId="{DDD7303D-62F8-3D3F-4983-35A645737E95}"/>
          </ac:picMkLst>
        </pc:picChg>
      </pc:sldChg>
      <pc:sldChg chg="addSp modSp add del mod">
        <pc:chgData name="אלמוג בורה" userId="7b309e26-a743-44f5-97cc-bb133edac1d6" providerId="ADAL" clId="{9FE92305-49B9-4482-A9F6-DEF166E91AD0}" dt="2024-04-03T18:57:13.416" v="3261" actId="20577"/>
        <pc:sldMkLst>
          <pc:docMk/>
          <pc:sldMk cId="2604132336" sldId="299"/>
        </pc:sldMkLst>
        <pc:spChg chg="mod">
          <ac:chgData name="אלמוג בורה" userId="7b309e26-a743-44f5-97cc-bb133edac1d6" providerId="ADAL" clId="{9FE92305-49B9-4482-A9F6-DEF166E91AD0}" dt="2024-04-03T18:12:12.865" v="1910" actId="2711"/>
          <ac:spMkLst>
            <pc:docMk/>
            <pc:sldMk cId="2604132336" sldId="299"/>
            <ac:spMk id="4" creationId="{F645CAD3-8F45-57C8-BB35-945BA206E4BC}"/>
          </ac:spMkLst>
        </pc:spChg>
        <pc:spChg chg="add mod">
          <ac:chgData name="אלמוג בורה" userId="7b309e26-a743-44f5-97cc-bb133edac1d6" providerId="ADAL" clId="{9FE92305-49B9-4482-A9F6-DEF166E91AD0}" dt="2024-04-03T18:57:13.416" v="3261" actId="20577"/>
          <ac:spMkLst>
            <pc:docMk/>
            <pc:sldMk cId="2604132336" sldId="299"/>
            <ac:spMk id="10" creationId="{C5C6AEC6-5B67-050D-813A-ABB409E3D5D2}"/>
          </ac:spMkLst>
        </pc:spChg>
        <pc:spChg chg="add mod">
          <ac:chgData name="אלמוג בורה" userId="7b309e26-a743-44f5-97cc-bb133edac1d6" providerId="ADAL" clId="{9FE92305-49B9-4482-A9F6-DEF166E91AD0}" dt="2024-04-03T18:56:32.684" v="3199" actId="20577"/>
          <ac:spMkLst>
            <pc:docMk/>
            <pc:sldMk cId="2604132336" sldId="299"/>
            <ac:spMk id="12" creationId="{F1E3BB61-9343-AB16-8AE4-8202AD974E3A}"/>
          </ac:spMkLst>
        </pc:spChg>
        <pc:picChg chg="add mod">
          <ac:chgData name="אלמוג בורה" userId="7b309e26-a743-44f5-97cc-bb133edac1d6" providerId="ADAL" clId="{9FE92305-49B9-4482-A9F6-DEF166E91AD0}" dt="2024-04-03T18:55:17.304" v="3181" actId="1076"/>
          <ac:picMkLst>
            <pc:docMk/>
            <pc:sldMk cId="2604132336" sldId="299"/>
            <ac:picMk id="2" creationId="{A26C3EC8-8F9D-B1F6-95A0-32F865B1C642}"/>
          </ac:picMkLst>
        </pc:picChg>
        <pc:picChg chg="add mod modCrop">
          <ac:chgData name="אלמוג בורה" userId="7b309e26-a743-44f5-97cc-bb133edac1d6" providerId="ADAL" clId="{9FE92305-49B9-4482-A9F6-DEF166E91AD0}" dt="2024-04-03T18:56:39.960" v="3200" actId="14100"/>
          <ac:picMkLst>
            <pc:docMk/>
            <pc:sldMk cId="2604132336" sldId="299"/>
            <ac:picMk id="3" creationId="{C4844FAE-EB01-969F-074A-629B6C2A1732}"/>
          </ac:picMkLst>
        </pc:picChg>
      </pc:sldChg>
      <pc:sldChg chg="addSp delSp modSp del mod">
        <pc:chgData name="אלמוג בורה" userId="7b309e26-a743-44f5-97cc-bb133edac1d6" providerId="ADAL" clId="{9FE92305-49B9-4482-A9F6-DEF166E91AD0}" dt="2024-04-03T18:43:05.373" v="2605" actId="47"/>
        <pc:sldMkLst>
          <pc:docMk/>
          <pc:sldMk cId="898929859" sldId="300"/>
        </pc:sldMkLst>
        <pc:spChg chg="del">
          <ac:chgData name="אלמוג בורה" userId="7b309e26-a743-44f5-97cc-bb133edac1d6" providerId="ADAL" clId="{9FE92305-49B9-4482-A9F6-DEF166E91AD0}" dt="2024-04-03T18:42:57.304" v="2604" actId="478"/>
          <ac:spMkLst>
            <pc:docMk/>
            <pc:sldMk cId="898929859" sldId="300"/>
            <ac:spMk id="2" creationId="{5573D21E-75F1-2468-EF65-D139EC6D2F0E}"/>
          </ac:spMkLst>
        </pc:spChg>
        <pc:spChg chg="del">
          <ac:chgData name="אלמוג בורה" userId="7b309e26-a743-44f5-97cc-bb133edac1d6" providerId="ADAL" clId="{9FE92305-49B9-4482-A9F6-DEF166E91AD0}" dt="2024-04-03T18:42:56.026" v="2603" actId="478"/>
          <ac:spMkLst>
            <pc:docMk/>
            <pc:sldMk cId="898929859" sldId="300"/>
            <ac:spMk id="3" creationId="{039CCF56-4AF9-AA61-9E19-BF5C33717504}"/>
          </ac:spMkLst>
        </pc:spChg>
        <pc:spChg chg="add mod">
          <ac:chgData name="אלמוג בורה" userId="7b309e26-a743-44f5-97cc-bb133edac1d6" providerId="ADAL" clId="{9FE92305-49B9-4482-A9F6-DEF166E91AD0}" dt="2024-04-03T18:42:57.304" v="2604" actId="478"/>
          <ac:spMkLst>
            <pc:docMk/>
            <pc:sldMk cId="898929859" sldId="300"/>
            <ac:spMk id="5" creationId="{52202541-74D8-2928-988D-CFEA44B62337}"/>
          </ac:spMkLst>
        </pc:spChg>
      </pc:sldChg>
      <pc:sldChg chg="addSp delSp modSp add del mod ord">
        <pc:chgData name="אלמוג בורה" userId="7b309e26-a743-44f5-97cc-bb133edac1d6" providerId="ADAL" clId="{9FE92305-49B9-4482-A9F6-DEF166E91AD0}" dt="2024-04-03T20:42:40.367" v="5583"/>
        <pc:sldMkLst>
          <pc:docMk/>
          <pc:sldMk cId="1403948653" sldId="301"/>
        </pc:sldMkLst>
        <pc:spChg chg="del">
          <ac:chgData name="אלמוג בורה" userId="7b309e26-a743-44f5-97cc-bb133edac1d6" providerId="ADAL" clId="{9FE92305-49B9-4482-A9F6-DEF166E91AD0}" dt="2024-04-03T19:06:43.964" v="3356" actId="478"/>
          <ac:spMkLst>
            <pc:docMk/>
            <pc:sldMk cId="1403948653" sldId="301"/>
            <ac:spMk id="2" creationId="{D04F6823-11D1-9ADE-3B3C-4AD1A46FF676}"/>
          </ac:spMkLst>
        </pc:spChg>
        <pc:spChg chg="mod">
          <ac:chgData name="אלמוג בורה" userId="7b309e26-a743-44f5-97cc-bb133edac1d6" providerId="ADAL" clId="{9FE92305-49B9-4482-A9F6-DEF166E91AD0}" dt="2024-04-03T20:42:40.367" v="5583"/>
          <ac:spMkLst>
            <pc:docMk/>
            <pc:sldMk cId="1403948653" sldId="301"/>
            <ac:spMk id="3" creationId="{77ED9B99-D8A0-88EC-5981-7119F2B70291}"/>
          </ac:spMkLst>
        </pc:spChg>
        <pc:spChg chg="del">
          <ac:chgData name="אלמוג בורה" userId="7b309e26-a743-44f5-97cc-bb133edac1d6" providerId="ADAL" clId="{9FE92305-49B9-4482-A9F6-DEF166E91AD0}" dt="2024-04-03T19:06:43.964" v="3356" actId="478"/>
          <ac:spMkLst>
            <pc:docMk/>
            <pc:sldMk cId="1403948653" sldId="301"/>
            <ac:spMk id="3" creationId="{D6205F4A-2C32-E5B0-CA3D-175C11280CA4}"/>
          </ac:spMkLst>
        </pc:spChg>
        <pc:spChg chg="mod">
          <ac:chgData name="אלמוג בורה" userId="7b309e26-a743-44f5-97cc-bb133edac1d6" providerId="ADAL" clId="{9FE92305-49B9-4482-A9F6-DEF166E91AD0}" dt="2024-04-03T20:42:40.367" v="5583"/>
          <ac:spMkLst>
            <pc:docMk/>
            <pc:sldMk cId="1403948653" sldId="301"/>
            <ac:spMk id="4" creationId="{AAE49EB2-5668-7098-8584-72FF6E92F779}"/>
          </ac:spMkLst>
        </pc:spChg>
        <pc:spChg chg="add del mod">
          <ac:chgData name="אלמוג בורה" userId="7b309e26-a743-44f5-97cc-bb133edac1d6" providerId="ADAL" clId="{9FE92305-49B9-4482-A9F6-DEF166E91AD0}" dt="2024-04-03T19:06:46.330" v="3357" actId="478"/>
          <ac:spMkLst>
            <pc:docMk/>
            <pc:sldMk cId="1403948653" sldId="301"/>
            <ac:spMk id="5" creationId="{34CD8F2C-05F1-044C-0570-88FF861F05CA}"/>
          </ac:spMkLst>
        </pc:spChg>
        <pc:spChg chg="mod">
          <ac:chgData name="אלמוג בורה" userId="7b309e26-a743-44f5-97cc-bb133edac1d6" providerId="ADAL" clId="{9FE92305-49B9-4482-A9F6-DEF166E91AD0}" dt="2024-04-03T20:42:40.367" v="5583"/>
          <ac:spMkLst>
            <pc:docMk/>
            <pc:sldMk cId="1403948653" sldId="301"/>
            <ac:spMk id="5" creationId="{F3F2BFD4-863C-7A02-5CC1-40246EEE05A6}"/>
          </ac:spMkLst>
        </pc:spChg>
        <pc:spChg chg="mod">
          <ac:chgData name="אלמוג בורה" userId="7b309e26-a743-44f5-97cc-bb133edac1d6" providerId="ADAL" clId="{9FE92305-49B9-4482-A9F6-DEF166E91AD0}" dt="2024-04-03T20:42:40.367" v="5583"/>
          <ac:spMkLst>
            <pc:docMk/>
            <pc:sldMk cId="1403948653" sldId="301"/>
            <ac:spMk id="6" creationId="{0A5BF2CF-D9E4-D140-8201-7EA76EA8016A}"/>
          </ac:spMkLst>
        </pc:spChg>
        <pc:spChg chg="add mod">
          <ac:chgData name="אלמוג בורה" userId="7b309e26-a743-44f5-97cc-bb133edac1d6" providerId="ADAL" clId="{9FE92305-49B9-4482-A9F6-DEF166E91AD0}" dt="2024-04-03T19:22:08.094" v="4051" actId="1076"/>
          <ac:spMkLst>
            <pc:docMk/>
            <pc:sldMk cId="1403948653" sldId="301"/>
            <ac:spMk id="7" creationId="{53C8375F-467E-FB43-00C8-BE733601BC4F}"/>
          </ac:spMkLst>
        </pc:spChg>
        <pc:spChg chg="add del mod">
          <ac:chgData name="אלמוג בורה" userId="7b309e26-a743-44f5-97cc-bb133edac1d6" providerId="ADAL" clId="{9FE92305-49B9-4482-A9F6-DEF166E91AD0}" dt="2024-04-03T19:23:44.345" v="4222" actId="113"/>
          <ac:spMkLst>
            <pc:docMk/>
            <pc:sldMk cId="1403948653" sldId="301"/>
            <ac:spMk id="8" creationId="{07716B7C-7F87-81A6-158D-7FC15BBC8843}"/>
          </ac:spMkLst>
        </pc:spChg>
        <pc:spChg chg="mod">
          <ac:chgData name="אלמוג בורה" userId="7b309e26-a743-44f5-97cc-bb133edac1d6" providerId="ADAL" clId="{9FE92305-49B9-4482-A9F6-DEF166E91AD0}" dt="2024-04-03T20:42:40.367" v="5583"/>
          <ac:spMkLst>
            <pc:docMk/>
            <pc:sldMk cId="1403948653" sldId="301"/>
            <ac:spMk id="9" creationId="{257C9862-EB0E-2DB5-4B80-0CB9E8E3E4ED}"/>
          </ac:spMkLst>
        </pc:spChg>
        <pc:spChg chg="mod">
          <ac:chgData name="אלמוג בורה" userId="7b309e26-a743-44f5-97cc-bb133edac1d6" providerId="ADAL" clId="{9FE92305-49B9-4482-A9F6-DEF166E91AD0}" dt="2024-04-03T20:42:40.367" v="5583"/>
          <ac:spMkLst>
            <pc:docMk/>
            <pc:sldMk cId="1403948653" sldId="301"/>
            <ac:spMk id="10" creationId="{C144DB86-DA2B-60A2-8EBA-A0545DE06776}"/>
          </ac:spMkLst>
        </pc:spChg>
        <pc:spChg chg="mod">
          <ac:chgData name="אלמוג בורה" userId="7b309e26-a743-44f5-97cc-bb133edac1d6" providerId="ADAL" clId="{9FE92305-49B9-4482-A9F6-DEF166E91AD0}" dt="2024-04-03T19:12:23.221" v="3402"/>
          <ac:spMkLst>
            <pc:docMk/>
            <pc:sldMk cId="1403948653" sldId="301"/>
            <ac:spMk id="12" creationId="{77ED9B99-D8A0-88EC-5981-7119F2B70291}"/>
          </ac:spMkLst>
        </pc:spChg>
        <pc:spChg chg="mod">
          <ac:chgData name="אלמוג בורה" userId="7b309e26-a743-44f5-97cc-bb133edac1d6" providerId="ADAL" clId="{9FE92305-49B9-4482-A9F6-DEF166E91AD0}" dt="2024-04-03T19:12:23.221" v="3402"/>
          <ac:spMkLst>
            <pc:docMk/>
            <pc:sldMk cId="1403948653" sldId="301"/>
            <ac:spMk id="13" creationId="{AAE49EB2-5668-7098-8584-72FF6E92F779}"/>
          </ac:spMkLst>
        </pc:spChg>
        <pc:spChg chg="mod">
          <ac:chgData name="אלמוג בורה" userId="7b309e26-a743-44f5-97cc-bb133edac1d6" providerId="ADAL" clId="{9FE92305-49B9-4482-A9F6-DEF166E91AD0}" dt="2024-04-03T19:12:23.221" v="3402"/>
          <ac:spMkLst>
            <pc:docMk/>
            <pc:sldMk cId="1403948653" sldId="301"/>
            <ac:spMk id="14" creationId="{F3F2BFD4-863C-7A02-5CC1-40246EEE05A6}"/>
          </ac:spMkLst>
        </pc:spChg>
        <pc:spChg chg="mod">
          <ac:chgData name="אלמוג בורה" userId="7b309e26-a743-44f5-97cc-bb133edac1d6" providerId="ADAL" clId="{9FE92305-49B9-4482-A9F6-DEF166E91AD0}" dt="2024-04-03T19:12:23.221" v="3402"/>
          <ac:spMkLst>
            <pc:docMk/>
            <pc:sldMk cId="1403948653" sldId="301"/>
            <ac:spMk id="15" creationId="{0A5BF2CF-D9E4-D140-8201-7EA76EA8016A}"/>
          </ac:spMkLst>
        </pc:spChg>
        <pc:spChg chg="mod">
          <ac:chgData name="אלמוג בורה" userId="7b309e26-a743-44f5-97cc-bb133edac1d6" providerId="ADAL" clId="{9FE92305-49B9-4482-A9F6-DEF166E91AD0}" dt="2024-04-03T19:12:23.221" v="3402"/>
          <ac:spMkLst>
            <pc:docMk/>
            <pc:sldMk cId="1403948653" sldId="301"/>
            <ac:spMk id="16" creationId="{257C9862-EB0E-2DB5-4B80-0CB9E8E3E4ED}"/>
          </ac:spMkLst>
        </pc:spChg>
        <pc:spChg chg="mod">
          <ac:chgData name="אלמוג בורה" userId="7b309e26-a743-44f5-97cc-bb133edac1d6" providerId="ADAL" clId="{9FE92305-49B9-4482-A9F6-DEF166E91AD0}" dt="2024-04-03T19:12:23.221" v="3402"/>
          <ac:spMkLst>
            <pc:docMk/>
            <pc:sldMk cId="1403948653" sldId="301"/>
            <ac:spMk id="17" creationId="{C144DB86-DA2B-60A2-8EBA-A0545DE06776}"/>
          </ac:spMkLst>
        </pc:spChg>
        <pc:spChg chg="mod">
          <ac:chgData name="אלמוג בורה" userId="7b309e26-a743-44f5-97cc-bb133edac1d6" providerId="ADAL" clId="{9FE92305-49B9-4482-A9F6-DEF166E91AD0}" dt="2024-04-03T19:12:23.221" v="3402"/>
          <ac:spMkLst>
            <pc:docMk/>
            <pc:sldMk cId="1403948653" sldId="301"/>
            <ac:spMk id="18" creationId="{31C59941-1509-3D2D-BDA6-22D4808B812E}"/>
          </ac:spMkLst>
        </pc:spChg>
        <pc:spChg chg="mod">
          <ac:chgData name="אלמוג בורה" userId="7b309e26-a743-44f5-97cc-bb133edac1d6" providerId="ADAL" clId="{9FE92305-49B9-4482-A9F6-DEF166E91AD0}" dt="2024-04-03T19:12:23.221" v="3402"/>
          <ac:spMkLst>
            <pc:docMk/>
            <pc:sldMk cId="1403948653" sldId="301"/>
            <ac:spMk id="19" creationId="{EE3E86E3-7BCD-8FEA-05B1-03DBD7570655}"/>
          </ac:spMkLst>
        </pc:spChg>
        <pc:spChg chg="mod">
          <ac:chgData name="אלמוג בורה" userId="7b309e26-a743-44f5-97cc-bb133edac1d6" providerId="ADAL" clId="{9FE92305-49B9-4482-A9F6-DEF166E91AD0}" dt="2024-04-03T19:12:23.221" v="3402"/>
          <ac:spMkLst>
            <pc:docMk/>
            <pc:sldMk cId="1403948653" sldId="301"/>
            <ac:spMk id="20" creationId="{DDCBD263-FB07-5618-AB25-37E2D9ABDD85}"/>
          </ac:spMkLst>
        </pc:spChg>
        <pc:spChg chg="mod">
          <ac:chgData name="אלמוג בורה" userId="7b309e26-a743-44f5-97cc-bb133edac1d6" providerId="ADAL" clId="{9FE92305-49B9-4482-A9F6-DEF166E91AD0}" dt="2024-04-03T19:12:23.221" v="3402"/>
          <ac:spMkLst>
            <pc:docMk/>
            <pc:sldMk cId="1403948653" sldId="301"/>
            <ac:spMk id="21" creationId="{C730395A-D2DA-CA07-EBE8-48AE9C3047D7}"/>
          </ac:spMkLst>
        </pc:spChg>
        <pc:spChg chg="mod">
          <ac:chgData name="אלמוג בורה" userId="7b309e26-a743-44f5-97cc-bb133edac1d6" providerId="ADAL" clId="{9FE92305-49B9-4482-A9F6-DEF166E91AD0}" dt="2024-04-03T19:12:23.221" v="3402"/>
          <ac:spMkLst>
            <pc:docMk/>
            <pc:sldMk cId="1403948653" sldId="301"/>
            <ac:spMk id="22" creationId="{716DD18C-C6FB-87CE-7AF5-3078A5F82E94}"/>
          </ac:spMkLst>
        </pc:spChg>
        <pc:spChg chg="mod">
          <ac:chgData name="אלמוג בורה" userId="7b309e26-a743-44f5-97cc-bb133edac1d6" providerId="ADAL" clId="{9FE92305-49B9-4482-A9F6-DEF166E91AD0}" dt="2024-04-03T19:12:23.221" v="3402"/>
          <ac:spMkLst>
            <pc:docMk/>
            <pc:sldMk cId="1403948653" sldId="301"/>
            <ac:spMk id="23" creationId="{2E6CE577-A69D-C7ED-6427-6D7F7A2E750B}"/>
          </ac:spMkLst>
        </pc:spChg>
        <pc:spChg chg="mod">
          <ac:chgData name="אלמוג בורה" userId="7b309e26-a743-44f5-97cc-bb133edac1d6" providerId="ADAL" clId="{9FE92305-49B9-4482-A9F6-DEF166E91AD0}" dt="2024-04-03T19:12:23.221" v="3402"/>
          <ac:spMkLst>
            <pc:docMk/>
            <pc:sldMk cId="1403948653" sldId="301"/>
            <ac:spMk id="24" creationId="{D8EE00CF-6535-FDB2-EE10-E52EB346A7E2}"/>
          </ac:spMkLst>
        </pc:spChg>
        <pc:spChg chg="mod">
          <ac:chgData name="אלמוג בורה" userId="7b309e26-a743-44f5-97cc-bb133edac1d6" providerId="ADAL" clId="{9FE92305-49B9-4482-A9F6-DEF166E91AD0}" dt="2024-04-03T19:12:23.221" v="3402"/>
          <ac:spMkLst>
            <pc:docMk/>
            <pc:sldMk cId="1403948653" sldId="301"/>
            <ac:spMk id="25" creationId="{723F8EB1-4A21-D6B5-28A2-034BFE9CCF2E}"/>
          </ac:spMkLst>
        </pc:spChg>
        <pc:spChg chg="mod">
          <ac:chgData name="אלמוג בורה" userId="7b309e26-a743-44f5-97cc-bb133edac1d6" providerId="ADAL" clId="{9FE92305-49B9-4482-A9F6-DEF166E91AD0}" dt="2024-04-03T19:12:23.221" v="3402"/>
          <ac:spMkLst>
            <pc:docMk/>
            <pc:sldMk cId="1403948653" sldId="301"/>
            <ac:spMk id="26" creationId="{131214EC-DFC5-01F9-E0FE-49B7F797B9DE}"/>
          </ac:spMkLst>
        </pc:spChg>
        <pc:spChg chg="mod">
          <ac:chgData name="אלמוג בורה" userId="7b309e26-a743-44f5-97cc-bb133edac1d6" providerId="ADAL" clId="{9FE92305-49B9-4482-A9F6-DEF166E91AD0}" dt="2024-04-03T19:12:23.221" v="3402"/>
          <ac:spMkLst>
            <pc:docMk/>
            <pc:sldMk cId="1403948653" sldId="301"/>
            <ac:spMk id="27" creationId="{827E5E82-8A46-9AB5-07B7-7F53C483B230}"/>
          </ac:spMkLst>
        </pc:spChg>
        <pc:spChg chg="mod">
          <ac:chgData name="אלמוג בורה" userId="7b309e26-a743-44f5-97cc-bb133edac1d6" providerId="ADAL" clId="{9FE92305-49B9-4482-A9F6-DEF166E91AD0}" dt="2024-04-03T19:12:23.221" v="3402"/>
          <ac:spMkLst>
            <pc:docMk/>
            <pc:sldMk cId="1403948653" sldId="301"/>
            <ac:spMk id="28" creationId="{571F5032-D6E8-A184-3109-B19C4F3F5D39}"/>
          </ac:spMkLst>
        </pc:spChg>
        <pc:spChg chg="mod">
          <ac:chgData name="אלמוג בורה" userId="7b309e26-a743-44f5-97cc-bb133edac1d6" providerId="ADAL" clId="{9FE92305-49B9-4482-A9F6-DEF166E91AD0}" dt="2024-04-03T19:12:23.221" v="3402"/>
          <ac:spMkLst>
            <pc:docMk/>
            <pc:sldMk cId="1403948653" sldId="301"/>
            <ac:spMk id="29" creationId="{4D55D196-D464-517E-CC72-95F52C437DEC}"/>
          </ac:spMkLst>
        </pc:spChg>
        <pc:spChg chg="mod">
          <ac:chgData name="אלמוג בורה" userId="7b309e26-a743-44f5-97cc-bb133edac1d6" providerId="ADAL" clId="{9FE92305-49B9-4482-A9F6-DEF166E91AD0}" dt="2024-04-03T19:12:23.221" v="3402"/>
          <ac:spMkLst>
            <pc:docMk/>
            <pc:sldMk cId="1403948653" sldId="301"/>
            <ac:spMk id="30" creationId="{578F92E6-9621-99E7-25A3-9BDEDBDBCBB0}"/>
          </ac:spMkLst>
        </pc:spChg>
        <pc:spChg chg="mod">
          <ac:chgData name="אלמוג בורה" userId="7b309e26-a743-44f5-97cc-bb133edac1d6" providerId="ADAL" clId="{9FE92305-49B9-4482-A9F6-DEF166E91AD0}" dt="2024-04-03T19:12:23.221" v="3402"/>
          <ac:spMkLst>
            <pc:docMk/>
            <pc:sldMk cId="1403948653" sldId="301"/>
            <ac:spMk id="31" creationId="{167E796A-ACE0-AB8B-BBB0-6C67527AB1A7}"/>
          </ac:spMkLst>
        </pc:spChg>
        <pc:spChg chg="mod">
          <ac:chgData name="אלמוג בורה" userId="7b309e26-a743-44f5-97cc-bb133edac1d6" providerId="ADAL" clId="{9FE92305-49B9-4482-A9F6-DEF166E91AD0}" dt="2024-04-03T19:12:23.221" v="3402"/>
          <ac:spMkLst>
            <pc:docMk/>
            <pc:sldMk cId="1403948653" sldId="301"/>
            <ac:spMk id="32" creationId="{628FF1DA-7FD6-FC48-45ED-354E3A897391}"/>
          </ac:spMkLst>
        </pc:spChg>
        <pc:spChg chg="mod">
          <ac:chgData name="אלמוג בורה" userId="7b309e26-a743-44f5-97cc-bb133edac1d6" providerId="ADAL" clId="{9FE92305-49B9-4482-A9F6-DEF166E91AD0}" dt="2024-04-03T19:12:23.221" v="3402"/>
          <ac:spMkLst>
            <pc:docMk/>
            <pc:sldMk cId="1403948653" sldId="301"/>
            <ac:spMk id="33" creationId="{87EB4726-6B7A-8CA9-D283-8CCFB4DA8EC7}"/>
          </ac:spMkLst>
        </pc:spChg>
        <pc:spChg chg="mod">
          <ac:chgData name="אלמוג בורה" userId="7b309e26-a743-44f5-97cc-bb133edac1d6" providerId="ADAL" clId="{9FE92305-49B9-4482-A9F6-DEF166E91AD0}" dt="2024-04-03T19:12:23.221" v="3402"/>
          <ac:spMkLst>
            <pc:docMk/>
            <pc:sldMk cId="1403948653" sldId="301"/>
            <ac:spMk id="34" creationId="{9183335C-8184-7070-CEC1-6771F37607FC}"/>
          </ac:spMkLst>
        </pc:spChg>
        <pc:spChg chg="mod">
          <ac:chgData name="אלמוג בורה" userId="7b309e26-a743-44f5-97cc-bb133edac1d6" providerId="ADAL" clId="{9FE92305-49B9-4482-A9F6-DEF166E91AD0}" dt="2024-04-03T19:12:23.221" v="3402"/>
          <ac:spMkLst>
            <pc:docMk/>
            <pc:sldMk cId="1403948653" sldId="301"/>
            <ac:spMk id="35" creationId="{33A79A87-9E4F-A7FC-0F42-9CE7094E4FA2}"/>
          </ac:spMkLst>
        </pc:spChg>
        <pc:spChg chg="mod">
          <ac:chgData name="אלמוג בורה" userId="7b309e26-a743-44f5-97cc-bb133edac1d6" providerId="ADAL" clId="{9FE92305-49B9-4482-A9F6-DEF166E91AD0}" dt="2024-04-03T19:12:23.221" v="3402"/>
          <ac:spMkLst>
            <pc:docMk/>
            <pc:sldMk cId="1403948653" sldId="301"/>
            <ac:spMk id="36" creationId="{9E9A2E8D-9B61-21BA-FD7F-565454659370}"/>
          </ac:spMkLst>
        </pc:spChg>
        <pc:spChg chg="mod">
          <ac:chgData name="אלמוג בורה" userId="7b309e26-a743-44f5-97cc-bb133edac1d6" providerId="ADAL" clId="{9FE92305-49B9-4482-A9F6-DEF166E91AD0}" dt="2024-04-03T19:12:23.221" v="3402"/>
          <ac:spMkLst>
            <pc:docMk/>
            <pc:sldMk cId="1403948653" sldId="301"/>
            <ac:spMk id="37" creationId="{0FB525A0-C279-B580-2C3A-4C2B3E29518A}"/>
          </ac:spMkLst>
        </pc:spChg>
        <pc:spChg chg="mod">
          <ac:chgData name="אלמוג בורה" userId="7b309e26-a743-44f5-97cc-bb133edac1d6" providerId="ADAL" clId="{9FE92305-49B9-4482-A9F6-DEF166E91AD0}" dt="2024-04-03T19:12:23.221" v="3402"/>
          <ac:spMkLst>
            <pc:docMk/>
            <pc:sldMk cId="1403948653" sldId="301"/>
            <ac:spMk id="38" creationId="{98FBC769-3C21-C4FA-3B07-0CAA800F73B3}"/>
          </ac:spMkLst>
        </pc:spChg>
        <pc:spChg chg="mod">
          <ac:chgData name="אלמוג בורה" userId="7b309e26-a743-44f5-97cc-bb133edac1d6" providerId="ADAL" clId="{9FE92305-49B9-4482-A9F6-DEF166E91AD0}" dt="2024-04-03T19:12:23.221" v="3402"/>
          <ac:spMkLst>
            <pc:docMk/>
            <pc:sldMk cId="1403948653" sldId="301"/>
            <ac:spMk id="39" creationId="{2F0132C5-BA9C-76DA-9E70-43607AC01AEB}"/>
          </ac:spMkLst>
        </pc:spChg>
        <pc:spChg chg="mod">
          <ac:chgData name="אלמוג בורה" userId="7b309e26-a743-44f5-97cc-bb133edac1d6" providerId="ADAL" clId="{9FE92305-49B9-4482-A9F6-DEF166E91AD0}" dt="2024-04-03T19:12:23.221" v="3402"/>
          <ac:spMkLst>
            <pc:docMk/>
            <pc:sldMk cId="1403948653" sldId="301"/>
            <ac:spMk id="40" creationId="{820AE933-B45E-19D9-C01E-D7EA5466BB11}"/>
          </ac:spMkLst>
        </pc:spChg>
        <pc:spChg chg="mod">
          <ac:chgData name="אלמוג בורה" userId="7b309e26-a743-44f5-97cc-bb133edac1d6" providerId="ADAL" clId="{9FE92305-49B9-4482-A9F6-DEF166E91AD0}" dt="2024-04-03T19:12:23.221" v="3402"/>
          <ac:spMkLst>
            <pc:docMk/>
            <pc:sldMk cId="1403948653" sldId="301"/>
            <ac:spMk id="41" creationId="{7D12085F-063D-F6AC-D776-37FCE2E018A1}"/>
          </ac:spMkLst>
        </pc:spChg>
        <pc:spChg chg="mod">
          <ac:chgData name="אלמוג בורה" userId="7b309e26-a743-44f5-97cc-bb133edac1d6" providerId="ADAL" clId="{9FE92305-49B9-4482-A9F6-DEF166E91AD0}" dt="2024-04-03T19:12:23.221" v="3402"/>
          <ac:spMkLst>
            <pc:docMk/>
            <pc:sldMk cId="1403948653" sldId="301"/>
            <ac:spMk id="42" creationId="{FCFB6F56-02E8-A942-80B9-0A0AE6C8E866}"/>
          </ac:spMkLst>
        </pc:spChg>
        <pc:spChg chg="mod">
          <ac:chgData name="אלמוג בורה" userId="7b309e26-a743-44f5-97cc-bb133edac1d6" providerId="ADAL" clId="{9FE92305-49B9-4482-A9F6-DEF166E91AD0}" dt="2024-04-03T19:12:23.221" v="3402"/>
          <ac:spMkLst>
            <pc:docMk/>
            <pc:sldMk cId="1403948653" sldId="301"/>
            <ac:spMk id="43" creationId="{750E6D82-4AB3-103C-779F-6D5443F354A3}"/>
          </ac:spMkLst>
        </pc:spChg>
        <pc:spChg chg="mod">
          <ac:chgData name="אלמוג בורה" userId="7b309e26-a743-44f5-97cc-bb133edac1d6" providerId="ADAL" clId="{9FE92305-49B9-4482-A9F6-DEF166E91AD0}" dt="2024-04-03T19:12:23.221" v="3402"/>
          <ac:spMkLst>
            <pc:docMk/>
            <pc:sldMk cId="1403948653" sldId="301"/>
            <ac:spMk id="44" creationId="{23A999CC-BEC8-B86E-C49B-EC250A89C11F}"/>
          </ac:spMkLst>
        </pc:spChg>
        <pc:spChg chg="mod">
          <ac:chgData name="אלמוג בורה" userId="7b309e26-a743-44f5-97cc-bb133edac1d6" providerId="ADAL" clId="{9FE92305-49B9-4482-A9F6-DEF166E91AD0}" dt="2024-04-03T19:12:23.221" v="3402"/>
          <ac:spMkLst>
            <pc:docMk/>
            <pc:sldMk cId="1403948653" sldId="301"/>
            <ac:spMk id="45" creationId="{7FC5673C-AA49-F634-C3EF-8FFDF44D570F}"/>
          </ac:spMkLst>
        </pc:spChg>
        <pc:spChg chg="mod">
          <ac:chgData name="אלמוג בורה" userId="7b309e26-a743-44f5-97cc-bb133edac1d6" providerId="ADAL" clId="{9FE92305-49B9-4482-A9F6-DEF166E91AD0}" dt="2024-04-03T19:12:23.221" v="3402"/>
          <ac:spMkLst>
            <pc:docMk/>
            <pc:sldMk cId="1403948653" sldId="301"/>
            <ac:spMk id="46" creationId="{7A1B4A3D-7ED9-8C10-89EF-E8692E8DDAD1}"/>
          </ac:spMkLst>
        </pc:spChg>
        <pc:spChg chg="mod">
          <ac:chgData name="אלמוג בורה" userId="7b309e26-a743-44f5-97cc-bb133edac1d6" providerId="ADAL" clId="{9FE92305-49B9-4482-A9F6-DEF166E91AD0}" dt="2024-04-03T19:12:23.221" v="3402"/>
          <ac:spMkLst>
            <pc:docMk/>
            <pc:sldMk cId="1403948653" sldId="301"/>
            <ac:spMk id="47" creationId="{C8B6AF0B-293A-A50D-328A-256B31E9D51B}"/>
          </ac:spMkLst>
        </pc:spChg>
        <pc:spChg chg="mod">
          <ac:chgData name="אלמוג בורה" userId="7b309e26-a743-44f5-97cc-bb133edac1d6" providerId="ADAL" clId="{9FE92305-49B9-4482-A9F6-DEF166E91AD0}" dt="2024-04-03T19:12:23.221" v="3402"/>
          <ac:spMkLst>
            <pc:docMk/>
            <pc:sldMk cId="1403948653" sldId="301"/>
            <ac:spMk id="48" creationId="{F2DDCCE8-0E41-CCA6-75B0-537E7A43AF17}"/>
          </ac:spMkLst>
        </pc:spChg>
        <pc:spChg chg="mod">
          <ac:chgData name="אלמוג בורה" userId="7b309e26-a743-44f5-97cc-bb133edac1d6" providerId="ADAL" clId="{9FE92305-49B9-4482-A9F6-DEF166E91AD0}" dt="2024-04-03T19:12:23.221" v="3402"/>
          <ac:spMkLst>
            <pc:docMk/>
            <pc:sldMk cId="1403948653" sldId="301"/>
            <ac:spMk id="49" creationId="{C2734263-12AE-8A4A-21DA-F2AC2767B2B9}"/>
          </ac:spMkLst>
        </pc:spChg>
        <pc:spChg chg="mod">
          <ac:chgData name="אלמוג בורה" userId="7b309e26-a743-44f5-97cc-bb133edac1d6" providerId="ADAL" clId="{9FE92305-49B9-4482-A9F6-DEF166E91AD0}" dt="2024-04-03T19:12:23.221" v="3402"/>
          <ac:spMkLst>
            <pc:docMk/>
            <pc:sldMk cId="1403948653" sldId="301"/>
            <ac:spMk id="50" creationId="{845FFC76-F1F0-E141-381D-262DFF1592BD}"/>
          </ac:spMkLst>
        </pc:spChg>
        <pc:spChg chg="mod">
          <ac:chgData name="אלמוג בורה" userId="7b309e26-a743-44f5-97cc-bb133edac1d6" providerId="ADAL" clId="{9FE92305-49B9-4482-A9F6-DEF166E91AD0}" dt="2024-04-03T19:12:23.221" v="3402"/>
          <ac:spMkLst>
            <pc:docMk/>
            <pc:sldMk cId="1403948653" sldId="301"/>
            <ac:spMk id="51" creationId="{CB050B95-70F8-F828-8B8A-223E84BFE132}"/>
          </ac:spMkLst>
        </pc:spChg>
        <pc:spChg chg="add del mod">
          <ac:chgData name="אלמוג בורה" userId="7b309e26-a743-44f5-97cc-bb133edac1d6" providerId="ADAL" clId="{9FE92305-49B9-4482-A9F6-DEF166E91AD0}" dt="2024-04-03T19:23:59.161" v="4230" actId="20577"/>
          <ac:spMkLst>
            <pc:docMk/>
            <pc:sldMk cId="1403948653" sldId="301"/>
            <ac:spMk id="52" creationId="{0CD36FA3-9C98-9B0C-1F8F-C5E31568CB8A}"/>
          </ac:spMkLst>
        </pc:spChg>
        <pc:spChg chg="mod">
          <ac:chgData name="אלמוג בורה" userId="7b309e26-a743-44f5-97cc-bb133edac1d6" providerId="ADAL" clId="{9FE92305-49B9-4482-A9F6-DEF166E91AD0}" dt="2024-04-03T20:42:40.367" v="5583"/>
          <ac:spMkLst>
            <pc:docMk/>
            <pc:sldMk cId="1403948653" sldId="301"/>
            <ac:spMk id="53" creationId="{31C59941-1509-3D2D-BDA6-22D4808B812E}"/>
          </ac:spMkLst>
        </pc:spChg>
        <pc:spChg chg="add mod">
          <ac:chgData name="אלמוג בורה" userId="7b309e26-a743-44f5-97cc-bb133edac1d6" providerId="ADAL" clId="{9FE92305-49B9-4482-A9F6-DEF166E91AD0}" dt="2024-04-03T19:24:34.332" v="4307" actId="208"/>
          <ac:spMkLst>
            <pc:docMk/>
            <pc:sldMk cId="1403948653" sldId="301"/>
            <ac:spMk id="54" creationId="{5874022E-4AD9-3B71-2228-72C813FC5ED9}"/>
          </ac:spMkLst>
        </pc:spChg>
        <pc:spChg chg="mod">
          <ac:chgData name="אלמוג בורה" userId="7b309e26-a743-44f5-97cc-bb133edac1d6" providerId="ADAL" clId="{9FE92305-49B9-4482-A9F6-DEF166E91AD0}" dt="2024-04-03T20:42:40.367" v="5583"/>
          <ac:spMkLst>
            <pc:docMk/>
            <pc:sldMk cId="1403948653" sldId="301"/>
            <ac:spMk id="55" creationId="{EE3E86E3-7BCD-8FEA-05B1-03DBD7570655}"/>
          </ac:spMkLst>
        </pc:spChg>
        <pc:spChg chg="mod">
          <ac:chgData name="אלמוג בורה" userId="7b309e26-a743-44f5-97cc-bb133edac1d6" providerId="ADAL" clId="{9FE92305-49B9-4482-A9F6-DEF166E91AD0}" dt="2024-04-03T20:42:40.367" v="5583"/>
          <ac:spMkLst>
            <pc:docMk/>
            <pc:sldMk cId="1403948653" sldId="301"/>
            <ac:spMk id="56" creationId="{DDCBD263-FB07-5618-AB25-37E2D9ABDD85}"/>
          </ac:spMkLst>
        </pc:spChg>
        <pc:spChg chg="mod">
          <ac:chgData name="אלמוג בורה" userId="7b309e26-a743-44f5-97cc-bb133edac1d6" providerId="ADAL" clId="{9FE92305-49B9-4482-A9F6-DEF166E91AD0}" dt="2024-04-03T20:42:40.367" v="5583"/>
          <ac:spMkLst>
            <pc:docMk/>
            <pc:sldMk cId="1403948653" sldId="301"/>
            <ac:spMk id="57" creationId="{C730395A-D2DA-CA07-EBE8-48AE9C3047D7}"/>
          </ac:spMkLst>
        </pc:spChg>
        <pc:spChg chg="mod">
          <ac:chgData name="אלמוג בורה" userId="7b309e26-a743-44f5-97cc-bb133edac1d6" providerId="ADAL" clId="{9FE92305-49B9-4482-A9F6-DEF166E91AD0}" dt="2024-04-03T20:42:40.367" v="5583"/>
          <ac:spMkLst>
            <pc:docMk/>
            <pc:sldMk cId="1403948653" sldId="301"/>
            <ac:spMk id="58" creationId="{716DD18C-C6FB-87CE-7AF5-3078A5F82E94}"/>
          </ac:spMkLst>
        </pc:spChg>
        <pc:spChg chg="mod">
          <ac:chgData name="אלמוג בורה" userId="7b309e26-a743-44f5-97cc-bb133edac1d6" providerId="ADAL" clId="{9FE92305-49B9-4482-A9F6-DEF166E91AD0}" dt="2024-04-03T20:42:40.367" v="5583"/>
          <ac:spMkLst>
            <pc:docMk/>
            <pc:sldMk cId="1403948653" sldId="301"/>
            <ac:spMk id="59" creationId="{2E6CE577-A69D-C7ED-6427-6D7F7A2E750B}"/>
          </ac:spMkLst>
        </pc:spChg>
        <pc:spChg chg="mod">
          <ac:chgData name="אלמוג בורה" userId="7b309e26-a743-44f5-97cc-bb133edac1d6" providerId="ADAL" clId="{9FE92305-49B9-4482-A9F6-DEF166E91AD0}" dt="2024-04-03T20:42:40.367" v="5583"/>
          <ac:spMkLst>
            <pc:docMk/>
            <pc:sldMk cId="1403948653" sldId="301"/>
            <ac:spMk id="60" creationId="{D8EE00CF-6535-FDB2-EE10-E52EB346A7E2}"/>
          </ac:spMkLst>
        </pc:spChg>
        <pc:spChg chg="mod">
          <ac:chgData name="אלמוג בורה" userId="7b309e26-a743-44f5-97cc-bb133edac1d6" providerId="ADAL" clId="{9FE92305-49B9-4482-A9F6-DEF166E91AD0}" dt="2024-04-03T20:42:40.367" v="5583"/>
          <ac:spMkLst>
            <pc:docMk/>
            <pc:sldMk cId="1403948653" sldId="301"/>
            <ac:spMk id="61" creationId="{723F8EB1-4A21-D6B5-28A2-034BFE9CCF2E}"/>
          </ac:spMkLst>
        </pc:spChg>
        <pc:spChg chg="mod">
          <ac:chgData name="אלמוג בורה" userId="7b309e26-a743-44f5-97cc-bb133edac1d6" providerId="ADAL" clId="{9FE92305-49B9-4482-A9F6-DEF166E91AD0}" dt="2024-04-03T20:42:40.367" v="5583"/>
          <ac:spMkLst>
            <pc:docMk/>
            <pc:sldMk cId="1403948653" sldId="301"/>
            <ac:spMk id="62" creationId="{131214EC-DFC5-01F9-E0FE-49B7F797B9DE}"/>
          </ac:spMkLst>
        </pc:spChg>
        <pc:spChg chg="mod">
          <ac:chgData name="אלמוג בורה" userId="7b309e26-a743-44f5-97cc-bb133edac1d6" providerId="ADAL" clId="{9FE92305-49B9-4482-A9F6-DEF166E91AD0}" dt="2024-04-03T20:42:40.367" v="5583"/>
          <ac:spMkLst>
            <pc:docMk/>
            <pc:sldMk cId="1403948653" sldId="301"/>
            <ac:spMk id="63" creationId="{827E5E82-8A46-9AB5-07B7-7F53C483B230}"/>
          </ac:spMkLst>
        </pc:spChg>
        <pc:spChg chg="mod">
          <ac:chgData name="אלמוג בורה" userId="7b309e26-a743-44f5-97cc-bb133edac1d6" providerId="ADAL" clId="{9FE92305-49B9-4482-A9F6-DEF166E91AD0}" dt="2024-04-03T20:42:40.367" v="5583"/>
          <ac:spMkLst>
            <pc:docMk/>
            <pc:sldMk cId="1403948653" sldId="301"/>
            <ac:spMk id="64" creationId="{571F5032-D6E8-A184-3109-B19C4F3F5D39}"/>
          </ac:spMkLst>
        </pc:spChg>
        <pc:spChg chg="mod">
          <ac:chgData name="אלמוג בורה" userId="7b309e26-a743-44f5-97cc-bb133edac1d6" providerId="ADAL" clId="{9FE92305-49B9-4482-A9F6-DEF166E91AD0}" dt="2024-04-03T20:42:40.367" v="5583"/>
          <ac:spMkLst>
            <pc:docMk/>
            <pc:sldMk cId="1403948653" sldId="301"/>
            <ac:spMk id="65" creationId="{4D55D196-D464-517E-CC72-95F52C437DEC}"/>
          </ac:spMkLst>
        </pc:spChg>
        <pc:spChg chg="mod">
          <ac:chgData name="אלמוג בורה" userId="7b309e26-a743-44f5-97cc-bb133edac1d6" providerId="ADAL" clId="{9FE92305-49B9-4482-A9F6-DEF166E91AD0}" dt="2024-04-03T20:42:40.367" v="5583"/>
          <ac:spMkLst>
            <pc:docMk/>
            <pc:sldMk cId="1403948653" sldId="301"/>
            <ac:spMk id="66" creationId="{578F92E6-9621-99E7-25A3-9BDEDBDBCBB0}"/>
          </ac:spMkLst>
        </pc:spChg>
        <pc:spChg chg="mod">
          <ac:chgData name="אלמוג בורה" userId="7b309e26-a743-44f5-97cc-bb133edac1d6" providerId="ADAL" clId="{9FE92305-49B9-4482-A9F6-DEF166E91AD0}" dt="2024-04-03T20:42:40.367" v="5583"/>
          <ac:spMkLst>
            <pc:docMk/>
            <pc:sldMk cId="1403948653" sldId="301"/>
            <ac:spMk id="67" creationId="{167E796A-ACE0-AB8B-BBB0-6C67527AB1A7}"/>
          </ac:spMkLst>
        </pc:spChg>
        <pc:spChg chg="mod">
          <ac:chgData name="אלמוג בורה" userId="7b309e26-a743-44f5-97cc-bb133edac1d6" providerId="ADAL" clId="{9FE92305-49B9-4482-A9F6-DEF166E91AD0}" dt="2024-04-03T20:42:40.367" v="5583"/>
          <ac:spMkLst>
            <pc:docMk/>
            <pc:sldMk cId="1403948653" sldId="301"/>
            <ac:spMk id="68" creationId="{628FF1DA-7FD6-FC48-45ED-354E3A897391}"/>
          </ac:spMkLst>
        </pc:spChg>
        <pc:spChg chg="mod">
          <ac:chgData name="אלמוג בורה" userId="7b309e26-a743-44f5-97cc-bb133edac1d6" providerId="ADAL" clId="{9FE92305-49B9-4482-A9F6-DEF166E91AD0}" dt="2024-04-03T20:42:40.367" v="5583"/>
          <ac:spMkLst>
            <pc:docMk/>
            <pc:sldMk cId="1403948653" sldId="301"/>
            <ac:spMk id="69" creationId="{87EB4726-6B7A-8CA9-D283-8CCFB4DA8EC7}"/>
          </ac:spMkLst>
        </pc:spChg>
        <pc:spChg chg="mod">
          <ac:chgData name="אלמוג בורה" userId="7b309e26-a743-44f5-97cc-bb133edac1d6" providerId="ADAL" clId="{9FE92305-49B9-4482-A9F6-DEF166E91AD0}" dt="2024-04-03T20:42:40.367" v="5583"/>
          <ac:spMkLst>
            <pc:docMk/>
            <pc:sldMk cId="1403948653" sldId="301"/>
            <ac:spMk id="70" creationId="{9183335C-8184-7070-CEC1-6771F37607FC}"/>
          </ac:spMkLst>
        </pc:spChg>
        <pc:spChg chg="mod">
          <ac:chgData name="אלמוג בורה" userId="7b309e26-a743-44f5-97cc-bb133edac1d6" providerId="ADAL" clId="{9FE92305-49B9-4482-A9F6-DEF166E91AD0}" dt="2024-04-03T20:42:40.367" v="5583"/>
          <ac:spMkLst>
            <pc:docMk/>
            <pc:sldMk cId="1403948653" sldId="301"/>
            <ac:spMk id="71" creationId="{33A79A87-9E4F-A7FC-0F42-9CE7094E4FA2}"/>
          </ac:spMkLst>
        </pc:spChg>
        <pc:spChg chg="mod">
          <ac:chgData name="אלמוג בורה" userId="7b309e26-a743-44f5-97cc-bb133edac1d6" providerId="ADAL" clId="{9FE92305-49B9-4482-A9F6-DEF166E91AD0}" dt="2024-04-03T20:42:40.367" v="5583"/>
          <ac:spMkLst>
            <pc:docMk/>
            <pc:sldMk cId="1403948653" sldId="301"/>
            <ac:spMk id="72" creationId="{9E9A2E8D-9B61-21BA-FD7F-565454659370}"/>
          </ac:spMkLst>
        </pc:spChg>
        <pc:spChg chg="mod">
          <ac:chgData name="אלמוג בורה" userId="7b309e26-a743-44f5-97cc-bb133edac1d6" providerId="ADAL" clId="{9FE92305-49B9-4482-A9F6-DEF166E91AD0}" dt="2024-04-03T20:42:40.367" v="5583"/>
          <ac:spMkLst>
            <pc:docMk/>
            <pc:sldMk cId="1403948653" sldId="301"/>
            <ac:spMk id="73" creationId="{0FB525A0-C279-B580-2C3A-4C2B3E29518A}"/>
          </ac:spMkLst>
        </pc:spChg>
        <pc:spChg chg="mod">
          <ac:chgData name="אלמוג בורה" userId="7b309e26-a743-44f5-97cc-bb133edac1d6" providerId="ADAL" clId="{9FE92305-49B9-4482-A9F6-DEF166E91AD0}" dt="2024-04-03T20:42:40.367" v="5583"/>
          <ac:spMkLst>
            <pc:docMk/>
            <pc:sldMk cId="1403948653" sldId="301"/>
            <ac:spMk id="74" creationId="{98FBC769-3C21-C4FA-3B07-0CAA800F73B3}"/>
          </ac:spMkLst>
        </pc:spChg>
        <pc:spChg chg="mod">
          <ac:chgData name="אלמוג בורה" userId="7b309e26-a743-44f5-97cc-bb133edac1d6" providerId="ADAL" clId="{9FE92305-49B9-4482-A9F6-DEF166E91AD0}" dt="2024-04-03T20:42:40.367" v="5583"/>
          <ac:spMkLst>
            <pc:docMk/>
            <pc:sldMk cId="1403948653" sldId="301"/>
            <ac:spMk id="75" creationId="{2F0132C5-BA9C-76DA-9E70-43607AC01AEB}"/>
          </ac:spMkLst>
        </pc:spChg>
        <pc:spChg chg="mod">
          <ac:chgData name="אלמוג בורה" userId="7b309e26-a743-44f5-97cc-bb133edac1d6" providerId="ADAL" clId="{9FE92305-49B9-4482-A9F6-DEF166E91AD0}" dt="2024-04-03T20:42:40.367" v="5583"/>
          <ac:spMkLst>
            <pc:docMk/>
            <pc:sldMk cId="1403948653" sldId="301"/>
            <ac:spMk id="76" creationId="{820AE933-B45E-19D9-C01E-D7EA5466BB11}"/>
          </ac:spMkLst>
        </pc:spChg>
        <pc:spChg chg="mod">
          <ac:chgData name="אלמוג בורה" userId="7b309e26-a743-44f5-97cc-bb133edac1d6" providerId="ADAL" clId="{9FE92305-49B9-4482-A9F6-DEF166E91AD0}" dt="2024-04-03T20:42:40.367" v="5583"/>
          <ac:spMkLst>
            <pc:docMk/>
            <pc:sldMk cId="1403948653" sldId="301"/>
            <ac:spMk id="77" creationId="{7D12085F-063D-F6AC-D776-37FCE2E018A1}"/>
          </ac:spMkLst>
        </pc:spChg>
        <pc:spChg chg="mod">
          <ac:chgData name="אלמוג בורה" userId="7b309e26-a743-44f5-97cc-bb133edac1d6" providerId="ADAL" clId="{9FE92305-49B9-4482-A9F6-DEF166E91AD0}" dt="2024-04-03T20:42:40.367" v="5583"/>
          <ac:spMkLst>
            <pc:docMk/>
            <pc:sldMk cId="1403948653" sldId="301"/>
            <ac:spMk id="78" creationId="{FCFB6F56-02E8-A942-80B9-0A0AE6C8E866}"/>
          </ac:spMkLst>
        </pc:spChg>
        <pc:spChg chg="mod">
          <ac:chgData name="אלמוג בורה" userId="7b309e26-a743-44f5-97cc-bb133edac1d6" providerId="ADAL" clId="{9FE92305-49B9-4482-A9F6-DEF166E91AD0}" dt="2024-04-03T20:42:40.367" v="5583"/>
          <ac:spMkLst>
            <pc:docMk/>
            <pc:sldMk cId="1403948653" sldId="301"/>
            <ac:spMk id="79" creationId="{750E6D82-4AB3-103C-779F-6D5443F354A3}"/>
          </ac:spMkLst>
        </pc:spChg>
        <pc:spChg chg="mod">
          <ac:chgData name="אלמוג בורה" userId="7b309e26-a743-44f5-97cc-bb133edac1d6" providerId="ADAL" clId="{9FE92305-49B9-4482-A9F6-DEF166E91AD0}" dt="2024-04-03T20:42:40.367" v="5583"/>
          <ac:spMkLst>
            <pc:docMk/>
            <pc:sldMk cId="1403948653" sldId="301"/>
            <ac:spMk id="80" creationId="{23A999CC-BEC8-B86E-C49B-EC250A89C11F}"/>
          </ac:spMkLst>
        </pc:spChg>
        <pc:spChg chg="mod">
          <ac:chgData name="אלמוג בורה" userId="7b309e26-a743-44f5-97cc-bb133edac1d6" providerId="ADAL" clId="{9FE92305-49B9-4482-A9F6-DEF166E91AD0}" dt="2024-04-03T20:42:40.367" v="5583"/>
          <ac:spMkLst>
            <pc:docMk/>
            <pc:sldMk cId="1403948653" sldId="301"/>
            <ac:spMk id="81" creationId="{7FC5673C-AA49-F634-C3EF-8FFDF44D570F}"/>
          </ac:spMkLst>
        </pc:spChg>
        <pc:spChg chg="mod">
          <ac:chgData name="אלמוג בורה" userId="7b309e26-a743-44f5-97cc-bb133edac1d6" providerId="ADAL" clId="{9FE92305-49B9-4482-A9F6-DEF166E91AD0}" dt="2024-04-03T20:42:40.367" v="5583"/>
          <ac:spMkLst>
            <pc:docMk/>
            <pc:sldMk cId="1403948653" sldId="301"/>
            <ac:spMk id="82" creationId="{7A1B4A3D-7ED9-8C10-89EF-E8692E8DDAD1}"/>
          </ac:spMkLst>
        </pc:spChg>
        <pc:spChg chg="mod">
          <ac:chgData name="אלמוג בורה" userId="7b309e26-a743-44f5-97cc-bb133edac1d6" providerId="ADAL" clId="{9FE92305-49B9-4482-A9F6-DEF166E91AD0}" dt="2024-04-03T20:42:40.367" v="5583"/>
          <ac:spMkLst>
            <pc:docMk/>
            <pc:sldMk cId="1403948653" sldId="301"/>
            <ac:spMk id="83" creationId="{C8B6AF0B-293A-A50D-328A-256B31E9D51B}"/>
          </ac:spMkLst>
        </pc:spChg>
        <pc:spChg chg="mod">
          <ac:chgData name="אלמוג בורה" userId="7b309e26-a743-44f5-97cc-bb133edac1d6" providerId="ADAL" clId="{9FE92305-49B9-4482-A9F6-DEF166E91AD0}" dt="2024-04-03T20:42:40.367" v="5583"/>
          <ac:spMkLst>
            <pc:docMk/>
            <pc:sldMk cId="1403948653" sldId="301"/>
            <ac:spMk id="84" creationId="{F2DDCCE8-0E41-CCA6-75B0-537E7A43AF17}"/>
          </ac:spMkLst>
        </pc:spChg>
        <pc:spChg chg="mod">
          <ac:chgData name="אלמוג בורה" userId="7b309e26-a743-44f5-97cc-bb133edac1d6" providerId="ADAL" clId="{9FE92305-49B9-4482-A9F6-DEF166E91AD0}" dt="2024-04-03T20:42:40.367" v="5583"/>
          <ac:spMkLst>
            <pc:docMk/>
            <pc:sldMk cId="1403948653" sldId="301"/>
            <ac:spMk id="85" creationId="{C2734263-12AE-8A4A-21DA-F2AC2767B2B9}"/>
          </ac:spMkLst>
        </pc:spChg>
        <pc:spChg chg="mod">
          <ac:chgData name="אלמוג בורה" userId="7b309e26-a743-44f5-97cc-bb133edac1d6" providerId="ADAL" clId="{9FE92305-49B9-4482-A9F6-DEF166E91AD0}" dt="2024-04-03T20:42:40.367" v="5583"/>
          <ac:spMkLst>
            <pc:docMk/>
            <pc:sldMk cId="1403948653" sldId="301"/>
            <ac:spMk id="86" creationId="{845FFC76-F1F0-E141-381D-262DFF1592BD}"/>
          </ac:spMkLst>
        </pc:spChg>
        <pc:spChg chg="mod">
          <ac:chgData name="אלמוג בורה" userId="7b309e26-a743-44f5-97cc-bb133edac1d6" providerId="ADAL" clId="{9FE92305-49B9-4482-A9F6-DEF166E91AD0}" dt="2024-04-03T20:42:40.367" v="5583"/>
          <ac:spMkLst>
            <pc:docMk/>
            <pc:sldMk cId="1403948653" sldId="301"/>
            <ac:spMk id="87" creationId="{CB050B95-70F8-F828-8B8A-223E84BFE132}"/>
          </ac:spMkLst>
        </pc:spChg>
        <pc:spChg chg="mod">
          <ac:chgData name="אלמוג בורה" userId="7b309e26-a743-44f5-97cc-bb133edac1d6" providerId="ADAL" clId="{9FE92305-49B9-4482-A9F6-DEF166E91AD0}" dt="2024-04-03T19:11:59.786" v="3394"/>
          <ac:spMkLst>
            <pc:docMk/>
            <pc:sldMk cId="1403948653" sldId="301"/>
            <ac:spMk id="1106"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07"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08"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09"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10"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11"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12"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13"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14"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15"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16"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17"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18"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19"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20"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21"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22"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23"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24"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25"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26"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27"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28"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29"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30"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31"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32"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33"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34"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35"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36"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37"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38"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39"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40"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41"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42"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43"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44"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45"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46"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47"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48"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49"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50"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51"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52"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53" creationId="{00000000-0000-0000-0000-000000000000}"/>
          </ac:spMkLst>
        </pc:spChg>
        <pc:spChg chg="mod">
          <ac:chgData name="אלמוג בורה" userId="7b309e26-a743-44f5-97cc-bb133edac1d6" providerId="ADAL" clId="{9FE92305-49B9-4482-A9F6-DEF166E91AD0}" dt="2024-04-03T19:11:59.786" v="3394"/>
          <ac:spMkLst>
            <pc:docMk/>
            <pc:sldMk cId="1403948653" sldId="301"/>
            <ac:spMk id="1154" creationId="{00000000-0000-0000-0000-000000000000}"/>
          </ac:spMkLst>
        </pc:spChg>
        <pc:grpChg chg="add mod">
          <ac:chgData name="אלמוג בורה" userId="7b309e26-a743-44f5-97cc-bb133edac1d6" providerId="ADAL" clId="{9FE92305-49B9-4482-A9F6-DEF166E91AD0}" dt="2024-04-03T20:42:40.367" v="5583"/>
          <ac:grpSpMkLst>
            <pc:docMk/>
            <pc:sldMk cId="1403948653" sldId="301"/>
            <ac:grpSpMk id="2" creationId="{9B8495DD-6240-BE88-DBC7-CDFBEAA9EB8B}"/>
          </ac:grpSpMkLst>
        </pc:grpChg>
        <pc:grpChg chg="add del mod">
          <ac:chgData name="אלמוג בורה" userId="7b309e26-a743-44f5-97cc-bb133edac1d6" providerId="ADAL" clId="{9FE92305-49B9-4482-A9F6-DEF166E91AD0}" dt="2024-04-03T20:42:39.258" v="5582" actId="21"/>
          <ac:grpSpMkLst>
            <pc:docMk/>
            <pc:sldMk cId="1403948653" sldId="301"/>
            <ac:grpSpMk id="11" creationId="{9B8495DD-6240-BE88-DBC7-CDFBEAA9EB8B}"/>
          </ac:grpSpMkLst>
        </pc:grpChg>
        <pc:grpChg chg="add del mod">
          <ac:chgData name="אלמוג בורה" userId="7b309e26-a743-44f5-97cc-bb133edac1d6" providerId="ADAL" clId="{9FE92305-49B9-4482-A9F6-DEF166E91AD0}" dt="2024-04-03T19:12:10.600" v="3399" actId="478"/>
          <ac:grpSpMkLst>
            <pc:docMk/>
            <pc:sldMk cId="1403948653" sldId="301"/>
            <ac:grpSpMk id="1105" creationId="{00000000-0000-0000-0000-000000000000}"/>
          </ac:grpSpMkLst>
        </pc:grpChg>
        <pc:picChg chg="add mod">
          <ac:chgData name="אלמוג בורה" userId="7b309e26-a743-44f5-97cc-bb133edac1d6" providerId="ADAL" clId="{9FE92305-49B9-4482-A9F6-DEF166E91AD0}" dt="2024-04-03T19:06:51.857" v="3359"/>
          <ac:picMkLst>
            <pc:docMk/>
            <pc:sldMk cId="1403948653" sldId="301"/>
            <ac:picMk id="6" creationId="{13B732DC-3B15-B553-68D8-96E5C811D342}"/>
          </ac:picMkLst>
        </pc:picChg>
        <pc:picChg chg="add del">
          <ac:chgData name="אלמוג בורה" userId="7b309e26-a743-44f5-97cc-bb133edac1d6" providerId="ADAL" clId="{9FE92305-49B9-4482-A9F6-DEF166E91AD0}" dt="2024-04-03T19:12:15.613" v="3401" actId="478"/>
          <ac:picMkLst>
            <pc:docMk/>
            <pc:sldMk cId="1403948653" sldId="301"/>
            <ac:picMk id="10" creationId="{1E0902FD-7F5B-DA15-AA02-10B2CEA8E72D}"/>
          </ac:picMkLst>
        </pc:picChg>
      </pc:sldChg>
      <pc:sldChg chg="delSp new del mod">
        <pc:chgData name="אלמוג בורה" userId="7b309e26-a743-44f5-97cc-bb133edac1d6" providerId="ADAL" clId="{9FE92305-49B9-4482-A9F6-DEF166E91AD0}" dt="2024-04-03T17:46:45.528" v="1280" actId="2696"/>
        <pc:sldMkLst>
          <pc:docMk/>
          <pc:sldMk cId="2419557738" sldId="302"/>
        </pc:sldMkLst>
        <pc:spChg chg="del">
          <ac:chgData name="אלמוג בורה" userId="7b309e26-a743-44f5-97cc-bb133edac1d6" providerId="ADAL" clId="{9FE92305-49B9-4482-A9F6-DEF166E91AD0}" dt="2024-04-03T17:44:18.939" v="1239" actId="478"/>
          <ac:spMkLst>
            <pc:docMk/>
            <pc:sldMk cId="2419557738" sldId="302"/>
            <ac:spMk id="2" creationId="{83ECB089-E72B-1092-0A14-A8808ACE0FBD}"/>
          </ac:spMkLst>
        </pc:spChg>
        <pc:spChg chg="del">
          <ac:chgData name="אלמוג בורה" userId="7b309e26-a743-44f5-97cc-bb133edac1d6" providerId="ADAL" clId="{9FE92305-49B9-4482-A9F6-DEF166E91AD0}" dt="2024-04-03T17:44:20.334" v="1240" actId="478"/>
          <ac:spMkLst>
            <pc:docMk/>
            <pc:sldMk cId="2419557738" sldId="302"/>
            <ac:spMk id="3" creationId="{6F894C71-8C92-4E87-FB62-1EA1411C002D}"/>
          </ac:spMkLst>
        </pc:spChg>
      </pc:sldChg>
      <pc:sldChg chg="addSp delSp modSp add mod modTransition">
        <pc:chgData name="אלמוג בורה" userId="7b309e26-a743-44f5-97cc-bb133edac1d6" providerId="ADAL" clId="{9FE92305-49B9-4482-A9F6-DEF166E91AD0}" dt="2024-04-03T20:42:26.888" v="5580"/>
        <pc:sldMkLst>
          <pc:docMk/>
          <pc:sldMk cId="3522689615" sldId="302"/>
        </pc:sldMkLst>
        <pc:spChg chg="mod">
          <ac:chgData name="אלמוג בורה" userId="7b309e26-a743-44f5-97cc-bb133edac1d6" providerId="ADAL" clId="{9FE92305-49B9-4482-A9F6-DEF166E91AD0}" dt="2024-04-03T18:43:44.836" v="2624" actId="20577"/>
          <ac:spMkLst>
            <pc:docMk/>
            <pc:sldMk cId="3522689615" sldId="302"/>
            <ac:spMk id="5" creationId="{6EB44FA6-AF2F-E1AB-574A-77DDB43718DB}"/>
          </ac:spMkLst>
        </pc:spChg>
        <pc:spChg chg="mod">
          <ac:chgData name="אלמוג בורה" userId="7b309e26-a743-44f5-97cc-bb133edac1d6" providerId="ADAL" clId="{9FE92305-49B9-4482-A9F6-DEF166E91AD0}" dt="2024-04-03T18:51:41.123" v="3116" actId="1076"/>
          <ac:spMkLst>
            <pc:docMk/>
            <pc:sldMk cId="3522689615" sldId="302"/>
            <ac:spMk id="6" creationId="{16F978D3-305C-93B1-B3E7-0AD01DBA5598}"/>
          </ac:spMkLst>
        </pc:spChg>
        <pc:spChg chg="add mod">
          <ac:chgData name="אלמוג בורה" userId="7b309e26-a743-44f5-97cc-bb133edac1d6" providerId="ADAL" clId="{9FE92305-49B9-4482-A9F6-DEF166E91AD0}" dt="2024-04-03T18:53:46.735" v="3154" actId="1035"/>
          <ac:spMkLst>
            <pc:docMk/>
            <pc:sldMk cId="3522689615" sldId="302"/>
            <ac:spMk id="9" creationId="{15D2E5E3-31F0-AE24-A262-1D212483C9CD}"/>
          </ac:spMkLst>
        </pc:spChg>
        <pc:spChg chg="add del mod">
          <ac:chgData name="אלמוג בורה" userId="7b309e26-a743-44f5-97cc-bb133edac1d6" providerId="ADAL" clId="{9FE92305-49B9-4482-A9F6-DEF166E91AD0}" dt="2024-04-03T18:49:23.740" v="2996" actId="21"/>
          <ac:spMkLst>
            <pc:docMk/>
            <pc:sldMk cId="3522689615" sldId="302"/>
            <ac:spMk id="10" creationId="{E1A3DE08-8AE9-4E62-A3E4-3406EBABAC08}"/>
          </ac:spMkLst>
        </pc:spChg>
        <pc:spChg chg="add mod">
          <ac:chgData name="אלמוג בורה" userId="7b309e26-a743-44f5-97cc-bb133edac1d6" providerId="ADAL" clId="{9FE92305-49B9-4482-A9F6-DEF166E91AD0}" dt="2024-04-03T18:50:42.100" v="3017"/>
          <ac:spMkLst>
            <pc:docMk/>
            <pc:sldMk cId="3522689615" sldId="302"/>
            <ac:spMk id="12" creationId="{E1A3DE08-8AE9-4E62-A3E4-3406EBABAC08}"/>
          </ac:spMkLst>
        </pc:spChg>
        <pc:spChg chg="del">
          <ac:chgData name="אלמוג בורה" userId="7b309e26-a743-44f5-97cc-bb133edac1d6" providerId="ADAL" clId="{9FE92305-49B9-4482-A9F6-DEF166E91AD0}" dt="2024-04-03T18:45:09.917" v="2748" actId="478"/>
          <ac:spMkLst>
            <pc:docMk/>
            <pc:sldMk cId="3522689615" sldId="302"/>
            <ac:spMk id="14" creationId="{63BA9D03-1CFA-05FA-0115-8DF328280DB6}"/>
          </ac:spMkLst>
        </pc:spChg>
        <pc:spChg chg="add mod">
          <ac:chgData name="אלמוג בורה" userId="7b309e26-a743-44f5-97cc-bb133edac1d6" providerId="ADAL" clId="{9FE92305-49B9-4482-A9F6-DEF166E91AD0}" dt="2024-04-03T18:51:47.031" v="3118" actId="1076"/>
          <ac:spMkLst>
            <pc:docMk/>
            <pc:sldMk cId="3522689615" sldId="302"/>
            <ac:spMk id="16" creationId="{B277D8A4-7260-B232-C2DF-79BF086164AB}"/>
          </ac:spMkLst>
        </pc:spChg>
        <pc:spChg chg="add mod">
          <ac:chgData name="אלמוג בורה" userId="7b309e26-a743-44f5-97cc-bb133edac1d6" providerId="ADAL" clId="{9FE92305-49B9-4482-A9F6-DEF166E91AD0}" dt="2024-04-03T18:54:09.481" v="3179" actId="14100"/>
          <ac:spMkLst>
            <pc:docMk/>
            <pc:sldMk cId="3522689615" sldId="302"/>
            <ac:spMk id="19" creationId="{A51781F7-F02D-F2D6-77C9-CAFFF55D921C}"/>
          </ac:spMkLst>
        </pc:spChg>
        <pc:picChg chg="add mod">
          <ac:chgData name="אלמוג בורה" userId="7b309e26-a743-44f5-97cc-bb133edac1d6" providerId="ADAL" clId="{9FE92305-49B9-4482-A9F6-DEF166E91AD0}" dt="2024-04-03T18:49:53.366" v="3006" actId="1076"/>
          <ac:picMkLst>
            <pc:docMk/>
            <pc:sldMk cId="3522689615" sldId="302"/>
            <ac:picMk id="2" creationId="{53C68120-97FD-F8D6-96D6-4160E51D64A2}"/>
          </ac:picMkLst>
        </pc:picChg>
        <pc:picChg chg="add mod modCrop">
          <ac:chgData name="אלמוג בורה" userId="7b309e26-a743-44f5-97cc-bb133edac1d6" providerId="ADAL" clId="{9FE92305-49B9-4482-A9F6-DEF166E91AD0}" dt="2024-04-03T18:53:46.735" v="3154" actId="1035"/>
          <ac:picMkLst>
            <pc:docMk/>
            <pc:sldMk cId="3522689615" sldId="302"/>
            <ac:picMk id="3" creationId="{6EC3FF4E-762E-B367-7EA0-3A91F9CB9824}"/>
          </ac:picMkLst>
        </pc:picChg>
        <pc:picChg chg="add del mod">
          <ac:chgData name="אלמוג בורה" userId="7b309e26-a743-44f5-97cc-bb133edac1d6" providerId="ADAL" clId="{9FE92305-49B9-4482-A9F6-DEF166E91AD0}" dt="2024-04-03T18:46:18.738" v="2756" actId="478"/>
          <ac:picMkLst>
            <pc:docMk/>
            <pc:sldMk cId="3522689615" sldId="302"/>
            <ac:picMk id="4" creationId="{6593AA32-E724-282B-7C86-4D20BEB714C6}"/>
          </ac:picMkLst>
        </pc:picChg>
        <pc:picChg chg="del">
          <ac:chgData name="אלמוג בורה" userId="7b309e26-a743-44f5-97cc-bb133edac1d6" providerId="ADAL" clId="{9FE92305-49B9-4482-A9F6-DEF166E91AD0}" dt="2024-04-03T18:44:41.770" v="2740" actId="478"/>
          <ac:picMkLst>
            <pc:docMk/>
            <pc:sldMk cId="3522689615" sldId="302"/>
            <ac:picMk id="7" creationId="{F43E4525-D869-0A33-3954-106BF4897083}"/>
          </ac:picMkLst>
        </pc:picChg>
        <pc:picChg chg="del">
          <ac:chgData name="אלמוג בורה" userId="7b309e26-a743-44f5-97cc-bb133edac1d6" providerId="ADAL" clId="{9FE92305-49B9-4482-A9F6-DEF166E91AD0}" dt="2024-04-03T18:44:55.208" v="2745" actId="478"/>
          <ac:picMkLst>
            <pc:docMk/>
            <pc:sldMk cId="3522689615" sldId="302"/>
            <ac:picMk id="8" creationId="{C67C1C77-A467-1D8E-4358-F6CD7E2E314B}"/>
          </ac:picMkLst>
        </pc:picChg>
        <pc:picChg chg="add mod">
          <ac:chgData name="אלמוג בורה" userId="7b309e26-a743-44f5-97cc-bb133edac1d6" providerId="ADAL" clId="{9FE92305-49B9-4482-A9F6-DEF166E91AD0}" dt="2024-04-03T18:51:49.336" v="3119" actId="1076"/>
          <ac:picMkLst>
            <pc:docMk/>
            <pc:sldMk cId="3522689615" sldId="302"/>
            <ac:picMk id="11" creationId="{D3C0B09F-83A3-653D-5FC1-347CC08BCEEE}"/>
          </ac:picMkLst>
        </pc:picChg>
        <pc:picChg chg="add del">
          <ac:chgData name="אלמוג בורה" userId="7b309e26-a743-44f5-97cc-bb133edac1d6" providerId="ADAL" clId="{9FE92305-49B9-4482-A9F6-DEF166E91AD0}" dt="2024-04-03T18:50:56.711" v="3019" actId="22"/>
          <ac:picMkLst>
            <pc:docMk/>
            <pc:sldMk cId="3522689615" sldId="302"/>
            <ac:picMk id="15" creationId="{C7A9460B-6FB7-96B4-6493-72E075AA5178}"/>
          </ac:picMkLst>
        </pc:picChg>
        <pc:picChg chg="add mod">
          <ac:chgData name="אלמוג בורה" userId="7b309e26-a743-44f5-97cc-bb133edac1d6" providerId="ADAL" clId="{9FE92305-49B9-4482-A9F6-DEF166E91AD0}" dt="2024-04-03T18:53:53.206" v="3157" actId="1076"/>
          <ac:picMkLst>
            <pc:docMk/>
            <pc:sldMk cId="3522689615" sldId="302"/>
            <ac:picMk id="17" creationId="{A1D62924-9D6A-8689-430E-2A2B548EBAB8}"/>
          </ac:picMkLst>
        </pc:picChg>
        <pc:picChg chg="add mod">
          <ac:chgData name="אלמוג בורה" userId="7b309e26-a743-44f5-97cc-bb133edac1d6" providerId="ADAL" clId="{9FE92305-49B9-4482-A9F6-DEF166E91AD0}" dt="2024-04-03T18:58:52.611" v="3274" actId="1076"/>
          <ac:picMkLst>
            <pc:docMk/>
            <pc:sldMk cId="3522689615" sldId="302"/>
            <ac:picMk id="18" creationId="{908FE43B-7065-7B8F-7F7E-5921CD47E8B3}"/>
          </ac:picMkLst>
        </pc:picChg>
      </pc:sldChg>
      <pc:sldChg chg="addSp delSp modSp new mod modTransition modNotesTx">
        <pc:chgData name="אלמוג בורה" userId="7b309e26-a743-44f5-97cc-bb133edac1d6" providerId="ADAL" clId="{9FE92305-49B9-4482-A9F6-DEF166E91AD0}" dt="2024-04-03T20:42:54.046" v="5609" actId="1038"/>
        <pc:sldMkLst>
          <pc:docMk/>
          <pc:sldMk cId="3072358924" sldId="303"/>
        </pc:sldMkLst>
        <pc:spChg chg="del">
          <ac:chgData name="אלמוג בורה" userId="7b309e26-a743-44f5-97cc-bb133edac1d6" providerId="ADAL" clId="{9FE92305-49B9-4482-A9F6-DEF166E91AD0}" dt="2024-04-03T18:57:54.013" v="3263" actId="478"/>
          <ac:spMkLst>
            <pc:docMk/>
            <pc:sldMk cId="3072358924" sldId="303"/>
            <ac:spMk id="2" creationId="{5BFF1C94-F6D3-65BC-A09B-D903CAF7F66B}"/>
          </ac:spMkLst>
        </pc:spChg>
        <pc:spChg chg="del">
          <ac:chgData name="אלמוג בורה" userId="7b309e26-a743-44f5-97cc-bb133edac1d6" providerId="ADAL" clId="{9FE92305-49B9-4482-A9F6-DEF166E91AD0}" dt="2024-04-03T18:57:54.731" v="3264" actId="478"/>
          <ac:spMkLst>
            <pc:docMk/>
            <pc:sldMk cId="3072358924" sldId="303"/>
            <ac:spMk id="3" creationId="{70716C45-18E3-B23E-5280-1A598EA573F9}"/>
          </ac:spMkLst>
        </pc:spChg>
        <pc:spChg chg="mod">
          <ac:chgData name="אלמוג בורה" userId="7b309e26-a743-44f5-97cc-bb133edac1d6" providerId="ADAL" clId="{9FE92305-49B9-4482-A9F6-DEF166E91AD0}" dt="2024-04-03T20:42:42.877" v="5584"/>
          <ac:spMkLst>
            <pc:docMk/>
            <pc:sldMk cId="3072358924" sldId="303"/>
            <ac:spMk id="3" creationId="{8A7CF596-04BF-D51C-3FB4-027D2B666273}"/>
          </ac:spMkLst>
        </pc:spChg>
        <pc:spChg chg="mod">
          <ac:chgData name="אלמוג בורה" userId="7b309e26-a743-44f5-97cc-bb133edac1d6" providerId="ADAL" clId="{9FE92305-49B9-4482-A9F6-DEF166E91AD0}" dt="2024-04-03T20:42:42.877" v="5584"/>
          <ac:spMkLst>
            <pc:docMk/>
            <pc:sldMk cId="3072358924" sldId="303"/>
            <ac:spMk id="6" creationId="{9A6D1AF4-5E98-76D0-7C77-249C9655156B}"/>
          </ac:spMkLst>
        </pc:spChg>
        <pc:spChg chg="add mod">
          <ac:chgData name="אלמוג בורה" userId="7b309e26-a743-44f5-97cc-bb133edac1d6" providerId="ADAL" clId="{9FE92305-49B9-4482-A9F6-DEF166E91AD0}" dt="2024-04-03T19:01:08.015" v="3299" actId="14100"/>
          <ac:spMkLst>
            <pc:docMk/>
            <pc:sldMk cId="3072358924" sldId="303"/>
            <ac:spMk id="7" creationId="{8C424D9F-FE0C-DF2C-2F2E-ABDA73249238}"/>
          </ac:spMkLst>
        </pc:spChg>
        <pc:spChg chg="add mod">
          <ac:chgData name="אלמוג בורה" userId="7b309e26-a743-44f5-97cc-bb133edac1d6" providerId="ADAL" clId="{9FE92305-49B9-4482-A9F6-DEF166E91AD0}" dt="2024-04-03T19:00:48.574" v="3294" actId="1076"/>
          <ac:spMkLst>
            <pc:docMk/>
            <pc:sldMk cId="3072358924" sldId="303"/>
            <ac:spMk id="8" creationId="{8ABAAF6C-F8ED-E7A3-3E4F-174D4A62AAB2}"/>
          </ac:spMkLst>
        </pc:spChg>
        <pc:spChg chg="add mod">
          <ac:chgData name="אלמוג בורה" userId="7b309e26-a743-44f5-97cc-bb133edac1d6" providerId="ADAL" clId="{9FE92305-49B9-4482-A9F6-DEF166E91AD0}" dt="2024-04-03T19:02:11.283" v="3342" actId="1038"/>
          <ac:spMkLst>
            <pc:docMk/>
            <pc:sldMk cId="3072358924" sldId="303"/>
            <ac:spMk id="9" creationId="{4B64611A-2806-ECE6-61F8-E20DCAC80EEE}"/>
          </ac:spMkLst>
        </pc:spChg>
        <pc:spChg chg="add mod">
          <ac:chgData name="אלמוג בורה" userId="7b309e26-a743-44f5-97cc-bb133edac1d6" providerId="ADAL" clId="{9FE92305-49B9-4482-A9F6-DEF166E91AD0}" dt="2024-04-03T19:02:11.283" v="3342" actId="1038"/>
          <ac:spMkLst>
            <pc:docMk/>
            <pc:sldMk cId="3072358924" sldId="303"/>
            <ac:spMk id="10" creationId="{7298CDC4-27AA-008A-356D-D85976065944}"/>
          </ac:spMkLst>
        </pc:spChg>
        <pc:spChg chg="mod">
          <ac:chgData name="אלמוג בורה" userId="7b309e26-a743-44f5-97cc-bb133edac1d6" providerId="ADAL" clId="{9FE92305-49B9-4482-A9F6-DEF166E91AD0}" dt="2024-04-03T20:42:42.877" v="5584"/>
          <ac:spMkLst>
            <pc:docMk/>
            <pc:sldMk cId="3072358924" sldId="303"/>
            <ac:spMk id="11" creationId="{9221672B-4834-9DFB-D298-AB6F3D4819D4}"/>
          </ac:spMkLst>
        </pc:spChg>
        <pc:spChg chg="mod">
          <ac:chgData name="אלמוג בורה" userId="7b309e26-a743-44f5-97cc-bb133edac1d6" providerId="ADAL" clId="{9FE92305-49B9-4482-A9F6-DEF166E91AD0}" dt="2024-04-03T20:42:42.877" v="5584"/>
          <ac:spMkLst>
            <pc:docMk/>
            <pc:sldMk cId="3072358924" sldId="303"/>
            <ac:spMk id="12" creationId="{A6A285BB-2FE3-746C-37ED-2C3E04B916C6}"/>
          </ac:spMkLst>
        </pc:spChg>
        <pc:spChg chg="mod">
          <ac:chgData name="אלמוג בורה" userId="7b309e26-a743-44f5-97cc-bb133edac1d6" providerId="ADAL" clId="{9FE92305-49B9-4482-A9F6-DEF166E91AD0}" dt="2024-04-03T20:42:42.877" v="5584"/>
          <ac:spMkLst>
            <pc:docMk/>
            <pc:sldMk cId="3072358924" sldId="303"/>
            <ac:spMk id="13" creationId="{B2CAFA5A-B004-5489-15B0-B3097B7A0232}"/>
          </ac:spMkLst>
        </pc:spChg>
        <pc:spChg chg="mod">
          <ac:chgData name="אלמוג בורה" userId="7b309e26-a743-44f5-97cc-bb133edac1d6" providerId="ADAL" clId="{9FE92305-49B9-4482-A9F6-DEF166E91AD0}" dt="2024-04-03T20:42:42.877" v="5584"/>
          <ac:spMkLst>
            <pc:docMk/>
            <pc:sldMk cId="3072358924" sldId="303"/>
            <ac:spMk id="14" creationId="{B77D3226-4FAB-21D7-14E3-A0084655278B}"/>
          </ac:spMkLst>
        </pc:spChg>
        <pc:spChg chg="mod">
          <ac:chgData name="אלמוג בורה" userId="7b309e26-a743-44f5-97cc-bb133edac1d6" providerId="ADAL" clId="{9FE92305-49B9-4482-A9F6-DEF166E91AD0}" dt="2024-04-03T20:42:42.877" v="5584"/>
          <ac:spMkLst>
            <pc:docMk/>
            <pc:sldMk cId="3072358924" sldId="303"/>
            <ac:spMk id="15" creationId="{DA9EE621-F994-B303-7D0E-194D16059759}"/>
          </ac:spMkLst>
        </pc:spChg>
        <pc:spChg chg="mod">
          <ac:chgData name="אלמוג בורה" userId="7b309e26-a743-44f5-97cc-bb133edac1d6" providerId="ADAL" clId="{9FE92305-49B9-4482-A9F6-DEF166E91AD0}" dt="2024-04-03T20:42:42.877" v="5584"/>
          <ac:spMkLst>
            <pc:docMk/>
            <pc:sldMk cId="3072358924" sldId="303"/>
            <ac:spMk id="16" creationId="{AB84839F-CFC5-A906-9956-E6582B58BFA6}"/>
          </ac:spMkLst>
        </pc:spChg>
        <pc:spChg chg="mod">
          <ac:chgData name="אלמוג בורה" userId="7b309e26-a743-44f5-97cc-bb133edac1d6" providerId="ADAL" clId="{9FE92305-49B9-4482-A9F6-DEF166E91AD0}" dt="2024-04-03T20:42:42.877" v="5584"/>
          <ac:spMkLst>
            <pc:docMk/>
            <pc:sldMk cId="3072358924" sldId="303"/>
            <ac:spMk id="17" creationId="{2AA6CB9D-B59A-43EB-2D4C-F629AE20767F}"/>
          </ac:spMkLst>
        </pc:spChg>
        <pc:spChg chg="mod">
          <ac:chgData name="אלמוג בורה" userId="7b309e26-a743-44f5-97cc-bb133edac1d6" providerId="ADAL" clId="{9FE92305-49B9-4482-A9F6-DEF166E91AD0}" dt="2024-04-03T20:42:42.877" v="5584"/>
          <ac:spMkLst>
            <pc:docMk/>
            <pc:sldMk cId="3072358924" sldId="303"/>
            <ac:spMk id="18" creationId="{A74A997F-CA3C-046B-B257-3F9CF3DB9459}"/>
          </ac:spMkLst>
        </pc:spChg>
        <pc:spChg chg="mod">
          <ac:chgData name="אלמוג בורה" userId="7b309e26-a743-44f5-97cc-bb133edac1d6" providerId="ADAL" clId="{9FE92305-49B9-4482-A9F6-DEF166E91AD0}" dt="2024-04-03T20:42:42.877" v="5584"/>
          <ac:spMkLst>
            <pc:docMk/>
            <pc:sldMk cId="3072358924" sldId="303"/>
            <ac:spMk id="19" creationId="{4E78F218-6E10-AD50-C504-C7BEFC3848CA}"/>
          </ac:spMkLst>
        </pc:spChg>
        <pc:spChg chg="mod">
          <ac:chgData name="אלמוג בורה" userId="7b309e26-a743-44f5-97cc-bb133edac1d6" providerId="ADAL" clId="{9FE92305-49B9-4482-A9F6-DEF166E91AD0}" dt="2024-04-03T20:42:42.877" v="5584"/>
          <ac:spMkLst>
            <pc:docMk/>
            <pc:sldMk cId="3072358924" sldId="303"/>
            <ac:spMk id="20" creationId="{1AB483C8-439D-21F0-0302-7F73BD7668F9}"/>
          </ac:spMkLst>
        </pc:spChg>
        <pc:spChg chg="mod">
          <ac:chgData name="אלמוג בורה" userId="7b309e26-a743-44f5-97cc-bb133edac1d6" providerId="ADAL" clId="{9FE92305-49B9-4482-A9F6-DEF166E91AD0}" dt="2024-04-03T20:42:42.877" v="5584"/>
          <ac:spMkLst>
            <pc:docMk/>
            <pc:sldMk cId="3072358924" sldId="303"/>
            <ac:spMk id="21" creationId="{70DF99DC-474D-2724-409F-1E876FEED8EC}"/>
          </ac:spMkLst>
        </pc:spChg>
        <pc:spChg chg="mod">
          <ac:chgData name="אלמוג בורה" userId="7b309e26-a743-44f5-97cc-bb133edac1d6" providerId="ADAL" clId="{9FE92305-49B9-4482-A9F6-DEF166E91AD0}" dt="2024-04-03T20:42:42.877" v="5584"/>
          <ac:spMkLst>
            <pc:docMk/>
            <pc:sldMk cId="3072358924" sldId="303"/>
            <ac:spMk id="22" creationId="{881D2F31-B88E-E1E9-C70C-DE4F3EC16ADF}"/>
          </ac:spMkLst>
        </pc:spChg>
        <pc:spChg chg="mod">
          <ac:chgData name="אלמוג בורה" userId="7b309e26-a743-44f5-97cc-bb133edac1d6" providerId="ADAL" clId="{9FE92305-49B9-4482-A9F6-DEF166E91AD0}" dt="2024-04-03T20:42:42.877" v="5584"/>
          <ac:spMkLst>
            <pc:docMk/>
            <pc:sldMk cId="3072358924" sldId="303"/>
            <ac:spMk id="23" creationId="{FDA8974A-E1CF-AB4C-5137-D487319CBF70}"/>
          </ac:spMkLst>
        </pc:spChg>
        <pc:spChg chg="mod">
          <ac:chgData name="אלמוג בורה" userId="7b309e26-a743-44f5-97cc-bb133edac1d6" providerId="ADAL" clId="{9FE92305-49B9-4482-A9F6-DEF166E91AD0}" dt="2024-04-03T20:42:42.877" v="5584"/>
          <ac:spMkLst>
            <pc:docMk/>
            <pc:sldMk cId="3072358924" sldId="303"/>
            <ac:spMk id="24" creationId="{597E6D59-2AF9-469E-9E89-F0ECC3A9BD25}"/>
          </ac:spMkLst>
        </pc:spChg>
        <pc:spChg chg="mod">
          <ac:chgData name="אלמוג בורה" userId="7b309e26-a743-44f5-97cc-bb133edac1d6" providerId="ADAL" clId="{9FE92305-49B9-4482-A9F6-DEF166E91AD0}" dt="2024-04-03T20:42:42.877" v="5584"/>
          <ac:spMkLst>
            <pc:docMk/>
            <pc:sldMk cId="3072358924" sldId="303"/>
            <ac:spMk id="25" creationId="{D22F6419-8196-4476-6E6C-577FF4F7ABF4}"/>
          </ac:spMkLst>
        </pc:spChg>
        <pc:spChg chg="mod">
          <ac:chgData name="אלמוג בורה" userId="7b309e26-a743-44f5-97cc-bb133edac1d6" providerId="ADAL" clId="{9FE92305-49B9-4482-A9F6-DEF166E91AD0}" dt="2024-04-03T20:42:42.877" v="5584"/>
          <ac:spMkLst>
            <pc:docMk/>
            <pc:sldMk cId="3072358924" sldId="303"/>
            <ac:spMk id="26" creationId="{F40A8E07-822F-B0E8-5F27-644DBE3E1DA3}"/>
          </ac:spMkLst>
        </pc:spChg>
        <pc:spChg chg="mod">
          <ac:chgData name="אלמוג בורה" userId="7b309e26-a743-44f5-97cc-bb133edac1d6" providerId="ADAL" clId="{9FE92305-49B9-4482-A9F6-DEF166E91AD0}" dt="2024-04-03T20:42:42.877" v="5584"/>
          <ac:spMkLst>
            <pc:docMk/>
            <pc:sldMk cId="3072358924" sldId="303"/>
            <ac:spMk id="27" creationId="{0628E232-6708-54CB-01AC-422616FD7E93}"/>
          </ac:spMkLst>
        </pc:spChg>
        <pc:spChg chg="mod">
          <ac:chgData name="אלמוג בורה" userId="7b309e26-a743-44f5-97cc-bb133edac1d6" providerId="ADAL" clId="{9FE92305-49B9-4482-A9F6-DEF166E91AD0}" dt="2024-04-03T20:42:42.877" v="5584"/>
          <ac:spMkLst>
            <pc:docMk/>
            <pc:sldMk cId="3072358924" sldId="303"/>
            <ac:spMk id="28" creationId="{D59DE143-EBDF-054D-0E3C-7B0FE1A23384}"/>
          </ac:spMkLst>
        </pc:spChg>
        <pc:spChg chg="mod">
          <ac:chgData name="אלמוג בורה" userId="7b309e26-a743-44f5-97cc-bb133edac1d6" providerId="ADAL" clId="{9FE92305-49B9-4482-A9F6-DEF166E91AD0}" dt="2024-04-03T20:42:42.877" v="5584"/>
          <ac:spMkLst>
            <pc:docMk/>
            <pc:sldMk cId="3072358924" sldId="303"/>
            <ac:spMk id="29" creationId="{E5863A2F-932D-32F4-2A42-0F62C548BADD}"/>
          </ac:spMkLst>
        </pc:spChg>
        <pc:spChg chg="mod">
          <ac:chgData name="אלמוג בורה" userId="7b309e26-a743-44f5-97cc-bb133edac1d6" providerId="ADAL" clId="{9FE92305-49B9-4482-A9F6-DEF166E91AD0}" dt="2024-04-03T20:42:42.877" v="5584"/>
          <ac:spMkLst>
            <pc:docMk/>
            <pc:sldMk cId="3072358924" sldId="303"/>
            <ac:spMk id="30" creationId="{15753D95-06B2-3453-F595-2F14D4DD75D9}"/>
          </ac:spMkLst>
        </pc:spChg>
        <pc:spChg chg="mod">
          <ac:chgData name="אלמוג בורה" userId="7b309e26-a743-44f5-97cc-bb133edac1d6" providerId="ADAL" clId="{9FE92305-49B9-4482-A9F6-DEF166E91AD0}" dt="2024-04-03T20:42:42.877" v="5584"/>
          <ac:spMkLst>
            <pc:docMk/>
            <pc:sldMk cId="3072358924" sldId="303"/>
            <ac:spMk id="31" creationId="{83A15FEF-AA2A-2C71-C68B-CD893CB5A06F}"/>
          </ac:spMkLst>
        </pc:spChg>
        <pc:spChg chg="mod">
          <ac:chgData name="אלמוג בורה" userId="7b309e26-a743-44f5-97cc-bb133edac1d6" providerId="ADAL" clId="{9FE92305-49B9-4482-A9F6-DEF166E91AD0}" dt="2024-04-03T20:42:42.877" v="5584"/>
          <ac:spMkLst>
            <pc:docMk/>
            <pc:sldMk cId="3072358924" sldId="303"/>
            <ac:spMk id="32" creationId="{BCC78C09-729B-3D5C-1317-00A3E6C46222}"/>
          </ac:spMkLst>
        </pc:spChg>
        <pc:spChg chg="mod">
          <ac:chgData name="אלמוג בורה" userId="7b309e26-a743-44f5-97cc-bb133edac1d6" providerId="ADAL" clId="{9FE92305-49B9-4482-A9F6-DEF166E91AD0}" dt="2024-04-03T20:42:42.877" v="5584"/>
          <ac:spMkLst>
            <pc:docMk/>
            <pc:sldMk cId="3072358924" sldId="303"/>
            <ac:spMk id="33" creationId="{ACAE0B57-A2E6-8DCB-FC4D-DAF79D69AFA3}"/>
          </ac:spMkLst>
        </pc:spChg>
        <pc:spChg chg="mod">
          <ac:chgData name="אלמוג בורה" userId="7b309e26-a743-44f5-97cc-bb133edac1d6" providerId="ADAL" clId="{9FE92305-49B9-4482-A9F6-DEF166E91AD0}" dt="2024-04-03T20:42:42.877" v="5584"/>
          <ac:spMkLst>
            <pc:docMk/>
            <pc:sldMk cId="3072358924" sldId="303"/>
            <ac:spMk id="34" creationId="{94CBD3D1-451E-CB75-4713-56242A719102}"/>
          </ac:spMkLst>
        </pc:spChg>
        <pc:spChg chg="mod">
          <ac:chgData name="אלמוג בורה" userId="7b309e26-a743-44f5-97cc-bb133edac1d6" providerId="ADAL" clId="{9FE92305-49B9-4482-A9F6-DEF166E91AD0}" dt="2024-04-03T20:42:42.877" v="5584"/>
          <ac:spMkLst>
            <pc:docMk/>
            <pc:sldMk cId="3072358924" sldId="303"/>
            <ac:spMk id="35" creationId="{F3D11FE1-9D87-26A7-5EA4-50A39B7E075F}"/>
          </ac:spMkLst>
        </pc:spChg>
        <pc:spChg chg="mod">
          <ac:chgData name="אלמוג בורה" userId="7b309e26-a743-44f5-97cc-bb133edac1d6" providerId="ADAL" clId="{9FE92305-49B9-4482-A9F6-DEF166E91AD0}" dt="2024-04-03T20:42:42.877" v="5584"/>
          <ac:spMkLst>
            <pc:docMk/>
            <pc:sldMk cId="3072358924" sldId="303"/>
            <ac:spMk id="36" creationId="{97636E54-6494-4922-EC5F-20FDB91595A2}"/>
          </ac:spMkLst>
        </pc:spChg>
        <pc:spChg chg="mod">
          <ac:chgData name="אלמוג בורה" userId="7b309e26-a743-44f5-97cc-bb133edac1d6" providerId="ADAL" clId="{9FE92305-49B9-4482-A9F6-DEF166E91AD0}" dt="2024-04-03T20:42:42.877" v="5584"/>
          <ac:spMkLst>
            <pc:docMk/>
            <pc:sldMk cId="3072358924" sldId="303"/>
            <ac:spMk id="37" creationId="{B1BB3BC9-849A-7199-879A-F4DA7EA21650}"/>
          </ac:spMkLst>
        </pc:spChg>
        <pc:spChg chg="mod">
          <ac:chgData name="אלמוג בורה" userId="7b309e26-a743-44f5-97cc-bb133edac1d6" providerId="ADAL" clId="{9FE92305-49B9-4482-A9F6-DEF166E91AD0}" dt="2024-04-03T20:42:42.877" v="5584"/>
          <ac:spMkLst>
            <pc:docMk/>
            <pc:sldMk cId="3072358924" sldId="303"/>
            <ac:spMk id="38" creationId="{1FC7C781-2C3F-3F85-A99D-FAE4B0DFB803}"/>
          </ac:spMkLst>
        </pc:spChg>
        <pc:spChg chg="mod">
          <ac:chgData name="אלמוג בורה" userId="7b309e26-a743-44f5-97cc-bb133edac1d6" providerId="ADAL" clId="{9FE92305-49B9-4482-A9F6-DEF166E91AD0}" dt="2024-04-03T20:42:42.877" v="5584"/>
          <ac:spMkLst>
            <pc:docMk/>
            <pc:sldMk cId="3072358924" sldId="303"/>
            <ac:spMk id="39" creationId="{E8D101D0-6805-5EAF-955D-17AE10B479FF}"/>
          </ac:spMkLst>
        </pc:spChg>
        <pc:spChg chg="mod">
          <ac:chgData name="אלמוג בורה" userId="7b309e26-a743-44f5-97cc-bb133edac1d6" providerId="ADAL" clId="{9FE92305-49B9-4482-A9F6-DEF166E91AD0}" dt="2024-04-03T20:42:42.877" v="5584"/>
          <ac:spMkLst>
            <pc:docMk/>
            <pc:sldMk cId="3072358924" sldId="303"/>
            <ac:spMk id="40" creationId="{C97FB6FC-09DA-7E43-6B81-695F9C8F671E}"/>
          </ac:spMkLst>
        </pc:spChg>
        <pc:spChg chg="mod">
          <ac:chgData name="אלמוג בורה" userId="7b309e26-a743-44f5-97cc-bb133edac1d6" providerId="ADAL" clId="{9FE92305-49B9-4482-A9F6-DEF166E91AD0}" dt="2024-04-03T20:42:42.877" v="5584"/>
          <ac:spMkLst>
            <pc:docMk/>
            <pc:sldMk cId="3072358924" sldId="303"/>
            <ac:spMk id="41" creationId="{29C98F06-69DE-98AD-AEC9-1F2B33B52670}"/>
          </ac:spMkLst>
        </pc:spChg>
        <pc:spChg chg="mod">
          <ac:chgData name="אלמוג בורה" userId="7b309e26-a743-44f5-97cc-bb133edac1d6" providerId="ADAL" clId="{9FE92305-49B9-4482-A9F6-DEF166E91AD0}" dt="2024-04-03T20:42:42.877" v="5584"/>
          <ac:spMkLst>
            <pc:docMk/>
            <pc:sldMk cId="3072358924" sldId="303"/>
            <ac:spMk id="42" creationId="{D7EFB9AD-D970-03F1-5973-3893A1CFBC16}"/>
          </ac:spMkLst>
        </pc:spChg>
        <pc:spChg chg="mod">
          <ac:chgData name="אלמוג בורה" userId="7b309e26-a743-44f5-97cc-bb133edac1d6" providerId="ADAL" clId="{9FE92305-49B9-4482-A9F6-DEF166E91AD0}" dt="2024-04-03T20:42:42.877" v="5584"/>
          <ac:spMkLst>
            <pc:docMk/>
            <pc:sldMk cId="3072358924" sldId="303"/>
            <ac:spMk id="43" creationId="{A7CBB40E-E868-6ED8-048C-EDE585E96FCE}"/>
          </ac:spMkLst>
        </pc:spChg>
        <pc:spChg chg="mod">
          <ac:chgData name="אלמוג בורה" userId="7b309e26-a743-44f5-97cc-bb133edac1d6" providerId="ADAL" clId="{9FE92305-49B9-4482-A9F6-DEF166E91AD0}" dt="2024-04-03T20:42:42.877" v="5584"/>
          <ac:spMkLst>
            <pc:docMk/>
            <pc:sldMk cId="3072358924" sldId="303"/>
            <ac:spMk id="44" creationId="{05F7C507-6FB3-9778-02A5-0ECBE5868475}"/>
          </ac:spMkLst>
        </pc:spChg>
        <pc:spChg chg="mod">
          <ac:chgData name="אלמוג בורה" userId="7b309e26-a743-44f5-97cc-bb133edac1d6" providerId="ADAL" clId="{9FE92305-49B9-4482-A9F6-DEF166E91AD0}" dt="2024-04-03T20:42:42.877" v="5584"/>
          <ac:spMkLst>
            <pc:docMk/>
            <pc:sldMk cId="3072358924" sldId="303"/>
            <ac:spMk id="45" creationId="{BF970FDF-03D8-4B22-521B-99A5C13C9F80}"/>
          </ac:spMkLst>
        </pc:spChg>
        <pc:spChg chg="mod">
          <ac:chgData name="אלמוג בורה" userId="7b309e26-a743-44f5-97cc-bb133edac1d6" providerId="ADAL" clId="{9FE92305-49B9-4482-A9F6-DEF166E91AD0}" dt="2024-04-03T20:42:42.877" v="5584"/>
          <ac:spMkLst>
            <pc:docMk/>
            <pc:sldMk cId="3072358924" sldId="303"/>
            <ac:spMk id="46" creationId="{9F24CF3E-3481-5750-D256-581BEDC1164C}"/>
          </ac:spMkLst>
        </pc:spChg>
        <pc:spChg chg="mod">
          <ac:chgData name="אלמוג בורה" userId="7b309e26-a743-44f5-97cc-bb133edac1d6" providerId="ADAL" clId="{9FE92305-49B9-4482-A9F6-DEF166E91AD0}" dt="2024-04-03T20:42:42.877" v="5584"/>
          <ac:spMkLst>
            <pc:docMk/>
            <pc:sldMk cId="3072358924" sldId="303"/>
            <ac:spMk id="47" creationId="{5B48A4C3-56E0-04F7-361A-19D634551D43}"/>
          </ac:spMkLst>
        </pc:spChg>
        <pc:spChg chg="mod">
          <ac:chgData name="אלמוג בורה" userId="7b309e26-a743-44f5-97cc-bb133edac1d6" providerId="ADAL" clId="{9FE92305-49B9-4482-A9F6-DEF166E91AD0}" dt="2024-04-03T20:42:42.877" v="5584"/>
          <ac:spMkLst>
            <pc:docMk/>
            <pc:sldMk cId="3072358924" sldId="303"/>
            <ac:spMk id="48" creationId="{4650F6BA-99DB-37B0-48A8-D33BD1E0CAC5}"/>
          </ac:spMkLst>
        </pc:spChg>
        <pc:grpChg chg="add mod">
          <ac:chgData name="אלמוג בורה" userId="7b309e26-a743-44f5-97cc-bb133edac1d6" providerId="ADAL" clId="{9FE92305-49B9-4482-A9F6-DEF166E91AD0}" dt="2024-04-03T20:42:54.046" v="5609" actId="1038"/>
          <ac:grpSpMkLst>
            <pc:docMk/>
            <pc:sldMk cId="3072358924" sldId="303"/>
            <ac:grpSpMk id="2" creationId="{4321DA6B-0606-98D1-D670-C5957AC04522}"/>
          </ac:grpSpMkLst>
        </pc:grpChg>
        <pc:picChg chg="add mod">
          <ac:chgData name="אלמוג בורה" userId="7b309e26-a743-44f5-97cc-bb133edac1d6" providerId="ADAL" clId="{9FE92305-49B9-4482-A9F6-DEF166E91AD0}" dt="2024-04-03T19:01:32.434" v="3306" actId="14100"/>
          <ac:picMkLst>
            <pc:docMk/>
            <pc:sldMk cId="3072358924" sldId="303"/>
            <ac:picMk id="4" creationId="{12E4B300-5329-2C10-E37C-5812D812AEEB}"/>
          </ac:picMkLst>
        </pc:picChg>
        <pc:picChg chg="add mod">
          <ac:chgData name="אלמוג בורה" userId="7b309e26-a743-44f5-97cc-bb133edac1d6" providerId="ADAL" clId="{9FE92305-49B9-4482-A9F6-DEF166E91AD0}" dt="2024-04-03T19:01:22.173" v="3302" actId="14100"/>
          <ac:picMkLst>
            <pc:docMk/>
            <pc:sldMk cId="3072358924" sldId="303"/>
            <ac:picMk id="5" creationId="{23E2E992-D2D5-5D3D-09C9-412F42A8DE9F}"/>
          </ac:picMkLst>
        </pc:picChg>
        <pc:picChg chg="add mod">
          <ac:chgData name="אלמוג בורה" userId="7b309e26-a743-44f5-97cc-bb133edac1d6" providerId="ADAL" clId="{9FE92305-49B9-4482-A9F6-DEF166E91AD0}" dt="2024-04-03T19:01:00.514" v="3298" actId="1076"/>
          <ac:picMkLst>
            <pc:docMk/>
            <pc:sldMk cId="3072358924" sldId="303"/>
            <ac:picMk id="2049" creationId="{55F1694A-207A-EC3D-A96B-75F914934F31}"/>
          </ac:picMkLst>
        </pc:picChg>
      </pc:sldChg>
      <pc:sldChg chg="modTransition">
        <pc:chgData name="אלמוג בורה" userId="7b309e26-a743-44f5-97cc-bb133edac1d6" providerId="ADAL" clId="{9FE92305-49B9-4482-A9F6-DEF166E91AD0}" dt="2024-04-03T20:42:13.063" v="5579"/>
        <pc:sldMkLst>
          <pc:docMk/>
          <pc:sldMk cId="3161611624" sldId="304"/>
        </pc:sldMkLst>
      </pc:sldChg>
      <pc:sldMasterChg chg="del delSldLayout">
        <pc:chgData name="אלמוג בורה" userId="7b309e26-a743-44f5-97cc-bb133edac1d6" providerId="ADAL" clId="{9FE92305-49B9-4482-A9F6-DEF166E91AD0}" dt="2024-04-03T14:10:49.239" v="2" actId="47"/>
        <pc:sldMasterMkLst>
          <pc:docMk/>
          <pc:sldMasterMk cId="0" sldId="2147483678"/>
        </pc:sldMasterMkLst>
        <pc:sldLayoutChg chg="del">
          <pc:chgData name="אלמוג בורה" userId="7b309e26-a743-44f5-97cc-bb133edac1d6" providerId="ADAL" clId="{9FE92305-49B9-4482-A9F6-DEF166E91AD0}" dt="2024-04-03T14:10:49.239" v="2" actId="47"/>
          <pc:sldLayoutMkLst>
            <pc:docMk/>
            <pc:sldMasterMk cId="0" sldId="2147483678"/>
            <pc:sldLayoutMk cId="0" sldId="2147483648"/>
          </pc:sldLayoutMkLst>
        </pc:sldLayoutChg>
        <pc:sldLayoutChg chg="del">
          <pc:chgData name="אלמוג בורה" userId="7b309e26-a743-44f5-97cc-bb133edac1d6" providerId="ADAL" clId="{9FE92305-49B9-4482-A9F6-DEF166E91AD0}" dt="2024-04-03T14:10:49.239" v="2" actId="47"/>
          <pc:sldLayoutMkLst>
            <pc:docMk/>
            <pc:sldMasterMk cId="0" sldId="2147483678"/>
            <pc:sldLayoutMk cId="0" sldId="2147483649"/>
          </pc:sldLayoutMkLst>
        </pc:sldLayoutChg>
        <pc:sldLayoutChg chg="del">
          <pc:chgData name="אלמוג בורה" userId="7b309e26-a743-44f5-97cc-bb133edac1d6" providerId="ADAL" clId="{9FE92305-49B9-4482-A9F6-DEF166E91AD0}" dt="2024-04-03T14:10:42.627" v="1" actId="2696"/>
          <pc:sldLayoutMkLst>
            <pc:docMk/>
            <pc:sldMasterMk cId="0" sldId="2147483678"/>
            <pc:sldLayoutMk cId="0" sldId="2147483650"/>
          </pc:sldLayoutMkLst>
        </pc:sldLayoutChg>
        <pc:sldLayoutChg chg="del">
          <pc:chgData name="אלמוג בורה" userId="7b309e26-a743-44f5-97cc-bb133edac1d6" providerId="ADAL" clId="{9FE92305-49B9-4482-A9F6-DEF166E91AD0}" dt="2024-04-03T14:10:49.239" v="2" actId="47"/>
          <pc:sldLayoutMkLst>
            <pc:docMk/>
            <pc:sldMasterMk cId="0" sldId="2147483678"/>
            <pc:sldLayoutMk cId="0" sldId="2147483651"/>
          </pc:sldLayoutMkLst>
        </pc:sldLayoutChg>
        <pc:sldLayoutChg chg="del">
          <pc:chgData name="אלמוג בורה" userId="7b309e26-a743-44f5-97cc-bb133edac1d6" providerId="ADAL" clId="{9FE92305-49B9-4482-A9F6-DEF166E91AD0}" dt="2024-04-03T14:10:49.239" v="2" actId="47"/>
          <pc:sldLayoutMkLst>
            <pc:docMk/>
            <pc:sldMasterMk cId="0" sldId="2147483678"/>
            <pc:sldLayoutMk cId="0" sldId="2147483652"/>
          </pc:sldLayoutMkLst>
        </pc:sldLayoutChg>
        <pc:sldLayoutChg chg="del">
          <pc:chgData name="אלמוג בורה" userId="7b309e26-a743-44f5-97cc-bb133edac1d6" providerId="ADAL" clId="{9FE92305-49B9-4482-A9F6-DEF166E91AD0}" dt="2024-04-03T11:22:07.303" v="0" actId="47"/>
          <pc:sldLayoutMkLst>
            <pc:docMk/>
            <pc:sldMasterMk cId="0" sldId="2147483678"/>
            <pc:sldLayoutMk cId="0" sldId="2147483653"/>
          </pc:sldLayoutMkLst>
        </pc:sldLayoutChg>
        <pc:sldLayoutChg chg="del">
          <pc:chgData name="אלמוג בורה" userId="7b309e26-a743-44f5-97cc-bb133edac1d6" providerId="ADAL" clId="{9FE92305-49B9-4482-A9F6-DEF166E91AD0}" dt="2024-04-03T14:10:49.239" v="2" actId="47"/>
          <pc:sldLayoutMkLst>
            <pc:docMk/>
            <pc:sldMasterMk cId="0" sldId="2147483678"/>
            <pc:sldLayoutMk cId="0" sldId="2147483654"/>
          </pc:sldLayoutMkLst>
        </pc:sldLayoutChg>
        <pc:sldLayoutChg chg="del">
          <pc:chgData name="אלמוג בורה" userId="7b309e26-a743-44f5-97cc-bb133edac1d6" providerId="ADAL" clId="{9FE92305-49B9-4482-A9F6-DEF166E91AD0}" dt="2024-04-03T14:10:49.239" v="2" actId="47"/>
          <pc:sldLayoutMkLst>
            <pc:docMk/>
            <pc:sldMasterMk cId="0" sldId="2147483678"/>
            <pc:sldLayoutMk cId="0" sldId="2147483655"/>
          </pc:sldLayoutMkLst>
        </pc:sldLayoutChg>
        <pc:sldLayoutChg chg="del">
          <pc:chgData name="אלמוג בורה" userId="7b309e26-a743-44f5-97cc-bb133edac1d6" providerId="ADAL" clId="{9FE92305-49B9-4482-A9F6-DEF166E91AD0}" dt="2024-04-03T14:10:49.239" v="2" actId="47"/>
          <pc:sldLayoutMkLst>
            <pc:docMk/>
            <pc:sldMasterMk cId="0" sldId="2147483678"/>
            <pc:sldLayoutMk cId="0" sldId="2147483656"/>
          </pc:sldLayoutMkLst>
        </pc:sldLayoutChg>
        <pc:sldLayoutChg chg="del">
          <pc:chgData name="אלמוג בורה" userId="7b309e26-a743-44f5-97cc-bb133edac1d6" providerId="ADAL" clId="{9FE92305-49B9-4482-A9F6-DEF166E91AD0}" dt="2024-04-03T14:10:49.239" v="2" actId="47"/>
          <pc:sldLayoutMkLst>
            <pc:docMk/>
            <pc:sldMasterMk cId="0" sldId="2147483678"/>
            <pc:sldLayoutMk cId="0" sldId="2147483657"/>
          </pc:sldLayoutMkLst>
        </pc:sldLayoutChg>
        <pc:sldLayoutChg chg="del">
          <pc:chgData name="אלמוג בורה" userId="7b309e26-a743-44f5-97cc-bb133edac1d6" providerId="ADAL" clId="{9FE92305-49B9-4482-A9F6-DEF166E91AD0}" dt="2024-04-03T14:10:49.239" v="2" actId="47"/>
          <pc:sldLayoutMkLst>
            <pc:docMk/>
            <pc:sldMasterMk cId="0" sldId="2147483678"/>
            <pc:sldLayoutMk cId="0" sldId="2147483658"/>
          </pc:sldLayoutMkLst>
        </pc:sldLayoutChg>
        <pc:sldLayoutChg chg="del">
          <pc:chgData name="אלמוג בורה" userId="7b309e26-a743-44f5-97cc-bb133edac1d6" providerId="ADAL" clId="{9FE92305-49B9-4482-A9F6-DEF166E91AD0}" dt="2024-04-03T14:10:49.239" v="2" actId="47"/>
          <pc:sldLayoutMkLst>
            <pc:docMk/>
            <pc:sldMasterMk cId="0" sldId="2147483678"/>
            <pc:sldLayoutMk cId="0" sldId="2147483659"/>
          </pc:sldLayoutMkLst>
        </pc:sldLayoutChg>
        <pc:sldLayoutChg chg="del">
          <pc:chgData name="אלמוג בורה" userId="7b309e26-a743-44f5-97cc-bb133edac1d6" providerId="ADAL" clId="{9FE92305-49B9-4482-A9F6-DEF166E91AD0}" dt="2024-04-03T14:10:49.239" v="2" actId="47"/>
          <pc:sldLayoutMkLst>
            <pc:docMk/>
            <pc:sldMasterMk cId="0" sldId="2147483678"/>
            <pc:sldLayoutMk cId="0" sldId="2147483660"/>
          </pc:sldLayoutMkLst>
        </pc:sldLayoutChg>
        <pc:sldLayoutChg chg="del">
          <pc:chgData name="אלמוג בורה" userId="7b309e26-a743-44f5-97cc-bb133edac1d6" providerId="ADAL" clId="{9FE92305-49B9-4482-A9F6-DEF166E91AD0}" dt="2024-04-03T14:10:49.239" v="2" actId="47"/>
          <pc:sldLayoutMkLst>
            <pc:docMk/>
            <pc:sldMasterMk cId="0" sldId="2147483678"/>
            <pc:sldLayoutMk cId="0" sldId="2147483661"/>
          </pc:sldLayoutMkLst>
        </pc:sldLayoutChg>
        <pc:sldLayoutChg chg="del">
          <pc:chgData name="אלמוג בורה" userId="7b309e26-a743-44f5-97cc-bb133edac1d6" providerId="ADAL" clId="{9FE92305-49B9-4482-A9F6-DEF166E91AD0}" dt="2024-04-03T14:10:49.239" v="2" actId="47"/>
          <pc:sldLayoutMkLst>
            <pc:docMk/>
            <pc:sldMasterMk cId="0" sldId="2147483678"/>
            <pc:sldLayoutMk cId="0" sldId="2147483662"/>
          </pc:sldLayoutMkLst>
        </pc:sldLayoutChg>
        <pc:sldLayoutChg chg="del">
          <pc:chgData name="אלמוג בורה" userId="7b309e26-a743-44f5-97cc-bb133edac1d6" providerId="ADAL" clId="{9FE92305-49B9-4482-A9F6-DEF166E91AD0}" dt="2024-04-03T14:10:49.239" v="2" actId="47"/>
          <pc:sldLayoutMkLst>
            <pc:docMk/>
            <pc:sldMasterMk cId="0" sldId="2147483678"/>
            <pc:sldLayoutMk cId="0" sldId="2147483663"/>
          </pc:sldLayoutMkLst>
        </pc:sldLayoutChg>
        <pc:sldLayoutChg chg="del">
          <pc:chgData name="אלמוג בורה" userId="7b309e26-a743-44f5-97cc-bb133edac1d6" providerId="ADAL" clId="{9FE92305-49B9-4482-A9F6-DEF166E91AD0}" dt="2024-04-03T14:10:49.239" v="2" actId="47"/>
          <pc:sldLayoutMkLst>
            <pc:docMk/>
            <pc:sldMasterMk cId="0" sldId="2147483678"/>
            <pc:sldLayoutMk cId="0" sldId="2147483664"/>
          </pc:sldLayoutMkLst>
        </pc:sldLayoutChg>
        <pc:sldLayoutChg chg="del">
          <pc:chgData name="אלמוג בורה" userId="7b309e26-a743-44f5-97cc-bb133edac1d6" providerId="ADAL" clId="{9FE92305-49B9-4482-A9F6-DEF166E91AD0}" dt="2024-04-03T14:10:49.239" v="2" actId="47"/>
          <pc:sldLayoutMkLst>
            <pc:docMk/>
            <pc:sldMasterMk cId="0" sldId="2147483678"/>
            <pc:sldLayoutMk cId="0" sldId="2147483665"/>
          </pc:sldLayoutMkLst>
        </pc:sldLayoutChg>
        <pc:sldLayoutChg chg="del">
          <pc:chgData name="אלמוג בורה" userId="7b309e26-a743-44f5-97cc-bb133edac1d6" providerId="ADAL" clId="{9FE92305-49B9-4482-A9F6-DEF166E91AD0}" dt="2024-04-03T14:10:49.239" v="2" actId="47"/>
          <pc:sldLayoutMkLst>
            <pc:docMk/>
            <pc:sldMasterMk cId="0" sldId="2147483678"/>
            <pc:sldLayoutMk cId="0" sldId="2147483666"/>
          </pc:sldLayoutMkLst>
        </pc:sldLayoutChg>
        <pc:sldLayoutChg chg="del">
          <pc:chgData name="אלמוג בורה" userId="7b309e26-a743-44f5-97cc-bb133edac1d6" providerId="ADAL" clId="{9FE92305-49B9-4482-A9F6-DEF166E91AD0}" dt="2024-04-03T14:10:49.239" v="2" actId="47"/>
          <pc:sldLayoutMkLst>
            <pc:docMk/>
            <pc:sldMasterMk cId="0" sldId="2147483678"/>
            <pc:sldLayoutMk cId="0" sldId="2147483667"/>
          </pc:sldLayoutMkLst>
        </pc:sldLayoutChg>
        <pc:sldLayoutChg chg="del">
          <pc:chgData name="אלמוג בורה" userId="7b309e26-a743-44f5-97cc-bb133edac1d6" providerId="ADAL" clId="{9FE92305-49B9-4482-A9F6-DEF166E91AD0}" dt="2024-04-03T14:10:49.239" v="2" actId="47"/>
          <pc:sldLayoutMkLst>
            <pc:docMk/>
            <pc:sldMasterMk cId="0" sldId="2147483678"/>
            <pc:sldLayoutMk cId="0" sldId="2147483668"/>
          </pc:sldLayoutMkLst>
        </pc:sldLayoutChg>
        <pc:sldLayoutChg chg="del">
          <pc:chgData name="אלמוג בורה" userId="7b309e26-a743-44f5-97cc-bb133edac1d6" providerId="ADAL" clId="{9FE92305-49B9-4482-A9F6-DEF166E91AD0}" dt="2024-04-03T14:10:49.239" v="2" actId="47"/>
          <pc:sldLayoutMkLst>
            <pc:docMk/>
            <pc:sldMasterMk cId="0" sldId="2147483678"/>
            <pc:sldLayoutMk cId="0" sldId="2147483669"/>
          </pc:sldLayoutMkLst>
        </pc:sldLayoutChg>
        <pc:sldLayoutChg chg="del">
          <pc:chgData name="אלמוג בורה" userId="7b309e26-a743-44f5-97cc-bb133edac1d6" providerId="ADAL" clId="{9FE92305-49B9-4482-A9F6-DEF166E91AD0}" dt="2024-04-03T14:10:49.239" v="2" actId="47"/>
          <pc:sldLayoutMkLst>
            <pc:docMk/>
            <pc:sldMasterMk cId="0" sldId="2147483678"/>
            <pc:sldLayoutMk cId="0" sldId="2147483670"/>
          </pc:sldLayoutMkLst>
        </pc:sldLayoutChg>
        <pc:sldLayoutChg chg="del">
          <pc:chgData name="אלמוג בורה" userId="7b309e26-a743-44f5-97cc-bb133edac1d6" providerId="ADAL" clId="{9FE92305-49B9-4482-A9F6-DEF166E91AD0}" dt="2024-04-03T14:10:49.239" v="2" actId="47"/>
          <pc:sldLayoutMkLst>
            <pc:docMk/>
            <pc:sldMasterMk cId="0" sldId="2147483678"/>
            <pc:sldLayoutMk cId="0" sldId="2147483671"/>
          </pc:sldLayoutMkLst>
        </pc:sldLayoutChg>
        <pc:sldLayoutChg chg="del">
          <pc:chgData name="אלמוג בורה" userId="7b309e26-a743-44f5-97cc-bb133edac1d6" providerId="ADAL" clId="{9FE92305-49B9-4482-A9F6-DEF166E91AD0}" dt="2024-04-03T14:10:49.239" v="2" actId="47"/>
          <pc:sldLayoutMkLst>
            <pc:docMk/>
            <pc:sldMasterMk cId="0" sldId="2147483678"/>
            <pc:sldLayoutMk cId="0" sldId="2147483672"/>
          </pc:sldLayoutMkLst>
        </pc:sldLayoutChg>
        <pc:sldLayoutChg chg="del">
          <pc:chgData name="אלמוג בורה" userId="7b309e26-a743-44f5-97cc-bb133edac1d6" providerId="ADAL" clId="{9FE92305-49B9-4482-A9F6-DEF166E91AD0}" dt="2024-04-03T14:10:49.239" v="2" actId="47"/>
          <pc:sldLayoutMkLst>
            <pc:docMk/>
            <pc:sldMasterMk cId="0" sldId="2147483678"/>
            <pc:sldLayoutMk cId="0" sldId="2147483673"/>
          </pc:sldLayoutMkLst>
        </pc:sldLayoutChg>
        <pc:sldLayoutChg chg="del">
          <pc:chgData name="אלמוג בורה" userId="7b309e26-a743-44f5-97cc-bb133edac1d6" providerId="ADAL" clId="{9FE92305-49B9-4482-A9F6-DEF166E91AD0}" dt="2024-04-03T14:10:49.239" v="2" actId="47"/>
          <pc:sldLayoutMkLst>
            <pc:docMk/>
            <pc:sldMasterMk cId="0" sldId="2147483678"/>
            <pc:sldLayoutMk cId="0" sldId="2147483674"/>
          </pc:sldLayoutMkLst>
        </pc:sldLayoutChg>
        <pc:sldLayoutChg chg="del">
          <pc:chgData name="אלמוג בורה" userId="7b309e26-a743-44f5-97cc-bb133edac1d6" providerId="ADAL" clId="{9FE92305-49B9-4482-A9F6-DEF166E91AD0}" dt="2024-04-03T14:10:49.239" v="2" actId="47"/>
          <pc:sldLayoutMkLst>
            <pc:docMk/>
            <pc:sldMasterMk cId="0" sldId="2147483678"/>
            <pc:sldLayoutMk cId="0" sldId="2147483675"/>
          </pc:sldLayoutMkLst>
        </pc:sldLayoutChg>
      </pc:sldMasterChg>
      <pc:sldMasterChg chg="delSldLayout">
        <pc:chgData name="אלמוג בורה" userId="7b309e26-a743-44f5-97cc-bb133edac1d6" providerId="ADAL" clId="{9FE92305-49B9-4482-A9F6-DEF166E91AD0}" dt="2024-04-03T14:10:49.239" v="2" actId="47"/>
        <pc:sldMasterMkLst>
          <pc:docMk/>
          <pc:sldMasterMk cId="0" sldId="2147483679"/>
        </pc:sldMasterMkLst>
        <pc:sldLayoutChg chg="del">
          <pc:chgData name="אלמוג בורה" userId="7b309e26-a743-44f5-97cc-bb133edac1d6" providerId="ADAL" clId="{9FE92305-49B9-4482-A9F6-DEF166E91AD0}" dt="2024-04-03T14:10:49.239" v="2" actId="47"/>
          <pc:sldLayoutMkLst>
            <pc:docMk/>
            <pc:sldMasterMk cId="0" sldId="2147483679"/>
            <pc:sldLayoutMk cId="0" sldId="2147483676"/>
          </pc:sldLayoutMkLst>
        </pc:sldLayoutChg>
        <pc:sldLayoutChg chg="del">
          <pc:chgData name="אלמוג בורה" userId="7b309e26-a743-44f5-97cc-bb133edac1d6" providerId="ADAL" clId="{9FE92305-49B9-4482-A9F6-DEF166E91AD0}" dt="2024-04-03T14:10:49.239" v="2" actId="47"/>
          <pc:sldLayoutMkLst>
            <pc:docMk/>
            <pc:sldMasterMk cId="0" sldId="2147483679"/>
            <pc:sldLayoutMk cId="0" sldId="2147483677"/>
          </pc:sldLayoutMkLst>
        </pc:sldLayoutChg>
      </pc:sldMasterChg>
    </pc:docChg>
  </pc:docChgLst>
  <pc:docChgLst>
    <pc:chgData name="סיסו אלמוג" userId="64462c8e-e748-4f47-88b9-42b2782ec8ea" providerId="ADAL" clId="{0F24B065-A0B6-402F-ABA3-9358C897BF8F}"/>
    <pc:docChg chg="custSel addSld modSld sldOrd">
      <pc:chgData name="סיסו אלמוג" userId="64462c8e-e748-4f47-88b9-42b2782ec8ea" providerId="ADAL" clId="{0F24B065-A0B6-402F-ABA3-9358C897BF8F}" dt="2024-04-04T08:36:09.861" v="311" actId="122"/>
      <pc:docMkLst>
        <pc:docMk/>
      </pc:docMkLst>
      <pc:sldChg chg="addSp delSp modSp mod ord">
        <pc:chgData name="סיסו אלמוג" userId="64462c8e-e748-4f47-88b9-42b2782ec8ea" providerId="ADAL" clId="{0F24B065-A0B6-402F-ABA3-9358C897BF8F}" dt="2024-04-03T20:30:40.535" v="267" actId="20577"/>
        <pc:sldMkLst>
          <pc:docMk/>
          <pc:sldMk cId="3277397724" sldId="280"/>
        </pc:sldMkLst>
        <pc:spChg chg="add mod">
          <ac:chgData name="סיסו אלמוג" userId="64462c8e-e748-4f47-88b9-42b2782ec8ea" providerId="ADAL" clId="{0F24B065-A0B6-402F-ABA3-9358C897BF8F}" dt="2024-04-03T17:16:31.654" v="218" actId="20577"/>
          <ac:spMkLst>
            <pc:docMk/>
            <pc:sldMk cId="3277397724" sldId="280"/>
            <ac:spMk id="3" creationId="{3245C55A-B7E0-37D4-AF4E-081E770C68C2}"/>
          </ac:spMkLst>
        </pc:spChg>
        <pc:spChg chg="mod">
          <ac:chgData name="סיסו אלמוג" userId="64462c8e-e748-4f47-88b9-42b2782ec8ea" providerId="ADAL" clId="{0F24B065-A0B6-402F-ABA3-9358C897BF8F}" dt="2024-04-03T20:30:31.068" v="266" actId="20577"/>
          <ac:spMkLst>
            <pc:docMk/>
            <pc:sldMk cId="3277397724" sldId="280"/>
            <ac:spMk id="5" creationId="{6EB44FA6-AF2F-E1AB-574A-77DDB43718DB}"/>
          </ac:spMkLst>
        </pc:spChg>
        <pc:spChg chg="add del mod">
          <ac:chgData name="סיסו אלמוג" userId="64462c8e-e748-4f47-88b9-42b2782ec8ea" providerId="ADAL" clId="{0F24B065-A0B6-402F-ABA3-9358C897BF8F}" dt="2024-04-03T17:16:24.925" v="206" actId="478"/>
          <ac:spMkLst>
            <pc:docMk/>
            <pc:sldMk cId="3277397724" sldId="280"/>
            <ac:spMk id="5" creationId="{85984980-4B04-F2A3-6BEB-F4F3F21A3692}"/>
          </ac:spMkLst>
        </pc:spChg>
        <pc:spChg chg="mod">
          <ac:chgData name="סיסו אלמוג" userId="64462c8e-e748-4f47-88b9-42b2782ec8ea" providerId="ADAL" clId="{0F24B065-A0B6-402F-ABA3-9358C897BF8F}" dt="2024-04-03T20:30:40.535" v="267" actId="20577"/>
          <ac:spMkLst>
            <pc:docMk/>
            <pc:sldMk cId="3277397724" sldId="280"/>
            <ac:spMk id="6" creationId="{16F978D3-305C-93B1-B3E7-0AD01DBA5598}"/>
          </ac:spMkLst>
        </pc:spChg>
        <pc:spChg chg="del">
          <ac:chgData name="סיסו אלמוג" userId="64462c8e-e748-4f47-88b9-42b2782ec8ea" providerId="ADAL" clId="{0F24B065-A0B6-402F-ABA3-9358C897BF8F}" dt="2024-04-03T17:16:22.199" v="204" actId="478"/>
          <ac:spMkLst>
            <pc:docMk/>
            <pc:sldMk cId="3277397724" sldId="280"/>
            <ac:spMk id="1062" creationId="{00000000-0000-0000-0000-000000000000}"/>
          </ac:spMkLst>
        </pc:spChg>
        <pc:spChg chg="del">
          <ac:chgData name="סיסו אלמוג" userId="64462c8e-e748-4f47-88b9-42b2782ec8ea" providerId="ADAL" clId="{0F24B065-A0B6-402F-ABA3-9358C897BF8F}" dt="2024-04-03T17:16:22.199" v="204" actId="478"/>
          <ac:spMkLst>
            <pc:docMk/>
            <pc:sldMk cId="3277397724" sldId="280"/>
            <ac:spMk id="1063" creationId="{00000000-0000-0000-0000-000000000000}"/>
          </ac:spMkLst>
        </pc:spChg>
        <pc:spChg chg="del">
          <ac:chgData name="סיסו אלמוג" userId="64462c8e-e748-4f47-88b9-42b2782ec8ea" providerId="ADAL" clId="{0F24B065-A0B6-402F-ABA3-9358C897BF8F}" dt="2024-04-03T17:16:22.199" v="204" actId="478"/>
          <ac:spMkLst>
            <pc:docMk/>
            <pc:sldMk cId="3277397724" sldId="280"/>
            <ac:spMk id="1612" creationId="{00000000-0000-0000-0000-000000000000}"/>
          </ac:spMkLst>
        </pc:spChg>
        <pc:grpChg chg="del">
          <ac:chgData name="סיסו אלמוג" userId="64462c8e-e748-4f47-88b9-42b2782ec8ea" providerId="ADAL" clId="{0F24B065-A0B6-402F-ABA3-9358C897BF8F}" dt="2024-04-03T17:16:22.199" v="204" actId="478"/>
          <ac:grpSpMkLst>
            <pc:docMk/>
            <pc:sldMk cId="3277397724" sldId="280"/>
            <ac:grpSpMk id="1064" creationId="{00000000-0000-0000-0000-000000000000}"/>
          </ac:grpSpMkLst>
        </pc:grpChg>
        <pc:grpChg chg="del">
          <ac:chgData name="סיסו אלמוג" userId="64462c8e-e748-4f47-88b9-42b2782ec8ea" providerId="ADAL" clId="{0F24B065-A0B6-402F-ABA3-9358C897BF8F}" dt="2024-04-03T17:16:22.726" v="205" actId="478"/>
          <ac:grpSpMkLst>
            <pc:docMk/>
            <pc:sldMk cId="3277397724" sldId="280"/>
            <ac:grpSpMk id="1105" creationId="{00000000-0000-0000-0000-000000000000}"/>
          </ac:grpSpMkLst>
        </pc:grpChg>
        <pc:grpChg chg="del">
          <ac:chgData name="סיסו אלמוג" userId="64462c8e-e748-4f47-88b9-42b2782ec8ea" providerId="ADAL" clId="{0F24B065-A0B6-402F-ABA3-9358C897BF8F}" dt="2024-04-03T17:16:22.199" v="204" actId="478"/>
          <ac:grpSpMkLst>
            <pc:docMk/>
            <pc:sldMk cId="3277397724" sldId="280"/>
            <ac:grpSpMk id="1155" creationId="{00000000-0000-0000-0000-000000000000}"/>
          </ac:grpSpMkLst>
        </pc:grpChg>
        <pc:grpChg chg="del">
          <ac:chgData name="סיסו אלמוג" userId="64462c8e-e748-4f47-88b9-42b2782ec8ea" providerId="ADAL" clId="{0F24B065-A0B6-402F-ABA3-9358C897BF8F}" dt="2024-04-03T17:16:22.199" v="204" actId="478"/>
          <ac:grpSpMkLst>
            <pc:docMk/>
            <pc:sldMk cId="3277397724" sldId="280"/>
            <ac:grpSpMk id="1537" creationId="{00000000-0000-0000-0000-000000000000}"/>
          </ac:grpSpMkLst>
        </pc:grpChg>
        <pc:picChg chg="add del">
          <ac:chgData name="סיסו אלמוג" userId="64462c8e-e748-4f47-88b9-42b2782ec8ea" providerId="ADAL" clId="{0F24B065-A0B6-402F-ABA3-9358C897BF8F}" dt="2024-04-03T20:18:10.084" v="248" actId="478"/>
          <ac:picMkLst>
            <pc:docMk/>
            <pc:sldMk cId="3277397724" sldId="280"/>
            <ac:picMk id="10" creationId="{6646AF1D-949C-0437-B908-449F78C28598}"/>
          </ac:picMkLst>
        </pc:picChg>
        <pc:cxnChg chg="mod">
          <ac:chgData name="סיסו אלמוג" userId="64462c8e-e748-4f47-88b9-42b2782ec8ea" providerId="ADAL" clId="{0F24B065-A0B6-402F-ABA3-9358C897BF8F}" dt="2024-04-03T17:16:22.199" v="204" actId="478"/>
          <ac:cxnSpMkLst>
            <pc:docMk/>
            <pc:sldMk cId="3277397724" sldId="280"/>
            <ac:cxnSpMk id="1614" creationId="{00000000-0000-0000-0000-000000000000}"/>
          </ac:cxnSpMkLst>
        </pc:cxnChg>
      </pc:sldChg>
      <pc:sldChg chg="modSp mod ord">
        <pc:chgData name="סיסו אלמוג" userId="64462c8e-e748-4f47-88b9-42b2782ec8ea" providerId="ADAL" clId="{0F24B065-A0B6-402F-ABA3-9358C897BF8F}" dt="2024-04-04T08:32:24.950" v="308" actId="20577"/>
        <pc:sldMkLst>
          <pc:docMk/>
          <pc:sldMk cId="2861532411" sldId="291"/>
        </pc:sldMkLst>
        <pc:spChg chg="mod">
          <ac:chgData name="סיסו אלמוג" userId="64462c8e-e748-4f47-88b9-42b2782ec8ea" providerId="ADAL" clId="{0F24B065-A0B6-402F-ABA3-9358C897BF8F}" dt="2024-04-04T08:32:24.950" v="308" actId="20577"/>
          <ac:spMkLst>
            <pc:docMk/>
            <pc:sldMk cId="2861532411" sldId="291"/>
            <ac:spMk id="3" creationId="{5B0C5AD2-6218-4CCF-A972-14F29E8D1555}"/>
          </ac:spMkLst>
        </pc:spChg>
        <pc:spChg chg="mod">
          <ac:chgData name="סיסו אלמוג" userId="64462c8e-e748-4f47-88b9-42b2782ec8ea" providerId="ADAL" clId="{0F24B065-A0B6-402F-ABA3-9358C897BF8F}" dt="2024-04-04T08:32:23.270" v="307" actId="20577"/>
          <ac:spMkLst>
            <pc:docMk/>
            <pc:sldMk cId="2861532411" sldId="291"/>
            <ac:spMk id="6" creationId="{3A1F545E-3201-DB37-5C16-D7057C1A7FC7}"/>
          </ac:spMkLst>
        </pc:spChg>
        <pc:spChg chg="mod">
          <ac:chgData name="סיסו אלמוג" userId="64462c8e-e748-4f47-88b9-42b2782ec8ea" providerId="ADAL" clId="{0F24B065-A0B6-402F-ABA3-9358C897BF8F}" dt="2024-04-04T08:32:07.862" v="296" actId="20577"/>
          <ac:spMkLst>
            <pc:docMk/>
            <pc:sldMk cId="2861532411" sldId="291"/>
            <ac:spMk id="8" creationId="{3B48ED52-B63E-F9CE-9072-362AD1BB923A}"/>
          </ac:spMkLst>
        </pc:spChg>
      </pc:sldChg>
      <pc:sldChg chg="addSp delSp modSp mod chgLayout">
        <pc:chgData name="סיסו אלמוג" userId="64462c8e-e748-4f47-88b9-42b2782ec8ea" providerId="ADAL" clId="{0F24B065-A0B6-402F-ABA3-9358C897BF8F}" dt="2024-04-03T17:13:56.292" v="91" actId="478"/>
        <pc:sldMkLst>
          <pc:docMk/>
          <pc:sldMk cId="271391868" sldId="295"/>
        </pc:sldMkLst>
        <pc:spChg chg="add mod">
          <ac:chgData name="סיסו אלמוג" userId="64462c8e-e748-4f47-88b9-42b2782ec8ea" providerId="ADAL" clId="{0F24B065-A0B6-402F-ABA3-9358C897BF8F}" dt="2024-04-03T17:13:54.384" v="90" actId="1076"/>
          <ac:spMkLst>
            <pc:docMk/>
            <pc:sldMk cId="271391868" sldId="295"/>
            <ac:spMk id="2" creationId="{95D2FB15-4D4E-2281-D5D7-CE409E48B707}"/>
          </ac:spMkLst>
        </pc:spChg>
        <pc:spChg chg="add del mod">
          <ac:chgData name="סיסו אלמוג" userId="64462c8e-e748-4f47-88b9-42b2782ec8ea" providerId="ADAL" clId="{0F24B065-A0B6-402F-ABA3-9358C897BF8F}" dt="2024-04-03T17:13:56.292" v="91" actId="478"/>
          <ac:spMkLst>
            <pc:docMk/>
            <pc:sldMk cId="271391868" sldId="295"/>
            <ac:spMk id="3" creationId="{90CA2DC8-BC25-FCCB-BA88-2A222153F860}"/>
          </ac:spMkLst>
        </pc:spChg>
        <pc:spChg chg="add mod">
          <ac:chgData name="סיסו אלמוג" userId="64462c8e-e748-4f47-88b9-42b2782ec8ea" providerId="ADAL" clId="{0F24B065-A0B6-402F-ABA3-9358C897BF8F}" dt="2024-04-03T17:13:56.292" v="91" actId="478"/>
          <ac:spMkLst>
            <pc:docMk/>
            <pc:sldMk cId="271391868" sldId="295"/>
            <ac:spMk id="5" creationId="{599B9730-91AD-CF56-7E76-84C8FF7C2E40}"/>
          </ac:spMkLst>
        </pc:spChg>
      </pc:sldChg>
      <pc:sldChg chg="addSp modSp mod ord chgLayout">
        <pc:chgData name="סיסו אלמוג" userId="64462c8e-e748-4f47-88b9-42b2782ec8ea" providerId="ADAL" clId="{0F24B065-A0B6-402F-ABA3-9358C897BF8F}" dt="2024-04-03T17:44:38.383" v="240" actId="20577"/>
        <pc:sldMkLst>
          <pc:docMk/>
          <pc:sldMk cId="2208276671" sldId="296"/>
        </pc:sldMkLst>
        <pc:spChg chg="add mod">
          <ac:chgData name="סיסו אלמוג" userId="64462c8e-e748-4f47-88b9-42b2782ec8ea" providerId="ADAL" clId="{0F24B065-A0B6-402F-ABA3-9358C897BF8F}" dt="2024-04-03T17:15:19.249" v="142" actId="20577"/>
          <ac:spMkLst>
            <pc:docMk/>
            <pc:sldMk cId="2208276671" sldId="296"/>
            <ac:spMk id="2" creationId="{5A3AF855-5EC8-7E18-1021-9CD101319FD4}"/>
          </ac:spMkLst>
        </pc:spChg>
        <pc:spChg chg="add mod">
          <ac:chgData name="סיסו אלמוג" userId="64462c8e-e748-4f47-88b9-42b2782ec8ea" providerId="ADAL" clId="{0F24B065-A0B6-402F-ABA3-9358C897BF8F}" dt="2024-04-03T17:12:42.759" v="0" actId="700"/>
          <ac:spMkLst>
            <pc:docMk/>
            <pc:sldMk cId="2208276671" sldId="296"/>
            <ac:spMk id="3" creationId="{E22CFB16-55B9-B286-D400-C644B278F2C6}"/>
          </ac:spMkLst>
        </pc:spChg>
        <pc:spChg chg="mod">
          <ac:chgData name="סיסו אלמוג" userId="64462c8e-e748-4f47-88b9-42b2782ec8ea" providerId="ADAL" clId="{0F24B065-A0B6-402F-ABA3-9358C897BF8F}" dt="2024-04-03T17:44:25.792" v="235" actId="14100"/>
          <ac:spMkLst>
            <pc:docMk/>
            <pc:sldMk cId="2208276671" sldId="296"/>
            <ac:spMk id="6" creationId="{7CEDFE5E-B734-82B8-EA54-260CBEFB1623}"/>
          </ac:spMkLst>
        </pc:spChg>
        <pc:spChg chg="mod">
          <ac:chgData name="סיסו אלמוג" userId="64462c8e-e748-4f47-88b9-42b2782ec8ea" providerId="ADAL" clId="{0F24B065-A0B6-402F-ABA3-9358C897BF8F}" dt="2024-04-03T17:44:38.383" v="240" actId="20577"/>
          <ac:spMkLst>
            <pc:docMk/>
            <pc:sldMk cId="2208276671" sldId="296"/>
            <ac:spMk id="10" creationId="{C5C6AEC6-5B67-050D-813A-ABB409E3D5D2}"/>
          </ac:spMkLst>
        </pc:spChg>
      </pc:sldChg>
      <pc:sldChg chg="addSp delSp modSp mod chgLayout">
        <pc:chgData name="סיסו אלמוג" userId="64462c8e-e748-4f47-88b9-42b2782ec8ea" providerId="ADAL" clId="{0F24B065-A0B6-402F-ABA3-9358C897BF8F}" dt="2024-04-03T17:16:17.030" v="203" actId="20577"/>
        <pc:sldMkLst>
          <pc:docMk/>
          <pc:sldMk cId="57299979" sldId="297"/>
        </pc:sldMkLst>
        <pc:spChg chg="add mod">
          <ac:chgData name="סיסו אלמוג" userId="64462c8e-e748-4f47-88b9-42b2782ec8ea" providerId="ADAL" clId="{0F24B065-A0B6-402F-ABA3-9358C897BF8F}" dt="2024-04-03T17:15:42.598" v="160" actId="20577"/>
          <ac:spMkLst>
            <pc:docMk/>
            <pc:sldMk cId="57299979" sldId="297"/>
            <ac:spMk id="2" creationId="{03A53C48-0268-F0DB-4EE6-1BC21F88D6E1}"/>
          </ac:spMkLst>
        </pc:spChg>
        <pc:spChg chg="add mod">
          <ac:chgData name="סיסו אלמוג" userId="64462c8e-e748-4f47-88b9-42b2782ec8ea" providerId="ADAL" clId="{0F24B065-A0B6-402F-ABA3-9358C897BF8F}" dt="2024-04-03T17:13:12.746" v="32" actId="700"/>
          <ac:spMkLst>
            <pc:docMk/>
            <pc:sldMk cId="57299979" sldId="297"/>
            <ac:spMk id="3" creationId="{BF2594AF-2AB4-0785-11A4-100A6FA82387}"/>
          </ac:spMkLst>
        </pc:spChg>
        <pc:spChg chg="add mod">
          <ac:chgData name="סיסו אלמוג" userId="64462c8e-e748-4f47-88b9-42b2782ec8ea" providerId="ADAL" clId="{0F24B065-A0B6-402F-ABA3-9358C897BF8F}" dt="2024-04-03T17:16:17.030" v="203" actId="20577"/>
          <ac:spMkLst>
            <pc:docMk/>
            <pc:sldMk cId="57299979" sldId="297"/>
            <ac:spMk id="5" creationId="{EA3BB509-C73B-3DC4-B9F4-6AF857D09B44}"/>
          </ac:spMkLst>
        </pc:spChg>
        <pc:picChg chg="add del mod">
          <ac:chgData name="סיסו אלמוג" userId="64462c8e-e748-4f47-88b9-42b2782ec8ea" providerId="ADAL" clId="{0F24B065-A0B6-402F-ABA3-9358C897BF8F}" dt="2024-04-03T17:15:58.557" v="164" actId="478"/>
          <ac:picMkLst>
            <pc:docMk/>
            <pc:sldMk cId="57299979" sldId="297"/>
            <ac:picMk id="4" creationId="{23E2E992-D2D5-5D3D-09C9-412F42A8DE9F}"/>
          </ac:picMkLst>
        </pc:picChg>
      </pc:sldChg>
      <pc:sldChg chg="modSp mod">
        <pc:chgData name="סיסו אלמוג" userId="64462c8e-e748-4f47-88b9-42b2782ec8ea" providerId="ADAL" clId="{0F24B065-A0B6-402F-ABA3-9358C897BF8F}" dt="2024-04-04T08:33:37.396" v="309" actId="1076"/>
        <pc:sldMkLst>
          <pc:docMk/>
          <pc:sldMk cId="849735588" sldId="298"/>
        </pc:sldMkLst>
        <pc:picChg chg="mod">
          <ac:chgData name="סיסו אלמוג" userId="64462c8e-e748-4f47-88b9-42b2782ec8ea" providerId="ADAL" clId="{0F24B065-A0B6-402F-ABA3-9358C897BF8F}" dt="2024-04-04T08:33:37.396" v="309" actId="1076"/>
          <ac:picMkLst>
            <pc:docMk/>
            <pc:sldMk cId="849735588" sldId="298"/>
            <ac:picMk id="2" creationId="{DDD7303D-62F8-3D3F-4983-35A645737E95}"/>
          </ac:picMkLst>
        </pc:picChg>
      </pc:sldChg>
      <pc:sldChg chg="modSp mod">
        <pc:chgData name="סיסו אלמוג" userId="64462c8e-e748-4f47-88b9-42b2782ec8ea" providerId="ADAL" clId="{0F24B065-A0B6-402F-ABA3-9358C897BF8F}" dt="2024-04-04T08:36:09.861" v="311" actId="122"/>
        <pc:sldMkLst>
          <pc:docMk/>
          <pc:sldMk cId="2604132336" sldId="299"/>
        </pc:sldMkLst>
        <pc:spChg chg="mod">
          <ac:chgData name="סיסו אלמוג" userId="64462c8e-e748-4f47-88b9-42b2782ec8ea" providerId="ADAL" clId="{0F24B065-A0B6-402F-ABA3-9358C897BF8F}" dt="2024-04-04T08:36:09.861" v="311" actId="122"/>
          <ac:spMkLst>
            <pc:docMk/>
            <pc:sldMk cId="2604132336" sldId="299"/>
            <ac:spMk id="10" creationId="{C5C6AEC6-5B67-050D-813A-ABB409E3D5D2}"/>
          </ac:spMkLst>
        </pc:spChg>
      </pc:sldChg>
      <pc:sldChg chg="addSp modSp mod chgLayout">
        <pc:chgData name="סיסו אלמוג" userId="64462c8e-e748-4f47-88b9-42b2782ec8ea" providerId="ADAL" clId="{0F24B065-A0B6-402F-ABA3-9358C897BF8F}" dt="2024-04-03T17:14:10.790" v="116" actId="20577"/>
        <pc:sldMkLst>
          <pc:docMk/>
          <pc:sldMk cId="898929859" sldId="300"/>
        </pc:sldMkLst>
        <pc:spChg chg="add mod">
          <ac:chgData name="סיסו אלמוג" userId="64462c8e-e748-4f47-88b9-42b2782ec8ea" providerId="ADAL" clId="{0F24B065-A0B6-402F-ABA3-9358C897BF8F}" dt="2024-04-03T17:14:10.790" v="116" actId="20577"/>
          <ac:spMkLst>
            <pc:docMk/>
            <pc:sldMk cId="898929859" sldId="300"/>
            <ac:spMk id="2" creationId="{5573D21E-75F1-2468-EF65-D139EC6D2F0E}"/>
          </ac:spMkLst>
        </pc:spChg>
        <pc:spChg chg="add mod">
          <ac:chgData name="סיסו אלמוג" userId="64462c8e-e748-4f47-88b9-42b2782ec8ea" providerId="ADAL" clId="{0F24B065-A0B6-402F-ABA3-9358C897BF8F}" dt="2024-04-03T17:14:01.465" v="92" actId="700"/>
          <ac:spMkLst>
            <pc:docMk/>
            <pc:sldMk cId="898929859" sldId="300"/>
            <ac:spMk id="3" creationId="{039CCF56-4AF9-AA61-9E19-BF5C33717504}"/>
          </ac:spMkLst>
        </pc:spChg>
      </pc:sldChg>
      <pc:sldChg chg="addSp delSp modSp mod chgLayout">
        <pc:chgData name="סיסו אלמוג" userId="64462c8e-e748-4f47-88b9-42b2782ec8ea" providerId="ADAL" clId="{0F24B065-A0B6-402F-ABA3-9358C897BF8F}" dt="2024-04-03T20:17:56.837" v="246" actId="403"/>
        <pc:sldMkLst>
          <pc:docMk/>
          <pc:sldMk cId="1403948653" sldId="301"/>
        </pc:sldMkLst>
        <pc:spChg chg="add mod">
          <ac:chgData name="סיסו אלמוג" userId="64462c8e-e748-4f47-88b9-42b2782ec8ea" providerId="ADAL" clId="{0F24B065-A0B6-402F-ABA3-9358C897BF8F}" dt="2024-04-03T17:14:38.885" v="130" actId="20577"/>
          <ac:spMkLst>
            <pc:docMk/>
            <pc:sldMk cId="1403948653" sldId="301"/>
            <ac:spMk id="2" creationId="{D04F6823-11D1-9ADE-3B3C-4AD1A46FF676}"/>
          </ac:spMkLst>
        </pc:spChg>
        <pc:spChg chg="add mod">
          <ac:chgData name="סיסו אלמוג" userId="64462c8e-e748-4f47-88b9-42b2782ec8ea" providerId="ADAL" clId="{0F24B065-A0B6-402F-ABA3-9358C897BF8F}" dt="2024-04-03T17:14:35.100" v="117" actId="700"/>
          <ac:spMkLst>
            <pc:docMk/>
            <pc:sldMk cId="1403948653" sldId="301"/>
            <ac:spMk id="3" creationId="{D6205F4A-2C32-E5B0-CA3D-175C11280CA4}"/>
          </ac:spMkLst>
        </pc:spChg>
        <pc:spChg chg="del mod">
          <ac:chgData name="סיסו אלמוג" userId="64462c8e-e748-4f47-88b9-42b2782ec8ea" providerId="ADAL" clId="{0F24B065-A0B6-402F-ABA3-9358C897BF8F}" dt="2024-04-03T20:17:43.843" v="242" actId="478"/>
          <ac:spMkLst>
            <pc:docMk/>
            <pc:sldMk cId="1403948653" sldId="301"/>
            <ac:spMk id="8" creationId="{07716B7C-7F87-81A6-158D-7FC15BBC8843}"/>
          </ac:spMkLst>
        </pc:spChg>
        <pc:spChg chg="mod">
          <ac:chgData name="סיסו אלמוג" userId="64462c8e-e748-4f47-88b9-42b2782ec8ea" providerId="ADAL" clId="{0F24B065-A0B6-402F-ABA3-9358C897BF8F}" dt="2024-04-03T20:17:56.837" v="246" actId="403"/>
          <ac:spMkLst>
            <pc:docMk/>
            <pc:sldMk cId="1403948653" sldId="301"/>
            <ac:spMk id="52" creationId="{0CD36FA3-9C98-9B0C-1F8F-C5E31568CB8A}"/>
          </ac:spMkLst>
        </pc:spChg>
      </pc:sldChg>
      <pc:sldChg chg="addSp delSp modSp add mod">
        <pc:chgData name="סיסו אלמוג" userId="64462c8e-e748-4f47-88b9-42b2782ec8ea" providerId="ADAL" clId="{0F24B065-A0B6-402F-ABA3-9358C897BF8F}" dt="2024-04-03T20:19:41.613" v="264" actId="1076"/>
        <pc:sldMkLst>
          <pc:docMk/>
          <pc:sldMk cId="3161611624" sldId="304"/>
        </pc:sldMkLst>
        <pc:spChg chg="mod">
          <ac:chgData name="סיסו אלמוג" userId="64462c8e-e748-4f47-88b9-42b2782ec8ea" providerId="ADAL" clId="{0F24B065-A0B6-402F-ABA3-9358C897BF8F}" dt="2024-04-03T20:18:18.795" v="254" actId="20577"/>
          <ac:spMkLst>
            <pc:docMk/>
            <pc:sldMk cId="3161611624" sldId="304"/>
            <ac:spMk id="5" creationId="{6EB44FA6-AF2F-E1AB-574A-77DDB43718DB}"/>
          </ac:spMkLst>
        </pc:spChg>
        <pc:spChg chg="mod">
          <ac:chgData name="סיסו אלמוג" userId="64462c8e-e748-4f47-88b9-42b2782ec8ea" providerId="ADAL" clId="{0F24B065-A0B6-402F-ABA3-9358C897BF8F}" dt="2024-04-03T20:19:07.424" v="256" actId="108"/>
          <ac:spMkLst>
            <pc:docMk/>
            <pc:sldMk cId="3161611624" sldId="304"/>
            <ac:spMk id="6" creationId="{16F978D3-305C-93B1-B3E7-0AD01DBA5598}"/>
          </ac:spMkLst>
        </pc:spChg>
        <pc:spChg chg="mod">
          <ac:chgData name="סיסו אלמוג" userId="64462c8e-e748-4f47-88b9-42b2782ec8ea" providerId="ADAL" clId="{0F24B065-A0B6-402F-ABA3-9358C897BF8F}" dt="2024-04-03T20:19:24.655" v="258" actId="108"/>
          <ac:spMkLst>
            <pc:docMk/>
            <pc:sldMk cId="3161611624" sldId="304"/>
            <ac:spMk id="14" creationId="{63BA9D03-1CFA-05FA-0115-8DF328280DB6}"/>
          </ac:spMkLst>
        </pc:spChg>
        <pc:picChg chg="add mod">
          <ac:chgData name="סיסו אלמוג" userId="64462c8e-e748-4f47-88b9-42b2782ec8ea" providerId="ADAL" clId="{0F24B065-A0B6-402F-ABA3-9358C897BF8F}" dt="2024-04-03T20:19:33.075" v="261" actId="1076"/>
          <ac:picMkLst>
            <pc:docMk/>
            <pc:sldMk cId="3161611624" sldId="304"/>
            <ac:picMk id="2" creationId="{34E999CE-9CDE-01D9-092B-44C7DAB74A71}"/>
          </ac:picMkLst>
        </pc:picChg>
        <pc:picChg chg="add mod">
          <ac:chgData name="סיסו אלמוג" userId="64462c8e-e748-4f47-88b9-42b2782ec8ea" providerId="ADAL" clId="{0F24B065-A0B6-402F-ABA3-9358C897BF8F}" dt="2024-04-03T20:19:41.613" v="264" actId="1076"/>
          <ac:picMkLst>
            <pc:docMk/>
            <pc:sldMk cId="3161611624" sldId="304"/>
            <ac:picMk id="3" creationId="{B359E5AF-4A11-3A0E-8869-B60606C82D56}"/>
          </ac:picMkLst>
        </pc:picChg>
        <pc:picChg chg="del">
          <ac:chgData name="סיסו אלמוג" userId="64462c8e-e748-4f47-88b9-42b2782ec8ea" providerId="ADAL" clId="{0F24B065-A0B6-402F-ABA3-9358C897BF8F}" dt="2024-04-03T20:19:35.114" v="262" actId="478"/>
          <ac:picMkLst>
            <pc:docMk/>
            <pc:sldMk cId="3161611624" sldId="304"/>
            <ac:picMk id="7" creationId="{F43E4525-D869-0A33-3954-106BF4897083}"/>
          </ac:picMkLst>
        </pc:picChg>
        <pc:picChg chg="del">
          <ac:chgData name="סיסו אלמוג" userId="64462c8e-e748-4f47-88b9-42b2782ec8ea" providerId="ADAL" clId="{0F24B065-A0B6-402F-ABA3-9358C897BF8F}" dt="2024-04-03T20:19:27.202" v="259" actId="478"/>
          <ac:picMkLst>
            <pc:docMk/>
            <pc:sldMk cId="3161611624" sldId="304"/>
            <ac:picMk id="8" creationId="{C67C1C77-A467-1D8E-4358-F6CD7E2E314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c6f6f4ce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c6f6f4ce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052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c6f6f4ce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c6f6f4ce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2389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r" defTabSz="914400" rtl="1" eaLnBrk="1" fontAlgn="auto" latinLnBrk="0" hangingPunct="1">
              <a:lnSpc>
                <a:spcPct val="100000"/>
              </a:lnSpc>
              <a:spcBef>
                <a:spcPts val="0"/>
              </a:spcBef>
              <a:spcAft>
                <a:spcPts val="0"/>
              </a:spcAft>
              <a:buClr>
                <a:srgbClr val="000000"/>
              </a:buClr>
              <a:buSzPts val="1100"/>
              <a:buFont typeface="Arial"/>
              <a:buChar char="●"/>
              <a:tabLst/>
              <a:defRPr/>
            </a:pPr>
            <a:r>
              <a:rPr lang="he-IL" sz="1800" kern="100">
                <a:effectLst/>
                <a:latin typeface="Aptos" panose="020B0004020202020204" pitchFamily="34" charset="0"/>
                <a:ea typeface="Aptos" panose="020B0004020202020204" pitchFamily="34" charset="0"/>
                <a:cs typeface="Calibri" panose="020F0502020204030204" pitchFamily="34" charset="0"/>
              </a:rPr>
              <a:t>מהמטריצה למעלה ניתן לראות כי יש רק 3 תמונות שהמחשב זיהה כסוג גידול שונה מהגידול שהיה בפועל.</a:t>
            </a:r>
            <a:br>
              <a:rPr lang="he-IL" sz="1800" kern="100">
                <a:effectLst/>
                <a:latin typeface="Aptos" panose="020B0004020202020204" pitchFamily="34" charset="0"/>
                <a:ea typeface="Aptos" panose="020B0004020202020204" pitchFamily="34" charset="0"/>
                <a:cs typeface="Calibri" panose="020F0502020204030204" pitchFamily="34" charset="0"/>
              </a:rPr>
            </a:br>
            <a:r>
              <a:rPr lang="he-IL" sz="1800" kern="100">
                <a:effectLst/>
                <a:latin typeface="Aptos" panose="020B0004020202020204" pitchFamily="34" charset="0"/>
                <a:ea typeface="Aptos" panose="020B0004020202020204" pitchFamily="34" charset="0"/>
                <a:cs typeface="Calibri" panose="020F0502020204030204" pitchFamily="34" charset="0"/>
              </a:rPr>
              <a:t>כמו כן ניתן לראות כי לא היו כלל הבחנה של גידול שבפועל לא היה גידול מה שיכול לגרום לטיפולים מסוכנים, אבל חשוב עוד יותר לא היה הבחנות שקבעו "לא גידול" לתמונות שהיו בהן גידול מסוים,</a:t>
            </a:r>
            <a:br>
              <a:rPr lang="en-US" sz="1800" kern="100">
                <a:effectLst/>
                <a:latin typeface="Aptos" panose="020B0004020202020204" pitchFamily="34" charset="0"/>
                <a:ea typeface="Aptos" panose="020B0004020202020204" pitchFamily="34" charset="0"/>
                <a:cs typeface="Calibri" panose="020F0502020204030204" pitchFamily="34" charset="0"/>
              </a:rPr>
            </a:br>
            <a:r>
              <a:rPr lang="he-IL" sz="1800" kern="100">
                <a:effectLst/>
                <a:latin typeface="Aptos" panose="020B0004020202020204" pitchFamily="34" charset="0"/>
                <a:ea typeface="Aptos" panose="020B0004020202020204" pitchFamily="34" charset="0"/>
                <a:cs typeface="Calibri" panose="020F0502020204030204" pitchFamily="34" charset="0"/>
              </a:rPr>
              <a:t> מה שיכול להיות מסוכן מאוד וזה הטעות שכולנו רוצים למזער כמה שיותר.</a:t>
            </a:r>
            <a:endParaRPr lang="en-US" sz="1800" kern="100">
              <a:effectLst/>
              <a:latin typeface="Aptos" panose="020B0004020202020204" pitchFamily="34" charset="0"/>
              <a:ea typeface="Aptos" panose="020B0004020202020204" pitchFamily="34" charset="0"/>
              <a:cs typeface="Arial" panose="020B0604020202020204" pitchFamily="34" charset="0"/>
            </a:endParaRPr>
          </a:p>
          <a:p>
            <a:pPr algn="r" rtl="1"/>
            <a:endParaRPr lang="he-IL"/>
          </a:p>
        </p:txBody>
      </p:sp>
    </p:spTree>
    <p:extLst>
      <p:ext uri="{BB962C8B-B14F-4D97-AF65-F5344CB8AC3E}">
        <p14:creationId xmlns:p14="http://schemas.microsoft.com/office/powerpoint/2010/main" val="1711280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c6f6f4ce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c6f6f4ce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929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c6f6f4ce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c6f6f4ce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7433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c6f6f4ce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c6f6f4ce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9068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c6f6f4ce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c6f6f4ce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r" rtl="1">
              <a:spcBef>
                <a:spcPts val="0"/>
              </a:spcBef>
              <a:spcAft>
                <a:spcPts val="0"/>
              </a:spcAft>
              <a:buFont typeface="+mj-lt"/>
              <a:buAutoNum type="arabicPeriod"/>
            </a:pPr>
            <a:r>
              <a:rPr lang="he-IL"/>
              <a:t>בחירת קוד פשוט בעל 80%</a:t>
            </a:r>
            <a:r>
              <a:rPr lang="en-US"/>
              <a:t> </a:t>
            </a:r>
            <a:r>
              <a:rPr lang="he-IL"/>
              <a:t>אחוז דיוק מתוך כוונה לשפרו בהמשך</a:t>
            </a:r>
          </a:p>
          <a:p>
            <a:pPr marL="228600" lvl="0" indent="-228600" algn="r" rtl="1">
              <a:spcBef>
                <a:spcPts val="0"/>
              </a:spcBef>
              <a:spcAft>
                <a:spcPts val="0"/>
              </a:spcAft>
              <a:buFont typeface="+mj-lt"/>
              <a:buAutoNum type="arabicPeriod"/>
            </a:pPr>
            <a:r>
              <a:rPr lang="he-IL"/>
              <a:t>גילינו 2 שיטות עיקריות להכנת נתונים מסוג תמונה , </a:t>
            </a:r>
            <a:br>
              <a:rPr lang="en-US"/>
            </a:br>
            <a:r>
              <a:rPr lang="he-IL"/>
              <a:t>הראשונה היא שמירה כרשימה בתוך </a:t>
            </a:r>
            <a:r>
              <a:rPr lang="en-US" err="1"/>
              <a:t>DataFrame</a:t>
            </a:r>
            <a:r>
              <a:rPr lang="he-IL"/>
              <a:t> ובכך נוצר משתנה אחיד המחזיק את ערכי התמונה והמחלקה</a:t>
            </a:r>
            <a:br>
              <a:rPr lang="en-US"/>
            </a:br>
            <a:r>
              <a:rPr lang="he-IL"/>
              <a:t>השנייה היא המרת התמונה למטריצה באמצעות ספריית </a:t>
            </a:r>
            <a:r>
              <a:rPr lang="en-US" err="1"/>
              <a:t>numpy</a:t>
            </a:r>
            <a:r>
              <a:rPr lang="he-IL"/>
              <a:t> למס' בגודל הפיקסלים – דבר המקל על עבודה עם סט אימון ומבחן ומאפשר ביצוע קל של פעולות נרמול</a:t>
            </a:r>
          </a:p>
          <a:p>
            <a:pPr marL="228600" lvl="0" indent="-228600" algn="r" rtl="1">
              <a:spcBef>
                <a:spcPts val="0"/>
              </a:spcBef>
              <a:spcAft>
                <a:spcPts val="0"/>
              </a:spcAft>
              <a:buFont typeface="+mj-lt"/>
              <a:buAutoNum type="arabicPeriod"/>
            </a:pPr>
            <a:r>
              <a:rPr lang="he-IL"/>
              <a:t>קושי בחיזוי המחלקה בכוחות עצמנו – בניגוד לקלסיפיקציה של חתול/כלב</a:t>
            </a:r>
          </a:p>
          <a:p>
            <a:pPr marL="228600" lvl="0" indent="-228600" algn="r" rtl="1">
              <a:spcBef>
                <a:spcPts val="0"/>
              </a:spcBef>
              <a:spcAft>
                <a:spcPts val="0"/>
              </a:spcAft>
              <a:buFont typeface="+mj-lt"/>
              <a:buAutoNum type="arabicPeriod"/>
            </a:pPr>
            <a:r>
              <a:rPr lang="he-IL"/>
              <a:t>חוסר איזון בין המחלקות – יחס האימון והמבחן לא היה מאוזן וכמו כן המחלקות ועל פתרון אפשרי נרחיב בהמשך המצגת</a:t>
            </a:r>
          </a:p>
          <a:p>
            <a:pPr marL="228600" lvl="0" indent="-228600" algn="r" rtl="1">
              <a:spcBef>
                <a:spcPts val="0"/>
              </a:spcBef>
              <a:spcAft>
                <a:spcPts val="0"/>
              </a:spcAft>
              <a:buFont typeface="+mj-lt"/>
              <a:buAutoNum type="arabicPeriod"/>
            </a:pPr>
            <a:r>
              <a:rPr lang="he-IL"/>
              <a:t>לאחר מחקר הבנו שעדיף להשתמש בטכניקת סגמנטציה עם תמונות </a:t>
            </a:r>
            <a:r>
              <a:rPr lang="en-US"/>
              <a:t>MRI</a:t>
            </a:r>
            <a:r>
              <a:rPr lang="he-IL"/>
              <a:t> ,גילינו שזוהי משימה מורכבת מכפי שחשבנו בהתחלה ולכן בחרנו להשתמש במודלים מוכרים יותר</a:t>
            </a:r>
            <a:br>
              <a:rPr lang="en-US"/>
            </a:br>
            <a:r>
              <a:rPr lang="he-IL"/>
              <a:t>בנוסף ניסינו לשחזר את מודל </a:t>
            </a:r>
            <a:r>
              <a:rPr lang="en-US"/>
              <a:t>UNET</a:t>
            </a:r>
            <a:r>
              <a:rPr lang="he-IL"/>
              <a:t> המומלץ לעבודה בנתונים מסוג אלו אך נתקלנו גם כאן בקשיים ונאלצנו לוותר.</a:t>
            </a:r>
            <a:endParaRPr/>
          </a:p>
        </p:txBody>
      </p:sp>
    </p:spTree>
    <p:extLst>
      <p:ext uri="{BB962C8B-B14F-4D97-AF65-F5344CB8AC3E}">
        <p14:creationId xmlns:p14="http://schemas.microsoft.com/office/powerpoint/2010/main" val="3174528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c6f6f4ce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c6f6f4ce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430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c6f6f4ce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c6f6f4ce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2995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c6f6f4ce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c6f6f4ce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1228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c6f6f4ce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c6f6f4ce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9350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c6f6f4ce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c6f6f4ce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sz="1100">
                <a:solidFill>
                  <a:schemeClr val="accent1"/>
                </a:solidFill>
                <a:effectLst/>
                <a:latin typeface="Calibri" panose="020F0502020204030204" pitchFamily="34" charset="0"/>
                <a:ea typeface="Calibri" panose="020F0502020204030204" pitchFamily="34" charset="0"/>
                <a:cs typeface="Calibri" panose="020F0502020204030204" pitchFamily="34" charset="0"/>
              </a:rPr>
              <a:t>ראשית, איחדנו בין הסט תמונות של האימון ושל המבחן לאחר מכן יצרנו פונקציה שנכנסת לכל תיקייה ובודקת כמה תמונות יש בכל תיקיה</a:t>
            </a:r>
            <a:r>
              <a:rPr lang="en-US" sz="1100">
                <a:solidFill>
                  <a:schemeClr val="accent1"/>
                </a:solidFill>
                <a:effectLst/>
                <a:latin typeface="Calibri" panose="020F0502020204030204" pitchFamily="34" charset="0"/>
                <a:ea typeface="Calibri" panose="020F0502020204030204" pitchFamily="34" charset="0"/>
                <a:cs typeface="Calibri" panose="020F0502020204030204" pitchFamily="34" charset="0"/>
              </a:rPr>
              <a:t>.</a:t>
            </a:r>
            <a:br>
              <a:rPr lang="en-US" sz="1100">
                <a:solidFill>
                  <a:schemeClr val="accent1"/>
                </a:solidFill>
                <a:effectLst/>
                <a:latin typeface="Calibri" panose="020F0502020204030204" pitchFamily="34" charset="0"/>
                <a:ea typeface="Calibri" panose="020F0502020204030204" pitchFamily="34" charset="0"/>
                <a:cs typeface="Calibri" panose="020F0502020204030204" pitchFamily="34" charset="0"/>
              </a:rPr>
            </a:br>
            <a:r>
              <a:rPr lang="he-IL" sz="1100">
                <a:solidFill>
                  <a:schemeClr val="accent1"/>
                </a:solidFill>
                <a:effectLst/>
                <a:latin typeface="Calibri" panose="020F0502020204030204" pitchFamily="34" charset="0"/>
                <a:ea typeface="Calibri" panose="020F0502020204030204" pitchFamily="34" charset="0"/>
                <a:cs typeface="Calibri" panose="020F0502020204030204" pitchFamily="34" charset="0"/>
              </a:rPr>
              <a:t> במידה וחסר לה כמות תמונות ממה שהגדרנו היא משלימה בעזרת </a:t>
            </a:r>
            <a:r>
              <a:rPr lang="en-US" sz="1100">
                <a:solidFill>
                  <a:schemeClr val="accent1"/>
                </a:solidFill>
                <a:effectLst/>
                <a:latin typeface="Calibri" panose="020F0502020204030204" pitchFamily="34" charset="0"/>
                <a:ea typeface="Calibri" panose="020F0502020204030204" pitchFamily="34" charset="0"/>
                <a:cs typeface="Calibri" panose="020F0502020204030204" pitchFamily="34" charset="0"/>
              </a:rPr>
              <a:t> Data Augmentation </a:t>
            </a:r>
            <a:r>
              <a:rPr lang="he-IL" sz="1100">
                <a:solidFill>
                  <a:schemeClr val="accent1"/>
                </a:solidFill>
                <a:effectLst/>
                <a:latin typeface="Calibri" panose="020F0502020204030204" pitchFamily="34" charset="0"/>
                <a:ea typeface="Calibri" panose="020F0502020204030204" pitchFamily="34" charset="0"/>
                <a:cs typeface="Calibri" panose="020F0502020204030204" pitchFamily="34" charset="0"/>
              </a:rPr>
              <a:t>כמות תמונות ובכך איזנו בין המחלקות </a:t>
            </a:r>
            <a:endParaRPr/>
          </a:p>
        </p:txBody>
      </p:sp>
    </p:spTree>
    <p:extLst>
      <p:ext uri="{BB962C8B-B14F-4D97-AF65-F5344CB8AC3E}">
        <p14:creationId xmlns:p14="http://schemas.microsoft.com/office/powerpoint/2010/main" val="3571092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720000" y="972600"/>
            <a:ext cx="3780600" cy="1149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33" name="Google Shape;33;p4"/>
          <p:cNvSpPr txBox="1">
            <a:spLocks noGrp="1"/>
          </p:cNvSpPr>
          <p:nvPr>
            <p:ph type="body" idx="1"/>
          </p:nvPr>
        </p:nvSpPr>
        <p:spPr>
          <a:xfrm>
            <a:off x="720000" y="2121900"/>
            <a:ext cx="3780600" cy="204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2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endParaRPr/>
          </a:p>
        </p:txBody>
      </p:sp>
      <p:sp>
        <p:nvSpPr>
          <p:cNvPr id="34" name="Google Shape;34;p4"/>
          <p:cNvSpPr/>
          <p:nvPr/>
        </p:nvSpPr>
        <p:spPr>
          <a:xfrm>
            <a:off x="8776725" y="39437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8545375" y="253815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rot="1539014">
            <a:off x="6576323" y="623578"/>
            <a:ext cx="67225" cy="67225"/>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rot="-1205519">
            <a:off x="5571410" y="311949"/>
            <a:ext cx="121387" cy="121387"/>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1623325" y="24467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rot="-675265">
            <a:off x="8749604" y="1662081"/>
            <a:ext cx="121435" cy="121435"/>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4"/>
          <p:cNvCxnSpPr>
            <a:stCxn id="39" idx="3"/>
            <a:endCxn id="35" idx="0"/>
          </p:cNvCxnSpPr>
          <p:nvPr/>
        </p:nvCxnSpPr>
        <p:spPr>
          <a:xfrm flipH="1">
            <a:off x="8578892" y="1773286"/>
            <a:ext cx="197700" cy="765000"/>
          </a:xfrm>
          <a:prstGeom prst="straightConnector1">
            <a:avLst/>
          </a:prstGeom>
          <a:noFill/>
          <a:ln w="9525" cap="flat" cmpd="sng">
            <a:solidFill>
              <a:schemeClr val="accent1"/>
            </a:solidFill>
            <a:prstDash val="solid"/>
            <a:round/>
            <a:headEnd type="none" w="med" len="med"/>
            <a:tailEnd type="none" w="med" len="med"/>
          </a:ln>
        </p:spPr>
      </p:cxnSp>
      <p:cxnSp>
        <p:nvCxnSpPr>
          <p:cNvPr id="41" name="Google Shape;41;p4"/>
          <p:cNvCxnSpPr>
            <a:stCxn id="35" idx="4"/>
            <a:endCxn id="34" idx="0"/>
          </p:cNvCxnSpPr>
          <p:nvPr/>
        </p:nvCxnSpPr>
        <p:spPr>
          <a:xfrm>
            <a:off x="8578975" y="2605350"/>
            <a:ext cx="231300" cy="1338300"/>
          </a:xfrm>
          <a:prstGeom prst="straightConnector1">
            <a:avLst/>
          </a:prstGeom>
          <a:noFill/>
          <a:ln w="9525" cap="flat" cmpd="sng">
            <a:solidFill>
              <a:schemeClr val="accent1"/>
            </a:solidFill>
            <a:prstDash val="solid"/>
            <a:round/>
            <a:headEnd type="none" w="med" len="med"/>
            <a:tailEnd type="none" w="med" len="med"/>
          </a:ln>
        </p:spPr>
      </p:cxnSp>
      <p:sp>
        <p:nvSpPr>
          <p:cNvPr id="42" name="Google Shape;42;p4"/>
          <p:cNvSpPr/>
          <p:nvPr/>
        </p:nvSpPr>
        <p:spPr>
          <a:xfrm>
            <a:off x="2280550" y="489627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4"/>
          <p:cNvCxnSpPr>
            <a:stCxn id="37" idx="5"/>
            <a:endCxn id="36" idx="2"/>
          </p:cNvCxnSpPr>
          <p:nvPr/>
        </p:nvCxnSpPr>
        <p:spPr>
          <a:xfrm>
            <a:off x="5687152" y="398204"/>
            <a:ext cx="892500" cy="244500"/>
          </a:xfrm>
          <a:prstGeom prst="straightConnector1">
            <a:avLst/>
          </a:prstGeom>
          <a:noFill/>
          <a:ln w="9525" cap="flat" cmpd="sng">
            <a:solidFill>
              <a:schemeClr val="accent1"/>
            </a:solidFill>
            <a:prstDash val="solid"/>
            <a:round/>
            <a:headEnd type="none" w="med" len="med"/>
            <a:tailEnd type="none" w="med" len="med"/>
          </a:ln>
        </p:spPr>
      </p:cxnSp>
      <p:sp>
        <p:nvSpPr>
          <p:cNvPr id="44" name="Google Shape;44;p4"/>
          <p:cNvSpPr/>
          <p:nvPr/>
        </p:nvSpPr>
        <p:spPr>
          <a:xfrm rot="1271060">
            <a:off x="7633692" y="244642"/>
            <a:ext cx="67244" cy="67244"/>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rot="1271060">
            <a:off x="432792" y="2121917"/>
            <a:ext cx="67244" cy="67244"/>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1186654">
            <a:off x="206562" y="2693118"/>
            <a:ext cx="121465" cy="121465"/>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4"/>
          <p:cNvCxnSpPr>
            <a:stCxn id="45" idx="4"/>
            <a:endCxn id="46" idx="0"/>
          </p:cNvCxnSpPr>
          <p:nvPr/>
        </p:nvCxnSpPr>
        <p:spPr>
          <a:xfrm flipH="1">
            <a:off x="287764" y="2186889"/>
            <a:ext cx="166500" cy="50970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06100907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93"/>
        <p:cNvGrpSpPr/>
        <p:nvPr/>
      </p:nvGrpSpPr>
      <p:grpSpPr>
        <a:xfrm>
          <a:off x="0" y="0"/>
          <a:ext cx="0" cy="0"/>
          <a:chOff x="0" y="0"/>
          <a:chExt cx="0" cy="0"/>
        </a:xfrm>
      </p:grpSpPr>
      <p:sp>
        <p:nvSpPr>
          <p:cNvPr id="294" name="Google Shape;294;p30"/>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295" name="Google Shape;295;p30"/>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0E2A47"/>
        </a:solidFill>
        <a:effectLst/>
      </p:bgPr>
    </p:bg>
    <p:spTree>
      <p:nvGrpSpPr>
        <p:cNvPr id="1" name="Shape 1061"/>
        <p:cNvGrpSpPr/>
        <p:nvPr/>
      </p:nvGrpSpPr>
      <p:grpSpPr>
        <a:xfrm>
          <a:off x="0" y="0"/>
          <a:ext cx="0" cy="0"/>
          <a:chOff x="0" y="0"/>
          <a:chExt cx="0" cy="0"/>
        </a:xfrm>
      </p:grpSpPr>
      <p:sp>
        <p:nvSpPr>
          <p:cNvPr id="7" name="TextBox 6">
            <a:extLst>
              <a:ext uri="{FF2B5EF4-FFF2-40B4-BE49-F238E27FC236}">
                <a16:creationId xmlns:a16="http://schemas.microsoft.com/office/drawing/2014/main" id="{6CE9EEEF-4C79-4224-FB7A-F6B697F83448}"/>
              </a:ext>
            </a:extLst>
          </p:cNvPr>
          <p:cNvSpPr txBox="1"/>
          <p:nvPr/>
        </p:nvSpPr>
        <p:spPr>
          <a:xfrm>
            <a:off x="151069" y="2195679"/>
            <a:ext cx="8125691" cy="879087"/>
          </a:xfrm>
          <a:prstGeom prst="rect">
            <a:avLst/>
          </a:prstGeom>
          <a:noFill/>
        </p:spPr>
        <p:txBody>
          <a:bodyPr wrap="square">
            <a:spAutoFit/>
          </a:bodyPr>
          <a:lstStyle/>
          <a:p>
            <a:pPr marL="0" marR="0" algn="ctr" rtl="1">
              <a:lnSpc>
                <a:spcPct val="107000"/>
              </a:lnSpc>
              <a:spcBef>
                <a:spcPts val="0"/>
              </a:spcBef>
              <a:spcAft>
                <a:spcPts val="800"/>
              </a:spcAft>
            </a:pPr>
            <a:r>
              <a:rPr lang="en-US" sz="5000" b="1" kern="100">
                <a:solidFill>
                  <a:schemeClr val="accent1"/>
                </a:solidFill>
                <a:effectLst/>
                <a:latin typeface="Calibri" panose="020F0502020204030204" pitchFamily="34" charset="0"/>
                <a:ea typeface="Aptos" panose="020B0004020202020204" pitchFamily="34" charset="0"/>
                <a:cs typeface="Arial" panose="020B0604020202020204" pitchFamily="34" charset="0"/>
              </a:rPr>
              <a:t>Classification of </a:t>
            </a:r>
            <a:r>
              <a:rPr lang="en-US" sz="5000" b="1" kern="100">
                <a:solidFill>
                  <a:schemeClr val="accent1"/>
                </a:solidFill>
                <a:latin typeface="Calibri" panose="020F0502020204030204" pitchFamily="34" charset="0"/>
                <a:ea typeface="Aptos" panose="020B0004020202020204" pitchFamily="34" charset="0"/>
                <a:cs typeface="Arial" panose="020B0604020202020204" pitchFamily="34" charset="0"/>
              </a:rPr>
              <a:t>Brain Tumor</a:t>
            </a:r>
            <a:endParaRPr lang="en-US" sz="5000" b="1" kern="100">
              <a:solidFill>
                <a:schemeClr val="accent1"/>
              </a:solidFill>
              <a:effectLst/>
              <a:latin typeface="Calibri" panose="020F0502020204030204" pitchFamily="34" charset="0"/>
              <a:ea typeface="Aptos" panose="020B0004020202020204" pitchFamily="34" charset="0"/>
              <a:cs typeface="Arial" panose="020B0604020202020204" pitchFamily="34" charset="0"/>
            </a:endParaRPr>
          </a:p>
        </p:txBody>
      </p:sp>
      <p:sp>
        <p:nvSpPr>
          <p:cNvPr id="37" name="Google Shape;1566;p54">
            <a:extLst>
              <a:ext uri="{FF2B5EF4-FFF2-40B4-BE49-F238E27FC236}">
                <a16:creationId xmlns:a16="http://schemas.microsoft.com/office/drawing/2014/main" id="{81E332BD-5523-73F3-62C8-759F85D16885}"/>
              </a:ext>
            </a:extLst>
          </p:cNvPr>
          <p:cNvSpPr/>
          <p:nvPr/>
        </p:nvSpPr>
        <p:spPr>
          <a:xfrm>
            <a:off x="4265255" y="310539"/>
            <a:ext cx="66766" cy="56398"/>
          </a:xfrm>
          <a:custGeom>
            <a:avLst/>
            <a:gdLst/>
            <a:ahLst/>
            <a:cxnLst/>
            <a:rect l="l" t="t" r="r" b="b"/>
            <a:pathLst>
              <a:path w="1874" h="1583" extrusionOk="0">
                <a:moveTo>
                  <a:pt x="1410" y="0"/>
                </a:moveTo>
                <a:cubicBezTo>
                  <a:pt x="1288" y="0"/>
                  <a:pt x="1153" y="37"/>
                  <a:pt x="1009" y="87"/>
                </a:cubicBezTo>
                <a:cubicBezTo>
                  <a:pt x="937" y="121"/>
                  <a:pt x="843" y="131"/>
                  <a:pt x="778" y="190"/>
                </a:cubicBezTo>
                <a:lnTo>
                  <a:pt x="561" y="347"/>
                </a:lnTo>
                <a:cubicBezTo>
                  <a:pt x="282" y="573"/>
                  <a:pt x="122" y="903"/>
                  <a:pt x="66" y="1154"/>
                </a:cubicBezTo>
                <a:cubicBezTo>
                  <a:pt x="0" y="1406"/>
                  <a:pt x="43" y="1583"/>
                  <a:pt x="43" y="1583"/>
                </a:cubicBezTo>
                <a:cubicBezTo>
                  <a:pt x="43" y="1583"/>
                  <a:pt x="159" y="1449"/>
                  <a:pt x="318" y="1283"/>
                </a:cubicBezTo>
                <a:cubicBezTo>
                  <a:pt x="384" y="1189"/>
                  <a:pt x="501" y="1112"/>
                  <a:pt x="582" y="1007"/>
                </a:cubicBezTo>
                <a:cubicBezTo>
                  <a:pt x="694" y="930"/>
                  <a:pt x="771" y="807"/>
                  <a:pt x="891" y="734"/>
                </a:cubicBezTo>
                <a:cubicBezTo>
                  <a:pt x="996" y="646"/>
                  <a:pt x="1098" y="548"/>
                  <a:pt x="1214" y="486"/>
                </a:cubicBezTo>
                <a:cubicBezTo>
                  <a:pt x="1326" y="420"/>
                  <a:pt x="1418" y="308"/>
                  <a:pt x="1526" y="276"/>
                </a:cubicBezTo>
                <a:cubicBezTo>
                  <a:pt x="1725" y="171"/>
                  <a:pt x="1873" y="55"/>
                  <a:pt x="1873" y="55"/>
                </a:cubicBezTo>
                <a:cubicBezTo>
                  <a:pt x="1873" y="55"/>
                  <a:pt x="1712" y="6"/>
                  <a:pt x="1447" y="1"/>
                </a:cubicBezTo>
                <a:cubicBezTo>
                  <a:pt x="1435" y="1"/>
                  <a:pt x="1423" y="0"/>
                  <a:pt x="14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68;p54">
            <a:extLst>
              <a:ext uri="{FF2B5EF4-FFF2-40B4-BE49-F238E27FC236}">
                <a16:creationId xmlns:a16="http://schemas.microsoft.com/office/drawing/2014/main" id="{9964ADA7-FE89-B8B5-46AB-94973BD88B21}"/>
              </a:ext>
            </a:extLst>
          </p:cNvPr>
          <p:cNvSpPr/>
          <p:nvPr/>
        </p:nvSpPr>
        <p:spPr>
          <a:xfrm>
            <a:off x="4335121" y="1175825"/>
            <a:ext cx="57396" cy="36304"/>
          </a:xfrm>
          <a:custGeom>
            <a:avLst/>
            <a:gdLst/>
            <a:ahLst/>
            <a:cxnLst/>
            <a:rect l="l" t="t" r="r" b="b"/>
            <a:pathLst>
              <a:path w="1611" h="1019" extrusionOk="0">
                <a:moveTo>
                  <a:pt x="409" y="0"/>
                </a:moveTo>
                <a:cubicBezTo>
                  <a:pt x="325" y="0"/>
                  <a:pt x="240" y="29"/>
                  <a:pt x="172" y="89"/>
                </a:cubicBezTo>
                <a:cubicBezTo>
                  <a:pt x="18" y="221"/>
                  <a:pt x="1" y="451"/>
                  <a:pt x="131" y="604"/>
                </a:cubicBezTo>
                <a:cubicBezTo>
                  <a:pt x="131" y="603"/>
                  <a:pt x="130" y="603"/>
                  <a:pt x="131" y="603"/>
                </a:cubicBezTo>
                <a:lnTo>
                  <a:pt x="131" y="603"/>
                </a:lnTo>
                <a:cubicBezTo>
                  <a:pt x="134" y="603"/>
                  <a:pt x="211" y="697"/>
                  <a:pt x="330" y="776"/>
                </a:cubicBezTo>
                <a:cubicBezTo>
                  <a:pt x="461" y="861"/>
                  <a:pt x="648" y="948"/>
                  <a:pt x="842" y="1001"/>
                </a:cubicBezTo>
                <a:cubicBezTo>
                  <a:pt x="919" y="1013"/>
                  <a:pt x="996" y="1018"/>
                  <a:pt x="1069" y="1018"/>
                </a:cubicBezTo>
                <a:cubicBezTo>
                  <a:pt x="1193" y="1018"/>
                  <a:pt x="1306" y="1004"/>
                  <a:pt x="1392" y="982"/>
                </a:cubicBezTo>
                <a:cubicBezTo>
                  <a:pt x="1534" y="931"/>
                  <a:pt x="1611" y="884"/>
                  <a:pt x="1611" y="884"/>
                </a:cubicBezTo>
                <a:cubicBezTo>
                  <a:pt x="1608" y="871"/>
                  <a:pt x="1252" y="766"/>
                  <a:pt x="1056" y="540"/>
                </a:cubicBezTo>
                <a:cubicBezTo>
                  <a:pt x="942" y="449"/>
                  <a:pt x="846" y="343"/>
                  <a:pt x="788" y="254"/>
                </a:cubicBezTo>
                <a:cubicBezTo>
                  <a:pt x="721" y="173"/>
                  <a:pt x="696" y="140"/>
                  <a:pt x="686" y="128"/>
                </a:cubicBezTo>
                <a:cubicBezTo>
                  <a:pt x="613" y="44"/>
                  <a:pt x="511" y="0"/>
                  <a:pt x="4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69;p54">
            <a:extLst>
              <a:ext uri="{FF2B5EF4-FFF2-40B4-BE49-F238E27FC236}">
                <a16:creationId xmlns:a16="http://schemas.microsoft.com/office/drawing/2014/main" id="{6F61EA0B-92AF-BD71-EB44-F516D63D6CF6}"/>
              </a:ext>
            </a:extLst>
          </p:cNvPr>
          <p:cNvSpPr/>
          <p:nvPr/>
        </p:nvSpPr>
        <p:spPr>
          <a:xfrm>
            <a:off x="4260766" y="1087255"/>
            <a:ext cx="92738" cy="36946"/>
          </a:xfrm>
          <a:custGeom>
            <a:avLst/>
            <a:gdLst/>
            <a:ahLst/>
            <a:cxnLst/>
            <a:rect l="l" t="t" r="r" b="b"/>
            <a:pathLst>
              <a:path w="2603" h="1037" extrusionOk="0">
                <a:moveTo>
                  <a:pt x="2602" y="0"/>
                </a:moveTo>
                <a:cubicBezTo>
                  <a:pt x="2602" y="0"/>
                  <a:pt x="2451" y="50"/>
                  <a:pt x="2248" y="130"/>
                </a:cubicBezTo>
                <a:cubicBezTo>
                  <a:pt x="2152" y="182"/>
                  <a:pt x="2020" y="202"/>
                  <a:pt x="1892" y="237"/>
                </a:cubicBezTo>
                <a:cubicBezTo>
                  <a:pt x="1768" y="278"/>
                  <a:pt x="1624" y="288"/>
                  <a:pt x="1487" y="303"/>
                </a:cubicBezTo>
                <a:cubicBezTo>
                  <a:pt x="1329" y="333"/>
                  <a:pt x="1169" y="344"/>
                  <a:pt x="1024" y="344"/>
                </a:cubicBezTo>
                <a:cubicBezTo>
                  <a:pt x="923" y="344"/>
                  <a:pt x="830" y="339"/>
                  <a:pt x="750" y="331"/>
                </a:cubicBezTo>
                <a:cubicBezTo>
                  <a:pt x="548" y="319"/>
                  <a:pt x="453" y="303"/>
                  <a:pt x="436" y="300"/>
                </a:cubicBezTo>
                <a:cubicBezTo>
                  <a:pt x="421" y="298"/>
                  <a:pt x="405" y="297"/>
                  <a:pt x="390" y="297"/>
                </a:cubicBezTo>
                <a:cubicBezTo>
                  <a:pt x="209" y="297"/>
                  <a:pt x="51" y="431"/>
                  <a:pt x="27" y="615"/>
                </a:cubicBezTo>
                <a:cubicBezTo>
                  <a:pt x="0" y="816"/>
                  <a:pt x="141" y="1000"/>
                  <a:pt x="342" y="1026"/>
                </a:cubicBezTo>
                <a:cubicBezTo>
                  <a:pt x="340" y="1026"/>
                  <a:pt x="340" y="1026"/>
                  <a:pt x="342" y="1026"/>
                </a:cubicBezTo>
                <a:cubicBezTo>
                  <a:pt x="352" y="1026"/>
                  <a:pt x="437" y="1036"/>
                  <a:pt x="559" y="1036"/>
                </a:cubicBezTo>
                <a:cubicBezTo>
                  <a:pt x="620" y="1036"/>
                  <a:pt x="692" y="1033"/>
                  <a:pt x="767" y="1025"/>
                </a:cubicBezTo>
                <a:cubicBezTo>
                  <a:pt x="1016" y="993"/>
                  <a:pt x="1337" y="922"/>
                  <a:pt x="1634" y="791"/>
                </a:cubicBezTo>
                <a:cubicBezTo>
                  <a:pt x="1778" y="716"/>
                  <a:pt x="1920" y="642"/>
                  <a:pt x="2038" y="546"/>
                </a:cubicBezTo>
                <a:cubicBezTo>
                  <a:pt x="2157" y="455"/>
                  <a:pt x="2271" y="385"/>
                  <a:pt x="2350" y="293"/>
                </a:cubicBezTo>
                <a:cubicBezTo>
                  <a:pt x="2512" y="119"/>
                  <a:pt x="2602" y="0"/>
                  <a:pt x="2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70;p54">
            <a:extLst>
              <a:ext uri="{FF2B5EF4-FFF2-40B4-BE49-F238E27FC236}">
                <a16:creationId xmlns:a16="http://schemas.microsoft.com/office/drawing/2014/main" id="{7FDDAC39-CB9A-3603-3D5D-F424D165A88E}"/>
              </a:ext>
            </a:extLst>
          </p:cNvPr>
          <p:cNvSpPr/>
          <p:nvPr/>
        </p:nvSpPr>
        <p:spPr>
          <a:xfrm>
            <a:off x="4268782" y="760515"/>
            <a:ext cx="41649" cy="39083"/>
          </a:xfrm>
          <a:custGeom>
            <a:avLst/>
            <a:gdLst/>
            <a:ahLst/>
            <a:cxnLst/>
            <a:rect l="l" t="t" r="r" b="b"/>
            <a:pathLst>
              <a:path w="1169" h="1097" extrusionOk="0">
                <a:moveTo>
                  <a:pt x="786" y="0"/>
                </a:moveTo>
                <a:cubicBezTo>
                  <a:pt x="722" y="0"/>
                  <a:pt x="651" y="11"/>
                  <a:pt x="576" y="23"/>
                </a:cubicBezTo>
                <a:cubicBezTo>
                  <a:pt x="451" y="47"/>
                  <a:pt x="354" y="138"/>
                  <a:pt x="250" y="212"/>
                </a:cubicBezTo>
                <a:cubicBezTo>
                  <a:pt x="80" y="398"/>
                  <a:pt x="5" y="632"/>
                  <a:pt x="7" y="804"/>
                </a:cubicBezTo>
                <a:cubicBezTo>
                  <a:pt x="1" y="980"/>
                  <a:pt x="59" y="1097"/>
                  <a:pt x="59" y="1097"/>
                </a:cubicBezTo>
                <a:cubicBezTo>
                  <a:pt x="76" y="1091"/>
                  <a:pt x="417" y="787"/>
                  <a:pt x="609" y="570"/>
                </a:cubicBezTo>
                <a:cubicBezTo>
                  <a:pt x="667" y="529"/>
                  <a:pt x="713" y="467"/>
                  <a:pt x="765" y="427"/>
                </a:cubicBezTo>
                <a:cubicBezTo>
                  <a:pt x="823" y="404"/>
                  <a:pt x="865" y="314"/>
                  <a:pt x="931" y="301"/>
                </a:cubicBezTo>
                <a:cubicBezTo>
                  <a:pt x="1048" y="245"/>
                  <a:pt x="1169" y="166"/>
                  <a:pt x="1169" y="166"/>
                </a:cubicBezTo>
                <a:cubicBezTo>
                  <a:pt x="1169" y="166"/>
                  <a:pt x="1086" y="80"/>
                  <a:pt x="903" y="16"/>
                </a:cubicBezTo>
                <a:cubicBezTo>
                  <a:pt x="868" y="5"/>
                  <a:pt x="829" y="0"/>
                  <a:pt x="7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roup 1049">
            <a:extLst>
              <a:ext uri="{FF2B5EF4-FFF2-40B4-BE49-F238E27FC236}">
                <a16:creationId xmlns:a16="http://schemas.microsoft.com/office/drawing/2014/main" id="{F82CA271-6D8D-959E-A20D-377A0A4366F3}"/>
              </a:ext>
            </a:extLst>
          </p:cNvPr>
          <p:cNvGrpSpPr/>
          <p:nvPr/>
        </p:nvGrpSpPr>
        <p:grpSpPr>
          <a:xfrm>
            <a:off x="4238415" y="179126"/>
            <a:ext cx="620631" cy="1472200"/>
            <a:chOff x="4134635" y="174834"/>
            <a:chExt cx="620631" cy="1472200"/>
          </a:xfrm>
        </p:grpSpPr>
        <p:sp>
          <p:nvSpPr>
            <p:cNvPr id="35" name="Google Shape;1564;p54">
              <a:extLst>
                <a:ext uri="{FF2B5EF4-FFF2-40B4-BE49-F238E27FC236}">
                  <a16:creationId xmlns:a16="http://schemas.microsoft.com/office/drawing/2014/main" id="{AAFFA8F7-6CF6-8155-CD07-E562408F17DB}"/>
                </a:ext>
              </a:extLst>
            </p:cNvPr>
            <p:cNvSpPr/>
            <p:nvPr/>
          </p:nvSpPr>
          <p:spPr>
            <a:xfrm>
              <a:off x="4147532" y="606319"/>
              <a:ext cx="158614" cy="75530"/>
            </a:xfrm>
            <a:custGeom>
              <a:avLst/>
              <a:gdLst/>
              <a:ahLst/>
              <a:cxnLst/>
              <a:rect l="l" t="t" r="r" b="b"/>
              <a:pathLst>
                <a:path w="4452" h="2120" extrusionOk="0">
                  <a:moveTo>
                    <a:pt x="2095" y="1"/>
                  </a:moveTo>
                  <a:cubicBezTo>
                    <a:pt x="2079" y="1"/>
                    <a:pt x="2063" y="1"/>
                    <a:pt x="2047" y="1"/>
                  </a:cubicBezTo>
                  <a:cubicBezTo>
                    <a:pt x="1680" y="9"/>
                    <a:pt x="1309" y="138"/>
                    <a:pt x="1025" y="333"/>
                  </a:cubicBezTo>
                  <a:cubicBezTo>
                    <a:pt x="739" y="531"/>
                    <a:pt x="537" y="780"/>
                    <a:pt x="390" y="997"/>
                  </a:cubicBezTo>
                  <a:cubicBezTo>
                    <a:pt x="110" y="1442"/>
                    <a:pt x="31" y="1794"/>
                    <a:pt x="31" y="1794"/>
                  </a:cubicBezTo>
                  <a:lnTo>
                    <a:pt x="28" y="1807"/>
                  </a:lnTo>
                  <a:cubicBezTo>
                    <a:pt x="0" y="1933"/>
                    <a:pt x="70" y="2061"/>
                    <a:pt x="192" y="2105"/>
                  </a:cubicBezTo>
                  <a:cubicBezTo>
                    <a:pt x="221" y="2115"/>
                    <a:pt x="249" y="2120"/>
                    <a:pt x="278" y="2120"/>
                  </a:cubicBezTo>
                  <a:cubicBezTo>
                    <a:pt x="383" y="2120"/>
                    <a:pt x="481" y="2054"/>
                    <a:pt x="518" y="1949"/>
                  </a:cubicBezTo>
                  <a:cubicBezTo>
                    <a:pt x="518" y="1949"/>
                    <a:pt x="614" y="1676"/>
                    <a:pt x="865" y="1318"/>
                  </a:cubicBezTo>
                  <a:cubicBezTo>
                    <a:pt x="1106" y="967"/>
                    <a:pt x="1527" y="560"/>
                    <a:pt x="2081" y="516"/>
                  </a:cubicBezTo>
                  <a:cubicBezTo>
                    <a:pt x="2180" y="512"/>
                    <a:pt x="2266" y="504"/>
                    <a:pt x="2363" y="504"/>
                  </a:cubicBezTo>
                  <a:cubicBezTo>
                    <a:pt x="2408" y="504"/>
                    <a:pt x="2456" y="506"/>
                    <a:pt x="2508" y="511"/>
                  </a:cubicBezTo>
                  <a:cubicBezTo>
                    <a:pt x="2671" y="519"/>
                    <a:pt x="2801" y="534"/>
                    <a:pt x="2943" y="559"/>
                  </a:cubicBezTo>
                  <a:cubicBezTo>
                    <a:pt x="3082" y="582"/>
                    <a:pt x="3210" y="616"/>
                    <a:pt x="3336" y="653"/>
                  </a:cubicBezTo>
                  <a:cubicBezTo>
                    <a:pt x="3461" y="685"/>
                    <a:pt x="3581" y="756"/>
                    <a:pt x="3758" y="757"/>
                  </a:cubicBezTo>
                  <a:cubicBezTo>
                    <a:pt x="3930" y="742"/>
                    <a:pt x="4022" y="657"/>
                    <a:pt x="4100" y="594"/>
                  </a:cubicBezTo>
                  <a:cubicBezTo>
                    <a:pt x="4183" y="531"/>
                    <a:pt x="4240" y="468"/>
                    <a:pt x="4294" y="420"/>
                  </a:cubicBezTo>
                  <a:cubicBezTo>
                    <a:pt x="4394" y="322"/>
                    <a:pt x="4452" y="264"/>
                    <a:pt x="4452" y="264"/>
                  </a:cubicBezTo>
                  <a:lnTo>
                    <a:pt x="4452" y="264"/>
                  </a:lnTo>
                  <a:cubicBezTo>
                    <a:pt x="4452" y="264"/>
                    <a:pt x="4379" y="301"/>
                    <a:pt x="4254" y="365"/>
                  </a:cubicBezTo>
                  <a:cubicBezTo>
                    <a:pt x="4144" y="414"/>
                    <a:pt x="3942" y="528"/>
                    <a:pt x="3788" y="528"/>
                  </a:cubicBezTo>
                  <a:cubicBezTo>
                    <a:pt x="3780" y="528"/>
                    <a:pt x="3771" y="527"/>
                    <a:pt x="3763" y="527"/>
                  </a:cubicBezTo>
                  <a:cubicBezTo>
                    <a:pt x="3628" y="486"/>
                    <a:pt x="3341" y="253"/>
                    <a:pt x="3041" y="179"/>
                  </a:cubicBezTo>
                  <a:cubicBezTo>
                    <a:pt x="2894" y="130"/>
                    <a:pt x="2717" y="86"/>
                    <a:pt x="2570" y="56"/>
                  </a:cubicBezTo>
                  <a:cubicBezTo>
                    <a:pt x="2438" y="24"/>
                    <a:pt x="2256" y="1"/>
                    <a:pt x="2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9" name="Group 1048">
              <a:extLst>
                <a:ext uri="{FF2B5EF4-FFF2-40B4-BE49-F238E27FC236}">
                  <a16:creationId xmlns:a16="http://schemas.microsoft.com/office/drawing/2014/main" id="{6B5ECE37-90E4-AE97-117A-34679237A146}"/>
                </a:ext>
              </a:extLst>
            </p:cNvPr>
            <p:cNvGrpSpPr/>
            <p:nvPr/>
          </p:nvGrpSpPr>
          <p:grpSpPr>
            <a:xfrm>
              <a:off x="4134635" y="174834"/>
              <a:ext cx="620631" cy="1472200"/>
              <a:chOff x="4134635" y="174834"/>
              <a:chExt cx="620631" cy="1472200"/>
            </a:xfrm>
          </p:grpSpPr>
          <p:sp>
            <p:nvSpPr>
              <p:cNvPr id="14" name="Google Shape;1543;p54">
                <a:extLst>
                  <a:ext uri="{FF2B5EF4-FFF2-40B4-BE49-F238E27FC236}">
                    <a16:creationId xmlns:a16="http://schemas.microsoft.com/office/drawing/2014/main" id="{B8FE83CB-2B4D-4EF8-5E78-FBAFC52D1546}"/>
                  </a:ext>
                </a:extLst>
              </p:cNvPr>
              <p:cNvSpPr/>
              <p:nvPr/>
            </p:nvSpPr>
            <p:spPr>
              <a:xfrm>
                <a:off x="4153375" y="498937"/>
                <a:ext cx="76528" cy="59498"/>
              </a:xfrm>
              <a:custGeom>
                <a:avLst/>
                <a:gdLst/>
                <a:ahLst/>
                <a:cxnLst/>
                <a:rect l="l" t="t" r="r" b="b"/>
                <a:pathLst>
                  <a:path w="2148" h="1670" extrusionOk="0">
                    <a:moveTo>
                      <a:pt x="1649" y="0"/>
                    </a:moveTo>
                    <a:cubicBezTo>
                      <a:pt x="1510" y="0"/>
                      <a:pt x="1361" y="50"/>
                      <a:pt x="1198" y="97"/>
                    </a:cubicBezTo>
                    <a:cubicBezTo>
                      <a:pt x="1014" y="137"/>
                      <a:pt x="871" y="273"/>
                      <a:pt x="704" y="373"/>
                    </a:cubicBezTo>
                    <a:cubicBezTo>
                      <a:pt x="402" y="615"/>
                      <a:pt x="198" y="945"/>
                      <a:pt x="105" y="1211"/>
                    </a:cubicBezTo>
                    <a:cubicBezTo>
                      <a:pt x="1" y="1472"/>
                      <a:pt x="10" y="1670"/>
                      <a:pt x="10" y="1670"/>
                    </a:cubicBezTo>
                    <a:cubicBezTo>
                      <a:pt x="10" y="1670"/>
                      <a:pt x="150" y="1538"/>
                      <a:pt x="343" y="1366"/>
                    </a:cubicBezTo>
                    <a:cubicBezTo>
                      <a:pt x="424" y="1266"/>
                      <a:pt x="557" y="1184"/>
                      <a:pt x="661" y="1073"/>
                    </a:cubicBezTo>
                    <a:cubicBezTo>
                      <a:pt x="781" y="978"/>
                      <a:pt x="895" y="862"/>
                      <a:pt x="1021" y="769"/>
                    </a:cubicBezTo>
                    <a:cubicBezTo>
                      <a:pt x="1153" y="684"/>
                      <a:pt x="1265" y="559"/>
                      <a:pt x="1397" y="498"/>
                    </a:cubicBezTo>
                    <a:cubicBezTo>
                      <a:pt x="1529" y="437"/>
                      <a:pt x="1632" y="309"/>
                      <a:pt x="1752" y="278"/>
                    </a:cubicBezTo>
                    <a:cubicBezTo>
                      <a:pt x="1977" y="176"/>
                      <a:pt x="2148" y="63"/>
                      <a:pt x="2148" y="63"/>
                    </a:cubicBezTo>
                    <a:cubicBezTo>
                      <a:pt x="2148" y="63"/>
                      <a:pt x="1972" y="11"/>
                      <a:pt x="1680" y="1"/>
                    </a:cubicBezTo>
                    <a:cubicBezTo>
                      <a:pt x="1670" y="0"/>
                      <a:pt x="1659" y="0"/>
                      <a:pt x="16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55;p54">
                <a:extLst>
                  <a:ext uri="{FF2B5EF4-FFF2-40B4-BE49-F238E27FC236}">
                    <a16:creationId xmlns:a16="http://schemas.microsoft.com/office/drawing/2014/main" id="{51CC192F-5844-C423-9A6E-58788D054590}"/>
                  </a:ext>
                </a:extLst>
              </p:cNvPr>
              <p:cNvSpPr/>
              <p:nvPr/>
            </p:nvSpPr>
            <p:spPr>
              <a:xfrm>
                <a:off x="4153019" y="1176216"/>
                <a:ext cx="421117" cy="313344"/>
              </a:xfrm>
              <a:custGeom>
                <a:avLst/>
                <a:gdLst/>
                <a:ahLst/>
                <a:cxnLst/>
                <a:rect l="l" t="t" r="r" b="b"/>
                <a:pathLst>
                  <a:path w="11820" h="8795" extrusionOk="0">
                    <a:moveTo>
                      <a:pt x="11640" y="0"/>
                    </a:moveTo>
                    <a:cubicBezTo>
                      <a:pt x="11526" y="0"/>
                      <a:pt x="11359" y="7"/>
                      <a:pt x="11146" y="33"/>
                    </a:cubicBezTo>
                    <a:cubicBezTo>
                      <a:pt x="10933" y="71"/>
                      <a:pt x="10677" y="144"/>
                      <a:pt x="10405" y="286"/>
                    </a:cubicBezTo>
                    <a:cubicBezTo>
                      <a:pt x="10137" y="435"/>
                      <a:pt x="9863" y="643"/>
                      <a:pt x="9601" y="914"/>
                    </a:cubicBezTo>
                    <a:cubicBezTo>
                      <a:pt x="9342" y="1188"/>
                      <a:pt x="9089" y="1502"/>
                      <a:pt x="8853" y="1843"/>
                    </a:cubicBezTo>
                    <a:cubicBezTo>
                      <a:pt x="8606" y="2195"/>
                      <a:pt x="8375" y="2571"/>
                      <a:pt x="8127" y="2950"/>
                    </a:cubicBezTo>
                    <a:cubicBezTo>
                      <a:pt x="7885" y="3336"/>
                      <a:pt x="7607" y="3692"/>
                      <a:pt x="7276" y="3980"/>
                    </a:cubicBezTo>
                    <a:cubicBezTo>
                      <a:pt x="6920" y="4233"/>
                      <a:pt x="6498" y="4395"/>
                      <a:pt x="6048" y="4465"/>
                    </a:cubicBezTo>
                    <a:lnTo>
                      <a:pt x="5367" y="4555"/>
                    </a:lnTo>
                    <a:lnTo>
                      <a:pt x="4643" y="4564"/>
                    </a:lnTo>
                    <a:cubicBezTo>
                      <a:pt x="4204" y="4571"/>
                      <a:pt x="3647" y="4566"/>
                      <a:pt x="3184" y="4692"/>
                    </a:cubicBezTo>
                    <a:cubicBezTo>
                      <a:pt x="2712" y="4821"/>
                      <a:pt x="2268" y="5020"/>
                      <a:pt x="1913" y="5298"/>
                    </a:cubicBezTo>
                    <a:cubicBezTo>
                      <a:pt x="1544" y="5558"/>
                      <a:pt x="1265" y="5881"/>
                      <a:pt x="1026" y="6183"/>
                    </a:cubicBezTo>
                    <a:cubicBezTo>
                      <a:pt x="565" y="6807"/>
                      <a:pt x="345" y="7411"/>
                      <a:pt x="202" y="7827"/>
                    </a:cubicBezTo>
                    <a:cubicBezTo>
                      <a:pt x="67" y="8244"/>
                      <a:pt x="24" y="8505"/>
                      <a:pt x="24" y="8505"/>
                    </a:cubicBezTo>
                    <a:lnTo>
                      <a:pt x="22" y="8517"/>
                    </a:lnTo>
                    <a:cubicBezTo>
                      <a:pt x="1" y="8644"/>
                      <a:pt x="86" y="8766"/>
                      <a:pt x="213" y="8790"/>
                    </a:cubicBezTo>
                    <a:cubicBezTo>
                      <a:pt x="229" y="8793"/>
                      <a:pt x="245" y="8794"/>
                      <a:pt x="260" y="8794"/>
                    </a:cubicBezTo>
                    <a:cubicBezTo>
                      <a:pt x="373" y="8794"/>
                      <a:pt x="473" y="8715"/>
                      <a:pt x="495" y="8602"/>
                    </a:cubicBezTo>
                    <a:cubicBezTo>
                      <a:pt x="495" y="8602"/>
                      <a:pt x="538" y="8383"/>
                      <a:pt x="679" y="7992"/>
                    </a:cubicBezTo>
                    <a:cubicBezTo>
                      <a:pt x="818" y="7609"/>
                      <a:pt x="1068" y="7074"/>
                      <a:pt x="1468" y="6513"/>
                    </a:cubicBezTo>
                    <a:cubicBezTo>
                      <a:pt x="1677" y="6244"/>
                      <a:pt x="1921" y="5958"/>
                      <a:pt x="2236" y="5735"/>
                    </a:cubicBezTo>
                    <a:cubicBezTo>
                      <a:pt x="2540" y="5490"/>
                      <a:pt x="2915" y="5322"/>
                      <a:pt x="3317" y="5207"/>
                    </a:cubicBezTo>
                    <a:cubicBezTo>
                      <a:pt x="3742" y="5099"/>
                      <a:pt x="4136" y="5096"/>
                      <a:pt x="4655" y="5084"/>
                    </a:cubicBezTo>
                    <a:lnTo>
                      <a:pt x="5378" y="5069"/>
                    </a:lnTo>
                    <a:lnTo>
                      <a:pt x="6142" y="4965"/>
                    </a:lnTo>
                    <a:cubicBezTo>
                      <a:pt x="6651" y="4859"/>
                      <a:pt x="7142" y="4641"/>
                      <a:pt x="7552" y="4311"/>
                    </a:cubicBezTo>
                    <a:cubicBezTo>
                      <a:pt x="7928" y="3948"/>
                      <a:pt x="8206" y="3536"/>
                      <a:pt x="8429" y="3136"/>
                    </a:cubicBezTo>
                    <a:cubicBezTo>
                      <a:pt x="8660" y="2736"/>
                      <a:pt x="8870" y="2350"/>
                      <a:pt x="9087" y="2004"/>
                    </a:cubicBezTo>
                    <a:cubicBezTo>
                      <a:pt x="9308" y="1644"/>
                      <a:pt x="9536" y="1329"/>
                      <a:pt x="9765" y="1060"/>
                    </a:cubicBezTo>
                    <a:cubicBezTo>
                      <a:pt x="10004" y="796"/>
                      <a:pt x="10241" y="573"/>
                      <a:pt x="10479" y="406"/>
                    </a:cubicBezTo>
                    <a:cubicBezTo>
                      <a:pt x="10720" y="247"/>
                      <a:pt x="10956" y="152"/>
                      <a:pt x="11159" y="97"/>
                    </a:cubicBezTo>
                    <a:cubicBezTo>
                      <a:pt x="11552" y="9"/>
                      <a:pt x="11797" y="7"/>
                      <a:pt x="11818" y="7"/>
                    </a:cubicBezTo>
                    <a:cubicBezTo>
                      <a:pt x="11819" y="7"/>
                      <a:pt x="11819" y="7"/>
                      <a:pt x="11819" y="7"/>
                    </a:cubicBezTo>
                    <a:cubicBezTo>
                      <a:pt x="11819" y="7"/>
                      <a:pt x="11757" y="0"/>
                      <a:pt x="116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8" name="Group 1047">
                <a:extLst>
                  <a:ext uri="{FF2B5EF4-FFF2-40B4-BE49-F238E27FC236}">
                    <a16:creationId xmlns:a16="http://schemas.microsoft.com/office/drawing/2014/main" id="{CEA01562-A058-8877-B5ED-D35494EFDAC4}"/>
                  </a:ext>
                </a:extLst>
              </p:cNvPr>
              <p:cNvGrpSpPr/>
              <p:nvPr/>
            </p:nvGrpSpPr>
            <p:grpSpPr>
              <a:xfrm>
                <a:off x="4134635" y="174834"/>
                <a:ext cx="620631" cy="1472200"/>
                <a:chOff x="4134635" y="174834"/>
                <a:chExt cx="620631" cy="1472200"/>
              </a:xfrm>
            </p:grpSpPr>
            <p:sp>
              <p:nvSpPr>
                <p:cNvPr id="38" name="Google Shape;1567;p54">
                  <a:extLst>
                    <a:ext uri="{FF2B5EF4-FFF2-40B4-BE49-F238E27FC236}">
                      <a16:creationId xmlns:a16="http://schemas.microsoft.com/office/drawing/2014/main" id="{C8B10C78-72E9-6F77-0EFE-5AFA4A86D035}"/>
                    </a:ext>
                  </a:extLst>
                </p:cNvPr>
                <p:cNvSpPr/>
                <p:nvPr/>
              </p:nvSpPr>
              <p:spPr>
                <a:xfrm>
                  <a:off x="4150133" y="1113084"/>
                  <a:ext cx="133425" cy="102643"/>
                </a:xfrm>
                <a:custGeom>
                  <a:avLst/>
                  <a:gdLst/>
                  <a:ahLst/>
                  <a:cxnLst/>
                  <a:rect l="l" t="t" r="r" b="b"/>
                  <a:pathLst>
                    <a:path w="3745" h="2881" extrusionOk="0">
                      <a:moveTo>
                        <a:pt x="3744" y="0"/>
                      </a:moveTo>
                      <a:lnTo>
                        <a:pt x="3744" y="0"/>
                      </a:lnTo>
                      <a:cubicBezTo>
                        <a:pt x="3744" y="0"/>
                        <a:pt x="3586" y="251"/>
                        <a:pt x="3381" y="610"/>
                      </a:cubicBezTo>
                      <a:cubicBezTo>
                        <a:pt x="3307" y="806"/>
                        <a:pt x="3103" y="959"/>
                        <a:pt x="2940" y="1149"/>
                      </a:cubicBezTo>
                      <a:cubicBezTo>
                        <a:pt x="2852" y="1240"/>
                        <a:pt x="2775" y="1344"/>
                        <a:pt x="2652" y="1405"/>
                      </a:cubicBezTo>
                      <a:lnTo>
                        <a:pt x="2319" y="1620"/>
                      </a:lnTo>
                      <a:cubicBezTo>
                        <a:pt x="2109" y="1774"/>
                        <a:pt x="1848" y="1858"/>
                        <a:pt x="1629" y="1961"/>
                      </a:cubicBezTo>
                      <a:cubicBezTo>
                        <a:pt x="1388" y="2020"/>
                        <a:pt x="1174" y="2105"/>
                        <a:pt x="974" y="2122"/>
                      </a:cubicBezTo>
                      <a:cubicBezTo>
                        <a:pt x="586" y="2205"/>
                        <a:pt x="346" y="2202"/>
                        <a:pt x="330" y="2206"/>
                      </a:cubicBezTo>
                      <a:cubicBezTo>
                        <a:pt x="144" y="2213"/>
                        <a:pt x="1" y="2366"/>
                        <a:pt x="7" y="2549"/>
                      </a:cubicBezTo>
                      <a:cubicBezTo>
                        <a:pt x="12" y="2730"/>
                        <a:pt x="164" y="2872"/>
                        <a:pt x="342" y="2872"/>
                      </a:cubicBezTo>
                      <a:cubicBezTo>
                        <a:pt x="345" y="2872"/>
                        <a:pt x="349" y="2872"/>
                        <a:pt x="352" y="2871"/>
                      </a:cubicBezTo>
                      <a:cubicBezTo>
                        <a:pt x="333" y="2864"/>
                        <a:pt x="668" y="2881"/>
                        <a:pt x="1112" y="2762"/>
                      </a:cubicBezTo>
                      <a:cubicBezTo>
                        <a:pt x="1339" y="2720"/>
                        <a:pt x="1584" y="2602"/>
                        <a:pt x="1851" y="2505"/>
                      </a:cubicBezTo>
                      <a:cubicBezTo>
                        <a:pt x="2099" y="2362"/>
                        <a:pt x="2382" y="2236"/>
                        <a:pt x="2613" y="2035"/>
                      </a:cubicBezTo>
                      <a:lnTo>
                        <a:pt x="2940" y="1716"/>
                      </a:lnTo>
                      <a:cubicBezTo>
                        <a:pt x="3056" y="1623"/>
                        <a:pt x="3125" y="1489"/>
                        <a:pt x="3203" y="1369"/>
                      </a:cubicBezTo>
                      <a:cubicBezTo>
                        <a:pt x="3344" y="1123"/>
                        <a:pt x="3518" y="926"/>
                        <a:pt x="3558" y="701"/>
                      </a:cubicBezTo>
                      <a:cubicBezTo>
                        <a:pt x="3684" y="274"/>
                        <a:pt x="3744" y="0"/>
                        <a:pt x="37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7" name="Group 1046">
                  <a:extLst>
                    <a:ext uri="{FF2B5EF4-FFF2-40B4-BE49-F238E27FC236}">
                      <a16:creationId xmlns:a16="http://schemas.microsoft.com/office/drawing/2014/main" id="{4A48A465-CE85-26C9-F539-C324CF33722B}"/>
                    </a:ext>
                  </a:extLst>
                </p:cNvPr>
                <p:cNvGrpSpPr/>
                <p:nvPr/>
              </p:nvGrpSpPr>
              <p:grpSpPr>
                <a:xfrm>
                  <a:off x="4134635" y="174834"/>
                  <a:ext cx="620631" cy="1472200"/>
                  <a:chOff x="4134635" y="174834"/>
                  <a:chExt cx="620631" cy="1472200"/>
                </a:xfrm>
              </p:grpSpPr>
              <p:sp>
                <p:nvSpPr>
                  <p:cNvPr id="9" name="Google Shape;1538;p54">
                    <a:extLst>
                      <a:ext uri="{FF2B5EF4-FFF2-40B4-BE49-F238E27FC236}">
                        <a16:creationId xmlns:a16="http://schemas.microsoft.com/office/drawing/2014/main" id="{815B8172-1031-D9E7-9121-D9EC7E76D730}"/>
                      </a:ext>
                    </a:extLst>
                  </p:cNvPr>
                  <p:cNvSpPr/>
                  <p:nvPr/>
                </p:nvSpPr>
                <p:spPr>
                  <a:xfrm>
                    <a:off x="4134635" y="174834"/>
                    <a:ext cx="620631" cy="1472200"/>
                  </a:xfrm>
                  <a:custGeom>
                    <a:avLst/>
                    <a:gdLst/>
                    <a:ahLst/>
                    <a:cxnLst/>
                    <a:rect l="l" t="t" r="r" b="b"/>
                    <a:pathLst>
                      <a:path w="17420" h="41322" extrusionOk="0">
                        <a:moveTo>
                          <a:pt x="3398" y="763"/>
                        </a:moveTo>
                        <a:cubicBezTo>
                          <a:pt x="4231" y="763"/>
                          <a:pt x="5192" y="1094"/>
                          <a:pt x="6254" y="1747"/>
                        </a:cubicBezTo>
                        <a:cubicBezTo>
                          <a:pt x="9634" y="3826"/>
                          <a:pt x="13196" y="6773"/>
                          <a:pt x="13541" y="8672"/>
                        </a:cubicBezTo>
                        <a:cubicBezTo>
                          <a:pt x="13551" y="8730"/>
                          <a:pt x="13575" y="8786"/>
                          <a:pt x="13611" y="8832"/>
                        </a:cubicBezTo>
                        <a:cubicBezTo>
                          <a:pt x="13628" y="8857"/>
                          <a:pt x="15356" y="11194"/>
                          <a:pt x="15356" y="13621"/>
                        </a:cubicBezTo>
                        <a:cubicBezTo>
                          <a:pt x="15356" y="13710"/>
                          <a:pt x="15389" y="13797"/>
                          <a:pt x="15444" y="13866"/>
                        </a:cubicBezTo>
                        <a:cubicBezTo>
                          <a:pt x="15453" y="13876"/>
                          <a:pt x="16366" y="15009"/>
                          <a:pt x="16149" y="17225"/>
                        </a:cubicBezTo>
                        <a:cubicBezTo>
                          <a:pt x="15972" y="19048"/>
                          <a:pt x="16185" y="20260"/>
                          <a:pt x="16340" y="21146"/>
                        </a:cubicBezTo>
                        <a:cubicBezTo>
                          <a:pt x="16397" y="21459"/>
                          <a:pt x="16445" y="21734"/>
                          <a:pt x="16466" y="21986"/>
                        </a:cubicBezTo>
                        <a:cubicBezTo>
                          <a:pt x="16516" y="22605"/>
                          <a:pt x="16651" y="24803"/>
                          <a:pt x="16309" y="27077"/>
                        </a:cubicBezTo>
                        <a:cubicBezTo>
                          <a:pt x="16004" y="29112"/>
                          <a:pt x="14761" y="32221"/>
                          <a:pt x="14749" y="32252"/>
                        </a:cubicBezTo>
                        <a:cubicBezTo>
                          <a:pt x="14692" y="32393"/>
                          <a:pt x="14736" y="32567"/>
                          <a:pt x="14845" y="32675"/>
                        </a:cubicBezTo>
                        <a:cubicBezTo>
                          <a:pt x="14857" y="32685"/>
                          <a:pt x="15124" y="32961"/>
                          <a:pt x="14899" y="33652"/>
                        </a:cubicBezTo>
                        <a:cubicBezTo>
                          <a:pt x="14707" y="34246"/>
                          <a:pt x="13953" y="34992"/>
                          <a:pt x="13154" y="35782"/>
                        </a:cubicBezTo>
                        <a:cubicBezTo>
                          <a:pt x="12790" y="36144"/>
                          <a:pt x="12410" y="36521"/>
                          <a:pt x="12052" y="36910"/>
                        </a:cubicBezTo>
                        <a:cubicBezTo>
                          <a:pt x="10968" y="38094"/>
                          <a:pt x="8132" y="39967"/>
                          <a:pt x="5226" y="40434"/>
                        </a:cubicBezTo>
                        <a:cubicBezTo>
                          <a:pt x="4686" y="40521"/>
                          <a:pt x="4266" y="40560"/>
                          <a:pt x="3908" y="40560"/>
                        </a:cubicBezTo>
                        <a:cubicBezTo>
                          <a:pt x="2576" y="40560"/>
                          <a:pt x="1355" y="40176"/>
                          <a:pt x="1075" y="35528"/>
                        </a:cubicBezTo>
                        <a:cubicBezTo>
                          <a:pt x="770" y="30467"/>
                          <a:pt x="1058" y="3892"/>
                          <a:pt x="1075" y="2346"/>
                        </a:cubicBezTo>
                        <a:cubicBezTo>
                          <a:pt x="1250" y="1906"/>
                          <a:pt x="1856" y="763"/>
                          <a:pt x="3398" y="763"/>
                        </a:cubicBezTo>
                        <a:close/>
                        <a:moveTo>
                          <a:pt x="3400" y="1"/>
                        </a:moveTo>
                        <a:cubicBezTo>
                          <a:pt x="1721" y="1"/>
                          <a:pt x="719" y="1106"/>
                          <a:pt x="339" y="2140"/>
                        </a:cubicBezTo>
                        <a:cubicBezTo>
                          <a:pt x="323" y="2181"/>
                          <a:pt x="315" y="2225"/>
                          <a:pt x="314" y="2267"/>
                        </a:cubicBezTo>
                        <a:cubicBezTo>
                          <a:pt x="312" y="2549"/>
                          <a:pt x="0" y="30360"/>
                          <a:pt x="315" y="35571"/>
                        </a:cubicBezTo>
                        <a:cubicBezTo>
                          <a:pt x="564" y="39710"/>
                          <a:pt x="1572" y="41321"/>
                          <a:pt x="3908" y="41321"/>
                        </a:cubicBezTo>
                        <a:cubicBezTo>
                          <a:pt x="4309" y="41321"/>
                          <a:pt x="4766" y="41279"/>
                          <a:pt x="5352" y="41184"/>
                        </a:cubicBezTo>
                        <a:cubicBezTo>
                          <a:pt x="8438" y="40688"/>
                          <a:pt x="11459" y="38688"/>
                          <a:pt x="12618" y="37424"/>
                        </a:cubicBezTo>
                        <a:cubicBezTo>
                          <a:pt x="12967" y="37044"/>
                          <a:pt x="13339" y="36675"/>
                          <a:pt x="13694" y="36323"/>
                        </a:cubicBezTo>
                        <a:cubicBezTo>
                          <a:pt x="14597" y="35428"/>
                          <a:pt x="15376" y="34657"/>
                          <a:pt x="15627" y="33889"/>
                        </a:cubicBezTo>
                        <a:cubicBezTo>
                          <a:pt x="15862" y="33164"/>
                          <a:pt x="15728" y="32635"/>
                          <a:pt x="15541" y="32330"/>
                        </a:cubicBezTo>
                        <a:cubicBezTo>
                          <a:pt x="15829" y="31588"/>
                          <a:pt x="16790" y="29027"/>
                          <a:pt x="17066" y="27190"/>
                        </a:cubicBezTo>
                        <a:cubicBezTo>
                          <a:pt x="17420" y="24835"/>
                          <a:pt x="17279" y="22565"/>
                          <a:pt x="17228" y="21924"/>
                        </a:cubicBezTo>
                        <a:cubicBezTo>
                          <a:pt x="17204" y="21652"/>
                          <a:pt x="17153" y="21353"/>
                          <a:pt x="17093" y="21013"/>
                        </a:cubicBezTo>
                        <a:cubicBezTo>
                          <a:pt x="16937" y="20123"/>
                          <a:pt x="16742" y="19017"/>
                          <a:pt x="16910" y="17299"/>
                        </a:cubicBezTo>
                        <a:cubicBezTo>
                          <a:pt x="17121" y="15142"/>
                          <a:pt x="16383" y="13871"/>
                          <a:pt x="16118" y="13492"/>
                        </a:cubicBezTo>
                        <a:cubicBezTo>
                          <a:pt x="16067" y="11078"/>
                          <a:pt x="14581" y="8877"/>
                          <a:pt x="14275" y="8447"/>
                        </a:cubicBezTo>
                        <a:cubicBezTo>
                          <a:pt x="13644" y="5526"/>
                          <a:pt x="7826" y="1818"/>
                          <a:pt x="6656" y="1098"/>
                        </a:cubicBezTo>
                        <a:cubicBezTo>
                          <a:pt x="5471" y="371"/>
                          <a:pt x="4376" y="1"/>
                          <a:pt x="34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39;p54">
                    <a:extLst>
                      <a:ext uri="{FF2B5EF4-FFF2-40B4-BE49-F238E27FC236}">
                        <a16:creationId xmlns:a16="http://schemas.microsoft.com/office/drawing/2014/main" id="{ABB5A856-CD8C-582B-5F39-73B725C02332}"/>
                      </a:ext>
                    </a:extLst>
                  </p:cNvPr>
                  <p:cNvSpPr/>
                  <p:nvPr/>
                </p:nvSpPr>
                <p:spPr>
                  <a:xfrm>
                    <a:off x="4268808" y="311109"/>
                    <a:ext cx="361691" cy="170300"/>
                  </a:xfrm>
                  <a:custGeom>
                    <a:avLst/>
                    <a:gdLst/>
                    <a:ahLst/>
                    <a:cxnLst/>
                    <a:rect l="l" t="t" r="r" b="b"/>
                    <a:pathLst>
                      <a:path w="10152" h="4780" extrusionOk="0">
                        <a:moveTo>
                          <a:pt x="14" y="0"/>
                        </a:moveTo>
                        <a:lnTo>
                          <a:pt x="14" y="0"/>
                        </a:lnTo>
                        <a:cubicBezTo>
                          <a:pt x="0" y="356"/>
                          <a:pt x="88" y="706"/>
                          <a:pt x="176" y="1055"/>
                        </a:cubicBezTo>
                        <a:cubicBezTo>
                          <a:pt x="278" y="1404"/>
                          <a:pt x="396" y="1715"/>
                          <a:pt x="542" y="2061"/>
                        </a:cubicBezTo>
                        <a:cubicBezTo>
                          <a:pt x="627" y="2228"/>
                          <a:pt x="713" y="2401"/>
                          <a:pt x="883" y="2545"/>
                        </a:cubicBezTo>
                        <a:cubicBezTo>
                          <a:pt x="1020" y="2668"/>
                          <a:pt x="1221" y="2723"/>
                          <a:pt x="1396" y="2723"/>
                        </a:cubicBezTo>
                        <a:cubicBezTo>
                          <a:pt x="1437" y="2723"/>
                          <a:pt x="1477" y="2720"/>
                          <a:pt x="1514" y="2714"/>
                        </a:cubicBezTo>
                        <a:cubicBezTo>
                          <a:pt x="1897" y="2661"/>
                          <a:pt x="2188" y="2558"/>
                          <a:pt x="2491" y="2558"/>
                        </a:cubicBezTo>
                        <a:cubicBezTo>
                          <a:pt x="2503" y="2558"/>
                          <a:pt x="2515" y="2558"/>
                          <a:pt x="2527" y="2559"/>
                        </a:cubicBezTo>
                        <a:cubicBezTo>
                          <a:pt x="2688" y="2563"/>
                          <a:pt x="2824" y="2581"/>
                          <a:pt x="2976" y="2623"/>
                        </a:cubicBezTo>
                        <a:cubicBezTo>
                          <a:pt x="3154" y="2670"/>
                          <a:pt x="3278" y="2726"/>
                          <a:pt x="3438" y="2801"/>
                        </a:cubicBezTo>
                        <a:cubicBezTo>
                          <a:pt x="3743" y="2924"/>
                          <a:pt x="4028" y="3116"/>
                          <a:pt x="4307" y="3306"/>
                        </a:cubicBezTo>
                        <a:cubicBezTo>
                          <a:pt x="4867" y="3686"/>
                          <a:pt x="5387" y="4155"/>
                          <a:pt x="5862" y="4637"/>
                        </a:cubicBezTo>
                        <a:cubicBezTo>
                          <a:pt x="5909" y="4683"/>
                          <a:pt x="5974" y="4712"/>
                          <a:pt x="6043" y="4712"/>
                        </a:cubicBezTo>
                        <a:cubicBezTo>
                          <a:pt x="6054" y="4712"/>
                          <a:pt x="6066" y="4711"/>
                          <a:pt x="6078" y="4709"/>
                        </a:cubicBezTo>
                        <a:lnTo>
                          <a:pt x="6085" y="4707"/>
                        </a:lnTo>
                        <a:cubicBezTo>
                          <a:pt x="6412" y="4657"/>
                          <a:pt x="6734" y="4569"/>
                          <a:pt x="7074" y="4559"/>
                        </a:cubicBezTo>
                        <a:cubicBezTo>
                          <a:pt x="7254" y="4538"/>
                          <a:pt x="7434" y="4532"/>
                          <a:pt x="7616" y="4532"/>
                        </a:cubicBezTo>
                        <a:cubicBezTo>
                          <a:pt x="7774" y="4532"/>
                          <a:pt x="7934" y="4536"/>
                          <a:pt x="8094" y="4537"/>
                        </a:cubicBezTo>
                        <a:cubicBezTo>
                          <a:pt x="8777" y="4581"/>
                          <a:pt x="9466" y="4648"/>
                          <a:pt x="10151" y="4780"/>
                        </a:cubicBezTo>
                        <a:cubicBezTo>
                          <a:pt x="9502" y="4526"/>
                          <a:pt x="8820" y="4345"/>
                          <a:pt x="8116" y="4243"/>
                        </a:cubicBezTo>
                        <a:cubicBezTo>
                          <a:pt x="7798" y="4212"/>
                          <a:pt x="7477" y="4170"/>
                          <a:pt x="7152" y="4170"/>
                        </a:cubicBezTo>
                        <a:cubicBezTo>
                          <a:pt x="7119" y="4170"/>
                          <a:pt x="7087" y="4170"/>
                          <a:pt x="7055" y="4171"/>
                        </a:cubicBezTo>
                        <a:cubicBezTo>
                          <a:pt x="7004" y="4167"/>
                          <a:pt x="6953" y="4166"/>
                          <a:pt x="6902" y="4166"/>
                        </a:cubicBezTo>
                        <a:cubicBezTo>
                          <a:pt x="6643" y="4166"/>
                          <a:pt x="6383" y="4208"/>
                          <a:pt x="6121" y="4244"/>
                        </a:cubicBezTo>
                        <a:lnTo>
                          <a:pt x="6121" y="4244"/>
                        </a:lnTo>
                        <a:cubicBezTo>
                          <a:pt x="5662" y="3734"/>
                          <a:pt x="5157" y="3285"/>
                          <a:pt x="4594" y="2887"/>
                        </a:cubicBezTo>
                        <a:cubicBezTo>
                          <a:pt x="4290" y="2686"/>
                          <a:pt x="3983" y="2486"/>
                          <a:pt x="3634" y="2349"/>
                        </a:cubicBezTo>
                        <a:cubicBezTo>
                          <a:pt x="3474" y="2277"/>
                          <a:pt x="3275" y="2193"/>
                          <a:pt x="3110" y="2158"/>
                        </a:cubicBezTo>
                        <a:cubicBezTo>
                          <a:pt x="2943" y="2120"/>
                          <a:pt x="2756" y="2098"/>
                          <a:pt x="2584" y="2098"/>
                        </a:cubicBezTo>
                        <a:cubicBezTo>
                          <a:pt x="2562" y="2098"/>
                          <a:pt x="2539" y="2099"/>
                          <a:pt x="2517" y="2100"/>
                        </a:cubicBezTo>
                        <a:cubicBezTo>
                          <a:pt x="2125" y="2110"/>
                          <a:pt x="1753" y="2254"/>
                          <a:pt x="1459" y="2325"/>
                        </a:cubicBezTo>
                        <a:cubicBezTo>
                          <a:pt x="1408" y="2335"/>
                          <a:pt x="1362" y="2340"/>
                          <a:pt x="1320" y="2340"/>
                        </a:cubicBezTo>
                        <a:cubicBezTo>
                          <a:pt x="1237" y="2340"/>
                          <a:pt x="1166" y="2320"/>
                          <a:pt x="1095" y="2272"/>
                        </a:cubicBezTo>
                        <a:cubicBezTo>
                          <a:pt x="984" y="2197"/>
                          <a:pt x="890" y="2059"/>
                          <a:pt x="805" y="1920"/>
                        </a:cubicBezTo>
                        <a:cubicBezTo>
                          <a:pt x="728" y="1789"/>
                          <a:pt x="652" y="1613"/>
                          <a:pt x="572" y="1460"/>
                        </a:cubicBezTo>
                        <a:cubicBezTo>
                          <a:pt x="493" y="1304"/>
                          <a:pt x="397" y="1149"/>
                          <a:pt x="337" y="990"/>
                        </a:cubicBezTo>
                        <a:cubicBezTo>
                          <a:pt x="206" y="673"/>
                          <a:pt x="77" y="348"/>
                          <a:pt x="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40;p54">
                    <a:extLst>
                      <a:ext uri="{FF2B5EF4-FFF2-40B4-BE49-F238E27FC236}">
                        <a16:creationId xmlns:a16="http://schemas.microsoft.com/office/drawing/2014/main" id="{C4A3E8C6-6D84-5CC8-95F9-EF6816F52DF6}"/>
                      </a:ext>
                    </a:extLst>
                  </p:cNvPr>
                  <p:cNvSpPr/>
                  <p:nvPr/>
                </p:nvSpPr>
                <p:spPr>
                  <a:xfrm>
                    <a:off x="4387875" y="464236"/>
                    <a:ext cx="101859" cy="82086"/>
                  </a:xfrm>
                  <a:custGeom>
                    <a:avLst/>
                    <a:gdLst/>
                    <a:ahLst/>
                    <a:cxnLst/>
                    <a:rect l="l" t="t" r="r" b="b"/>
                    <a:pathLst>
                      <a:path w="2859" h="2304" extrusionOk="0">
                        <a:moveTo>
                          <a:pt x="2658" y="0"/>
                        </a:moveTo>
                        <a:cubicBezTo>
                          <a:pt x="2655" y="0"/>
                          <a:pt x="2652" y="0"/>
                          <a:pt x="2649" y="0"/>
                        </a:cubicBezTo>
                        <a:lnTo>
                          <a:pt x="2635" y="0"/>
                        </a:lnTo>
                        <a:cubicBezTo>
                          <a:pt x="2635" y="0"/>
                          <a:pt x="2583" y="1"/>
                          <a:pt x="2482" y="28"/>
                        </a:cubicBezTo>
                        <a:cubicBezTo>
                          <a:pt x="2380" y="55"/>
                          <a:pt x="2236" y="88"/>
                          <a:pt x="2078" y="153"/>
                        </a:cubicBezTo>
                        <a:cubicBezTo>
                          <a:pt x="1754" y="269"/>
                          <a:pt x="1352" y="504"/>
                          <a:pt x="995" y="796"/>
                        </a:cubicBezTo>
                        <a:cubicBezTo>
                          <a:pt x="648" y="1102"/>
                          <a:pt x="359" y="1469"/>
                          <a:pt x="207" y="1776"/>
                        </a:cubicBezTo>
                        <a:cubicBezTo>
                          <a:pt x="69" y="2095"/>
                          <a:pt x="0" y="2303"/>
                          <a:pt x="0" y="2303"/>
                        </a:cubicBezTo>
                        <a:cubicBezTo>
                          <a:pt x="0" y="2303"/>
                          <a:pt x="173" y="2147"/>
                          <a:pt x="398" y="1918"/>
                        </a:cubicBezTo>
                        <a:cubicBezTo>
                          <a:pt x="494" y="1792"/>
                          <a:pt x="672" y="1699"/>
                          <a:pt x="809" y="1562"/>
                        </a:cubicBezTo>
                        <a:cubicBezTo>
                          <a:pt x="945" y="1421"/>
                          <a:pt x="1137" y="1321"/>
                          <a:pt x="1303" y="1199"/>
                        </a:cubicBezTo>
                        <a:cubicBezTo>
                          <a:pt x="1465" y="1073"/>
                          <a:pt x="1654" y="977"/>
                          <a:pt x="1817" y="871"/>
                        </a:cubicBezTo>
                        <a:cubicBezTo>
                          <a:pt x="1994" y="790"/>
                          <a:pt x="2142" y="676"/>
                          <a:pt x="2285" y="616"/>
                        </a:cubicBezTo>
                        <a:cubicBezTo>
                          <a:pt x="2563" y="472"/>
                          <a:pt x="2750" y="376"/>
                          <a:pt x="2750" y="376"/>
                        </a:cubicBezTo>
                        <a:cubicBezTo>
                          <a:pt x="2814" y="341"/>
                          <a:pt x="2859" y="272"/>
                          <a:pt x="2857" y="190"/>
                        </a:cubicBezTo>
                        <a:cubicBezTo>
                          <a:pt x="2852" y="83"/>
                          <a:pt x="2765" y="0"/>
                          <a:pt x="26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41;p54">
                    <a:extLst>
                      <a:ext uri="{FF2B5EF4-FFF2-40B4-BE49-F238E27FC236}">
                        <a16:creationId xmlns:a16="http://schemas.microsoft.com/office/drawing/2014/main" id="{5B234994-95DA-43A1-A6B3-31BC806CF0D9}"/>
                      </a:ext>
                    </a:extLst>
                  </p:cNvPr>
                  <p:cNvSpPr/>
                  <p:nvPr/>
                </p:nvSpPr>
                <p:spPr>
                  <a:xfrm>
                    <a:off x="4580371" y="545752"/>
                    <a:ext cx="108628" cy="99472"/>
                  </a:xfrm>
                  <a:custGeom>
                    <a:avLst/>
                    <a:gdLst/>
                    <a:ahLst/>
                    <a:cxnLst/>
                    <a:rect l="l" t="t" r="r" b="b"/>
                    <a:pathLst>
                      <a:path w="3049" h="2792" extrusionOk="0">
                        <a:moveTo>
                          <a:pt x="0" y="0"/>
                        </a:moveTo>
                        <a:cubicBezTo>
                          <a:pt x="186" y="190"/>
                          <a:pt x="385" y="358"/>
                          <a:pt x="579" y="527"/>
                        </a:cubicBezTo>
                        <a:cubicBezTo>
                          <a:pt x="774" y="697"/>
                          <a:pt x="1005" y="826"/>
                          <a:pt x="1235" y="965"/>
                        </a:cubicBezTo>
                        <a:cubicBezTo>
                          <a:pt x="1471" y="1087"/>
                          <a:pt x="1704" y="1232"/>
                          <a:pt x="1951" y="1318"/>
                        </a:cubicBezTo>
                        <a:cubicBezTo>
                          <a:pt x="2029" y="1351"/>
                          <a:pt x="2107" y="1383"/>
                          <a:pt x="2186" y="1415"/>
                        </a:cubicBezTo>
                        <a:lnTo>
                          <a:pt x="2186" y="1415"/>
                        </a:lnTo>
                        <a:cubicBezTo>
                          <a:pt x="2169" y="1425"/>
                          <a:pt x="2153" y="1436"/>
                          <a:pt x="2137" y="1446"/>
                        </a:cubicBezTo>
                        <a:cubicBezTo>
                          <a:pt x="1970" y="1564"/>
                          <a:pt x="1827" y="1713"/>
                          <a:pt x="1679" y="1848"/>
                        </a:cubicBezTo>
                        <a:cubicBezTo>
                          <a:pt x="1526" y="1979"/>
                          <a:pt x="1401" y="2138"/>
                          <a:pt x="1284" y="2300"/>
                        </a:cubicBezTo>
                        <a:cubicBezTo>
                          <a:pt x="1169" y="2465"/>
                          <a:pt x="1048" y="2622"/>
                          <a:pt x="947" y="2792"/>
                        </a:cubicBezTo>
                        <a:cubicBezTo>
                          <a:pt x="1122" y="2686"/>
                          <a:pt x="1277" y="2566"/>
                          <a:pt x="1436" y="2455"/>
                        </a:cubicBezTo>
                        <a:cubicBezTo>
                          <a:pt x="1597" y="2347"/>
                          <a:pt x="1728" y="2208"/>
                          <a:pt x="1901" y="2120"/>
                        </a:cubicBezTo>
                        <a:cubicBezTo>
                          <a:pt x="2064" y="2024"/>
                          <a:pt x="2223" y="1921"/>
                          <a:pt x="2379" y="1824"/>
                        </a:cubicBezTo>
                        <a:cubicBezTo>
                          <a:pt x="2544" y="1746"/>
                          <a:pt x="2712" y="1643"/>
                          <a:pt x="2859" y="1584"/>
                        </a:cubicBezTo>
                        <a:cubicBezTo>
                          <a:pt x="2922" y="1558"/>
                          <a:pt x="2975" y="1507"/>
                          <a:pt x="3001" y="1441"/>
                        </a:cubicBezTo>
                        <a:cubicBezTo>
                          <a:pt x="3049" y="1313"/>
                          <a:pt x="2983" y="1170"/>
                          <a:pt x="2854" y="1122"/>
                        </a:cubicBezTo>
                        <a:lnTo>
                          <a:pt x="2843" y="1118"/>
                        </a:lnTo>
                        <a:cubicBezTo>
                          <a:pt x="2378" y="944"/>
                          <a:pt x="1890" y="780"/>
                          <a:pt x="1437" y="587"/>
                        </a:cubicBezTo>
                        <a:cubicBezTo>
                          <a:pt x="1201" y="505"/>
                          <a:pt x="956" y="430"/>
                          <a:pt x="727" y="302"/>
                        </a:cubicBezTo>
                        <a:cubicBezTo>
                          <a:pt x="488" y="195"/>
                          <a:pt x="251" y="88"/>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42;p54">
                    <a:extLst>
                      <a:ext uri="{FF2B5EF4-FFF2-40B4-BE49-F238E27FC236}">
                        <a16:creationId xmlns:a16="http://schemas.microsoft.com/office/drawing/2014/main" id="{98214B01-FD9C-A19A-36BA-3B42FA40090D}"/>
                      </a:ext>
                    </a:extLst>
                  </p:cNvPr>
                  <p:cNvSpPr/>
                  <p:nvPr/>
                </p:nvSpPr>
                <p:spPr>
                  <a:xfrm>
                    <a:off x="4269378" y="263261"/>
                    <a:ext cx="153804" cy="105956"/>
                  </a:xfrm>
                  <a:custGeom>
                    <a:avLst/>
                    <a:gdLst/>
                    <a:ahLst/>
                    <a:cxnLst/>
                    <a:rect l="l" t="t" r="r" b="b"/>
                    <a:pathLst>
                      <a:path w="4317" h="2974" extrusionOk="0">
                        <a:moveTo>
                          <a:pt x="1278" y="0"/>
                        </a:moveTo>
                        <a:cubicBezTo>
                          <a:pt x="1117" y="4"/>
                          <a:pt x="963" y="10"/>
                          <a:pt x="822" y="14"/>
                        </a:cubicBezTo>
                        <a:cubicBezTo>
                          <a:pt x="814" y="13"/>
                          <a:pt x="806" y="13"/>
                          <a:pt x="798" y="13"/>
                        </a:cubicBezTo>
                        <a:cubicBezTo>
                          <a:pt x="668" y="13"/>
                          <a:pt x="554" y="81"/>
                          <a:pt x="455" y="108"/>
                        </a:cubicBezTo>
                        <a:cubicBezTo>
                          <a:pt x="347" y="139"/>
                          <a:pt x="262" y="186"/>
                          <a:pt x="193" y="233"/>
                        </a:cubicBezTo>
                        <a:cubicBezTo>
                          <a:pt x="56" y="313"/>
                          <a:pt x="0" y="382"/>
                          <a:pt x="0" y="382"/>
                        </a:cubicBezTo>
                        <a:cubicBezTo>
                          <a:pt x="0" y="382"/>
                          <a:pt x="87" y="347"/>
                          <a:pt x="235" y="320"/>
                        </a:cubicBezTo>
                        <a:cubicBezTo>
                          <a:pt x="296" y="303"/>
                          <a:pt x="369" y="288"/>
                          <a:pt x="456" y="288"/>
                        </a:cubicBezTo>
                        <a:cubicBezTo>
                          <a:pt x="469" y="288"/>
                          <a:pt x="483" y="289"/>
                          <a:pt x="497" y="289"/>
                        </a:cubicBezTo>
                        <a:cubicBezTo>
                          <a:pt x="511" y="291"/>
                          <a:pt x="525" y="291"/>
                          <a:pt x="540" y="291"/>
                        </a:cubicBezTo>
                        <a:cubicBezTo>
                          <a:pt x="595" y="291"/>
                          <a:pt x="653" y="284"/>
                          <a:pt x="714" y="284"/>
                        </a:cubicBezTo>
                        <a:cubicBezTo>
                          <a:pt x="751" y="284"/>
                          <a:pt x="789" y="286"/>
                          <a:pt x="829" y="296"/>
                        </a:cubicBezTo>
                        <a:cubicBezTo>
                          <a:pt x="948" y="317"/>
                          <a:pt x="1075" y="339"/>
                          <a:pt x="1212" y="362"/>
                        </a:cubicBezTo>
                        <a:cubicBezTo>
                          <a:pt x="1340" y="412"/>
                          <a:pt x="1469" y="486"/>
                          <a:pt x="1608" y="535"/>
                        </a:cubicBezTo>
                        <a:cubicBezTo>
                          <a:pt x="1752" y="573"/>
                          <a:pt x="1879" y="666"/>
                          <a:pt x="2009" y="764"/>
                        </a:cubicBezTo>
                        <a:lnTo>
                          <a:pt x="2405" y="1037"/>
                        </a:lnTo>
                        <a:cubicBezTo>
                          <a:pt x="2543" y="1123"/>
                          <a:pt x="2645" y="1264"/>
                          <a:pt x="2767" y="1372"/>
                        </a:cubicBezTo>
                        <a:cubicBezTo>
                          <a:pt x="2881" y="1489"/>
                          <a:pt x="3006" y="1593"/>
                          <a:pt x="3119" y="1702"/>
                        </a:cubicBezTo>
                        <a:cubicBezTo>
                          <a:pt x="3365" y="1901"/>
                          <a:pt x="3530" y="2157"/>
                          <a:pt x="3706" y="2344"/>
                        </a:cubicBezTo>
                        <a:cubicBezTo>
                          <a:pt x="4047" y="2729"/>
                          <a:pt x="4316" y="2974"/>
                          <a:pt x="4316" y="2974"/>
                        </a:cubicBezTo>
                        <a:cubicBezTo>
                          <a:pt x="4316" y="2974"/>
                          <a:pt x="4189" y="2647"/>
                          <a:pt x="3939" y="2177"/>
                        </a:cubicBezTo>
                        <a:cubicBezTo>
                          <a:pt x="3793" y="1956"/>
                          <a:pt x="3697" y="1646"/>
                          <a:pt x="3456" y="1405"/>
                        </a:cubicBezTo>
                        <a:cubicBezTo>
                          <a:pt x="3343" y="1281"/>
                          <a:pt x="3232" y="1146"/>
                          <a:pt x="3107" y="1019"/>
                        </a:cubicBezTo>
                        <a:cubicBezTo>
                          <a:pt x="2980" y="896"/>
                          <a:pt x="2875" y="746"/>
                          <a:pt x="2723" y="641"/>
                        </a:cubicBezTo>
                        <a:cubicBezTo>
                          <a:pt x="2398" y="460"/>
                          <a:pt x="2131" y="190"/>
                          <a:pt x="1772" y="121"/>
                        </a:cubicBezTo>
                        <a:cubicBezTo>
                          <a:pt x="1601" y="70"/>
                          <a:pt x="1435" y="27"/>
                          <a:pt x="1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44;p54">
                    <a:extLst>
                      <a:ext uri="{FF2B5EF4-FFF2-40B4-BE49-F238E27FC236}">
                        <a16:creationId xmlns:a16="http://schemas.microsoft.com/office/drawing/2014/main" id="{637FC637-6307-6D9E-CD52-F54C621BA812}"/>
                      </a:ext>
                    </a:extLst>
                  </p:cNvPr>
                  <p:cNvSpPr/>
                  <p:nvPr/>
                </p:nvSpPr>
                <p:spPr>
                  <a:xfrm>
                    <a:off x="4221388" y="432065"/>
                    <a:ext cx="135385" cy="67657"/>
                  </a:xfrm>
                  <a:custGeom>
                    <a:avLst/>
                    <a:gdLst/>
                    <a:ahLst/>
                    <a:cxnLst/>
                    <a:rect l="l" t="t" r="r" b="b"/>
                    <a:pathLst>
                      <a:path w="3800" h="1899" extrusionOk="0">
                        <a:moveTo>
                          <a:pt x="558" y="1"/>
                        </a:moveTo>
                        <a:cubicBezTo>
                          <a:pt x="523" y="1"/>
                          <a:pt x="488" y="3"/>
                          <a:pt x="452" y="7"/>
                        </a:cubicBezTo>
                        <a:cubicBezTo>
                          <a:pt x="299" y="13"/>
                          <a:pt x="143" y="27"/>
                          <a:pt x="1" y="77"/>
                        </a:cubicBezTo>
                        <a:cubicBezTo>
                          <a:pt x="299" y="134"/>
                          <a:pt x="566" y="241"/>
                          <a:pt x="828" y="342"/>
                        </a:cubicBezTo>
                        <a:cubicBezTo>
                          <a:pt x="962" y="383"/>
                          <a:pt x="1080" y="470"/>
                          <a:pt x="1204" y="531"/>
                        </a:cubicBezTo>
                        <a:cubicBezTo>
                          <a:pt x="1332" y="586"/>
                          <a:pt x="1445" y="667"/>
                          <a:pt x="1562" y="744"/>
                        </a:cubicBezTo>
                        <a:cubicBezTo>
                          <a:pt x="1675" y="824"/>
                          <a:pt x="1803" y="879"/>
                          <a:pt x="1905" y="977"/>
                        </a:cubicBezTo>
                        <a:cubicBezTo>
                          <a:pt x="2010" y="1068"/>
                          <a:pt x="2120" y="1153"/>
                          <a:pt x="2232" y="1236"/>
                        </a:cubicBezTo>
                        <a:cubicBezTo>
                          <a:pt x="2348" y="1313"/>
                          <a:pt x="2428" y="1434"/>
                          <a:pt x="2537" y="1525"/>
                        </a:cubicBezTo>
                        <a:cubicBezTo>
                          <a:pt x="2640" y="1620"/>
                          <a:pt x="2737" y="1721"/>
                          <a:pt x="2848" y="1813"/>
                        </a:cubicBezTo>
                        <a:lnTo>
                          <a:pt x="2899" y="1856"/>
                        </a:lnTo>
                        <a:lnTo>
                          <a:pt x="2919" y="1871"/>
                        </a:lnTo>
                        <a:cubicBezTo>
                          <a:pt x="2949" y="1889"/>
                          <a:pt x="2982" y="1898"/>
                          <a:pt x="3015" y="1898"/>
                        </a:cubicBezTo>
                        <a:cubicBezTo>
                          <a:pt x="3076" y="1898"/>
                          <a:pt x="3135" y="1867"/>
                          <a:pt x="3170" y="1812"/>
                        </a:cubicBezTo>
                        <a:cubicBezTo>
                          <a:pt x="3398" y="1446"/>
                          <a:pt x="3625" y="1077"/>
                          <a:pt x="3800" y="670"/>
                        </a:cubicBezTo>
                        <a:lnTo>
                          <a:pt x="3800" y="670"/>
                        </a:lnTo>
                        <a:cubicBezTo>
                          <a:pt x="3517" y="886"/>
                          <a:pt x="3267" y="1128"/>
                          <a:pt x="3025" y="1376"/>
                        </a:cubicBezTo>
                        <a:lnTo>
                          <a:pt x="3025" y="1376"/>
                        </a:lnTo>
                        <a:cubicBezTo>
                          <a:pt x="2882" y="1196"/>
                          <a:pt x="2735" y="1016"/>
                          <a:pt x="2563" y="862"/>
                        </a:cubicBezTo>
                        <a:cubicBezTo>
                          <a:pt x="2444" y="761"/>
                          <a:pt x="2323" y="664"/>
                          <a:pt x="2197" y="571"/>
                        </a:cubicBezTo>
                        <a:cubicBezTo>
                          <a:pt x="2080" y="472"/>
                          <a:pt x="1937" y="402"/>
                          <a:pt x="1798" y="331"/>
                        </a:cubicBezTo>
                        <a:cubicBezTo>
                          <a:pt x="1527" y="175"/>
                          <a:pt x="1216" y="94"/>
                          <a:pt x="915" y="39"/>
                        </a:cubicBezTo>
                        <a:cubicBezTo>
                          <a:pt x="795" y="24"/>
                          <a:pt x="678" y="1"/>
                          <a:pt x="5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45;p54">
                    <a:extLst>
                      <a:ext uri="{FF2B5EF4-FFF2-40B4-BE49-F238E27FC236}">
                        <a16:creationId xmlns:a16="http://schemas.microsoft.com/office/drawing/2014/main" id="{492037A6-C9FB-F523-AA45-711F0EACD43F}"/>
                      </a:ext>
                    </a:extLst>
                  </p:cNvPr>
                  <p:cNvSpPr/>
                  <p:nvPr/>
                </p:nvSpPr>
                <p:spPr>
                  <a:xfrm>
                    <a:off x="4319435" y="484366"/>
                    <a:ext cx="49451" cy="158542"/>
                  </a:xfrm>
                  <a:custGeom>
                    <a:avLst/>
                    <a:gdLst/>
                    <a:ahLst/>
                    <a:cxnLst/>
                    <a:rect l="l" t="t" r="r" b="b"/>
                    <a:pathLst>
                      <a:path w="1388" h="4450" extrusionOk="0">
                        <a:moveTo>
                          <a:pt x="267" y="0"/>
                        </a:moveTo>
                        <a:cubicBezTo>
                          <a:pt x="240" y="0"/>
                          <a:pt x="213" y="5"/>
                          <a:pt x="186" y="15"/>
                        </a:cubicBezTo>
                        <a:cubicBezTo>
                          <a:pt x="63" y="61"/>
                          <a:pt x="0" y="196"/>
                          <a:pt x="46" y="319"/>
                        </a:cubicBezTo>
                        <a:cubicBezTo>
                          <a:pt x="46" y="319"/>
                          <a:pt x="138" y="572"/>
                          <a:pt x="279" y="951"/>
                        </a:cubicBezTo>
                        <a:cubicBezTo>
                          <a:pt x="358" y="1138"/>
                          <a:pt x="430" y="1363"/>
                          <a:pt x="518" y="1597"/>
                        </a:cubicBezTo>
                        <a:cubicBezTo>
                          <a:pt x="616" y="1830"/>
                          <a:pt x="689" y="2086"/>
                          <a:pt x="770" y="2342"/>
                        </a:cubicBezTo>
                        <a:cubicBezTo>
                          <a:pt x="947" y="2849"/>
                          <a:pt x="1048" y="3366"/>
                          <a:pt x="1111" y="3767"/>
                        </a:cubicBezTo>
                        <a:cubicBezTo>
                          <a:pt x="1132" y="4158"/>
                          <a:pt x="1129" y="4449"/>
                          <a:pt x="1129" y="4449"/>
                        </a:cubicBezTo>
                        <a:cubicBezTo>
                          <a:pt x="1129" y="4449"/>
                          <a:pt x="1153" y="4384"/>
                          <a:pt x="1192" y="4269"/>
                        </a:cubicBezTo>
                        <a:cubicBezTo>
                          <a:pt x="1212" y="4210"/>
                          <a:pt x="1235" y="4139"/>
                          <a:pt x="1265" y="4056"/>
                        </a:cubicBezTo>
                        <a:cubicBezTo>
                          <a:pt x="1287" y="3974"/>
                          <a:pt x="1336" y="3877"/>
                          <a:pt x="1339" y="3771"/>
                        </a:cubicBezTo>
                        <a:cubicBezTo>
                          <a:pt x="1347" y="3562"/>
                          <a:pt x="1387" y="3307"/>
                          <a:pt x="1371" y="3040"/>
                        </a:cubicBezTo>
                        <a:cubicBezTo>
                          <a:pt x="1335" y="2778"/>
                          <a:pt x="1324" y="2487"/>
                          <a:pt x="1262" y="2212"/>
                        </a:cubicBezTo>
                        <a:cubicBezTo>
                          <a:pt x="1139" y="1661"/>
                          <a:pt x="968" y="1123"/>
                          <a:pt x="789" y="741"/>
                        </a:cubicBezTo>
                        <a:cubicBezTo>
                          <a:pt x="616" y="355"/>
                          <a:pt x="470" y="114"/>
                          <a:pt x="470" y="114"/>
                        </a:cubicBezTo>
                        <a:cubicBezTo>
                          <a:pt x="427" y="44"/>
                          <a:pt x="349"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46;p54">
                    <a:extLst>
                      <a:ext uri="{FF2B5EF4-FFF2-40B4-BE49-F238E27FC236}">
                        <a16:creationId xmlns:a16="http://schemas.microsoft.com/office/drawing/2014/main" id="{58F267EF-9825-B135-12B4-7E0D3BF2C3B6}"/>
                      </a:ext>
                    </a:extLst>
                  </p:cNvPr>
                  <p:cNvSpPr/>
                  <p:nvPr/>
                </p:nvSpPr>
                <p:spPr>
                  <a:xfrm>
                    <a:off x="4262324" y="627695"/>
                    <a:ext cx="354102" cy="507193"/>
                  </a:xfrm>
                  <a:custGeom>
                    <a:avLst/>
                    <a:gdLst/>
                    <a:ahLst/>
                    <a:cxnLst/>
                    <a:rect l="l" t="t" r="r" b="b"/>
                    <a:pathLst>
                      <a:path w="9939" h="14236" extrusionOk="0">
                        <a:moveTo>
                          <a:pt x="5233" y="1"/>
                        </a:moveTo>
                        <a:cubicBezTo>
                          <a:pt x="4544" y="1"/>
                          <a:pt x="3853" y="103"/>
                          <a:pt x="3180" y="298"/>
                        </a:cubicBezTo>
                        <a:cubicBezTo>
                          <a:pt x="2479" y="503"/>
                          <a:pt x="1804" y="848"/>
                          <a:pt x="1249" y="1351"/>
                        </a:cubicBezTo>
                        <a:lnTo>
                          <a:pt x="1249" y="1351"/>
                        </a:lnTo>
                        <a:cubicBezTo>
                          <a:pt x="883" y="1638"/>
                          <a:pt x="579" y="1982"/>
                          <a:pt x="353" y="2392"/>
                        </a:cubicBezTo>
                        <a:cubicBezTo>
                          <a:pt x="129" y="2801"/>
                          <a:pt x="1" y="3289"/>
                          <a:pt x="50" y="3774"/>
                        </a:cubicBezTo>
                        <a:cubicBezTo>
                          <a:pt x="81" y="4020"/>
                          <a:pt x="111" y="4246"/>
                          <a:pt x="286" y="4500"/>
                        </a:cubicBezTo>
                        <a:cubicBezTo>
                          <a:pt x="451" y="4741"/>
                          <a:pt x="754" y="4862"/>
                          <a:pt x="1000" y="4887"/>
                        </a:cubicBezTo>
                        <a:cubicBezTo>
                          <a:pt x="1149" y="4902"/>
                          <a:pt x="1292" y="4907"/>
                          <a:pt x="1429" y="4907"/>
                        </a:cubicBezTo>
                        <a:cubicBezTo>
                          <a:pt x="1594" y="4907"/>
                          <a:pt x="1751" y="4901"/>
                          <a:pt x="1902" y="4901"/>
                        </a:cubicBezTo>
                        <a:cubicBezTo>
                          <a:pt x="2049" y="4901"/>
                          <a:pt x="2190" y="4906"/>
                          <a:pt x="2326" y="4929"/>
                        </a:cubicBezTo>
                        <a:cubicBezTo>
                          <a:pt x="2422" y="4940"/>
                          <a:pt x="2518" y="4969"/>
                          <a:pt x="2602" y="4993"/>
                        </a:cubicBezTo>
                        <a:cubicBezTo>
                          <a:pt x="2704" y="5033"/>
                          <a:pt x="2821" y="5066"/>
                          <a:pt x="2905" y="5109"/>
                        </a:cubicBezTo>
                        <a:cubicBezTo>
                          <a:pt x="3084" y="5183"/>
                          <a:pt x="3266" y="5290"/>
                          <a:pt x="3426" y="5403"/>
                        </a:cubicBezTo>
                        <a:cubicBezTo>
                          <a:pt x="3754" y="5634"/>
                          <a:pt x="3990" y="5953"/>
                          <a:pt x="4128" y="6310"/>
                        </a:cubicBezTo>
                        <a:cubicBezTo>
                          <a:pt x="4416" y="7035"/>
                          <a:pt x="4225" y="7896"/>
                          <a:pt x="3970" y="8697"/>
                        </a:cubicBezTo>
                        <a:lnTo>
                          <a:pt x="3966" y="8708"/>
                        </a:lnTo>
                        <a:cubicBezTo>
                          <a:pt x="3942" y="8787"/>
                          <a:pt x="3950" y="8875"/>
                          <a:pt x="3998" y="8948"/>
                        </a:cubicBezTo>
                        <a:cubicBezTo>
                          <a:pt x="4053" y="9033"/>
                          <a:pt x="4144" y="9078"/>
                          <a:pt x="4237" y="9078"/>
                        </a:cubicBezTo>
                        <a:cubicBezTo>
                          <a:pt x="4290" y="9078"/>
                          <a:pt x="4343" y="9063"/>
                          <a:pt x="4390" y="9033"/>
                        </a:cubicBezTo>
                        <a:cubicBezTo>
                          <a:pt x="4675" y="8847"/>
                          <a:pt x="5046" y="8695"/>
                          <a:pt x="5401" y="8615"/>
                        </a:cubicBezTo>
                        <a:cubicBezTo>
                          <a:pt x="5603" y="8569"/>
                          <a:pt x="5809" y="8546"/>
                          <a:pt x="6014" y="8546"/>
                        </a:cubicBezTo>
                        <a:cubicBezTo>
                          <a:pt x="6178" y="8546"/>
                          <a:pt x="6341" y="8561"/>
                          <a:pt x="6501" y="8592"/>
                        </a:cubicBezTo>
                        <a:cubicBezTo>
                          <a:pt x="6686" y="8613"/>
                          <a:pt x="6859" y="8685"/>
                          <a:pt x="7034" y="8745"/>
                        </a:cubicBezTo>
                        <a:cubicBezTo>
                          <a:pt x="7203" y="8825"/>
                          <a:pt x="7375" y="8900"/>
                          <a:pt x="7526" y="9012"/>
                        </a:cubicBezTo>
                        <a:cubicBezTo>
                          <a:pt x="7691" y="9107"/>
                          <a:pt x="7831" y="9238"/>
                          <a:pt x="7975" y="9363"/>
                        </a:cubicBezTo>
                        <a:cubicBezTo>
                          <a:pt x="8124" y="9481"/>
                          <a:pt x="8240" y="9641"/>
                          <a:pt x="8374" y="9779"/>
                        </a:cubicBezTo>
                        <a:cubicBezTo>
                          <a:pt x="8496" y="9910"/>
                          <a:pt x="8615" y="10094"/>
                          <a:pt x="8736" y="10249"/>
                        </a:cubicBezTo>
                        <a:cubicBezTo>
                          <a:pt x="8850" y="10411"/>
                          <a:pt x="8943" y="10576"/>
                          <a:pt x="9046" y="10740"/>
                        </a:cubicBezTo>
                        <a:cubicBezTo>
                          <a:pt x="9222" y="11085"/>
                          <a:pt x="9396" y="11439"/>
                          <a:pt x="9482" y="11819"/>
                        </a:cubicBezTo>
                        <a:cubicBezTo>
                          <a:pt x="9676" y="12561"/>
                          <a:pt x="9648" y="13400"/>
                          <a:pt x="9296" y="14078"/>
                        </a:cubicBezTo>
                        <a:lnTo>
                          <a:pt x="9289" y="14091"/>
                        </a:lnTo>
                        <a:cubicBezTo>
                          <a:pt x="9265" y="14138"/>
                          <a:pt x="9281" y="14196"/>
                          <a:pt x="9328" y="14222"/>
                        </a:cubicBezTo>
                        <a:cubicBezTo>
                          <a:pt x="9344" y="14231"/>
                          <a:pt x="9361" y="14236"/>
                          <a:pt x="9378" y="14236"/>
                        </a:cubicBezTo>
                        <a:cubicBezTo>
                          <a:pt x="9412" y="14236"/>
                          <a:pt x="9445" y="14218"/>
                          <a:pt x="9463" y="14186"/>
                        </a:cubicBezTo>
                        <a:cubicBezTo>
                          <a:pt x="9887" y="13442"/>
                          <a:pt x="9938" y="12563"/>
                          <a:pt x="9765" y="11751"/>
                        </a:cubicBezTo>
                        <a:cubicBezTo>
                          <a:pt x="9686" y="11340"/>
                          <a:pt x="9520" y="10959"/>
                          <a:pt x="9344" y="10582"/>
                        </a:cubicBezTo>
                        <a:cubicBezTo>
                          <a:pt x="9240" y="10402"/>
                          <a:pt x="9139" y="10212"/>
                          <a:pt x="9029" y="10041"/>
                        </a:cubicBezTo>
                        <a:cubicBezTo>
                          <a:pt x="8908" y="9873"/>
                          <a:pt x="8815" y="9713"/>
                          <a:pt x="8672" y="9540"/>
                        </a:cubicBezTo>
                        <a:cubicBezTo>
                          <a:pt x="8532" y="9385"/>
                          <a:pt x="8415" y="9210"/>
                          <a:pt x="8255" y="9071"/>
                        </a:cubicBezTo>
                        <a:cubicBezTo>
                          <a:pt x="8100" y="8928"/>
                          <a:pt x="7950" y="8779"/>
                          <a:pt x="7768" y="8663"/>
                        </a:cubicBezTo>
                        <a:cubicBezTo>
                          <a:pt x="7600" y="8530"/>
                          <a:pt x="7407" y="8433"/>
                          <a:pt x="7213" y="8335"/>
                        </a:cubicBezTo>
                        <a:cubicBezTo>
                          <a:pt x="7014" y="8255"/>
                          <a:pt x="6811" y="8168"/>
                          <a:pt x="6596" y="8132"/>
                        </a:cubicBezTo>
                        <a:cubicBezTo>
                          <a:pt x="6370" y="8080"/>
                          <a:pt x="6136" y="8054"/>
                          <a:pt x="5903" y="8054"/>
                        </a:cubicBezTo>
                        <a:cubicBezTo>
                          <a:pt x="5701" y="8054"/>
                          <a:pt x="5498" y="8073"/>
                          <a:pt x="5300" y="8110"/>
                        </a:cubicBezTo>
                        <a:cubicBezTo>
                          <a:pt x="5102" y="8149"/>
                          <a:pt x="4912" y="8199"/>
                          <a:pt x="4725" y="8265"/>
                        </a:cubicBezTo>
                        <a:lnTo>
                          <a:pt x="4725" y="8265"/>
                        </a:lnTo>
                        <a:cubicBezTo>
                          <a:pt x="4927" y="7576"/>
                          <a:pt x="4994" y="6817"/>
                          <a:pt x="4699" y="6087"/>
                        </a:cubicBezTo>
                        <a:cubicBezTo>
                          <a:pt x="4503" y="5618"/>
                          <a:pt x="4160" y="5215"/>
                          <a:pt x="3746" y="4948"/>
                        </a:cubicBezTo>
                        <a:cubicBezTo>
                          <a:pt x="3540" y="4814"/>
                          <a:pt x="3331" y="4703"/>
                          <a:pt x="3094" y="4616"/>
                        </a:cubicBezTo>
                        <a:cubicBezTo>
                          <a:pt x="2975" y="4565"/>
                          <a:pt x="2877" y="4544"/>
                          <a:pt x="2768" y="4507"/>
                        </a:cubicBezTo>
                        <a:cubicBezTo>
                          <a:pt x="2638" y="4473"/>
                          <a:pt x="2516" y="4447"/>
                          <a:pt x="2392" y="4436"/>
                        </a:cubicBezTo>
                        <a:cubicBezTo>
                          <a:pt x="2287" y="4425"/>
                          <a:pt x="2183" y="4420"/>
                          <a:pt x="2080" y="4420"/>
                        </a:cubicBezTo>
                        <a:cubicBezTo>
                          <a:pt x="1771" y="4420"/>
                          <a:pt x="1479" y="4459"/>
                          <a:pt x="1215" y="4459"/>
                        </a:cubicBezTo>
                        <a:cubicBezTo>
                          <a:pt x="1159" y="4459"/>
                          <a:pt x="1105" y="4457"/>
                          <a:pt x="1052" y="4453"/>
                        </a:cubicBezTo>
                        <a:cubicBezTo>
                          <a:pt x="858" y="4436"/>
                          <a:pt x="712" y="4378"/>
                          <a:pt x="615" y="4254"/>
                        </a:cubicBezTo>
                        <a:cubicBezTo>
                          <a:pt x="521" y="4148"/>
                          <a:pt x="454" y="3924"/>
                          <a:pt x="428" y="3732"/>
                        </a:cubicBezTo>
                        <a:cubicBezTo>
                          <a:pt x="302" y="2922"/>
                          <a:pt x="771" y="2084"/>
                          <a:pt x="1407" y="1537"/>
                        </a:cubicBezTo>
                        <a:lnTo>
                          <a:pt x="1419" y="1526"/>
                        </a:lnTo>
                        <a:cubicBezTo>
                          <a:pt x="2435" y="534"/>
                          <a:pt x="3909" y="76"/>
                          <a:pt x="5345" y="1"/>
                        </a:cubicBezTo>
                        <a:cubicBezTo>
                          <a:pt x="5307" y="1"/>
                          <a:pt x="5270" y="1"/>
                          <a:pt x="5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47;p54">
                    <a:extLst>
                      <a:ext uri="{FF2B5EF4-FFF2-40B4-BE49-F238E27FC236}">
                        <a16:creationId xmlns:a16="http://schemas.microsoft.com/office/drawing/2014/main" id="{10FCBA97-7930-3321-02D9-65C9D2C4F5C7}"/>
                      </a:ext>
                    </a:extLst>
                  </p:cNvPr>
                  <p:cNvSpPr/>
                  <p:nvPr/>
                </p:nvSpPr>
                <p:spPr>
                  <a:xfrm>
                    <a:off x="4463619" y="853538"/>
                    <a:ext cx="123592" cy="78238"/>
                  </a:xfrm>
                  <a:custGeom>
                    <a:avLst/>
                    <a:gdLst/>
                    <a:ahLst/>
                    <a:cxnLst/>
                    <a:rect l="l" t="t" r="r" b="b"/>
                    <a:pathLst>
                      <a:path w="3469" h="2196" extrusionOk="0">
                        <a:moveTo>
                          <a:pt x="3130" y="0"/>
                        </a:moveTo>
                        <a:cubicBezTo>
                          <a:pt x="3085" y="0"/>
                          <a:pt x="3039" y="10"/>
                          <a:pt x="2996" y="32"/>
                        </a:cubicBezTo>
                        <a:cubicBezTo>
                          <a:pt x="2996" y="32"/>
                          <a:pt x="2805" y="128"/>
                          <a:pt x="2521" y="272"/>
                        </a:cubicBezTo>
                        <a:cubicBezTo>
                          <a:pt x="2241" y="426"/>
                          <a:pt x="1849" y="589"/>
                          <a:pt x="1490" y="821"/>
                        </a:cubicBezTo>
                        <a:cubicBezTo>
                          <a:pt x="1130" y="1050"/>
                          <a:pt x="765" y="1262"/>
                          <a:pt x="509" y="1475"/>
                        </a:cubicBezTo>
                        <a:cubicBezTo>
                          <a:pt x="240" y="1671"/>
                          <a:pt x="95" y="1813"/>
                          <a:pt x="95" y="1813"/>
                        </a:cubicBezTo>
                        <a:lnTo>
                          <a:pt x="87" y="1823"/>
                        </a:lnTo>
                        <a:cubicBezTo>
                          <a:pt x="6" y="1904"/>
                          <a:pt x="0" y="2036"/>
                          <a:pt x="78" y="2122"/>
                        </a:cubicBezTo>
                        <a:cubicBezTo>
                          <a:pt x="120" y="2171"/>
                          <a:pt x="179" y="2196"/>
                          <a:pt x="239" y="2196"/>
                        </a:cubicBezTo>
                        <a:cubicBezTo>
                          <a:pt x="290" y="2196"/>
                          <a:pt x="342" y="2177"/>
                          <a:pt x="384" y="2141"/>
                        </a:cubicBezTo>
                        <a:cubicBezTo>
                          <a:pt x="384" y="2141"/>
                          <a:pt x="544" y="2000"/>
                          <a:pt x="790" y="1838"/>
                        </a:cubicBezTo>
                        <a:cubicBezTo>
                          <a:pt x="1023" y="1657"/>
                          <a:pt x="1392" y="1466"/>
                          <a:pt x="1742" y="1263"/>
                        </a:cubicBezTo>
                        <a:cubicBezTo>
                          <a:pt x="2093" y="1057"/>
                          <a:pt x="2484" y="918"/>
                          <a:pt x="2759" y="786"/>
                        </a:cubicBezTo>
                        <a:cubicBezTo>
                          <a:pt x="3038" y="661"/>
                          <a:pt x="3225" y="577"/>
                          <a:pt x="3225" y="577"/>
                        </a:cubicBezTo>
                        <a:lnTo>
                          <a:pt x="3252" y="566"/>
                        </a:lnTo>
                        <a:cubicBezTo>
                          <a:pt x="3256" y="565"/>
                          <a:pt x="3260" y="562"/>
                          <a:pt x="3263" y="560"/>
                        </a:cubicBezTo>
                        <a:cubicBezTo>
                          <a:pt x="3410" y="488"/>
                          <a:pt x="3468" y="308"/>
                          <a:pt x="3394" y="163"/>
                        </a:cubicBezTo>
                        <a:cubicBezTo>
                          <a:pt x="3342" y="59"/>
                          <a:pt x="3238" y="0"/>
                          <a:pt x="31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48;p54">
                    <a:extLst>
                      <a:ext uri="{FF2B5EF4-FFF2-40B4-BE49-F238E27FC236}">
                        <a16:creationId xmlns:a16="http://schemas.microsoft.com/office/drawing/2014/main" id="{5EB872CC-F3DB-3E7A-1C92-B16FCF029158}"/>
                      </a:ext>
                    </a:extLst>
                  </p:cNvPr>
                  <p:cNvSpPr/>
                  <p:nvPr/>
                </p:nvSpPr>
                <p:spPr>
                  <a:xfrm>
                    <a:off x="4523046" y="795430"/>
                    <a:ext cx="97334" cy="149742"/>
                  </a:xfrm>
                  <a:custGeom>
                    <a:avLst/>
                    <a:gdLst/>
                    <a:ahLst/>
                    <a:cxnLst/>
                    <a:rect l="l" t="t" r="r" b="b"/>
                    <a:pathLst>
                      <a:path w="2732" h="4203" extrusionOk="0">
                        <a:moveTo>
                          <a:pt x="0" y="0"/>
                        </a:moveTo>
                        <a:lnTo>
                          <a:pt x="0" y="0"/>
                        </a:lnTo>
                        <a:cubicBezTo>
                          <a:pt x="0" y="0"/>
                          <a:pt x="210" y="254"/>
                          <a:pt x="504" y="628"/>
                        </a:cubicBezTo>
                        <a:cubicBezTo>
                          <a:pt x="665" y="802"/>
                          <a:pt x="812" y="1042"/>
                          <a:pt x="1001" y="1266"/>
                        </a:cubicBezTo>
                        <a:cubicBezTo>
                          <a:pt x="1171" y="1502"/>
                          <a:pt x="1358" y="1751"/>
                          <a:pt x="1536" y="2003"/>
                        </a:cubicBezTo>
                        <a:cubicBezTo>
                          <a:pt x="1693" y="2267"/>
                          <a:pt x="1887" y="2515"/>
                          <a:pt x="2018" y="2769"/>
                        </a:cubicBezTo>
                        <a:cubicBezTo>
                          <a:pt x="2140" y="3030"/>
                          <a:pt x="2316" y="3253"/>
                          <a:pt x="2397" y="3470"/>
                        </a:cubicBezTo>
                        <a:cubicBezTo>
                          <a:pt x="2566" y="3903"/>
                          <a:pt x="2726" y="4203"/>
                          <a:pt x="2726" y="4203"/>
                        </a:cubicBezTo>
                        <a:cubicBezTo>
                          <a:pt x="2726" y="4203"/>
                          <a:pt x="2731" y="3883"/>
                          <a:pt x="2668" y="3382"/>
                        </a:cubicBezTo>
                        <a:cubicBezTo>
                          <a:pt x="2662" y="3255"/>
                          <a:pt x="2603" y="3134"/>
                          <a:pt x="2565" y="2996"/>
                        </a:cubicBezTo>
                        <a:cubicBezTo>
                          <a:pt x="2522" y="2862"/>
                          <a:pt x="2477" y="2716"/>
                          <a:pt x="2418" y="2572"/>
                        </a:cubicBezTo>
                        <a:cubicBezTo>
                          <a:pt x="2314" y="2276"/>
                          <a:pt x="2114" y="2008"/>
                          <a:pt x="1953" y="1718"/>
                        </a:cubicBezTo>
                        <a:cubicBezTo>
                          <a:pt x="1572" y="1177"/>
                          <a:pt x="1098" y="712"/>
                          <a:pt x="699" y="426"/>
                        </a:cubicBezTo>
                        <a:cubicBezTo>
                          <a:pt x="309" y="127"/>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49;p54">
                    <a:extLst>
                      <a:ext uri="{FF2B5EF4-FFF2-40B4-BE49-F238E27FC236}">
                        <a16:creationId xmlns:a16="http://schemas.microsoft.com/office/drawing/2014/main" id="{44CC5B6B-5EBD-4B57-4B27-C2173068CFC1}"/>
                      </a:ext>
                    </a:extLst>
                  </p:cNvPr>
                  <p:cNvSpPr/>
                  <p:nvPr/>
                </p:nvSpPr>
                <p:spPr>
                  <a:xfrm>
                    <a:off x="4367033" y="664819"/>
                    <a:ext cx="117678" cy="114649"/>
                  </a:xfrm>
                  <a:custGeom>
                    <a:avLst/>
                    <a:gdLst/>
                    <a:ahLst/>
                    <a:cxnLst/>
                    <a:rect l="l" t="t" r="r" b="b"/>
                    <a:pathLst>
                      <a:path w="3303" h="3218" extrusionOk="0">
                        <a:moveTo>
                          <a:pt x="0" y="1"/>
                        </a:moveTo>
                        <a:cubicBezTo>
                          <a:pt x="0" y="1"/>
                          <a:pt x="276" y="123"/>
                          <a:pt x="652" y="345"/>
                        </a:cubicBezTo>
                        <a:cubicBezTo>
                          <a:pt x="1034" y="558"/>
                          <a:pt x="1515" y="894"/>
                          <a:pt x="1884" y="1311"/>
                        </a:cubicBezTo>
                        <a:cubicBezTo>
                          <a:pt x="2062" y="1520"/>
                          <a:pt x="2226" y="1738"/>
                          <a:pt x="2331" y="1962"/>
                        </a:cubicBezTo>
                        <a:cubicBezTo>
                          <a:pt x="2443" y="2183"/>
                          <a:pt x="2529" y="2391"/>
                          <a:pt x="2582" y="2577"/>
                        </a:cubicBezTo>
                        <a:cubicBezTo>
                          <a:pt x="2613" y="2670"/>
                          <a:pt x="2640" y="2754"/>
                          <a:pt x="2663" y="2830"/>
                        </a:cubicBezTo>
                        <a:cubicBezTo>
                          <a:pt x="2679" y="2909"/>
                          <a:pt x="2676" y="2980"/>
                          <a:pt x="2703" y="3036"/>
                        </a:cubicBezTo>
                        <a:cubicBezTo>
                          <a:pt x="2770" y="3145"/>
                          <a:pt x="3006" y="3218"/>
                          <a:pt x="3006" y="3218"/>
                        </a:cubicBezTo>
                        <a:cubicBezTo>
                          <a:pt x="3006" y="3218"/>
                          <a:pt x="3231" y="3144"/>
                          <a:pt x="3278" y="2995"/>
                        </a:cubicBezTo>
                        <a:cubicBezTo>
                          <a:pt x="3303" y="2849"/>
                          <a:pt x="3276" y="2644"/>
                          <a:pt x="3227" y="2399"/>
                        </a:cubicBezTo>
                        <a:cubicBezTo>
                          <a:pt x="3216" y="2273"/>
                          <a:pt x="3147" y="2152"/>
                          <a:pt x="3096" y="2019"/>
                        </a:cubicBezTo>
                        <a:cubicBezTo>
                          <a:pt x="3049" y="1883"/>
                          <a:pt x="2968" y="1756"/>
                          <a:pt x="2877" y="1630"/>
                        </a:cubicBezTo>
                        <a:cubicBezTo>
                          <a:pt x="2705" y="1373"/>
                          <a:pt x="2471" y="1144"/>
                          <a:pt x="2232" y="939"/>
                        </a:cubicBezTo>
                        <a:cubicBezTo>
                          <a:pt x="1729" y="550"/>
                          <a:pt x="1164" y="304"/>
                          <a:pt x="736" y="160"/>
                        </a:cubicBezTo>
                        <a:cubicBezTo>
                          <a:pt x="301" y="27"/>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50;p54">
                    <a:extLst>
                      <a:ext uri="{FF2B5EF4-FFF2-40B4-BE49-F238E27FC236}">
                        <a16:creationId xmlns:a16="http://schemas.microsoft.com/office/drawing/2014/main" id="{8F6EB0A2-C891-E8FE-3F2C-B84F900D77AE}"/>
                      </a:ext>
                    </a:extLst>
                  </p:cNvPr>
                  <p:cNvSpPr/>
                  <p:nvPr/>
                </p:nvSpPr>
                <p:spPr>
                  <a:xfrm>
                    <a:off x="4437219" y="764256"/>
                    <a:ext cx="76172" cy="45924"/>
                  </a:xfrm>
                  <a:custGeom>
                    <a:avLst/>
                    <a:gdLst/>
                    <a:ahLst/>
                    <a:cxnLst/>
                    <a:rect l="l" t="t" r="r" b="b"/>
                    <a:pathLst>
                      <a:path w="2138" h="1289" extrusionOk="0">
                        <a:moveTo>
                          <a:pt x="1105" y="1"/>
                        </a:moveTo>
                        <a:cubicBezTo>
                          <a:pt x="1050" y="1"/>
                          <a:pt x="996" y="6"/>
                          <a:pt x="942" y="17"/>
                        </a:cubicBezTo>
                        <a:cubicBezTo>
                          <a:pt x="425" y="134"/>
                          <a:pt x="224" y="557"/>
                          <a:pt x="112" y="812"/>
                        </a:cubicBezTo>
                        <a:cubicBezTo>
                          <a:pt x="47" y="945"/>
                          <a:pt x="45" y="1077"/>
                          <a:pt x="19" y="1155"/>
                        </a:cubicBezTo>
                        <a:cubicBezTo>
                          <a:pt x="2" y="1239"/>
                          <a:pt x="0" y="1288"/>
                          <a:pt x="0" y="1288"/>
                        </a:cubicBezTo>
                        <a:cubicBezTo>
                          <a:pt x="0" y="1288"/>
                          <a:pt x="159" y="1160"/>
                          <a:pt x="352" y="972"/>
                        </a:cubicBezTo>
                        <a:cubicBezTo>
                          <a:pt x="443" y="875"/>
                          <a:pt x="565" y="780"/>
                          <a:pt x="683" y="690"/>
                        </a:cubicBezTo>
                        <a:cubicBezTo>
                          <a:pt x="803" y="604"/>
                          <a:pt x="924" y="528"/>
                          <a:pt x="1039" y="514"/>
                        </a:cubicBezTo>
                        <a:cubicBezTo>
                          <a:pt x="1073" y="504"/>
                          <a:pt x="1108" y="499"/>
                          <a:pt x="1145" y="499"/>
                        </a:cubicBezTo>
                        <a:cubicBezTo>
                          <a:pt x="1342" y="499"/>
                          <a:pt x="1579" y="630"/>
                          <a:pt x="1760" y="759"/>
                        </a:cubicBezTo>
                        <a:cubicBezTo>
                          <a:pt x="1986" y="924"/>
                          <a:pt x="2138" y="1034"/>
                          <a:pt x="2138" y="1034"/>
                        </a:cubicBezTo>
                        <a:cubicBezTo>
                          <a:pt x="2138" y="1034"/>
                          <a:pt x="2120" y="833"/>
                          <a:pt x="1973" y="571"/>
                        </a:cubicBezTo>
                        <a:cubicBezTo>
                          <a:pt x="1893" y="447"/>
                          <a:pt x="1791" y="290"/>
                          <a:pt x="1620" y="169"/>
                        </a:cubicBezTo>
                        <a:cubicBezTo>
                          <a:pt x="1492" y="67"/>
                          <a:pt x="1301" y="1"/>
                          <a:pt x="11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51;p54">
                    <a:extLst>
                      <a:ext uri="{FF2B5EF4-FFF2-40B4-BE49-F238E27FC236}">
                        <a16:creationId xmlns:a16="http://schemas.microsoft.com/office/drawing/2014/main" id="{7F281B47-20AF-7CEB-4C4A-27CBC22E4D23}"/>
                      </a:ext>
                    </a:extLst>
                  </p:cNvPr>
                  <p:cNvSpPr/>
                  <p:nvPr/>
                </p:nvSpPr>
                <p:spPr>
                  <a:xfrm>
                    <a:off x="4503522" y="645188"/>
                    <a:ext cx="104353" cy="42824"/>
                  </a:xfrm>
                  <a:custGeom>
                    <a:avLst/>
                    <a:gdLst/>
                    <a:ahLst/>
                    <a:cxnLst/>
                    <a:rect l="l" t="t" r="r" b="b"/>
                    <a:pathLst>
                      <a:path w="2929" h="1202" extrusionOk="0">
                        <a:moveTo>
                          <a:pt x="968" y="0"/>
                        </a:moveTo>
                        <a:cubicBezTo>
                          <a:pt x="874" y="0"/>
                          <a:pt x="787" y="40"/>
                          <a:pt x="704" y="57"/>
                        </a:cubicBezTo>
                        <a:cubicBezTo>
                          <a:pt x="611" y="84"/>
                          <a:pt x="525" y="98"/>
                          <a:pt x="449" y="137"/>
                        </a:cubicBezTo>
                        <a:cubicBezTo>
                          <a:pt x="141" y="264"/>
                          <a:pt x="0" y="440"/>
                          <a:pt x="0" y="440"/>
                        </a:cubicBezTo>
                        <a:cubicBezTo>
                          <a:pt x="0" y="440"/>
                          <a:pt x="54" y="437"/>
                          <a:pt x="149" y="428"/>
                        </a:cubicBezTo>
                        <a:cubicBezTo>
                          <a:pt x="236" y="412"/>
                          <a:pt x="369" y="424"/>
                          <a:pt x="513" y="414"/>
                        </a:cubicBezTo>
                        <a:cubicBezTo>
                          <a:pt x="532" y="413"/>
                          <a:pt x="551" y="412"/>
                          <a:pt x="571" y="412"/>
                        </a:cubicBezTo>
                        <a:cubicBezTo>
                          <a:pt x="702" y="412"/>
                          <a:pt x="849" y="432"/>
                          <a:pt x="996" y="446"/>
                        </a:cubicBezTo>
                        <a:cubicBezTo>
                          <a:pt x="1083" y="461"/>
                          <a:pt x="1168" y="481"/>
                          <a:pt x="1256" y="489"/>
                        </a:cubicBezTo>
                        <a:cubicBezTo>
                          <a:pt x="1257" y="489"/>
                          <a:pt x="1258" y="489"/>
                          <a:pt x="1259" y="489"/>
                        </a:cubicBezTo>
                        <a:cubicBezTo>
                          <a:pt x="1349" y="489"/>
                          <a:pt x="1431" y="537"/>
                          <a:pt x="1518" y="561"/>
                        </a:cubicBezTo>
                        <a:cubicBezTo>
                          <a:pt x="1698" y="594"/>
                          <a:pt x="1864" y="668"/>
                          <a:pt x="2021" y="749"/>
                        </a:cubicBezTo>
                        <a:cubicBezTo>
                          <a:pt x="2183" y="817"/>
                          <a:pt x="2348" y="871"/>
                          <a:pt x="2463" y="966"/>
                        </a:cubicBezTo>
                        <a:cubicBezTo>
                          <a:pt x="2717" y="1117"/>
                          <a:pt x="2928" y="1202"/>
                          <a:pt x="2928" y="1202"/>
                        </a:cubicBezTo>
                        <a:cubicBezTo>
                          <a:pt x="2928" y="1202"/>
                          <a:pt x="2841" y="1010"/>
                          <a:pt x="2645" y="747"/>
                        </a:cubicBezTo>
                        <a:cubicBezTo>
                          <a:pt x="2552" y="612"/>
                          <a:pt x="2420" y="473"/>
                          <a:pt x="2243" y="363"/>
                        </a:cubicBezTo>
                        <a:cubicBezTo>
                          <a:pt x="2156" y="306"/>
                          <a:pt x="2069" y="239"/>
                          <a:pt x="1975" y="185"/>
                        </a:cubicBezTo>
                        <a:lnTo>
                          <a:pt x="1655" y="75"/>
                        </a:lnTo>
                        <a:cubicBezTo>
                          <a:pt x="1482" y="11"/>
                          <a:pt x="1297" y="0"/>
                          <a:pt x="1120" y="0"/>
                        </a:cubicBezTo>
                        <a:cubicBezTo>
                          <a:pt x="1080" y="0"/>
                          <a:pt x="1039" y="1"/>
                          <a:pt x="1000" y="2"/>
                        </a:cubicBezTo>
                        <a:cubicBezTo>
                          <a:pt x="989" y="1"/>
                          <a:pt x="979" y="0"/>
                          <a:pt x="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52;p54">
                    <a:extLst>
                      <a:ext uri="{FF2B5EF4-FFF2-40B4-BE49-F238E27FC236}">
                        <a16:creationId xmlns:a16="http://schemas.microsoft.com/office/drawing/2014/main" id="{E3926FF0-10B4-C2A2-2B4F-F2F0B92B17D3}"/>
                      </a:ext>
                    </a:extLst>
                  </p:cNvPr>
                  <p:cNvSpPr/>
                  <p:nvPr/>
                </p:nvSpPr>
                <p:spPr>
                  <a:xfrm>
                    <a:off x="4207279" y="911077"/>
                    <a:ext cx="166559" cy="153875"/>
                  </a:xfrm>
                  <a:custGeom>
                    <a:avLst/>
                    <a:gdLst/>
                    <a:ahLst/>
                    <a:cxnLst/>
                    <a:rect l="l" t="t" r="r" b="b"/>
                    <a:pathLst>
                      <a:path w="4675" h="4319" extrusionOk="0">
                        <a:moveTo>
                          <a:pt x="4674" y="0"/>
                        </a:moveTo>
                        <a:lnTo>
                          <a:pt x="4674" y="0"/>
                        </a:lnTo>
                        <a:cubicBezTo>
                          <a:pt x="4473" y="257"/>
                          <a:pt x="4328" y="530"/>
                          <a:pt x="4135" y="766"/>
                        </a:cubicBezTo>
                        <a:lnTo>
                          <a:pt x="3836" y="1108"/>
                        </a:lnTo>
                        <a:cubicBezTo>
                          <a:pt x="3747" y="1229"/>
                          <a:pt x="3613" y="1306"/>
                          <a:pt x="3502" y="1401"/>
                        </a:cubicBezTo>
                        <a:cubicBezTo>
                          <a:pt x="3390" y="1498"/>
                          <a:pt x="3282" y="1598"/>
                          <a:pt x="3149" y="1663"/>
                        </a:cubicBezTo>
                        <a:cubicBezTo>
                          <a:pt x="3020" y="1730"/>
                          <a:pt x="2908" y="1826"/>
                          <a:pt x="2770" y="1874"/>
                        </a:cubicBezTo>
                        <a:cubicBezTo>
                          <a:pt x="2639" y="1931"/>
                          <a:pt x="2509" y="1997"/>
                          <a:pt x="2369" y="2027"/>
                        </a:cubicBezTo>
                        <a:cubicBezTo>
                          <a:pt x="2239" y="2075"/>
                          <a:pt x="2085" y="2107"/>
                          <a:pt x="1970" y="2122"/>
                        </a:cubicBezTo>
                        <a:cubicBezTo>
                          <a:pt x="1872" y="2136"/>
                          <a:pt x="1786" y="2201"/>
                          <a:pt x="1745" y="2298"/>
                        </a:cubicBezTo>
                        <a:lnTo>
                          <a:pt x="1743" y="2307"/>
                        </a:lnTo>
                        <a:lnTo>
                          <a:pt x="1629" y="2593"/>
                        </a:lnTo>
                        <a:cubicBezTo>
                          <a:pt x="1607" y="2696"/>
                          <a:pt x="1527" y="2779"/>
                          <a:pt x="1476" y="2873"/>
                        </a:cubicBezTo>
                        <a:cubicBezTo>
                          <a:pt x="1371" y="3061"/>
                          <a:pt x="1213" y="3225"/>
                          <a:pt x="1068" y="3401"/>
                        </a:cubicBezTo>
                        <a:cubicBezTo>
                          <a:pt x="748" y="3728"/>
                          <a:pt x="387" y="4029"/>
                          <a:pt x="1" y="4318"/>
                        </a:cubicBezTo>
                        <a:cubicBezTo>
                          <a:pt x="466" y="4185"/>
                          <a:pt x="908" y="3964"/>
                          <a:pt x="1300" y="3658"/>
                        </a:cubicBezTo>
                        <a:cubicBezTo>
                          <a:pt x="1487" y="3497"/>
                          <a:pt x="1697" y="3349"/>
                          <a:pt x="1840" y="3129"/>
                        </a:cubicBezTo>
                        <a:cubicBezTo>
                          <a:pt x="1977" y="2980"/>
                          <a:pt x="2068" y="2790"/>
                          <a:pt x="2150" y="2596"/>
                        </a:cubicBezTo>
                        <a:lnTo>
                          <a:pt x="2150" y="2596"/>
                        </a:lnTo>
                        <a:cubicBezTo>
                          <a:pt x="2278" y="2577"/>
                          <a:pt x="2392" y="2549"/>
                          <a:pt x="2513" y="2513"/>
                        </a:cubicBezTo>
                        <a:cubicBezTo>
                          <a:pt x="2680" y="2469"/>
                          <a:pt x="2830" y="2389"/>
                          <a:pt x="2985" y="2318"/>
                        </a:cubicBezTo>
                        <a:cubicBezTo>
                          <a:pt x="3144" y="2255"/>
                          <a:pt x="3275" y="2143"/>
                          <a:pt x="3414" y="2048"/>
                        </a:cubicBezTo>
                        <a:cubicBezTo>
                          <a:pt x="3559" y="1960"/>
                          <a:pt x="3674" y="1837"/>
                          <a:pt x="3790" y="1716"/>
                        </a:cubicBezTo>
                        <a:cubicBezTo>
                          <a:pt x="3900" y="1588"/>
                          <a:pt x="4028" y="1479"/>
                          <a:pt x="4104" y="1330"/>
                        </a:cubicBezTo>
                        <a:lnTo>
                          <a:pt x="4362" y="911"/>
                        </a:lnTo>
                        <a:cubicBezTo>
                          <a:pt x="4456" y="778"/>
                          <a:pt x="4478" y="606"/>
                          <a:pt x="4536" y="457"/>
                        </a:cubicBezTo>
                        <a:cubicBezTo>
                          <a:pt x="4587" y="306"/>
                          <a:pt x="4635" y="153"/>
                          <a:pt x="46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53;p54">
                    <a:extLst>
                      <a:ext uri="{FF2B5EF4-FFF2-40B4-BE49-F238E27FC236}">
                        <a16:creationId xmlns:a16="http://schemas.microsoft.com/office/drawing/2014/main" id="{B71290BC-CB7C-8256-D6E6-4F54669E4F8D}"/>
                      </a:ext>
                    </a:extLst>
                  </p:cNvPr>
                  <p:cNvSpPr/>
                  <p:nvPr/>
                </p:nvSpPr>
                <p:spPr>
                  <a:xfrm>
                    <a:off x="4189323" y="916385"/>
                    <a:ext cx="175608" cy="362617"/>
                  </a:xfrm>
                  <a:custGeom>
                    <a:avLst/>
                    <a:gdLst/>
                    <a:ahLst/>
                    <a:cxnLst/>
                    <a:rect l="l" t="t" r="r" b="b"/>
                    <a:pathLst>
                      <a:path w="4929" h="10178" extrusionOk="0">
                        <a:moveTo>
                          <a:pt x="1" y="1"/>
                        </a:moveTo>
                        <a:cubicBezTo>
                          <a:pt x="1" y="1"/>
                          <a:pt x="204" y="70"/>
                          <a:pt x="513" y="267"/>
                        </a:cubicBezTo>
                        <a:cubicBezTo>
                          <a:pt x="827" y="455"/>
                          <a:pt x="1222" y="793"/>
                          <a:pt x="1641" y="1247"/>
                        </a:cubicBezTo>
                        <a:cubicBezTo>
                          <a:pt x="2061" y="1701"/>
                          <a:pt x="2462" y="2304"/>
                          <a:pt x="2831" y="2982"/>
                        </a:cubicBezTo>
                        <a:cubicBezTo>
                          <a:pt x="3184" y="3665"/>
                          <a:pt x="3574" y="4428"/>
                          <a:pt x="3889" y="5182"/>
                        </a:cubicBezTo>
                        <a:cubicBezTo>
                          <a:pt x="4192" y="5937"/>
                          <a:pt x="4433" y="6738"/>
                          <a:pt x="4308" y="7453"/>
                        </a:cubicBezTo>
                        <a:cubicBezTo>
                          <a:pt x="4244" y="7803"/>
                          <a:pt x="4102" y="8127"/>
                          <a:pt x="3900" y="8395"/>
                        </a:cubicBezTo>
                        <a:cubicBezTo>
                          <a:pt x="3701" y="8659"/>
                          <a:pt x="3429" y="8881"/>
                          <a:pt x="3208" y="9108"/>
                        </a:cubicBezTo>
                        <a:cubicBezTo>
                          <a:pt x="2745" y="9508"/>
                          <a:pt x="2322" y="9820"/>
                          <a:pt x="1994" y="9979"/>
                        </a:cubicBezTo>
                        <a:cubicBezTo>
                          <a:pt x="1671" y="10149"/>
                          <a:pt x="1457" y="10177"/>
                          <a:pt x="1457" y="10177"/>
                        </a:cubicBezTo>
                        <a:cubicBezTo>
                          <a:pt x="1457" y="10177"/>
                          <a:pt x="1465" y="10177"/>
                          <a:pt x="1481" y="10177"/>
                        </a:cubicBezTo>
                        <a:cubicBezTo>
                          <a:pt x="1546" y="10177"/>
                          <a:pt x="1743" y="10167"/>
                          <a:pt x="2030" y="10067"/>
                        </a:cubicBezTo>
                        <a:cubicBezTo>
                          <a:pt x="2383" y="9943"/>
                          <a:pt x="2868" y="9707"/>
                          <a:pt x="3392" y="9317"/>
                        </a:cubicBezTo>
                        <a:cubicBezTo>
                          <a:pt x="3631" y="9109"/>
                          <a:pt x="3913" y="8922"/>
                          <a:pt x="4178" y="8625"/>
                        </a:cubicBezTo>
                        <a:cubicBezTo>
                          <a:pt x="4431" y="8335"/>
                          <a:pt x="4651" y="7962"/>
                          <a:pt x="4738" y="7536"/>
                        </a:cubicBezTo>
                        <a:cubicBezTo>
                          <a:pt x="4928" y="6676"/>
                          <a:pt x="4665" y="5787"/>
                          <a:pt x="4354" y="4993"/>
                        </a:cubicBezTo>
                        <a:cubicBezTo>
                          <a:pt x="4015" y="4193"/>
                          <a:pt x="3638" y="3452"/>
                          <a:pt x="3231" y="2752"/>
                        </a:cubicBezTo>
                        <a:cubicBezTo>
                          <a:pt x="2825" y="2055"/>
                          <a:pt x="2327" y="1471"/>
                          <a:pt x="1852" y="1035"/>
                        </a:cubicBezTo>
                        <a:cubicBezTo>
                          <a:pt x="1381" y="588"/>
                          <a:pt x="902" y="322"/>
                          <a:pt x="560" y="173"/>
                        </a:cubicBezTo>
                        <a:cubicBezTo>
                          <a:pt x="217" y="21"/>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54;p54">
                    <a:extLst>
                      <a:ext uri="{FF2B5EF4-FFF2-40B4-BE49-F238E27FC236}">
                        <a16:creationId xmlns:a16="http://schemas.microsoft.com/office/drawing/2014/main" id="{8F3443AB-BE49-38A8-4B4F-4A39BF268AD1}"/>
                      </a:ext>
                    </a:extLst>
                  </p:cNvPr>
                  <p:cNvSpPr/>
                  <p:nvPr/>
                </p:nvSpPr>
                <p:spPr>
                  <a:xfrm>
                    <a:off x="4317333" y="1061852"/>
                    <a:ext cx="126905" cy="44855"/>
                  </a:xfrm>
                  <a:custGeom>
                    <a:avLst/>
                    <a:gdLst/>
                    <a:ahLst/>
                    <a:cxnLst/>
                    <a:rect l="l" t="t" r="r" b="b"/>
                    <a:pathLst>
                      <a:path w="3562" h="1259" extrusionOk="0">
                        <a:moveTo>
                          <a:pt x="1" y="1"/>
                        </a:moveTo>
                        <a:cubicBezTo>
                          <a:pt x="1" y="1"/>
                          <a:pt x="106" y="249"/>
                          <a:pt x="381" y="539"/>
                        </a:cubicBezTo>
                        <a:cubicBezTo>
                          <a:pt x="528" y="671"/>
                          <a:pt x="695" y="843"/>
                          <a:pt x="922" y="965"/>
                        </a:cubicBezTo>
                        <a:cubicBezTo>
                          <a:pt x="1141" y="1099"/>
                          <a:pt x="1406" y="1195"/>
                          <a:pt x="1687" y="1238"/>
                        </a:cubicBezTo>
                        <a:cubicBezTo>
                          <a:pt x="1778" y="1252"/>
                          <a:pt x="1871" y="1258"/>
                          <a:pt x="1963" y="1258"/>
                        </a:cubicBezTo>
                        <a:cubicBezTo>
                          <a:pt x="2153" y="1258"/>
                          <a:pt x="2340" y="1230"/>
                          <a:pt x="2510" y="1174"/>
                        </a:cubicBezTo>
                        <a:cubicBezTo>
                          <a:pt x="2641" y="1153"/>
                          <a:pt x="2748" y="1075"/>
                          <a:pt x="2855" y="1023"/>
                        </a:cubicBezTo>
                        <a:cubicBezTo>
                          <a:pt x="2963" y="972"/>
                          <a:pt x="3047" y="897"/>
                          <a:pt x="3127" y="837"/>
                        </a:cubicBezTo>
                        <a:cubicBezTo>
                          <a:pt x="3295" y="724"/>
                          <a:pt x="3384" y="573"/>
                          <a:pt x="3459" y="488"/>
                        </a:cubicBezTo>
                        <a:cubicBezTo>
                          <a:pt x="3529" y="395"/>
                          <a:pt x="3562" y="339"/>
                          <a:pt x="3562" y="339"/>
                        </a:cubicBezTo>
                        <a:cubicBezTo>
                          <a:pt x="3561" y="339"/>
                          <a:pt x="3561" y="339"/>
                          <a:pt x="3560" y="339"/>
                        </a:cubicBezTo>
                        <a:cubicBezTo>
                          <a:pt x="3535" y="339"/>
                          <a:pt x="3308" y="469"/>
                          <a:pt x="2981" y="589"/>
                        </a:cubicBezTo>
                        <a:cubicBezTo>
                          <a:pt x="2820" y="668"/>
                          <a:pt x="2612" y="704"/>
                          <a:pt x="2407" y="739"/>
                        </a:cubicBezTo>
                        <a:cubicBezTo>
                          <a:pt x="2298" y="753"/>
                          <a:pt x="2184" y="763"/>
                          <a:pt x="2069" y="763"/>
                        </a:cubicBezTo>
                        <a:cubicBezTo>
                          <a:pt x="1966" y="763"/>
                          <a:pt x="1862" y="755"/>
                          <a:pt x="1758" y="734"/>
                        </a:cubicBezTo>
                        <a:cubicBezTo>
                          <a:pt x="1318" y="678"/>
                          <a:pt x="880" y="478"/>
                          <a:pt x="554" y="312"/>
                        </a:cubicBezTo>
                        <a:cubicBezTo>
                          <a:pt x="226" y="140"/>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56;p54">
                    <a:extLst>
                      <a:ext uri="{FF2B5EF4-FFF2-40B4-BE49-F238E27FC236}">
                        <a16:creationId xmlns:a16="http://schemas.microsoft.com/office/drawing/2014/main" id="{F36EA860-021C-2ACE-7D49-1B2676FF874B}"/>
                      </a:ext>
                    </a:extLst>
                  </p:cNvPr>
                  <p:cNvSpPr/>
                  <p:nvPr/>
                </p:nvSpPr>
                <p:spPr>
                  <a:xfrm>
                    <a:off x="4269378" y="1284738"/>
                    <a:ext cx="293784" cy="255770"/>
                  </a:xfrm>
                  <a:custGeom>
                    <a:avLst/>
                    <a:gdLst/>
                    <a:ahLst/>
                    <a:cxnLst/>
                    <a:rect l="l" t="t" r="r" b="b"/>
                    <a:pathLst>
                      <a:path w="8246" h="7179" extrusionOk="0">
                        <a:moveTo>
                          <a:pt x="6945" y="1"/>
                        </a:moveTo>
                        <a:cubicBezTo>
                          <a:pt x="6865" y="1"/>
                          <a:pt x="6796" y="10"/>
                          <a:pt x="6743" y="20"/>
                        </a:cubicBezTo>
                        <a:cubicBezTo>
                          <a:pt x="6620" y="57"/>
                          <a:pt x="6555" y="75"/>
                          <a:pt x="6555" y="75"/>
                        </a:cubicBezTo>
                        <a:cubicBezTo>
                          <a:pt x="6418" y="128"/>
                          <a:pt x="6350" y="283"/>
                          <a:pt x="6403" y="420"/>
                        </a:cubicBezTo>
                        <a:cubicBezTo>
                          <a:pt x="6444" y="525"/>
                          <a:pt x="6545" y="589"/>
                          <a:pt x="6651" y="589"/>
                        </a:cubicBezTo>
                        <a:cubicBezTo>
                          <a:pt x="6683" y="589"/>
                          <a:pt x="6715" y="583"/>
                          <a:pt x="6746" y="571"/>
                        </a:cubicBezTo>
                        <a:lnTo>
                          <a:pt x="6746" y="571"/>
                        </a:lnTo>
                        <a:cubicBezTo>
                          <a:pt x="6746" y="573"/>
                          <a:pt x="6747" y="573"/>
                          <a:pt x="6749" y="573"/>
                        </a:cubicBezTo>
                        <a:cubicBezTo>
                          <a:pt x="6762" y="573"/>
                          <a:pt x="6824" y="540"/>
                          <a:pt x="6917" y="540"/>
                        </a:cubicBezTo>
                        <a:cubicBezTo>
                          <a:pt x="6968" y="540"/>
                          <a:pt x="7029" y="550"/>
                          <a:pt x="7097" y="582"/>
                        </a:cubicBezTo>
                        <a:cubicBezTo>
                          <a:pt x="7313" y="655"/>
                          <a:pt x="7571" y="1035"/>
                          <a:pt x="7626" y="1590"/>
                        </a:cubicBezTo>
                        <a:cubicBezTo>
                          <a:pt x="7660" y="1863"/>
                          <a:pt x="7658" y="2175"/>
                          <a:pt x="7605" y="2501"/>
                        </a:cubicBezTo>
                        <a:cubicBezTo>
                          <a:pt x="7589" y="2667"/>
                          <a:pt x="7544" y="2823"/>
                          <a:pt x="7509" y="2994"/>
                        </a:cubicBezTo>
                        <a:cubicBezTo>
                          <a:pt x="7450" y="3174"/>
                          <a:pt x="7422" y="3355"/>
                          <a:pt x="7346" y="3512"/>
                        </a:cubicBezTo>
                        <a:cubicBezTo>
                          <a:pt x="7279" y="3677"/>
                          <a:pt x="7210" y="3847"/>
                          <a:pt x="7143" y="4019"/>
                        </a:cubicBezTo>
                        <a:lnTo>
                          <a:pt x="6841" y="4456"/>
                        </a:lnTo>
                        <a:cubicBezTo>
                          <a:pt x="6712" y="4569"/>
                          <a:pt x="6578" y="4679"/>
                          <a:pt x="6434" y="4780"/>
                        </a:cubicBezTo>
                        <a:cubicBezTo>
                          <a:pt x="6262" y="4840"/>
                          <a:pt x="6110" y="4937"/>
                          <a:pt x="5921" y="4975"/>
                        </a:cubicBezTo>
                        <a:cubicBezTo>
                          <a:pt x="5189" y="5167"/>
                          <a:pt x="4329" y="5166"/>
                          <a:pt x="3572" y="5268"/>
                        </a:cubicBezTo>
                        <a:cubicBezTo>
                          <a:pt x="2799" y="5355"/>
                          <a:pt x="2073" y="5506"/>
                          <a:pt x="1493" y="5769"/>
                        </a:cubicBezTo>
                        <a:cubicBezTo>
                          <a:pt x="1201" y="5884"/>
                          <a:pt x="953" y="6056"/>
                          <a:pt x="766" y="6227"/>
                        </a:cubicBezTo>
                        <a:cubicBezTo>
                          <a:pt x="567" y="6392"/>
                          <a:pt x="435" y="6574"/>
                          <a:pt x="326" y="6715"/>
                        </a:cubicBezTo>
                        <a:cubicBezTo>
                          <a:pt x="118" y="7012"/>
                          <a:pt x="0" y="7179"/>
                          <a:pt x="0" y="7179"/>
                        </a:cubicBezTo>
                        <a:cubicBezTo>
                          <a:pt x="0" y="7179"/>
                          <a:pt x="136" y="7024"/>
                          <a:pt x="374" y="6756"/>
                        </a:cubicBezTo>
                        <a:cubicBezTo>
                          <a:pt x="498" y="6628"/>
                          <a:pt x="645" y="6467"/>
                          <a:pt x="849" y="6334"/>
                        </a:cubicBezTo>
                        <a:cubicBezTo>
                          <a:pt x="944" y="6256"/>
                          <a:pt x="1057" y="6195"/>
                          <a:pt x="1181" y="6138"/>
                        </a:cubicBezTo>
                        <a:cubicBezTo>
                          <a:pt x="1299" y="6070"/>
                          <a:pt x="1430" y="6014"/>
                          <a:pt x="1575" y="5972"/>
                        </a:cubicBezTo>
                        <a:cubicBezTo>
                          <a:pt x="2137" y="5765"/>
                          <a:pt x="2846" y="5690"/>
                          <a:pt x="3603" y="5646"/>
                        </a:cubicBezTo>
                        <a:cubicBezTo>
                          <a:pt x="4371" y="5579"/>
                          <a:pt x="5170" y="5640"/>
                          <a:pt x="6043" y="5466"/>
                        </a:cubicBezTo>
                        <a:cubicBezTo>
                          <a:pt x="6257" y="5430"/>
                          <a:pt x="6470" y="5317"/>
                          <a:pt x="6681" y="5242"/>
                        </a:cubicBezTo>
                        <a:cubicBezTo>
                          <a:pt x="6873" y="5120"/>
                          <a:pt x="7065" y="4975"/>
                          <a:pt x="7234" y="4825"/>
                        </a:cubicBezTo>
                        <a:cubicBezTo>
                          <a:pt x="7369" y="4647"/>
                          <a:pt x="7506" y="4468"/>
                          <a:pt x="7629" y="4286"/>
                        </a:cubicBezTo>
                        <a:cubicBezTo>
                          <a:pt x="7715" y="4092"/>
                          <a:pt x="7797" y="3901"/>
                          <a:pt x="7880" y="3713"/>
                        </a:cubicBezTo>
                        <a:cubicBezTo>
                          <a:pt x="7973" y="3521"/>
                          <a:pt x="8016" y="3325"/>
                          <a:pt x="8068" y="3154"/>
                        </a:cubicBezTo>
                        <a:cubicBezTo>
                          <a:pt x="8110" y="2963"/>
                          <a:pt x="8163" y="2768"/>
                          <a:pt x="8181" y="2584"/>
                        </a:cubicBezTo>
                        <a:cubicBezTo>
                          <a:pt x="8241" y="2215"/>
                          <a:pt x="8246" y="1853"/>
                          <a:pt x="8205" y="1515"/>
                        </a:cubicBezTo>
                        <a:cubicBezTo>
                          <a:pt x="8141" y="848"/>
                          <a:pt x="7783" y="250"/>
                          <a:pt x="7304" y="72"/>
                        </a:cubicBezTo>
                        <a:cubicBezTo>
                          <a:pt x="7174" y="17"/>
                          <a:pt x="7050" y="1"/>
                          <a:pt x="6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57;p54">
                    <a:extLst>
                      <a:ext uri="{FF2B5EF4-FFF2-40B4-BE49-F238E27FC236}">
                        <a16:creationId xmlns:a16="http://schemas.microsoft.com/office/drawing/2014/main" id="{C86B62FA-898D-683F-6886-F0043EDCA806}"/>
                      </a:ext>
                    </a:extLst>
                  </p:cNvPr>
                  <p:cNvSpPr/>
                  <p:nvPr/>
                </p:nvSpPr>
                <p:spPr>
                  <a:xfrm>
                    <a:off x="4490447" y="1254811"/>
                    <a:ext cx="41257" cy="90494"/>
                  </a:xfrm>
                  <a:custGeom>
                    <a:avLst/>
                    <a:gdLst/>
                    <a:ahLst/>
                    <a:cxnLst/>
                    <a:rect l="l" t="t" r="r" b="b"/>
                    <a:pathLst>
                      <a:path w="1158" h="2540" extrusionOk="0">
                        <a:moveTo>
                          <a:pt x="1150" y="1"/>
                        </a:moveTo>
                        <a:cubicBezTo>
                          <a:pt x="1134" y="1"/>
                          <a:pt x="1091" y="2"/>
                          <a:pt x="1024" y="12"/>
                        </a:cubicBezTo>
                        <a:cubicBezTo>
                          <a:pt x="939" y="25"/>
                          <a:pt x="810" y="68"/>
                          <a:pt x="691" y="161"/>
                        </a:cubicBezTo>
                        <a:cubicBezTo>
                          <a:pt x="576" y="257"/>
                          <a:pt x="439" y="381"/>
                          <a:pt x="347" y="540"/>
                        </a:cubicBezTo>
                        <a:cubicBezTo>
                          <a:pt x="243" y="696"/>
                          <a:pt x="177" y="877"/>
                          <a:pt x="116" y="1058"/>
                        </a:cubicBezTo>
                        <a:cubicBezTo>
                          <a:pt x="3" y="1422"/>
                          <a:pt x="0" y="1800"/>
                          <a:pt x="27" y="2078"/>
                        </a:cubicBezTo>
                        <a:cubicBezTo>
                          <a:pt x="57" y="2358"/>
                          <a:pt x="129" y="2540"/>
                          <a:pt x="129" y="2540"/>
                        </a:cubicBezTo>
                        <a:cubicBezTo>
                          <a:pt x="129" y="2540"/>
                          <a:pt x="218" y="2365"/>
                          <a:pt x="306" y="2111"/>
                        </a:cubicBezTo>
                        <a:cubicBezTo>
                          <a:pt x="397" y="1858"/>
                          <a:pt x="506" y="1523"/>
                          <a:pt x="600" y="1202"/>
                        </a:cubicBezTo>
                        <a:cubicBezTo>
                          <a:pt x="699" y="881"/>
                          <a:pt x="787" y="568"/>
                          <a:pt x="902" y="353"/>
                        </a:cubicBezTo>
                        <a:cubicBezTo>
                          <a:pt x="965" y="255"/>
                          <a:pt x="1010" y="145"/>
                          <a:pt x="1070" y="100"/>
                        </a:cubicBezTo>
                        <a:cubicBezTo>
                          <a:pt x="1123" y="42"/>
                          <a:pt x="1157" y="1"/>
                          <a:pt x="1157" y="1"/>
                        </a:cubicBezTo>
                        <a:cubicBezTo>
                          <a:pt x="1157" y="1"/>
                          <a:pt x="1155" y="1"/>
                          <a:pt x="1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58;p54">
                    <a:extLst>
                      <a:ext uri="{FF2B5EF4-FFF2-40B4-BE49-F238E27FC236}">
                        <a16:creationId xmlns:a16="http://schemas.microsoft.com/office/drawing/2014/main" id="{195EF78A-A600-7287-0E99-221A7AEC807E}"/>
                      </a:ext>
                    </a:extLst>
                  </p:cNvPr>
                  <p:cNvSpPr/>
                  <p:nvPr/>
                </p:nvSpPr>
                <p:spPr>
                  <a:xfrm>
                    <a:off x="4385061" y="1122134"/>
                    <a:ext cx="129720" cy="102857"/>
                  </a:xfrm>
                  <a:custGeom>
                    <a:avLst/>
                    <a:gdLst/>
                    <a:ahLst/>
                    <a:cxnLst/>
                    <a:rect l="l" t="t" r="r" b="b"/>
                    <a:pathLst>
                      <a:path w="3641" h="2887" extrusionOk="0">
                        <a:moveTo>
                          <a:pt x="3640" y="0"/>
                        </a:moveTo>
                        <a:cubicBezTo>
                          <a:pt x="3640" y="0"/>
                          <a:pt x="3408" y="219"/>
                          <a:pt x="3126" y="559"/>
                        </a:cubicBezTo>
                        <a:cubicBezTo>
                          <a:pt x="3053" y="641"/>
                          <a:pt x="2995" y="747"/>
                          <a:pt x="2895" y="827"/>
                        </a:cubicBezTo>
                        <a:cubicBezTo>
                          <a:pt x="2802" y="911"/>
                          <a:pt x="2702" y="998"/>
                          <a:pt x="2609" y="1097"/>
                        </a:cubicBezTo>
                        <a:cubicBezTo>
                          <a:pt x="2427" y="1298"/>
                          <a:pt x="2215" y="1490"/>
                          <a:pt x="1984" y="1660"/>
                        </a:cubicBezTo>
                        <a:cubicBezTo>
                          <a:pt x="1873" y="1750"/>
                          <a:pt x="1777" y="1860"/>
                          <a:pt x="1651" y="1927"/>
                        </a:cubicBezTo>
                        <a:cubicBezTo>
                          <a:pt x="1533" y="2003"/>
                          <a:pt x="1424" y="2087"/>
                          <a:pt x="1312" y="2164"/>
                        </a:cubicBezTo>
                        <a:cubicBezTo>
                          <a:pt x="1088" y="2313"/>
                          <a:pt x="869" y="2448"/>
                          <a:pt x="676" y="2550"/>
                        </a:cubicBezTo>
                        <a:cubicBezTo>
                          <a:pt x="477" y="2642"/>
                          <a:pt x="316" y="2747"/>
                          <a:pt x="194" y="2790"/>
                        </a:cubicBezTo>
                        <a:cubicBezTo>
                          <a:pt x="71" y="2845"/>
                          <a:pt x="0" y="2877"/>
                          <a:pt x="0" y="2877"/>
                        </a:cubicBezTo>
                        <a:cubicBezTo>
                          <a:pt x="0" y="2877"/>
                          <a:pt x="66" y="2886"/>
                          <a:pt x="182" y="2886"/>
                        </a:cubicBezTo>
                        <a:cubicBezTo>
                          <a:pt x="319" y="2886"/>
                          <a:pt x="524" y="2873"/>
                          <a:pt x="773" y="2816"/>
                        </a:cubicBezTo>
                        <a:cubicBezTo>
                          <a:pt x="889" y="2796"/>
                          <a:pt x="1005" y="2744"/>
                          <a:pt x="1134" y="2707"/>
                        </a:cubicBezTo>
                        <a:cubicBezTo>
                          <a:pt x="1261" y="2661"/>
                          <a:pt x="1405" y="2632"/>
                          <a:pt x="1529" y="2552"/>
                        </a:cubicBezTo>
                        <a:cubicBezTo>
                          <a:pt x="1790" y="2416"/>
                          <a:pt x="2069" y="2266"/>
                          <a:pt x="2306" y="2054"/>
                        </a:cubicBezTo>
                        <a:lnTo>
                          <a:pt x="2659" y="1746"/>
                        </a:lnTo>
                        <a:cubicBezTo>
                          <a:pt x="2765" y="1636"/>
                          <a:pt x="2851" y="1508"/>
                          <a:pt x="2943" y="1394"/>
                        </a:cubicBezTo>
                        <a:cubicBezTo>
                          <a:pt x="3128" y="1166"/>
                          <a:pt x="3274" y="938"/>
                          <a:pt x="3364" y="720"/>
                        </a:cubicBezTo>
                        <a:cubicBezTo>
                          <a:pt x="3556" y="292"/>
                          <a:pt x="3640" y="0"/>
                          <a:pt x="36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59;p54">
                    <a:extLst>
                      <a:ext uri="{FF2B5EF4-FFF2-40B4-BE49-F238E27FC236}">
                        <a16:creationId xmlns:a16="http://schemas.microsoft.com/office/drawing/2014/main" id="{8A9F70EE-CB87-546C-4C6C-6A2835BE714C}"/>
                      </a:ext>
                    </a:extLst>
                  </p:cNvPr>
                  <p:cNvSpPr/>
                  <p:nvPr/>
                </p:nvSpPr>
                <p:spPr>
                  <a:xfrm>
                    <a:off x="4622019" y="947844"/>
                    <a:ext cx="69046" cy="74925"/>
                  </a:xfrm>
                  <a:custGeom>
                    <a:avLst/>
                    <a:gdLst/>
                    <a:ahLst/>
                    <a:cxnLst/>
                    <a:rect l="l" t="t" r="r" b="b"/>
                    <a:pathLst>
                      <a:path w="1938" h="2103" extrusionOk="0">
                        <a:moveTo>
                          <a:pt x="388" y="1"/>
                        </a:moveTo>
                        <a:cubicBezTo>
                          <a:pt x="143" y="1"/>
                          <a:pt x="0" y="70"/>
                          <a:pt x="0" y="70"/>
                        </a:cubicBezTo>
                        <a:cubicBezTo>
                          <a:pt x="0" y="70"/>
                          <a:pt x="45" y="89"/>
                          <a:pt x="128" y="127"/>
                        </a:cubicBezTo>
                        <a:cubicBezTo>
                          <a:pt x="205" y="150"/>
                          <a:pt x="306" y="225"/>
                          <a:pt x="426" y="279"/>
                        </a:cubicBezTo>
                        <a:cubicBezTo>
                          <a:pt x="542" y="347"/>
                          <a:pt x="670" y="433"/>
                          <a:pt x="787" y="537"/>
                        </a:cubicBezTo>
                        <a:cubicBezTo>
                          <a:pt x="905" y="641"/>
                          <a:pt x="1035" y="739"/>
                          <a:pt x="1127" y="882"/>
                        </a:cubicBezTo>
                        <a:cubicBezTo>
                          <a:pt x="1177" y="946"/>
                          <a:pt x="1250" y="994"/>
                          <a:pt x="1287" y="1072"/>
                        </a:cubicBezTo>
                        <a:cubicBezTo>
                          <a:pt x="1324" y="1148"/>
                          <a:pt x="1374" y="1214"/>
                          <a:pt x="1416" y="1284"/>
                        </a:cubicBezTo>
                        <a:cubicBezTo>
                          <a:pt x="1513" y="1416"/>
                          <a:pt x="1604" y="1549"/>
                          <a:pt x="1649" y="1680"/>
                        </a:cubicBezTo>
                        <a:cubicBezTo>
                          <a:pt x="1773" y="1927"/>
                          <a:pt x="1901" y="2102"/>
                          <a:pt x="1901" y="2102"/>
                        </a:cubicBezTo>
                        <a:cubicBezTo>
                          <a:pt x="1901" y="2102"/>
                          <a:pt x="1937" y="1906"/>
                          <a:pt x="1924" y="1600"/>
                        </a:cubicBezTo>
                        <a:cubicBezTo>
                          <a:pt x="1918" y="1448"/>
                          <a:pt x="1905" y="1266"/>
                          <a:pt x="1818" y="1088"/>
                        </a:cubicBezTo>
                        <a:cubicBezTo>
                          <a:pt x="1754" y="902"/>
                          <a:pt x="1667" y="711"/>
                          <a:pt x="1516" y="553"/>
                        </a:cubicBezTo>
                        <a:cubicBezTo>
                          <a:pt x="1383" y="380"/>
                          <a:pt x="1208" y="252"/>
                          <a:pt x="1027" y="159"/>
                        </a:cubicBezTo>
                        <a:cubicBezTo>
                          <a:pt x="945" y="97"/>
                          <a:pt x="844" y="83"/>
                          <a:pt x="758" y="58"/>
                        </a:cubicBezTo>
                        <a:cubicBezTo>
                          <a:pt x="666" y="40"/>
                          <a:pt x="588" y="8"/>
                          <a:pt x="509" y="6"/>
                        </a:cubicBezTo>
                        <a:cubicBezTo>
                          <a:pt x="466" y="2"/>
                          <a:pt x="426" y="1"/>
                          <a:pt x="3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60;p54">
                    <a:extLst>
                      <a:ext uri="{FF2B5EF4-FFF2-40B4-BE49-F238E27FC236}">
                        <a16:creationId xmlns:a16="http://schemas.microsoft.com/office/drawing/2014/main" id="{3D84A363-7CFB-B83F-03AE-7FFA753CFF74}"/>
                      </a:ext>
                    </a:extLst>
                  </p:cNvPr>
                  <p:cNvSpPr/>
                  <p:nvPr/>
                </p:nvSpPr>
                <p:spPr>
                  <a:xfrm>
                    <a:off x="4615820" y="1284417"/>
                    <a:ext cx="68476" cy="52301"/>
                  </a:xfrm>
                  <a:custGeom>
                    <a:avLst/>
                    <a:gdLst/>
                    <a:ahLst/>
                    <a:cxnLst/>
                    <a:rect l="l" t="t" r="r" b="b"/>
                    <a:pathLst>
                      <a:path w="1922" h="1468" extrusionOk="0">
                        <a:moveTo>
                          <a:pt x="340" y="0"/>
                        </a:moveTo>
                        <a:cubicBezTo>
                          <a:pt x="129" y="4"/>
                          <a:pt x="0" y="23"/>
                          <a:pt x="0" y="23"/>
                        </a:cubicBezTo>
                        <a:cubicBezTo>
                          <a:pt x="0" y="23"/>
                          <a:pt x="117" y="103"/>
                          <a:pt x="274" y="201"/>
                        </a:cubicBezTo>
                        <a:cubicBezTo>
                          <a:pt x="359" y="236"/>
                          <a:pt x="433" y="328"/>
                          <a:pt x="523" y="388"/>
                        </a:cubicBezTo>
                        <a:cubicBezTo>
                          <a:pt x="615" y="446"/>
                          <a:pt x="692" y="541"/>
                          <a:pt x="772" y="620"/>
                        </a:cubicBezTo>
                        <a:cubicBezTo>
                          <a:pt x="935" y="776"/>
                          <a:pt x="1066" y="957"/>
                          <a:pt x="1164" y="1090"/>
                        </a:cubicBezTo>
                        <a:cubicBezTo>
                          <a:pt x="1267" y="1223"/>
                          <a:pt x="1316" y="1295"/>
                          <a:pt x="1320" y="1308"/>
                        </a:cubicBezTo>
                        <a:cubicBezTo>
                          <a:pt x="1374" y="1410"/>
                          <a:pt x="1479" y="1468"/>
                          <a:pt x="1587" y="1468"/>
                        </a:cubicBezTo>
                        <a:cubicBezTo>
                          <a:pt x="1632" y="1468"/>
                          <a:pt x="1678" y="1458"/>
                          <a:pt x="1721" y="1437"/>
                        </a:cubicBezTo>
                        <a:cubicBezTo>
                          <a:pt x="1865" y="1360"/>
                          <a:pt x="1921" y="1182"/>
                          <a:pt x="1847" y="1037"/>
                        </a:cubicBezTo>
                        <a:lnTo>
                          <a:pt x="1847" y="1037"/>
                        </a:lnTo>
                        <a:cubicBezTo>
                          <a:pt x="1847" y="1038"/>
                          <a:pt x="1847" y="1038"/>
                          <a:pt x="1847" y="1038"/>
                        </a:cubicBezTo>
                        <a:cubicBezTo>
                          <a:pt x="1845" y="1038"/>
                          <a:pt x="1784" y="885"/>
                          <a:pt x="1662" y="723"/>
                        </a:cubicBezTo>
                        <a:cubicBezTo>
                          <a:pt x="1536" y="548"/>
                          <a:pt x="1320" y="355"/>
                          <a:pt x="1075" y="214"/>
                        </a:cubicBezTo>
                        <a:cubicBezTo>
                          <a:pt x="823" y="78"/>
                          <a:pt x="546" y="4"/>
                          <a:pt x="3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61;p54">
                    <a:extLst>
                      <a:ext uri="{FF2B5EF4-FFF2-40B4-BE49-F238E27FC236}">
                        <a16:creationId xmlns:a16="http://schemas.microsoft.com/office/drawing/2014/main" id="{7BC0F53F-F94E-0ECB-786C-249A1C698785}"/>
                      </a:ext>
                    </a:extLst>
                  </p:cNvPr>
                  <p:cNvSpPr/>
                  <p:nvPr/>
                </p:nvSpPr>
                <p:spPr>
                  <a:xfrm>
                    <a:off x="4581689" y="1127834"/>
                    <a:ext cx="65020" cy="192959"/>
                  </a:xfrm>
                  <a:custGeom>
                    <a:avLst/>
                    <a:gdLst/>
                    <a:ahLst/>
                    <a:cxnLst/>
                    <a:rect l="l" t="t" r="r" b="b"/>
                    <a:pathLst>
                      <a:path w="1825" h="5416" extrusionOk="0">
                        <a:moveTo>
                          <a:pt x="1100" y="0"/>
                        </a:moveTo>
                        <a:lnTo>
                          <a:pt x="1100" y="0"/>
                        </a:lnTo>
                        <a:cubicBezTo>
                          <a:pt x="988" y="63"/>
                          <a:pt x="889" y="179"/>
                          <a:pt x="845" y="309"/>
                        </a:cubicBezTo>
                        <a:cubicBezTo>
                          <a:pt x="792" y="437"/>
                          <a:pt x="767" y="572"/>
                          <a:pt x="748" y="707"/>
                        </a:cubicBezTo>
                        <a:cubicBezTo>
                          <a:pt x="728" y="980"/>
                          <a:pt x="756" y="1241"/>
                          <a:pt x="786" y="1503"/>
                        </a:cubicBezTo>
                        <a:cubicBezTo>
                          <a:pt x="848" y="1954"/>
                          <a:pt x="977" y="2381"/>
                          <a:pt x="1139" y="2803"/>
                        </a:cubicBezTo>
                        <a:lnTo>
                          <a:pt x="1139" y="2803"/>
                        </a:lnTo>
                        <a:lnTo>
                          <a:pt x="1017" y="2924"/>
                        </a:lnTo>
                        <a:cubicBezTo>
                          <a:pt x="927" y="3020"/>
                          <a:pt x="823" y="3101"/>
                          <a:pt x="746" y="3211"/>
                        </a:cubicBezTo>
                        <a:cubicBezTo>
                          <a:pt x="599" y="3434"/>
                          <a:pt x="418" y="3629"/>
                          <a:pt x="322" y="3886"/>
                        </a:cubicBezTo>
                        <a:cubicBezTo>
                          <a:pt x="270" y="4009"/>
                          <a:pt x="201" y="4123"/>
                          <a:pt x="169" y="4253"/>
                        </a:cubicBezTo>
                        <a:cubicBezTo>
                          <a:pt x="134" y="4383"/>
                          <a:pt x="83" y="4503"/>
                          <a:pt x="63" y="4636"/>
                        </a:cubicBezTo>
                        <a:cubicBezTo>
                          <a:pt x="34" y="4897"/>
                          <a:pt x="1" y="5162"/>
                          <a:pt x="72" y="5415"/>
                        </a:cubicBezTo>
                        <a:cubicBezTo>
                          <a:pt x="138" y="5166"/>
                          <a:pt x="226" y="4941"/>
                          <a:pt x="339" y="4729"/>
                        </a:cubicBezTo>
                        <a:cubicBezTo>
                          <a:pt x="450" y="4516"/>
                          <a:pt x="564" y="4310"/>
                          <a:pt x="718" y="4126"/>
                        </a:cubicBezTo>
                        <a:cubicBezTo>
                          <a:pt x="853" y="3936"/>
                          <a:pt x="1022" y="3769"/>
                          <a:pt x="1175" y="3592"/>
                        </a:cubicBezTo>
                        <a:cubicBezTo>
                          <a:pt x="1341" y="3427"/>
                          <a:pt x="1520" y="3272"/>
                          <a:pt x="1690" y="3111"/>
                        </a:cubicBezTo>
                        <a:lnTo>
                          <a:pt x="1705" y="3099"/>
                        </a:lnTo>
                        <a:cubicBezTo>
                          <a:pt x="1792" y="3013"/>
                          <a:pt x="1824" y="2877"/>
                          <a:pt x="1773" y="2757"/>
                        </a:cubicBezTo>
                        <a:cubicBezTo>
                          <a:pt x="1582" y="2314"/>
                          <a:pt x="1410" y="1849"/>
                          <a:pt x="1241" y="1392"/>
                        </a:cubicBezTo>
                        <a:cubicBezTo>
                          <a:pt x="1161" y="1163"/>
                          <a:pt x="1084" y="930"/>
                          <a:pt x="1047" y="697"/>
                        </a:cubicBezTo>
                        <a:cubicBezTo>
                          <a:pt x="996" y="464"/>
                          <a:pt x="964" y="224"/>
                          <a:pt x="1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62;p54">
                    <a:extLst>
                      <a:ext uri="{FF2B5EF4-FFF2-40B4-BE49-F238E27FC236}">
                        <a16:creationId xmlns:a16="http://schemas.microsoft.com/office/drawing/2014/main" id="{95452643-43F8-A8C8-F610-F2CCD98D253A}"/>
                      </a:ext>
                    </a:extLst>
                  </p:cNvPr>
                  <p:cNvSpPr/>
                  <p:nvPr/>
                </p:nvSpPr>
                <p:spPr>
                  <a:xfrm>
                    <a:off x="4427635" y="986963"/>
                    <a:ext cx="112476" cy="44784"/>
                  </a:xfrm>
                  <a:custGeom>
                    <a:avLst/>
                    <a:gdLst/>
                    <a:ahLst/>
                    <a:cxnLst/>
                    <a:rect l="l" t="t" r="r" b="b"/>
                    <a:pathLst>
                      <a:path w="3157" h="1257" extrusionOk="0">
                        <a:moveTo>
                          <a:pt x="3156" y="0"/>
                        </a:moveTo>
                        <a:lnTo>
                          <a:pt x="3156" y="0"/>
                        </a:lnTo>
                        <a:cubicBezTo>
                          <a:pt x="3156" y="1"/>
                          <a:pt x="2931" y="72"/>
                          <a:pt x="2650" y="215"/>
                        </a:cubicBezTo>
                        <a:cubicBezTo>
                          <a:pt x="2521" y="305"/>
                          <a:pt x="2335" y="344"/>
                          <a:pt x="2162" y="423"/>
                        </a:cubicBezTo>
                        <a:cubicBezTo>
                          <a:pt x="1990" y="507"/>
                          <a:pt x="1804" y="576"/>
                          <a:pt x="1609" y="633"/>
                        </a:cubicBezTo>
                        <a:cubicBezTo>
                          <a:pt x="1426" y="718"/>
                          <a:pt x="1227" y="747"/>
                          <a:pt x="1047" y="811"/>
                        </a:cubicBezTo>
                        <a:cubicBezTo>
                          <a:pt x="863" y="856"/>
                          <a:pt x="688" y="910"/>
                          <a:pt x="533" y="937"/>
                        </a:cubicBezTo>
                        <a:cubicBezTo>
                          <a:pt x="225" y="1004"/>
                          <a:pt x="0" y="1042"/>
                          <a:pt x="0" y="1042"/>
                        </a:cubicBezTo>
                        <a:cubicBezTo>
                          <a:pt x="0" y="1042"/>
                          <a:pt x="198" y="1165"/>
                          <a:pt x="538" y="1223"/>
                        </a:cubicBezTo>
                        <a:cubicBezTo>
                          <a:pt x="667" y="1237"/>
                          <a:pt x="816" y="1256"/>
                          <a:pt x="976" y="1256"/>
                        </a:cubicBezTo>
                        <a:cubicBezTo>
                          <a:pt x="1022" y="1256"/>
                          <a:pt x="1070" y="1255"/>
                          <a:pt x="1118" y="1251"/>
                        </a:cubicBezTo>
                        <a:cubicBezTo>
                          <a:pt x="1330" y="1225"/>
                          <a:pt x="1559" y="1199"/>
                          <a:pt x="1773" y="1113"/>
                        </a:cubicBezTo>
                        <a:cubicBezTo>
                          <a:pt x="1988" y="1037"/>
                          <a:pt x="2201" y="951"/>
                          <a:pt x="2373" y="818"/>
                        </a:cubicBezTo>
                        <a:cubicBezTo>
                          <a:pt x="2553" y="702"/>
                          <a:pt x="2707" y="578"/>
                          <a:pt x="2818" y="448"/>
                        </a:cubicBezTo>
                        <a:cubicBezTo>
                          <a:pt x="3044" y="193"/>
                          <a:pt x="3156" y="1"/>
                          <a:pt x="31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63;p54">
                    <a:extLst>
                      <a:ext uri="{FF2B5EF4-FFF2-40B4-BE49-F238E27FC236}">
                        <a16:creationId xmlns:a16="http://schemas.microsoft.com/office/drawing/2014/main" id="{C3D83681-1535-4489-D575-7D73073ACA2C}"/>
                      </a:ext>
                    </a:extLst>
                  </p:cNvPr>
                  <p:cNvSpPr/>
                  <p:nvPr/>
                </p:nvSpPr>
                <p:spPr>
                  <a:xfrm>
                    <a:off x="4473274" y="1009123"/>
                    <a:ext cx="21947" cy="88000"/>
                  </a:xfrm>
                  <a:custGeom>
                    <a:avLst/>
                    <a:gdLst/>
                    <a:ahLst/>
                    <a:cxnLst/>
                    <a:rect l="l" t="t" r="r" b="b"/>
                    <a:pathLst>
                      <a:path w="616" h="2470" extrusionOk="0">
                        <a:moveTo>
                          <a:pt x="362" y="1"/>
                        </a:moveTo>
                        <a:cubicBezTo>
                          <a:pt x="253" y="1"/>
                          <a:pt x="154" y="73"/>
                          <a:pt x="123" y="184"/>
                        </a:cubicBezTo>
                        <a:cubicBezTo>
                          <a:pt x="123" y="184"/>
                          <a:pt x="83" y="320"/>
                          <a:pt x="50" y="532"/>
                        </a:cubicBezTo>
                        <a:cubicBezTo>
                          <a:pt x="19" y="745"/>
                          <a:pt x="0" y="1032"/>
                          <a:pt x="9" y="1323"/>
                        </a:cubicBezTo>
                        <a:cubicBezTo>
                          <a:pt x="39" y="1615"/>
                          <a:pt x="49" y="1899"/>
                          <a:pt x="136" y="2125"/>
                        </a:cubicBezTo>
                        <a:cubicBezTo>
                          <a:pt x="210" y="2344"/>
                          <a:pt x="271" y="2470"/>
                          <a:pt x="271" y="2470"/>
                        </a:cubicBezTo>
                        <a:cubicBezTo>
                          <a:pt x="271" y="2470"/>
                          <a:pt x="315" y="2312"/>
                          <a:pt x="360" y="2107"/>
                        </a:cubicBezTo>
                        <a:cubicBezTo>
                          <a:pt x="391" y="1909"/>
                          <a:pt x="467" y="1627"/>
                          <a:pt x="516" y="1355"/>
                        </a:cubicBezTo>
                        <a:cubicBezTo>
                          <a:pt x="549" y="1081"/>
                          <a:pt x="604" y="804"/>
                          <a:pt x="606" y="595"/>
                        </a:cubicBezTo>
                        <a:cubicBezTo>
                          <a:pt x="615" y="383"/>
                          <a:pt x="610" y="239"/>
                          <a:pt x="610" y="239"/>
                        </a:cubicBezTo>
                        <a:cubicBezTo>
                          <a:pt x="605" y="136"/>
                          <a:pt x="533" y="37"/>
                          <a:pt x="428" y="10"/>
                        </a:cubicBezTo>
                        <a:cubicBezTo>
                          <a:pt x="406" y="4"/>
                          <a:pt x="384"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65;p54">
                    <a:extLst>
                      <a:ext uri="{FF2B5EF4-FFF2-40B4-BE49-F238E27FC236}">
                        <a16:creationId xmlns:a16="http://schemas.microsoft.com/office/drawing/2014/main" id="{0A779B52-031D-AB1B-21C1-8E1469702C28}"/>
                      </a:ext>
                    </a:extLst>
                  </p:cNvPr>
                  <p:cNvSpPr/>
                  <p:nvPr/>
                </p:nvSpPr>
                <p:spPr>
                  <a:xfrm>
                    <a:off x="4234071" y="543294"/>
                    <a:ext cx="48632" cy="81444"/>
                  </a:xfrm>
                  <a:custGeom>
                    <a:avLst/>
                    <a:gdLst/>
                    <a:ahLst/>
                    <a:cxnLst/>
                    <a:rect l="l" t="t" r="r" b="b"/>
                    <a:pathLst>
                      <a:path w="1365" h="2286" extrusionOk="0">
                        <a:moveTo>
                          <a:pt x="1308" y="0"/>
                        </a:moveTo>
                        <a:cubicBezTo>
                          <a:pt x="1308" y="0"/>
                          <a:pt x="1246" y="132"/>
                          <a:pt x="1150" y="330"/>
                        </a:cubicBezTo>
                        <a:cubicBezTo>
                          <a:pt x="1035" y="513"/>
                          <a:pt x="895" y="744"/>
                          <a:pt x="719" y="961"/>
                        </a:cubicBezTo>
                        <a:cubicBezTo>
                          <a:pt x="560" y="1185"/>
                          <a:pt x="388" y="1402"/>
                          <a:pt x="265" y="1570"/>
                        </a:cubicBezTo>
                        <a:cubicBezTo>
                          <a:pt x="148" y="1738"/>
                          <a:pt x="69" y="1855"/>
                          <a:pt x="69" y="1855"/>
                        </a:cubicBezTo>
                        <a:cubicBezTo>
                          <a:pt x="0" y="1958"/>
                          <a:pt x="8" y="2106"/>
                          <a:pt x="96" y="2200"/>
                        </a:cubicBezTo>
                        <a:cubicBezTo>
                          <a:pt x="150" y="2257"/>
                          <a:pt x="223" y="2286"/>
                          <a:pt x="297" y="2286"/>
                        </a:cubicBezTo>
                        <a:cubicBezTo>
                          <a:pt x="366" y="2286"/>
                          <a:pt x="435" y="2260"/>
                          <a:pt x="488" y="2209"/>
                        </a:cubicBezTo>
                        <a:cubicBezTo>
                          <a:pt x="488" y="2209"/>
                          <a:pt x="600" y="2107"/>
                          <a:pt x="740" y="1926"/>
                        </a:cubicBezTo>
                        <a:cubicBezTo>
                          <a:pt x="883" y="1751"/>
                          <a:pt x="1033" y="1486"/>
                          <a:pt x="1161" y="1210"/>
                        </a:cubicBezTo>
                        <a:cubicBezTo>
                          <a:pt x="1221" y="1070"/>
                          <a:pt x="1259" y="915"/>
                          <a:pt x="1304" y="779"/>
                        </a:cubicBezTo>
                        <a:cubicBezTo>
                          <a:pt x="1342" y="639"/>
                          <a:pt x="1344" y="495"/>
                          <a:pt x="1360" y="383"/>
                        </a:cubicBezTo>
                        <a:cubicBezTo>
                          <a:pt x="1365" y="266"/>
                          <a:pt x="1333" y="164"/>
                          <a:pt x="1326" y="100"/>
                        </a:cubicBezTo>
                        <a:cubicBezTo>
                          <a:pt x="1316" y="37"/>
                          <a:pt x="1308" y="0"/>
                          <a:pt x="1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71;p54">
                    <a:extLst>
                      <a:ext uri="{FF2B5EF4-FFF2-40B4-BE49-F238E27FC236}">
                        <a16:creationId xmlns:a16="http://schemas.microsoft.com/office/drawing/2014/main" id="{D60305CB-C14A-E635-7A5D-711165D5878E}"/>
                      </a:ext>
                    </a:extLst>
                  </p:cNvPr>
                  <p:cNvSpPr/>
                  <p:nvPr/>
                </p:nvSpPr>
                <p:spPr>
                  <a:xfrm>
                    <a:off x="4446411" y="511407"/>
                    <a:ext cx="153127" cy="72609"/>
                  </a:xfrm>
                  <a:custGeom>
                    <a:avLst/>
                    <a:gdLst/>
                    <a:ahLst/>
                    <a:cxnLst/>
                    <a:rect l="l" t="t" r="r" b="b"/>
                    <a:pathLst>
                      <a:path w="4298" h="2038" extrusionOk="0">
                        <a:moveTo>
                          <a:pt x="3854" y="1"/>
                        </a:moveTo>
                        <a:cubicBezTo>
                          <a:pt x="3841" y="1"/>
                          <a:pt x="3828" y="2"/>
                          <a:pt x="3815" y="3"/>
                        </a:cubicBezTo>
                        <a:cubicBezTo>
                          <a:pt x="3807" y="3"/>
                          <a:pt x="3799" y="3"/>
                          <a:pt x="3791" y="3"/>
                        </a:cubicBezTo>
                        <a:cubicBezTo>
                          <a:pt x="3679" y="3"/>
                          <a:pt x="3549" y="44"/>
                          <a:pt x="3440" y="114"/>
                        </a:cubicBezTo>
                        <a:cubicBezTo>
                          <a:pt x="3196" y="264"/>
                          <a:pt x="2983" y="500"/>
                          <a:pt x="2795" y="744"/>
                        </a:cubicBezTo>
                        <a:cubicBezTo>
                          <a:pt x="2702" y="867"/>
                          <a:pt x="2602" y="985"/>
                          <a:pt x="2510" y="1086"/>
                        </a:cubicBezTo>
                        <a:cubicBezTo>
                          <a:pt x="2423" y="1195"/>
                          <a:pt x="2304" y="1240"/>
                          <a:pt x="2282" y="1240"/>
                        </a:cubicBezTo>
                        <a:cubicBezTo>
                          <a:pt x="2282" y="1240"/>
                          <a:pt x="2282" y="1240"/>
                          <a:pt x="2281" y="1240"/>
                        </a:cubicBezTo>
                        <a:lnTo>
                          <a:pt x="2281" y="1240"/>
                        </a:lnTo>
                        <a:cubicBezTo>
                          <a:pt x="2291" y="1248"/>
                          <a:pt x="2289" y="1252"/>
                          <a:pt x="2281" y="1252"/>
                        </a:cubicBezTo>
                        <a:cubicBezTo>
                          <a:pt x="2255" y="1252"/>
                          <a:pt x="2163" y="1220"/>
                          <a:pt x="2153" y="1220"/>
                        </a:cubicBezTo>
                        <a:cubicBezTo>
                          <a:pt x="2152" y="1220"/>
                          <a:pt x="2152" y="1220"/>
                          <a:pt x="2152" y="1221"/>
                        </a:cubicBezTo>
                        <a:lnTo>
                          <a:pt x="1899" y="1119"/>
                        </a:lnTo>
                        <a:cubicBezTo>
                          <a:pt x="1733" y="1050"/>
                          <a:pt x="1545" y="1028"/>
                          <a:pt x="1371" y="1016"/>
                        </a:cubicBezTo>
                        <a:cubicBezTo>
                          <a:pt x="1346" y="1014"/>
                          <a:pt x="1321" y="1013"/>
                          <a:pt x="1296" y="1013"/>
                        </a:cubicBezTo>
                        <a:cubicBezTo>
                          <a:pt x="1144" y="1013"/>
                          <a:pt x="997" y="1044"/>
                          <a:pt x="863" y="1091"/>
                        </a:cubicBezTo>
                        <a:cubicBezTo>
                          <a:pt x="712" y="1146"/>
                          <a:pt x="573" y="1221"/>
                          <a:pt x="467" y="1308"/>
                        </a:cubicBezTo>
                        <a:cubicBezTo>
                          <a:pt x="248" y="1475"/>
                          <a:pt x="137" y="1696"/>
                          <a:pt x="81" y="1819"/>
                        </a:cubicBezTo>
                        <a:cubicBezTo>
                          <a:pt x="25" y="1956"/>
                          <a:pt x="1" y="2038"/>
                          <a:pt x="1" y="2038"/>
                        </a:cubicBezTo>
                        <a:cubicBezTo>
                          <a:pt x="1" y="2038"/>
                          <a:pt x="65" y="1980"/>
                          <a:pt x="164" y="1870"/>
                        </a:cubicBezTo>
                        <a:cubicBezTo>
                          <a:pt x="264" y="1756"/>
                          <a:pt x="423" y="1647"/>
                          <a:pt x="621" y="1545"/>
                        </a:cubicBezTo>
                        <a:cubicBezTo>
                          <a:pt x="718" y="1494"/>
                          <a:pt x="836" y="1462"/>
                          <a:pt x="954" y="1446"/>
                        </a:cubicBezTo>
                        <a:cubicBezTo>
                          <a:pt x="996" y="1440"/>
                          <a:pt x="1039" y="1437"/>
                          <a:pt x="1083" y="1437"/>
                        </a:cubicBezTo>
                        <a:cubicBezTo>
                          <a:pt x="1163" y="1437"/>
                          <a:pt x="1246" y="1446"/>
                          <a:pt x="1332" y="1459"/>
                        </a:cubicBezTo>
                        <a:cubicBezTo>
                          <a:pt x="1461" y="1482"/>
                          <a:pt x="1595" y="1519"/>
                          <a:pt x="1727" y="1577"/>
                        </a:cubicBezTo>
                        <a:lnTo>
                          <a:pt x="1928" y="1665"/>
                        </a:lnTo>
                        <a:cubicBezTo>
                          <a:pt x="2089" y="1718"/>
                          <a:pt x="2064" y="1740"/>
                          <a:pt x="2276" y="1747"/>
                        </a:cubicBezTo>
                        <a:cubicBezTo>
                          <a:pt x="2585" y="1726"/>
                          <a:pt x="2751" y="1552"/>
                          <a:pt x="2871" y="1417"/>
                        </a:cubicBezTo>
                        <a:cubicBezTo>
                          <a:pt x="2998" y="1277"/>
                          <a:pt x="3079" y="1130"/>
                          <a:pt x="3163" y="1000"/>
                        </a:cubicBezTo>
                        <a:cubicBezTo>
                          <a:pt x="3326" y="736"/>
                          <a:pt x="3450" y="489"/>
                          <a:pt x="3608" y="345"/>
                        </a:cubicBezTo>
                        <a:cubicBezTo>
                          <a:pt x="3749" y="195"/>
                          <a:pt x="3912" y="157"/>
                          <a:pt x="4044" y="157"/>
                        </a:cubicBezTo>
                        <a:cubicBezTo>
                          <a:pt x="4178" y="157"/>
                          <a:pt x="4280" y="196"/>
                          <a:pt x="4295" y="196"/>
                        </a:cubicBezTo>
                        <a:cubicBezTo>
                          <a:pt x="4297" y="196"/>
                          <a:pt x="4297" y="196"/>
                          <a:pt x="4296" y="195"/>
                        </a:cubicBezTo>
                        <a:cubicBezTo>
                          <a:pt x="4296" y="195"/>
                          <a:pt x="4234" y="142"/>
                          <a:pt x="4099" y="61"/>
                        </a:cubicBezTo>
                        <a:cubicBezTo>
                          <a:pt x="4034" y="48"/>
                          <a:pt x="3953" y="1"/>
                          <a:pt x="38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72;p54">
                    <a:extLst>
                      <a:ext uri="{FF2B5EF4-FFF2-40B4-BE49-F238E27FC236}">
                        <a16:creationId xmlns:a16="http://schemas.microsoft.com/office/drawing/2014/main" id="{22F1DAF3-3A2F-F856-9C43-501FF6716D60}"/>
                      </a:ext>
                    </a:extLst>
                  </p:cNvPr>
                  <p:cNvSpPr/>
                  <p:nvPr/>
                </p:nvSpPr>
                <p:spPr>
                  <a:xfrm>
                    <a:off x="4550301" y="694319"/>
                    <a:ext cx="148780" cy="193849"/>
                  </a:xfrm>
                  <a:custGeom>
                    <a:avLst/>
                    <a:gdLst/>
                    <a:ahLst/>
                    <a:cxnLst/>
                    <a:rect l="l" t="t" r="r" b="b"/>
                    <a:pathLst>
                      <a:path w="4176" h="5441" extrusionOk="0">
                        <a:moveTo>
                          <a:pt x="1" y="0"/>
                        </a:moveTo>
                        <a:cubicBezTo>
                          <a:pt x="1" y="0"/>
                          <a:pt x="108" y="56"/>
                          <a:pt x="294" y="151"/>
                        </a:cubicBezTo>
                        <a:cubicBezTo>
                          <a:pt x="396" y="187"/>
                          <a:pt x="488" y="272"/>
                          <a:pt x="599" y="351"/>
                        </a:cubicBezTo>
                        <a:cubicBezTo>
                          <a:pt x="714" y="421"/>
                          <a:pt x="805" y="555"/>
                          <a:pt x="925" y="665"/>
                        </a:cubicBezTo>
                        <a:cubicBezTo>
                          <a:pt x="1018" y="799"/>
                          <a:pt x="1135" y="938"/>
                          <a:pt x="1194" y="1115"/>
                        </a:cubicBezTo>
                        <a:cubicBezTo>
                          <a:pt x="1273" y="1282"/>
                          <a:pt x="1311" y="1475"/>
                          <a:pt x="1348" y="1675"/>
                        </a:cubicBezTo>
                        <a:cubicBezTo>
                          <a:pt x="1373" y="1875"/>
                          <a:pt x="1385" y="2089"/>
                          <a:pt x="1369" y="2305"/>
                        </a:cubicBezTo>
                        <a:lnTo>
                          <a:pt x="1341" y="2632"/>
                        </a:lnTo>
                        <a:cubicBezTo>
                          <a:pt x="1341" y="2833"/>
                          <a:pt x="1307" y="2850"/>
                          <a:pt x="1355" y="3057"/>
                        </a:cubicBezTo>
                        <a:cubicBezTo>
                          <a:pt x="1443" y="3435"/>
                          <a:pt x="1709" y="3619"/>
                          <a:pt x="1931" y="3746"/>
                        </a:cubicBezTo>
                        <a:cubicBezTo>
                          <a:pt x="2160" y="3880"/>
                          <a:pt x="2389" y="3946"/>
                          <a:pt x="2601" y="4022"/>
                        </a:cubicBezTo>
                        <a:cubicBezTo>
                          <a:pt x="3021" y="4163"/>
                          <a:pt x="3408" y="4269"/>
                          <a:pt x="3660" y="4468"/>
                        </a:cubicBezTo>
                        <a:cubicBezTo>
                          <a:pt x="3784" y="4566"/>
                          <a:pt x="3884" y="4672"/>
                          <a:pt x="3946" y="4788"/>
                        </a:cubicBezTo>
                        <a:cubicBezTo>
                          <a:pt x="4023" y="4898"/>
                          <a:pt x="4028" y="5023"/>
                          <a:pt x="4065" y="5118"/>
                        </a:cubicBezTo>
                        <a:cubicBezTo>
                          <a:pt x="4081" y="5323"/>
                          <a:pt x="4090" y="5440"/>
                          <a:pt x="4090" y="5440"/>
                        </a:cubicBezTo>
                        <a:cubicBezTo>
                          <a:pt x="4090" y="5440"/>
                          <a:pt x="4120" y="5328"/>
                          <a:pt x="4163" y="5114"/>
                        </a:cubicBezTo>
                        <a:cubicBezTo>
                          <a:pt x="4151" y="5008"/>
                          <a:pt x="4176" y="4867"/>
                          <a:pt x="4120" y="4718"/>
                        </a:cubicBezTo>
                        <a:cubicBezTo>
                          <a:pt x="4083" y="4561"/>
                          <a:pt x="3991" y="4394"/>
                          <a:pt x="3851" y="4255"/>
                        </a:cubicBezTo>
                        <a:cubicBezTo>
                          <a:pt x="3572" y="3972"/>
                          <a:pt x="3167" y="3774"/>
                          <a:pt x="2759" y="3603"/>
                        </a:cubicBezTo>
                        <a:cubicBezTo>
                          <a:pt x="2556" y="3517"/>
                          <a:pt x="2351" y="3426"/>
                          <a:pt x="2179" y="3321"/>
                        </a:cubicBezTo>
                        <a:cubicBezTo>
                          <a:pt x="2000" y="3229"/>
                          <a:pt x="1867" y="3071"/>
                          <a:pt x="1855" y="2974"/>
                        </a:cubicBezTo>
                        <a:cubicBezTo>
                          <a:pt x="1816" y="2957"/>
                          <a:pt x="1844" y="2727"/>
                          <a:pt x="1834" y="2695"/>
                        </a:cubicBezTo>
                        <a:lnTo>
                          <a:pt x="1856" y="2320"/>
                        </a:lnTo>
                        <a:cubicBezTo>
                          <a:pt x="1873" y="2074"/>
                          <a:pt x="1830" y="1821"/>
                          <a:pt x="1785" y="1588"/>
                        </a:cubicBezTo>
                        <a:cubicBezTo>
                          <a:pt x="1730" y="1350"/>
                          <a:pt x="1643" y="1132"/>
                          <a:pt x="1520" y="943"/>
                        </a:cubicBezTo>
                        <a:cubicBezTo>
                          <a:pt x="1418" y="748"/>
                          <a:pt x="1259" y="597"/>
                          <a:pt x="1128" y="463"/>
                        </a:cubicBezTo>
                        <a:cubicBezTo>
                          <a:pt x="975" y="347"/>
                          <a:pt x="844" y="234"/>
                          <a:pt x="690" y="186"/>
                        </a:cubicBezTo>
                        <a:cubicBezTo>
                          <a:pt x="547" y="128"/>
                          <a:pt x="430" y="67"/>
                          <a:pt x="326" y="57"/>
                        </a:cubicBezTo>
                        <a:cubicBezTo>
                          <a:pt x="118" y="21"/>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73;p54">
                    <a:extLst>
                      <a:ext uri="{FF2B5EF4-FFF2-40B4-BE49-F238E27FC236}">
                        <a16:creationId xmlns:a16="http://schemas.microsoft.com/office/drawing/2014/main" id="{1D68ABBB-637D-CF42-8944-71CD760BA1C3}"/>
                      </a:ext>
                    </a:extLst>
                  </p:cNvPr>
                  <p:cNvSpPr/>
                  <p:nvPr/>
                </p:nvSpPr>
                <p:spPr>
                  <a:xfrm>
                    <a:off x="4218074" y="783851"/>
                    <a:ext cx="103569" cy="134102"/>
                  </a:xfrm>
                  <a:custGeom>
                    <a:avLst/>
                    <a:gdLst/>
                    <a:ahLst/>
                    <a:cxnLst/>
                    <a:rect l="l" t="t" r="r" b="b"/>
                    <a:pathLst>
                      <a:path w="2907" h="3764" extrusionOk="0">
                        <a:moveTo>
                          <a:pt x="1" y="1"/>
                        </a:moveTo>
                        <a:lnTo>
                          <a:pt x="1" y="1"/>
                        </a:lnTo>
                        <a:cubicBezTo>
                          <a:pt x="1" y="1"/>
                          <a:pt x="71" y="49"/>
                          <a:pt x="198" y="119"/>
                        </a:cubicBezTo>
                        <a:cubicBezTo>
                          <a:pt x="331" y="191"/>
                          <a:pt x="465" y="322"/>
                          <a:pt x="609" y="491"/>
                        </a:cubicBezTo>
                        <a:cubicBezTo>
                          <a:pt x="669" y="584"/>
                          <a:pt x="742" y="678"/>
                          <a:pt x="776" y="797"/>
                        </a:cubicBezTo>
                        <a:cubicBezTo>
                          <a:pt x="826" y="913"/>
                          <a:pt x="843" y="1041"/>
                          <a:pt x="866" y="1173"/>
                        </a:cubicBezTo>
                        <a:cubicBezTo>
                          <a:pt x="881" y="1307"/>
                          <a:pt x="883" y="1447"/>
                          <a:pt x="872" y="1592"/>
                        </a:cubicBezTo>
                        <a:lnTo>
                          <a:pt x="853" y="1811"/>
                        </a:lnTo>
                        <a:cubicBezTo>
                          <a:pt x="853" y="1975"/>
                          <a:pt x="827" y="1955"/>
                          <a:pt x="863" y="2127"/>
                        </a:cubicBezTo>
                        <a:cubicBezTo>
                          <a:pt x="933" y="2431"/>
                          <a:pt x="1137" y="2563"/>
                          <a:pt x="1298" y="2655"/>
                        </a:cubicBezTo>
                        <a:cubicBezTo>
                          <a:pt x="1467" y="2754"/>
                          <a:pt x="1628" y="2796"/>
                          <a:pt x="1777" y="2846"/>
                        </a:cubicBezTo>
                        <a:cubicBezTo>
                          <a:pt x="2069" y="2940"/>
                          <a:pt x="2332" y="2999"/>
                          <a:pt x="2504" y="3123"/>
                        </a:cubicBezTo>
                        <a:cubicBezTo>
                          <a:pt x="2678" y="3239"/>
                          <a:pt x="2761" y="3405"/>
                          <a:pt x="2798" y="3540"/>
                        </a:cubicBezTo>
                        <a:cubicBezTo>
                          <a:pt x="2814" y="3677"/>
                          <a:pt x="2830" y="3763"/>
                          <a:pt x="2830" y="3763"/>
                        </a:cubicBezTo>
                        <a:cubicBezTo>
                          <a:pt x="2830" y="3763"/>
                          <a:pt x="2859" y="3688"/>
                          <a:pt x="2897" y="3536"/>
                        </a:cubicBezTo>
                        <a:cubicBezTo>
                          <a:pt x="2904" y="3394"/>
                          <a:pt x="2906" y="3124"/>
                          <a:pt x="2695" y="2910"/>
                        </a:cubicBezTo>
                        <a:cubicBezTo>
                          <a:pt x="2497" y="2702"/>
                          <a:pt x="2214" y="2548"/>
                          <a:pt x="1934" y="2428"/>
                        </a:cubicBezTo>
                        <a:cubicBezTo>
                          <a:pt x="1795" y="2367"/>
                          <a:pt x="1656" y="2300"/>
                          <a:pt x="1545" y="2232"/>
                        </a:cubicBezTo>
                        <a:cubicBezTo>
                          <a:pt x="1428" y="2175"/>
                          <a:pt x="1360" y="2071"/>
                          <a:pt x="1361" y="2045"/>
                        </a:cubicBezTo>
                        <a:lnTo>
                          <a:pt x="1361" y="2045"/>
                        </a:lnTo>
                        <a:cubicBezTo>
                          <a:pt x="1360" y="2046"/>
                          <a:pt x="1359" y="2047"/>
                          <a:pt x="1358" y="2047"/>
                        </a:cubicBezTo>
                        <a:cubicBezTo>
                          <a:pt x="1337" y="2047"/>
                          <a:pt x="1352" y="1876"/>
                          <a:pt x="1345" y="1876"/>
                        </a:cubicBezTo>
                        <a:lnTo>
                          <a:pt x="1345" y="1876"/>
                        </a:lnTo>
                        <a:cubicBezTo>
                          <a:pt x="1345" y="1876"/>
                          <a:pt x="1345" y="1876"/>
                          <a:pt x="1345" y="1876"/>
                        </a:cubicBezTo>
                        <a:lnTo>
                          <a:pt x="1360" y="1609"/>
                        </a:lnTo>
                        <a:cubicBezTo>
                          <a:pt x="1371" y="1433"/>
                          <a:pt x="1338" y="1252"/>
                          <a:pt x="1302" y="1085"/>
                        </a:cubicBezTo>
                        <a:cubicBezTo>
                          <a:pt x="1261" y="917"/>
                          <a:pt x="1192" y="762"/>
                          <a:pt x="1103" y="626"/>
                        </a:cubicBezTo>
                        <a:cubicBezTo>
                          <a:pt x="1025" y="489"/>
                          <a:pt x="907" y="382"/>
                          <a:pt x="811" y="290"/>
                        </a:cubicBezTo>
                        <a:cubicBezTo>
                          <a:pt x="602" y="117"/>
                          <a:pt x="366" y="53"/>
                          <a:pt x="229" y="26"/>
                        </a:cubicBezTo>
                        <a:cubicBezTo>
                          <a:pt x="86" y="6"/>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74;p54">
                    <a:extLst>
                      <a:ext uri="{FF2B5EF4-FFF2-40B4-BE49-F238E27FC236}">
                        <a16:creationId xmlns:a16="http://schemas.microsoft.com/office/drawing/2014/main" id="{94067145-9190-14C5-0997-52FA6F16E289}"/>
                      </a:ext>
                    </a:extLst>
                  </p:cNvPr>
                  <p:cNvSpPr/>
                  <p:nvPr/>
                </p:nvSpPr>
                <p:spPr>
                  <a:xfrm>
                    <a:off x="4248393" y="1386633"/>
                    <a:ext cx="144897" cy="80732"/>
                  </a:xfrm>
                  <a:custGeom>
                    <a:avLst/>
                    <a:gdLst/>
                    <a:ahLst/>
                    <a:cxnLst/>
                    <a:rect l="l" t="t" r="r" b="b"/>
                    <a:pathLst>
                      <a:path w="4067" h="2266" extrusionOk="0">
                        <a:moveTo>
                          <a:pt x="4067" y="1"/>
                        </a:moveTo>
                        <a:cubicBezTo>
                          <a:pt x="4067" y="1"/>
                          <a:pt x="4008" y="63"/>
                          <a:pt x="3916" y="170"/>
                        </a:cubicBezTo>
                        <a:cubicBezTo>
                          <a:pt x="3825" y="288"/>
                          <a:pt x="3678" y="404"/>
                          <a:pt x="3491" y="515"/>
                        </a:cubicBezTo>
                        <a:cubicBezTo>
                          <a:pt x="3400" y="573"/>
                          <a:pt x="3287" y="612"/>
                          <a:pt x="3174" y="637"/>
                        </a:cubicBezTo>
                        <a:cubicBezTo>
                          <a:pt x="3101" y="653"/>
                          <a:pt x="3027" y="659"/>
                          <a:pt x="2950" y="659"/>
                        </a:cubicBezTo>
                        <a:cubicBezTo>
                          <a:pt x="2903" y="659"/>
                          <a:pt x="2855" y="657"/>
                          <a:pt x="2806" y="653"/>
                        </a:cubicBezTo>
                        <a:cubicBezTo>
                          <a:pt x="2679" y="640"/>
                          <a:pt x="2546" y="613"/>
                          <a:pt x="2415" y="565"/>
                        </a:cubicBezTo>
                        <a:lnTo>
                          <a:pt x="2177" y="482"/>
                        </a:lnTo>
                        <a:cubicBezTo>
                          <a:pt x="2103" y="468"/>
                          <a:pt x="2067" y="438"/>
                          <a:pt x="1937" y="438"/>
                        </a:cubicBezTo>
                        <a:cubicBezTo>
                          <a:pt x="1916" y="438"/>
                          <a:pt x="1891" y="438"/>
                          <a:pt x="1863" y="440"/>
                        </a:cubicBezTo>
                        <a:cubicBezTo>
                          <a:pt x="1562" y="489"/>
                          <a:pt x="1416" y="671"/>
                          <a:pt x="1306" y="809"/>
                        </a:cubicBezTo>
                        <a:cubicBezTo>
                          <a:pt x="1192" y="955"/>
                          <a:pt x="1121" y="1102"/>
                          <a:pt x="1049" y="1236"/>
                        </a:cubicBezTo>
                        <a:cubicBezTo>
                          <a:pt x="907" y="1505"/>
                          <a:pt x="806" y="1755"/>
                          <a:pt x="661" y="1907"/>
                        </a:cubicBezTo>
                        <a:cubicBezTo>
                          <a:pt x="516" y="2087"/>
                          <a:pt x="332" y="2126"/>
                          <a:pt x="195" y="2126"/>
                        </a:cubicBezTo>
                        <a:cubicBezTo>
                          <a:pt x="95" y="2126"/>
                          <a:pt x="20" y="2105"/>
                          <a:pt x="4" y="2105"/>
                        </a:cubicBezTo>
                        <a:cubicBezTo>
                          <a:pt x="2" y="2105"/>
                          <a:pt x="1" y="2106"/>
                          <a:pt x="2" y="2107"/>
                        </a:cubicBezTo>
                        <a:cubicBezTo>
                          <a:pt x="2" y="2107"/>
                          <a:pt x="67" y="2154"/>
                          <a:pt x="205" y="2224"/>
                        </a:cubicBezTo>
                        <a:cubicBezTo>
                          <a:pt x="265" y="2233"/>
                          <a:pt x="338" y="2266"/>
                          <a:pt x="426" y="2266"/>
                        </a:cubicBezTo>
                        <a:cubicBezTo>
                          <a:pt x="446" y="2266"/>
                          <a:pt x="466" y="2264"/>
                          <a:pt x="488" y="2260"/>
                        </a:cubicBezTo>
                        <a:cubicBezTo>
                          <a:pt x="604" y="2258"/>
                          <a:pt x="738" y="2209"/>
                          <a:pt x="847" y="2125"/>
                        </a:cubicBezTo>
                        <a:cubicBezTo>
                          <a:pt x="1074" y="1961"/>
                          <a:pt x="1267" y="1718"/>
                          <a:pt x="1434" y="1468"/>
                        </a:cubicBezTo>
                        <a:cubicBezTo>
                          <a:pt x="1518" y="1341"/>
                          <a:pt x="1608" y="1219"/>
                          <a:pt x="1690" y="1114"/>
                        </a:cubicBezTo>
                        <a:cubicBezTo>
                          <a:pt x="1767" y="1004"/>
                          <a:pt x="1878" y="949"/>
                          <a:pt x="1900" y="949"/>
                        </a:cubicBezTo>
                        <a:cubicBezTo>
                          <a:pt x="1901" y="949"/>
                          <a:pt x="1901" y="949"/>
                          <a:pt x="1901" y="949"/>
                        </a:cubicBezTo>
                        <a:cubicBezTo>
                          <a:pt x="1893" y="941"/>
                          <a:pt x="1897" y="938"/>
                          <a:pt x="1909" y="938"/>
                        </a:cubicBezTo>
                        <a:cubicBezTo>
                          <a:pt x="1938" y="938"/>
                          <a:pt x="2011" y="955"/>
                          <a:pt x="2062" y="967"/>
                        </a:cubicBezTo>
                        <a:lnTo>
                          <a:pt x="2278" y="1036"/>
                        </a:lnTo>
                        <a:cubicBezTo>
                          <a:pt x="2446" y="1093"/>
                          <a:pt x="2631" y="1100"/>
                          <a:pt x="2803" y="1100"/>
                        </a:cubicBezTo>
                        <a:cubicBezTo>
                          <a:pt x="2979" y="1099"/>
                          <a:pt x="3147" y="1053"/>
                          <a:pt x="3294" y="987"/>
                        </a:cubicBezTo>
                        <a:cubicBezTo>
                          <a:pt x="3437" y="922"/>
                          <a:pt x="3568" y="839"/>
                          <a:pt x="3664" y="746"/>
                        </a:cubicBezTo>
                        <a:cubicBezTo>
                          <a:pt x="3864" y="568"/>
                          <a:pt x="3958" y="343"/>
                          <a:pt x="4004" y="219"/>
                        </a:cubicBezTo>
                        <a:cubicBezTo>
                          <a:pt x="4049" y="84"/>
                          <a:pt x="4067" y="1"/>
                          <a:pt x="40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1044" name="TextBox 1043">
            <a:extLst>
              <a:ext uri="{FF2B5EF4-FFF2-40B4-BE49-F238E27FC236}">
                <a16:creationId xmlns:a16="http://schemas.microsoft.com/office/drawing/2014/main" id="{38C98999-945F-3CFB-CE29-A45D5C1CC769}"/>
              </a:ext>
            </a:extLst>
          </p:cNvPr>
          <p:cNvSpPr txBox="1"/>
          <p:nvPr/>
        </p:nvSpPr>
        <p:spPr>
          <a:xfrm>
            <a:off x="2798269" y="3500078"/>
            <a:ext cx="2729345" cy="954107"/>
          </a:xfrm>
          <a:prstGeom prst="rect">
            <a:avLst/>
          </a:prstGeom>
          <a:noFill/>
          <a:ln>
            <a:solidFill>
              <a:schemeClr val="accent1"/>
            </a:solidFill>
          </a:ln>
        </p:spPr>
        <p:txBody>
          <a:bodyPr wrap="square" rtlCol="1">
            <a:spAutoFit/>
          </a:bodyPr>
          <a:lstStyle/>
          <a:p>
            <a:pPr algn="ctr" rtl="1"/>
            <a:r>
              <a:rPr lang="he-IL">
                <a:solidFill>
                  <a:schemeClr val="accent1"/>
                </a:solidFill>
                <a:latin typeface="Calibri" panose="020F0502020204030204" pitchFamily="34" charset="0"/>
                <a:ea typeface="Calibri" panose="020F0502020204030204" pitchFamily="34" charset="0"/>
                <a:cs typeface="Calibri" panose="020F0502020204030204" pitchFamily="34" charset="0"/>
              </a:rPr>
              <a:t>מגישים :</a:t>
            </a:r>
            <a:br>
              <a:rPr lang="en-US">
                <a:solidFill>
                  <a:schemeClr val="accent1"/>
                </a:solidFill>
                <a:latin typeface="Calibri" panose="020F0502020204030204" pitchFamily="34" charset="0"/>
                <a:ea typeface="Calibri" panose="020F0502020204030204" pitchFamily="34" charset="0"/>
                <a:cs typeface="Calibri" panose="020F0502020204030204" pitchFamily="34" charset="0"/>
              </a:rPr>
            </a:br>
            <a:r>
              <a:rPr lang="he-IL">
                <a:solidFill>
                  <a:schemeClr val="accent1"/>
                </a:solidFill>
                <a:latin typeface="Calibri" panose="020F0502020204030204" pitchFamily="34" charset="0"/>
                <a:ea typeface="Calibri" panose="020F0502020204030204" pitchFamily="34" charset="0"/>
                <a:cs typeface="Calibri" panose="020F0502020204030204" pitchFamily="34" charset="0"/>
              </a:rPr>
              <a:t>אלמוג בורה</a:t>
            </a:r>
            <a:r>
              <a:rPr lang="en-US">
                <a:solidFill>
                  <a:schemeClr val="accent1"/>
                </a:solidFill>
                <a:latin typeface="Calibri" panose="020F0502020204030204" pitchFamily="34" charset="0"/>
                <a:ea typeface="Calibri" panose="020F0502020204030204" pitchFamily="34" charset="0"/>
                <a:cs typeface="Calibri" panose="020F0502020204030204" pitchFamily="34" charset="0"/>
              </a:rPr>
              <a:t> </a:t>
            </a:r>
            <a:br>
              <a:rPr lang="en-US">
                <a:solidFill>
                  <a:schemeClr val="accent1"/>
                </a:solidFill>
                <a:latin typeface="Calibri" panose="020F0502020204030204" pitchFamily="34" charset="0"/>
                <a:ea typeface="Calibri" panose="020F0502020204030204" pitchFamily="34" charset="0"/>
                <a:cs typeface="Calibri" panose="020F0502020204030204" pitchFamily="34" charset="0"/>
              </a:rPr>
            </a:br>
            <a:r>
              <a:rPr lang="he-IL">
                <a:solidFill>
                  <a:schemeClr val="accent1"/>
                </a:solidFill>
                <a:latin typeface="Calibri" panose="020F0502020204030204" pitchFamily="34" charset="0"/>
                <a:ea typeface="Calibri" panose="020F0502020204030204" pitchFamily="34" charset="0"/>
                <a:cs typeface="Calibri" panose="020F0502020204030204" pitchFamily="34" charset="0"/>
              </a:rPr>
              <a:t>אלמוג סיסו</a:t>
            </a:r>
            <a:br>
              <a:rPr lang="en-US">
                <a:solidFill>
                  <a:schemeClr val="accent1"/>
                </a:solidFill>
                <a:latin typeface="Calibri" panose="020F0502020204030204" pitchFamily="34" charset="0"/>
                <a:ea typeface="Calibri" panose="020F0502020204030204" pitchFamily="34" charset="0"/>
                <a:cs typeface="Calibri" panose="020F0502020204030204" pitchFamily="34" charset="0"/>
              </a:rPr>
            </a:br>
            <a:r>
              <a:rPr lang="he-IL">
                <a:solidFill>
                  <a:schemeClr val="accent1"/>
                </a:solidFill>
                <a:latin typeface="Calibri" panose="020F0502020204030204" pitchFamily="34" charset="0"/>
                <a:ea typeface="Calibri" panose="020F0502020204030204" pitchFamily="34" charset="0"/>
                <a:cs typeface="Calibri" panose="020F0502020204030204" pitchFamily="34" charset="0"/>
              </a:rPr>
              <a:t>פלג שובל</a:t>
            </a:r>
          </a:p>
        </p:txBody>
      </p:sp>
      <p:sp>
        <p:nvSpPr>
          <p:cNvPr id="1052" name="Google Shape;1601;p54">
            <a:extLst>
              <a:ext uri="{FF2B5EF4-FFF2-40B4-BE49-F238E27FC236}">
                <a16:creationId xmlns:a16="http://schemas.microsoft.com/office/drawing/2014/main" id="{93BC2112-6837-A946-A6F6-9D76654F91B8}"/>
              </a:ext>
            </a:extLst>
          </p:cNvPr>
          <p:cNvSpPr/>
          <p:nvPr/>
        </p:nvSpPr>
        <p:spPr>
          <a:xfrm>
            <a:off x="4083020" y="606248"/>
            <a:ext cx="158792" cy="75459"/>
          </a:xfrm>
          <a:custGeom>
            <a:avLst/>
            <a:gdLst/>
            <a:ahLst/>
            <a:cxnLst/>
            <a:rect l="l" t="t" r="r" b="b"/>
            <a:pathLst>
              <a:path w="4457" h="2118" extrusionOk="0">
                <a:moveTo>
                  <a:pt x="2375" y="1"/>
                </a:moveTo>
                <a:cubicBezTo>
                  <a:pt x="2208" y="1"/>
                  <a:pt x="2019" y="25"/>
                  <a:pt x="1883" y="57"/>
                </a:cubicBezTo>
                <a:cubicBezTo>
                  <a:pt x="1736" y="86"/>
                  <a:pt x="1560" y="128"/>
                  <a:pt x="1411" y="180"/>
                </a:cubicBezTo>
                <a:cubicBezTo>
                  <a:pt x="1110" y="254"/>
                  <a:pt x="823" y="486"/>
                  <a:pt x="689" y="528"/>
                </a:cubicBezTo>
                <a:cubicBezTo>
                  <a:pt x="681" y="528"/>
                  <a:pt x="672" y="529"/>
                  <a:pt x="662" y="529"/>
                </a:cubicBezTo>
                <a:cubicBezTo>
                  <a:pt x="508" y="529"/>
                  <a:pt x="308" y="415"/>
                  <a:pt x="198" y="366"/>
                </a:cubicBezTo>
                <a:cubicBezTo>
                  <a:pt x="73" y="302"/>
                  <a:pt x="1" y="265"/>
                  <a:pt x="1" y="265"/>
                </a:cubicBezTo>
                <a:lnTo>
                  <a:pt x="1" y="265"/>
                </a:lnTo>
                <a:cubicBezTo>
                  <a:pt x="1" y="265"/>
                  <a:pt x="58" y="321"/>
                  <a:pt x="159" y="421"/>
                </a:cubicBezTo>
                <a:cubicBezTo>
                  <a:pt x="212" y="469"/>
                  <a:pt x="272" y="531"/>
                  <a:pt x="352" y="595"/>
                </a:cubicBezTo>
                <a:cubicBezTo>
                  <a:pt x="431" y="657"/>
                  <a:pt x="523" y="742"/>
                  <a:pt x="695" y="758"/>
                </a:cubicBezTo>
                <a:cubicBezTo>
                  <a:pt x="871" y="757"/>
                  <a:pt x="991" y="685"/>
                  <a:pt x="1116" y="653"/>
                </a:cubicBezTo>
                <a:cubicBezTo>
                  <a:pt x="1242" y="618"/>
                  <a:pt x="1371" y="583"/>
                  <a:pt x="1509" y="560"/>
                </a:cubicBezTo>
                <a:cubicBezTo>
                  <a:pt x="1651" y="534"/>
                  <a:pt x="1781" y="519"/>
                  <a:pt x="1944" y="512"/>
                </a:cubicBezTo>
                <a:cubicBezTo>
                  <a:pt x="1997" y="507"/>
                  <a:pt x="2044" y="505"/>
                  <a:pt x="2089" y="505"/>
                </a:cubicBezTo>
                <a:cubicBezTo>
                  <a:pt x="2187" y="505"/>
                  <a:pt x="2272" y="513"/>
                  <a:pt x="2371" y="517"/>
                </a:cubicBezTo>
                <a:cubicBezTo>
                  <a:pt x="2925" y="561"/>
                  <a:pt x="3347" y="967"/>
                  <a:pt x="3587" y="1319"/>
                </a:cubicBezTo>
                <a:cubicBezTo>
                  <a:pt x="3838" y="1677"/>
                  <a:pt x="3934" y="1949"/>
                  <a:pt x="3934" y="1949"/>
                </a:cubicBezTo>
                <a:cubicBezTo>
                  <a:pt x="3970" y="2051"/>
                  <a:pt x="4066" y="2117"/>
                  <a:pt x="4172" y="2117"/>
                </a:cubicBezTo>
                <a:cubicBezTo>
                  <a:pt x="4191" y="2117"/>
                  <a:pt x="4212" y="2115"/>
                  <a:pt x="4232" y="2110"/>
                </a:cubicBezTo>
                <a:cubicBezTo>
                  <a:pt x="4369" y="2081"/>
                  <a:pt x="4456" y="1944"/>
                  <a:pt x="4424" y="1806"/>
                </a:cubicBezTo>
                <a:lnTo>
                  <a:pt x="4421" y="1794"/>
                </a:lnTo>
                <a:cubicBezTo>
                  <a:pt x="4421" y="1794"/>
                  <a:pt x="4341" y="1442"/>
                  <a:pt x="4061" y="997"/>
                </a:cubicBezTo>
                <a:cubicBezTo>
                  <a:pt x="3915" y="780"/>
                  <a:pt x="3712" y="530"/>
                  <a:pt x="3427" y="334"/>
                </a:cubicBezTo>
                <a:cubicBezTo>
                  <a:pt x="3143" y="139"/>
                  <a:pt x="2773" y="10"/>
                  <a:pt x="2406" y="1"/>
                </a:cubicBezTo>
                <a:cubicBezTo>
                  <a:pt x="2396" y="1"/>
                  <a:pt x="2386" y="1"/>
                  <a:pt x="23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603;p54">
            <a:extLst>
              <a:ext uri="{FF2B5EF4-FFF2-40B4-BE49-F238E27FC236}">
                <a16:creationId xmlns:a16="http://schemas.microsoft.com/office/drawing/2014/main" id="{E1EECD1E-182F-A786-1B64-81D579D9E446}"/>
              </a:ext>
            </a:extLst>
          </p:cNvPr>
          <p:cNvSpPr/>
          <p:nvPr/>
        </p:nvSpPr>
        <p:spPr>
          <a:xfrm>
            <a:off x="4171448" y="310539"/>
            <a:ext cx="66730" cy="56398"/>
          </a:xfrm>
          <a:custGeom>
            <a:avLst/>
            <a:gdLst/>
            <a:ahLst/>
            <a:cxnLst/>
            <a:rect l="l" t="t" r="r" b="b"/>
            <a:pathLst>
              <a:path w="1873" h="1583" extrusionOk="0">
                <a:moveTo>
                  <a:pt x="463" y="0"/>
                </a:moveTo>
                <a:cubicBezTo>
                  <a:pt x="451" y="0"/>
                  <a:pt x="438" y="1"/>
                  <a:pt x="426" y="1"/>
                </a:cubicBezTo>
                <a:cubicBezTo>
                  <a:pt x="160" y="5"/>
                  <a:pt x="0" y="55"/>
                  <a:pt x="0" y="55"/>
                </a:cubicBezTo>
                <a:cubicBezTo>
                  <a:pt x="0" y="55"/>
                  <a:pt x="149" y="170"/>
                  <a:pt x="347" y="276"/>
                </a:cubicBezTo>
                <a:cubicBezTo>
                  <a:pt x="455" y="308"/>
                  <a:pt x="546" y="420"/>
                  <a:pt x="660" y="486"/>
                </a:cubicBezTo>
                <a:cubicBezTo>
                  <a:pt x="775" y="548"/>
                  <a:pt x="876" y="646"/>
                  <a:pt x="982" y="734"/>
                </a:cubicBezTo>
                <a:cubicBezTo>
                  <a:pt x="1103" y="807"/>
                  <a:pt x="1179" y="929"/>
                  <a:pt x="1291" y="1007"/>
                </a:cubicBezTo>
                <a:cubicBezTo>
                  <a:pt x="1372" y="1112"/>
                  <a:pt x="1491" y="1189"/>
                  <a:pt x="1555" y="1283"/>
                </a:cubicBezTo>
                <a:cubicBezTo>
                  <a:pt x="1714" y="1449"/>
                  <a:pt x="1830" y="1583"/>
                  <a:pt x="1830" y="1583"/>
                </a:cubicBezTo>
                <a:cubicBezTo>
                  <a:pt x="1830" y="1583"/>
                  <a:pt x="1873" y="1406"/>
                  <a:pt x="1808" y="1152"/>
                </a:cubicBezTo>
                <a:cubicBezTo>
                  <a:pt x="1750" y="902"/>
                  <a:pt x="1591" y="573"/>
                  <a:pt x="1310" y="346"/>
                </a:cubicBezTo>
                <a:lnTo>
                  <a:pt x="1096" y="190"/>
                </a:lnTo>
                <a:cubicBezTo>
                  <a:pt x="1030" y="131"/>
                  <a:pt x="937" y="121"/>
                  <a:pt x="864" y="87"/>
                </a:cubicBezTo>
                <a:cubicBezTo>
                  <a:pt x="721" y="37"/>
                  <a:pt x="585" y="0"/>
                  <a:pt x="4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604;p54">
            <a:extLst>
              <a:ext uri="{FF2B5EF4-FFF2-40B4-BE49-F238E27FC236}">
                <a16:creationId xmlns:a16="http://schemas.microsoft.com/office/drawing/2014/main" id="{29AA85C6-CADF-BC6D-A244-B0095297BF5A}"/>
              </a:ext>
            </a:extLst>
          </p:cNvPr>
          <p:cNvSpPr/>
          <p:nvPr/>
        </p:nvSpPr>
        <p:spPr>
          <a:xfrm>
            <a:off x="4105608" y="1113156"/>
            <a:ext cx="133425" cy="102714"/>
          </a:xfrm>
          <a:custGeom>
            <a:avLst/>
            <a:gdLst/>
            <a:ahLst/>
            <a:cxnLst/>
            <a:rect l="l" t="t" r="r" b="b"/>
            <a:pathLst>
              <a:path w="3745" h="2883" extrusionOk="0">
                <a:moveTo>
                  <a:pt x="1" y="0"/>
                </a:moveTo>
                <a:lnTo>
                  <a:pt x="1" y="0"/>
                </a:lnTo>
                <a:cubicBezTo>
                  <a:pt x="1" y="0"/>
                  <a:pt x="62" y="275"/>
                  <a:pt x="188" y="702"/>
                </a:cubicBezTo>
                <a:cubicBezTo>
                  <a:pt x="227" y="927"/>
                  <a:pt x="401" y="1125"/>
                  <a:pt x="542" y="1370"/>
                </a:cubicBezTo>
                <a:cubicBezTo>
                  <a:pt x="620" y="1489"/>
                  <a:pt x="690" y="1623"/>
                  <a:pt x="806" y="1717"/>
                </a:cubicBezTo>
                <a:lnTo>
                  <a:pt x="1133" y="2037"/>
                </a:lnTo>
                <a:cubicBezTo>
                  <a:pt x="1363" y="2236"/>
                  <a:pt x="1648" y="2362"/>
                  <a:pt x="1895" y="2506"/>
                </a:cubicBezTo>
                <a:cubicBezTo>
                  <a:pt x="2162" y="2604"/>
                  <a:pt x="2408" y="2721"/>
                  <a:pt x="2633" y="2764"/>
                </a:cubicBezTo>
                <a:cubicBezTo>
                  <a:pt x="3076" y="2882"/>
                  <a:pt x="3412" y="2865"/>
                  <a:pt x="3393" y="2872"/>
                </a:cubicBezTo>
                <a:cubicBezTo>
                  <a:pt x="3396" y="2872"/>
                  <a:pt x="3400" y="2872"/>
                  <a:pt x="3403" y="2872"/>
                </a:cubicBezTo>
                <a:cubicBezTo>
                  <a:pt x="3583" y="2872"/>
                  <a:pt x="3733" y="2729"/>
                  <a:pt x="3738" y="2551"/>
                </a:cubicBezTo>
                <a:cubicBezTo>
                  <a:pt x="3744" y="2365"/>
                  <a:pt x="3600" y="2214"/>
                  <a:pt x="3417" y="2207"/>
                </a:cubicBezTo>
                <a:cubicBezTo>
                  <a:pt x="3401" y="2203"/>
                  <a:pt x="3159" y="2205"/>
                  <a:pt x="2772" y="2123"/>
                </a:cubicBezTo>
                <a:cubicBezTo>
                  <a:pt x="2573" y="2106"/>
                  <a:pt x="2358" y="2022"/>
                  <a:pt x="2116" y="1962"/>
                </a:cubicBezTo>
                <a:cubicBezTo>
                  <a:pt x="1897" y="1858"/>
                  <a:pt x="1637" y="1775"/>
                  <a:pt x="1426" y="1621"/>
                </a:cubicBezTo>
                <a:lnTo>
                  <a:pt x="1094" y="1407"/>
                </a:lnTo>
                <a:cubicBezTo>
                  <a:pt x="971" y="1344"/>
                  <a:pt x="893" y="1241"/>
                  <a:pt x="806" y="1150"/>
                </a:cubicBezTo>
                <a:cubicBezTo>
                  <a:pt x="644" y="960"/>
                  <a:pt x="439" y="806"/>
                  <a:pt x="364" y="611"/>
                </a:cubicBezTo>
                <a:cubicBezTo>
                  <a:pt x="160" y="251"/>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606;p54">
            <a:extLst>
              <a:ext uri="{FF2B5EF4-FFF2-40B4-BE49-F238E27FC236}">
                <a16:creationId xmlns:a16="http://schemas.microsoft.com/office/drawing/2014/main" id="{DF10AB45-2081-4182-F15F-A4F2C106614D}"/>
              </a:ext>
            </a:extLst>
          </p:cNvPr>
          <p:cNvSpPr/>
          <p:nvPr/>
        </p:nvSpPr>
        <p:spPr>
          <a:xfrm>
            <a:off x="4149965" y="1087255"/>
            <a:ext cx="92703" cy="36946"/>
          </a:xfrm>
          <a:custGeom>
            <a:avLst/>
            <a:gdLst/>
            <a:ahLst/>
            <a:cxnLst/>
            <a:rect l="l" t="t" r="r" b="b"/>
            <a:pathLst>
              <a:path w="2602" h="1037" extrusionOk="0">
                <a:moveTo>
                  <a:pt x="1" y="0"/>
                </a:moveTo>
                <a:cubicBezTo>
                  <a:pt x="1" y="0"/>
                  <a:pt x="92" y="119"/>
                  <a:pt x="254" y="293"/>
                </a:cubicBezTo>
                <a:cubicBezTo>
                  <a:pt x="332" y="383"/>
                  <a:pt x="447" y="455"/>
                  <a:pt x="566" y="546"/>
                </a:cubicBezTo>
                <a:cubicBezTo>
                  <a:pt x="684" y="642"/>
                  <a:pt x="826" y="716"/>
                  <a:pt x="970" y="791"/>
                </a:cubicBezTo>
                <a:cubicBezTo>
                  <a:pt x="1266" y="922"/>
                  <a:pt x="1588" y="993"/>
                  <a:pt x="1836" y="1025"/>
                </a:cubicBezTo>
                <a:cubicBezTo>
                  <a:pt x="1912" y="1033"/>
                  <a:pt x="1983" y="1036"/>
                  <a:pt x="2045" y="1036"/>
                </a:cubicBezTo>
                <a:cubicBezTo>
                  <a:pt x="2167" y="1036"/>
                  <a:pt x="2252" y="1026"/>
                  <a:pt x="2262" y="1026"/>
                </a:cubicBezTo>
                <a:cubicBezTo>
                  <a:pt x="2264" y="1026"/>
                  <a:pt x="2264" y="1026"/>
                  <a:pt x="2262" y="1026"/>
                </a:cubicBezTo>
                <a:cubicBezTo>
                  <a:pt x="2462" y="1000"/>
                  <a:pt x="2602" y="816"/>
                  <a:pt x="2578" y="615"/>
                </a:cubicBezTo>
                <a:cubicBezTo>
                  <a:pt x="2554" y="431"/>
                  <a:pt x="2395" y="297"/>
                  <a:pt x="2213" y="297"/>
                </a:cubicBezTo>
                <a:cubicBezTo>
                  <a:pt x="2198" y="297"/>
                  <a:pt x="2183" y="298"/>
                  <a:pt x="2167" y="300"/>
                </a:cubicBezTo>
                <a:cubicBezTo>
                  <a:pt x="2150" y="303"/>
                  <a:pt x="2055" y="319"/>
                  <a:pt x="1853" y="331"/>
                </a:cubicBezTo>
                <a:cubicBezTo>
                  <a:pt x="1775" y="338"/>
                  <a:pt x="1683" y="343"/>
                  <a:pt x="1585" y="343"/>
                </a:cubicBezTo>
                <a:cubicBezTo>
                  <a:pt x="1439" y="343"/>
                  <a:pt x="1277" y="333"/>
                  <a:pt x="1117" y="303"/>
                </a:cubicBezTo>
                <a:cubicBezTo>
                  <a:pt x="980" y="288"/>
                  <a:pt x="836" y="278"/>
                  <a:pt x="711" y="237"/>
                </a:cubicBezTo>
                <a:cubicBezTo>
                  <a:pt x="582" y="203"/>
                  <a:pt x="453" y="182"/>
                  <a:pt x="356" y="130"/>
                </a:cubicBezTo>
                <a:cubicBezTo>
                  <a:pt x="154" y="50"/>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6" name="Group 1055">
            <a:extLst>
              <a:ext uri="{FF2B5EF4-FFF2-40B4-BE49-F238E27FC236}">
                <a16:creationId xmlns:a16="http://schemas.microsoft.com/office/drawing/2014/main" id="{6F07BE1B-06B1-4D6E-10AB-78DA6BBDC3C5}"/>
              </a:ext>
            </a:extLst>
          </p:cNvPr>
          <p:cNvGrpSpPr/>
          <p:nvPr/>
        </p:nvGrpSpPr>
        <p:grpSpPr>
          <a:xfrm>
            <a:off x="3633900" y="174870"/>
            <a:ext cx="620703" cy="1472164"/>
            <a:chOff x="3519597" y="174870"/>
            <a:chExt cx="620703" cy="1472164"/>
          </a:xfrm>
        </p:grpSpPr>
        <p:sp>
          <p:nvSpPr>
            <p:cNvPr id="1057" name="Google Shape;1592;p54">
              <a:extLst>
                <a:ext uri="{FF2B5EF4-FFF2-40B4-BE49-F238E27FC236}">
                  <a16:creationId xmlns:a16="http://schemas.microsoft.com/office/drawing/2014/main" id="{E5B240DC-A2AF-E92F-F871-A75FE7B70B21}"/>
                </a:ext>
              </a:extLst>
            </p:cNvPr>
            <p:cNvSpPr/>
            <p:nvPr/>
          </p:nvSpPr>
          <p:spPr>
            <a:xfrm>
              <a:off x="3700834" y="1176181"/>
              <a:ext cx="421082" cy="313308"/>
            </a:xfrm>
            <a:custGeom>
              <a:avLst/>
              <a:gdLst/>
              <a:ahLst/>
              <a:cxnLst/>
              <a:rect l="l" t="t" r="r" b="b"/>
              <a:pathLst>
                <a:path w="11819" h="8794" extrusionOk="0">
                  <a:moveTo>
                    <a:pt x="182" y="0"/>
                  </a:moveTo>
                  <a:cubicBezTo>
                    <a:pt x="63" y="0"/>
                    <a:pt x="0" y="7"/>
                    <a:pt x="0" y="7"/>
                  </a:cubicBezTo>
                  <a:cubicBezTo>
                    <a:pt x="0" y="7"/>
                    <a:pt x="1" y="7"/>
                    <a:pt x="3" y="7"/>
                  </a:cubicBezTo>
                  <a:cubicBezTo>
                    <a:pt x="33" y="7"/>
                    <a:pt x="274" y="10"/>
                    <a:pt x="659" y="96"/>
                  </a:cubicBezTo>
                  <a:cubicBezTo>
                    <a:pt x="862" y="153"/>
                    <a:pt x="1098" y="247"/>
                    <a:pt x="1340" y="406"/>
                  </a:cubicBezTo>
                  <a:cubicBezTo>
                    <a:pt x="1577" y="573"/>
                    <a:pt x="1816" y="796"/>
                    <a:pt x="2054" y="1060"/>
                  </a:cubicBezTo>
                  <a:cubicBezTo>
                    <a:pt x="2283" y="1328"/>
                    <a:pt x="2511" y="1643"/>
                    <a:pt x="2732" y="2004"/>
                  </a:cubicBezTo>
                  <a:cubicBezTo>
                    <a:pt x="2948" y="2350"/>
                    <a:pt x="3159" y="2736"/>
                    <a:pt x="3390" y="3136"/>
                  </a:cubicBezTo>
                  <a:cubicBezTo>
                    <a:pt x="3612" y="3537"/>
                    <a:pt x="3889" y="3949"/>
                    <a:pt x="4266" y="4311"/>
                  </a:cubicBezTo>
                  <a:cubicBezTo>
                    <a:pt x="4675" y="4641"/>
                    <a:pt x="5168" y="4860"/>
                    <a:pt x="5676" y="4964"/>
                  </a:cubicBezTo>
                  <a:lnTo>
                    <a:pt x="6439" y="5069"/>
                  </a:lnTo>
                  <a:lnTo>
                    <a:pt x="7162" y="5084"/>
                  </a:lnTo>
                  <a:cubicBezTo>
                    <a:pt x="7682" y="5096"/>
                    <a:pt x="8075" y="5097"/>
                    <a:pt x="8500" y="5207"/>
                  </a:cubicBezTo>
                  <a:cubicBezTo>
                    <a:pt x="8904" y="5321"/>
                    <a:pt x="9279" y="5490"/>
                    <a:pt x="9583" y="5735"/>
                  </a:cubicBezTo>
                  <a:cubicBezTo>
                    <a:pt x="9898" y="5957"/>
                    <a:pt x="10141" y="6244"/>
                    <a:pt x="10351" y="6512"/>
                  </a:cubicBezTo>
                  <a:cubicBezTo>
                    <a:pt x="10753" y="7071"/>
                    <a:pt x="11001" y="7607"/>
                    <a:pt x="11139" y="7991"/>
                  </a:cubicBezTo>
                  <a:cubicBezTo>
                    <a:pt x="11280" y="8383"/>
                    <a:pt x="11324" y="8602"/>
                    <a:pt x="11324" y="8602"/>
                  </a:cubicBezTo>
                  <a:cubicBezTo>
                    <a:pt x="11345" y="8713"/>
                    <a:pt x="11443" y="8793"/>
                    <a:pt x="11558" y="8793"/>
                  </a:cubicBezTo>
                  <a:cubicBezTo>
                    <a:pt x="11572" y="8793"/>
                    <a:pt x="11587" y="8792"/>
                    <a:pt x="11602" y="8789"/>
                  </a:cubicBezTo>
                  <a:cubicBezTo>
                    <a:pt x="11732" y="8768"/>
                    <a:pt x="11818" y="8645"/>
                    <a:pt x="11799" y="8514"/>
                  </a:cubicBezTo>
                  <a:lnTo>
                    <a:pt x="11796" y="8504"/>
                  </a:lnTo>
                  <a:cubicBezTo>
                    <a:pt x="11796" y="8504"/>
                    <a:pt x="11753" y="8244"/>
                    <a:pt x="11619" y="7827"/>
                  </a:cubicBezTo>
                  <a:cubicBezTo>
                    <a:pt x="11476" y="7410"/>
                    <a:pt x="11256" y="6806"/>
                    <a:pt x="10794" y="6182"/>
                  </a:cubicBezTo>
                  <a:cubicBezTo>
                    <a:pt x="10555" y="5881"/>
                    <a:pt x="10277" y="5558"/>
                    <a:pt x="9906" y="5298"/>
                  </a:cubicBezTo>
                  <a:cubicBezTo>
                    <a:pt x="9553" y="5020"/>
                    <a:pt x="9106" y="4822"/>
                    <a:pt x="8635" y="4691"/>
                  </a:cubicBezTo>
                  <a:cubicBezTo>
                    <a:pt x="8172" y="4566"/>
                    <a:pt x="7616" y="4571"/>
                    <a:pt x="7178" y="4563"/>
                  </a:cubicBezTo>
                  <a:lnTo>
                    <a:pt x="6453" y="4554"/>
                  </a:lnTo>
                  <a:lnTo>
                    <a:pt x="5773" y="4465"/>
                  </a:lnTo>
                  <a:cubicBezTo>
                    <a:pt x="5322" y="4393"/>
                    <a:pt x="4899" y="4232"/>
                    <a:pt x="4545" y="3980"/>
                  </a:cubicBezTo>
                  <a:cubicBezTo>
                    <a:pt x="4213" y="3692"/>
                    <a:pt x="3934" y="3335"/>
                    <a:pt x="3694" y="2950"/>
                  </a:cubicBezTo>
                  <a:cubicBezTo>
                    <a:pt x="3445" y="2571"/>
                    <a:pt x="3214" y="2194"/>
                    <a:pt x="2968" y="1841"/>
                  </a:cubicBezTo>
                  <a:cubicBezTo>
                    <a:pt x="2731" y="1502"/>
                    <a:pt x="2479" y="1188"/>
                    <a:pt x="2217" y="912"/>
                  </a:cubicBezTo>
                  <a:cubicBezTo>
                    <a:pt x="1956" y="642"/>
                    <a:pt x="1682" y="434"/>
                    <a:pt x="1413" y="286"/>
                  </a:cubicBezTo>
                  <a:cubicBezTo>
                    <a:pt x="1141" y="143"/>
                    <a:pt x="887" y="71"/>
                    <a:pt x="673" y="32"/>
                  </a:cubicBezTo>
                  <a:cubicBezTo>
                    <a:pt x="462" y="6"/>
                    <a:pt x="297" y="0"/>
                    <a:pt x="1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8" name="Group 1057">
              <a:extLst>
                <a:ext uri="{FF2B5EF4-FFF2-40B4-BE49-F238E27FC236}">
                  <a16:creationId xmlns:a16="http://schemas.microsoft.com/office/drawing/2014/main" id="{377EC4CF-0EE2-8AF5-6B34-95551E7724CD}"/>
                </a:ext>
              </a:extLst>
            </p:cNvPr>
            <p:cNvGrpSpPr/>
            <p:nvPr/>
          </p:nvGrpSpPr>
          <p:grpSpPr>
            <a:xfrm>
              <a:off x="3519597" y="174870"/>
              <a:ext cx="620703" cy="1472164"/>
              <a:chOff x="3519597" y="174870"/>
              <a:chExt cx="620703" cy="1472164"/>
            </a:xfrm>
          </p:grpSpPr>
          <p:sp>
            <p:nvSpPr>
              <p:cNvPr id="1059" name="Google Shape;1575;p54">
                <a:extLst>
                  <a:ext uri="{FF2B5EF4-FFF2-40B4-BE49-F238E27FC236}">
                    <a16:creationId xmlns:a16="http://schemas.microsoft.com/office/drawing/2014/main" id="{DBEAFFE6-5EAD-C36D-1295-FAE1166D3F06}"/>
                  </a:ext>
                </a:extLst>
              </p:cNvPr>
              <p:cNvSpPr/>
              <p:nvPr/>
            </p:nvSpPr>
            <p:spPr>
              <a:xfrm>
                <a:off x="3519597" y="174870"/>
                <a:ext cx="620703" cy="1472164"/>
              </a:xfrm>
              <a:custGeom>
                <a:avLst/>
                <a:gdLst/>
                <a:ahLst/>
                <a:cxnLst/>
                <a:rect l="l" t="t" r="r" b="b"/>
                <a:pathLst>
                  <a:path w="17422" h="41321" extrusionOk="0">
                    <a:moveTo>
                      <a:pt x="14019" y="762"/>
                    </a:moveTo>
                    <a:cubicBezTo>
                      <a:pt x="15564" y="762"/>
                      <a:pt x="16170" y="1905"/>
                      <a:pt x="16344" y="2347"/>
                    </a:cubicBezTo>
                    <a:cubicBezTo>
                      <a:pt x="16362" y="3892"/>
                      <a:pt x="16650" y="30468"/>
                      <a:pt x="16344" y="35528"/>
                    </a:cubicBezTo>
                    <a:cubicBezTo>
                      <a:pt x="16064" y="40177"/>
                      <a:pt x="14844" y="40560"/>
                      <a:pt x="13512" y="40560"/>
                    </a:cubicBezTo>
                    <a:cubicBezTo>
                      <a:pt x="13153" y="40560"/>
                      <a:pt x="12734" y="40521"/>
                      <a:pt x="12193" y="40434"/>
                    </a:cubicBezTo>
                    <a:cubicBezTo>
                      <a:pt x="9288" y="39969"/>
                      <a:pt x="6453" y="38093"/>
                      <a:pt x="5367" y="36910"/>
                    </a:cubicBezTo>
                    <a:cubicBezTo>
                      <a:pt x="5009" y="36521"/>
                      <a:pt x="4629" y="36144"/>
                      <a:pt x="4265" y="35782"/>
                    </a:cubicBezTo>
                    <a:cubicBezTo>
                      <a:pt x="3466" y="34992"/>
                      <a:pt x="2713" y="34246"/>
                      <a:pt x="2519" y="33652"/>
                    </a:cubicBezTo>
                    <a:cubicBezTo>
                      <a:pt x="2294" y="32962"/>
                      <a:pt x="2561" y="32687"/>
                      <a:pt x="2563" y="32684"/>
                    </a:cubicBezTo>
                    <a:cubicBezTo>
                      <a:pt x="2689" y="32577"/>
                      <a:pt x="2732" y="32404"/>
                      <a:pt x="2670" y="32252"/>
                    </a:cubicBezTo>
                    <a:cubicBezTo>
                      <a:pt x="2658" y="32220"/>
                      <a:pt x="1415" y="29114"/>
                      <a:pt x="1110" y="27077"/>
                    </a:cubicBezTo>
                    <a:cubicBezTo>
                      <a:pt x="767" y="24803"/>
                      <a:pt x="903" y="22605"/>
                      <a:pt x="954" y="21986"/>
                    </a:cubicBezTo>
                    <a:cubicBezTo>
                      <a:pt x="973" y="21734"/>
                      <a:pt x="1023" y="21460"/>
                      <a:pt x="1078" y="21146"/>
                    </a:cubicBezTo>
                    <a:cubicBezTo>
                      <a:pt x="1234" y="20261"/>
                      <a:pt x="1447" y="19048"/>
                      <a:pt x="1269" y="17226"/>
                    </a:cubicBezTo>
                    <a:cubicBezTo>
                      <a:pt x="1051" y="15010"/>
                      <a:pt x="1964" y="13876"/>
                      <a:pt x="1972" y="13868"/>
                    </a:cubicBezTo>
                    <a:cubicBezTo>
                      <a:pt x="2029" y="13798"/>
                      <a:pt x="2061" y="13711"/>
                      <a:pt x="2061" y="13620"/>
                    </a:cubicBezTo>
                    <a:cubicBezTo>
                      <a:pt x="2061" y="11193"/>
                      <a:pt x="3790" y="8855"/>
                      <a:pt x="3806" y="8831"/>
                    </a:cubicBezTo>
                    <a:cubicBezTo>
                      <a:pt x="3842" y="8785"/>
                      <a:pt x="3866" y="8729"/>
                      <a:pt x="3876" y="8671"/>
                    </a:cubicBezTo>
                    <a:cubicBezTo>
                      <a:pt x="4219" y="6774"/>
                      <a:pt x="7783" y="3825"/>
                      <a:pt x="11163" y="1746"/>
                    </a:cubicBezTo>
                    <a:cubicBezTo>
                      <a:pt x="12226" y="1093"/>
                      <a:pt x="13187" y="762"/>
                      <a:pt x="14019" y="762"/>
                    </a:cubicBezTo>
                    <a:close/>
                    <a:moveTo>
                      <a:pt x="14021" y="1"/>
                    </a:moveTo>
                    <a:cubicBezTo>
                      <a:pt x="13046" y="1"/>
                      <a:pt x="11950" y="370"/>
                      <a:pt x="10767" y="1098"/>
                    </a:cubicBezTo>
                    <a:cubicBezTo>
                      <a:pt x="9595" y="1818"/>
                      <a:pt x="3778" y="5527"/>
                      <a:pt x="3146" y="8448"/>
                    </a:cubicBezTo>
                    <a:cubicBezTo>
                      <a:pt x="2840" y="8877"/>
                      <a:pt x="1355" y="11078"/>
                      <a:pt x="1303" y="13493"/>
                    </a:cubicBezTo>
                    <a:cubicBezTo>
                      <a:pt x="1039" y="13870"/>
                      <a:pt x="300" y="15141"/>
                      <a:pt x="512" y="17300"/>
                    </a:cubicBezTo>
                    <a:cubicBezTo>
                      <a:pt x="682" y="19019"/>
                      <a:pt x="485" y="20125"/>
                      <a:pt x="329" y="21013"/>
                    </a:cubicBezTo>
                    <a:cubicBezTo>
                      <a:pt x="268" y="21354"/>
                      <a:pt x="216" y="21652"/>
                      <a:pt x="194" y="21925"/>
                    </a:cubicBezTo>
                    <a:cubicBezTo>
                      <a:pt x="142" y="22565"/>
                      <a:pt x="0" y="24836"/>
                      <a:pt x="356" y="27191"/>
                    </a:cubicBezTo>
                    <a:cubicBezTo>
                      <a:pt x="631" y="29027"/>
                      <a:pt x="1592" y="31588"/>
                      <a:pt x="1881" y="32330"/>
                    </a:cubicBezTo>
                    <a:cubicBezTo>
                      <a:pt x="1693" y="32636"/>
                      <a:pt x="1559" y="33164"/>
                      <a:pt x="1794" y="33889"/>
                    </a:cubicBezTo>
                    <a:cubicBezTo>
                      <a:pt x="2046" y="34656"/>
                      <a:pt x="2826" y="35428"/>
                      <a:pt x="3728" y="36323"/>
                    </a:cubicBezTo>
                    <a:cubicBezTo>
                      <a:pt x="4085" y="36676"/>
                      <a:pt x="4456" y="37044"/>
                      <a:pt x="4805" y="37424"/>
                    </a:cubicBezTo>
                    <a:cubicBezTo>
                      <a:pt x="5964" y="38688"/>
                      <a:pt x="8985" y="40689"/>
                      <a:pt x="12072" y="41184"/>
                    </a:cubicBezTo>
                    <a:cubicBezTo>
                      <a:pt x="12654" y="41278"/>
                      <a:pt x="13112" y="41320"/>
                      <a:pt x="13512" y="41320"/>
                    </a:cubicBezTo>
                    <a:cubicBezTo>
                      <a:pt x="15846" y="41320"/>
                      <a:pt x="16855" y="39709"/>
                      <a:pt x="17106" y="35571"/>
                    </a:cubicBezTo>
                    <a:cubicBezTo>
                      <a:pt x="17421" y="30360"/>
                      <a:pt x="17110" y="2547"/>
                      <a:pt x="17107" y="2268"/>
                    </a:cubicBezTo>
                    <a:cubicBezTo>
                      <a:pt x="17106" y="2225"/>
                      <a:pt x="17100" y="2181"/>
                      <a:pt x="17084" y="2140"/>
                    </a:cubicBezTo>
                    <a:cubicBezTo>
                      <a:pt x="16704" y="1106"/>
                      <a:pt x="15701" y="1"/>
                      <a:pt x="140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0" name="Group 1059">
                <a:extLst>
                  <a:ext uri="{FF2B5EF4-FFF2-40B4-BE49-F238E27FC236}">
                    <a16:creationId xmlns:a16="http://schemas.microsoft.com/office/drawing/2014/main" id="{6D38CB7F-9F0A-C78E-044C-817B6FAD9D9E}"/>
                  </a:ext>
                </a:extLst>
              </p:cNvPr>
              <p:cNvGrpSpPr/>
              <p:nvPr/>
            </p:nvGrpSpPr>
            <p:grpSpPr>
              <a:xfrm>
                <a:off x="3575746" y="263297"/>
                <a:ext cx="545707" cy="1277211"/>
                <a:chOff x="3575746" y="263297"/>
                <a:chExt cx="545707" cy="1277211"/>
              </a:xfrm>
            </p:grpSpPr>
            <p:sp>
              <p:nvSpPr>
                <p:cNvPr id="1061" name="Google Shape;1576;p54">
                  <a:extLst>
                    <a:ext uri="{FF2B5EF4-FFF2-40B4-BE49-F238E27FC236}">
                      <a16:creationId xmlns:a16="http://schemas.microsoft.com/office/drawing/2014/main" id="{1E7209E2-1CCA-D98B-24D7-FD2FFE8E8445}"/>
                    </a:ext>
                  </a:extLst>
                </p:cNvPr>
                <p:cNvSpPr/>
                <p:nvPr/>
              </p:nvSpPr>
              <p:spPr>
                <a:xfrm>
                  <a:off x="3644329" y="311145"/>
                  <a:ext cx="361548" cy="170264"/>
                </a:xfrm>
                <a:custGeom>
                  <a:avLst/>
                  <a:gdLst/>
                  <a:ahLst/>
                  <a:cxnLst/>
                  <a:rect l="l" t="t" r="r" b="b"/>
                  <a:pathLst>
                    <a:path w="10148" h="4779" extrusionOk="0">
                      <a:moveTo>
                        <a:pt x="10135" y="0"/>
                      </a:moveTo>
                      <a:lnTo>
                        <a:pt x="10135" y="0"/>
                      </a:lnTo>
                      <a:cubicBezTo>
                        <a:pt x="10072" y="349"/>
                        <a:pt x="9942" y="673"/>
                        <a:pt x="9811" y="990"/>
                      </a:cubicBezTo>
                      <a:cubicBezTo>
                        <a:pt x="9751" y="1149"/>
                        <a:pt x="9654" y="1304"/>
                        <a:pt x="9575" y="1460"/>
                      </a:cubicBezTo>
                      <a:cubicBezTo>
                        <a:pt x="9496" y="1612"/>
                        <a:pt x="9421" y="1789"/>
                        <a:pt x="9344" y="1921"/>
                      </a:cubicBezTo>
                      <a:cubicBezTo>
                        <a:pt x="9258" y="2060"/>
                        <a:pt x="9164" y="2197"/>
                        <a:pt x="9053" y="2272"/>
                      </a:cubicBezTo>
                      <a:cubicBezTo>
                        <a:pt x="8983" y="2320"/>
                        <a:pt x="8912" y="2341"/>
                        <a:pt x="8829" y="2341"/>
                      </a:cubicBezTo>
                      <a:cubicBezTo>
                        <a:pt x="8786" y="2341"/>
                        <a:pt x="8740" y="2336"/>
                        <a:pt x="8689" y="2325"/>
                      </a:cubicBezTo>
                      <a:cubicBezTo>
                        <a:pt x="8396" y="2255"/>
                        <a:pt x="8023" y="2109"/>
                        <a:pt x="7631" y="2100"/>
                      </a:cubicBezTo>
                      <a:cubicBezTo>
                        <a:pt x="7609" y="2099"/>
                        <a:pt x="7587" y="2099"/>
                        <a:pt x="7564" y="2099"/>
                      </a:cubicBezTo>
                      <a:cubicBezTo>
                        <a:pt x="7393" y="2099"/>
                        <a:pt x="7206" y="2120"/>
                        <a:pt x="7038" y="2158"/>
                      </a:cubicBezTo>
                      <a:cubicBezTo>
                        <a:pt x="6873" y="2193"/>
                        <a:pt x="6674" y="2277"/>
                        <a:pt x="6514" y="2350"/>
                      </a:cubicBezTo>
                      <a:cubicBezTo>
                        <a:pt x="6165" y="2486"/>
                        <a:pt x="5857" y="2686"/>
                        <a:pt x="5554" y="2887"/>
                      </a:cubicBezTo>
                      <a:cubicBezTo>
                        <a:pt x="4993" y="3284"/>
                        <a:pt x="4486" y="3734"/>
                        <a:pt x="4026" y="4244"/>
                      </a:cubicBezTo>
                      <a:lnTo>
                        <a:pt x="4026" y="4244"/>
                      </a:lnTo>
                      <a:cubicBezTo>
                        <a:pt x="3765" y="4208"/>
                        <a:pt x="3504" y="4166"/>
                        <a:pt x="3245" y="4166"/>
                      </a:cubicBezTo>
                      <a:cubicBezTo>
                        <a:pt x="3194" y="4166"/>
                        <a:pt x="3144" y="4168"/>
                        <a:pt x="3093" y="4171"/>
                      </a:cubicBezTo>
                      <a:cubicBezTo>
                        <a:pt x="3061" y="4170"/>
                        <a:pt x="3029" y="4170"/>
                        <a:pt x="2996" y="4170"/>
                      </a:cubicBezTo>
                      <a:cubicBezTo>
                        <a:pt x="2671" y="4170"/>
                        <a:pt x="2351" y="4212"/>
                        <a:pt x="2032" y="4243"/>
                      </a:cubicBezTo>
                      <a:cubicBezTo>
                        <a:pt x="1333" y="4344"/>
                        <a:pt x="651" y="4524"/>
                        <a:pt x="1" y="4779"/>
                      </a:cubicBezTo>
                      <a:cubicBezTo>
                        <a:pt x="686" y="4650"/>
                        <a:pt x="1375" y="4580"/>
                        <a:pt x="2058" y="4538"/>
                      </a:cubicBezTo>
                      <a:cubicBezTo>
                        <a:pt x="2218" y="4537"/>
                        <a:pt x="2378" y="4533"/>
                        <a:pt x="2537" y="4533"/>
                      </a:cubicBezTo>
                      <a:cubicBezTo>
                        <a:pt x="2719" y="4533"/>
                        <a:pt x="2899" y="4538"/>
                        <a:pt x="3078" y="4560"/>
                      </a:cubicBezTo>
                      <a:cubicBezTo>
                        <a:pt x="3418" y="4571"/>
                        <a:pt x="3740" y="4657"/>
                        <a:pt x="4067" y="4707"/>
                      </a:cubicBezTo>
                      <a:lnTo>
                        <a:pt x="4074" y="4709"/>
                      </a:lnTo>
                      <a:cubicBezTo>
                        <a:pt x="4086" y="4711"/>
                        <a:pt x="4097" y="4712"/>
                        <a:pt x="4109" y="4712"/>
                      </a:cubicBezTo>
                      <a:cubicBezTo>
                        <a:pt x="4174" y="4712"/>
                        <a:pt x="4239" y="4687"/>
                        <a:pt x="4289" y="4637"/>
                      </a:cubicBezTo>
                      <a:cubicBezTo>
                        <a:pt x="4764" y="4155"/>
                        <a:pt x="5283" y="3685"/>
                        <a:pt x="5844" y="3306"/>
                      </a:cubicBezTo>
                      <a:cubicBezTo>
                        <a:pt x="6122" y="3116"/>
                        <a:pt x="6408" y="2924"/>
                        <a:pt x="6713" y="2801"/>
                      </a:cubicBezTo>
                      <a:cubicBezTo>
                        <a:pt x="6874" y="2726"/>
                        <a:pt x="6997" y="2671"/>
                        <a:pt x="7175" y="2623"/>
                      </a:cubicBezTo>
                      <a:cubicBezTo>
                        <a:pt x="7326" y="2581"/>
                        <a:pt x="7463" y="2563"/>
                        <a:pt x="7625" y="2559"/>
                      </a:cubicBezTo>
                      <a:cubicBezTo>
                        <a:pt x="7637" y="2558"/>
                        <a:pt x="7649" y="2558"/>
                        <a:pt x="7661" y="2558"/>
                      </a:cubicBezTo>
                      <a:cubicBezTo>
                        <a:pt x="7964" y="2558"/>
                        <a:pt x="8255" y="2659"/>
                        <a:pt x="8636" y="2714"/>
                      </a:cubicBezTo>
                      <a:cubicBezTo>
                        <a:pt x="8673" y="2720"/>
                        <a:pt x="8713" y="2723"/>
                        <a:pt x="8755" y="2723"/>
                      </a:cubicBezTo>
                      <a:cubicBezTo>
                        <a:pt x="8929" y="2723"/>
                        <a:pt x="9131" y="2668"/>
                        <a:pt x="9267" y="2545"/>
                      </a:cubicBezTo>
                      <a:cubicBezTo>
                        <a:pt x="9437" y="2401"/>
                        <a:pt x="9524" y="2228"/>
                        <a:pt x="9607" y="2061"/>
                      </a:cubicBezTo>
                      <a:cubicBezTo>
                        <a:pt x="9753" y="1715"/>
                        <a:pt x="9872" y="1403"/>
                        <a:pt x="9974" y="1056"/>
                      </a:cubicBezTo>
                      <a:cubicBezTo>
                        <a:pt x="10061" y="706"/>
                        <a:pt x="10148" y="357"/>
                        <a:pt x="10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577;p54">
                  <a:extLst>
                    <a:ext uri="{FF2B5EF4-FFF2-40B4-BE49-F238E27FC236}">
                      <a16:creationId xmlns:a16="http://schemas.microsoft.com/office/drawing/2014/main" id="{302C9447-364D-4610-EB02-BEB0D93C75AC}"/>
                    </a:ext>
                  </a:extLst>
                </p:cNvPr>
                <p:cNvSpPr/>
                <p:nvPr/>
              </p:nvSpPr>
              <p:spPr>
                <a:xfrm>
                  <a:off x="3784167" y="464272"/>
                  <a:ext cx="102857" cy="82086"/>
                </a:xfrm>
                <a:custGeom>
                  <a:avLst/>
                  <a:gdLst/>
                  <a:ahLst/>
                  <a:cxnLst/>
                  <a:rect l="l" t="t" r="r" b="b"/>
                  <a:pathLst>
                    <a:path w="2887" h="2304" extrusionOk="0">
                      <a:moveTo>
                        <a:pt x="252" y="0"/>
                      </a:moveTo>
                      <a:lnTo>
                        <a:pt x="235" y="1"/>
                      </a:lnTo>
                      <a:cubicBezTo>
                        <a:pt x="231" y="1"/>
                        <a:pt x="228" y="1"/>
                        <a:pt x="224" y="1"/>
                      </a:cubicBezTo>
                      <a:cubicBezTo>
                        <a:pt x="154" y="1"/>
                        <a:pt x="85" y="41"/>
                        <a:pt x="50" y="108"/>
                      </a:cubicBezTo>
                      <a:cubicBezTo>
                        <a:pt x="1" y="205"/>
                        <a:pt x="38" y="326"/>
                        <a:pt x="135" y="376"/>
                      </a:cubicBezTo>
                      <a:cubicBezTo>
                        <a:pt x="135" y="376"/>
                        <a:pt x="322" y="472"/>
                        <a:pt x="602" y="616"/>
                      </a:cubicBezTo>
                      <a:cubicBezTo>
                        <a:pt x="746" y="676"/>
                        <a:pt x="893" y="790"/>
                        <a:pt x="1070" y="872"/>
                      </a:cubicBezTo>
                      <a:cubicBezTo>
                        <a:pt x="1233" y="977"/>
                        <a:pt x="1421" y="1073"/>
                        <a:pt x="1584" y="1199"/>
                      </a:cubicBezTo>
                      <a:cubicBezTo>
                        <a:pt x="1750" y="1323"/>
                        <a:pt x="1942" y="1421"/>
                        <a:pt x="2078" y="1563"/>
                      </a:cubicBezTo>
                      <a:cubicBezTo>
                        <a:pt x="2215" y="1699"/>
                        <a:pt x="2393" y="1791"/>
                        <a:pt x="2489" y="1918"/>
                      </a:cubicBezTo>
                      <a:cubicBezTo>
                        <a:pt x="2713" y="2146"/>
                        <a:pt x="2887" y="2303"/>
                        <a:pt x="2887" y="2303"/>
                      </a:cubicBezTo>
                      <a:cubicBezTo>
                        <a:pt x="2887" y="2303"/>
                        <a:pt x="2819" y="2094"/>
                        <a:pt x="2680" y="1777"/>
                      </a:cubicBezTo>
                      <a:cubicBezTo>
                        <a:pt x="2526" y="1469"/>
                        <a:pt x="2237" y="1102"/>
                        <a:pt x="1891" y="796"/>
                      </a:cubicBezTo>
                      <a:cubicBezTo>
                        <a:pt x="1534" y="504"/>
                        <a:pt x="1134" y="269"/>
                        <a:pt x="808" y="153"/>
                      </a:cubicBezTo>
                      <a:cubicBezTo>
                        <a:pt x="651" y="87"/>
                        <a:pt x="507" y="55"/>
                        <a:pt x="405" y="28"/>
                      </a:cubicBezTo>
                      <a:cubicBezTo>
                        <a:pt x="302" y="2"/>
                        <a:pt x="252" y="0"/>
                        <a:pt x="2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578;p54">
                  <a:extLst>
                    <a:ext uri="{FF2B5EF4-FFF2-40B4-BE49-F238E27FC236}">
                      <a16:creationId xmlns:a16="http://schemas.microsoft.com/office/drawing/2014/main" id="{8FA58937-8F59-D5D1-CC7B-1E007C0C2BF5}"/>
                    </a:ext>
                  </a:extLst>
                </p:cNvPr>
                <p:cNvSpPr/>
                <p:nvPr/>
              </p:nvSpPr>
              <p:spPr>
                <a:xfrm>
                  <a:off x="3585793" y="545752"/>
                  <a:ext cx="108664" cy="99472"/>
                </a:xfrm>
                <a:custGeom>
                  <a:avLst/>
                  <a:gdLst/>
                  <a:ahLst/>
                  <a:cxnLst/>
                  <a:rect l="l" t="t" r="r" b="b"/>
                  <a:pathLst>
                    <a:path w="3050" h="2792" extrusionOk="0">
                      <a:moveTo>
                        <a:pt x="3050" y="0"/>
                      </a:moveTo>
                      <a:lnTo>
                        <a:pt x="3050" y="0"/>
                      </a:lnTo>
                      <a:cubicBezTo>
                        <a:pt x="2799" y="88"/>
                        <a:pt x="2562" y="195"/>
                        <a:pt x="2324" y="299"/>
                      </a:cubicBezTo>
                      <a:cubicBezTo>
                        <a:pt x="2094" y="428"/>
                        <a:pt x="1850" y="502"/>
                        <a:pt x="1614" y="586"/>
                      </a:cubicBezTo>
                      <a:cubicBezTo>
                        <a:pt x="1161" y="778"/>
                        <a:pt x="672" y="943"/>
                        <a:pt x="208" y="1116"/>
                      </a:cubicBezTo>
                      <a:lnTo>
                        <a:pt x="195" y="1121"/>
                      </a:lnTo>
                      <a:cubicBezTo>
                        <a:pt x="131" y="1144"/>
                        <a:pt x="79" y="1194"/>
                        <a:pt x="53" y="1260"/>
                      </a:cubicBezTo>
                      <a:cubicBezTo>
                        <a:pt x="0" y="1389"/>
                        <a:pt x="61" y="1533"/>
                        <a:pt x="189" y="1584"/>
                      </a:cubicBezTo>
                      <a:cubicBezTo>
                        <a:pt x="337" y="1643"/>
                        <a:pt x="504" y="1746"/>
                        <a:pt x="669" y="1824"/>
                      </a:cubicBezTo>
                      <a:cubicBezTo>
                        <a:pt x="827" y="1921"/>
                        <a:pt x="984" y="2024"/>
                        <a:pt x="1148" y="2120"/>
                      </a:cubicBezTo>
                      <a:cubicBezTo>
                        <a:pt x="1320" y="2206"/>
                        <a:pt x="1453" y="2345"/>
                        <a:pt x="1613" y="2455"/>
                      </a:cubicBezTo>
                      <a:cubicBezTo>
                        <a:pt x="1773" y="2566"/>
                        <a:pt x="1927" y="2686"/>
                        <a:pt x="2101" y="2792"/>
                      </a:cubicBezTo>
                      <a:cubicBezTo>
                        <a:pt x="2001" y="2622"/>
                        <a:pt x="1880" y="2466"/>
                        <a:pt x="1764" y="2300"/>
                      </a:cubicBezTo>
                      <a:cubicBezTo>
                        <a:pt x="1646" y="2138"/>
                        <a:pt x="1523" y="1979"/>
                        <a:pt x="1369" y="1848"/>
                      </a:cubicBezTo>
                      <a:cubicBezTo>
                        <a:pt x="1220" y="1713"/>
                        <a:pt x="1079" y="1565"/>
                        <a:pt x="912" y="1446"/>
                      </a:cubicBezTo>
                      <a:cubicBezTo>
                        <a:pt x="896" y="1436"/>
                        <a:pt x="879" y="1425"/>
                        <a:pt x="863" y="1414"/>
                      </a:cubicBezTo>
                      <a:lnTo>
                        <a:pt x="863" y="1414"/>
                      </a:lnTo>
                      <a:cubicBezTo>
                        <a:pt x="941" y="1383"/>
                        <a:pt x="1019" y="1351"/>
                        <a:pt x="1097" y="1318"/>
                      </a:cubicBezTo>
                      <a:cubicBezTo>
                        <a:pt x="1345" y="1232"/>
                        <a:pt x="1577" y="1087"/>
                        <a:pt x="1815" y="965"/>
                      </a:cubicBezTo>
                      <a:cubicBezTo>
                        <a:pt x="2044" y="826"/>
                        <a:pt x="2275" y="697"/>
                        <a:pt x="2469" y="527"/>
                      </a:cubicBezTo>
                      <a:cubicBezTo>
                        <a:pt x="2667" y="357"/>
                        <a:pt x="2865" y="189"/>
                        <a:pt x="30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579;p54">
                  <a:extLst>
                    <a:ext uri="{FF2B5EF4-FFF2-40B4-BE49-F238E27FC236}">
                      <a16:creationId xmlns:a16="http://schemas.microsoft.com/office/drawing/2014/main" id="{C8D0A6F8-D30E-4FAD-EB8C-BAC6FD09ECBB}"/>
                    </a:ext>
                  </a:extLst>
                </p:cNvPr>
                <p:cNvSpPr/>
                <p:nvPr/>
              </p:nvSpPr>
              <p:spPr>
                <a:xfrm>
                  <a:off x="3851717" y="263297"/>
                  <a:ext cx="153733" cy="105956"/>
                </a:xfrm>
                <a:custGeom>
                  <a:avLst/>
                  <a:gdLst/>
                  <a:ahLst/>
                  <a:cxnLst/>
                  <a:rect l="l" t="t" r="r" b="b"/>
                  <a:pathLst>
                    <a:path w="4315" h="2974" extrusionOk="0">
                      <a:moveTo>
                        <a:pt x="3038" y="0"/>
                      </a:moveTo>
                      <a:cubicBezTo>
                        <a:pt x="2880" y="26"/>
                        <a:pt x="2717" y="70"/>
                        <a:pt x="2546" y="121"/>
                      </a:cubicBezTo>
                      <a:cubicBezTo>
                        <a:pt x="2186" y="190"/>
                        <a:pt x="1918" y="461"/>
                        <a:pt x="1593" y="641"/>
                      </a:cubicBezTo>
                      <a:cubicBezTo>
                        <a:pt x="1442" y="745"/>
                        <a:pt x="1337" y="896"/>
                        <a:pt x="1209" y="1019"/>
                      </a:cubicBezTo>
                      <a:cubicBezTo>
                        <a:pt x="1084" y="1146"/>
                        <a:pt x="973" y="1281"/>
                        <a:pt x="861" y="1406"/>
                      </a:cubicBezTo>
                      <a:cubicBezTo>
                        <a:pt x="619" y="1647"/>
                        <a:pt x="523" y="1957"/>
                        <a:pt x="378" y="2177"/>
                      </a:cubicBezTo>
                      <a:cubicBezTo>
                        <a:pt x="127" y="2647"/>
                        <a:pt x="0" y="2974"/>
                        <a:pt x="0" y="2974"/>
                      </a:cubicBezTo>
                      <a:cubicBezTo>
                        <a:pt x="0" y="2974"/>
                        <a:pt x="268" y="2730"/>
                        <a:pt x="610" y="2344"/>
                      </a:cubicBezTo>
                      <a:cubicBezTo>
                        <a:pt x="786" y="2157"/>
                        <a:pt x="951" y="1901"/>
                        <a:pt x="1197" y="1702"/>
                      </a:cubicBezTo>
                      <a:cubicBezTo>
                        <a:pt x="1310" y="1595"/>
                        <a:pt x="1435" y="1490"/>
                        <a:pt x="1549" y="1372"/>
                      </a:cubicBezTo>
                      <a:cubicBezTo>
                        <a:pt x="1670" y="1264"/>
                        <a:pt x="1774" y="1125"/>
                        <a:pt x="1910" y="1038"/>
                      </a:cubicBezTo>
                      <a:lnTo>
                        <a:pt x="2308" y="764"/>
                      </a:lnTo>
                      <a:cubicBezTo>
                        <a:pt x="2437" y="666"/>
                        <a:pt x="2564" y="575"/>
                        <a:pt x="2708" y="536"/>
                      </a:cubicBezTo>
                      <a:cubicBezTo>
                        <a:pt x="2847" y="486"/>
                        <a:pt x="2975" y="413"/>
                        <a:pt x="3104" y="362"/>
                      </a:cubicBezTo>
                      <a:cubicBezTo>
                        <a:pt x="3241" y="340"/>
                        <a:pt x="3369" y="317"/>
                        <a:pt x="3487" y="297"/>
                      </a:cubicBezTo>
                      <a:cubicBezTo>
                        <a:pt x="3528" y="287"/>
                        <a:pt x="3568" y="284"/>
                        <a:pt x="3607" y="284"/>
                      </a:cubicBezTo>
                      <a:cubicBezTo>
                        <a:pt x="3668" y="284"/>
                        <a:pt x="3727" y="292"/>
                        <a:pt x="3784" y="292"/>
                      </a:cubicBezTo>
                      <a:cubicBezTo>
                        <a:pt x="3796" y="292"/>
                        <a:pt x="3808" y="291"/>
                        <a:pt x="3820" y="291"/>
                      </a:cubicBezTo>
                      <a:cubicBezTo>
                        <a:pt x="3832" y="290"/>
                        <a:pt x="3844" y="290"/>
                        <a:pt x="3855" y="290"/>
                      </a:cubicBezTo>
                      <a:cubicBezTo>
                        <a:pt x="3944" y="290"/>
                        <a:pt x="4018" y="304"/>
                        <a:pt x="4081" y="321"/>
                      </a:cubicBezTo>
                      <a:cubicBezTo>
                        <a:pt x="4228" y="346"/>
                        <a:pt x="4315" y="381"/>
                        <a:pt x="4315" y="381"/>
                      </a:cubicBezTo>
                      <a:cubicBezTo>
                        <a:pt x="4315" y="381"/>
                        <a:pt x="4261" y="312"/>
                        <a:pt x="4123" y="233"/>
                      </a:cubicBezTo>
                      <a:cubicBezTo>
                        <a:pt x="4054" y="187"/>
                        <a:pt x="3968" y="139"/>
                        <a:pt x="3861" y="109"/>
                      </a:cubicBezTo>
                      <a:cubicBezTo>
                        <a:pt x="3762" y="82"/>
                        <a:pt x="3649" y="13"/>
                        <a:pt x="3519" y="13"/>
                      </a:cubicBezTo>
                      <a:cubicBezTo>
                        <a:pt x="3510" y="13"/>
                        <a:pt x="3502" y="13"/>
                        <a:pt x="3494" y="14"/>
                      </a:cubicBezTo>
                      <a:cubicBezTo>
                        <a:pt x="3353" y="10"/>
                        <a:pt x="3199" y="6"/>
                        <a:pt x="30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580;p54">
                  <a:extLst>
                    <a:ext uri="{FF2B5EF4-FFF2-40B4-BE49-F238E27FC236}">
                      <a16:creationId xmlns:a16="http://schemas.microsoft.com/office/drawing/2014/main" id="{BE13CB86-82E2-E75F-111D-90060F65CDE2}"/>
                    </a:ext>
                  </a:extLst>
                </p:cNvPr>
                <p:cNvSpPr/>
                <p:nvPr/>
              </p:nvSpPr>
              <p:spPr>
                <a:xfrm>
                  <a:off x="4044925" y="498866"/>
                  <a:ext cx="76528" cy="59569"/>
                </a:xfrm>
                <a:custGeom>
                  <a:avLst/>
                  <a:gdLst/>
                  <a:ahLst/>
                  <a:cxnLst/>
                  <a:rect l="l" t="t" r="r" b="b"/>
                  <a:pathLst>
                    <a:path w="2148" h="1672" extrusionOk="0">
                      <a:moveTo>
                        <a:pt x="502" y="1"/>
                      </a:moveTo>
                      <a:cubicBezTo>
                        <a:pt x="491" y="1"/>
                        <a:pt x="479" y="1"/>
                        <a:pt x="468" y="2"/>
                      </a:cubicBezTo>
                      <a:cubicBezTo>
                        <a:pt x="177" y="12"/>
                        <a:pt x="0" y="64"/>
                        <a:pt x="0" y="64"/>
                      </a:cubicBezTo>
                      <a:cubicBezTo>
                        <a:pt x="0" y="64"/>
                        <a:pt x="171" y="177"/>
                        <a:pt x="396" y="279"/>
                      </a:cubicBezTo>
                      <a:cubicBezTo>
                        <a:pt x="516" y="307"/>
                        <a:pt x="621" y="435"/>
                        <a:pt x="753" y="498"/>
                      </a:cubicBezTo>
                      <a:cubicBezTo>
                        <a:pt x="887" y="560"/>
                        <a:pt x="998" y="685"/>
                        <a:pt x="1128" y="770"/>
                      </a:cubicBezTo>
                      <a:cubicBezTo>
                        <a:pt x="1256" y="863"/>
                        <a:pt x="1368" y="979"/>
                        <a:pt x="1490" y="1074"/>
                      </a:cubicBezTo>
                      <a:cubicBezTo>
                        <a:pt x="1593" y="1186"/>
                        <a:pt x="1725" y="1267"/>
                        <a:pt x="1806" y="1367"/>
                      </a:cubicBezTo>
                      <a:cubicBezTo>
                        <a:pt x="1999" y="1541"/>
                        <a:pt x="2140" y="1672"/>
                        <a:pt x="2140" y="1672"/>
                      </a:cubicBezTo>
                      <a:cubicBezTo>
                        <a:pt x="2140" y="1672"/>
                        <a:pt x="2148" y="1474"/>
                        <a:pt x="2043" y="1212"/>
                      </a:cubicBezTo>
                      <a:cubicBezTo>
                        <a:pt x="1950" y="946"/>
                        <a:pt x="1746" y="616"/>
                        <a:pt x="1444" y="374"/>
                      </a:cubicBezTo>
                      <a:cubicBezTo>
                        <a:pt x="1277" y="274"/>
                        <a:pt x="1134" y="137"/>
                        <a:pt x="951" y="98"/>
                      </a:cubicBezTo>
                      <a:cubicBezTo>
                        <a:pt x="788" y="52"/>
                        <a:pt x="640" y="1"/>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581;p54">
                  <a:extLst>
                    <a:ext uri="{FF2B5EF4-FFF2-40B4-BE49-F238E27FC236}">
                      <a16:creationId xmlns:a16="http://schemas.microsoft.com/office/drawing/2014/main" id="{B6F5B0F3-7CBF-1B38-E9CC-9A707637B865}"/>
                    </a:ext>
                  </a:extLst>
                </p:cNvPr>
                <p:cNvSpPr/>
                <p:nvPr/>
              </p:nvSpPr>
              <p:spPr>
                <a:xfrm>
                  <a:off x="3918091" y="431993"/>
                  <a:ext cx="135385" cy="67621"/>
                </a:xfrm>
                <a:custGeom>
                  <a:avLst/>
                  <a:gdLst/>
                  <a:ahLst/>
                  <a:cxnLst/>
                  <a:rect l="l" t="t" r="r" b="b"/>
                  <a:pathLst>
                    <a:path w="3800" h="1898" extrusionOk="0">
                      <a:moveTo>
                        <a:pt x="3248" y="0"/>
                      </a:moveTo>
                      <a:cubicBezTo>
                        <a:pt x="3126" y="0"/>
                        <a:pt x="3007" y="24"/>
                        <a:pt x="2885" y="38"/>
                      </a:cubicBezTo>
                      <a:cubicBezTo>
                        <a:pt x="2583" y="94"/>
                        <a:pt x="2274" y="175"/>
                        <a:pt x="2002" y="331"/>
                      </a:cubicBezTo>
                      <a:cubicBezTo>
                        <a:pt x="1864" y="400"/>
                        <a:pt x="1721" y="471"/>
                        <a:pt x="1603" y="571"/>
                      </a:cubicBezTo>
                      <a:cubicBezTo>
                        <a:pt x="1478" y="663"/>
                        <a:pt x="1356" y="761"/>
                        <a:pt x="1238" y="860"/>
                      </a:cubicBezTo>
                      <a:cubicBezTo>
                        <a:pt x="1067" y="1015"/>
                        <a:pt x="920" y="1196"/>
                        <a:pt x="776" y="1376"/>
                      </a:cubicBezTo>
                      <a:lnTo>
                        <a:pt x="776" y="1376"/>
                      </a:lnTo>
                      <a:cubicBezTo>
                        <a:pt x="533" y="1129"/>
                        <a:pt x="283" y="886"/>
                        <a:pt x="0" y="670"/>
                      </a:cubicBezTo>
                      <a:lnTo>
                        <a:pt x="0" y="670"/>
                      </a:lnTo>
                      <a:cubicBezTo>
                        <a:pt x="173" y="1077"/>
                        <a:pt x="401" y="1444"/>
                        <a:pt x="629" y="1811"/>
                      </a:cubicBezTo>
                      <a:lnTo>
                        <a:pt x="643" y="1831"/>
                      </a:lnTo>
                      <a:cubicBezTo>
                        <a:pt x="680" y="1875"/>
                        <a:pt x="731" y="1897"/>
                        <a:pt x="783" y="1897"/>
                      </a:cubicBezTo>
                      <a:cubicBezTo>
                        <a:pt x="825" y="1897"/>
                        <a:pt x="866" y="1883"/>
                        <a:pt x="901" y="1855"/>
                      </a:cubicBezTo>
                      <a:lnTo>
                        <a:pt x="950" y="1814"/>
                      </a:lnTo>
                      <a:cubicBezTo>
                        <a:pt x="1061" y="1723"/>
                        <a:pt x="1158" y="1622"/>
                        <a:pt x="1261" y="1526"/>
                      </a:cubicBezTo>
                      <a:cubicBezTo>
                        <a:pt x="1369" y="1436"/>
                        <a:pt x="1449" y="1314"/>
                        <a:pt x="1566" y="1237"/>
                      </a:cubicBezTo>
                      <a:cubicBezTo>
                        <a:pt x="1678" y="1154"/>
                        <a:pt x="1788" y="1069"/>
                        <a:pt x="1894" y="978"/>
                      </a:cubicBezTo>
                      <a:cubicBezTo>
                        <a:pt x="1996" y="880"/>
                        <a:pt x="2123" y="824"/>
                        <a:pt x="2236" y="744"/>
                      </a:cubicBezTo>
                      <a:cubicBezTo>
                        <a:pt x="2352" y="668"/>
                        <a:pt x="2466" y="587"/>
                        <a:pt x="2594" y="530"/>
                      </a:cubicBezTo>
                      <a:cubicBezTo>
                        <a:pt x="2717" y="471"/>
                        <a:pt x="2835" y="385"/>
                        <a:pt x="2969" y="342"/>
                      </a:cubicBezTo>
                      <a:cubicBezTo>
                        <a:pt x="3235" y="242"/>
                        <a:pt x="3501" y="135"/>
                        <a:pt x="3800" y="79"/>
                      </a:cubicBezTo>
                      <a:cubicBezTo>
                        <a:pt x="3656" y="30"/>
                        <a:pt x="3499" y="15"/>
                        <a:pt x="3348" y="6"/>
                      </a:cubicBezTo>
                      <a:cubicBezTo>
                        <a:pt x="3314" y="2"/>
                        <a:pt x="3281" y="0"/>
                        <a:pt x="32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582;p54">
                  <a:extLst>
                    <a:ext uri="{FF2B5EF4-FFF2-40B4-BE49-F238E27FC236}">
                      <a16:creationId xmlns:a16="http://schemas.microsoft.com/office/drawing/2014/main" id="{A5293746-BE58-2531-476D-9ACF59CF058E}"/>
                    </a:ext>
                  </a:extLst>
                </p:cNvPr>
                <p:cNvSpPr/>
                <p:nvPr/>
              </p:nvSpPr>
              <p:spPr>
                <a:xfrm>
                  <a:off x="3905942" y="484259"/>
                  <a:ext cx="49237" cy="158578"/>
                </a:xfrm>
                <a:custGeom>
                  <a:avLst/>
                  <a:gdLst/>
                  <a:ahLst/>
                  <a:cxnLst/>
                  <a:rect l="l" t="t" r="r" b="b"/>
                  <a:pathLst>
                    <a:path w="1382" h="4451" extrusionOk="0">
                      <a:moveTo>
                        <a:pt x="1119" y="1"/>
                      </a:moveTo>
                      <a:cubicBezTo>
                        <a:pt x="1039" y="1"/>
                        <a:pt x="960" y="41"/>
                        <a:pt x="917" y="115"/>
                      </a:cubicBezTo>
                      <a:cubicBezTo>
                        <a:pt x="917" y="115"/>
                        <a:pt x="768" y="355"/>
                        <a:pt x="598" y="743"/>
                      </a:cubicBezTo>
                      <a:cubicBezTo>
                        <a:pt x="419" y="1124"/>
                        <a:pt x="248" y="1662"/>
                        <a:pt x="124" y="2213"/>
                      </a:cubicBezTo>
                      <a:cubicBezTo>
                        <a:pt x="63" y="2490"/>
                        <a:pt x="53" y="2781"/>
                        <a:pt x="17" y="3041"/>
                      </a:cubicBezTo>
                      <a:cubicBezTo>
                        <a:pt x="1" y="3308"/>
                        <a:pt x="41" y="3563"/>
                        <a:pt x="49" y="3772"/>
                      </a:cubicBezTo>
                      <a:cubicBezTo>
                        <a:pt x="52" y="3878"/>
                        <a:pt x="101" y="3975"/>
                        <a:pt x="124" y="4058"/>
                      </a:cubicBezTo>
                      <a:cubicBezTo>
                        <a:pt x="153" y="4141"/>
                        <a:pt x="176" y="4212"/>
                        <a:pt x="196" y="4271"/>
                      </a:cubicBezTo>
                      <a:cubicBezTo>
                        <a:pt x="236" y="4385"/>
                        <a:pt x="259" y="4450"/>
                        <a:pt x="259" y="4450"/>
                      </a:cubicBezTo>
                      <a:cubicBezTo>
                        <a:pt x="259" y="4450"/>
                        <a:pt x="256" y="4160"/>
                        <a:pt x="276" y="3769"/>
                      </a:cubicBezTo>
                      <a:cubicBezTo>
                        <a:pt x="339" y="3369"/>
                        <a:pt x="439" y="2851"/>
                        <a:pt x="618" y="2344"/>
                      </a:cubicBezTo>
                      <a:cubicBezTo>
                        <a:pt x="699" y="2088"/>
                        <a:pt x="773" y="1832"/>
                        <a:pt x="870" y="1598"/>
                      </a:cubicBezTo>
                      <a:cubicBezTo>
                        <a:pt x="959" y="1362"/>
                        <a:pt x="1030" y="1138"/>
                        <a:pt x="1109" y="952"/>
                      </a:cubicBezTo>
                      <a:cubicBezTo>
                        <a:pt x="1249" y="573"/>
                        <a:pt x="1343" y="321"/>
                        <a:pt x="1343" y="321"/>
                      </a:cubicBezTo>
                      <a:cubicBezTo>
                        <a:pt x="1381" y="218"/>
                        <a:pt x="1341" y="96"/>
                        <a:pt x="1242" y="35"/>
                      </a:cubicBezTo>
                      <a:cubicBezTo>
                        <a:pt x="1203" y="12"/>
                        <a:pt x="1161" y="1"/>
                        <a:pt x="1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583;p54">
                  <a:extLst>
                    <a:ext uri="{FF2B5EF4-FFF2-40B4-BE49-F238E27FC236}">
                      <a16:creationId xmlns:a16="http://schemas.microsoft.com/office/drawing/2014/main" id="{5DD1AA17-7668-394E-C45B-469DF8D31D37}"/>
                    </a:ext>
                  </a:extLst>
                </p:cNvPr>
                <p:cNvSpPr/>
                <p:nvPr/>
              </p:nvSpPr>
              <p:spPr>
                <a:xfrm>
                  <a:off x="3658224" y="627695"/>
                  <a:ext cx="354209" cy="507229"/>
                </a:xfrm>
                <a:custGeom>
                  <a:avLst/>
                  <a:gdLst/>
                  <a:ahLst/>
                  <a:cxnLst/>
                  <a:rect l="l" t="t" r="r" b="b"/>
                  <a:pathLst>
                    <a:path w="9942" h="14237" extrusionOk="0">
                      <a:moveTo>
                        <a:pt x="4712" y="1"/>
                      </a:moveTo>
                      <a:cubicBezTo>
                        <a:pt x="4674" y="1"/>
                        <a:pt x="4637" y="1"/>
                        <a:pt x="4599" y="1"/>
                      </a:cubicBezTo>
                      <a:cubicBezTo>
                        <a:pt x="6035" y="76"/>
                        <a:pt x="7509" y="534"/>
                        <a:pt x="8519" y="1526"/>
                      </a:cubicBezTo>
                      <a:lnTo>
                        <a:pt x="8532" y="1537"/>
                      </a:lnTo>
                      <a:cubicBezTo>
                        <a:pt x="9169" y="2084"/>
                        <a:pt x="9637" y="2922"/>
                        <a:pt x="9511" y="3732"/>
                      </a:cubicBezTo>
                      <a:cubicBezTo>
                        <a:pt x="9484" y="3923"/>
                        <a:pt x="9418" y="4148"/>
                        <a:pt x="9324" y="4254"/>
                      </a:cubicBezTo>
                      <a:cubicBezTo>
                        <a:pt x="9227" y="4378"/>
                        <a:pt x="9082" y="4436"/>
                        <a:pt x="8886" y="4453"/>
                      </a:cubicBezTo>
                      <a:cubicBezTo>
                        <a:pt x="8835" y="4457"/>
                        <a:pt x="8782" y="4458"/>
                        <a:pt x="8728" y="4458"/>
                      </a:cubicBezTo>
                      <a:cubicBezTo>
                        <a:pt x="8463" y="4458"/>
                        <a:pt x="8170" y="4420"/>
                        <a:pt x="7861" y="4420"/>
                      </a:cubicBezTo>
                      <a:cubicBezTo>
                        <a:pt x="7758" y="4420"/>
                        <a:pt x="7653" y="4425"/>
                        <a:pt x="7546" y="4436"/>
                      </a:cubicBezTo>
                      <a:cubicBezTo>
                        <a:pt x="7422" y="4447"/>
                        <a:pt x="7301" y="4471"/>
                        <a:pt x="7171" y="4507"/>
                      </a:cubicBezTo>
                      <a:cubicBezTo>
                        <a:pt x="7062" y="4544"/>
                        <a:pt x="6963" y="4565"/>
                        <a:pt x="6845" y="4615"/>
                      </a:cubicBezTo>
                      <a:cubicBezTo>
                        <a:pt x="6608" y="4703"/>
                        <a:pt x="6399" y="4815"/>
                        <a:pt x="6191" y="4948"/>
                      </a:cubicBezTo>
                      <a:cubicBezTo>
                        <a:pt x="5779" y="5215"/>
                        <a:pt x="5435" y="5619"/>
                        <a:pt x="5240" y="6087"/>
                      </a:cubicBezTo>
                      <a:cubicBezTo>
                        <a:pt x="4945" y="6816"/>
                        <a:pt x="5012" y="7576"/>
                        <a:pt x="5213" y="8264"/>
                      </a:cubicBezTo>
                      <a:lnTo>
                        <a:pt x="5213" y="8264"/>
                      </a:lnTo>
                      <a:cubicBezTo>
                        <a:pt x="5027" y="8199"/>
                        <a:pt x="4836" y="8149"/>
                        <a:pt x="4638" y="8110"/>
                      </a:cubicBezTo>
                      <a:cubicBezTo>
                        <a:pt x="4441" y="8073"/>
                        <a:pt x="4239" y="8054"/>
                        <a:pt x="4037" y="8054"/>
                      </a:cubicBezTo>
                      <a:cubicBezTo>
                        <a:pt x="3804" y="8054"/>
                        <a:pt x="3570" y="8079"/>
                        <a:pt x="3343" y="8132"/>
                      </a:cubicBezTo>
                      <a:cubicBezTo>
                        <a:pt x="3127" y="8168"/>
                        <a:pt x="2924" y="8255"/>
                        <a:pt x="2725" y="8335"/>
                      </a:cubicBezTo>
                      <a:cubicBezTo>
                        <a:pt x="2532" y="8435"/>
                        <a:pt x="2339" y="8531"/>
                        <a:pt x="2171" y="8662"/>
                      </a:cubicBezTo>
                      <a:cubicBezTo>
                        <a:pt x="1989" y="8778"/>
                        <a:pt x="1839" y="8927"/>
                        <a:pt x="1684" y="9071"/>
                      </a:cubicBezTo>
                      <a:cubicBezTo>
                        <a:pt x="1524" y="9210"/>
                        <a:pt x="1407" y="9385"/>
                        <a:pt x="1267" y="9540"/>
                      </a:cubicBezTo>
                      <a:cubicBezTo>
                        <a:pt x="1124" y="9713"/>
                        <a:pt x="1031" y="9873"/>
                        <a:pt x="910" y="10040"/>
                      </a:cubicBezTo>
                      <a:cubicBezTo>
                        <a:pt x="799" y="10213"/>
                        <a:pt x="698" y="10402"/>
                        <a:pt x="595" y="10582"/>
                      </a:cubicBezTo>
                      <a:cubicBezTo>
                        <a:pt x="420" y="10957"/>
                        <a:pt x="252" y="11340"/>
                        <a:pt x="173" y="11751"/>
                      </a:cubicBezTo>
                      <a:cubicBezTo>
                        <a:pt x="0" y="12563"/>
                        <a:pt x="54" y="13443"/>
                        <a:pt x="476" y="14186"/>
                      </a:cubicBezTo>
                      <a:cubicBezTo>
                        <a:pt x="494" y="14218"/>
                        <a:pt x="527" y="14236"/>
                        <a:pt x="561" y="14236"/>
                      </a:cubicBezTo>
                      <a:cubicBezTo>
                        <a:pt x="577" y="14236"/>
                        <a:pt x="592" y="14232"/>
                        <a:pt x="607" y="14224"/>
                      </a:cubicBezTo>
                      <a:cubicBezTo>
                        <a:pt x="658" y="14201"/>
                        <a:pt x="675" y="14141"/>
                        <a:pt x="650" y="14092"/>
                      </a:cubicBezTo>
                      <a:lnTo>
                        <a:pt x="644" y="14079"/>
                      </a:lnTo>
                      <a:cubicBezTo>
                        <a:pt x="294" y="13401"/>
                        <a:pt x="264" y="12563"/>
                        <a:pt x="457" y="11820"/>
                      </a:cubicBezTo>
                      <a:cubicBezTo>
                        <a:pt x="545" y="11441"/>
                        <a:pt x="718" y="11087"/>
                        <a:pt x="894" y="10741"/>
                      </a:cubicBezTo>
                      <a:cubicBezTo>
                        <a:pt x="997" y="10576"/>
                        <a:pt x="1091" y="10411"/>
                        <a:pt x="1204" y="10250"/>
                      </a:cubicBezTo>
                      <a:cubicBezTo>
                        <a:pt x="1324" y="10094"/>
                        <a:pt x="1444" y="9910"/>
                        <a:pt x="1566" y="9780"/>
                      </a:cubicBezTo>
                      <a:cubicBezTo>
                        <a:pt x="1700" y="9642"/>
                        <a:pt x="1816" y="9482"/>
                        <a:pt x="1965" y="9364"/>
                      </a:cubicBezTo>
                      <a:cubicBezTo>
                        <a:pt x="2109" y="9239"/>
                        <a:pt x="2249" y="9109"/>
                        <a:pt x="2414" y="9013"/>
                      </a:cubicBezTo>
                      <a:cubicBezTo>
                        <a:pt x="2565" y="8900"/>
                        <a:pt x="2737" y="8826"/>
                        <a:pt x="2906" y="8747"/>
                      </a:cubicBezTo>
                      <a:cubicBezTo>
                        <a:pt x="3081" y="8687"/>
                        <a:pt x="3254" y="8615"/>
                        <a:pt x="3439" y="8593"/>
                      </a:cubicBezTo>
                      <a:cubicBezTo>
                        <a:pt x="3599" y="8563"/>
                        <a:pt x="3763" y="8548"/>
                        <a:pt x="3926" y="8548"/>
                      </a:cubicBezTo>
                      <a:cubicBezTo>
                        <a:pt x="4131" y="8548"/>
                        <a:pt x="4337" y="8571"/>
                        <a:pt x="4538" y="8616"/>
                      </a:cubicBezTo>
                      <a:cubicBezTo>
                        <a:pt x="4894" y="8696"/>
                        <a:pt x="5265" y="8848"/>
                        <a:pt x="5550" y="9034"/>
                      </a:cubicBezTo>
                      <a:cubicBezTo>
                        <a:pt x="5596" y="9063"/>
                        <a:pt x="5650" y="9079"/>
                        <a:pt x="5706" y="9079"/>
                      </a:cubicBezTo>
                      <a:cubicBezTo>
                        <a:pt x="5734" y="9079"/>
                        <a:pt x="5763" y="9075"/>
                        <a:pt x="5791" y="9066"/>
                      </a:cubicBezTo>
                      <a:cubicBezTo>
                        <a:pt x="5940" y="9018"/>
                        <a:pt x="6023" y="8858"/>
                        <a:pt x="5975" y="8709"/>
                      </a:cubicBezTo>
                      <a:lnTo>
                        <a:pt x="5970" y="8699"/>
                      </a:lnTo>
                      <a:cubicBezTo>
                        <a:pt x="5715" y="7897"/>
                        <a:pt x="5526" y="7036"/>
                        <a:pt x="5812" y="6311"/>
                      </a:cubicBezTo>
                      <a:cubicBezTo>
                        <a:pt x="5950" y="5954"/>
                        <a:pt x="6186" y="5635"/>
                        <a:pt x="6514" y="5404"/>
                      </a:cubicBezTo>
                      <a:cubicBezTo>
                        <a:pt x="6674" y="5291"/>
                        <a:pt x="6856" y="5184"/>
                        <a:pt x="7035" y="5110"/>
                      </a:cubicBezTo>
                      <a:cubicBezTo>
                        <a:pt x="7119" y="5067"/>
                        <a:pt x="7236" y="5034"/>
                        <a:pt x="7338" y="4994"/>
                      </a:cubicBezTo>
                      <a:cubicBezTo>
                        <a:pt x="7420" y="4970"/>
                        <a:pt x="7518" y="4943"/>
                        <a:pt x="7614" y="4931"/>
                      </a:cubicBezTo>
                      <a:cubicBezTo>
                        <a:pt x="7752" y="4908"/>
                        <a:pt x="7895" y="4902"/>
                        <a:pt x="8044" y="4902"/>
                      </a:cubicBezTo>
                      <a:cubicBezTo>
                        <a:pt x="8193" y="4902"/>
                        <a:pt x="8348" y="4908"/>
                        <a:pt x="8509" y="4908"/>
                      </a:cubicBezTo>
                      <a:cubicBezTo>
                        <a:pt x="8647" y="4908"/>
                        <a:pt x="8791" y="4904"/>
                        <a:pt x="8940" y="4888"/>
                      </a:cubicBezTo>
                      <a:cubicBezTo>
                        <a:pt x="9185" y="4863"/>
                        <a:pt x="9489" y="4742"/>
                        <a:pt x="9654" y="4501"/>
                      </a:cubicBezTo>
                      <a:cubicBezTo>
                        <a:pt x="9829" y="4247"/>
                        <a:pt x="9860" y="4021"/>
                        <a:pt x="9890" y="3775"/>
                      </a:cubicBezTo>
                      <a:cubicBezTo>
                        <a:pt x="9941" y="3290"/>
                        <a:pt x="9813" y="2802"/>
                        <a:pt x="9588" y="2393"/>
                      </a:cubicBezTo>
                      <a:cubicBezTo>
                        <a:pt x="9358" y="1980"/>
                        <a:pt x="9052" y="1633"/>
                        <a:pt x="8682" y="1345"/>
                      </a:cubicBezTo>
                      <a:lnTo>
                        <a:pt x="8682" y="1345"/>
                      </a:lnTo>
                      <a:cubicBezTo>
                        <a:pt x="8129" y="845"/>
                        <a:pt x="7459" y="503"/>
                        <a:pt x="6759" y="299"/>
                      </a:cubicBezTo>
                      <a:cubicBezTo>
                        <a:pt x="6092" y="103"/>
                        <a:pt x="5401" y="1"/>
                        <a:pt x="47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584;p54">
                  <a:extLst>
                    <a:ext uri="{FF2B5EF4-FFF2-40B4-BE49-F238E27FC236}">
                      <a16:creationId xmlns:a16="http://schemas.microsoft.com/office/drawing/2014/main" id="{4CB6B10F-189A-9F53-E29B-B1C76AD90FBC}"/>
                    </a:ext>
                  </a:extLst>
                </p:cNvPr>
                <p:cNvSpPr/>
                <p:nvPr/>
              </p:nvSpPr>
              <p:spPr>
                <a:xfrm>
                  <a:off x="3687794" y="853502"/>
                  <a:ext cx="123627" cy="78202"/>
                </a:xfrm>
                <a:custGeom>
                  <a:avLst/>
                  <a:gdLst/>
                  <a:ahLst/>
                  <a:cxnLst/>
                  <a:rect l="l" t="t" r="r" b="b"/>
                  <a:pathLst>
                    <a:path w="3470" h="2195" extrusionOk="0">
                      <a:moveTo>
                        <a:pt x="337" y="0"/>
                      </a:moveTo>
                      <a:cubicBezTo>
                        <a:pt x="224" y="0"/>
                        <a:pt x="116" y="66"/>
                        <a:pt x="67" y="176"/>
                      </a:cubicBezTo>
                      <a:cubicBezTo>
                        <a:pt x="0" y="324"/>
                        <a:pt x="68" y="498"/>
                        <a:pt x="217" y="566"/>
                      </a:cubicBezTo>
                      <a:lnTo>
                        <a:pt x="242" y="577"/>
                      </a:lnTo>
                      <a:cubicBezTo>
                        <a:pt x="242" y="577"/>
                        <a:pt x="427" y="661"/>
                        <a:pt x="708" y="786"/>
                      </a:cubicBezTo>
                      <a:cubicBezTo>
                        <a:pt x="982" y="918"/>
                        <a:pt x="1372" y="1057"/>
                        <a:pt x="1725" y="1263"/>
                      </a:cubicBezTo>
                      <a:cubicBezTo>
                        <a:pt x="2077" y="1467"/>
                        <a:pt x="2444" y="1658"/>
                        <a:pt x="2676" y="1837"/>
                      </a:cubicBezTo>
                      <a:cubicBezTo>
                        <a:pt x="2924" y="2000"/>
                        <a:pt x="3084" y="2141"/>
                        <a:pt x="3084" y="2141"/>
                      </a:cubicBezTo>
                      <a:cubicBezTo>
                        <a:pt x="3125" y="2177"/>
                        <a:pt x="3176" y="2195"/>
                        <a:pt x="3228" y="2195"/>
                      </a:cubicBezTo>
                      <a:cubicBezTo>
                        <a:pt x="3284" y="2195"/>
                        <a:pt x="3341" y="2173"/>
                        <a:pt x="3385" y="2129"/>
                      </a:cubicBezTo>
                      <a:cubicBezTo>
                        <a:pt x="3469" y="2043"/>
                        <a:pt x="3468" y="1906"/>
                        <a:pt x="3381" y="1821"/>
                      </a:cubicBezTo>
                      <a:lnTo>
                        <a:pt x="3373" y="1814"/>
                      </a:lnTo>
                      <a:cubicBezTo>
                        <a:pt x="3373" y="1814"/>
                        <a:pt x="3226" y="1672"/>
                        <a:pt x="2959" y="1475"/>
                      </a:cubicBezTo>
                      <a:cubicBezTo>
                        <a:pt x="2703" y="1262"/>
                        <a:pt x="2338" y="1051"/>
                        <a:pt x="1979" y="822"/>
                      </a:cubicBezTo>
                      <a:cubicBezTo>
                        <a:pt x="1619" y="589"/>
                        <a:pt x="1227" y="427"/>
                        <a:pt x="946" y="273"/>
                      </a:cubicBezTo>
                      <a:cubicBezTo>
                        <a:pt x="661" y="129"/>
                        <a:pt x="471" y="33"/>
                        <a:pt x="471" y="33"/>
                      </a:cubicBezTo>
                      <a:cubicBezTo>
                        <a:pt x="466" y="31"/>
                        <a:pt x="462" y="28"/>
                        <a:pt x="458" y="26"/>
                      </a:cubicBezTo>
                      <a:cubicBezTo>
                        <a:pt x="419" y="9"/>
                        <a:pt x="378" y="0"/>
                        <a:pt x="3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585;p54">
                  <a:extLst>
                    <a:ext uri="{FF2B5EF4-FFF2-40B4-BE49-F238E27FC236}">
                      <a16:creationId xmlns:a16="http://schemas.microsoft.com/office/drawing/2014/main" id="{27F93709-F82B-69BC-4290-0F3B7122A034}"/>
                    </a:ext>
                  </a:extLst>
                </p:cNvPr>
                <p:cNvSpPr/>
                <p:nvPr/>
              </p:nvSpPr>
              <p:spPr>
                <a:xfrm>
                  <a:off x="3654483" y="795430"/>
                  <a:ext cx="97263" cy="149849"/>
                </a:xfrm>
                <a:custGeom>
                  <a:avLst/>
                  <a:gdLst/>
                  <a:ahLst/>
                  <a:cxnLst/>
                  <a:rect l="l" t="t" r="r" b="b"/>
                  <a:pathLst>
                    <a:path w="2730" h="4206" extrusionOk="0">
                      <a:moveTo>
                        <a:pt x="2730" y="0"/>
                      </a:moveTo>
                      <a:cubicBezTo>
                        <a:pt x="2730" y="0"/>
                        <a:pt x="2422" y="127"/>
                        <a:pt x="2033" y="428"/>
                      </a:cubicBezTo>
                      <a:cubicBezTo>
                        <a:pt x="1634" y="716"/>
                        <a:pt x="1160" y="1180"/>
                        <a:pt x="779" y="1720"/>
                      </a:cubicBezTo>
                      <a:cubicBezTo>
                        <a:pt x="618" y="2010"/>
                        <a:pt x="418" y="2277"/>
                        <a:pt x="315" y="2575"/>
                      </a:cubicBezTo>
                      <a:cubicBezTo>
                        <a:pt x="255" y="2719"/>
                        <a:pt x="210" y="2864"/>
                        <a:pt x="167" y="3000"/>
                      </a:cubicBezTo>
                      <a:cubicBezTo>
                        <a:pt x="129" y="3136"/>
                        <a:pt x="70" y="3257"/>
                        <a:pt x="64" y="3385"/>
                      </a:cubicBezTo>
                      <a:cubicBezTo>
                        <a:pt x="1" y="3884"/>
                        <a:pt x="6" y="4205"/>
                        <a:pt x="6" y="4205"/>
                      </a:cubicBezTo>
                      <a:cubicBezTo>
                        <a:pt x="6" y="4205"/>
                        <a:pt x="165" y="3904"/>
                        <a:pt x="335" y="3473"/>
                      </a:cubicBezTo>
                      <a:cubicBezTo>
                        <a:pt x="416" y="3256"/>
                        <a:pt x="592" y="3031"/>
                        <a:pt x="714" y="2772"/>
                      </a:cubicBezTo>
                      <a:cubicBezTo>
                        <a:pt x="844" y="2517"/>
                        <a:pt x="1040" y="2270"/>
                        <a:pt x="1197" y="2007"/>
                      </a:cubicBezTo>
                      <a:cubicBezTo>
                        <a:pt x="1374" y="1754"/>
                        <a:pt x="1561" y="1505"/>
                        <a:pt x="1732" y="1268"/>
                      </a:cubicBezTo>
                      <a:cubicBezTo>
                        <a:pt x="1921" y="1046"/>
                        <a:pt x="2067" y="805"/>
                        <a:pt x="2228" y="631"/>
                      </a:cubicBezTo>
                      <a:cubicBezTo>
                        <a:pt x="2522" y="255"/>
                        <a:pt x="2730" y="0"/>
                        <a:pt x="2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586;p54">
                  <a:extLst>
                    <a:ext uri="{FF2B5EF4-FFF2-40B4-BE49-F238E27FC236}">
                      <a16:creationId xmlns:a16="http://schemas.microsoft.com/office/drawing/2014/main" id="{3FE6799B-BD90-0970-DCA5-50F345D03B63}"/>
                    </a:ext>
                  </a:extLst>
                </p:cNvPr>
                <p:cNvSpPr/>
                <p:nvPr/>
              </p:nvSpPr>
              <p:spPr>
                <a:xfrm>
                  <a:off x="3790045" y="664819"/>
                  <a:ext cx="117749" cy="114614"/>
                </a:xfrm>
                <a:custGeom>
                  <a:avLst/>
                  <a:gdLst/>
                  <a:ahLst/>
                  <a:cxnLst/>
                  <a:rect l="l" t="t" r="r" b="b"/>
                  <a:pathLst>
                    <a:path w="3305" h="3217" extrusionOk="0">
                      <a:moveTo>
                        <a:pt x="3305" y="1"/>
                      </a:moveTo>
                      <a:cubicBezTo>
                        <a:pt x="3305" y="1"/>
                        <a:pt x="3005" y="27"/>
                        <a:pt x="2566" y="159"/>
                      </a:cubicBezTo>
                      <a:cubicBezTo>
                        <a:pt x="2139" y="303"/>
                        <a:pt x="1573" y="549"/>
                        <a:pt x="1070" y="938"/>
                      </a:cubicBezTo>
                      <a:cubicBezTo>
                        <a:pt x="831" y="1144"/>
                        <a:pt x="598" y="1372"/>
                        <a:pt x="425" y="1629"/>
                      </a:cubicBezTo>
                      <a:cubicBezTo>
                        <a:pt x="337" y="1755"/>
                        <a:pt x="253" y="1881"/>
                        <a:pt x="206" y="2018"/>
                      </a:cubicBezTo>
                      <a:cubicBezTo>
                        <a:pt x="156" y="2151"/>
                        <a:pt x="88" y="2271"/>
                        <a:pt x="76" y="2398"/>
                      </a:cubicBezTo>
                      <a:cubicBezTo>
                        <a:pt x="27" y="2644"/>
                        <a:pt x="0" y="2848"/>
                        <a:pt x="24" y="2994"/>
                      </a:cubicBezTo>
                      <a:cubicBezTo>
                        <a:pt x="72" y="3143"/>
                        <a:pt x="296" y="3217"/>
                        <a:pt x="296" y="3217"/>
                      </a:cubicBezTo>
                      <a:cubicBezTo>
                        <a:pt x="296" y="3217"/>
                        <a:pt x="531" y="3144"/>
                        <a:pt x="599" y="3035"/>
                      </a:cubicBezTo>
                      <a:cubicBezTo>
                        <a:pt x="626" y="2979"/>
                        <a:pt x="624" y="2908"/>
                        <a:pt x="640" y="2829"/>
                      </a:cubicBezTo>
                      <a:cubicBezTo>
                        <a:pt x="663" y="2754"/>
                        <a:pt x="691" y="2669"/>
                        <a:pt x="721" y="2576"/>
                      </a:cubicBezTo>
                      <a:cubicBezTo>
                        <a:pt x="775" y="2389"/>
                        <a:pt x="860" y="2182"/>
                        <a:pt x="972" y="1960"/>
                      </a:cubicBezTo>
                      <a:cubicBezTo>
                        <a:pt x="1075" y="1736"/>
                        <a:pt x="1240" y="1520"/>
                        <a:pt x="1419" y="1309"/>
                      </a:cubicBezTo>
                      <a:cubicBezTo>
                        <a:pt x="1787" y="892"/>
                        <a:pt x="2269" y="558"/>
                        <a:pt x="2650" y="344"/>
                      </a:cubicBezTo>
                      <a:cubicBezTo>
                        <a:pt x="3029" y="123"/>
                        <a:pt x="3305" y="1"/>
                        <a:pt x="33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587;p54">
                  <a:extLst>
                    <a:ext uri="{FF2B5EF4-FFF2-40B4-BE49-F238E27FC236}">
                      <a16:creationId xmlns:a16="http://schemas.microsoft.com/office/drawing/2014/main" id="{988F044C-4DD8-B5C8-EC93-FF113A0EC871}"/>
                    </a:ext>
                  </a:extLst>
                </p:cNvPr>
                <p:cNvSpPr/>
                <p:nvPr/>
              </p:nvSpPr>
              <p:spPr>
                <a:xfrm>
                  <a:off x="3761508" y="764220"/>
                  <a:ext cx="76207" cy="45924"/>
                </a:xfrm>
                <a:custGeom>
                  <a:avLst/>
                  <a:gdLst/>
                  <a:ahLst/>
                  <a:cxnLst/>
                  <a:rect l="l" t="t" r="r" b="b"/>
                  <a:pathLst>
                    <a:path w="2139" h="1289" extrusionOk="0">
                      <a:moveTo>
                        <a:pt x="1034" y="0"/>
                      </a:moveTo>
                      <a:cubicBezTo>
                        <a:pt x="839" y="0"/>
                        <a:pt x="647" y="68"/>
                        <a:pt x="519" y="168"/>
                      </a:cubicBezTo>
                      <a:cubicBezTo>
                        <a:pt x="347" y="290"/>
                        <a:pt x="246" y="446"/>
                        <a:pt x="166" y="571"/>
                      </a:cubicBezTo>
                      <a:cubicBezTo>
                        <a:pt x="17" y="834"/>
                        <a:pt x="0" y="1035"/>
                        <a:pt x="0" y="1035"/>
                      </a:cubicBezTo>
                      <a:cubicBezTo>
                        <a:pt x="0" y="1035"/>
                        <a:pt x="150" y="925"/>
                        <a:pt x="379" y="759"/>
                      </a:cubicBezTo>
                      <a:cubicBezTo>
                        <a:pt x="560" y="629"/>
                        <a:pt x="797" y="499"/>
                        <a:pt x="994" y="499"/>
                      </a:cubicBezTo>
                      <a:cubicBezTo>
                        <a:pt x="1031" y="499"/>
                        <a:pt x="1067" y="504"/>
                        <a:pt x="1100" y="514"/>
                      </a:cubicBezTo>
                      <a:cubicBezTo>
                        <a:pt x="1214" y="528"/>
                        <a:pt x="1335" y="604"/>
                        <a:pt x="1457" y="690"/>
                      </a:cubicBezTo>
                      <a:cubicBezTo>
                        <a:pt x="1572" y="781"/>
                        <a:pt x="1695" y="876"/>
                        <a:pt x="1788" y="972"/>
                      </a:cubicBezTo>
                      <a:cubicBezTo>
                        <a:pt x="1980" y="1159"/>
                        <a:pt x="2138" y="1288"/>
                        <a:pt x="2138" y="1288"/>
                      </a:cubicBezTo>
                      <a:cubicBezTo>
                        <a:pt x="2138" y="1288"/>
                        <a:pt x="2137" y="1239"/>
                        <a:pt x="2120" y="1155"/>
                      </a:cubicBezTo>
                      <a:cubicBezTo>
                        <a:pt x="2094" y="1075"/>
                        <a:pt x="2090" y="942"/>
                        <a:pt x="2025" y="812"/>
                      </a:cubicBezTo>
                      <a:cubicBezTo>
                        <a:pt x="1914" y="557"/>
                        <a:pt x="1713" y="134"/>
                        <a:pt x="1196" y="17"/>
                      </a:cubicBezTo>
                      <a:cubicBezTo>
                        <a:pt x="1143" y="6"/>
                        <a:pt x="1088" y="0"/>
                        <a:pt x="10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588;p54">
                  <a:extLst>
                    <a:ext uri="{FF2B5EF4-FFF2-40B4-BE49-F238E27FC236}">
                      <a16:creationId xmlns:a16="http://schemas.microsoft.com/office/drawing/2014/main" id="{D7B61CE6-887B-B87E-5274-D3FB8DA5D222}"/>
                    </a:ext>
                  </a:extLst>
                </p:cNvPr>
                <p:cNvSpPr/>
                <p:nvPr/>
              </p:nvSpPr>
              <p:spPr>
                <a:xfrm>
                  <a:off x="3667024" y="645260"/>
                  <a:ext cx="104353" cy="42789"/>
                </a:xfrm>
                <a:custGeom>
                  <a:avLst/>
                  <a:gdLst/>
                  <a:ahLst/>
                  <a:cxnLst/>
                  <a:rect l="l" t="t" r="r" b="b"/>
                  <a:pathLst>
                    <a:path w="2929" h="1201" extrusionOk="0">
                      <a:moveTo>
                        <a:pt x="1801" y="0"/>
                      </a:moveTo>
                      <a:cubicBezTo>
                        <a:pt x="1627" y="0"/>
                        <a:pt x="1445" y="12"/>
                        <a:pt x="1274" y="74"/>
                      </a:cubicBezTo>
                      <a:lnTo>
                        <a:pt x="955" y="184"/>
                      </a:lnTo>
                      <a:cubicBezTo>
                        <a:pt x="860" y="238"/>
                        <a:pt x="773" y="304"/>
                        <a:pt x="687" y="362"/>
                      </a:cubicBezTo>
                      <a:cubicBezTo>
                        <a:pt x="508" y="473"/>
                        <a:pt x="376" y="611"/>
                        <a:pt x="283" y="746"/>
                      </a:cubicBezTo>
                      <a:cubicBezTo>
                        <a:pt x="87" y="1009"/>
                        <a:pt x="0" y="1201"/>
                        <a:pt x="0" y="1201"/>
                      </a:cubicBezTo>
                      <a:cubicBezTo>
                        <a:pt x="0" y="1201"/>
                        <a:pt x="213" y="1118"/>
                        <a:pt x="466" y="965"/>
                      </a:cubicBezTo>
                      <a:cubicBezTo>
                        <a:pt x="581" y="870"/>
                        <a:pt x="746" y="815"/>
                        <a:pt x="908" y="749"/>
                      </a:cubicBezTo>
                      <a:cubicBezTo>
                        <a:pt x="1066" y="666"/>
                        <a:pt x="1230" y="594"/>
                        <a:pt x="1411" y="560"/>
                      </a:cubicBezTo>
                      <a:cubicBezTo>
                        <a:pt x="1498" y="537"/>
                        <a:pt x="1580" y="489"/>
                        <a:pt x="1669" y="489"/>
                      </a:cubicBezTo>
                      <a:cubicBezTo>
                        <a:pt x="1670" y="489"/>
                        <a:pt x="1671" y="489"/>
                        <a:pt x="1672" y="489"/>
                      </a:cubicBezTo>
                      <a:cubicBezTo>
                        <a:pt x="1762" y="482"/>
                        <a:pt x="1847" y="461"/>
                        <a:pt x="1934" y="446"/>
                      </a:cubicBezTo>
                      <a:cubicBezTo>
                        <a:pt x="2079" y="432"/>
                        <a:pt x="2224" y="412"/>
                        <a:pt x="2354" y="412"/>
                      </a:cubicBezTo>
                      <a:cubicBezTo>
                        <a:pt x="2376" y="412"/>
                        <a:pt x="2397" y="413"/>
                        <a:pt x="2417" y="414"/>
                      </a:cubicBezTo>
                      <a:cubicBezTo>
                        <a:pt x="2466" y="418"/>
                        <a:pt x="2513" y="418"/>
                        <a:pt x="2557" y="418"/>
                      </a:cubicBezTo>
                      <a:cubicBezTo>
                        <a:pt x="2586" y="418"/>
                        <a:pt x="2615" y="418"/>
                        <a:pt x="2642" y="418"/>
                      </a:cubicBezTo>
                      <a:cubicBezTo>
                        <a:pt x="2695" y="418"/>
                        <a:pt x="2743" y="419"/>
                        <a:pt x="2782" y="427"/>
                      </a:cubicBezTo>
                      <a:cubicBezTo>
                        <a:pt x="2876" y="435"/>
                        <a:pt x="2929" y="438"/>
                        <a:pt x="2929" y="438"/>
                      </a:cubicBezTo>
                      <a:cubicBezTo>
                        <a:pt x="2929" y="438"/>
                        <a:pt x="2786" y="263"/>
                        <a:pt x="2480" y="136"/>
                      </a:cubicBezTo>
                      <a:cubicBezTo>
                        <a:pt x="2404" y="99"/>
                        <a:pt x="2317" y="83"/>
                        <a:pt x="2225" y="56"/>
                      </a:cubicBezTo>
                      <a:cubicBezTo>
                        <a:pt x="2142" y="41"/>
                        <a:pt x="2052" y="0"/>
                        <a:pt x="1957" y="0"/>
                      </a:cubicBezTo>
                      <a:cubicBezTo>
                        <a:pt x="1948" y="0"/>
                        <a:pt x="1938" y="1"/>
                        <a:pt x="1928" y="2"/>
                      </a:cubicBezTo>
                      <a:cubicBezTo>
                        <a:pt x="1887" y="1"/>
                        <a:pt x="1844" y="0"/>
                        <a:pt x="18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589;p54">
                  <a:extLst>
                    <a:ext uri="{FF2B5EF4-FFF2-40B4-BE49-F238E27FC236}">
                      <a16:creationId xmlns:a16="http://schemas.microsoft.com/office/drawing/2014/main" id="{5F69C98A-0917-A330-ADA4-83B38BCD8DA7}"/>
                    </a:ext>
                  </a:extLst>
                </p:cNvPr>
                <p:cNvSpPr/>
                <p:nvPr/>
              </p:nvSpPr>
              <p:spPr>
                <a:xfrm>
                  <a:off x="3900990" y="911183"/>
                  <a:ext cx="166523" cy="153768"/>
                </a:xfrm>
                <a:custGeom>
                  <a:avLst/>
                  <a:gdLst/>
                  <a:ahLst/>
                  <a:cxnLst/>
                  <a:rect l="l" t="t" r="r" b="b"/>
                  <a:pathLst>
                    <a:path w="4674" h="4316" extrusionOk="0">
                      <a:moveTo>
                        <a:pt x="1" y="0"/>
                      </a:moveTo>
                      <a:lnTo>
                        <a:pt x="1" y="0"/>
                      </a:lnTo>
                      <a:cubicBezTo>
                        <a:pt x="40" y="153"/>
                        <a:pt x="88" y="305"/>
                        <a:pt x="139" y="459"/>
                      </a:cubicBezTo>
                      <a:cubicBezTo>
                        <a:pt x="197" y="607"/>
                        <a:pt x="219" y="779"/>
                        <a:pt x="313" y="912"/>
                      </a:cubicBezTo>
                      <a:lnTo>
                        <a:pt x="570" y="1330"/>
                      </a:lnTo>
                      <a:cubicBezTo>
                        <a:pt x="646" y="1479"/>
                        <a:pt x="774" y="1589"/>
                        <a:pt x="883" y="1717"/>
                      </a:cubicBezTo>
                      <a:cubicBezTo>
                        <a:pt x="999" y="1837"/>
                        <a:pt x="1115" y="1960"/>
                        <a:pt x="1260" y="2050"/>
                      </a:cubicBezTo>
                      <a:cubicBezTo>
                        <a:pt x="1399" y="2145"/>
                        <a:pt x="1530" y="2257"/>
                        <a:pt x="1688" y="2320"/>
                      </a:cubicBezTo>
                      <a:cubicBezTo>
                        <a:pt x="1843" y="2390"/>
                        <a:pt x="1994" y="2470"/>
                        <a:pt x="2161" y="2514"/>
                      </a:cubicBezTo>
                      <a:cubicBezTo>
                        <a:pt x="2281" y="2551"/>
                        <a:pt x="2396" y="2578"/>
                        <a:pt x="2524" y="2597"/>
                      </a:cubicBezTo>
                      <a:lnTo>
                        <a:pt x="2524" y="2597"/>
                      </a:lnTo>
                      <a:cubicBezTo>
                        <a:pt x="2606" y="2792"/>
                        <a:pt x="2697" y="2981"/>
                        <a:pt x="2834" y="3129"/>
                      </a:cubicBezTo>
                      <a:cubicBezTo>
                        <a:pt x="2977" y="3350"/>
                        <a:pt x="3187" y="3496"/>
                        <a:pt x="3374" y="3660"/>
                      </a:cubicBezTo>
                      <a:cubicBezTo>
                        <a:pt x="3768" y="3961"/>
                        <a:pt x="4210" y="4182"/>
                        <a:pt x="4674" y="4315"/>
                      </a:cubicBezTo>
                      <a:cubicBezTo>
                        <a:pt x="4288" y="4026"/>
                        <a:pt x="3926" y="3725"/>
                        <a:pt x="3606" y="3400"/>
                      </a:cubicBezTo>
                      <a:cubicBezTo>
                        <a:pt x="3463" y="3225"/>
                        <a:pt x="3305" y="3061"/>
                        <a:pt x="3199" y="2872"/>
                      </a:cubicBezTo>
                      <a:cubicBezTo>
                        <a:pt x="3146" y="2779"/>
                        <a:pt x="3069" y="2694"/>
                        <a:pt x="3045" y="2593"/>
                      </a:cubicBezTo>
                      <a:lnTo>
                        <a:pt x="2932" y="2306"/>
                      </a:lnTo>
                      <a:lnTo>
                        <a:pt x="2930" y="2298"/>
                      </a:lnTo>
                      <a:cubicBezTo>
                        <a:pt x="2892" y="2208"/>
                        <a:pt x="2809" y="2136"/>
                        <a:pt x="2706" y="2123"/>
                      </a:cubicBezTo>
                      <a:cubicBezTo>
                        <a:pt x="2590" y="2107"/>
                        <a:pt x="2437" y="2076"/>
                        <a:pt x="2306" y="2028"/>
                      </a:cubicBezTo>
                      <a:cubicBezTo>
                        <a:pt x="2166" y="1997"/>
                        <a:pt x="2036" y="1931"/>
                        <a:pt x="1905" y="1874"/>
                      </a:cubicBezTo>
                      <a:cubicBezTo>
                        <a:pt x="1767" y="1828"/>
                        <a:pt x="1655" y="1730"/>
                        <a:pt x="1526" y="1664"/>
                      </a:cubicBezTo>
                      <a:cubicBezTo>
                        <a:pt x="1392" y="1599"/>
                        <a:pt x="1283" y="1499"/>
                        <a:pt x="1173" y="1402"/>
                      </a:cubicBezTo>
                      <a:cubicBezTo>
                        <a:pt x="1062" y="1307"/>
                        <a:pt x="928" y="1231"/>
                        <a:pt x="839" y="1109"/>
                      </a:cubicBezTo>
                      <a:lnTo>
                        <a:pt x="540" y="767"/>
                      </a:lnTo>
                      <a:cubicBezTo>
                        <a:pt x="347" y="532"/>
                        <a:pt x="202" y="25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590;p54">
                  <a:extLst>
                    <a:ext uri="{FF2B5EF4-FFF2-40B4-BE49-F238E27FC236}">
                      <a16:creationId xmlns:a16="http://schemas.microsoft.com/office/drawing/2014/main" id="{B6B65FE9-5F47-F856-2F03-E30526EAC3D0}"/>
                    </a:ext>
                  </a:extLst>
                </p:cNvPr>
                <p:cNvSpPr/>
                <p:nvPr/>
              </p:nvSpPr>
              <p:spPr>
                <a:xfrm>
                  <a:off x="3909932" y="916385"/>
                  <a:ext cx="175572" cy="362617"/>
                </a:xfrm>
                <a:custGeom>
                  <a:avLst/>
                  <a:gdLst/>
                  <a:ahLst/>
                  <a:cxnLst/>
                  <a:rect l="l" t="t" r="r" b="b"/>
                  <a:pathLst>
                    <a:path w="4928" h="10178" extrusionOk="0">
                      <a:moveTo>
                        <a:pt x="4928" y="1"/>
                      </a:moveTo>
                      <a:lnTo>
                        <a:pt x="4928" y="1"/>
                      </a:lnTo>
                      <a:cubicBezTo>
                        <a:pt x="4927" y="1"/>
                        <a:pt x="4713" y="21"/>
                        <a:pt x="4368" y="173"/>
                      </a:cubicBezTo>
                      <a:cubicBezTo>
                        <a:pt x="4026" y="322"/>
                        <a:pt x="3547" y="588"/>
                        <a:pt x="3076" y="1034"/>
                      </a:cubicBezTo>
                      <a:cubicBezTo>
                        <a:pt x="2600" y="1471"/>
                        <a:pt x="2103" y="2054"/>
                        <a:pt x="1698" y="2752"/>
                      </a:cubicBezTo>
                      <a:cubicBezTo>
                        <a:pt x="1290" y="3453"/>
                        <a:pt x="913" y="4193"/>
                        <a:pt x="574" y="4993"/>
                      </a:cubicBezTo>
                      <a:cubicBezTo>
                        <a:pt x="265" y="5786"/>
                        <a:pt x="1" y="6676"/>
                        <a:pt x="190" y="7536"/>
                      </a:cubicBezTo>
                      <a:cubicBezTo>
                        <a:pt x="277" y="7962"/>
                        <a:pt x="500" y="8335"/>
                        <a:pt x="752" y="8625"/>
                      </a:cubicBezTo>
                      <a:cubicBezTo>
                        <a:pt x="1017" y="8922"/>
                        <a:pt x="1298" y="9110"/>
                        <a:pt x="1537" y="9317"/>
                      </a:cubicBezTo>
                      <a:cubicBezTo>
                        <a:pt x="2062" y="9707"/>
                        <a:pt x="2546" y="9943"/>
                        <a:pt x="2899" y="10067"/>
                      </a:cubicBezTo>
                      <a:cubicBezTo>
                        <a:pt x="3190" y="10168"/>
                        <a:pt x="3389" y="10177"/>
                        <a:pt x="3452" y="10177"/>
                      </a:cubicBezTo>
                      <a:cubicBezTo>
                        <a:pt x="3466" y="10177"/>
                        <a:pt x="3473" y="10177"/>
                        <a:pt x="3473" y="10177"/>
                      </a:cubicBezTo>
                      <a:cubicBezTo>
                        <a:pt x="3473" y="10177"/>
                        <a:pt x="3260" y="10147"/>
                        <a:pt x="2935" y="9979"/>
                      </a:cubicBezTo>
                      <a:cubicBezTo>
                        <a:pt x="2608" y="9820"/>
                        <a:pt x="2183" y="9508"/>
                        <a:pt x="1722" y="9108"/>
                      </a:cubicBezTo>
                      <a:cubicBezTo>
                        <a:pt x="1500" y="8881"/>
                        <a:pt x="1228" y="8659"/>
                        <a:pt x="1029" y="8395"/>
                      </a:cubicBezTo>
                      <a:cubicBezTo>
                        <a:pt x="827" y="8127"/>
                        <a:pt x="684" y="7803"/>
                        <a:pt x="622" y="7453"/>
                      </a:cubicBezTo>
                      <a:cubicBezTo>
                        <a:pt x="496" y="6739"/>
                        <a:pt x="737" y="5938"/>
                        <a:pt x="1040" y="5182"/>
                      </a:cubicBezTo>
                      <a:cubicBezTo>
                        <a:pt x="1356" y="4429"/>
                        <a:pt x="1746" y="3665"/>
                        <a:pt x="2098" y="2982"/>
                      </a:cubicBezTo>
                      <a:cubicBezTo>
                        <a:pt x="2470" y="2305"/>
                        <a:pt x="2868" y="1701"/>
                        <a:pt x="3289" y="1247"/>
                      </a:cubicBezTo>
                      <a:cubicBezTo>
                        <a:pt x="3708" y="793"/>
                        <a:pt x="4103" y="455"/>
                        <a:pt x="4416" y="267"/>
                      </a:cubicBezTo>
                      <a:cubicBezTo>
                        <a:pt x="4725" y="70"/>
                        <a:pt x="4928" y="1"/>
                        <a:pt x="49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591;p54">
                  <a:extLst>
                    <a:ext uri="{FF2B5EF4-FFF2-40B4-BE49-F238E27FC236}">
                      <a16:creationId xmlns:a16="http://schemas.microsoft.com/office/drawing/2014/main" id="{A4896005-B251-52BD-99F7-FC7A75639BFA}"/>
                    </a:ext>
                  </a:extLst>
                </p:cNvPr>
                <p:cNvSpPr/>
                <p:nvPr/>
              </p:nvSpPr>
              <p:spPr>
                <a:xfrm>
                  <a:off x="3830554" y="1061852"/>
                  <a:ext cx="126941" cy="44819"/>
                </a:xfrm>
                <a:custGeom>
                  <a:avLst/>
                  <a:gdLst/>
                  <a:ahLst/>
                  <a:cxnLst/>
                  <a:rect l="l" t="t" r="r" b="b"/>
                  <a:pathLst>
                    <a:path w="3563" h="1258" extrusionOk="0">
                      <a:moveTo>
                        <a:pt x="3563" y="1"/>
                      </a:moveTo>
                      <a:cubicBezTo>
                        <a:pt x="3562" y="1"/>
                        <a:pt x="3337" y="138"/>
                        <a:pt x="3008" y="311"/>
                      </a:cubicBezTo>
                      <a:cubicBezTo>
                        <a:pt x="2682" y="477"/>
                        <a:pt x="2244" y="679"/>
                        <a:pt x="1804" y="733"/>
                      </a:cubicBezTo>
                      <a:cubicBezTo>
                        <a:pt x="1699" y="754"/>
                        <a:pt x="1594" y="762"/>
                        <a:pt x="1490" y="762"/>
                      </a:cubicBezTo>
                      <a:cubicBezTo>
                        <a:pt x="1376" y="762"/>
                        <a:pt x="1263" y="752"/>
                        <a:pt x="1155" y="738"/>
                      </a:cubicBezTo>
                      <a:cubicBezTo>
                        <a:pt x="950" y="702"/>
                        <a:pt x="743" y="666"/>
                        <a:pt x="581" y="588"/>
                      </a:cubicBezTo>
                      <a:cubicBezTo>
                        <a:pt x="254" y="468"/>
                        <a:pt x="26" y="338"/>
                        <a:pt x="2" y="338"/>
                      </a:cubicBezTo>
                      <a:cubicBezTo>
                        <a:pt x="1" y="338"/>
                        <a:pt x="1" y="338"/>
                        <a:pt x="0" y="338"/>
                      </a:cubicBezTo>
                      <a:cubicBezTo>
                        <a:pt x="0" y="338"/>
                        <a:pt x="34" y="394"/>
                        <a:pt x="103" y="487"/>
                      </a:cubicBezTo>
                      <a:cubicBezTo>
                        <a:pt x="178" y="572"/>
                        <a:pt x="267" y="723"/>
                        <a:pt x="435" y="836"/>
                      </a:cubicBezTo>
                      <a:cubicBezTo>
                        <a:pt x="517" y="898"/>
                        <a:pt x="601" y="972"/>
                        <a:pt x="709" y="1022"/>
                      </a:cubicBezTo>
                      <a:cubicBezTo>
                        <a:pt x="816" y="1072"/>
                        <a:pt x="923" y="1151"/>
                        <a:pt x="1053" y="1173"/>
                      </a:cubicBezTo>
                      <a:cubicBezTo>
                        <a:pt x="1223" y="1229"/>
                        <a:pt x="1410" y="1257"/>
                        <a:pt x="1600" y="1257"/>
                      </a:cubicBezTo>
                      <a:cubicBezTo>
                        <a:pt x="1692" y="1257"/>
                        <a:pt x="1785" y="1251"/>
                        <a:pt x="1876" y="1237"/>
                      </a:cubicBezTo>
                      <a:cubicBezTo>
                        <a:pt x="2157" y="1193"/>
                        <a:pt x="2423" y="1098"/>
                        <a:pt x="2642" y="964"/>
                      </a:cubicBezTo>
                      <a:cubicBezTo>
                        <a:pt x="2870" y="842"/>
                        <a:pt x="3037" y="670"/>
                        <a:pt x="3182" y="538"/>
                      </a:cubicBezTo>
                      <a:cubicBezTo>
                        <a:pt x="3457" y="249"/>
                        <a:pt x="3562" y="1"/>
                        <a:pt x="3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593;p54">
                  <a:extLst>
                    <a:ext uri="{FF2B5EF4-FFF2-40B4-BE49-F238E27FC236}">
                      <a16:creationId xmlns:a16="http://schemas.microsoft.com/office/drawing/2014/main" id="{2EE99317-BCD9-9799-CF32-A785F03745F4}"/>
                    </a:ext>
                  </a:extLst>
                </p:cNvPr>
                <p:cNvSpPr/>
                <p:nvPr/>
              </p:nvSpPr>
              <p:spPr>
                <a:xfrm>
                  <a:off x="3711701" y="1284738"/>
                  <a:ext cx="293749" cy="255770"/>
                </a:xfrm>
                <a:custGeom>
                  <a:avLst/>
                  <a:gdLst/>
                  <a:ahLst/>
                  <a:cxnLst/>
                  <a:rect l="l" t="t" r="r" b="b"/>
                  <a:pathLst>
                    <a:path w="8245" h="7179" extrusionOk="0">
                      <a:moveTo>
                        <a:pt x="1302" y="0"/>
                      </a:moveTo>
                      <a:cubicBezTo>
                        <a:pt x="1196" y="0"/>
                        <a:pt x="1073" y="17"/>
                        <a:pt x="944" y="70"/>
                      </a:cubicBezTo>
                      <a:cubicBezTo>
                        <a:pt x="464" y="250"/>
                        <a:pt x="106" y="848"/>
                        <a:pt x="42" y="1515"/>
                      </a:cubicBezTo>
                      <a:cubicBezTo>
                        <a:pt x="1" y="1853"/>
                        <a:pt x="5" y="2216"/>
                        <a:pt x="65" y="2584"/>
                      </a:cubicBezTo>
                      <a:cubicBezTo>
                        <a:pt x="84" y="2769"/>
                        <a:pt x="137" y="2963"/>
                        <a:pt x="178" y="3154"/>
                      </a:cubicBezTo>
                      <a:cubicBezTo>
                        <a:pt x="230" y="3326"/>
                        <a:pt x="273" y="3521"/>
                        <a:pt x="365" y="3713"/>
                      </a:cubicBezTo>
                      <a:cubicBezTo>
                        <a:pt x="447" y="3902"/>
                        <a:pt x="530" y="4092"/>
                        <a:pt x="616" y="4286"/>
                      </a:cubicBezTo>
                      <a:cubicBezTo>
                        <a:pt x="741" y="4468"/>
                        <a:pt x="877" y="4647"/>
                        <a:pt x="1013" y="4825"/>
                      </a:cubicBezTo>
                      <a:cubicBezTo>
                        <a:pt x="1181" y="4975"/>
                        <a:pt x="1373" y="5120"/>
                        <a:pt x="1565" y="5242"/>
                      </a:cubicBezTo>
                      <a:cubicBezTo>
                        <a:pt x="1779" y="5317"/>
                        <a:pt x="1990" y="5430"/>
                        <a:pt x="2205" y="5466"/>
                      </a:cubicBezTo>
                      <a:cubicBezTo>
                        <a:pt x="3075" y="5640"/>
                        <a:pt x="3876" y="5579"/>
                        <a:pt x="4644" y="5646"/>
                      </a:cubicBezTo>
                      <a:cubicBezTo>
                        <a:pt x="5400" y="5689"/>
                        <a:pt x="6108" y="5765"/>
                        <a:pt x="6670" y="5972"/>
                      </a:cubicBezTo>
                      <a:cubicBezTo>
                        <a:pt x="6815" y="6014"/>
                        <a:pt x="6947" y="6070"/>
                        <a:pt x="7064" y="6138"/>
                      </a:cubicBezTo>
                      <a:cubicBezTo>
                        <a:pt x="7187" y="6195"/>
                        <a:pt x="7301" y="6256"/>
                        <a:pt x="7396" y="6334"/>
                      </a:cubicBezTo>
                      <a:cubicBezTo>
                        <a:pt x="7601" y="6467"/>
                        <a:pt x="7747" y="6628"/>
                        <a:pt x="7871" y="6756"/>
                      </a:cubicBezTo>
                      <a:cubicBezTo>
                        <a:pt x="8109" y="7025"/>
                        <a:pt x="8245" y="7179"/>
                        <a:pt x="8245" y="7179"/>
                      </a:cubicBezTo>
                      <a:cubicBezTo>
                        <a:pt x="8245" y="7179"/>
                        <a:pt x="8128" y="7010"/>
                        <a:pt x="7921" y="6715"/>
                      </a:cubicBezTo>
                      <a:cubicBezTo>
                        <a:pt x="7811" y="6573"/>
                        <a:pt x="7679" y="6391"/>
                        <a:pt x="7480" y="6226"/>
                      </a:cubicBezTo>
                      <a:cubicBezTo>
                        <a:pt x="7294" y="6055"/>
                        <a:pt x="7046" y="5883"/>
                        <a:pt x="6753" y="5769"/>
                      </a:cubicBezTo>
                      <a:cubicBezTo>
                        <a:pt x="6173" y="5505"/>
                        <a:pt x="5447" y="5355"/>
                        <a:pt x="4675" y="5268"/>
                      </a:cubicBezTo>
                      <a:cubicBezTo>
                        <a:pt x="3918" y="5166"/>
                        <a:pt x="3060" y="5168"/>
                        <a:pt x="2326" y="4975"/>
                      </a:cubicBezTo>
                      <a:cubicBezTo>
                        <a:pt x="2136" y="4936"/>
                        <a:pt x="1986" y="4840"/>
                        <a:pt x="1814" y="4779"/>
                      </a:cubicBezTo>
                      <a:cubicBezTo>
                        <a:pt x="1670" y="4679"/>
                        <a:pt x="1536" y="4569"/>
                        <a:pt x="1405" y="4456"/>
                      </a:cubicBezTo>
                      <a:lnTo>
                        <a:pt x="1105" y="4019"/>
                      </a:lnTo>
                      <a:cubicBezTo>
                        <a:pt x="1035" y="3847"/>
                        <a:pt x="967" y="3677"/>
                        <a:pt x="901" y="3512"/>
                      </a:cubicBezTo>
                      <a:cubicBezTo>
                        <a:pt x="824" y="3356"/>
                        <a:pt x="796" y="3176"/>
                        <a:pt x="737" y="2994"/>
                      </a:cubicBezTo>
                      <a:cubicBezTo>
                        <a:pt x="703" y="2823"/>
                        <a:pt x="657" y="2668"/>
                        <a:pt x="641" y="2500"/>
                      </a:cubicBezTo>
                      <a:cubicBezTo>
                        <a:pt x="588" y="2174"/>
                        <a:pt x="588" y="1863"/>
                        <a:pt x="620" y="1590"/>
                      </a:cubicBezTo>
                      <a:cubicBezTo>
                        <a:pt x="678" y="1035"/>
                        <a:pt x="935" y="655"/>
                        <a:pt x="1150" y="582"/>
                      </a:cubicBezTo>
                      <a:cubicBezTo>
                        <a:pt x="1218" y="550"/>
                        <a:pt x="1279" y="540"/>
                        <a:pt x="1331" y="540"/>
                      </a:cubicBezTo>
                      <a:cubicBezTo>
                        <a:pt x="1424" y="540"/>
                        <a:pt x="1485" y="573"/>
                        <a:pt x="1497" y="573"/>
                      </a:cubicBezTo>
                      <a:cubicBezTo>
                        <a:pt x="1499" y="573"/>
                        <a:pt x="1500" y="573"/>
                        <a:pt x="1500" y="571"/>
                      </a:cubicBezTo>
                      <a:lnTo>
                        <a:pt x="1500" y="571"/>
                      </a:lnTo>
                      <a:cubicBezTo>
                        <a:pt x="1532" y="583"/>
                        <a:pt x="1564" y="589"/>
                        <a:pt x="1596" y="589"/>
                      </a:cubicBezTo>
                      <a:cubicBezTo>
                        <a:pt x="1703" y="589"/>
                        <a:pt x="1803" y="525"/>
                        <a:pt x="1844" y="420"/>
                      </a:cubicBezTo>
                      <a:cubicBezTo>
                        <a:pt x="1896" y="282"/>
                        <a:pt x="1830" y="128"/>
                        <a:pt x="1692" y="75"/>
                      </a:cubicBezTo>
                      <a:cubicBezTo>
                        <a:pt x="1692" y="75"/>
                        <a:pt x="1627" y="57"/>
                        <a:pt x="1504" y="20"/>
                      </a:cubicBezTo>
                      <a:cubicBezTo>
                        <a:pt x="1450" y="10"/>
                        <a:pt x="1381" y="0"/>
                        <a:pt x="1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594;p54">
                  <a:extLst>
                    <a:ext uri="{FF2B5EF4-FFF2-40B4-BE49-F238E27FC236}">
                      <a16:creationId xmlns:a16="http://schemas.microsoft.com/office/drawing/2014/main" id="{5DB5157B-8BF6-999F-2D24-9E674379041F}"/>
                    </a:ext>
                  </a:extLst>
                </p:cNvPr>
                <p:cNvSpPr/>
                <p:nvPr/>
              </p:nvSpPr>
              <p:spPr>
                <a:xfrm>
                  <a:off x="3743053" y="1254811"/>
                  <a:ext cx="41221" cy="90494"/>
                </a:xfrm>
                <a:custGeom>
                  <a:avLst/>
                  <a:gdLst/>
                  <a:ahLst/>
                  <a:cxnLst/>
                  <a:rect l="l" t="t" r="r" b="b"/>
                  <a:pathLst>
                    <a:path w="1157" h="2540" extrusionOk="0">
                      <a:moveTo>
                        <a:pt x="13" y="0"/>
                      </a:moveTo>
                      <a:cubicBezTo>
                        <a:pt x="5" y="0"/>
                        <a:pt x="1" y="1"/>
                        <a:pt x="1" y="1"/>
                      </a:cubicBezTo>
                      <a:cubicBezTo>
                        <a:pt x="1" y="1"/>
                        <a:pt x="34" y="42"/>
                        <a:pt x="87" y="100"/>
                      </a:cubicBezTo>
                      <a:cubicBezTo>
                        <a:pt x="147" y="145"/>
                        <a:pt x="194" y="253"/>
                        <a:pt x="256" y="353"/>
                      </a:cubicBezTo>
                      <a:cubicBezTo>
                        <a:pt x="370" y="568"/>
                        <a:pt x="459" y="881"/>
                        <a:pt x="557" y="1202"/>
                      </a:cubicBezTo>
                      <a:cubicBezTo>
                        <a:pt x="652" y="1523"/>
                        <a:pt x="760" y="1858"/>
                        <a:pt x="850" y="2111"/>
                      </a:cubicBezTo>
                      <a:cubicBezTo>
                        <a:pt x="944" y="2365"/>
                        <a:pt x="1031" y="2540"/>
                        <a:pt x="1031" y="2540"/>
                      </a:cubicBezTo>
                      <a:cubicBezTo>
                        <a:pt x="1031" y="2540"/>
                        <a:pt x="1106" y="2356"/>
                        <a:pt x="1130" y="2078"/>
                      </a:cubicBezTo>
                      <a:cubicBezTo>
                        <a:pt x="1157" y="1800"/>
                        <a:pt x="1155" y="1422"/>
                        <a:pt x="1042" y="1058"/>
                      </a:cubicBezTo>
                      <a:cubicBezTo>
                        <a:pt x="980" y="877"/>
                        <a:pt x="915" y="696"/>
                        <a:pt x="810" y="540"/>
                      </a:cubicBezTo>
                      <a:cubicBezTo>
                        <a:pt x="718" y="381"/>
                        <a:pt x="584" y="256"/>
                        <a:pt x="466" y="161"/>
                      </a:cubicBezTo>
                      <a:cubicBezTo>
                        <a:pt x="348" y="69"/>
                        <a:pt x="219" y="24"/>
                        <a:pt x="134" y="12"/>
                      </a:cubicBezTo>
                      <a:cubicBezTo>
                        <a:pt x="73" y="2"/>
                        <a:pt x="32" y="0"/>
                        <a:pt x="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595;p54">
                  <a:extLst>
                    <a:ext uri="{FF2B5EF4-FFF2-40B4-BE49-F238E27FC236}">
                      <a16:creationId xmlns:a16="http://schemas.microsoft.com/office/drawing/2014/main" id="{EAD00C8C-5342-2758-5B0D-840BAABC20F3}"/>
                    </a:ext>
                  </a:extLst>
                </p:cNvPr>
                <p:cNvSpPr/>
                <p:nvPr/>
              </p:nvSpPr>
              <p:spPr>
                <a:xfrm>
                  <a:off x="3760118" y="1122205"/>
                  <a:ext cx="129684" cy="102785"/>
                </a:xfrm>
                <a:custGeom>
                  <a:avLst/>
                  <a:gdLst/>
                  <a:ahLst/>
                  <a:cxnLst/>
                  <a:rect l="l" t="t" r="r" b="b"/>
                  <a:pathLst>
                    <a:path w="3640" h="2885" extrusionOk="0">
                      <a:moveTo>
                        <a:pt x="1" y="0"/>
                      </a:moveTo>
                      <a:cubicBezTo>
                        <a:pt x="1" y="1"/>
                        <a:pt x="83" y="292"/>
                        <a:pt x="276" y="720"/>
                      </a:cubicBezTo>
                      <a:cubicBezTo>
                        <a:pt x="365" y="936"/>
                        <a:pt x="514" y="1164"/>
                        <a:pt x="697" y="1394"/>
                      </a:cubicBezTo>
                      <a:cubicBezTo>
                        <a:pt x="789" y="1507"/>
                        <a:pt x="874" y="1635"/>
                        <a:pt x="981" y="1746"/>
                      </a:cubicBezTo>
                      <a:lnTo>
                        <a:pt x="1336" y="2053"/>
                      </a:lnTo>
                      <a:cubicBezTo>
                        <a:pt x="1571" y="2265"/>
                        <a:pt x="1850" y="2415"/>
                        <a:pt x="2111" y="2552"/>
                      </a:cubicBezTo>
                      <a:cubicBezTo>
                        <a:pt x="2235" y="2632"/>
                        <a:pt x="2380" y="2660"/>
                        <a:pt x="2506" y="2707"/>
                      </a:cubicBezTo>
                      <a:cubicBezTo>
                        <a:pt x="2635" y="2745"/>
                        <a:pt x="2750" y="2795"/>
                        <a:pt x="2868" y="2815"/>
                      </a:cubicBezTo>
                      <a:cubicBezTo>
                        <a:pt x="3117" y="2871"/>
                        <a:pt x="3323" y="2884"/>
                        <a:pt x="3459" y="2884"/>
                      </a:cubicBezTo>
                      <a:cubicBezTo>
                        <a:pt x="3575" y="2884"/>
                        <a:pt x="3640" y="2875"/>
                        <a:pt x="3640" y="2875"/>
                      </a:cubicBezTo>
                      <a:cubicBezTo>
                        <a:pt x="3640" y="2875"/>
                        <a:pt x="3569" y="2843"/>
                        <a:pt x="3448" y="2789"/>
                      </a:cubicBezTo>
                      <a:cubicBezTo>
                        <a:pt x="3324" y="2746"/>
                        <a:pt x="3164" y="2640"/>
                        <a:pt x="2965" y="2549"/>
                      </a:cubicBezTo>
                      <a:cubicBezTo>
                        <a:pt x="2771" y="2446"/>
                        <a:pt x="2552" y="2311"/>
                        <a:pt x="2330" y="2163"/>
                      </a:cubicBezTo>
                      <a:cubicBezTo>
                        <a:pt x="2219" y="2087"/>
                        <a:pt x="2108" y="2003"/>
                        <a:pt x="1989" y="1927"/>
                      </a:cubicBezTo>
                      <a:cubicBezTo>
                        <a:pt x="1863" y="1858"/>
                        <a:pt x="1766" y="1751"/>
                        <a:pt x="1657" y="1660"/>
                      </a:cubicBezTo>
                      <a:cubicBezTo>
                        <a:pt x="1425" y="1490"/>
                        <a:pt x="1215" y="1298"/>
                        <a:pt x="1032" y="1096"/>
                      </a:cubicBezTo>
                      <a:cubicBezTo>
                        <a:pt x="938" y="999"/>
                        <a:pt x="838" y="910"/>
                        <a:pt x="745" y="827"/>
                      </a:cubicBezTo>
                      <a:cubicBezTo>
                        <a:pt x="646" y="747"/>
                        <a:pt x="588" y="641"/>
                        <a:pt x="515" y="558"/>
                      </a:cubicBezTo>
                      <a:cubicBezTo>
                        <a:pt x="233" y="219"/>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596;p54">
                  <a:extLst>
                    <a:ext uri="{FF2B5EF4-FFF2-40B4-BE49-F238E27FC236}">
                      <a16:creationId xmlns:a16="http://schemas.microsoft.com/office/drawing/2014/main" id="{E2B7B79D-13A9-9A19-1244-FC50A93F42CA}"/>
                    </a:ext>
                  </a:extLst>
                </p:cNvPr>
                <p:cNvSpPr/>
                <p:nvPr/>
              </p:nvSpPr>
              <p:spPr>
                <a:xfrm>
                  <a:off x="3583833" y="947844"/>
                  <a:ext cx="69010" cy="74925"/>
                </a:xfrm>
                <a:custGeom>
                  <a:avLst/>
                  <a:gdLst/>
                  <a:ahLst/>
                  <a:cxnLst/>
                  <a:rect l="l" t="t" r="r" b="b"/>
                  <a:pathLst>
                    <a:path w="1937" h="2103" extrusionOk="0">
                      <a:moveTo>
                        <a:pt x="1549" y="1"/>
                      </a:moveTo>
                      <a:cubicBezTo>
                        <a:pt x="1511" y="1"/>
                        <a:pt x="1470" y="2"/>
                        <a:pt x="1427" y="6"/>
                      </a:cubicBezTo>
                      <a:cubicBezTo>
                        <a:pt x="1347" y="8"/>
                        <a:pt x="1268" y="40"/>
                        <a:pt x="1180" y="58"/>
                      </a:cubicBezTo>
                      <a:cubicBezTo>
                        <a:pt x="1092" y="83"/>
                        <a:pt x="991" y="97"/>
                        <a:pt x="910" y="159"/>
                      </a:cubicBezTo>
                      <a:cubicBezTo>
                        <a:pt x="729" y="252"/>
                        <a:pt x="553" y="380"/>
                        <a:pt x="423" y="553"/>
                      </a:cubicBezTo>
                      <a:cubicBezTo>
                        <a:pt x="272" y="711"/>
                        <a:pt x="183" y="902"/>
                        <a:pt x="119" y="1088"/>
                      </a:cubicBezTo>
                      <a:cubicBezTo>
                        <a:pt x="33" y="1266"/>
                        <a:pt x="19" y="1448"/>
                        <a:pt x="14" y="1600"/>
                      </a:cubicBezTo>
                      <a:cubicBezTo>
                        <a:pt x="1" y="1906"/>
                        <a:pt x="37" y="2102"/>
                        <a:pt x="37" y="2102"/>
                      </a:cubicBezTo>
                      <a:cubicBezTo>
                        <a:pt x="37" y="2102"/>
                        <a:pt x="165" y="1927"/>
                        <a:pt x="289" y="1680"/>
                      </a:cubicBezTo>
                      <a:cubicBezTo>
                        <a:pt x="333" y="1548"/>
                        <a:pt x="424" y="1415"/>
                        <a:pt x="521" y="1284"/>
                      </a:cubicBezTo>
                      <a:cubicBezTo>
                        <a:pt x="564" y="1215"/>
                        <a:pt x="614" y="1148"/>
                        <a:pt x="651" y="1072"/>
                      </a:cubicBezTo>
                      <a:cubicBezTo>
                        <a:pt x="686" y="994"/>
                        <a:pt x="759" y="948"/>
                        <a:pt x="809" y="882"/>
                      </a:cubicBezTo>
                      <a:cubicBezTo>
                        <a:pt x="901" y="740"/>
                        <a:pt x="1029" y="641"/>
                        <a:pt x="1149" y="537"/>
                      </a:cubicBezTo>
                      <a:cubicBezTo>
                        <a:pt x="1266" y="433"/>
                        <a:pt x="1394" y="347"/>
                        <a:pt x="1510" y="281"/>
                      </a:cubicBezTo>
                      <a:cubicBezTo>
                        <a:pt x="1630" y="225"/>
                        <a:pt x="1731" y="150"/>
                        <a:pt x="1809" y="127"/>
                      </a:cubicBezTo>
                      <a:cubicBezTo>
                        <a:pt x="1891" y="90"/>
                        <a:pt x="1937" y="70"/>
                        <a:pt x="1937" y="70"/>
                      </a:cubicBezTo>
                      <a:cubicBezTo>
                        <a:pt x="1937" y="70"/>
                        <a:pt x="1794" y="1"/>
                        <a:pt x="15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597;p54">
                  <a:extLst>
                    <a:ext uri="{FF2B5EF4-FFF2-40B4-BE49-F238E27FC236}">
                      <a16:creationId xmlns:a16="http://schemas.microsoft.com/office/drawing/2014/main" id="{20DB948C-E250-13F5-CA60-874F05401994}"/>
                    </a:ext>
                  </a:extLst>
                </p:cNvPr>
                <p:cNvSpPr/>
                <p:nvPr/>
              </p:nvSpPr>
              <p:spPr>
                <a:xfrm>
                  <a:off x="3590531" y="1284310"/>
                  <a:ext cx="68476" cy="52301"/>
                </a:xfrm>
                <a:custGeom>
                  <a:avLst/>
                  <a:gdLst/>
                  <a:ahLst/>
                  <a:cxnLst/>
                  <a:rect l="l" t="t" r="r" b="b"/>
                  <a:pathLst>
                    <a:path w="1922" h="1468" extrusionOk="0">
                      <a:moveTo>
                        <a:pt x="1582" y="0"/>
                      </a:moveTo>
                      <a:cubicBezTo>
                        <a:pt x="1375" y="4"/>
                        <a:pt x="1100" y="79"/>
                        <a:pt x="845" y="214"/>
                      </a:cubicBezTo>
                      <a:cubicBezTo>
                        <a:pt x="602" y="357"/>
                        <a:pt x="385" y="549"/>
                        <a:pt x="260" y="724"/>
                      </a:cubicBezTo>
                      <a:cubicBezTo>
                        <a:pt x="138" y="885"/>
                        <a:pt x="79" y="1038"/>
                        <a:pt x="76" y="1038"/>
                      </a:cubicBezTo>
                      <a:cubicBezTo>
                        <a:pt x="76" y="1038"/>
                        <a:pt x="75" y="1038"/>
                        <a:pt x="76" y="1037"/>
                      </a:cubicBezTo>
                      <a:lnTo>
                        <a:pt x="76" y="1037"/>
                      </a:lnTo>
                      <a:cubicBezTo>
                        <a:pt x="1" y="1181"/>
                        <a:pt x="57" y="1361"/>
                        <a:pt x="199" y="1434"/>
                      </a:cubicBezTo>
                      <a:cubicBezTo>
                        <a:pt x="243" y="1457"/>
                        <a:pt x="290" y="1468"/>
                        <a:pt x="336" y="1468"/>
                      </a:cubicBezTo>
                      <a:cubicBezTo>
                        <a:pt x="443" y="1468"/>
                        <a:pt x="547" y="1410"/>
                        <a:pt x="600" y="1308"/>
                      </a:cubicBezTo>
                      <a:cubicBezTo>
                        <a:pt x="605" y="1296"/>
                        <a:pt x="653" y="1223"/>
                        <a:pt x="756" y="1089"/>
                      </a:cubicBezTo>
                      <a:cubicBezTo>
                        <a:pt x="855" y="957"/>
                        <a:pt x="985" y="775"/>
                        <a:pt x="1149" y="620"/>
                      </a:cubicBezTo>
                      <a:cubicBezTo>
                        <a:pt x="1230" y="541"/>
                        <a:pt x="1306" y="447"/>
                        <a:pt x="1399" y="389"/>
                      </a:cubicBezTo>
                      <a:cubicBezTo>
                        <a:pt x="1489" y="330"/>
                        <a:pt x="1562" y="236"/>
                        <a:pt x="1646" y="202"/>
                      </a:cubicBezTo>
                      <a:cubicBezTo>
                        <a:pt x="1804" y="105"/>
                        <a:pt x="1922" y="23"/>
                        <a:pt x="1922" y="23"/>
                      </a:cubicBezTo>
                      <a:cubicBezTo>
                        <a:pt x="1922" y="23"/>
                        <a:pt x="1794" y="6"/>
                        <a:pt x="15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598;p54">
                  <a:extLst>
                    <a:ext uri="{FF2B5EF4-FFF2-40B4-BE49-F238E27FC236}">
                      <a16:creationId xmlns:a16="http://schemas.microsoft.com/office/drawing/2014/main" id="{C400F01A-1EFC-BA7F-4715-BA93ADC7D1D3}"/>
                    </a:ext>
                  </a:extLst>
                </p:cNvPr>
                <p:cNvSpPr/>
                <p:nvPr/>
              </p:nvSpPr>
              <p:spPr>
                <a:xfrm>
                  <a:off x="3628118" y="1127799"/>
                  <a:ext cx="65091" cy="192994"/>
                </a:xfrm>
                <a:custGeom>
                  <a:avLst/>
                  <a:gdLst/>
                  <a:ahLst/>
                  <a:cxnLst/>
                  <a:rect l="l" t="t" r="r" b="b"/>
                  <a:pathLst>
                    <a:path w="1827" h="5417" extrusionOk="0">
                      <a:moveTo>
                        <a:pt x="723" y="0"/>
                      </a:moveTo>
                      <a:lnTo>
                        <a:pt x="723" y="0"/>
                      </a:lnTo>
                      <a:cubicBezTo>
                        <a:pt x="858" y="224"/>
                        <a:pt x="826" y="464"/>
                        <a:pt x="776" y="697"/>
                      </a:cubicBezTo>
                      <a:cubicBezTo>
                        <a:pt x="739" y="929"/>
                        <a:pt x="661" y="1163"/>
                        <a:pt x="581" y="1392"/>
                      </a:cubicBezTo>
                      <a:cubicBezTo>
                        <a:pt x="413" y="1848"/>
                        <a:pt x="241" y="2313"/>
                        <a:pt x="50" y="2757"/>
                      </a:cubicBezTo>
                      <a:cubicBezTo>
                        <a:pt x="1" y="2872"/>
                        <a:pt x="24" y="3009"/>
                        <a:pt x="119" y="3099"/>
                      </a:cubicBezTo>
                      <a:lnTo>
                        <a:pt x="132" y="3111"/>
                      </a:lnTo>
                      <a:cubicBezTo>
                        <a:pt x="302" y="3272"/>
                        <a:pt x="482" y="3427"/>
                        <a:pt x="648" y="3592"/>
                      </a:cubicBezTo>
                      <a:cubicBezTo>
                        <a:pt x="802" y="3767"/>
                        <a:pt x="969" y="3935"/>
                        <a:pt x="1104" y="4126"/>
                      </a:cubicBezTo>
                      <a:cubicBezTo>
                        <a:pt x="1258" y="4309"/>
                        <a:pt x="1373" y="4515"/>
                        <a:pt x="1483" y="4728"/>
                      </a:cubicBezTo>
                      <a:cubicBezTo>
                        <a:pt x="1599" y="4942"/>
                        <a:pt x="1688" y="5167"/>
                        <a:pt x="1754" y="5416"/>
                      </a:cubicBezTo>
                      <a:cubicBezTo>
                        <a:pt x="1827" y="5165"/>
                        <a:pt x="1793" y="4898"/>
                        <a:pt x="1760" y="4635"/>
                      </a:cubicBezTo>
                      <a:cubicBezTo>
                        <a:pt x="1741" y="4503"/>
                        <a:pt x="1690" y="4383"/>
                        <a:pt x="1654" y="4253"/>
                      </a:cubicBezTo>
                      <a:cubicBezTo>
                        <a:pt x="1621" y="4122"/>
                        <a:pt x="1552" y="4009"/>
                        <a:pt x="1501" y="3886"/>
                      </a:cubicBezTo>
                      <a:cubicBezTo>
                        <a:pt x="1406" y="3629"/>
                        <a:pt x="1224" y="3433"/>
                        <a:pt x="1076" y="3211"/>
                      </a:cubicBezTo>
                      <a:cubicBezTo>
                        <a:pt x="1000" y="3102"/>
                        <a:pt x="895" y="3021"/>
                        <a:pt x="805" y="2924"/>
                      </a:cubicBezTo>
                      <a:lnTo>
                        <a:pt x="683" y="2803"/>
                      </a:lnTo>
                      <a:lnTo>
                        <a:pt x="683" y="2803"/>
                      </a:lnTo>
                      <a:cubicBezTo>
                        <a:pt x="845" y="2381"/>
                        <a:pt x="975" y="1954"/>
                        <a:pt x="1038" y="1503"/>
                      </a:cubicBezTo>
                      <a:cubicBezTo>
                        <a:pt x="1066" y="1240"/>
                        <a:pt x="1096" y="978"/>
                        <a:pt x="1075" y="706"/>
                      </a:cubicBezTo>
                      <a:cubicBezTo>
                        <a:pt x="1055" y="572"/>
                        <a:pt x="1031" y="438"/>
                        <a:pt x="978" y="309"/>
                      </a:cubicBezTo>
                      <a:cubicBezTo>
                        <a:pt x="933" y="178"/>
                        <a:pt x="835" y="63"/>
                        <a:pt x="7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599;p54">
                  <a:extLst>
                    <a:ext uri="{FF2B5EF4-FFF2-40B4-BE49-F238E27FC236}">
                      <a16:creationId xmlns:a16="http://schemas.microsoft.com/office/drawing/2014/main" id="{6CBB9CB1-B61A-0A6C-10A1-219DACF91D21}"/>
                    </a:ext>
                  </a:extLst>
                </p:cNvPr>
                <p:cNvSpPr/>
                <p:nvPr/>
              </p:nvSpPr>
              <p:spPr>
                <a:xfrm>
                  <a:off x="3734752" y="986927"/>
                  <a:ext cx="112476" cy="44784"/>
                </a:xfrm>
                <a:custGeom>
                  <a:avLst/>
                  <a:gdLst/>
                  <a:ahLst/>
                  <a:cxnLst/>
                  <a:rect l="l" t="t" r="r" b="b"/>
                  <a:pathLst>
                    <a:path w="3157" h="1257" extrusionOk="0">
                      <a:moveTo>
                        <a:pt x="1" y="0"/>
                      </a:moveTo>
                      <a:cubicBezTo>
                        <a:pt x="1" y="0"/>
                        <a:pt x="113" y="193"/>
                        <a:pt x="340" y="447"/>
                      </a:cubicBezTo>
                      <a:cubicBezTo>
                        <a:pt x="450" y="578"/>
                        <a:pt x="606" y="702"/>
                        <a:pt x="785" y="818"/>
                      </a:cubicBezTo>
                      <a:cubicBezTo>
                        <a:pt x="956" y="951"/>
                        <a:pt x="1169" y="1037"/>
                        <a:pt x="1385" y="1113"/>
                      </a:cubicBezTo>
                      <a:cubicBezTo>
                        <a:pt x="1597" y="1198"/>
                        <a:pt x="1829" y="1225"/>
                        <a:pt x="2039" y="1251"/>
                      </a:cubicBezTo>
                      <a:cubicBezTo>
                        <a:pt x="2088" y="1255"/>
                        <a:pt x="2136" y="1257"/>
                        <a:pt x="2184" y="1257"/>
                      </a:cubicBezTo>
                      <a:cubicBezTo>
                        <a:pt x="2343" y="1257"/>
                        <a:pt x="2491" y="1237"/>
                        <a:pt x="2620" y="1223"/>
                      </a:cubicBezTo>
                      <a:cubicBezTo>
                        <a:pt x="2958" y="1166"/>
                        <a:pt x="3156" y="1043"/>
                        <a:pt x="3156" y="1043"/>
                      </a:cubicBezTo>
                      <a:cubicBezTo>
                        <a:pt x="3156" y="1043"/>
                        <a:pt x="2931" y="1005"/>
                        <a:pt x="2625" y="937"/>
                      </a:cubicBezTo>
                      <a:cubicBezTo>
                        <a:pt x="2471" y="911"/>
                        <a:pt x="2294" y="856"/>
                        <a:pt x="2112" y="810"/>
                      </a:cubicBezTo>
                      <a:cubicBezTo>
                        <a:pt x="1931" y="746"/>
                        <a:pt x="1731" y="718"/>
                        <a:pt x="1548" y="633"/>
                      </a:cubicBezTo>
                      <a:cubicBezTo>
                        <a:pt x="1355" y="575"/>
                        <a:pt x="1167" y="505"/>
                        <a:pt x="996" y="423"/>
                      </a:cubicBezTo>
                      <a:cubicBezTo>
                        <a:pt x="822" y="344"/>
                        <a:pt x="636" y="305"/>
                        <a:pt x="507" y="215"/>
                      </a:cubicBezTo>
                      <a:cubicBezTo>
                        <a:pt x="227" y="72"/>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00;p54">
                  <a:extLst>
                    <a:ext uri="{FF2B5EF4-FFF2-40B4-BE49-F238E27FC236}">
                      <a16:creationId xmlns:a16="http://schemas.microsoft.com/office/drawing/2014/main" id="{B5242B83-2E3E-4489-0116-CAA6DD47EBBA}"/>
                    </a:ext>
                  </a:extLst>
                </p:cNvPr>
                <p:cNvSpPr/>
                <p:nvPr/>
              </p:nvSpPr>
              <p:spPr>
                <a:xfrm>
                  <a:off x="3779607" y="1009088"/>
                  <a:ext cx="21947" cy="88036"/>
                </a:xfrm>
                <a:custGeom>
                  <a:avLst/>
                  <a:gdLst/>
                  <a:ahLst/>
                  <a:cxnLst/>
                  <a:rect l="l" t="t" r="r" b="b"/>
                  <a:pathLst>
                    <a:path w="616" h="2471" extrusionOk="0">
                      <a:moveTo>
                        <a:pt x="254" y="1"/>
                      </a:moveTo>
                      <a:cubicBezTo>
                        <a:pt x="120" y="1"/>
                        <a:pt x="11" y="107"/>
                        <a:pt x="6" y="240"/>
                      </a:cubicBezTo>
                      <a:cubicBezTo>
                        <a:pt x="6" y="240"/>
                        <a:pt x="1" y="384"/>
                        <a:pt x="10" y="595"/>
                      </a:cubicBezTo>
                      <a:cubicBezTo>
                        <a:pt x="12" y="805"/>
                        <a:pt x="67" y="1080"/>
                        <a:pt x="99" y="1356"/>
                      </a:cubicBezTo>
                      <a:cubicBezTo>
                        <a:pt x="149" y="1628"/>
                        <a:pt x="225" y="1910"/>
                        <a:pt x="256" y="2108"/>
                      </a:cubicBezTo>
                      <a:cubicBezTo>
                        <a:pt x="301" y="2314"/>
                        <a:pt x="344" y="2471"/>
                        <a:pt x="344" y="2471"/>
                      </a:cubicBezTo>
                      <a:cubicBezTo>
                        <a:pt x="344" y="2471"/>
                        <a:pt x="406" y="2344"/>
                        <a:pt x="480" y="2126"/>
                      </a:cubicBezTo>
                      <a:cubicBezTo>
                        <a:pt x="568" y="1899"/>
                        <a:pt x="577" y="1616"/>
                        <a:pt x="606" y="1324"/>
                      </a:cubicBezTo>
                      <a:cubicBezTo>
                        <a:pt x="616" y="1033"/>
                        <a:pt x="596" y="746"/>
                        <a:pt x="567" y="533"/>
                      </a:cubicBezTo>
                      <a:cubicBezTo>
                        <a:pt x="533" y="321"/>
                        <a:pt x="493" y="184"/>
                        <a:pt x="493" y="184"/>
                      </a:cubicBezTo>
                      <a:cubicBezTo>
                        <a:pt x="464" y="84"/>
                        <a:pt x="373" y="5"/>
                        <a:pt x="263" y="1"/>
                      </a:cubicBezTo>
                      <a:cubicBezTo>
                        <a:pt x="260" y="1"/>
                        <a:pt x="257" y="1"/>
                        <a:pt x="2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02;p54">
                  <a:extLst>
                    <a:ext uri="{FF2B5EF4-FFF2-40B4-BE49-F238E27FC236}">
                      <a16:creationId xmlns:a16="http://schemas.microsoft.com/office/drawing/2014/main" id="{2D7D980F-A9D3-DEE3-EB81-C07F0EDFAFD5}"/>
                    </a:ext>
                  </a:extLst>
                </p:cNvPr>
                <p:cNvSpPr/>
                <p:nvPr/>
              </p:nvSpPr>
              <p:spPr>
                <a:xfrm>
                  <a:off x="3992125" y="543294"/>
                  <a:ext cx="49237" cy="81409"/>
                </a:xfrm>
                <a:custGeom>
                  <a:avLst/>
                  <a:gdLst/>
                  <a:ahLst/>
                  <a:cxnLst/>
                  <a:rect l="l" t="t" r="r" b="b"/>
                  <a:pathLst>
                    <a:path w="1382" h="2285" extrusionOk="0">
                      <a:moveTo>
                        <a:pt x="57" y="0"/>
                      </a:moveTo>
                      <a:cubicBezTo>
                        <a:pt x="57" y="0"/>
                        <a:pt x="50" y="36"/>
                        <a:pt x="40" y="100"/>
                      </a:cubicBezTo>
                      <a:cubicBezTo>
                        <a:pt x="32" y="163"/>
                        <a:pt x="0" y="266"/>
                        <a:pt x="6" y="383"/>
                      </a:cubicBezTo>
                      <a:cubicBezTo>
                        <a:pt x="22" y="495"/>
                        <a:pt x="24" y="639"/>
                        <a:pt x="61" y="779"/>
                      </a:cubicBezTo>
                      <a:cubicBezTo>
                        <a:pt x="106" y="914"/>
                        <a:pt x="144" y="1069"/>
                        <a:pt x="205" y="1210"/>
                      </a:cubicBezTo>
                      <a:cubicBezTo>
                        <a:pt x="333" y="1487"/>
                        <a:pt x="483" y="1751"/>
                        <a:pt x="625" y="1926"/>
                      </a:cubicBezTo>
                      <a:cubicBezTo>
                        <a:pt x="766" y="2107"/>
                        <a:pt x="876" y="2209"/>
                        <a:pt x="876" y="2209"/>
                      </a:cubicBezTo>
                      <a:cubicBezTo>
                        <a:pt x="930" y="2258"/>
                        <a:pt x="1000" y="2285"/>
                        <a:pt x="1070" y="2285"/>
                      </a:cubicBezTo>
                      <a:cubicBezTo>
                        <a:pt x="1123" y="2285"/>
                        <a:pt x="1176" y="2270"/>
                        <a:pt x="1222" y="2238"/>
                      </a:cubicBezTo>
                      <a:cubicBezTo>
                        <a:pt x="1349" y="2152"/>
                        <a:pt x="1382" y="1980"/>
                        <a:pt x="1297" y="1854"/>
                      </a:cubicBezTo>
                      <a:cubicBezTo>
                        <a:pt x="1297" y="1854"/>
                        <a:pt x="1218" y="1738"/>
                        <a:pt x="1100" y="1570"/>
                      </a:cubicBezTo>
                      <a:cubicBezTo>
                        <a:pt x="977" y="1402"/>
                        <a:pt x="805" y="1185"/>
                        <a:pt x="646" y="961"/>
                      </a:cubicBezTo>
                      <a:cubicBezTo>
                        <a:pt x="470" y="743"/>
                        <a:pt x="329" y="513"/>
                        <a:pt x="216" y="330"/>
                      </a:cubicBezTo>
                      <a:cubicBezTo>
                        <a:pt x="121" y="132"/>
                        <a:pt x="57" y="0"/>
                        <a:pt x="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05;p54">
                  <a:extLst>
                    <a:ext uri="{FF2B5EF4-FFF2-40B4-BE49-F238E27FC236}">
                      <a16:creationId xmlns:a16="http://schemas.microsoft.com/office/drawing/2014/main" id="{9E67B2AB-1A9C-DDB1-B4B5-D786F31B619B}"/>
                    </a:ext>
                  </a:extLst>
                </p:cNvPr>
                <p:cNvSpPr/>
                <p:nvPr/>
              </p:nvSpPr>
              <p:spPr>
                <a:xfrm>
                  <a:off x="3996614" y="1175825"/>
                  <a:ext cx="57467" cy="36304"/>
                </a:xfrm>
                <a:custGeom>
                  <a:avLst/>
                  <a:gdLst/>
                  <a:ahLst/>
                  <a:cxnLst/>
                  <a:rect l="l" t="t" r="r" b="b"/>
                  <a:pathLst>
                    <a:path w="1613" h="1019" extrusionOk="0">
                      <a:moveTo>
                        <a:pt x="1203" y="0"/>
                      </a:moveTo>
                      <a:cubicBezTo>
                        <a:pt x="1100" y="0"/>
                        <a:pt x="998" y="43"/>
                        <a:pt x="925" y="128"/>
                      </a:cubicBezTo>
                      <a:cubicBezTo>
                        <a:pt x="915" y="141"/>
                        <a:pt x="891" y="174"/>
                        <a:pt x="824" y="254"/>
                      </a:cubicBezTo>
                      <a:cubicBezTo>
                        <a:pt x="765" y="343"/>
                        <a:pt x="669" y="449"/>
                        <a:pt x="555" y="540"/>
                      </a:cubicBezTo>
                      <a:cubicBezTo>
                        <a:pt x="359" y="766"/>
                        <a:pt x="5" y="870"/>
                        <a:pt x="0" y="884"/>
                      </a:cubicBezTo>
                      <a:cubicBezTo>
                        <a:pt x="0" y="884"/>
                        <a:pt x="77" y="931"/>
                        <a:pt x="219" y="982"/>
                      </a:cubicBezTo>
                      <a:cubicBezTo>
                        <a:pt x="306" y="1004"/>
                        <a:pt x="420" y="1018"/>
                        <a:pt x="543" y="1018"/>
                      </a:cubicBezTo>
                      <a:cubicBezTo>
                        <a:pt x="616" y="1018"/>
                        <a:pt x="692" y="1013"/>
                        <a:pt x="769" y="1001"/>
                      </a:cubicBezTo>
                      <a:cubicBezTo>
                        <a:pt x="963" y="948"/>
                        <a:pt x="1150" y="861"/>
                        <a:pt x="1282" y="776"/>
                      </a:cubicBezTo>
                      <a:cubicBezTo>
                        <a:pt x="1402" y="697"/>
                        <a:pt x="1480" y="603"/>
                        <a:pt x="1482" y="603"/>
                      </a:cubicBezTo>
                      <a:lnTo>
                        <a:pt x="1482" y="603"/>
                      </a:lnTo>
                      <a:cubicBezTo>
                        <a:pt x="1482" y="603"/>
                        <a:pt x="1482" y="603"/>
                        <a:pt x="1481" y="604"/>
                      </a:cubicBezTo>
                      <a:cubicBezTo>
                        <a:pt x="1613" y="451"/>
                        <a:pt x="1596" y="221"/>
                        <a:pt x="1441" y="87"/>
                      </a:cubicBezTo>
                      <a:cubicBezTo>
                        <a:pt x="1372" y="29"/>
                        <a:pt x="1287" y="0"/>
                        <a:pt x="1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07;p54">
                  <a:extLst>
                    <a:ext uri="{FF2B5EF4-FFF2-40B4-BE49-F238E27FC236}">
                      <a16:creationId xmlns:a16="http://schemas.microsoft.com/office/drawing/2014/main" id="{02FFB22F-6B5A-648C-2CA0-F3A93678EF64}"/>
                    </a:ext>
                  </a:extLst>
                </p:cNvPr>
                <p:cNvSpPr/>
                <p:nvPr/>
              </p:nvSpPr>
              <p:spPr>
                <a:xfrm>
                  <a:off x="4078806" y="760479"/>
                  <a:ext cx="41613" cy="39119"/>
                </a:xfrm>
                <a:custGeom>
                  <a:avLst/>
                  <a:gdLst/>
                  <a:ahLst/>
                  <a:cxnLst/>
                  <a:rect l="l" t="t" r="r" b="b"/>
                  <a:pathLst>
                    <a:path w="1168" h="1098" extrusionOk="0">
                      <a:moveTo>
                        <a:pt x="385" y="1"/>
                      </a:moveTo>
                      <a:cubicBezTo>
                        <a:pt x="342" y="1"/>
                        <a:pt x="302" y="5"/>
                        <a:pt x="267" y="17"/>
                      </a:cubicBezTo>
                      <a:cubicBezTo>
                        <a:pt x="82" y="81"/>
                        <a:pt x="1" y="167"/>
                        <a:pt x="1" y="167"/>
                      </a:cubicBezTo>
                      <a:cubicBezTo>
                        <a:pt x="1" y="167"/>
                        <a:pt x="120" y="247"/>
                        <a:pt x="237" y="301"/>
                      </a:cubicBezTo>
                      <a:cubicBezTo>
                        <a:pt x="301" y="315"/>
                        <a:pt x="346" y="404"/>
                        <a:pt x="402" y="428"/>
                      </a:cubicBezTo>
                      <a:cubicBezTo>
                        <a:pt x="456" y="468"/>
                        <a:pt x="503" y="530"/>
                        <a:pt x="559" y="571"/>
                      </a:cubicBezTo>
                      <a:cubicBezTo>
                        <a:pt x="751" y="786"/>
                        <a:pt x="1091" y="1092"/>
                        <a:pt x="1109" y="1098"/>
                      </a:cubicBezTo>
                      <a:cubicBezTo>
                        <a:pt x="1109" y="1098"/>
                        <a:pt x="1168" y="982"/>
                        <a:pt x="1161" y="805"/>
                      </a:cubicBezTo>
                      <a:cubicBezTo>
                        <a:pt x="1165" y="632"/>
                        <a:pt x="1090" y="399"/>
                        <a:pt x="919" y="213"/>
                      </a:cubicBezTo>
                      <a:cubicBezTo>
                        <a:pt x="814" y="140"/>
                        <a:pt x="716" y="48"/>
                        <a:pt x="593" y="23"/>
                      </a:cubicBezTo>
                      <a:cubicBezTo>
                        <a:pt x="520" y="11"/>
                        <a:pt x="449" y="1"/>
                        <a:pt x="3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08;p54">
                  <a:extLst>
                    <a:ext uri="{FF2B5EF4-FFF2-40B4-BE49-F238E27FC236}">
                      <a16:creationId xmlns:a16="http://schemas.microsoft.com/office/drawing/2014/main" id="{61DE84B2-2FFB-10B4-4389-607D81C39310}"/>
                    </a:ext>
                  </a:extLst>
                </p:cNvPr>
                <p:cNvSpPr/>
                <p:nvPr/>
              </p:nvSpPr>
              <p:spPr>
                <a:xfrm>
                  <a:off x="3675467" y="511585"/>
                  <a:ext cx="153020" cy="72431"/>
                </a:xfrm>
                <a:custGeom>
                  <a:avLst/>
                  <a:gdLst/>
                  <a:ahLst/>
                  <a:cxnLst/>
                  <a:rect l="l" t="t" r="r" b="b"/>
                  <a:pathLst>
                    <a:path w="4295" h="2033" extrusionOk="0">
                      <a:moveTo>
                        <a:pt x="448" y="1"/>
                      </a:moveTo>
                      <a:cubicBezTo>
                        <a:pt x="346" y="1"/>
                        <a:pt x="264" y="47"/>
                        <a:pt x="199" y="60"/>
                      </a:cubicBezTo>
                      <a:cubicBezTo>
                        <a:pt x="63" y="141"/>
                        <a:pt x="1" y="194"/>
                        <a:pt x="1" y="194"/>
                      </a:cubicBezTo>
                      <a:cubicBezTo>
                        <a:pt x="0" y="195"/>
                        <a:pt x="1" y="196"/>
                        <a:pt x="3" y="196"/>
                      </a:cubicBezTo>
                      <a:cubicBezTo>
                        <a:pt x="18" y="196"/>
                        <a:pt x="120" y="157"/>
                        <a:pt x="254" y="157"/>
                      </a:cubicBezTo>
                      <a:cubicBezTo>
                        <a:pt x="386" y="157"/>
                        <a:pt x="549" y="195"/>
                        <a:pt x="690" y="344"/>
                      </a:cubicBezTo>
                      <a:cubicBezTo>
                        <a:pt x="850" y="489"/>
                        <a:pt x="971" y="735"/>
                        <a:pt x="1134" y="999"/>
                      </a:cubicBezTo>
                      <a:cubicBezTo>
                        <a:pt x="1216" y="1129"/>
                        <a:pt x="1300" y="1278"/>
                        <a:pt x="1425" y="1416"/>
                      </a:cubicBezTo>
                      <a:cubicBezTo>
                        <a:pt x="1544" y="1551"/>
                        <a:pt x="1711" y="1725"/>
                        <a:pt x="2020" y="1746"/>
                      </a:cubicBezTo>
                      <a:cubicBezTo>
                        <a:pt x="2234" y="1739"/>
                        <a:pt x="2207" y="1718"/>
                        <a:pt x="2369" y="1664"/>
                      </a:cubicBezTo>
                      <a:lnTo>
                        <a:pt x="2569" y="1577"/>
                      </a:lnTo>
                      <a:cubicBezTo>
                        <a:pt x="2701" y="1518"/>
                        <a:pt x="2834" y="1480"/>
                        <a:pt x="2964" y="1458"/>
                      </a:cubicBezTo>
                      <a:cubicBezTo>
                        <a:pt x="3050" y="1446"/>
                        <a:pt x="3132" y="1437"/>
                        <a:pt x="3213" y="1437"/>
                      </a:cubicBezTo>
                      <a:cubicBezTo>
                        <a:pt x="3256" y="1437"/>
                        <a:pt x="3299" y="1439"/>
                        <a:pt x="3341" y="1445"/>
                      </a:cubicBezTo>
                      <a:cubicBezTo>
                        <a:pt x="3461" y="1461"/>
                        <a:pt x="3576" y="1493"/>
                        <a:pt x="3674" y="1545"/>
                      </a:cubicBezTo>
                      <a:cubicBezTo>
                        <a:pt x="3873" y="1646"/>
                        <a:pt x="4030" y="1755"/>
                        <a:pt x="4130" y="1869"/>
                      </a:cubicBezTo>
                      <a:cubicBezTo>
                        <a:pt x="4231" y="1976"/>
                        <a:pt x="4295" y="2033"/>
                        <a:pt x="4295" y="2033"/>
                      </a:cubicBezTo>
                      <a:cubicBezTo>
                        <a:pt x="4295" y="2033"/>
                        <a:pt x="4268" y="1951"/>
                        <a:pt x="4216" y="1818"/>
                      </a:cubicBezTo>
                      <a:cubicBezTo>
                        <a:pt x="4157" y="1694"/>
                        <a:pt x="4046" y="1474"/>
                        <a:pt x="3829" y="1306"/>
                      </a:cubicBezTo>
                      <a:cubicBezTo>
                        <a:pt x="3723" y="1220"/>
                        <a:pt x="3585" y="1145"/>
                        <a:pt x="3432" y="1091"/>
                      </a:cubicBezTo>
                      <a:cubicBezTo>
                        <a:pt x="3300" y="1043"/>
                        <a:pt x="3156" y="1012"/>
                        <a:pt x="3004" y="1012"/>
                      </a:cubicBezTo>
                      <a:cubicBezTo>
                        <a:pt x="2978" y="1012"/>
                        <a:pt x="2951" y="1013"/>
                        <a:pt x="2925" y="1015"/>
                      </a:cubicBezTo>
                      <a:cubicBezTo>
                        <a:pt x="2752" y="1028"/>
                        <a:pt x="2564" y="1049"/>
                        <a:pt x="2398" y="1119"/>
                      </a:cubicBezTo>
                      <a:lnTo>
                        <a:pt x="2145" y="1220"/>
                      </a:lnTo>
                      <a:cubicBezTo>
                        <a:pt x="2146" y="1220"/>
                        <a:pt x="2145" y="1219"/>
                        <a:pt x="2145" y="1219"/>
                      </a:cubicBezTo>
                      <a:cubicBezTo>
                        <a:pt x="2135" y="1219"/>
                        <a:pt x="2043" y="1251"/>
                        <a:pt x="2016" y="1251"/>
                      </a:cubicBezTo>
                      <a:cubicBezTo>
                        <a:pt x="2008" y="1251"/>
                        <a:pt x="2006" y="1248"/>
                        <a:pt x="2016" y="1239"/>
                      </a:cubicBezTo>
                      <a:lnTo>
                        <a:pt x="2016" y="1239"/>
                      </a:lnTo>
                      <a:cubicBezTo>
                        <a:pt x="2016" y="1239"/>
                        <a:pt x="2016" y="1239"/>
                        <a:pt x="2015" y="1239"/>
                      </a:cubicBezTo>
                      <a:cubicBezTo>
                        <a:pt x="1992" y="1239"/>
                        <a:pt x="1873" y="1193"/>
                        <a:pt x="1788" y="1085"/>
                      </a:cubicBezTo>
                      <a:cubicBezTo>
                        <a:pt x="1696" y="984"/>
                        <a:pt x="1595" y="867"/>
                        <a:pt x="1502" y="744"/>
                      </a:cubicBezTo>
                      <a:cubicBezTo>
                        <a:pt x="1315" y="500"/>
                        <a:pt x="1101" y="264"/>
                        <a:pt x="858" y="114"/>
                      </a:cubicBezTo>
                      <a:cubicBezTo>
                        <a:pt x="749" y="42"/>
                        <a:pt x="622" y="2"/>
                        <a:pt x="511" y="2"/>
                      </a:cubicBezTo>
                      <a:cubicBezTo>
                        <a:pt x="501" y="2"/>
                        <a:pt x="492" y="2"/>
                        <a:pt x="483" y="3"/>
                      </a:cubicBezTo>
                      <a:cubicBezTo>
                        <a:pt x="471" y="1"/>
                        <a:pt x="459" y="1"/>
                        <a:pt x="4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09;p54">
                  <a:extLst>
                    <a:ext uri="{FF2B5EF4-FFF2-40B4-BE49-F238E27FC236}">
                      <a16:creationId xmlns:a16="http://schemas.microsoft.com/office/drawing/2014/main" id="{3306B331-E917-B925-357D-B4328E3A6D17}"/>
                    </a:ext>
                  </a:extLst>
                </p:cNvPr>
                <p:cNvSpPr/>
                <p:nvPr/>
              </p:nvSpPr>
              <p:spPr>
                <a:xfrm>
                  <a:off x="3575746" y="694319"/>
                  <a:ext cx="148852" cy="193814"/>
                </a:xfrm>
                <a:custGeom>
                  <a:avLst/>
                  <a:gdLst/>
                  <a:ahLst/>
                  <a:cxnLst/>
                  <a:rect l="l" t="t" r="r" b="b"/>
                  <a:pathLst>
                    <a:path w="4178" h="5440" extrusionOk="0">
                      <a:moveTo>
                        <a:pt x="4178" y="0"/>
                      </a:moveTo>
                      <a:cubicBezTo>
                        <a:pt x="4178" y="0"/>
                        <a:pt x="4059" y="20"/>
                        <a:pt x="3851" y="56"/>
                      </a:cubicBezTo>
                      <a:cubicBezTo>
                        <a:pt x="3747" y="66"/>
                        <a:pt x="3630" y="127"/>
                        <a:pt x="3486" y="185"/>
                      </a:cubicBezTo>
                      <a:cubicBezTo>
                        <a:pt x="3333" y="234"/>
                        <a:pt x="3203" y="346"/>
                        <a:pt x="3048" y="462"/>
                      </a:cubicBezTo>
                      <a:cubicBezTo>
                        <a:pt x="2917" y="596"/>
                        <a:pt x="2759" y="746"/>
                        <a:pt x="2655" y="942"/>
                      </a:cubicBezTo>
                      <a:cubicBezTo>
                        <a:pt x="2533" y="1131"/>
                        <a:pt x="2446" y="1349"/>
                        <a:pt x="2391" y="1586"/>
                      </a:cubicBezTo>
                      <a:cubicBezTo>
                        <a:pt x="2346" y="1820"/>
                        <a:pt x="2303" y="2072"/>
                        <a:pt x="2320" y="2319"/>
                      </a:cubicBezTo>
                      <a:lnTo>
                        <a:pt x="2342" y="2694"/>
                      </a:lnTo>
                      <a:cubicBezTo>
                        <a:pt x="2332" y="2726"/>
                        <a:pt x="2359" y="2957"/>
                        <a:pt x="2321" y="2973"/>
                      </a:cubicBezTo>
                      <a:cubicBezTo>
                        <a:pt x="2307" y="3070"/>
                        <a:pt x="2177" y="3228"/>
                        <a:pt x="1997" y="3320"/>
                      </a:cubicBezTo>
                      <a:cubicBezTo>
                        <a:pt x="1825" y="3424"/>
                        <a:pt x="1620" y="3516"/>
                        <a:pt x="1417" y="3602"/>
                      </a:cubicBezTo>
                      <a:cubicBezTo>
                        <a:pt x="1010" y="3773"/>
                        <a:pt x="606" y="3971"/>
                        <a:pt x="325" y="4254"/>
                      </a:cubicBezTo>
                      <a:cubicBezTo>
                        <a:pt x="186" y="4393"/>
                        <a:pt x="93" y="4559"/>
                        <a:pt x="56" y="4716"/>
                      </a:cubicBezTo>
                      <a:cubicBezTo>
                        <a:pt x="0" y="4866"/>
                        <a:pt x="25" y="5007"/>
                        <a:pt x="13" y="5113"/>
                      </a:cubicBezTo>
                      <a:cubicBezTo>
                        <a:pt x="56" y="5327"/>
                        <a:pt x="86" y="5439"/>
                        <a:pt x="86" y="5439"/>
                      </a:cubicBezTo>
                      <a:cubicBezTo>
                        <a:pt x="86" y="5439"/>
                        <a:pt x="96" y="5322"/>
                        <a:pt x="113" y="5117"/>
                      </a:cubicBezTo>
                      <a:cubicBezTo>
                        <a:pt x="149" y="5022"/>
                        <a:pt x="154" y="4898"/>
                        <a:pt x="232" y="4787"/>
                      </a:cubicBezTo>
                      <a:cubicBezTo>
                        <a:pt x="293" y="4671"/>
                        <a:pt x="393" y="4565"/>
                        <a:pt x="517" y="4467"/>
                      </a:cubicBezTo>
                      <a:cubicBezTo>
                        <a:pt x="769" y="4268"/>
                        <a:pt x="1155" y="4162"/>
                        <a:pt x="1577" y="4020"/>
                      </a:cubicBezTo>
                      <a:cubicBezTo>
                        <a:pt x="1787" y="3944"/>
                        <a:pt x="2016" y="3879"/>
                        <a:pt x="2246" y="3745"/>
                      </a:cubicBezTo>
                      <a:cubicBezTo>
                        <a:pt x="2469" y="3618"/>
                        <a:pt x="2736" y="3433"/>
                        <a:pt x="2823" y="3056"/>
                      </a:cubicBezTo>
                      <a:cubicBezTo>
                        <a:pt x="2870" y="2849"/>
                        <a:pt x="2835" y="2832"/>
                        <a:pt x="2838" y="2631"/>
                      </a:cubicBezTo>
                      <a:lnTo>
                        <a:pt x="2809" y="2304"/>
                      </a:lnTo>
                      <a:cubicBezTo>
                        <a:pt x="2792" y="2088"/>
                        <a:pt x="2803" y="1874"/>
                        <a:pt x="2829" y="1674"/>
                      </a:cubicBezTo>
                      <a:cubicBezTo>
                        <a:pt x="2866" y="1476"/>
                        <a:pt x="2904" y="1284"/>
                        <a:pt x="2983" y="1114"/>
                      </a:cubicBezTo>
                      <a:cubicBezTo>
                        <a:pt x="3043" y="937"/>
                        <a:pt x="3158" y="798"/>
                        <a:pt x="3252" y="664"/>
                      </a:cubicBezTo>
                      <a:cubicBezTo>
                        <a:pt x="3373" y="554"/>
                        <a:pt x="3463" y="420"/>
                        <a:pt x="3580" y="350"/>
                      </a:cubicBezTo>
                      <a:cubicBezTo>
                        <a:pt x="3690" y="271"/>
                        <a:pt x="3783" y="186"/>
                        <a:pt x="3884" y="150"/>
                      </a:cubicBezTo>
                      <a:cubicBezTo>
                        <a:pt x="4071" y="56"/>
                        <a:pt x="4178" y="0"/>
                        <a:pt x="4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10;p54">
                  <a:extLst>
                    <a:ext uri="{FF2B5EF4-FFF2-40B4-BE49-F238E27FC236}">
                      <a16:creationId xmlns:a16="http://schemas.microsoft.com/office/drawing/2014/main" id="{2E2D57F0-9577-5235-B4DB-27B7A802D1D9}"/>
                    </a:ext>
                  </a:extLst>
                </p:cNvPr>
                <p:cNvSpPr/>
                <p:nvPr/>
              </p:nvSpPr>
              <p:spPr>
                <a:xfrm>
                  <a:off x="3953219" y="783851"/>
                  <a:ext cx="103534" cy="134102"/>
                </a:xfrm>
                <a:custGeom>
                  <a:avLst/>
                  <a:gdLst/>
                  <a:ahLst/>
                  <a:cxnLst/>
                  <a:rect l="l" t="t" r="r" b="b"/>
                  <a:pathLst>
                    <a:path w="2906" h="3764" extrusionOk="0">
                      <a:moveTo>
                        <a:pt x="2905" y="1"/>
                      </a:moveTo>
                      <a:lnTo>
                        <a:pt x="2905" y="1"/>
                      </a:lnTo>
                      <a:cubicBezTo>
                        <a:pt x="2905" y="1"/>
                        <a:pt x="2820" y="6"/>
                        <a:pt x="2678" y="26"/>
                      </a:cubicBezTo>
                      <a:cubicBezTo>
                        <a:pt x="2542" y="53"/>
                        <a:pt x="2307" y="117"/>
                        <a:pt x="2096" y="290"/>
                      </a:cubicBezTo>
                      <a:cubicBezTo>
                        <a:pt x="2000" y="382"/>
                        <a:pt x="1883" y="489"/>
                        <a:pt x="1806" y="626"/>
                      </a:cubicBezTo>
                      <a:cubicBezTo>
                        <a:pt x="1715" y="761"/>
                        <a:pt x="1646" y="916"/>
                        <a:pt x="1605" y="1085"/>
                      </a:cubicBezTo>
                      <a:cubicBezTo>
                        <a:pt x="1571" y="1252"/>
                        <a:pt x="1536" y="1433"/>
                        <a:pt x="1547" y="1609"/>
                      </a:cubicBezTo>
                      <a:lnTo>
                        <a:pt x="1562" y="1876"/>
                      </a:lnTo>
                      <a:cubicBezTo>
                        <a:pt x="1562" y="1876"/>
                        <a:pt x="1562" y="1876"/>
                        <a:pt x="1562" y="1876"/>
                      </a:cubicBezTo>
                      <a:lnTo>
                        <a:pt x="1562" y="1876"/>
                      </a:lnTo>
                      <a:cubicBezTo>
                        <a:pt x="1555" y="1876"/>
                        <a:pt x="1570" y="2047"/>
                        <a:pt x="1549" y="2047"/>
                      </a:cubicBezTo>
                      <a:cubicBezTo>
                        <a:pt x="1548" y="2047"/>
                        <a:pt x="1547" y="2046"/>
                        <a:pt x="1546" y="2045"/>
                      </a:cubicBezTo>
                      <a:lnTo>
                        <a:pt x="1546" y="2045"/>
                      </a:lnTo>
                      <a:cubicBezTo>
                        <a:pt x="1547" y="2069"/>
                        <a:pt x="1480" y="2174"/>
                        <a:pt x="1362" y="2232"/>
                      </a:cubicBezTo>
                      <a:cubicBezTo>
                        <a:pt x="1251" y="2298"/>
                        <a:pt x="1113" y="2367"/>
                        <a:pt x="974" y="2427"/>
                      </a:cubicBezTo>
                      <a:cubicBezTo>
                        <a:pt x="693" y="2550"/>
                        <a:pt x="410" y="2702"/>
                        <a:pt x="212" y="2910"/>
                      </a:cubicBezTo>
                      <a:cubicBezTo>
                        <a:pt x="1" y="3124"/>
                        <a:pt x="3" y="3395"/>
                        <a:pt x="12" y="3536"/>
                      </a:cubicBezTo>
                      <a:cubicBezTo>
                        <a:pt x="47" y="3687"/>
                        <a:pt x="77" y="3763"/>
                        <a:pt x="77" y="3763"/>
                      </a:cubicBezTo>
                      <a:cubicBezTo>
                        <a:pt x="77" y="3763"/>
                        <a:pt x="93" y="3676"/>
                        <a:pt x="109" y="3540"/>
                      </a:cubicBezTo>
                      <a:cubicBezTo>
                        <a:pt x="146" y="3403"/>
                        <a:pt x="231" y="3239"/>
                        <a:pt x="404" y="3123"/>
                      </a:cubicBezTo>
                      <a:cubicBezTo>
                        <a:pt x="574" y="2998"/>
                        <a:pt x="839" y="2939"/>
                        <a:pt x="1131" y="2846"/>
                      </a:cubicBezTo>
                      <a:cubicBezTo>
                        <a:pt x="1278" y="2795"/>
                        <a:pt x="1439" y="2754"/>
                        <a:pt x="1608" y="2655"/>
                      </a:cubicBezTo>
                      <a:cubicBezTo>
                        <a:pt x="1769" y="2563"/>
                        <a:pt x="1972" y="2430"/>
                        <a:pt x="2044" y="2127"/>
                      </a:cubicBezTo>
                      <a:cubicBezTo>
                        <a:pt x="2079" y="1955"/>
                        <a:pt x="2055" y="1976"/>
                        <a:pt x="2053" y="1811"/>
                      </a:cubicBezTo>
                      <a:lnTo>
                        <a:pt x="2033" y="1592"/>
                      </a:lnTo>
                      <a:cubicBezTo>
                        <a:pt x="2023" y="1447"/>
                        <a:pt x="2025" y="1305"/>
                        <a:pt x="2040" y="1172"/>
                      </a:cubicBezTo>
                      <a:cubicBezTo>
                        <a:pt x="2063" y="1041"/>
                        <a:pt x="2080" y="913"/>
                        <a:pt x="2130" y="797"/>
                      </a:cubicBezTo>
                      <a:cubicBezTo>
                        <a:pt x="2164" y="678"/>
                        <a:pt x="2237" y="583"/>
                        <a:pt x="2297" y="491"/>
                      </a:cubicBezTo>
                      <a:cubicBezTo>
                        <a:pt x="2440" y="322"/>
                        <a:pt x="2574" y="190"/>
                        <a:pt x="2707" y="119"/>
                      </a:cubicBezTo>
                      <a:cubicBezTo>
                        <a:pt x="2835" y="49"/>
                        <a:pt x="2905" y="1"/>
                        <a:pt x="29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11;p54">
                  <a:extLst>
                    <a:ext uri="{FF2B5EF4-FFF2-40B4-BE49-F238E27FC236}">
                      <a16:creationId xmlns:a16="http://schemas.microsoft.com/office/drawing/2014/main" id="{37C5FD4E-BC81-EB7C-6211-770C858FAB0B}"/>
                    </a:ext>
                  </a:extLst>
                </p:cNvPr>
                <p:cNvSpPr/>
                <p:nvPr/>
              </p:nvSpPr>
              <p:spPr>
                <a:xfrm>
                  <a:off x="3881573" y="1386633"/>
                  <a:ext cx="144861" cy="80839"/>
                </a:xfrm>
                <a:custGeom>
                  <a:avLst/>
                  <a:gdLst/>
                  <a:ahLst/>
                  <a:cxnLst/>
                  <a:rect l="l" t="t" r="r" b="b"/>
                  <a:pathLst>
                    <a:path w="4066" h="2269" extrusionOk="0">
                      <a:moveTo>
                        <a:pt x="0" y="1"/>
                      </a:moveTo>
                      <a:cubicBezTo>
                        <a:pt x="0" y="1"/>
                        <a:pt x="20" y="84"/>
                        <a:pt x="61" y="223"/>
                      </a:cubicBezTo>
                      <a:cubicBezTo>
                        <a:pt x="108" y="345"/>
                        <a:pt x="202" y="570"/>
                        <a:pt x="402" y="748"/>
                      </a:cubicBezTo>
                      <a:cubicBezTo>
                        <a:pt x="498" y="842"/>
                        <a:pt x="629" y="923"/>
                        <a:pt x="771" y="989"/>
                      </a:cubicBezTo>
                      <a:cubicBezTo>
                        <a:pt x="921" y="1057"/>
                        <a:pt x="1086" y="1101"/>
                        <a:pt x="1262" y="1104"/>
                      </a:cubicBezTo>
                      <a:cubicBezTo>
                        <a:pt x="1435" y="1104"/>
                        <a:pt x="1620" y="1095"/>
                        <a:pt x="1788" y="1039"/>
                      </a:cubicBezTo>
                      <a:lnTo>
                        <a:pt x="2005" y="970"/>
                      </a:lnTo>
                      <a:cubicBezTo>
                        <a:pt x="2055" y="957"/>
                        <a:pt x="2128" y="940"/>
                        <a:pt x="2157" y="940"/>
                      </a:cubicBezTo>
                      <a:cubicBezTo>
                        <a:pt x="2169" y="940"/>
                        <a:pt x="2174" y="943"/>
                        <a:pt x="2165" y="951"/>
                      </a:cubicBezTo>
                      <a:cubicBezTo>
                        <a:pt x="2165" y="951"/>
                        <a:pt x="2165" y="951"/>
                        <a:pt x="2165" y="951"/>
                      </a:cubicBezTo>
                      <a:cubicBezTo>
                        <a:pt x="2186" y="951"/>
                        <a:pt x="2299" y="1005"/>
                        <a:pt x="2376" y="1116"/>
                      </a:cubicBezTo>
                      <a:cubicBezTo>
                        <a:pt x="2458" y="1222"/>
                        <a:pt x="2548" y="1344"/>
                        <a:pt x="2632" y="1470"/>
                      </a:cubicBezTo>
                      <a:cubicBezTo>
                        <a:pt x="2799" y="1720"/>
                        <a:pt x="2992" y="1963"/>
                        <a:pt x="3220" y="2129"/>
                      </a:cubicBezTo>
                      <a:cubicBezTo>
                        <a:pt x="3329" y="2211"/>
                        <a:pt x="3462" y="2260"/>
                        <a:pt x="3578" y="2263"/>
                      </a:cubicBezTo>
                      <a:cubicBezTo>
                        <a:pt x="3599" y="2267"/>
                        <a:pt x="3619" y="2269"/>
                        <a:pt x="3639" y="2269"/>
                      </a:cubicBezTo>
                      <a:cubicBezTo>
                        <a:pt x="3727" y="2269"/>
                        <a:pt x="3801" y="2235"/>
                        <a:pt x="3861" y="2227"/>
                      </a:cubicBezTo>
                      <a:cubicBezTo>
                        <a:pt x="3999" y="2157"/>
                        <a:pt x="4064" y="2109"/>
                        <a:pt x="4064" y="2109"/>
                      </a:cubicBezTo>
                      <a:cubicBezTo>
                        <a:pt x="4065" y="2108"/>
                        <a:pt x="4065" y="2107"/>
                        <a:pt x="4062" y="2107"/>
                      </a:cubicBezTo>
                      <a:cubicBezTo>
                        <a:pt x="4048" y="2107"/>
                        <a:pt x="3972" y="2129"/>
                        <a:pt x="3870" y="2129"/>
                      </a:cubicBezTo>
                      <a:cubicBezTo>
                        <a:pt x="3734" y="2129"/>
                        <a:pt x="3550" y="2090"/>
                        <a:pt x="3405" y="1910"/>
                      </a:cubicBezTo>
                      <a:cubicBezTo>
                        <a:pt x="3259" y="1757"/>
                        <a:pt x="3158" y="1507"/>
                        <a:pt x="3017" y="1239"/>
                      </a:cubicBezTo>
                      <a:cubicBezTo>
                        <a:pt x="2943" y="1106"/>
                        <a:pt x="2874" y="957"/>
                        <a:pt x="2760" y="812"/>
                      </a:cubicBezTo>
                      <a:cubicBezTo>
                        <a:pt x="2651" y="673"/>
                        <a:pt x="2504" y="492"/>
                        <a:pt x="2202" y="444"/>
                      </a:cubicBezTo>
                      <a:cubicBezTo>
                        <a:pt x="2173" y="441"/>
                        <a:pt x="2148" y="440"/>
                        <a:pt x="2125" y="440"/>
                      </a:cubicBezTo>
                      <a:cubicBezTo>
                        <a:pt x="1998" y="440"/>
                        <a:pt x="1963" y="472"/>
                        <a:pt x="1889" y="485"/>
                      </a:cubicBezTo>
                      <a:lnTo>
                        <a:pt x="1651" y="568"/>
                      </a:lnTo>
                      <a:cubicBezTo>
                        <a:pt x="1521" y="616"/>
                        <a:pt x="1387" y="642"/>
                        <a:pt x="1260" y="656"/>
                      </a:cubicBezTo>
                      <a:cubicBezTo>
                        <a:pt x="1211" y="660"/>
                        <a:pt x="1163" y="662"/>
                        <a:pt x="1116" y="662"/>
                      </a:cubicBezTo>
                      <a:cubicBezTo>
                        <a:pt x="1039" y="662"/>
                        <a:pt x="965" y="656"/>
                        <a:pt x="892" y="640"/>
                      </a:cubicBezTo>
                      <a:cubicBezTo>
                        <a:pt x="778" y="615"/>
                        <a:pt x="664" y="576"/>
                        <a:pt x="574" y="518"/>
                      </a:cubicBezTo>
                      <a:cubicBezTo>
                        <a:pt x="387" y="406"/>
                        <a:pt x="241" y="290"/>
                        <a:pt x="150" y="172"/>
                      </a:cubicBezTo>
                      <a:cubicBezTo>
                        <a:pt x="59" y="60"/>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30174261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061"/>
        <p:cNvGrpSpPr/>
        <p:nvPr/>
      </p:nvGrpSpPr>
      <p:grpSpPr>
        <a:xfrm>
          <a:off x="0" y="0"/>
          <a:ext cx="0" cy="0"/>
          <a:chOff x="0" y="0"/>
          <a:chExt cx="0" cy="0"/>
        </a:xfrm>
      </p:grpSpPr>
      <p:sp>
        <p:nvSpPr>
          <p:cNvPr id="1613" name="Google Shape;1613;p54"/>
          <p:cNvSpPr/>
          <p:nvPr/>
        </p:nvSpPr>
        <p:spPr>
          <a:xfrm>
            <a:off x="4890525" y="48962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6EB44FA6-AF2F-E1AB-574A-77DDB43718DB}"/>
              </a:ext>
            </a:extLst>
          </p:cNvPr>
          <p:cNvSpPr txBox="1"/>
          <p:nvPr/>
        </p:nvSpPr>
        <p:spPr>
          <a:xfrm>
            <a:off x="1200150" y="162204"/>
            <a:ext cx="6385213" cy="721736"/>
          </a:xfrm>
          <a:prstGeom prst="rect">
            <a:avLst/>
          </a:prstGeom>
          <a:noFill/>
        </p:spPr>
        <p:txBody>
          <a:bodyPr wrap="square">
            <a:spAutoFit/>
          </a:bodyPr>
          <a:lstStyle/>
          <a:p>
            <a:pPr marL="0" marR="0" algn="ctr" rtl="1">
              <a:lnSpc>
                <a:spcPct val="107000"/>
              </a:lnSpc>
              <a:spcBef>
                <a:spcPts val="0"/>
              </a:spcBef>
              <a:spcAft>
                <a:spcPts val="800"/>
              </a:spcAft>
            </a:pPr>
            <a:r>
              <a:rPr lang="he-IL" sz="4000" b="1" kern="100">
                <a:solidFill>
                  <a:schemeClr val="accent1"/>
                </a:solidFill>
                <a:effectLst/>
                <a:latin typeface="Calibri" panose="020F0502020204030204" pitchFamily="34" charset="0"/>
                <a:ea typeface="Calibri" panose="020F0502020204030204" pitchFamily="34" charset="0"/>
                <a:cs typeface="Calibri" panose="020F0502020204030204" pitchFamily="34" charset="0"/>
              </a:rPr>
              <a:t>המודל הטוב ביותר</a:t>
            </a:r>
            <a:endParaRPr lang="en-US" sz="4000" b="1" kern="100">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16F978D3-305C-93B1-B3E7-0AD01DBA5598}"/>
              </a:ext>
            </a:extLst>
          </p:cNvPr>
          <p:cNvSpPr txBox="1"/>
          <p:nvPr/>
        </p:nvSpPr>
        <p:spPr>
          <a:xfrm>
            <a:off x="817921" y="820842"/>
            <a:ext cx="8279607" cy="276999"/>
          </a:xfrm>
          <a:prstGeom prst="rect">
            <a:avLst/>
          </a:prstGeom>
          <a:noFill/>
        </p:spPr>
        <p:txBody>
          <a:bodyPr wrap="square">
            <a:spAutoFit/>
          </a:bodyPr>
          <a:lstStyle/>
          <a:p>
            <a:pPr algn="r" rtl="1"/>
            <a:r>
              <a:rPr lang="he-IL" sz="1200">
                <a:solidFill>
                  <a:schemeClr val="accent1"/>
                </a:solidFill>
                <a:effectLst/>
                <a:latin typeface="Calibri" panose="020F0502020204030204" pitchFamily="34" charset="0"/>
                <a:ea typeface="Calibri" panose="020F0502020204030204" pitchFamily="34" charset="0"/>
                <a:cs typeface="Calibri" panose="020F0502020204030204" pitchFamily="34" charset="0"/>
              </a:rPr>
              <a:t>לאחר </a:t>
            </a:r>
            <a:r>
              <a:rPr lang="he-IL" sz="1200">
                <a:solidFill>
                  <a:schemeClr val="accent1"/>
                </a:solidFill>
                <a:latin typeface="Calibri" panose="020F0502020204030204" pitchFamily="34" charset="0"/>
                <a:ea typeface="Calibri" panose="020F0502020204030204" pitchFamily="34" charset="0"/>
                <a:cs typeface="Calibri" panose="020F0502020204030204" pitchFamily="34" charset="0"/>
              </a:rPr>
              <a:t>איזון המחלקה הרצנו את המודל המקורי </a:t>
            </a:r>
            <a:r>
              <a:rPr lang="en-US" sz="1200">
                <a:solidFill>
                  <a:schemeClr val="accent1"/>
                </a:solidFill>
                <a:latin typeface="Calibri" panose="020F0502020204030204" pitchFamily="34" charset="0"/>
                <a:ea typeface="Calibri" panose="020F0502020204030204" pitchFamily="34" charset="0"/>
                <a:cs typeface="Calibri" panose="020F0502020204030204" pitchFamily="34" charset="0"/>
              </a:rPr>
              <a:t>EfficientNetB3</a:t>
            </a:r>
            <a:r>
              <a:rPr lang="he-IL" sz="1200">
                <a:solidFill>
                  <a:schemeClr val="accent1"/>
                </a:solidFill>
                <a:latin typeface="Calibri" panose="020F0502020204030204" pitchFamily="34" charset="0"/>
                <a:ea typeface="Calibri" panose="020F0502020204030204" pitchFamily="34" charset="0"/>
                <a:cs typeface="Calibri" panose="020F0502020204030204" pitchFamily="34" charset="0"/>
              </a:rPr>
              <a:t> ללא שינויי פרמטרים חוץ מהרצת 50 </a:t>
            </a:r>
            <a:r>
              <a:rPr lang="en-US" sz="1200">
                <a:solidFill>
                  <a:schemeClr val="accent1"/>
                </a:solidFill>
                <a:latin typeface="Calibri" panose="020F0502020204030204" pitchFamily="34" charset="0"/>
                <a:ea typeface="Calibri" panose="020F0502020204030204" pitchFamily="34" charset="0"/>
                <a:cs typeface="Calibri" panose="020F0502020204030204" pitchFamily="34" charset="0"/>
              </a:rPr>
              <a:t>Epochs</a:t>
            </a:r>
            <a:endParaRPr lang="he-IL" sz="1200">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2" name="תמונה 13">
            <a:extLst>
              <a:ext uri="{FF2B5EF4-FFF2-40B4-BE49-F238E27FC236}">
                <a16:creationId xmlns:a16="http://schemas.microsoft.com/office/drawing/2014/main" id="{53C68120-97FD-F8D6-96D6-4160E51D64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4843" y="1139682"/>
            <a:ext cx="4632685" cy="2228556"/>
          </a:xfrm>
          <a:prstGeom prst="rect">
            <a:avLst/>
          </a:prstGeom>
        </p:spPr>
      </p:pic>
      <p:pic>
        <p:nvPicPr>
          <p:cNvPr id="3" name="תמונה 1">
            <a:extLst>
              <a:ext uri="{FF2B5EF4-FFF2-40B4-BE49-F238E27FC236}">
                <a16:creationId xmlns:a16="http://schemas.microsoft.com/office/drawing/2014/main" id="{6EC3FF4E-762E-B367-7EA0-3A91F9CB9824}"/>
              </a:ext>
            </a:extLst>
          </p:cNvPr>
          <p:cNvPicPr>
            <a:picLocks noChangeAspect="1"/>
          </p:cNvPicPr>
          <p:nvPr/>
        </p:nvPicPr>
        <p:blipFill rotWithShape="1">
          <a:blip r:embed="rId4"/>
          <a:srcRect l="44763" t="-30006"/>
          <a:stretch/>
        </p:blipFill>
        <p:spPr>
          <a:xfrm>
            <a:off x="4464842" y="4199273"/>
            <a:ext cx="4557714" cy="425915"/>
          </a:xfrm>
          <a:prstGeom prst="rect">
            <a:avLst/>
          </a:prstGeom>
        </p:spPr>
      </p:pic>
      <p:sp>
        <p:nvSpPr>
          <p:cNvPr id="9" name="TextBox 8">
            <a:extLst>
              <a:ext uri="{FF2B5EF4-FFF2-40B4-BE49-F238E27FC236}">
                <a16:creationId xmlns:a16="http://schemas.microsoft.com/office/drawing/2014/main" id="{15D2E5E3-31F0-AE24-A262-1D212483C9CD}"/>
              </a:ext>
            </a:extLst>
          </p:cNvPr>
          <p:cNvSpPr txBox="1"/>
          <p:nvPr/>
        </p:nvSpPr>
        <p:spPr>
          <a:xfrm>
            <a:off x="4342069" y="3922274"/>
            <a:ext cx="4680487" cy="276999"/>
          </a:xfrm>
          <a:prstGeom prst="rect">
            <a:avLst/>
          </a:prstGeom>
          <a:noFill/>
        </p:spPr>
        <p:txBody>
          <a:bodyPr wrap="square">
            <a:spAutoFit/>
          </a:bodyPr>
          <a:lstStyle/>
          <a:p>
            <a:pPr algn="r" rtl="1"/>
            <a:r>
              <a:rPr lang="he-IL" sz="1200">
                <a:solidFill>
                  <a:schemeClr val="accent1"/>
                </a:solidFill>
                <a:effectLst/>
                <a:latin typeface="Calibri" panose="020F0502020204030204" pitchFamily="34" charset="0"/>
                <a:ea typeface="Calibri" panose="020F0502020204030204" pitchFamily="34" charset="0"/>
                <a:cs typeface="Calibri" panose="020F0502020204030204" pitchFamily="34" charset="0"/>
              </a:rPr>
              <a:t>כפי שניתן לראות מן הגרף אחוז הדיוק עלה משמעותית </a:t>
            </a:r>
            <a:r>
              <a:rPr lang="he-IL" sz="1200">
                <a:solidFill>
                  <a:schemeClr val="accent1"/>
                </a:solidFill>
                <a:latin typeface="Calibri" panose="020F0502020204030204" pitchFamily="34" charset="0"/>
                <a:ea typeface="Calibri" panose="020F0502020204030204" pitchFamily="34" charset="0"/>
                <a:cs typeface="Calibri" panose="020F0502020204030204" pitchFamily="34" charset="0"/>
              </a:rPr>
              <a:t>ו</a:t>
            </a:r>
            <a:r>
              <a:rPr lang="he-IL" sz="1200">
                <a:solidFill>
                  <a:schemeClr val="accent1"/>
                </a:solidFill>
                <a:effectLst/>
                <a:latin typeface="Calibri" panose="020F0502020204030204" pitchFamily="34" charset="0"/>
                <a:ea typeface="Calibri" panose="020F0502020204030204" pitchFamily="34" charset="0"/>
                <a:cs typeface="Calibri" panose="020F0502020204030204" pitchFamily="34" charset="0"/>
              </a:rPr>
              <a:t>הוא מתכנס סביב ה 0.998</a:t>
            </a:r>
          </a:p>
        </p:txBody>
      </p:sp>
      <p:pic>
        <p:nvPicPr>
          <p:cNvPr id="11" name="תמונה 9" descr="תמונה שמכילה טקסט, צילום מסך, גופן, תצוגה&#10;&#10;התיאור נוצר באופן אוטומטי">
            <a:extLst>
              <a:ext uri="{FF2B5EF4-FFF2-40B4-BE49-F238E27FC236}">
                <a16:creationId xmlns:a16="http://schemas.microsoft.com/office/drawing/2014/main" id="{D3C0B09F-83A3-653D-5FC1-347CC08BCE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0003" y="1393171"/>
            <a:ext cx="3667629" cy="1845477"/>
          </a:xfrm>
          <a:prstGeom prst="rect">
            <a:avLst/>
          </a:prstGeom>
        </p:spPr>
      </p:pic>
      <p:sp>
        <p:nvSpPr>
          <p:cNvPr id="16" name="TextBox 15">
            <a:extLst>
              <a:ext uri="{FF2B5EF4-FFF2-40B4-BE49-F238E27FC236}">
                <a16:creationId xmlns:a16="http://schemas.microsoft.com/office/drawing/2014/main" id="{B277D8A4-7260-B232-C2DF-79BF086164AB}"/>
              </a:ext>
            </a:extLst>
          </p:cNvPr>
          <p:cNvSpPr txBox="1"/>
          <p:nvPr/>
        </p:nvSpPr>
        <p:spPr>
          <a:xfrm>
            <a:off x="-772855" y="1101885"/>
            <a:ext cx="4680487" cy="276999"/>
          </a:xfrm>
          <a:prstGeom prst="rect">
            <a:avLst/>
          </a:prstGeom>
          <a:noFill/>
        </p:spPr>
        <p:txBody>
          <a:bodyPr wrap="square">
            <a:spAutoFit/>
          </a:bodyPr>
          <a:lstStyle/>
          <a:p>
            <a:pPr algn="r" rtl="1"/>
            <a:r>
              <a:rPr lang="he-IL" sz="1200">
                <a:solidFill>
                  <a:schemeClr val="accent1"/>
                </a:solidFill>
                <a:latin typeface="Calibri" panose="020F0502020204030204" pitchFamily="34" charset="0"/>
                <a:ea typeface="Calibri" panose="020F0502020204030204" pitchFamily="34" charset="0"/>
                <a:cs typeface="Calibri" panose="020F0502020204030204" pitchFamily="34" charset="0"/>
              </a:rPr>
              <a:t>אין ספק שזהו המודל הטוב ביותר ולכן נבדוק את סט המבחן שלנו</a:t>
            </a:r>
            <a:endParaRPr lang="he-IL" sz="1200">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7" name="תמונה 11">
            <a:extLst>
              <a:ext uri="{FF2B5EF4-FFF2-40B4-BE49-F238E27FC236}">
                <a16:creationId xmlns:a16="http://schemas.microsoft.com/office/drawing/2014/main" id="{A1D62924-9D6A-8689-430E-2A2B548EBA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0003" y="3677074"/>
            <a:ext cx="3812633" cy="175086"/>
          </a:xfrm>
          <a:prstGeom prst="rect">
            <a:avLst/>
          </a:prstGeom>
        </p:spPr>
      </p:pic>
      <p:pic>
        <p:nvPicPr>
          <p:cNvPr id="18" name="תמונה 7" descr="תמונה שמכילה טקסט, גופן, כלי, מדריך&#10;&#10;התיאור נוצר באופן אוטומטי">
            <a:extLst>
              <a:ext uri="{FF2B5EF4-FFF2-40B4-BE49-F238E27FC236}">
                <a16:creationId xmlns:a16="http://schemas.microsoft.com/office/drawing/2014/main" id="{908FE43B-7065-7B8F-7F7E-5921CD47E8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552" y="3922274"/>
            <a:ext cx="1974087" cy="929942"/>
          </a:xfrm>
          <a:prstGeom prst="rect">
            <a:avLst/>
          </a:prstGeom>
        </p:spPr>
      </p:pic>
      <p:sp>
        <p:nvSpPr>
          <p:cNvPr id="19" name="TextBox 18">
            <a:extLst>
              <a:ext uri="{FF2B5EF4-FFF2-40B4-BE49-F238E27FC236}">
                <a16:creationId xmlns:a16="http://schemas.microsoft.com/office/drawing/2014/main" id="{A51781F7-F02D-F2D6-77C9-CAFFF55D921C}"/>
              </a:ext>
            </a:extLst>
          </p:cNvPr>
          <p:cNvSpPr txBox="1"/>
          <p:nvPr/>
        </p:nvSpPr>
        <p:spPr>
          <a:xfrm>
            <a:off x="86776" y="3396031"/>
            <a:ext cx="2985038" cy="276999"/>
          </a:xfrm>
          <a:prstGeom prst="rect">
            <a:avLst/>
          </a:prstGeom>
          <a:noFill/>
        </p:spPr>
        <p:txBody>
          <a:bodyPr wrap="square">
            <a:spAutoFit/>
          </a:bodyPr>
          <a:lstStyle/>
          <a:p>
            <a:pPr algn="r" rtl="1"/>
            <a:r>
              <a:rPr lang="he-IL" sz="1200">
                <a:solidFill>
                  <a:schemeClr val="accent1"/>
                </a:solidFill>
                <a:effectLst/>
                <a:latin typeface="Calibri" panose="020F0502020204030204" pitchFamily="34" charset="0"/>
                <a:ea typeface="Calibri" panose="020F0502020204030204" pitchFamily="34" charset="0"/>
                <a:cs typeface="Calibri" panose="020F0502020204030204" pitchFamily="34" charset="0"/>
              </a:rPr>
              <a:t>הזמן לביצוע הערכה :</a:t>
            </a:r>
          </a:p>
        </p:txBody>
      </p:sp>
    </p:spTree>
    <p:extLst>
      <p:ext uri="{BB962C8B-B14F-4D97-AF65-F5344CB8AC3E}">
        <p14:creationId xmlns:p14="http://schemas.microsoft.com/office/powerpoint/2010/main" val="35226896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תמונה 1" descr="תמונה שמכילה טקסט, צילום מסך, מלבן, תרשים&#10;&#10;התיאור נוצר באופן אוטומטי">
            <a:extLst>
              <a:ext uri="{FF2B5EF4-FFF2-40B4-BE49-F238E27FC236}">
                <a16:creationId xmlns:a16="http://schemas.microsoft.com/office/drawing/2014/main" id="{12E4B300-5329-2C10-E37C-5812D812AE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9703" y="647700"/>
            <a:ext cx="3324391" cy="3444942"/>
          </a:xfrm>
          <a:prstGeom prst="rect">
            <a:avLst/>
          </a:prstGeom>
        </p:spPr>
      </p:pic>
      <p:pic>
        <p:nvPicPr>
          <p:cNvPr id="5" name="תמונה 12">
            <a:extLst>
              <a:ext uri="{FF2B5EF4-FFF2-40B4-BE49-F238E27FC236}">
                <a16:creationId xmlns:a16="http://schemas.microsoft.com/office/drawing/2014/main" id="{23E2E992-D2D5-5D3D-09C9-412F42A8DE9F}"/>
              </a:ext>
            </a:extLst>
          </p:cNvPr>
          <p:cNvPicPr>
            <a:picLocks noChangeAspect="1"/>
          </p:cNvPicPr>
          <p:nvPr/>
        </p:nvPicPr>
        <p:blipFill>
          <a:blip r:embed="rId4"/>
          <a:stretch>
            <a:fillRect/>
          </a:stretch>
        </p:blipFill>
        <p:spPr>
          <a:xfrm>
            <a:off x="239905" y="4122738"/>
            <a:ext cx="4483099" cy="320675"/>
          </a:xfrm>
          <a:prstGeom prst="rect">
            <a:avLst/>
          </a:prstGeom>
        </p:spPr>
      </p:pic>
      <p:sp>
        <p:nvSpPr>
          <p:cNvPr id="7" name="TextBox 6">
            <a:extLst>
              <a:ext uri="{FF2B5EF4-FFF2-40B4-BE49-F238E27FC236}">
                <a16:creationId xmlns:a16="http://schemas.microsoft.com/office/drawing/2014/main" id="{8C424D9F-FE0C-DF2C-2F2E-ABDA73249238}"/>
              </a:ext>
            </a:extLst>
          </p:cNvPr>
          <p:cNvSpPr txBox="1"/>
          <p:nvPr/>
        </p:nvSpPr>
        <p:spPr>
          <a:xfrm>
            <a:off x="5572125" y="4188947"/>
            <a:ext cx="3450430" cy="738664"/>
          </a:xfrm>
          <a:prstGeom prst="rect">
            <a:avLst/>
          </a:prstGeom>
          <a:noFill/>
        </p:spPr>
        <p:txBody>
          <a:bodyPr wrap="square">
            <a:spAutoFit/>
          </a:bodyPr>
          <a:lstStyle/>
          <a:p>
            <a:pPr algn="r"/>
            <a:r>
              <a:rPr lang="he-IL" sz="1400" kern="100">
                <a:solidFill>
                  <a:schemeClr val="accent1"/>
                </a:solidFill>
                <a:effectLst/>
                <a:latin typeface="Aptos" panose="020B0004020202020204" pitchFamily="34" charset="0"/>
                <a:ea typeface="Aptos" panose="020B0004020202020204" pitchFamily="34" charset="0"/>
                <a:cs typeface="Calibri" panose="020F0502020204030204" pitchFamily="34" charset="0"/>
              </a:rPr>
              <a:t>מהמטריצה ניתן לראות כי יש רק 3 תמונות שהמחשב זיהה כסוג גידול שונה מהגידול שהיה בפועל.</a:t>
            </a:r>
            <a:endParaRPr lang="he-IL">
              <a:solidFill>
                <a:schemeClr val="accent1"/>
              </a:solidFill>
            </a:endParaRPr>
          </a:p>
        </p:txBody>
      </p:sp>
      <p:sp>
        <p:nvSpPr>
          <p:cNvPr id="8" name="Rectangle 2">
            <a:extLst>
              <a:ext uri="{FF2B5EF4-FFF2-40B4-BE49-F238E27FC236}">
                <a16:creationId xmlns:a16="http://schemas.microsoft.com/office/drawing/2014/main" id="{8ABAAF6C-F8ED-E7A3-3E4F-174D4A62AAB2}"/>
              </a:ext>
            </a:extLst>
          </p:cNvPr>
          <p:cNvSpPr>
            <a:spLocks noChangeArrowheads="1"/>
          </p:cNvSpPr>
          <p:nvPr/>
        </p:nvSpPr>
        <p:spPr bwMode="auto">
          <a:xfrm>
            <a:off x="-1010853" y="1905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pic>
        <p:nvPicPr>
          <p:cNvPr id="2049" name="Picture 1">
            <a:extLst>
              <a:ext uri="{FF2B5EF4-FFF2-40B4-BE49-F238E27FC236}">
                <a16:creationId xmlns:a16="http://schemas.microsoft.com/office/drawing/2014/main" id="{55F1694A-207A-EC3D-A96B-75F914934F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906" y="647700"/>
            <a:ext cx="4483100" cy="301783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4B64611A-2806-ECE6-61F8-E20DCAC80EEE}"/>
              </a:ext>
            </a:extLst>
          </p:cNvPr>
          <p:cNvSpPr>
            <a:spLocks noChangeArrowheads="1"/>
          </p:cNvSpPr>
          <p:nvPr/>
        </p:nvSpPr>
        <p:spPr bwMode="auto">
          <a:xfrm>
            <a:off x="965913" y="265212"/>
            <a:ext cx="272382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b="1" i="0" u="sng" strike="noStrike" cap="none" normalizeH="0" baseline="0">
                <a:ln>
                  <a:noFill/>
                </a:ln>
                <a:solidFill>
                  <a:schemeClr val="accent1"/>
                </a:solidFill>
                <a:effectLst/>
                <a:latin typeface="Calibri" panose="020F0502020204030204" pitchFamily="34" charset="0"/>
                <a:ea typeface="Aptos" panose="020B0004020202020204" pitchFamily="34" charset="0"/>
                <a:cs typeface="Calibri" panose="020F0502020204030204" pitchFamily="34" charset="0"/>
              </a:rPr>
              <a:t>התמונות בהן המודל זיהה נכון ולא נכון:</a:t>
            </a:r>
            <a:endParaRPr kumimoji="0" lang="he-IL" altLang="he-IL" b="0" i="0" u="none" strike="noStrike" cap="none" normalizeH="0" baseline="0">
              <a:ln>
                <a:noFill/>
              </a:ln>
              <a:solidFill>
                <a:schemeClr val="accent1"/>
              </a:solidFill>
              <a:effectLst/>
              <a:latin typeface="Arial" panose="020B0604020202020204" pitchFamily="34" charset="0"/>
              <a:cs typeface="Arial" panose="020B0604020202020204" pitchFamily="34" charset="0"/>
            </a:endParaRPr>
          </a:p>
        </p:txBody>
      </p:sp>
      <p:sp>
        <p:nvSpPr>
          <p:cNvPr id="10" name="Rectangle 3">
            <a:extLst>
              <a:ext uri="{FF2B5EF4-FFF2-40B4-BE49-F238E27FC236}">
                <a16:creationId xmlns:a16="http://schemas.microsoft.com/office/drawing/2014/main" id="{7298CDC4-27AA-008A-356D-D85976065944}"/>
              </a:ext>
            </a:extLst>
          </p:cNvPr>
          <p:cNvSpPr>
            <a:spLocks noChangeArrowheads="1"/>
          </p:cNvSpPr>
          <p:nvPr/>
        </p:nvSpPr>
        <p:spPr bwMode="auto">
          <a:xfrm>
            <a:off x="6720302" y="265212"/>
            <a:ext cx="144142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b="1" i="0" u="sng" strike="noStrike" cap="none" normalizeH="0" baseline="0">
                <a:ln>
                  <a:noFill/>
                </a:ln>
                <a:solidFill>
                  <a:schemeClr val="accent1"/>
                </a:solidFill>
                <a:effectLst/>
                <a:latin typeface="Calibri" panose="020F0502020204030204" pitchFamily="34" charset="0"/>
                <a:ea typeface="Aptos" panose="020B0004020202020204" pitchFamily="34" charset="0"/>
                <a:cs typeface="Calibri" panose="020F0502020204030204" pitchFamily="34" charset="0"/>
              </a:rPr>
              <a:t>"מטריצת הבלבלה"</a:t>
            </a:r>
            <a:endParaRPr kumimoji="0" lang="he-IL" altLang="he-IL" b="0" i="0" u="none" strike="noStrike" cap="none" normalizeH="0" baseline="0">
              <a:ln>
                <a:noFill/>
              </a:ln>
              <a:solidFill>
                <a:schemeClr val="accent1"/>
              </a:solidFill>
              <a:effectLst/>
              <a:latin typeface="Arial" panose="020B0604020202020204" pitchFamily="34" charset="0"/>
              <a:cs typeface="Arial" panose="020B0604020202020204" pitchFamily="34" charset="0"/>
            </a:endParaRPr>
          </a:p>
        </p:txBody>
      </p:sp>
      <p:grpSp>
        <p:nvGrpSpPr>
          <p:cNvPr id="2" name="Google Shape;1064;p54">
            <a:extLst>
              <a:ext uri="{FF2B5EF4-FFF2-40B4-BE49-F238E27FC236}">
                <a16:creationId xmlns:a16="http://schemas.microsoft.com/office/drawing/2014/main" id="{4321DA6B-0606-98D1-D670-C5957AC04522}"/>
              </a:ext>
            </a:extLst>
          </p:cNvPr>
          <p:cNvGrpSpPr/>
          <p:nvPr/>
        </p:nvGrpSpPr>
        <p:grpSpPr>
          <a:xfrm rot="16200000">
            <a:off x="9502391" y="108482"/>
            <a:ext cx="1235717" cy="1383238"/>
            <a:chOff x="8996425" y="2280713"/>
            <a:chExt cx="366475" cy="410225"/>
          </a:xfrm>
        </p:grpSpPr>
        <p:sp>
          <p:nvSpPr>
            <p:cNvPr id="3" name="Google Shape;1065;p54">
              <a:extLst>
                <a:ext uri="{FF2B5EF4-FFF2-40B4-BE49-F238E27FC236}">
                  <a16:creationId xmlns:a16="http://schemas.microsoft.com/office/drawing/2014/main" id="{8A7CF596-04BF-D51C-3FB4-027D2B666273}"/>
                </a:ext>
              </a:extLst>
            </p:cNvPr>
            <p:cNvSpPr/>
            <p:nvPr/>
          </p:nvSpPr>
          <p:spPr>
            <a:xfrm>
              <a:off x="8996425" y="2280738"/>
              <a:ext cx="172150" cy="410200"/>
            </a:xfrm>
            <a:custGeom>
              <a:avLst/>
              <a:gdLst/>
              <a:ahLst/>
              <a:cxnLst/>
              <a:rect l="l" t="t" r="r" b="b"/>
              <a:pathLst>
                <a:path w="6886" h="16408" extrusionOk="0">
                  <a:moveTo>
                    <a:pt x="5251" y="227"/>
                  </a:moveTo>
                  <a:cubicBezTo>
                    <a:pt x="5626" y="227"/>
                    <a:pt x="5922" y="323"/>
                    <a:pt x="6007" y="455"/>
                  </a:cubicBezTo>
                  <a:cubicBezTo>
                    <a:pt x="6250" y="831"/>
                    <a:pt x="6507" y="935"/>
                    <a:pt x="6656" y="962"/>
                  </a:cubicBezTo>
                  <a:lnTo>
                    <a:pt x="6656" y="15928"/>
                  </a:lnTo>
                  <a:cubicBezTo>
                    <a:pt x="6600" y="15920"/>
                    <a:pt x="6544" y="15916"/>
                    <a:pt x="6489" y="15916"/>
                  </a:cubicBezTo>
                  <a:cubicBezTo>
                    <a:pt x="6142" y="15916"/>
                    <a:pt x="5861" y="16062"/>
                    <a:pt x="5849" y="16068"/>
                  </a:cubicBezTo>
                  <a:cubicBezTo>
                    <a:pt x="5680" y="16147"/>
                    <a:pt x="5537" y="16177"/>
                    <a:pt x="5416" y="16177"/>
                  </a:cubicBezTo>
                  <a:cubicBezTo>
                    <a:pt x="5044" y="16177"/>
                    <a:pt x="4891" y="15885"/>
                    <a:pt x="4871" y="15841"/>
                  </a:cubicBezTo>
                  <a:lnTo>
                    <a:pt x="4834" y="15761"/>
                  </a:lnTo>
                  <a:lnTo>
                    <a:pt x="4744" y="15779"/>
                  </a:lnTo>
                  <a:cubicBezTo>
                    <a:pt x="4645" y="15798"/>
                    <a:pt x="4551" y="15806"/>
                    <a:pt x="4463" y="15806"/>
                  </a:cubicBezTo>
                  <a:cubicBezTo>
                    <a:pt x="3530" y="15806"/>
                    <a:pt x="3190" y="14871"/>
                    <a:pt x="3175" y="14827"/>
                  </a:cubicBezTo>
                  <a:lnTo>
                    <a:pt x="3159" y="14780"/>
                  </a:lnTo>
                  <a:lnTo>
                    <a:pt x="3114" y="14760"/>
                  </a:lnTo>
                  <a:cubicBezTo>
                    <a:pt x="1476" y="14037"/>
                    <a:pt x="1754" y="12634"/>
                    <a:pt x="1766" y="12575"/>
                  </a:cubicBezTo>
                  <a:lnTo>
                    <a:pt x="1786" y="12484"/>
                  </a:lnTo>
                  <a:lnTo>
                    <a:pt x="1702" y="12447"/>
                  </a:lnTo>
                  <a:cubicBezTo>
                    <a:pt x="1419" y="12320"/>
                    <a:pt x="1247" y="12150"/>
                    <a:pt x="1187" y="11942"/>
                  </a:cubicBezTo>
                  <a:cubicBezTo>
                    <a:pt x="1092" y="11613"/>
                    <a:pt x="1310" y="11280"/>
                    <a:pt x="1312" y="11278"/>
                  </a:cubicBezTo>
                  <a:lnTo>
                    <a:pt x="1380" y="11176"/>
                  </a:lnTo>
                  <a:lnTo>
                    <a:pt x="1275" y="11114"/>
                  </a:lnTo>
                  <a:cubicBezTo>
                    <a:pt x="826" y="10852"/>
                    <a:pt x="615" y="10434"/>
                    <a:pt x="644" y="9874"/>
                  </a:cubicBezTo>
                  <a:cubicBezTo>
                    <a:pt x="666" y="9440"/>
                    <a:pt x="832" y="9080"/>
                    <a:pt x="834" y="9077"/>
                  </a:cubicBezTo>
                  <a:lnTo>
                    <a:pt x="853" y="9034"/>
                  </a:lnTo>
                  <a:lnTo>
                    <a:pt x="837" y="8989"/>
                  </a:lnTo>
                  <a:cubicBezTo>
                    <a:pt x="241" y="7288"/>
                    <a:pt x="700" y="6434"/>
                    <a:pt x="975" y="5924"/>
                  </a:cubicBezTo>
                  <a:cubicBezTo>
                    <a:pt x="1093" y="5704"/>
                    <a:pt x="1179" y="5545"/>
                    <a:pt x="1151" y="5385"/>
                  </a:cubicBezTo>
                  <a:cubicBezTo>
                    <a:pt x="1097" y="5076"/>
                    <a:pt x="1517" y="4593"/>
                    <a:pt x="1684" y="4433"/>
                  </a:cubicBezTo>
                  <a:lnTo>
                    <a:pt x="1744" y="4373"/>
                  </a:lnTo>
                  <a:lnTo>
                    <a:pt x="1705" y="4297"/>
                  </a:lnTo>
                  <a:cubicBezTo>
                    <a:pt x="1685" y="4259"/>
                    <a:pt x="1230" y="3375"/>
                    <a:pt x="2182" y="2724"/>
                  </a:cubicBezTo>
                  <a:cubicBezTo>
                    <a:pt x="3254" y="1992"/>
                    <a:pt x="3426" y="1557"/>
                    <a:pt x="3434" y="1538"/>
                  </a:cubicBezTo>
                  <a:lnTo>
                    <a:pt x="3440" y="1513"/>
                  </a:lnTo>
                  <a:cubicBezTo>
                    <a:pt x="3558" y="639"/>
                    <a:pt x="4381" y="365"/>
                    <a:pt x="4729" y="286"/>
                  </a:cubicBezTo>
                  <a:cubicBezTo>
                    <a:pt x="4911" y="245"/>
                    <a:pt x="5088" y="227"/>
                    <a:pt x="5251" y="227"/>
                  </a:cubicBezTo>
                  <a:close/>
                  <a:moveTo>
                    <a:pt x="5248" y="1"/>
                  </a:moveTo>
                  <a:cubicBezTo>
                    <a:pt x="5066" y="1"/>
                    <a:pt x="4872" y="21"/>
                    <a:pt x="4680" y="65"/>
                  </a:cubicBezTo>
                  <a:cubicBezTo>
                    <a:pt x="4286" y="152"/>
                    <a:pt x="3361" y="465"/>
                    <a:pt x="3216" y="1466"/>
                  </a:cubicBezTo>
                  <a:cubicBezTo>
                    <a:pt x="3184" y="1530"/>
                    <a:pt x="2965" y="1913"/>
                    <a:pt x="2054" y="2536"/>
                  </a:cubicBezTo>
                  <a:cubicBezTo>
                    <a:pt x="1106" y="3184"/>
                    <a:pt x="1362" y="4061"/>
                    <a:pt x="1469" y="4326"/>
                  </a:cubicBezTo>
                  <a:cubicBezTo>
                    <a:pt x="1299" y="4502"/>
                    <a:pt x="853" y="5009"/>
                    <a:pt x="927" y="5425"/>
                  </a:cubicBezTo>
                  <a:cubicBezTo>
                    <a:pt x="942" y="5506"/>
                    <a:pt x="868" y="5643"/>
                    <a:pt x="775" y="5816"/>
                  </a:cubicBezTo>
                  <a:cubicBezTo>
                    <a:pt x="485" y="6355"/>
                    <a:pt x="1" y="7255"/>
                    <a:pt x="609" y="9024"/>
                  </a:cubicBezTo>
                  <a:cubicBezTo>
                    <a:pt x="561" y="9138"/>
                    <a:pt x="440" y="9466"/>
                    <a:pt x="418" y="9853"/>
                  </a:cubicBezTo>
                  <a:cubicBezTo>
                    <a:pt x="385" y="10460"/>
                    <a:pt x="607" y="10940"/>
                    <a:pt x="1066" y="11251"/>
                  </a:cubicBezTo>
                  <a:cubicBezTo>
                    <a:pt x="991" y="11400"/>
                    <a:pt x="882" y="11693"/>
                    <a:pt x="968" y="12002"/>
                  </a:cubicBezTo>
                  <a:cubicBezTo>
                    <a:pt x="1041" y="12256"/>
                    <a:pt x="1230" y="12462"/>
                    <a:pt x="1531" y="12616"/>
                  </a:cubicBezTo>
                  <a:cubicBezTo>
                    <a:pt x="1491" y="12968"/>
                    <a:pt x="1460" y="14252"/>
                    <a:pt x="2981" y="14947"/>
                  </a:cubicBezTo>
                  <a:cubicBezTo>
                    <a:pt x="3072" y="15162"/>
                    <a:pt x="3499" y="16032"/>
                    <a:pt x="4465" y="16032"/>
                  </a:cubicBezTo>
                  <a:cubicBezTo>
                    <a:pt x="4542" y="16032"/>
                    <a:pt x="4623" y="16026"/>
                    <a:pt x="4706" y="16014"/>
                  </a:cubicBezTo>
                  <a:cubicBezTo>
                    <a:pt x="4771" y="16113"/>
                    <a:pt x="4906" y="16275"/>
                    <a:pt x="5129" y="16356"/>
                  </a:cubicBezTo>
                  <a:cubicBezTo>
                    <a:pt x="5222" y="16390"/>
                    <a:pt x="5318" y="16407"/>
                    <a:pt x="5420" y="16407"/>
                  </a:cubicBezTo>
                  <a:cubicBezTo>
                    <a:pt x="5585" y="16407"/>
                    <a:pt x="5763" y="16363"/>
                    <a:pt x="5950" y="16276"/>
                  </a:cubicBezTo>
                  <a:cubicBezTo>
                    <a:pt x="5954" y="16274"/>
                    <a:pt x="6198" y="16147"/>
                    <a:pt x="6490" y="16147"/>
                  </a:cubicBezTo>
                  <a:cubicBezTo>
                    <a:pt x="6571" y="16147"/>
                    <a:pt x="6655" y="16157"/>
                    <a:pt x="6740" y="16182"/>
                  </a:cubicBezTo>
                  <a:lnTo>
                    <a:pt x="6886" y="16225"/>
                  </a:lnTo>
                  <a:lnTo>
                    <a:pt x="6886" y="856"/>
                  </a:lnTo>
                  <a:lnTo>
                    <a:pt x="6884" y="729"/>
                  </a:lnTo>
                  <a:lnTo>
                    <a:pt x="6757" y="743"/>
                  </a:lnTo>
                  <a:cubicBezTo>
                    <a:pt x="6755" y="743"/>
                    <a:pt x="6751" y="744"/>
                    <a:pt x="6743" y="744"/>
                  </a:cubicBezTo>
                  <a:cubicBezTo>
                    <a:pt x="6685" y="744"/>
                    <a:pt x="6449" y="718"/>
                    <a:pt x="6199" y="332"/>
                  </a:cubicBezTo>
                  <a:cubicBezTo>
                    <a:pt x="6062" y="121"/>
                    <a:pt x="5688" y="1"/>
                    <a:pt x="52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66;p54">
              <a:extLst>
                <a:ext uri="{FF2B5EF4-FFF2-40B4-BE49-F238E27FC236}">
                  <a16:creationId xmlns:a16="http://schemas.microsoft.com/office/drawing/2014/main" id="{9A6D1AF4-5E98-76D0-7C77-249C9655156B}"/>
                </a:ext>
              </a:extLst>
            </p:cNvPr>
            <p:cNvSpPr/>
            <p:nvPr/>
          </p:nvSpPr>
          <p:spPr>
            <a:xfrm>
              <a:off x="9054525" y="2327388"/>
              <a:ext cx="112800" cy="102400"/>
            </a:xfrm>
            <a:custGeom>
              <a:avLst/>
              <a:gdLst/>
              <a:ahLst/>
              <a:cxnLst/>
              <a:rect l="l" t="t" r="r" b="b"/>
              <a:pathLst>
                <a:path w="4512" h="4096" extrusionOk="0">
                  <a:moveTo>
                    <a:pt x="3339" y="0"/>
                  </a:moveTo>
                  <a:cubicBezTo>
                    <a:pt x="2519" y="0"/>
                    <a:pt x="894" y="319"/>
                    <a:pt x="102" y="485"/>
                  </a:cubicBezTo>
                  <a:cubicBezTo>
                    <a:pt x="40" y="497"/>
                    <a:pt x="0" y="559"/>
                    <a:pt x="13" y="620"/>
                  </a:cubicBezTo>
                  <a:cubicBezTo>
                    <a:pt x="24" y="674"/>
                    <a:pt x="72" y="711"/>
                    <a:pt x="125" y="711"/>
                  </a:cubicBezTo>
                  <a:cubicBezTo>
                    <a:pt x="133" y="711"/>
                    <a:pt x="141" y="710"/>
                    <a:pt x="149" y="708"/>
                  </a:cubicBezTo>
                  <a:cubicBezTo>
                    <a:pt x="1427" y="440"/>
                    <a:pt x="2817" y="217"/>
                    <a:pt x="3393" y="217"/>
                  </a:cubicBezTo>
                  <a:cubicBezTo>
                    <a:pt x="3490" y="217"/>
                    <a:pt x="3564" y="224"/>
                    <a:pt x="3610" y="237"/>
                  </a:cubicBezTo>
                  <a:cubicBezTo>
                    <a:pt x="3562" y="298"/>
                    <a:pt x="3441" y="341"/>
                    <a:pt x="3332" y="379"/>
                  </a:cubicBezTo>
                  <a:cubicBezTo>
                    <a:pt x="3166" y="438"/>
                    <a:pt x="2995" y="498"/>
                    <a:pt x="2974" y="660"/>
                  </a:cubicBezTo>
                  <a:cubicBezTo>
                    <a:pt x="2952" y="827"/>
                    <a:pt x="3108" y="1004"/>
                    <a:pt x="3528" y="1294"/>
                  </a:cubicBezTo>
                  <a:cubicBezTo>
                    <a:pt x="3531" y="1297"/>
                    <a:pt x="3536" y="1300"/>
                    <a:pt x="3541" y="1302"/>
                  </a:cubicBezTo>
                  <a:cubicBezTo>
                    <a:pt x="3574" y="1319"/>
                    <a:pt x="3599" y="1349"/>
                    <a:pt x="3609" y="1385"/>
                  </a:cubicBezTo>
                  <a:cubicBezTo>
                    <a:pt x="3621" y="1424"/>
                    <a:pt x="3615" y="1466"/>
                    <a:pt x="3592" y="1503"/>
                  </a:cubicBezTo>
                  <a:cubicBezTo>
                    <a:pt x="3437" y="1751"/>
                    <a:pt x="3343" y="2170"/>
                    <a:pt x="3759" y="2747"/>
                  </a:cubicBezTo>
                  <a:lnTo>
                    <a:pt x="3728" y="2829"/>
                  </a:lnTo>
                  <a:lnTo>
                    <a:pt x="3393" y="2332"/>
                  </a:lnTo>
                  <a:cubicBezTo>
                    <a:pt x="3372" y="2300"/>
                    <a:pt x="3335" y="2283"/>
                    <a:pt x="3297" y="2283"/>
                  </a:cubicBezTo>
                  <a:cubicBezTo>
                    <a:pt x="3284" y="2283"/>
                    <a:pt x="3270" y="2285"/>
                    <a:pt x="3257" y="2290"/>
                  </a:cubicBezTo>
                  <a:cubicBezTo>
                    <a:pt x="3256" y="2290"/>
                    <a:pt x="3238" y="2296"/>
                    <a:pt x="3201" y="2296"/>
                  </a:cubicBezTo>
                  <a:cubicBezTo>
                    <a:pt x="3106" y="2296"/>
                    <a:pt x="2887" y="2255"/>
                    <a:pt x="2537" y="1969"/>
                  </a:cubicBezTo>
                  <a:cubicBezTo>
                    <a:pt x="2492" y="1931"/>
                    <a:pt x="2436" y="1912"/>
                    <a:pt x="2380" y="1912"/>
                  </a:cubicBezTo>
                  <a:cubicBezTo>
                    <a:pt x="2350" y="1912"/>
                    <a:pt x="2321" y="1917"/>
                    <a:pt x="2292" y="1928"/>
                  </a:cubicBezTo>
                  <a:cubicBezTo>
                    <a:pt x="2206" y="1960"/>
                    <a:pt x="2147" y="2030"/>
                    <a:pt x="2132" y="2120"/>
                  </a:cubicBezTo>
                  <a:lnTo>
                    <a:pt x="1969" y="3063"/>
                  </a:lnTo>
                  <a:cubicBezTo>
                    <a:pt x="1929" y="3291"/>
                    <a:pt x="1980" y="3523"/>
                    <a:pt x="2111" y="3714"/>
                  </a:cubicBezTo>
                  <a:cubicBezTo>
                    <a:pt x="2281" y="3961"/>
                    <a:pt x="2559" y="4095"/>
                    <a:pt x="2842" y="4095"/>
                  </a:cubicBezTo>
                  <a:cubicBezTo>
                    <a:pt x="2994" y="4095"/>
                    <a:pt x="3146" y="4057"/>
                    <a:pt x="3284" y="3976"/>
                  </a:cubicBezTo>
                  <a:cubicBezTo>
                    <a:pt x="3427" y="3891"/>
                    <a:pt x="3498" y="3849"/>
                    <a:pt x="3505" y="3775"/>
                  </a:cubicBezTo>
                  <a:lnTo>
                    <a:pt x="3691" y="3907"/>
                  </a:lnTo>
                  <a:cubicBezTo>
                    <a:pt x="3709" y="3921"/>
                    <a:pt x="3732" y="3929"/>
                    <a:pt x="3755" y="3929"/>
                  </a:cubicBezTo>
                  <a:cubicBezTo>
                    <a:pt x="3760" y="3929"/>
                    <a:pt x="3765" y="3928"/>
                    <a:pt x="3770" y="3928"/>
                  </a:cubicBezTo>
                  <a:lnTo>
                    <a:pt x="4404" y="3857"/>
                  </a:lnTo>
                  <a:cubicBezTo>
                    <a:pt x="4466" y="3850"/>
                    <a:pt x="4512" y="3794"/>
                    <a:pt x="4505" y="3731"/>
                  </a:cubicBezTo>
                  <a:cubicBezTo>
                    <a:pt x="4498" y="3673"/>
                    <a:pt x="4450" y="3629"/>
                    <a:pt x="4393" y="3629"/>
                  </a:cubicBezTo>
                  <a:cubicBezTo>
                    <a:pt x="4388" y="3629"/>
                    <a:pt x="4384" y="3629"/>
                    <a:pt x="4379" y="3630"/>
                  </a:cubicBezTo>
                  <a:lnTo>
                    <a:pt x="3790" y="3695"/>
                  </a:lnTo>
                  <a:lnTo>
                    <a:pt x="3385" y="3406"/>
                  </a:lnTo>
                  <a:cubicBezTo>
                    <a:pt x="3353" y="3384"/>
                    <a:pt x="3317" y="3373"/>
                    <a:pt x="3281" y="3373"/>
                  </a:cubicBezTo>
                  <a:cubicBezTo>
                    <a:pt x="3233" y="3373"/>
                    <a:pt x="3185" y="3393"/>
                    <a:pt x="3150" y="3432"/>
                  </a:cubicBezTo>
                  <a:cubicBezTo>
                    <a:pt x="3088" y="3498"/>
                    <a:pt x="3086" y="3599"/>
                    <a:pt x="3146" y="3668"/>
                  </a:cubicBezTo>
                  <a:cubicBezTo>
                    <a:pt x="3174" y="3700"/>
                    <a:pt x="3197" y="3726"/>
                    <a:pt x="3216" y="3748"/>
                  </a:cubicBezTo>
                  <a:cubicBezTo>
                    <a:pt x="3204" y="3757"/>
                    <a:pt x="3188" y="3765"/>
                    <a:pt x="3170" y="3777"/>
                  </a:cubicBezTo>
                  <a:cubicBezTo>
                    <a:pt x="3067" y="3837"/>
                    <a:pt x="2953" y="3866"/>
                    <a:pt x="2841" y="3866"/>
                  </a:cubicBezTo>
                  <a:cubicBezTo>
                    <a:pt x="2631" y="3866"/>
                    <a:pt x="2426" y="3766"/>
                    <a:pt x="2300" y="3583"/>
                  </a:cubicBezTo>
                  <a:cubicBezTo>
                    <a:pt x="2202" y="3442"/>
                    <a:pt x="2165" y="3270"/>
                    <a:pt x="2195" y="3100"/>
                  </a:cubicBezTo>
                  <a:lnTo>
                    <a:pt x="2357" y="2157"/>
                  </a:lnTo>
                  <a:cubicBezTo>
                    <a:pt x="2360" y="2147"/>
                    <a:pt x="2366" y="2142"/>
                    <a:pt x="2372" y="2140"/>
                  </a:cubicBezTo>
                  <a:cubicBezTo>
                    <a:pt x="2375" y="2139"/>
                    <a:pt x="2377" y="2139"/>
                    <a:pt x="2379" y="2139"/>
                  </a:cubicBezTo>
                  <a:cubicBezTo>
                    <a:pt x="2384" y="2139"/>
                    <a:pt x="2389" y="2141"/>
                    <a:pt x="2393" y="2144"/>
                  </a:cubicBezTo>
                  <a:cubicBezTo>
                    <a:pt x="2781" y="2463"/>
                    <a:pt x="3052" y="2524"/>
                    <a:pt x="3204" y="2524"/>
                  </a:cubicBezTo>
                  <a:cubicBezTo>
                    <a:pt x="3219" y="2524"/>
                    <a:pt x="3234" y="2523"/>
                    <a:pt x="3247" y="2522"/>
                  </a:cubicBezTo>
                  <a:lnTo>
                    <a:pt x="3665" y="3141"/>
                  </a:lnTo>
                  <a:cubicBezTo>
                    <a:pt x="3687" y="3173"/>
                    <a:pt x="3722" y="3192"/>
                    <a:pt x="3760" y="3192"/>
                  </a:cubicBezTo>
                  <a:cubicBezTo>
                    <a:pt x="3764" y="3192"/>
                    <a:pt x="3769" y="3191"/>
                    <a:pt x="3774" y="3191"/>
                  </a:cubicBezTo>
                  <a:cubicBezTo>
                    <a:pt x="3817" y="3187"/>
                    <a:pt x="3852" y="3157"/>
                    <a:pt x="3867" y="3117"/>
                  </a:cubicBezTo>
                  <a:lnTo>
                    <a:pt x="3996" y="2767"/>
                  </a:lnTo>
                  <a:cubicBezTo>
                    <a:pt x="4010" y="2732"/>
                    <a:pt x="4004" y="2690"/>
                    <a:pt x="3980" y="2659"/>
                  </a:cubicBezTo>
                  <a:cubicBezTo>
                    <a:pt x="3679" y="2263"/>
                    <a:pt x="3614" y="1905"/>
                    <a:pt x="3788" y="1622"/>
                  </a:cubicBezTo>
                  <a:cubicBezTo>
                    <a:pt x="3843" y="1531"/>
                    <a:pt x="3859" y="1421"/>
                    <a:pt x="3830" y="1322"/>
                  </a:cubicBezTo>
                  <a:cubicBezTo>
                    <a:pt x="3803" y="1226"/>
                    <a:pt x="3740" y="1148"/>
                    <a:pt x="3652" y="1101"/>
                  </a:cubicBezTo>
                  <a:cubicBezTo>
                    <a:pt x="3213" y="799"/>
                    <a:pt x="3200" y="700"/>
                    <a:pt x="3199" y="693"/>
                  </a:cubicBezTo>
                  <a:cubicBezTo>
                    <a:pt x="3215" y="663"/>
                    <a:pt x="3336" y="621"/>
                    <a:pt x="3408" y="596"/>
                  </a:cubicBezTo>
                  <a:cubicBezTo>
                    <a:pt x="3585" y="533"/>
                    <a:pt x="3806" y="455"/>
                    <a:pt x="3852" y="250"/>
                  </a:cubicBezTo>
                  <a:cubicBezTo>
                    <a:pt x="3866" y="192"/>
                    <a:pt x="3850" y="134"/>
                    <a:pt x="3807" y="91"/>
                  </a:cubicBezTo>
                  <a:cubicBezTo>
                    <a:pt x="3744" y="27"/>
                    <a:pt x="3575" y="0"/>
                    <a:pt x="3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67;p54">
              <a:extLst>
                <a:ext uri="{FF2B5EF4-FFF2-40B4-BE49-F238E27FC236}">
                  <a16:creationId xmlns:a16="http://schemas.microsoft.com/office/drawing/2014/main" id="{9221672B-4834-9DFB-D298-AB6F3D4819D4}"/>
                </a:ext>
              </a:extLst>
            </p:cNvPr>
            <p:cNvSpPr/>
            <p:nvPr/>
          </p:nvSpPr>
          <p:spPr>
            <a:xfrm>
              <a:off x="9058375" y="2389438"/>
              <a:ext cx="78975" cy="98725"/>
            </a:xfrm>
            <a:custGeom>
              <a:avLst/>
              <a:gdLst/>
              <a:ahLst/>
              <a:cxnLst/>
              <a:rect l="l" t="t" r="r" b="b"/>
              <a:pathLst>
                <a:path w="3159" h="3949" extrusionOk="0">
                  <a:moveTo>
                    <a:pt x="1334" y="1"/>
                  </a:moveTo>
                  <a:cubicBezTo>
                    <a:pt x="1313" y="1"/>
                    <a:pt x="1292" y="7"/>
                    <a:pt x="1274" y="19"/>
                  </a:cubicBezTo>
                  <a:cubicBezTo>
                    <a:pt x="1132" y="110"/>
                    <a:pt x="1102" y="266"/>
                    <a:pt x="1076" y="404"/>
                  </a:cubicBezTo>
                  <a:cubicBezTo>
                    <a:pt x="1059" y="503"/>
                    <a:pt x="1042" y="597"/>
                    <a:pt x="988" y="640"/>
                  </a:cubicBezTo>
                  <a:cubicBezTo>
                    <a:pt x="963" y="660"/>
                    <a:pt x="933" y="666"/>
                    <a:pt x="908" y="666"/>
                  </a:cubicBezTo>
                  <a:cubicBezTo>
                    <a:pt x="901" y="666"/>
                    <a:pt x="894" y="666"/>
                    <a:pt x="888" y="665"/>
                  </a:cubicBezTo>
                  <a:cubicBezTo>
                    <a:pt x="825" y="658"/>
                    <a:pt x="760" y="619"/>
                    <a:pt x="722" y="569"/>
                  </a:cubicBezTo>
                  <a:cubicBezTo>
                    <a:pt x="637" y="459"/>
                    <a:pt x="619" y="302"/>
                    <a:pt x="603" y="161"/>
                  </a:cubicBezTo>
                  <a:cubicBezTo>
                    <a:pt x="595" y="104"/>
                    <a:pt x="547" y="61"/>
                    <a:pt x="490" y="61"/>
                  </a:cubicBezTo>
                  <a:cubicBezTo>
                    <a:pt x="485" y="61"/>
                    <a:pt x="481" y="61"/>
                    <a:pt x="476" y="62"/>
                  </a:cubicBezTo>
                  <a:cubicBezTo>
                    <a:pt x="413" y="69"/>
                    <a:pt x="368" y="126"/>
                    <a:pt x="376" y="188"/>
                  </a:cubicBezTo>
                  <a:cubicBezTo>
                    <a:pt x="395" y="348"/>
                    <a:pt x="419" y="548"/>
                    <a:pt x="539" y="706"/>
                  </a:cubicBezTo>
                  <a:cubicBezTo>
                    <a:pt x="616" y="806"/>
                    <a:pt x="737" y="875"/>
                    <a:pt x="861" y="890"/>
                  </a:cubicBezTo>
                  <a:cubicBezTo>
                    <a:pt x="868" y="890"/>
                    <a:pt x="876" y="891"/>
                    <a:pt x="882" y="891"/>
                  </a:cubicBezTo>
                  <a:cubicBezTo>
                    <a:pt x="879" y="895"/>
                    <a:pt x="877" y="896"/>
                    <a:pt x="873" y="898"/>
                  </a:cubicBezTo>
                  <a:cubicBezTo>
                    <a:pt x="796" y="954"/>
                    <a:pt x="713" y="1010"/>
                    <a:pt x="647" y="1090"/>
                  </a:cubicBezTo>
                  <a:cubicBezTo>
                    <a:pt x="523" y="1238"/>
                    <a:pt x="478" y="1482"/>
                    <a:pt x="621" y="1629"/>
                  </a:cubicBezTo>
                  <a:cubicBezTo>
                    <a:pt x="675" y="1686"/>
                    <a:pt x="739" y="1715"/>
                    <a:pt x="806" y="1730"/>
                  </a:cubicBezTo>
                  <a:cubicBezTo>
                    <a:pt x="665" y="1757"/>
                    <a:pt x="526" y="1795"/>
                    <a:pt x="391" y="1841"/>
                  </a:cubicBezTo>
                  <a:cubicBezTo>
                    <a:pt x="361" y="1850"/>
                    <a:pt x="337" y="1872"/>
                    <a:pt x="324" y="1899"/>
                  </a:cubicBezTo>
                  <a:cubicBezTo>
                    <a:pt x="310" y="1926"/>
                    <a:pt x="308" y="1958"/>
                    <a:pt x="318" y="1987"/>
                  </a:cubicBezTo>
                  <a:cubicBezTo>
                    <a:pt x="342" y="2051"/>
                    <a:pt x="296" y="2125"/>
                    <a:pt x="217" y="2238"/>
                  </a:cubicBezTo>
                  <a:cubicBezTo>
                    <a:pt x="179" y="2293"/>
                    <a:pt x="141" y="2349"/>
                    <a:pt x="112" y="2411"/>
                  </a:cubicBezTo>
                  <a:cubicBezTo>
                    <a:pt x="67" y="2504"/>
                    <a:pt x="50" y="2603"/>
                    <a:pt x="40" y="2695"/>
                  </a:cubicBezTo>
                  <a:cubicBezTo>
                    <a:pt x="0" y="3027"/>
                    <a:pt x="37" y="3289"/>
                    <a:pt x="155" y="3495"/>
                  </a:cubicBezTo>
                  <a:cubicBezTo>
                    <a:pt x="268" y="3693"/>
                    <a:pt x="502" y="3857"/>
                    <a:pt x="746" y="3857"/>
                  </a:cubicBezTo>
                  <a:cubicBezTo>
                    <a:pt x="804" y="3857"/>
                    <a:pt x="863" y="3847"/>
                    <a:pt x="922" y="3827"/>
                  </a:cubicBezTo>
                  <a:cubicBezTo>
                    <a:pt x="1046" y="3783"/>
                    <a:pt x="1139" y="3700"/>
                    <a:pt x="1229" y="3620"/>
                  </a:cubicBezTo>
                  <a:cubicBezTo>
                    <a:pt x="1262" y="3589"/>
                    <a:pt x="1297" y="3559"/>
                    <a:pt x="1332" y="3532"/>
                  </a:cubicBezTo>
                  <a:cubicBezTo>
                    <a:pt x="1440" y="3448"/>
                    <a:pt x="1584" y="3399"/>
                    <a:pt x="1718" y="3399"/>
                  </a:cubicBezTo>
                  <a:cubicBezTo>
                    <a:pt x="1747" y="3399"/>
                    <a:pt x="1774" y="3402"/>
                    <a:pt x="1801" y="3406"/>
                  </a:cubicBezTo>
                  <a:cubicBezTo>
                    <a:pt x="1874" y="3418"/>
                    <a:pt x="1974" y="3452"/>
                    <a:pt x="2038" y="3546"/>
                  </a:cubicBezTo>
                  <a:cubicBezTo>
                    <a:pt x="2058" y="3576"/>
                    <a:pt x="2077" y="3613"/>
                    <a:pt x="2095" y="3652"/>
                  </a:cubicBezTo>
                  <a:cubicBezTo>
                    <a:pt x="2142" y="3749"/>
                    <a:pt x="2196" y="3860"/>
                    <a:pt x="2317" y="3917"/>
                  </a:cubicBezTo>
                  <a:cubicBezTo>
                    <a:pt x="2361" y="3938"/>
                    <a:pt x="2409" y="3948"/>
                    <a:pt x="2458" y="3948"/>
                  </a:cubicBezTo>
                  <a:cubicBezTo>
                    <a:pt x="2570" y="3948"/>
                    <a:pt x="2692" y="3895"/>
                    <a:pt x="2804" y="3797"/>
                  </a:cubicBezTo>
                  <a:cubicBezTo>
                    <a:pt x="2988" y="3630"/>
                    <a:pt x="3109" y="3402"/>
                    <a:pt x="3148" y="3156"/>
                  </a:cubicBezTo>
                  <a:cubicBezTo>
                    <a:pt x="3159" y="3094"/>
                    <a:pt x="3116" y="3035"/>
                    <a:pt x="3054" y="3026"/>
                  </a:cubicBezTo>
                  <a:cubicBezTo>
                    <a:pt x="3048" y="3025"/>
                    <a:pt x="3042" y="3024"/>
                    <a:pt x="3036" y="3024"/>
                  </a:cubicBezTo>
                  <a:cubicBezTo>
                    <a:pt x="2981" y="3024"/>
                    <a:pt x="2931" y="3064"/>
                    <a:pt x="2923" y="3121"/>
                  </a:cubicBezTo>
                  <a:cubicBezTo>
                    <a:pt x="2894" y="3313"/>
                    <a:pt x="2794" y="3497"/>
                    <a:pt x="2650" y="3628"/>
                  </a:cubicBezTo>
                  <a:cubicBezTo>
                    <a:pt x="2598" y="3676"/>
                    <a:pt x="2522" y="3723"/>
                    <a:pt x="2459" y="3723"/>
                  </a:cubicBezTo>
                  <a:cubicBezTo>
                    <a:pt x="2444" y="3723"/>
                    <a:pt x="2429" y="3720"/>
                    <a:pt x="2415" y="3714"/>
                  </a:cubicBezTo>
                  <a:cubicBezTo>
                    <a:pt x="2367" y="3690"/>
                    <a:pt x="2336" y="3628"/>
                    <a:pt x="2301" y="3554"/>
                  </a:cubicBezTo>
                  <a:cubicBezTo>
                    <a:pt x="2280" y="3508"/>
                    <a:pt x="2256" y="3464"/>
                    <a:pt x="2227" y="3420"/>
                  </a:cubicBezTo>
                  <a:cubicBezTo>
                    <a:pt x="2139" y="3292"/>
                    <a:pt x="2005" y="3210"/>
                    <a:pt x="1838" y="3183"/>
                  </a:cubicBezTo>
                  <a:cubicBezTo>
                    <a:pt x="1799" y="3177"/>
                    <a:pt x="1760" y="3174"/>
                    <a:pt x="1721" y="3174"/>
                  </a:cubicBezTo>
                  <a:cubicBezTo>
                    <a:pt x="1535" y="3174"/>
                    <a:pt x="1341" y="3238"/>
                    <a:pt x="1192" y="3354"/>
                  </a:cubicBezTo>
                  <a:cubicBezTo>
                    <a:pt x="1151" y="3385"/>
                    <a:pt x="1114" y="3418"/>
                    <a:pt x="1076" y="3452"/>
                  </a:cubicBezTo>
                  <a:cubicBezTo>
                    <a:pt x="999" y="3521"/>
                    <a:pt x="927" y="3585"/>
                    <a:pt x="845" y="3614"/>
                  </a:cubicBezTo>
                  <a:cubicBezTo>
                    <a:pt x="812" y="3626"/>
                    <a:pt x="778" y="3631"/>
                    <a:pt x="745" y="3631"/>
                  </a:cubicBezTo>
                  <a:cubicBezTo>
                    <a:pt x="588" y="3631"/>
                    <a:pt x="429" y="3516"/>
                    <a:pt x="352" y="3384"/>
                  </a:cubicBezTo>
                  <a:cubicBezTo>
                    <a:pt x="258" y="3222"/>
                    <a:pt x="231" y="3007"/>
                    <a:pt x="265" y="2724"/>
                  </a:cubicBezTo>
                  <a:cubicBezTo>
                    <a:pt x="274" y="2651"/>
                    <a:pt x="286" y="2574"/>
                    <a:pt x="317" y="2510"/>
                  </a:cubicBezTo>
                  <a:cubicBezTo>
                    <a:pt x="339" y="2466"/>
                    <a:pt x="372" y="2419"/>
                    <a:pt x="406" y="2370"/>
                  </a:cubicBezTo>
                  <a:cubicBezTo>
                    <a:pt x="472" y="2274"/>
                    <a:pt x="551" y="2160"/>
                    <a:pt x="553" y="2030"/>
                  </a:cubicBezTo>
                  <a:cubicBezTo>
                    <a:pt x="831" y="1946"/>
                    <a:pt x="1119" y="1899"/>
                    <a:pt x="1409" y="1889"/>
                  </a:cubicBezTo>
                  <a:cubicBezTo>
                    <a:pt x="1445" y="1888"/>
                    <a:pt x="1479" y="1869"/>
                    <a:pt x="1498" y="1841"/>
                  </a:cubicBezTo>
                  <a:cubicBezTo>
                    <a:pt x="1518" y="1811"/>
                    <a:pt x="1525" y="1773"/>
                    <a:pt x="1514" y="1740"/>
                  </a:cubicBezTo>
                  <a:cubicBezTo>
                    <a:pt x="1471" y="1595"/>
                    <a:pt x="1320" y="1510"/>
                    <a:pt x="1111" y="1510"/>
                  </a:cubicBezTo>
                  <a:cubicBezTo>
                    <a:pt x="1098" y="1510"/>
                    <a:pt x="1084" y="1510"/>
                    <a:pt x="1070" y="1511"/>
                  </a:cubicBezTo>
                  <a:lnTo>
                    <a:pt x="1044" y="1512"/>
                  </a:lnTo>
                  <a:cubicBezTo>
                    <a:pt x="1010" y="1514"/>
                    <a:pt x="976" y="1516"/>
                    <a:pt x="943" y="1516"/>
                  </a:cubicBezTo>
                  <a:cubicBezTo>
                    <a:pt x="877" y="1516"/>
                    <a:pt x="819" y="1507"/>
                    <a:pt x="787" y="1473"/>
                  </a:cubicBezTo>
                  <a:cubicBezTo>
                    <a:pt x="737" y="1420"/>
                    <a:pt x="766" y="1308"/>
                    <a:pt x="823" y="1239"/>
                  </a:cubicBezTo>
                  <a:cubicBezTo>
                    <a:pt x="871" y="1183"/>
                    <a:pt x="936" y="1137"/>
                    <a:pt x="1006" y="1088"/>
                  </a:cubicBezTo>
                  <a:cubicBezTo>
                    <a:pt x="1052" y="1056"/>
                    <a:pt x="1097" y="1024"/>
                    <a:pt x="1139" y="987"/>
                  </a:cubicBezTo>
                  <a:cubicBezTo>
                    <a:pt x="1406" y="763"/>
                    <a:pt x="1530" y="400"/>
                    <a:pt x="1447" y="86"/>
                  </a:cubicBezTo>
                  <a:cubicBezTo>
                    <a:pt x="1437" y="51"/>
                    <a:pt x="1411" y="22"/>
                    <a:pt x="1377" y="9"/>
                  </a:cubicBezTo>
                  <a:cubicBezTo>
                    <a:pt x="1364" y="4"/>
                    <a:pt x="1349" y="1"/>
                    <a:pt x="13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68;p54">
              <a:extLst>
                <a:ext uri="{FF2B5EF4-FFF2-40B4-BE49-F238E27FC236}">
                  <a16:creationId xmlns:a16="http://schemas.microsoft.com/office/drawing/2014/main" id="{A6A285BB-2FE3-746C-37ED-2C3E04B916C6}"/>
                </a:ext>
              </a:extLst>
            </p:cNvPr>
            <p:cNvSpPr/>
            <p:nvPr/>
          </p:nvSpPr>
          <p:spPr>
            <a:xfrm>
              <a:off x="9090275" y="2429038"/>
              <a:ext cx="31175" cy="25300"/>
            </a:xfrm>
            <a:custGeom>
              <a:avLst/>
              <a:gdLst/>
              <a:ahLst/>
              <a:cxnLst/>
              <a:rect l="l" t="t" r="r" b="b"/>
              <a:pathLst>
                <a:path w="1247" h="1012" extrusionOk="0">
                  <a:moveTo>
                    <a:pt x="1115" y="0"/>
                  </a:moveTo>
                  <a:cubicBezTo>
                    <a:pt x="1072" y="0"/>
                    <a:pt x="1032" y="24"/>
                    <a:pt x="1012" y="65"/>
                  </a:cubicBezTo>
                  <a:cubicBezTo>
                    <a:pt x="935" y="229"/>
                    <a:pt x="845" y="386"/>
                    <a:pt x="742" y="535"/>
                  </a:cubicBezTo>
                  <a:cubicBezTo>
                    <a:pt x="706" y="589"/>
                    <a:pt x="666" y="643"/>
                    <a:pt x="616" y="673"/>
                  </a:cubicBezTo>
                  <a:cubicBezTo>
                    <a:pt x="581" y="694"/>
                    <a:pt x="533" y="707"/>
                    <a:pt x="486" y="718"/>
                  </a:cubicBezTo>
                  <a:cubicBezTo>
                    <a:pt x="362" y="748"/>
                    <a:pt x="235" y="769"/>
                    <a:pt x="108" y="782"/>
                  </a:cubicBezTo>
                  <a:cubicBezTo>
                    <a:pt x="45" y="789"/>
                    <a:pt x="0" y="845"/>
                    <a:pt x="6" y="908"/>
                  </a:cubicBezTo>
                  <a:cubicBezTo>
                    <a:pt x="12" y="967"/>
                    <a:pt x="63" y="1010"/>
                    <a:pt x="120" y="1010"/>
                  </a:cubicBezTo>
                  <a:cubicBezTo>
                    <a:pt x="124" y="1010"/>
                    <a:pt x="128" y="1010"/>
                    <a:pt x="130" y="1012"/>
                  </a:cubicBezTo>
                  <a:cubicBezTo>
                    <a:pt x="267" y="998"/>
                    <a:pt x="404" y="974"/>
                    <a:pt x="537" y="942"/>
                  </a:cubicBezTo>
                  <a:cubicBezTo>
                    <a:pt x="599" y="927"/>
                    <a:pt x="670" y="909"/>
                    <a:pt x="735" y="870"/>
                  </a:cubicBezTo>
                  <a:cubicBezTo>
                    <a:pt x="822" y="816"/>
                    <a:pt x="882" y="737"/>
                    <a:pt x="930" y="667"/>
                  </a:cubicBezTo>
                  <a:cubicBezTo>
                    <a:pt x="1039" y="506"/>
                    <a:pt x="1137" y="338"/>
                    <a:pt x="1219" y="163"/>
                  </a:cubicBezTo>
                  <a:cubicBezTo>
                    <a:pt x="1246" y="106"/>
                    <a:pt x="1223" y="38"/>
                    <a:pt x="1165" y="11"/>
                  </a:cubicBezTo>
                  <a:cubicBezTo>
                    <a:pt x="1149" y="4"/>
                    <a:pt x="1132" y="0"/>
                    <a:pt x="11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69;p54">
              <a:extLst>
                <a:ext uri="{FF2B5EF4-FFF2-40B4-BE49-F238E27FC236}">
                  <a16:creationId xmlns:a16="http://schemas.microsoft.com/office/drawing/2014/main" id="{B2CAFA5A-B004-5489-15B0-B3097B7A0232}"/>
                </a:ext>
              </a:extLst>
            </p:cNvPr>
            <p:cNvSpPr/>
            <p:nvPr/>
          </p:nvSpPr>
          <p:spPr>
            <a:xfrm>
              <a:off x="9007650" y="2454488"/>
              <a:ext cx="38650" cy="39000"/>
            </a:xfrm>
            <a:custGeom>
              <a:avLst/>
              <a:gdLst/>
              <a:ahLst/>
              <a:cxnLst/>
              <a:rect l="l" t="t" r="r" b="b"/>
              <a:pathLst>
                <a:path w="1546" h="1560" extrusionOk="0">
                  <a:moveTo>
                    <a:pt x="1089" y="0"/>
                  </a:moveTo>
                  <a:cubicBezTo>
                    <a:pt x="983" y="0"/>
                    <a:pt x="875" y="22"/>
                    <a:pt x="780" y="89"/>
                  </a:cubicBezTo>
                  <a:cubicBezTo>
                    <a:pt x="610" y="207"/>
                    <a:pt x="530" y="439"/>
                    <a:pt x="561" y="724"/>
                  </a:cubicBezTo>
                  <a:cubicBezTo>
                    <a:pt x="567" y="779"/>
                    <a:pt x="576" y="837"/>
                    <a:pt x="584" y="894"/>
                  </a:cubicBezTo>
                  <a:cubicBezTo>
                    <a:pt x="606" y="1027"/>
                    <a:pt x="626" y="1152"/>
                    <a:pt x="604" y="1270"/>
                  </a:cubicBezTo>
                  <a:cubicBezTo>
                    <a:pt x="598" y="1294"/>
                    <a:pt x="593" y="1311"/>
                    <a:pt x="586" y="1319"/>
                  </a:cubicBezTo>
                  <a:cubicBezTo>
                    <a:pt x="579" y="1328"/>
                    <a:pt x="564" y="1332"/>
                    <a:pt x="545" y="1332"/>
                  </a:cubicBezTo>
                  <a:cubicBezTo>
                    <a:pt x="516" y="1332"/>
                    <a:pt x="478" y="1322"/>
                    <a:pt x="446" y="1303"/>
                  </a:cubicBezTo>
                  <a:cubicBezTo>
                    <a:pt x="316" y="1227"/>
                    <a:pt x="231" y="1076"/>
                    <a:pt x="232" y="927"/>
                  </a:cubicBezTo>
                  <a:cubicBezTo>
                    <a:pt x="232" y="863"/>
                    <a:pt x="182" y="813"/>
                    <a:pt x="119" y="810"/>
                  </a:cubicBezTo>
                  <a:lnTo>
                    <a:pt x="118" y="810"/>
                  </a:lnTo>
                  <a:cubicBezTo>
                    <a:pt x="55" y="810"/>
                    <a:pt x="5" y="862"/>
                    <a:pt x="2" y="924"/>
                  </a:cubicBezTo>
                  <a:cubicBezTo>
                    <a:pt x="0" y="1156"/>
                    <a:pt x="128" y="1382"/>
                    <a:pt x="330" y="1499"/>
                  </a:cubicBezTo>
                  <a:cubicBezTo>
                    <a:pt x="394" y="1536"/>
                    <a:pt x="470" y="1560"/>
                    <a:pt x="544" y="1560"/>
                  </a:cubicBezTo>
                  <a:cubicBezTo>
                    <a:pt x="627" y="1560"/>
                    <a:pt x="707" y="1531"/>
                    <a:pt x="765" y="1463"/>
                  </a:cubicBezTo>
                  <a:cubicBezTo>
                    <a:pt x="805" y="1413"/>
                    <a:pt x="819" y="1354"/>
                    <a:pt x="828" y="1313"/>
                  </a:cubicBezTo>
                  <a:cubicBezTo>
                    <a:pt x="859" y="1157"/>
                    <a:pt x="833" y="1006"/>
                    <a:pt x="811" y="858"/>
                  </a:cubicBezTo>
                  <a:cubicBezTo>
                    <a:pt x="801" y="805"/>
                    <a:pt x="793" y="752"/>
                    <a:pt x="787" y="699"/>
                  </a:cubicBezTo>
                  <a:cubicBezTo>
                    <a:pt x="779" y="605"/>
                    <a:pt x="770" y="376"/>
                    <a:pt x="910" y="277"/>
                  </a:cubicBezTo>
                  <a:cubicBezTo>
                    <a:pt x="960" y="242"/>
                    <a:pt x="1020" y="229"/>
                    <a:pt x="1086" y="229"/>
                  </a:cubicBezTo>
                  <a:cubicBezTo>
                    <a:pt x="1181" y="229"/>
                    <a:pt x="1288" y="257"/>
                    <a:pt x="1387" y="285"/>
                  </a:cubicBezTo>
                  <a:cubicBezTo>
                    <a:pt x="1397" y="288"/>
                    <a:pt x="1408" y="289"/>
                    <a:pt x="1418" y="289"/>
                  </a:cubicBezTo>
                  <a:cubicBezTo>
                    <a:pt x="1467" y="289"/>
                    <a:pt x="1514" y="256"/>
                    <a:pt x="1528" y="206"/>
                  </a:cubicBezTo>
                  <a:cubicBezTo>
                    <a:pt x="1545" y="144"/>
                    <a:pt x="1510" y="82"/>
                    <a:pt x="1449" y="64"/>
                  </a:cubicBezTo>
                  <a:cubicBezTo>
                    <a:pt x="1361" y="39"/>
                    <a:pt x="1227" y="0"/>
                    <a:pt x="10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70;p54">
              <a:extLst>
                <a:ext uri="{FF2B5EF4-FFF2-40B4-BE49-F238E27FC236}">
                  <a16:creationId xmlns:a16="http://schemas.microsoft.com/office/drawing/2014/main" id="{B77D3226-4FAB-21D7-14E3-A0084655278B}"/>
                </a:ext>
              </a:extLst>
            </p:cNvPr>
            <p:cNvSpPr/>
            <p:nvPr/>
          </p:nvSpPr>
          <p:spPr>
            <a:xfrm>
              <a:off x="9008775" y="2423788"/>
              <a:ext cx="55650" cy="30525"/>
            </a:xfrm>
            <a:custGeom>
              <a:avLst/>
              <a:gdLst/>
              <a:ahLst/>
              <a:cxnLst/>
              <a:rect l="l" t="t" r="r" b="b"/>
              <a:pathLst>
                <a:path w="2226" h="1221" extrusionOk="0">
                  <a:moveTo>
                    <a:pt x="1675" y="1"/>
                  </a:moveTo>
                  <a:cubicBezTo>
                    <a:pt x="1563" y="1"/>
                    <a:pt x="1448" y="48"/>
                    <a:pt x="1354" y="136"/>
                  </a:cubicBezTo>
                  <a:cubicBezTo>
                    <a:pt x="1255" y="227"/>
                    <a:pt x="1194" y="348"/>
                    <a:pt x="1144" y="457"/>
                  </a:cubicBezTo>
                  <a:cubicBezTo>
                    <a:pt x="1132" y="484"/>
                    <a:pt x="1120" y="511"/>
                    <a:pt x="1104" y="530"/>
                  </a:cubicBezTo>
                  <a:lnTo>
                    <a:pt x="1092" y="505"/>
                  </a:lnTo>
                  <a:cubicBezTo>
                    <a:pt x="1048" y="425"/>
                    <a:pt x="958" y="377"/>
                    <a:pt x="863" y="377"/>
                  </a:cubicBezTo>
                  <a:cubicBezTo>
                    <a:pt x="827" y="377"/>
                    <a:pt x="790" y="384"/>
                    <a:pt x="755" y="398"/>
                  </a:cubicBezTo>
                  <a:cubicBezTo>
                    <a:pt x="648" y="441"/>
                    <a:pt x="582" y="532"/>
                    <a:pt x="543" y="596"/>
                  </a:cubicBezTo>
                  <a:cubicBezTo>
                    <a:pt x="491" y="679"/>
                    <a:pt x="452" y="768"/>
                    <a:pt x="425" y="862"/>
                  </a:cubicBezTo>
                  <a:cubicBezTo>
                    <a:pt x="399" y="816"/>
                    <a:pt x="365" y="768"/>
                    <a:pt x="309" y="739"/>
                  </a:cubicBezTo>
                  <a:cubicBezTo>
                    <a:pt x="281" y="725"/>
                    <a:pt x="249" y="717"/>
                    <a:pt x="218" y="717"/>
                  </a:cubicBezTo>
                  <a:cubicBezTo>
                    <a:pt x="165" y="717"/>
                    <a:pt x="112" y="737"/>
                    <a:pt x="72" y="775"/>
                  </a:cubicBezTo>
                  <a:cubicBezTo>
                    <a:pt x="16" y="825"/>
                    <a:pt x="0" y="901"/>
                    <a:pt x="31" y="967"/>
                  </a:cubicBezTo>
                  <a:cubicBezTo>
                    <a:pt x="51" y="1009"/>
                    <a:pt x="92" y="1034"/>
                    <a:pt x="136" y="1034"/>
                  </a:cubicBezTo>
                  <a:cubicBezTo>
                    <a:pt x="152" y="1034"/>
                    <a:pt x="168" y="1030"/>
                    <a:pt x="184" y="1023"/>
                  </a:cubicBezTo>
                  <a:cubicBezTo>
                    <a:pt x="203" y="1015"/>
                    <a:pt x="221" y="1001"/>
                    <a:pt x="232" y="983"/>
                  </a:cubicBezTo>
                  <a:cubicBezTo>
                    <a:pt x="237" y="994"/>
                    <a:pt x="242" y="1006"/>
                    <a:pt x="248" y="1017"/>
                  </a:cubicBezTo>
                  <a:lnTo>
                    <a:pt x="260" y="1042"/>
                  </a:lnTo>
                  <a:cubicBezTo>
                    <a:pt x="313" y="1156"/>
                    <a:pt x="398" y="1220"/>
                    <a:pt x="493" y="1220"/>
                  </a:cubicBezTo>
                  <a:lnTo>
                    <a:pt x="505" y="1220"/>
                  </a:lnTo>
                  <a:cubicBezTo>
                    <a:pt x="563" y="1216"/>
                    <a:pt x="608" y="1170"/>
                    <a:pt x="611" y="1113"/>
                  </a:cubicBezTo>
                  <a:cubicBezTo>
                    <a:pt x="618" y="973"/>
                    <a:pt x="661" y="835"/>
                    <a:pt x="735" y="716"/>
                  </a:cubicBezTo>
                  <a:cubicBezTo>
                    <a:pt x="771" y="659"/>
                    <a:pt x="804" y="624"/>
                    <a:pt x="837" y="611"/>
                  </a:cubicBezTo>
                  <a:cubicBezTo>
                    <a:pt x="845" y="608"/>
                    <a:pt x="852" y="606"/>
                    <a:pt x="860" y="606"/>
                  </a:cubicBezTo>
                  <a:cubicBezTo>
                    <a:pt x="875" y="606"/>
                    <a:pt x="887" y="611"/>
                    <a:pt x="890" y="615"/>
                  </a:cubicBezTo>
                  <a:cubicBezTo>
                    <a:pt x="892" y="620"/>
                    <a:pt x="895" y="624"/>
                    <a:pt x="896" y="629"/>
                  </a:cubicBezTo>
                  <a:cubicBezTo>
                    <a:pt x="905" y="649"/>
                    <a:pt x="915" y="676"/>
                    <a:pt x="937" y="702"/>
                  </a:cubicBezTo>
                  <a:cubicBezTo>
                    <a:pt x="975" y="748"/>
                    <a:pt x="1031" y="771"/>
                    <a:pt x="1090" y="771"/>
                  </a:cubicBezTo>
                  <a:cubicBezTo>
                    <a:pt x="1141" y="771"/>
                    <a:pt x="1193" y="754"/>
                    <a:pt x="1237" y="720"/>
                  </a:cubicBezTo>
                  <a:cubicBezTo>
                    <a:pt x="1300" y="671"/>
                    <a:pt x="1328" y="604"/>
                    <a:pt x="1354" y="547"/>
                  </a:cubicBezTo>
                  <a:cubicBezTo>
                    <a:pt x="1394" y="458"/>
                    <a:pt x="1439" y="367"/>
                    <a:pt x="1509" y="303"/>
                  </a:cubicBezTo>
                  <a:cubicBezTo>
                    <a:pt x="1561" y="257"/>
                    <a:pt x="1624" y="230"/>
                    <a:pt x="1679" y="230"/>
                  </a:cubicBezTo>
                  <a:cubicBezTo>
                    <a:pt x="1691" y="230"/>
                    <a:pt x="1702" y="231"/>
                    <a:pt x="1713" y="234"/>
                  </a:cubicBezTo>
                  <a:cubicBezTo>
                    <a:pt x="1792" y="253"/>
                    <a:pt x="1857" y="334"/>
                    <a:pt x="1924" y="424"/>
                  </a:cubicBezTo>
                  <a:lnTo>
                    <a:pt x="2004" y="532"/>
                  </a:lnTo>
                  <a:cubicBezTo>
                    <a:pt x="2027" y="562"/>
                    <a:pt x="2061" y="579"/>
                    <a:pt x="2096" y="579"/>
                  </a:cubicBezTo>
                  <a:cubicBezTo>
                    <a:pt x="2120" y="579"/>
                    <a:pt x="2144" y="571"/>
                    <a:pt x="2164" y="556"/>
                  </a:cubicBezTo>
                  <a:cubicBezTo>
                    <a:pt x="2215" y="519"/>
                    <a:pt x="2225" y="446"/>
                    <a:pt x="2188" y="396"/>
                  </a:cubicBezTo>
                  <a:lnTo>
                    <a:pt x="2108" y="287"/>
                  </a:lnTo>
                  <a:cubicBezTo>
                    <a:pt x="2037" y="193"/>
                    <a:pt x="1932" y="51"/>
                    <a:pt x="1766" y="12"/>
                  </a:cubicBezTo>
                  <a:cubicBezTo>
                    <a:pt x="1736" y="4"/>
                    <a:pt x="1706" y="1"/>
                    <a:pt x="1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71;p54">
              <a:extLst>
                <a:ext uri="{FF2B5EF4-FFF2-40B4-BE49-F238E27FC236}">
                  <a16:creationId xmlns:a16="http://schemas.microsoft.com/office/drawing/2014/main" id="{DA9EE621-F994-B303-7D0E-194D16059759}"/>
                </a:ext>
              </a:extLst>
            </p:cNvPr>
            <p:cNvSpPr/>
            <p:nvPr/>
          </p:nvSpPr>
          <p:spPr>
            <a:xfrm>
              <a:off x="9022825" y="2404088"/>
              <a:ext cx="45250" cy="21075"/>
            </a:xfrm>
            <a:custGeom>
              <a:avLst/>
              <a:gdLst/>
              <a:ahLst/>
              <a:cxnLst/>
              <a:rect l="l" t="t" r="r" b="b"/>
              <a:pathLst>
                <a:path w="1810" h="843" extrusionOk="0">
                  <a:moveTo>
                    <a:pt x="1056" y="1"/>
                  </a:moveTo>
                  <a:cubicBezTo>
                    <a:pt x="952" y="1"/>
                    <a:pt x="853" y="23"/>
                    <a:pt x="765" y="45"/>
                  </a:cubicBezTo>
                  <a:cubicBezTo>
                    <a:pt x="691" y="64"/>
                    <a:pt x="606" y="84"/>
                    <a:pt x="528" y="130"/>
                  </a:cubicBezTo>
                  <a:cubicBezTo>
                    <a:pt x="418" y="199"/>
                    <a:pt x="348" y="306"/>
                    <a:pt x="291" y="394"/>
                  </a:cubicBezTo>
                  <a:lnTo>
                    <a:pt x="172" y="578"/>
                  </a:lnTo>
                  <a:cubicBezTo>
                    <a:pt x="163" y="573"/>
                    <a:pt x="154" y="570"/>
                    <a:pt x="145" y="568"/>
                  </a:cubicBezTo>
                  <a:cubicBezTo>
                    <a:pt x="138" y="567"/>
                    <a:pt x="130" y="566"/>
                    <a:pt x="123" y="566"/>
                  </a:cubicBezTo>
                  <a:cubicBezTo>
                    <a:pt x="68" y="566"/>
                    <a:pt x="20" y="604"/>
                    <a:pt x="9" y="658"/>
                  </a:cubicBezTo>
                  <a:cubicBezTo>
                    <a:pt x="1" y="710"/>
                    <a:pt x="18" y="762"/>
                    <a:pt x="57" y="798"/>
                  </a:cubicBezTo>
                  <a:cubicBezTo>
                    <a:pt x="89" y="828"/>
                    <a:pt x="131" y="842"/>
                    <a:pt x="173" y="842"/>
                  </a:cubicBezTo>
                  <a:cubicBezTo>
                    <a:pt x="189" y="842"/>
                    <a:pt x="205" y="840"/>
                    <a:pt x="221" y="833"/>
                  </a:cubicBezTo>
                  <a:cubicBezTo>
                    <a:pt x="291" y="810"/>
                    <a:pt x="329" y="753"/>
                    <a:pt x="349" y="722"/>
                  </a:cubicBezTo>
                  <a:lnTo>
                    <a:pt x="482" y="517"/>
                  </a:lnTo>
                  <a:cubicBezTo>
                    <a:pt x="530" y="442"/>
                    <a:pt x="581" y="365"/>
                    <a:pt x="648" y="325"/>
                  </a:cubicBezTo>
                  <a:cubicBezTo>
                    <a:pt x="694" y="296"/>
                    <a:pt x="757" y="282"/>
                    <a:pt x="817" y="267"/>
                  </a:cubicBezTo>
                  <a:cubicBezTo>
                    <a:pt x="896" y="248"/>
                    <a:pt x="979" y="228"/>
                    <a:pt x="1057" y="228"/>
                  </a:cubicBezTo>
                  <a:cubicBezTo>
                    <a:pt x="1073" y="228"/>
                    <a:pt x="1089" y="229"/>
                    <a:pt x="1105" y="231"/>
                  </a:cubicBezTo>
                  <a:cubicBezTo>
                    <a:pt x="1214" y="245"/>
                    <a:pt x="1318" y="305"/>
                    <a:pt x="1420" y="367"/>
                  </a:cubicBezTo>
                  <a:cubicBezTo>
                    <a:pt x="1467" y="395"/>
                    <a:pt x="1516" y="424"/>
                    <a:pt x="1543" y="460"/>
                  </a:cubicBezTo>
                  <a:cubicBezTo>
                    <a:pt x="1561" y="485"/>
                    <a:pt x="1564" y="513"/>
                    <a:pt x="1559" y="522"/>
                  </a:cubicBezTo>
                  <a:cubicBezTo>
                    <a:pt x="1527" y="577"/>
                    <a:pt x="1546" y="646"/>
                    <a:pt x="1600" y="678"/>
                  </a:cubicBezTo>
                  <a:cubicBezTo>
                    <a:pt x="1618" y="689"/>
                    <a:pt x="1638" y="694"/>
                    <a:pt x="1657" y="694"/>
                  </a:cubicBezTo>
                  <a:cubicBezTo>
                    <a:pt x="1696" y="694"/>
                    <a:pt x="1735" y="673"/>
                    <a:pt x="1756" y="636"/>
                  </a:cubicBezTo>
                  <a:cubicBezTo>
                    <a:pt x="1810" y="545"/>
                    <a:pt x="1798" y="422"/>
                    <a:pt x="1726" y="325"/>
                  </a:cubicBezTo>
                  <a:cubicBezTo>
                    <a:pt x="1673" y="252"/>
                    <a:pt x="1598" y="208"/>
                    <a:pt x="1537" y="172"/>
                  </a:cubicBezTo>
                  <a:cubicBezTo>
                    <a:pt x="1422" y="102"/>
                    <a:pt x="1290" y="23"/>
                    <a:pt x="1134" y="5"/>
                  </a:cubicBezTo>
                  <a:cubicBezTo>
                    <a:pt x="1108" y="2"/>
                    <a:pt x="1082" y="1"/>
                    <a:pt x="10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72;p54">
              <a:extLst>
                <a:ext uri="{FF2B5EF4-FFF2-40B4-BE49-F238E27FC236}">
                  <a16:creationId xmlns:a16="http://schemas.microsoft.com/office/drawing/2014/main" id="{AB84839F-CFC5-A906-9956-E6582B58BFA6}"/>
                </a:ext>
              </a:extLst>
            </p:cNvPr>
            <p:cNvSpPr/>
            <p:nvPr/>
          </p:nvSpPr>
          <p:spPr>
            <a:xfrm>
              <a:off x="9035550" y="2484338"/>
              <a:ext cx="104500" cy="69575"/>
            </a:xfrm>
            <a:custGeom>
              <a:avLst/>
              <a:gdLst/>
              <a:ahLst/>
              <a:cxnLst/>
              <a:rect l="l" t="t" r="r" b="b"/>
              <a:pathLst>
                <a:path w="4180" h="2783" extrusionOk="0">
                  <a:moveTo>
                    <a:pt x="962" y="232"/>
                  </a:moveTo>
                  <a:cubicBezTo>
                    <a:pt x="1051" y="232"/>
                    <a:pt x="1146" y="251"/>
                    <a:pt x="1238" y="270"/>
                  </a:cubicBezTo>
                  <a:cubicBezTo>
                    <a:pt x="1433" y="308"/>
                    <a:pt x="1624" y="364"/>
                    <a:pt x="1688" y="502"/>
                  </a:cubicBezTo>
                  <a:cubicBezTo>
                    <a:pt x="1703" y="533"/>
                    <a:pt x="1713" y="569"/>
                    <a:pt x="1721" y="607"/>
                  </a:cubicBezTo>
                  <a:cubicBezTo>
                    <a:pt x="1737" y="672"/>
                    <a:pt x="1757" y="746"/>
                    <a:pt x="1805" y="812"/>
                  </a:cubicBezTo>
                  <a:cubicBezTo>
                    <a:pt x="1886" y="929"/>
                    <a:pt x="2019" y="975"/>
                    <a:pt x="2116" y="1008"/>
                  </a:cubicBezTo>
                  <a:lnTo>
                    <a:pt x="2936" y="1287"/>
                  </a:lnTo>
                  <a:cubicBezTo>
                    <a:pt x="3187" y="1373"/>
                    <a:pt x="3470" y="1471"/>
                    <a:pt x="3659" y="1664"/>
                  </a:cubicBezTo>
                  <a:cubicBezTo>
                    <a:pt x="3824" y="1834"/>
                    <a:pt x="3910" y="2122"/>
                    <a:pt x="3771" y="2315"/>
                  </a:cubicBezTo>
                  <a:cubicBezTo>
                    <a:pt x="3673" y="2450"/>
                    <a:pt x="3481" y="2509"/>
                    <a:pt x="3325" y="2544"/>
                  </a:cubicBezTo>
                  <a:cubicBezTo>
                    <a:pt x="3289" y="2552"/>
                    <a:pt x="3256" y="2557"/>
                    <a:pt x="3228" y="2557"/>
                  </a:cubicBezTo>
                  <a:cubicBezTo>
                    <a:pt x="3190" y="2557"/>
                    <a:pt x="3159" y="2549"/>
                    <a:pt x="3136" y="2534"/>
                  </a:cubicBezTo>
                  <a:cubicBezTo>
                    <a:pt x="3065" y="2482"/>
                    <a:pt x="3044" y="2331"/>
                    <a:pt x="3024" y="2183"/>
                  </a:cubicBezTo>
                  <a:cubicBezTo>
                    <a:pt x="3012" y="2096"/>
                    <a:pt x="3001" y="2003"/>
                    <a:pt x="2975" y="1922"/>
                  </a:cubicBezTo>
                  <a:cubicBezTo>
                    <a:pt x="2906" y="1691"/>
                    <a:pt x="2750" y="1628"/>
                    <a:pt x="2583" y="1628"/>
                  </a:cubicBezTo>
                  <a:cubicBezTo>
                    <a:pt x="2468" y="1628"/>
                    <a:pt x="2348" y="1659"/>
                    <a:pt x="2249" y="1683"/>
                  </a:cubicBezTo>
                  <a:cubicBezTo>
                    <a:pt x="2156" y="1706"/>
                    <a:pt x="2060" y="1731"/>
                    <a:pt x="1984" y="1731"/>
                  </a:cubicBezTo>
                  <a:cubicBezTo>
                    <a:pt x="1978" y="1731"/>
                    <a:pt x="1973" y="1731"/>
                    <a:pt x="1967" y="1731"/>
                  </a:cubicBezTo>
                  <a:cubicBezTo>
                    <a:pt x="1832" y="1725"/>
                    <a:pt x="1718" y="1671"/>
                    <a:pt x="1659" y="1586"/>
                  </a:cubicBezTo>
                  <a:cubicBezTo>
                    <a:pt x="1602" y="1503"/>
                    <a:pt x="1592" y="1387"/>
                    <a:pt x="1581" y="1263"/>
                  </a:cubicBezTo>
                  <a:cubicBezTo>
                    <a:pt x="1580" y="1236"/>
                    <a:pt x="1577" y="1211"/>
                    <a:pt x="1575" y="1184"/>
                  </a:cubicBezTo>
                  <a:cubicBezTo>
                    <a:pt x="1543" y="870"/>
                    <a:pt x="1408" y="743"/>
                    <a:pt x="1300" y="692"/>
                  </a:cubicBezTo>
                  <a:cubicBezTo>
                    <a:pt x="1246" y="665"/>
                    <a:pt x="1186" y="652"/>
                    <a:pt x="1123" y="652"/>
                  </a:cubicBezTo>
                  <a:cubicBezTo>
                    <a:pt x="1021" y="652"/>
                    <a:pt x="911" y="687"/>
                    <a:pt x="808" y="756"/>
                  </a:cubicBezTo>
                  <a:cubicBezTo>
                    <a:pt x="734" y="805"/>
                    <a:pt x="672" y="864"/>
                    <a:pt x="611" y="919"/>
                  </a:cubicBezTo>
                  <a:cubicBezTo>
                    <a:pt x="573" y="955"/>
                    <a:pt x="536" y="991"/>
                    <a:pt x="497" y="1023"/>
                  </a:cubicBezTo>
                  <a:cubicBezTo>
                    <a:pt x="438" y="1069"/>
                    <a:pt x="388" y="1093"/>
                    <a:pt x="349" y="1093"/>
                  </a:cubicBezTo>
                  <a:cubicBezTo>
                    <a:pt x="344" y="1093"/>
                    <a:pt x="340" y="1093"/>
                    <a:pt x="335" y="1092"/>
                  </a:cubicBezTo>
                  <a:cubicBezTo>
                    <a:pt x="272" y="1082"/>
                    <a:pt x="231" y="996"/>
                    <a:pt x="235" y="924"/>
                  </a:cubicBezTo>
                  <a:cubicBezTo>
                    <a:pt x="240" y="827"/>
                    <a:pt x="301" y="731"/>
                    <a:pt x="365" y="640"/>
                  </a:cubicBezTo>
                  <a:cubicBezTo>
                    <a:pt x="541" y="395"/>
                    <a:pt x="704" y="268"/>
                    <a:pt x="877" y="239"/>
                  </a:cubicBezTo>
                  <a:cubicBezTo>
                    <a:pt x="904" y="234"/>
                    <a:pt x="933" y="232"/>
                    <a:pt x="962" y="232"/>
                  </a:cubicBezTo>
                  <a:close/>
                  <a:moveTo>
                    <a:pt x="966" y="1"/>
                  </a:moveTo>
                  <a:cubicBezTo>
                    <a:pt x="926" y="1"/>
                    <a:pt x="885" y="4"/>
                    <a:pt x="844" y="10"/>
                  </a:cubicBezTo>
                  <a:cubicBezTo>
                    <a:pt x="533" y="63"/>
                    <a:pt x="319" y="319"/>
                    <a:pt x="184" y="506"/>
                  </a:cubicBezTo>
                  <a:cubicBezTo>
                    <a:pt x="98" y="624"/>
                    <a:pt x="20" y="756"/>
                    <a:pt x="11" y="911"/>
                  </a:cubicBezTo>
                  <a:cubicBezTo>
                    <a:pt x="0" y="1082"/>
                    <a:pt x="109" y="1286"/>
                    <a:pt x="304" y="1316"/>
                  </a:cubicBezTo>
                  <a:cubicBezTo>
                    <a:pt x="321" y="1319"/>
                    <a:pt x="338" y="1320"/>
                    <a:pt x="354" y="1320"/>
                  </a:cubicBezTo>
                  <a:cubicBezTo>
                    <a:pt x="447" y="1320"/>
                    <a:pt x="542" y="1280"/>
                    <a:pt x="642" y="1200"/>
                  </a:cubicBezTo>
                  <a:cubicBezTo>
                    <a:pt x="686" y="1165"/>
                    <a:pt x="728" y="1125"/>
                    <a:pt x="770" y="1087"/>
                  </a:cubicBezTo>
                  <a:cubicBezTo>
                    <a:pt x="827" y="1034"/>
                    <a:pt x="878" y="985"/>
                    <a:pt x="937" y="946"/>
                  </a:cubicBezTo>
                  <a:cubicBezTo>
                    <a:pt x="990" y="911"/>
                    <a:pt x="1061" y="881"/>
                    <a:pt x="1127" y="881"/>
                  </a:cubicBezTo>
                  <a:cubicBezTo>
                    <a:pt x="1154" y="881"/>
                    <a:pt x="1179" y="885"/>
                    <a:pt x="1202" y="897"/>
                  </a:cubicBezTo>
                  <a:cubicBezTo>
                    <a:pt x="1302" y="945"/>
                    <a:pt x="1336" y="1092"/>
                    <a:pt x="1348" y="1206"/>
                  </a:cubicBezTo>
                  <a:cubicBezTo>
                    <a:pt x="1351" y="1231"/>
                    <a:pt x="1352" y="1255"/>
                    <a:pt x="1355" y="1281"/>
                  </a:cubicBezTo>
                  <a:cubicBezTo>
                    <a:pt x="1367" y="1421"/>
                    <a:pt x="1379" y="1581"/>
                    <a:pt x="1473" y="1717"/>
                  </a:cubicBezTo>
                  <a:cubicBezTo>
                    <a:pt x="1571" y="1859"/>
                    <a:pt x="1752" y="1949"/>
                    <a:pt x="1958" y="1959"/>
                  </a:cubicBezTo>
                  <a:cubicBezTo>
                    <a:pt x="1965" y="1959"/>
                    <a:pt x="1973" y="1960"/>
                    <a:pt x="1980" y="1960"/>
                  </a:cubicBezTo>
                  <a:cubicBezTo>
                    <a:pt x="2083" y="1960"/>
                    <a:pt x="2197" y="1932"/>
                    <a:pt x="2305" y="1905"/>
                  </a:cubicBezTo>
                  <a:cubicBezTo>
                    <a:pt x="2430" y="1873"/>
                    <a:pt x="2521" y="1854"/>
                    <a:pt x="2587" y="1854"/>
                  </a:cubicBezTo>
                  <a:cubicBezTo>
                    <a:pt x="2683" y="1854"/>
                    <a:pt x="2729" y="1893"/>
                    <a:pt x="2757" y="1987"/>
                  </a:cubicBezTo>
                  <a:cubicBezTo>
                    <a:pt x="2777" y="2051"/>
                    <a:pt x="2788" y="2130"/>
                    <a:pt x="2799" y="2213"/>
                  </a:cubicBezTo>
                  <a:cubicBezTo>
                    <a:pt x="2824" y="2400"/>
                    <a:pt x="2852" y="2610"/>
                    <a:pt x="3007" y="2718"/>
                  </a:cubicBezTo>
                  <a:cubicBezTo>
                    <a:pt x="3067" y="2761"/>
                    <a:pt x="3141" y="2782"/>
                    <a:pt x="3229" y="2782"/>
                  </a:cubicBezTo>
                  <a:cubicBezTo>
                    <a:pt x="3274" y="2782"/>
                    <a:pt x="3323" y="2777"/>
                    <a:pt x="3379" y="2764"/>
                  </a:cubicBezTo>
                  <a:cubicBezTo>
                    <a:pt x="3573" y="2719"/>
                    <a:pt x="3816" y="2644"/>
                    <a:pt x="3960" y="2445"/>
                  </a:cubicBezTo>
                  <a:cubicBezTo>
                    <a:pt x="4179" y="2145"/>
                    <a:pt x="4054" y="1735"/>
                    <a:pt x="3827" y="1501"/>
                  </a:cubicBezTo>
                  <a:cubicBezTo>
                    <a:pt x="3600" y="1267"/>
                    <a:pt x="3289" y="1160"/>
                    <a:pt x="3015" y="1068"/>
                  </a:cubicBezTo>
                  <a:lnTo>
                    <a:pt x="2195" y="787"/>
                  </a:lnTo>
                  <a:cubicBezTo>
                    <a:pt x="2108" y="758"/>
                    <a:pt x="2033" y="728"/>
                    <a:pt x="1996" y="677"/>
                  </a:cubicBezTo>
                  <a:cubicBezTo>
                    <a:pt x="1972" y="645"/>
                    <a:pt x="1961" y="599"/>
                    <a:pt x="1948" y="546"/>
                  </a:cubicBezTo>
                  <a:cubicBezTo>
                    <a:pt x="1935" y="503"/>
                    <a:pt x="1922" y="450"/>
                    <a:pt x="1900" y="401"/>
                  </a:cubicBezTo>
                  <a:cubicBezTo>
                    <a:pt x="1793" y="174"/>
                    <a:pt x="1542" y="95"/>
                    <a:pt x="1287" y="42"/>
                  </a:cubicBezTo>
                  <a:cubicBezTo>
                    <a:pt x="1188" y="23"/>
                    <a:pt x="1079" y="1"/>
                    <a:pt x="9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73;p54">
              <a:extLst>
                <a:ext uri="{FF2B5EF4-FFF2-40B4-BE49-F238E27FC236}">
                  <a16:creationId xmlns:a16="http://schemas.microsoft.com/office/drawing/2014/main" id="{2AA6CB9D-B59A-43EB-2D4C-F629AE20767F}"/>
                </a:ext>
              </a:extLst>
            </p:cNvPr>
            <p:cNvSpPr/>
            <p:nvPr/>
          </p:nvSpPr>
          <p:spPr>
            <a:xfrm>
              <a:off x="9105050" y="2556438"/>
              <a:ext cx="63100" cy="66450"/>
            </a:xfrm>
            <a:custGeom>
              <a:avLst/>
              <a:gdLst/>
              <a:ahLst/>
              <a:cxnLst/>
              <a:rect l="l" t="t" r="r" b="b"/>
              <a:pathLst>
                <a:path w="2524" h="2658" extrusionOk="0">
                  <a:moveTo>
                    <a:pt x="1334" y="228"/>
                  </a:moveTo>
                  <a:cubicBezTo>
                    <a:pt x="1436" y="228"/>
                    <a:pt x="1541" y="259"/>
                    <a:pt x="1652" y="289"/>
                  </a:cubicBezTo>
                  <a:cubicBezTo>
                    <a:pt x="1737" y="314"/>
                    <a:pt x="1823" y="337"/>
                    <a:pt x="1914" y="351"/>
                  </a:cubicBezTo>
                  <a:cubicBezTo>
                    <a:pt x="1932" y="353"/>
                    <a:pt x="1952" y="355"/>
                    <a:pt x="1973" y="357"/>
                  </a:cubicBezTo>
                  <a:cubicBezTo>
                    <a:pt x="2044" y="366"/>
                    <a:pt x="2112" y="374"/>
                    <a:pt x="2150" y="406"/>
                  </a:cubicBezTo>
                  <a:cubicBezTo>
                    <a:pt x="2196" y="444"/>
                    <a:pt x="2201" y="527"/>
                    <a:pt x="2181" y="588"/>
                  </a:cubicBezTo>
                  <a:cubicBezTo>
                    <a:pt x="2167" y="631"/>
                    <a:pt x="2144" y="672"/>
                    <a:pt x="2116" y="713"/>
                  </a:cubicBezTo>
                  <a:cubicBezTo>
                    <a:pt x="2012" y="613"/>
                    <a:pt x="1852" y="501"/>
                    <a:pt x="1703" y="480"/>
                  </a:cubicBezTo>
                  <a:cubicBezTo>
                    <a:pt x="1686" y="478"/>
                    <a:pt x="1669" y="477"/>
                    <a:pt x="1653" y="477"/>
                  </a:cubicBezTo>
                  <a:cubicBezTo>
                    <a:pt x="1557" y="477"/>
                    <a:pt x="1476" y="518"/>
                    <a:pt x="1419" y="595"/>
                  </a:cubicBezTo>
                  <a:cubicBezTo>
                    <a:pt x="1401" y="617"/>
                    <a:pt x="1349" y="686"/>
                    <a:pt x="1377" y="765"/>
                  </a:cubicBezTo>
                  <a:cubicBezTo>
                    <a:pt x="1404" y="841"/>
                    <a:pt x="1478" y="859"/>
                    <a:pt x="1527" y="873"/>
                  </a:cubicBezTo>
                  <a:cubicBezTo>
                    <a:pt x="1550" y="880"/>
                    <a:pt x="1573" y="886"/>
                    <a:pt x="1594" y="896"/>
                  </a:cubicBezTo>
                  <a:cubicBezTo>
                    <a:pt x="1738" y="966"/>
                    <a:pt x="1849" y="1057"/>
                    <a:pt x="1932" y="1169"/>
                  </a:cubicBezTo>
                  <a:cubicBezTo>
                    <a:pt x="2097" y="1388"/>
                    <a:pt x="2171" y="1663"/>
                    <a:pt x="2228" y="1927"/>
                  </a:cubicBezTo>
                  <a:cubicBezTo>
                    <a:pt x="2246" y="2015"/>
                    <a:pt x="2265" y="2137"/>
                    <a:pt x="2211" y="2189"/>
                  </a:cubicBezTo>
                  <a:cubicBezTo>
                    <a:pt x="2186" y="2212"/>
                    <a:pt x="2139" y="2228"/>
                    <a:pt x="2099" y="2241"/>
                  </a:cubicBezTo>
                  <a:cubicBezTo>
                    <a:pt x="1804" y="2339"/>
                    <a:pt x="1498" y="2429"/>
                    <a:pt x="1207" y="2429"/>
                  </a:cubicBezTo>
                  <a:cubicBezTo>
                    <a:pt x="1076" y="2429"/>
                    <a:pt x="948" y="2411"/>
                    <a:pt x="826" y="2367"/>
                  </a:cubicBezTo>
                  <a:cubicBezTo>
                    <a:pt x="585" y="2282"/>
                    <a:pt x="376" y="2089"/>
                    <a:pt x="271" y="1855"/>
                  </a:cubicBezTo>
                  <a:cubicBezTo>
                    <a:pt x="262" y="1831"/>
                    <a:pt x="258" y="1817"/>
                    <a:pt x="257" y="1809"/>
                  </a:cubicBezTo>
                  <a:cubicBezTo>
                    <a:pt x="259" y="1808"/>
                    <a:pt x="264" y="1804"/>
                    <a:pt x="270" y="1803"/>
                  </a:cubicBezTo>
                  <a:cubicBezTo>
                    <a:pt x="371" y="1757"/>
                    <a:pt x="482" y="1734"/>
                    <a:pt x="594" y="1734"/>
                  </a:cubicBezTo>
                  <a:cubicBezTo>
                    <a:pt x="676" y="1734"/>
                    <a:pt x="758" y="1747"/>
                    <a:pt x="837" y="1772"/>
                  </a:cubicBezTo>
                  <a:cubicBezTo>
                    <a:pt x="868" y="1783"/>
                    <a:pt x="899" y="1795"/>
                    <a:pt x="931" y="1808"/>
                  </a:cubicBezTo>
                  <a:cubicBezTo>
                    <a:pt x="1022" y="1842"/>
                    <a:pt x="1123" y="1881"/>
                    <a:pt x="1232" y="1881"/>
                  </a:cubicBezTo>
                  <a:cubicBezTo>
                    <a:pt x="1268" y="1881"/>
                    <a:pt x="1304" y="1877"/>
                    <a:pt x="1341" y="1867"/>
                  </a:cubicBezTo>
                  <a:cubicBezTo>
                    <a:pt x="1447" y="1840"/>
                    <a:pt x="1520" y="1763"/>
                    <a:pt x="1532" y="1671"/>
                  </a:cubicBezTo>
                  <a:cubicBezTo>
                    <a:pt x="1541" y="1599"/>
                    <a:pt x="1523" y="1466"/>
                    <a:pt x="1287" y="1389"/>
                  </a:cubicBezTo>
                  <a:cubicBezTo>
                    <a:pt x="1121" y="1336"/>
                    <a:pt x="915" y="1255"/>
                    <a:pt x="777" y="1104"/>
                  </a:cubicBezTo>
                  <a:cubicBezTo>
                    <a:pt x="673" y="987"/>
                    <a:pt x="597" y="790"/>
                    <a:pt x="680" y="631"/>
                  </a:cubicBezTo>
                  <a:cubicBezTo>
                    <a:pt x="723" y="545"/>
                    <a:pt x="813" y="476"/>
                    <a:pt x="891" y="419"/>
                  </a:cubicBezTo>
                  <a:cubicBezTo>
                    <a:pt x="1013" y="331"/>
                    <a:pt x="1146" y="245"/>
                    <a:pt x="1287" y="230"/>
                  </a:cubicBezTo>
                  <a:cubicBezTo>
                    <a:pt x="1303" y="229"/>
                    <a:pt x="1319" y="228"/>
                    <a:pt x="1334" y="228"/>
                  </a:cubicBezTo>
                  <a:close/>
                  <a:moveTo>
                    <a:pt x="1338" y="0"/>
                  </a:moveTo>
                  <a:cubicBezTo>
                    <a:pt x="1313" y="0"/>
                    <a:pt x="1289" y="1"/>
                    <a:pt x="1264" y="4"/>
                  </a:cubicBezTo>
                  <a:cubicBezTo>
                    <a:pt x="1069" y="24"/>
                    <a:pt x="906" y="127"/>
                    <a:pt x="759" y="235"/>
                  </a:cubicBezTo>
                  <a:cubicBezTo>
                    <a:pt x="658" y="308"/>
                    <a:pt x="545" y="398"/>
                    <a:pt x="478" y="528"/>
                  </a:cubicBezTo>
                  <a:cubicBezTo>
                    <a:pt x="365" y="747"/>
                    <a:pt x="419" y="1048"/>
                    <a:pt x="609" y="1259"/>
                  </a:cubicBezTo>
                  <a:cubicBezTo>
                    <a:pt x="782" y="1451"/>
                    <a:pt x="1026" y="1546"/>
                    <a:pt x="1218" y="1609"/>
                  </a:cubicBezTo>
                  <a:cubicBezTo>
                    <a:pt x="1256" y="1621"/>
                    <a:pt x="1282" y="1633"/>
                    <a:pt x="1295" y="1643"/>
                  </a:cubicBezTo>
                  <a:cubicBezTo>
                    <a:pt x="1290" y="1646"/>
                    <a:pt x="1287" y="1647"/>
                    <a:pt x="1282" y="1648"/>
                  </a:cubicBezTo>
                  <a:cubicBezTo>
                    <a:pt x="1266" y="1652"/>
                    <a:pt x="1250" y="1654"/>
                    <a:pt x="1234" y="1654"/>
                  </a:cubicBezTo>
                  <a:cubicBezTo>
                    <a:pt x="1167" y="1654"/>
                    <a:pt x="1092" y="1625"/>
                    <a:pt x="1013" y="1595"/>
                  </a:cubicBezTo>
                  <a:cubicBezTo>
                    <a:pt x="978" y="1582"/>
                    <a:pt x="942" y="1568"/>
                    <a:pt x="908" y="1557"/>
                  </a:cubicBezTo>
                  <a:cubicBezTo>
                    <a:pt x="807" y="1523"/>
                    <a:pt x="700" y="1506"/>
                    <a:pt x="593" y="1506"/>
                  </a:cubicBezTo>
                  <a:cubicBezTo>
                    <a:pt x="449" y="1506"/>
                    <a:pt x="306" y="1536"/>
                    <a:pt x="175" y="1595"/>
                  </a:cubicBezTo>
                  <a:cubicBezTo>
                    <a:pt x="140" y="1611"/>
                    <a:pt x="99" y="1632"/>
                    <a:pt x="68" y="1674"/>
                  </a:cubicBezTo>
                  <a:cubicBezTo>
                    <a:pt x="30" y="1723"/>
                    <a:pt x="1" y="1810"/>
                    <a:pt x="61" y="1948"/>
                  </a:cubicBezTo>
                  <a:cubicBezTo>
                    <a:pt x="194" y="2244"/>
                    <a:pt x="445" y="2475"/>
                    <a:pt x="749" y="2583"/>
                  </a:cubicBezTo>
                  <a:cubicBezTo>
                    <a:pt x="900" y="2636"/>
                    <a:pt x="1052" y="2657"/>
                    <a:pt x="1207" y="2657"/>
                  </a:cubicBezTo>
                  <a:cubicBezTo>
                    <a:pt x="1530" y="2657"/>
                    <a:pt x="1856" y="2562"/>
                    <a:pt x="2171" y="2459"/>
                  </a:cubicBezTo>
                  <a:cubicBezTo>
                    <a:pt x="2230" y="2440"/>
                    <a:pt x="2309" y="2413"/>
                    <a:pt x="2372" y="2353"/>
                  </a:cubicBezTo>
                  <a:cubicBezTo>
                    <a:pt x="2524" y="2206"/>
                    <a:pt x="2472" y="1969"/>
                    <a:pt x="2453" y="1879"/>
                  </a:cubicBezTo>
                  <a:cubicBezTo>
                    <a:pt x="2390" y="1590"/>
                    <a:pt x="2308" y="1286"/>
                    <a:pt x="2118" y="1033"/>
                  </a:cubicBezTo>
                  <a:cubicBezTo>
                    <a:pt x="2113" y="1028"/>
                    <a:pt x="2109" y="1022"/>
                    <a:pt x="2104" y="1014"/>
                  </a:cubicBezTo>
                  <a:lnTo>
                    <a:pt x="2104" y="1014"/>
                  </a:lnTo>
                  <a:cubicBezTo>
                    <a:pt x="2109" y="1015"/>
                    <a:pt x="2113" y="1015"/>
                    <a:pt x="2118" y="1015"/>
                  </a:cubicBezTo>
                  <a:cubicBezTo>
                    <a:pt x="2151" y="1015"/>
                    <a:pt x="2182" y="1002"/>
                    <a:pt x="2203" y="975"/>
                  </a:cubicBezTo>
                  <a:cubicBezTo>
                    <a:pt x="2277" y="886"/>
                    <a:pt x="2361" y="787"/>
                    <a:pt x="2401" y="659"/>
                  </a:cubicBezTo>
                  <a:cubicBezTo>
                    <a:pt x="2452" y="498"/>
                    <a:pt x="2411" y="328"/>
                    <a:pt x="2299" y="233"/>
                  </a:cubicBezTo>
                  <a:cubicBezTo>
                    <a:pt x="2209" y="155"/>
                    <a:pt x="2099" y="142"/>
                    <a:pt x="2001" y="131"/>
                  </a:cubicBezTo>
                  <a:cubicBezTo>
                    <a:pt x="1982" y="128"/>
                    <a:pt x="1965" y="127"/>
                    <a:pt x="1947" y="125"/>
                  </a:cubicBezTo>
                  <a:cubicBezTo>
                    <a:pt x="1872" y="114"/>
                    <a:pt x="1797" y="92"/>
                    <a:pt x="1716" y="69"/>
                  </a:cubicBezTo>
                  <a:cubicBezTo>
                    <a:pt x="1595" y="36"/>
                    <a:pt x="1470" y="0"/>
                    <a:pt x="13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74;p54">
              <a:extLst>
                <a:ext uri="{FF2B5EF4-FFF2-40B4-BE49-F238E27FC236}">
                  <a16:creationId xmlns:a16="http://schemas.microsoft.com/office/drawing/2014/main" id="{A74A997F-CA3C-046B-B257-3F9CF3DB9459}"/>
                </a:ext>
              </a:extLst>
            </p:cNvPr>
            <p:cNvSpPr/>
            <p:nvPr/>
          </p:nvSpPr>
          <p:spPr>
            <a:xfrm>
              <a:off x="9129275" y="2445188"/>
              <a:ext cx="38725" cy="101750"/>
            </a:xfrm>
            <a:custGeom>
              <a:avLst/>
              <a:gdLst/>
              <a:ahLst/>
              <a:cxnLst/>
              <a:rect l="l" t="t" r="r" b="b"/>
              <a:pathLst>
                <a:path w="1549" h="4070" extrusionOk="0">
                  <a:moveTo>
                    <a:pt x="1027" y="0"/>
                  </a:moveTo>
                  <a:cubicBezTo>
                    <a:pt x="919" y="0"/>
                    <a:pt x="816" y="44"/>
                    <a:pt x="743" y="119"/>
                  </a:cubicBezTo>
                  <a:cubicBezTo>
                    <a:pt x="715" y="149"/>
                    <a:pt x="692" y="182"/>
                    <a:pt x="670" y="211"/>
                  </a:cubicBezTo>
                  <a:cubicBezTo>
                    <a:pt x="643" y="250"/>
                    <a:pt x="614" y="289"/>
                    <a:pt x="592" y="296"/>
                  </a:cubicBezTo>
                  <a:cubicBezTo>
                    <a:pt x="586" y="298"/>
                    <a:pt x="579" y="299"/>
                    <a:pt x="570" y="299"/>
                  </a:cubicBezTo>
                  <a:cubicBezTo>
                    <a:pt x="558" y="299"/>
                    <a:pt x="542" y="297"/>
                    <a:pt x="526" y="295"/>
                  </a:cubicBezTo>
                  <a:cubicBezTo>
                    <a:pt x="505" y="292"/>
                    <a:pt x="483" y="290"/>
                    <a:pt x="458" y="290"/>
                  </a:cubicBezTo>
                  <a:cubicBezTo>
                    <a:pt x="450" y="290"/>
                    <a:pt x="441" y="290"/>
                    <a:pt x="431" y="291"/>
                  </a:cubicBezTo>
                  <a:cubicBezTo>
                    <a:pt x="204" y="309"/>
                    <a:pt x="64" y="558"/>
                    <a:pt x="60" y="791"/>
                  </a:cubicBezTo>
                  <a:cubicBezTo>
                    <a:pt x="59" y="907"/>
                    <a:pt x="80" y="1016"/>
                    <a:pt x="101" y="1122"/>
                  </a:cubicBezTo>
                  <a:cubicBezTo>
                    <a:pt x="115" y="1192"/>
                    <a:pt x="128" y="1260"/>
                    <a:pt x="135" y="1327"/>
                  </a:cubicBezTo>
                  <a:cubicBezTo>
                    <a:pt x="151" y="1505"/>
                    <a:pt x="115" y="1684"/>
                    <a:pt x="78" y="1874"/>
                  </a:cubicBezTo>
                  <a:cubicBezTo>
                    <a:pt x="41" y="2065"/>
                    <a:pt x="0" y="2263"/>
                    <a:pt x="15" y="2467"/>
                  </a:cubicBezTo>
                  <a:cubicBezTo>
                    <a:pt x="29" y="2671"/>
                    <a:pt x="99" y="2866"/>
                    <a:pt x="159" y="3038"/>
                  </a:cubicBezTo>
                  <a:lnTo>
                    <a:pt x="367" y="3628"/>
                  </a:lnTo>
                  <a:cubicBezTo>
                    <a:pt x="406" y="3734"/>
                    <a:pt x="457" y="3882"/>
                    <a:pt x="570" y="3975"/>
                  </a:cubicBezTo>
                  <a:cubicBezTo>
                    <a:pt x="646" y="4038"/>
                    <a:pt x="735" y="4070"/>
                    <a:pt x="834" y="4070"/>
                  </a:cubicBezTo>
                  <a:cubicBezTo>
                    <a:pt x="986" y="4070"/>
                    <a:pt x="1163" y="3998"/>
                    <a:pt x="1363" y="3859"/>
                  </a:cubicBezTo>
                  <a:cubicBezTo>
                    <a:pt x="1412" y="3824"/>
                    <a:pt x="1451" y="3779"/>
                    <a:pt x="1480" y="3722"/>
                  </a:cubicBezTo>
                  <a:cubicBezTo>
                    <a:pt x="1537" y="3614"/>
                    <a:pt x="1548" y="3478"/>
                    <a:pt x="1513" y="3341"/>
                  </a:cubicBezTo>
                  <a:cubicBezTo>
                    <a:pt x="1497" y="3275"/>
                    <a:pt x="1489" y="3211"/>
                    <a:pt x="1478" y="3144"/>
                  </a:cubicBezTo>
                  <a:cubicBezTo>
                    <a:pt x="1467" y="3074"/>
                    <a:pt x="1456" y="3001"/>
                    <a:pt x="1436" y="2923"/>
                  </a:cubicBezTo>
                  <a:cubicBezTo>
                    <a:pt x="1428" y="2891"/>
                    <a:pt x="1412" y="2830"/>
                    <a:pt x="1361" y="2788"/>
                  </a:cubicBezTo>
                  <a:cubicBezTo>
                    <a:pt x="1316" y="2750"/>
                    <a:pt x="1265" y="2745"/>
                    <a:pt x="1231" y="2745"/>
                  </a:cubicBezTo>
                  <a:cubicBezTo>
                    <a:pt x="1222" y="2745"/>
                    <a:pt x="1214" y="2745"/>
                    <a:pt x="1208" y="2746"/>
                  </a:cubicBezTo>
                  <a:cubicBezTo>
                    <a:pt x="1046" y="2754"/>
                    <a:pt x="923" y="2803"/>
                    <a:pt x="837" y="2894"/>
                  </a:cubicBezTo>
                  <a:cubicBezTo>
                    <a:pt x="726" y="3013"/>
                    <a:pt x="690" y="3227"/>
                    <a:pt x="814" y="3361"/>
                  </a:cubicBezTo>
                  <a:cubicBezTo>
                    <a:pt x="836" y="3386"/>
                    <a:pt x="867" y="3398"/>
                    <a:pt x="898" y="3398"/>
                  </a:cubicBezTo>
                  <a:cubicBezTo>
                    <a:pt x="926" y="3398"/>
                    <a:pt x="954" y="3388"/>
                    <a:pt x="976" y="3368"/>
                  </a:cubicBezTo>
                  <a:cubicBezTo>
                    <a:pt x="1022" y="3325"/>
                    <a:pt x="1025" y="3253"/>
                    <a:pt x="982" y="3206"/>
                  </a:cubicBezTo>
                  <a:cubicBezTo>
                    <a:pt x="952" y="3174"/>
                    <a:pt x="963" y="3093"/>
                    <a:pt x="1004" y="3050"/>
                  </a:cubicBezTo>
                  <a:cubicBezTo>
                    <a:pt x="1045" y="3005"/>
                    <a:pt x="1116" y="2979"/>
                    <a:pt x="1213" y="2974"/>
                  </a:cubicBezTo>
                  <a:cubicBezTo>
                    <a:pt x="1213" y="2975"/>
                    <a:pt x="1214" y="2976"/>
                    <a:pt x="1214" y="2978"/>
                  </a:cubicBezTo>
                  <a:cubicBezTo>
                    <a:pt x="1230" y="3045"/>
                    <a:pt x="1240" y="3109"/>
                    <a:pt x="1250" y="3177"/>
                  </a:cubicBezTo>
                  <a:cubicBezTo>
                    <a:pt x="1261" y="3247"/>
                    <a:pt x="1272" y="3320"/>
                    <a:pt x="1292" y="3397"/>
                  </a:cubicBezTo>
                  <a:cubicBezTo>
                    <a:pt x="1313" y="3480"/>
                    <a:pt x="1308" y="3558"/>
                    <a:pt x="1277" y="3617"/>
                  </a:cubicBezTo>
                  <a:cubicBezTo>
                    <a:pt x="1264" y="3643"/>
                    <a:pt x="1249" y="3660"/>
                    <a:pt x="1230" y="3674"/>
                  </a:cubicBezTo>
                  <a:cubicBezTo>
                    <a:pt x="1068" y="3788"/>
                    <a:pt x="937" y="3845"/>
                    <a:pt x="837" y="3845"/>
                  </a:cubicBezTo>
                  <a:cubicBezTo>
                    <a:pt x="788" y="3845"/>
                    <a:pt x="747" y="3832"/>
                    <a:pt x="713" y="3804"/>
                  </a:cubicBezTo>
                  <a:cubicBezTo>
                    <a:pt x="649" y="3750"/>
                    <a:pt x="612" y="3644"/>
                    <a:pt x="581" y="3557"/>
                  </a:cubicBezTo>
                  <a:lnTo>
                    <a:pt x="373" y="2968"/>
                  </a:lnTo>
                  <a:cubicBezTo>
                    <a:pt x="315" y="2802"/>
                    <a:pt x="254" y="2629"/>
                    <a:pt x="241" y="2456"/>
                  </a:cubicBezTo>
                  <a:cubicBezTo>
                    <a:pt x="230" y="2282"/>
                    <a:pt x="265" y="2109"/>
                    <a:pt x="300" y="1924"/>
                  </a:cubicBezTo>
                  <a:cubicBezTo>
                    <a:pt x="341" y="1727"/>
                    <a:pt x="380" y="1523"/>
                    <a:pt x="362" y="1313"/>
                  </a:cubicBezTo>
                  <a:cubicBezTo>
                    <a:pt x="356" y="1233"/>
                    <a:pt x="340" y="1156"/>
                    <a:pt x="325" y="1081"/>
                  </a:cubicBezTo>
                  <a:cubicBezTo>
                    <a:pt x="305" y="983"/>
                    <a:pt x="287" y="889"/>
                    <a:pt x="288" y="798"/>
                  </a:cubicBezTo>
                  <a:cubicBezTo>
                    <a:pt x="292" y="673"/>
                    <a:pt x="359" y="529"/>
                    <a:pt x="449" y="523"/>
                  </a:cubicBezTo>
                  <a:cubicBezTo>
                    <a:pt x="453" y="522"/>
                    <a:pt x="457" y="522"/>
                    <a:pt x="461" y="522"/>
                  </a:cubicBezTo>
                  <a:cubicBezTo>
                    <a:pt x="475" y="522"/>
                    <a:pt x="489" y="524"/>
                    <a:pt x="503" y="525"/>
                  </a:cubicBezTo>
                  <a:cubicBezTo>
                    <a:pt x="523" y="527"/>
                    <a:pt x="546" y="529"/>
                    <a:pt x="570" y="529"/>
                  </a:cubicBezTo>
                  <a:cubicBezTo>
                    <a:pt x="599" y="529"/>
                    <a:pt x="630" y="526"/>
                    <a:pt x="662" y="515"/>
                  </a:cubicBezTo>
                  <a:cubicBezTo>
                    <a:pt x="757" y="485"/>
                    <a:pt x="813" y="407"/>
                    <a:pt x="857" y="344"/>
                  </a:cubicBezTo>
                  <a:cubicBezTo>
                    <a:pt x="875" y="321"/>
                    <a:pt x="891" y="298"/>
                    <a:pt x="909" y="278"/>
                  </a:cubicBezTo>
                  <a:cubicBezTo>
                    <a:pt x="940" y="247"/>
                    <a:pt x="982" y="230"/>
                    <a:pt x="1029" y="230"/>
                  </a:cubicBezTo>
                  <a:cubicBezTo>
                    <a:pt x="1076" y="230"/>
                    <a:pt x="1120" y="248"/>
                    <a:pt x="1149" y="279"/>
                  </a:cubicBezTo>
                  <a:cubicBezTo>
                    <a:pt x="1201" y="334"/>
                    <a:pt x="1232" y="432"/>
                    <a:pt x="1237" y="562"/>
                  </a:cubicBezTo>
                  <a:cubicBezTo>
                    <a:pt x="1243" y="755"/>
                    <a:pt x="1206" y="946"/>
                    <a:pt x="1164" y="1148"/>
                  </a:cubicBezTo>
                  <a:cubicBezTo>
                    <a:pt x="1122" y="1355"/>
                    <a:pt x="1078" y="1569"/>
                    <a:pt x="1087" y="1789"/>
                  </a:cubicBezTo>
                  <a:cubicBezTo>
                    <a:pt x="1088" y="1849"/>
                    <a:pt x="1095" y="1907"/>
                    <a:pt x="1100" y="1967"/>
                  </a:cubicBezTo>
                  <a:cubicBezTo>
                    <a:pt x="1108" y="2047"/>
                    <a:pt x="1116" y="2124"/>
                    <a:pt x="1114" y="2199"/>
                  </a:cubicBezTo>
                  <a:cubicBezTo>
                    <a:pt x="1109" y="2327"/>
                    <a:pt x="1068" y="2432"/>
                    <a:pt x="1005" y="2482"/>
                  </a:cubicBezTo>
                  <a:cubicBezTo>
                    <a:pt x="985" y="2497"/>
                    <a:pt x="959" y="2505"/>
                    <a:pt x="934" y="2505"/>
                  </a:cubicBezTo>
                  <a:cubicBezTo>
                    <a:pt x="923" y="2505"/>
                    <a:pt x="913" y="2504"/>
                    <a:pt x="902" y="2501"/>
                  </a:cubicBezTo>
                  <a:cubicBezTo>
                    <a:pt x="884" y="2498"/>
                    <a:pt x="860" y="2487"/>
                    <a:pt x="849" y="2461"/>
                  </a:cubicBezTo>
                  <a:cubicBezTo>
                    <a:pt x="836" y="2431"/>
                    <a:pt x="836" y="2387"/>
                    <a:pt x="834" y="2344"/>
                  </a:cubicBezTo>
                  <a:lnTo>
                    <a:pt x="820" y="1650"/>
                  </a:lnTo>
                  <a:cubicBezTo>
                    <a:pt x="818" y="1587"/>
                    <a:pt x="768" y="1538"/>
                    <a:pt x="704" y="1538"/>
                  </a:cubicBezTo>
                  <a:cubicBezTo>
                    <a:pt x="641" y="1539"/>
                    <a:pt x="589" y="1591"/>
                    <a:pt x="592" y="1654"/>
                  </a:cubicBezTo>
                  <a:lnTo>
                    <a:pt x="607" y="2348"/>
                  </a:lnTo>
                  <a:cubicBezTo>
                    <a:pt x="608" y="2408"/>
                    <a:pt x="609" y="2480"/>
                    <a:pt x="640" y="2551"/>
                  </a:cubicBezTo>
                  <a:cubicBezTo>
                    <a:pt x="677" y="2637"/>
                    <a:pt x="753" y="2699"/>
                    <a:pt x="847" y="2723"/>
                  </a:cubicBezTo>
                  <a:cubicBezTo>
                    <a:pt x="875" y="2730"/>
                    <a:pt x="903" y="2734"/>
                    <a:pt x="932" y="2734"/>
                  </a:cubicBezTo>
                  <a:cubicBezTo>
                    <a:pt x="1009" y="2734"/>
                    <a:pt x="1085" y="2708"/>
                    <a:pt x="1147" y="2660"/>
                  </a:cubicBezTo>
                  <a:cubicBezTo>
                    <a:pt x="1307" y="2533"/>
                    <a:pt x="1338" y="2322"/>
                    <a:pt x="1341" y="2205"/>
                  </a:cubicBezTo>
                  <a:cubicBezTo>
                    <a:pt x="1344" y="2116"/>
                    <a:pt x="1335" y="2029"/>
                    <a:pt x="1327" y="1945"/>
                  </a:cubicBezTo>
                  <a:cubicBezTo>
                    <a:pt x="1322" y="1890"/>
                    <a:pt x="1314" y="1836"/>
                    <a:pt x="1313" y="1780"/>
                  </a:cubicBezTo>
                  <a:cubicBezTo>
                    <a:pt x="1307" y="1587"/>
                    <a:pt x="1344" y="1396"/>
                    <a:pt x="1386" y="1193"/>
                  </a:cubicBezTo>
                  <a:cubicBezTo>
                    <a:pt x="1427" y="987"/>
                    <a:pt x="1470" y="775"/>
                    <a:pt x="1463" y="555"/>
                  </a:cubicBezTo>
                  <a:cubicBezTo>
                    <a:pt x="1458" y="363"/>
                    <a:pt x="1406" y="218"/>
                    <a:pt x="1313" y="120"/>
                  </a:cubicBezTo>
                  <a:cubicBezTo>
                    <a:pt x="1241" y="44"/>
                    <a:pt x="1137" y="0"/>
                    <a:pt x="10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75;p54">
              <a:extLst>
                <a:ext uri="{FF2B5EF4-FFF2-40B4-BE49-F238E27FC236}">
                  <a16:creationId xmlns:a16="http://schemas.microsoft.com/office/drawing/2014/main" id="{4E78F218-6E10-AD50-C504-C7BEFC3848CA}"/>
                </a:ext>
              </a:extLst>
            </p:cNvPr>
            <p:cNvSpPr/>
            <p:nvPr/>
          </p:nvSpPr>
          <p:spPr>
            <a:xfrm>
              <a:off x="9070500" y="2541263"/>
              <a:ext cx="44850" cy="55950"/>
            </a:xfrm>
            <a:custGeom>
              <a:avLst/>
              <a:gdLst/>
              <a:ahLst/>
              <a:cxnLst/>
              <a:rect l="l" t="t" r="r" b="b"/>
              <a:pathLst>
                <a:path w="1794" h="2238" extrusionOk="0">
                  <a:moveTo>
                    <a:pt x="1099" y="228"/>
                  </a:moveTo>
                  <a:cubicBezTo>
                    <a:pt x="1142" y="228"/>
                    <a:pt x="1184" y="239"/>
                    <a:pt x="1218" y="260"/>
                  </a:cubicBezTo>
                  <a:cubicBezTo>
                    <a:pt x="1219" y="294"/>
                    <a:pt x="1199" y="342"/>
                    <a:pt x="1178" y="391"/>
                  </a:cubicBezTo>
                  <a:cubicBezTo>
                    <a:pt x="1140" y="479"/>
                    <a:pt x="1094" y="589"/>
                    <a:pt x="1133" y="705"/>
                  </a:cubicBezTo>
                  <a:cubicBezTo>
                    <a:pt x="1178" y="844"/>
                    <a:pt x="1304" y="895"/>
                    <a:pt x="1405" y="937"/>
                  </a:cubicBezTo>
                  <a:cubicBezTo>
                    <a:pt x="1450" y="956"/>
                    <a:pt x="1493" y="973"/>
                    <a:pt x="1524" y="995"/>
                  </a:cubicBezTo>
                  <a:cubicBezTo>
                    <a:pt x="1402" y="1086"/>
                    <a:pt x="1276" y="1178"/>
                    <a:pt x="1139" y="1239"/>
                  </a:cubicBezTo>
                  <a:cubicBezTo>
                    <a:pt x="1025" y="1288"/>
                    <a:pt x="907" y="1299"/>
                    <a:pt x="781" y="1310"/>
                  </a:cubicBezTo>
                  <a:cubicBezTo>
                    <a:pt x="740" y="1315"/>
                    <a:pt x="702" y="1340"/>
                    <a:pt x="686" y="1379"/>
                  </a:cubicBezTo>
                  <a:cubicBezTo>
                    <a:pt x="670" y="1416"/>
                    <a:pt x="676" y="1460"/>
                    <a:pt x="701" y="1493"/>
                  </a:cubicBezTo>
                  <a:cubicBezTo>
                    <a:pt x="734" y="1536"/>
                    <a:pt x="772" y="1573"/>
                    <a:pt x="809" y="1609"/>
                  </a:cubicBezTo>
                  <a:cubicBezTo>
                    <a:pt x="851" y="1651"/>
                    <a:pt x="891" y="1690"/>
                    <a:pt x="919" y="1732"/>
                  </a:cubicBezTo>
                  <a:cubicBezTo>
                    <a:pt x="971" y="1812"/>
                    <a:pt x="985" y="1936"/>
                    <a:pt x="923" y="1986"/>
                  </a:cubicBezTo>
                  <a:cubicBezTo>
                    <a:pt x="905" y="2001"/>
                    <a:pt x="881" y="2008"/>
                    <a:pt x="855" y="2008"/>
                  </a:cubicBezTo>
                  <a:cubicBezTo>
                    <a:pt x="793" y="2008"/>
                    <a:pt x="719" y="1969"/>
                    <a:pt x="673" y="1915"/>
                  </a:cubicBezTo>
                  <a:cubicBezTo>
                    <a:pt x="616" y="1849"/>
                    <a:pt x="579" y="1764"/>
                    <a:pt x="539" y="1673"/>
                  </a:cubicBezTo>
                  <a:cubicBezTo>
                    <a:pt x="518" y="1625"/>
                    <a:pt x="494" y="1576"/>
                    <a:pt x="471" y="1529"/>
                  </a:cubicBezTo>
                  <a:cubicBezTo>
                    <a:pt x="450" y="1492"/>
                    <a:pt x="429" y="1455"/>
                    <a:pt x="407" y="1416"/>
                  </a:cubicBezTo>
                  <a:cubicBezTo>
                    <a:pt x="327" y="1277"/>
                    <a:pt x="251" y="1146"/>
                    <a:pt x="290" y="1036"/>
                  </a:cubicBezTo>
                  <a:cubicBezTo>
                    <a:pt x="332" y="921"/>
                    <a:pt x="489" y="873"/>
                    <a:pt x="637" y="873"/>
                  </a:cubicBezTo>
                  <a:cubicBezTo>
                    <a:pt x="656" y="873"/>
                    <a:pt x="674" y="874"/>
                    <a:pt x="692" y="877"/>
                  </a:cubicBezTo>
                  <a:cubicBezTo>
                    <a:pt x="693" y="877"/>
                    <a:pt x="694" y="877"/>
                    <a:pt x="695" y="877"/>
                  </a:cubicBezTo>
                  <a:cubicBezTo>
                    <a:pt x="730" y="877"/>
                    <a:pt x="765" y="862"/>
                    <a:pt x="788" y="835"/>
                  </a:cubicBezTo>
                  <a:cubicBezTo>
                    <a:pt x="812" y="806"/>
                    <a:pt x="820" y="769"/>
                    <a:pt x="810" y="733"/>
                  </a:cubicBezTo>
                  <a:cubicBezTo>
                    <a:pt x="770" y="575"/>
                    <a:pt x="802" y="409"/>
                    <a:pt x="894" y="313"/>
                  </a:cubicBezTo>
                  <a:cubicBezTo>
                    <a:pt x="946" y="258"/>
                    <a:pt x="1025" y="228"/>
                    <a:pt x="1099" y="228"/>
                  </a:cubicBezTo>
                  <a:close/>
                  <a:moveTo>
                    <a:pt x="1096" y="1"/>
                  </a:moveTo>
                  <a:cubicBezTo>
                    <a:pt x="962" y="1"/>
                    <a:pt x="824" y="53"/>
                    <a:pt x="727" y="156"/>
                  </a:cubicBezTo>
                  <a:cubicBezTo>
                    <a:pt x="610" y="280"/>
                    <a:pt x="552" y="461"/>
                    <a:pt x="566" y="648"/>
                  </a:cubicBezTo>
                  <a:cubicBezTo>
                    <a:pt x="364" y="666"/>
                    <a:pt x="151" y="751"/>
                    <a:pt x="77" y="959"/>
                  </a:cubicBezTo>
                  <a:cubicBezTo>
                    <a:pt x="1" y="1171"/>
                    <a:pt x="112" y="1363"/>
                    <a:pt x="210" y="1533"/>
                  </a:cubicBezTo>
                  <a:cubicBezTo>
                    <a:pt x="230" y="1567"/>
                    <a:pt x="251" y="1602"/>
                    <a:pt x="269" y="1636"/>
                  </a:cubicBezTo>
                  <a:cubicBezTo>
                    <a:pt x="290" y="1679"/>
                    <a:pt x="311" y="1723"/>
                    <a:pt x="329" y="1767"/>
                  </a:cubicBezTo>
                  <a:cubicBezTo>
                    <a:pt x="375" y="1869"/>
                    <a:pt x="419" y="1972"/>
                    <a:pt x="498" y="2064"/>
                  </a:cubicBezTo>
                  <a:cubicBezTo>
                    <a:pt x="587" y="2166"/>
                    <a:pt x="723" y="2237"/>
                    <a:pt x="856" y="2237"/>
                  </a:cubicBezTo>
                  <a:cubicBezTo>
                    <a:pt x="930" y="2237"/>
                    <a:pt x="1001" y="2214"/>
                    <a:pt x="1064" y="2165"/>
                  </a:cubicBezTo>
                  <a:cubicBezTo>
                    <a:pt x="1231" y="2031"/>
                    <a:pt x="1218" y="1776"/>
                    <a:pt x="1108" y="1608"/>
                  </a:cubicBezTo>
                  <a:cubicBezTo>
                    <a:pt x="1085" y="1571"/>
                    <a:pt x="1057" y="1539"/>
                    <a:pt x="1028" y="1508"/>
                  </a:cubicBezTo>
                  <a:cubicBezTo>
                    <a:pt x="1095" y="1494"/>
                    <a:pt x="1162" y="1476"/>
                    <a:pt x="1230" y="1446"/>
                  </a:cubicBezTo>
                  <a:cubicBezTo>
                    <a:pt x="1399" y="1373"/>
                    <a:pt x="1541" y="1267"/>
                    <a:pt x="1679" y="1162"/>
                  </a:cubicBezTo>
                  <a:cubicBezTo>
                    <a:pt x="1699" y="1147"/>
                    <a:pt x="1731" y="1124"/>
                    <a:pt x="1752" y="1083"/>
                  </a:cubicBezTo>
                  <a:cubicBezTo>
                    <a:pt x="1794" y="1002"/>
                    <a:pt x="1767" y="900"/>
                    <a:pt x="1685" y="831"/>
                  </a:cubicBezTo>
                  <a:cubicBezTo>
                    <a:pt x="1625" y="781"/>
                    <a:pt x="1554" y="751"/>
                    <a:pt x="1491" y="724"/>
                  </a:cubicBezTo>
                  <a:cubicBezTo>
                    <a:pt x="1410" y="691"/>
                    <a:pt x="1361" y="669"/>
                    <a:pt x="1348" y="632"/>
                  </a:cubicBezTo>
                  <a:cubicBezTo>
                    <a:pt x="1338" y="598"/>
                    <a:pt x="1362" y="541"/>
                    <a:pt x="1388" y="481"/>
                  </a:cubicBezTo>
                  <a:cubicBezTo>
                    <a:pt x="1427" y="386"/>
                    <a:pt x="1479" y="267"/>
                    <a:pt x="1420" y="144"/>
                  </a:cubicBezTo>
                  <a:cubicBezTo>
                    <a:pt x="1412" y="131"/>
                    <a:pt x="1404" y="119"/>
                    <a:pt x="1393" y="108"/>
                  </a:cubicBezTo>
                  <a:cubicBezTo>
                    <a:pt x="1313" y="36"/>
                    <a:pt x="1206"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76;p54">
              <a:extLst>
                <a:ext uri="{FF2B5EF4-FFF2-40B4-BE49-F238E27FC236}">
                  <a16:creationId xmlns:a16="http://schemas.microsoft.com/office/drawing/2014/main" id="{1AB483C8-439D-21F0-0302-7F73BD7668F9}"/>
                </a:ext>
              </a:extLst>
            </p:cNvPr>
            <p:cNvSpPr/>
            <p:nvPr/>
          </p:nvSpPr>
          <p:spPr>
            <a:xfrm>
              <a:off x="9031650" y="2353988"/>
              <a:ext cx="44875" cy="55900"/>
            </a:xfrm>
            <a:custGeom>
              <a:avLst/>
              <a:gdLst/>
              <a:ahLst/>
              <a:cxnLst/>
              <a:rect l="l" t="t" r="r" b="b"/>
              <a:pathLst>
                <a:path w="1795" h="2236" extrusionOk="0">
                  <a:moveTo>
                    <a:pt x="1100" y="229"/>
                  </a:moveTo>
                  <a:cubicBezTo>
                    <a:pt x="1144" y="229"/>
                    <a:pt x="1186" y="239"/>
                    <a:pt x="1220" y="260"/>
                  </a:cubicBezTo>
                  <a:cubicBezTo>
                    <a:pt x="1221" y="292"/>
                    <a:pt x="1201" y="340"/>
                    <a:pt x="1180" y="391"/>
                  </a:cubicBezTo>
                  <a:cubicBezTo>
                    <a:pt x="1143" y="478"/>
                    <a:pt x="1096" y="586"/>
                    <a:pt x="1134" y="703"/>
                  </a:cubicBezTo>
                  <a:cubicBezTo>
                    <a:pt x="1180" y="842"/>
                    <a:pt x="1305" y="895"/>
                    <a:pt x="1406" y="936"/>
                  </a:cubicBezTo>
                  <a:cubicBezTo>
                    <a:pt x="1451" y="954"/>
                    <a:pt x="1495" y="973"/>
                    <a:pt x="1525" y="995"/>
                  </a:cubicBezTo>
                  <a:cubicBezTo>
                    <a:pt x="1404" y="1086"/>
                    <a:pt x="1277" y="1178"/>
                    <a:pt x="1141" y="1237"/>
                  </a:cubicBezTo>
                  <a:cubicBezTo>
                    <a:pt x="1026" y="1286"/>
                    <a:pt x="909" y="1298"/>
                    <a:pt x="783" y="1310"/>
                  </a:cubicBezTo>
                  <a:cubicBezTo>
                    <a:pt x="742" y="1313"/>
                    <a:pt x="705" y="1339"/>
                    <a:pt x="689" y="1378"/>
                  </a:cubicBezTo>
                  <a:cubicBezTo>
                    <a:pt x="673" y="1416"/>
                    <a:pt x="678" y="1459"/>
                    <a:pt x="703" y="1493"/>
                  </a:cubicBezTo>
                  <a:cubicBezTo>
                    <a:pt x="737" y="1535"/>
                    <a:pt x="774" y="1573"/>
                    <a:pt x="812" y="1609"/>
                  </a:cubicBezTo>
                  <a:cubicBezTo>
                    <a:pt x="852" y="1649"/>
                    <a:pt x="893" y="1689"/>
                    <a:pt x="921" y="1732"/>
                  </a:cubicBezTo>
                  <a:cubicBezTo>
                    <a:pt x="973" y="1812"/>
                    <a:pt x="988" y="1936"/>
                    <a:pt x="925" y="1985"/>
                  </a:cubicBezTo>
                  <a:cubicBezTo>
                    <a:pt x="906" y="2000"/>
                    <a:pt x="882" y="2007"/>
                    <a:pt x="856" y="2007"/>
                  </a:cubicBezTo>
                  <a:cubicBezTo>
                    <a:pt x="794" y="2007"/>
                    <a:pt x="720" y="1968"/>
                    <a:pt x="674" y="1914"/>
                  </a:cubicBezTo>
                  <a:cubicBezTo>
                    <a:pt x="617" y="1849"/>
                    <a:pt x="580" y="1764"/>
                    <a:pt x="540" y="1674"/>
                  </a:cubicBezTo>
                  <a:cubicBezTo>
                    <a:pt x="519" y="1625"/>
                    <a:pt x="497" y="1576"/>
                    <a:pt x="472" y="1529"/>
                  </a:cubicBezTo>
                  <a:cubicBezTo>
                    <a:pt x="452" y="1491"/>
                    <a:pt x="431" y="1454"/>
                    <a:pt x="408" y="1416"/>
                  </a:cubicBezTo>
                  <a:cubicBezTo>
                    <a:pt x="328" y="1277"/>
                    <a:pt x="252" y="1145"/>
                    <a:pt x="292" y="1034"/>
                  </a:cubicBezTo>
                  <a:cubicBezTo>
                    <a:pt x="332" y="920"/>
                    <a:pt x="491" y="872"/>
                    <a:pt x="639" y="872"/>
                  </a:cubicBezTo>
                  <a:cubicBezTo>
                    <a:pt x="657" y="872"/>
                    <a:pt x="674" y="873"/>
                    <a:pt x="693" y="877"/>
                  </a:cubicBezTo>
                  <a:cubicBezTo>
                    <a:pt x="694" y="878"/>
                    <a:pt x="696" y="878"/>
                    <a:pt x="697" y="878"/>
                  </a:cubicBezTo>
                  <a:cubicBezTo>
                    <a:pt x="732" y="878"/>
                    <a:pt x="767" y="863"/>
                    <a:pt x="789" y="836"/>
                  </a:cubicBezTo>
                  <a:cubicBezTo>
                    <a:pt x="814" y="807"/>
                    <a:pt x="822" y="770"/>
                    <a:pt x="813" y="733"/>
                  </a:cubicBezTo>
                  <a:cubicBezTo>
                    <a:pt x="771" y="575"/>
                    <a:pt x="803" y="410"/>
                    <a:pt x="895" y="314"/>
                  </a:cubicBezTo>
                  <a:cubicBezTo>
                    <a:pt x="948" y="258"/>
                    <a:pt x="1026" y="229"/>
                    <a:pt x="1100" y="229"/>
                  </a:cubicBezTo>
                  <a:close/>
                  <a:moveTo>
                    <a:pt x="1097" y="0"/>
                  </a:moveTo>
                  <a:cubicBezTo>
                    <a:pt x="963" y="0"/>
                    <a:pt x="825" y="53"/>
                    <a:pt x="727" y="156"/>
                  </a:cubicBezTo>
                  <a:cubicBezTo>
                    <a:pt x="609" y="280"/>
                    <a:pt x="551" y="459"/>
                    <a:pt x="564" y="648"/>
                  </a:cubicBezTo>
                  <a:cubicBezTo>
                    <a:pt x="363" y="665"/>
                    <a:pt x="151" y="750"/>
                    <a:pt x="76" y="959"/>
                  </a:cubicBezTo>
                  <a:cubicBezTo>
                    <a:pt x="0" y="1169"/>
                    <a:pt x="110" y="1362"/>
                    <a:pt x="209" y="1531"/>
                  </a:cubicBezTo>
                  <a:cubicBezTo>
                    <a:pt x="230" y="1566"/>
                    <a:pt x="249" y="1600"/>
                    <a:pt x="268" y="1636"/>
                  </a:cubicBezTo>
                  <a:cubicBezTo>
                    <a:pt x="291" y="1678"/>
                    <a:pt x="310" y="1722"/>
                    <a:pt x="329" y="1766"/>
                  </a:cubicBezTo>
                  <a:cubicBezTo>
                    <a:pt x="375" y="1867"/>
                    <a:pt x="420" y="1972"/>
                    <a:pt x="499" y="2064"/>
                  </a:cubicBezTo>
                  <a:cubicBezTo>
                    <a:pt x="587" y="2165"/>
                    <a:pt x="723" y="2236"/>
                    <a:pt x="857" y="2236"/>
                  </a:cubicBezTo>
                  <a:cubicBezTo>
                    <a:pt x="930" y="2236"/>
                    <a:pt x="1002" y="2213"/>
                    <a:pt x="1065" y="2164"/>
                  </a:cubicBezTo>
                  <a:cubicBezTo>
                    <a:pt x="1231" y="2031"/>
                    <a:pt x="1219" y="1775"/>
                    <a:pt x="1109" y="1607"/>
                  </a:cubicBezTo>
                  <a:cubicBezTo>
                    <a:pt x="1085" y="1569"/>
                    <a:pt x="1057" y="1537"/>
                    <a:pt x="1028" y="1507"/>
                  </a:cubicBezTo>
                  <a:cubicBezTo>
                    <a:pt x="1096" y="1494"/>
                    <a:pt x="1162" y="1475"/>
                    <a:pt x="1230" y="1446"/>
                  </a:cubicBezTo>
                  <a:cubicBezTo>
                    <a:pt x="1397" y="1372"/>
                    <a:pt x="1541" y="1265"/>
                    <a:pt x="1680" y="1162"/>
                  </a:cubicBezTo>
                  <a:cubicBezTo>
                    <a:pt x="1699" y="1147"/>
                    <a:pt x="1731" y="1123"/>
                    <a:pt x="1752" y="1083"/>
                  </a:cubicBezTo>
                  <a:cubicBezTo>
                    <a:pt x="1794" y="1001"/>
                    <a:pt x="1767" y="900"/>
                    <a:pt x="1685" y="831"/>
                  </a:cubicBezTo>
                  <a:cubicBezTo>
                    <a:pt x="1625" y="779"/>
                    <a:pt x="1555" y="750"/>
                    <a:pt x="1492" y="724"/>
                  </a:cubicBezTo>
                  <a:cubicBezTo>
                    <a:pt x="1411" y="691"/>
                    <a:pt x="1362" y="667"/>
                    <a:pt x="1349" y="632"/>
                  </a:cubicBezTo>
                  <a:cubicBezTo>
                    <a:pt x="1338" y="597"/>
                    <a:pt x="1363" y="539"/>
                    <a:pt x="1388" y="479"/>
                  </a:cubicBezTo>
                  <a:cubicBezTo>
                    <a:pt x="1428" y="385"/>
                    <a:pt x="1479" y="266"/>
                    <a:pt x="1420" y="143"/>
                  </a:cubicBezTo>
                  <a:cubicBezTo>
                    <a:pt x="1413" y="130"/>
                    <a:pt x="1404" y="118"/>
                    <a:pt x="1394" y="108"/>
                  </a:cubicBezTo>
                  <a:cubicBezTo>
                    <a:pt x="1313" y="36"/>
                    <a:pt x="1206" y="0"/>
                    <a:pt x="10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77;p54">
              <a:extLst>
                <a:ext uri="{FF2B5EF4-FFF2-40B4-BE49-F238E27FC236}">
                  <a16:creationId xmlns:a16="http://schemas.microsoft.com/office/drawing/2014/main" id="{70DF99DC-474D-2724-409F-1E876FEED8EC}"/>
                </a:ext>
              </a:extLst>
            </p:cNvPr>
            <p:cNvSpPr/>
            <p:nvPr/>
          </p:nvSpPr>
          <p:spPr>
            <a:xfrm>
              <a:off x="9012150" y="2493938"/>
              <a:ext cx="26875" cy="40400"/>
            </a:xfrm>
            <a:custGeom>
              <a:avLst/>
              <a:gdLst/>
              <a:ahLst/>
              <a:cxnLst/>
              <a:rect l="l" t="t" r="r" b="b"/>
              <a:pathLst>
                <a:path w="1075" h="1616" extrusionOk="0">
                  <a:moveTo>
                    <a:pt x="665" y="0"/>
                  </a:moveTo>
                  <a:cubicBezTo>
                    <a:pt x="648" y="0"/>
                    <a:pt x="631" y="4"/>
                    <a:pt x="615" y="12"/>
                  </a:cubicBezTo>
                  <a:cubicBezTo>
                    <a:pt x="565" y="37"/>
                    <a:pt x="509" y="52"/>
                    <a:pt x="452" y="55"/>
                  </a:cubicBezTo>
                  <a:lnTo>
                    <a:pt x="399" y="55"/>
                  </a:lnTo>
                  <a:cubicBezTo>
                    <a:pt x="359" y="55"/>
                    <a:pt x="314" y="55"/>
                    <a:pt x="266" y="64"/>
                  </a:cubicBezTo>
                  <a:cubicBezTo>
                    <a:pt x="161" y="84"/>
                    <a:pt x="77" y="151"/>
                    <a:pt x="49" y="239"/>
                  </a:cubicBezTo>
                  <a:cubicBezTo>
                    <a:pt x="1" y="386"/>
                    <a:pt x="111" y="524"/>
                    <a:pt x="241" y="570"/>
                  </a:cubicBezTo>
                  <a:cubicBezTo>
                    <a:pt x="310" y="594"/>
                    <a:pt x="381" y="597"/>
                    <a:pt x="442" y="598"/>
                  </a:cubicBezTo>
                  <a:cubicBezTo>
                    <a:pt x="466" y="599"/>
                    <a:pt x="489" y="599"/>
                    <a:pt x="513" y="602"/>
                  </a:cubicBezTo>
                  <a:cubicBezTo>
                    <a:pt x="586" y="609"/>
                    <a:pt x="658" y="632"/>
                    <a:pt x="721" y="670"/>
                  </a:cubicBezTo>
                  <a:cubicBezTo>
                    <a:pt x="770" y="700"/>
                    <a:pt x="802" y="732"/>
                    <a:pt x="819" y="765"/>
                  </a:cubicBezTo>
                  <a:cubicBezTo>
                    <a:pt x="834" y="792"/>
                    <a:pt x="835" y="827"/>
                    <a:pt x="823" y="846"/>
                  </a:cubicBezTo>
                  <a:cubicBezTo>
                    <a:pt x="798" y="885"/>
                    <a:pt x="711" y="899"/>
                    <a:pt x="664" y="908"/>
                  </a:cubicBezTo>
                  <a:lnTo>
                    <a:pt x="321" y="965"/>
                  </a:lnTo>
                  <a:cubicBezTo>
                    <a:pt x="283" y="972"/>
                    <a:pt x="231" y="981"/>
                    <a:pt x="184" y="1010"/>
                  </a:cubicBezTo>
                  <a:cubicBezTo>
                    <a:pt x="119" y="1052"/>
                    <a:pt x="81" y="1120"/>
                    <a:pt x="73" y="1201"/>
                  </a:cubicBezTo>
                  <a:cubicBezTo>
                    <a:pt x="66" y="1299"/>
                    <a:pt x="109" y="1404"/>
                    <a:pt x="183" y="1469"/>
                  </a:cubicBezTo>
                  <a:cubicBezTo>
                    <a:pt x="270" y="1544"/>
                    <a:pt x="376" y="1573"/>
                    <a:pt x="468" y="1596"/>
                  </a:cubicBezTo>
                  <a:cubicBezTo>
                    <a:pt x="488" y="1601"/>
                    <a:pt x="505" y="1606"/>
                    <a:pt x="524" y="1611"/>
                  </a:cubicBezTo>
                  <a:cubicBezTo>
                    <a:pt x="535" y="1614"/>
                    <a:pt x="545" y="1616"/>
                    <a:pt x="556" y="1616"/>
                  </a:cubicBezTo>
                  <a:cubicBezTo>
                    <a:pt x="606" y="1616"/>
                    <a:pt x="652" y="1582"/>
                    <a:pt x="664" y="1533"/>
                  </a:cubicBezTo>
                  <a:cubicBezTo>
                    <a:pt x="681" y="1473"/>
                    <a:pt x="645" y="1410"/>
                    <a:pt x="585" y="1393"/>
                  </a:cubicBezTo>
                  <a:lnTo>
                    <a:pt x="525" y="1376"/>
                  </a:lnTo>
                  <a:cubicBezTo>
                    <a:pt x="450" y="1356"/>
                    <a:pt x="378" y="1337"/>
                    <a:pt x="333" y="1297"/>
                  </a:cubicBezTo>
                  <a:cubicBezTo>
                    <a:pt x="313" y="1280"/>
                    <a:pt x="298" y="1245"/>
                    <a:pt x="301" y="1218"/>
                  </a:cubicBezTo>
                  <a:cubicBezTo>
                    <a:pt x="301" y="1217"/>
                    <a:pt x="302" y="1207"/>
                    <a:pt x="306" y="1204"/>
                  </a:cubicBezTo>
                  <a:cubicBezTo>
                    <a:pt x="315" y="1198"/>
                    <a:pt x="339" y="1193"/>
                    <a:pt x="358" y="1191"/>
                  </a:cubicBezTo>
                  <a:lnTo>
                    <a:pt x="701" y="1133"/>
                  </a:lnTo>
                  <a:cubicBezTo>
                    <a:pt x="783" y="1118"/>
                    <a:pt x="937" y="1094"/>
                    <a:pt x="1016" y="968"/>
                  </a:cubicBezTo>
                  <a:cubicBezTo>
                    <a:pt x="1072" y="880"/>
                    <a:pt x="1075" y="764"/>
                    <a:pt x="1024" y="662"/>
                  </a:cubicBezTo>
                  <a:cubicBezTo>
                    <a:pt x="988" y="588"/>
                    <a:pt x="925" y="525"/>
                    <a:pt x="840" y="474"/>
                  </a:cubicBezTo>
                  <a:cubicBezTo>
                    <a:pt x="748" y="418"/>
                    <a:pt x="641" y="383"/>
                    <a:pt x="535" y="374"/>
                  </a:cubicBezTo>
                  <a:cubicBezTo>
                    <a:pt x="506" y="371"/>
                    <a:pt x="477" y="371"/>
                    <a:pt x="449" y="370"/>
                  </a:cubicBezTo>
                  <a:cubicBezTo>
                    <a:pt x="399" y="369"/>
                    <a:pt x="353" y="367"/>
                    <a:pt x="316" y="354"/>
                  </a:cubicBezTo>
                  <a:cubicBezTo>
                    <a:pt x="285" y="343"/>
                    <a:pt x="266" y="317"/>
                    <a:pt x="264" y="310"/>
                  </a:cubicBezTo>
                  <a:cubicBezTo>
                    <a:pt x="268" y="306"/>
                    <a:pt x="282" y="294"/>
                    <a:pt x="308" y="288"/>
                  </a:cubicBezTo>
                  <a:cubicBezTo>
                    <a:pt x="335" y="284"/>
                    <a:pt x="366" y="284"/>
                    <a:pt x="398" y="284"/>
                  </a:cubicBezTo>
                  <a:cubicBezTo>
                    <a:pt x="420" y="284"/>
                    <a:pt x="442" y="284"/>
                    <a:pt x="465" y="283"/>
                  </a:cubicBezTo>
                  <a:cubicBezTo>
                    <a:pt x="552" y="279"/>
                    <a:pt x="638" y="256"/>
                    <a:pt x="716" y="218"/>
                  </a:cubicBezTo>
                  <a:cubicBezTo>
                    <a:pt x="772" y="189"/>
                    <a:pt x="796" y="120"/>
                    <a:pt x="767" y="64"/>
                  </a:cubicBezTo>
                  <a:cubicBezTo>
                    <a:pt x="748" y="24"/>
                    <a:pt x="707" y="0"/>
                    <a:pt x="6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78;p54">
              <a:extLst>
                <a:ext uri="{FF2B5EF4-FFF2-40B4-BE49-F238E27FC236}">
                  <a16:creationId xmlns:a16="http://schemas.microsoft.com/office/drawing/2014/main" id="{881D2F31-B88E-E1E9-C70C-DE4F3EC16ADF}"/>
                </a:ext>
              </a:extLst>
            </p:cNvPr>
            <p:cNvSpPr/>
            <p:nvPr/>
          </p:nvSpPr>
          <p:spPr>
            <a:xfrm>
              <a:off x="9133825" y="2293688"/>
              <a:ext cx="26925" cy="40450"/>
            </a:xfrm>
            <a:custGeom>
              <a:avLst/>
              <a:gdLst/>
              <a:ahLst/>
              <a:cxnLst/>
              <a:rect l="l" t="t" r="r" b="b"/>
              <a:pathLst>
                <a:path w="1077" h="1618" extrusionOk="0">
                  <a:moveTo>
                    <a:pt x="665" y="1"/>
                  </a:moveTo>
                  <a:cubicBezTo>
                    <a:pt x="648" y="1"/>
                    <a:pt x="631" y="5"/>
                    <a:pt x="615" y="12"/>
                  </a:cubicBezTo>
                  <a:cubicBezTo>
                    <a:pt x="565" y="38"/>
                    <a:pt x="510" y="52"/>
                    <a:pt x="453" y="55"/>
                  </a:cubicBezTo>
                  <a:lnTo>
                    <a:pt x="400" y="55"/>
                  </a:lnTo>
                  <a:cubicBezTo>
                    <a:pt x="360" y="55"/>
                    <a:pt x="315" y="55"/>
                    <a:pt x="267" y="65"/>
                  </a:cubicBezTo>
                  <a:cubicBezTo>
                    <a:pt x="160" y="86"/>
                    <a:pt x="79" y="151"/>
                    <a:pt x="49" y="239"/>
                  </a:cubicBezTo>
                  <a:cubicBezTo>
                    <a:pt x="1" y="386"/>
                    <a:pt x="112" y="525"/>
                    <a:pt x="241" y="570"/>
                  </a:cubicBezTo>
                  <a:cubicBezTo>
                    <a:pt x="310" y="594"/>
                    <a:pt x="382" y="597"/>
                    <a:pt x="443" y="599"/>
                  </a:cubicBezTo>
                  <a:cubicBezTo>
                    <a:pt x="467" y="600"/>
                    <a:pt x="490" y="600"/>
                    <a:pt x="513" y="602"/>
                  </a:cubicBezTo>
                  <a:cubicBezTo>
                    <a:pt x="587" y="609"/>
                    <a:pt x="659" y="633"/>
                    <a:pt x="721" y="670"/>
                  </a:cubicBezTo>
                  <a:cubicBezTo>
                    <a:pt x="769" y="700"/>
                    <a:pt x="801" y="732"/>
                    <a:pt x="820" y="765"/>
                  </a:cubicBezTo>
                  <a:cubicBezTo>
                    <a:pt x="833" y="793"/>
                    <a:pt x="836" y="827"/>
                    <a:pt x="823" y="846"/>
                  </a:cubicBezTo>
                  <a:cubicBezTo>
                    <a:pt x="799" y="886"/>
                    <a:pt x="711" y="900"/>
                    <a:pt x="665" y="908"/>
                  </a:cubicBezTo>
                  <a:lnTo>
                    <a:pt x="321" y="966"/>
                  </a:lnTo>
                  <a:cubicBezTo>
                    <a:pt x="284" y="972"/>
                    <a:pt x="233" y="980"/>
                    <a:pt x="185" y="1011"/>
                  </a:cubicBezTo>
                  <a:cubicBezTo>
                    <a:pt x="120" y="1052"/>
                    <a:pt x="81" y="1121"/>
                    <a:pt x="74" y="1202"/>
                  </a:cubicBezTo>
                  <a:cubicBezTo>
                    <a:pt x="67" y="1300"/>
                    <a:pt x="110" y="1406"/>
                    <a:pt x="184" y="1471"/>
                  </a:cubicBezTo>
                  <a:cubicBezTo>
                    <a:pt x="271" y="1546"/>
                    <a:pt x="376" y="1575"/>
                    <a:pt x="469" y="1598"/>
                  </a:cubicBezTo>
                  <a:cubicBezTo>
                    <a:pt x="489" y="1603"/>
                    <a:pt x="506" y="1608"/>
                    <a:pt x="524" y="1613"/>
                  </a:cubicBezTo>
                  <a:cubicBezTo>
                    <a:pt x="533" y="1615"/>
                    <a:pt x="544" y="1617"/>
                    <a:pt x="555" y="1617"/>
                  </a:cubicBezTo>
                  <a:cubicBezTo>
                    <a:pt x="604" y="1617"/>
                    <a:pt x="651" y="1583"/>
                    <a:pt x="667" y="1533"/>
                  </a:cubicBezTo>
                  <a:cubicBezTo>
                    <a:pt x="684" y="1471"/>
                    <a:pt x="649" y="1408"/>
                    <a:pt x="588" y="1391"/>
                  </a:cubicBezTo>
                  <a:lnTo>
                    <a:pt x="528" y="1375"/>
                  </a:lnTo>
                  <a:cubicBezTo>
                    <a:pt x="453" y="1355"/>
                    <a:pt x="382" y="1337"/>
                    <a:pt x="336" y="1296"/>
                  </a:cubicBezTo>
                  <a:cubicBezTo>
                    <a:pt x="316" y="1279"/>
                    <a:pt x="302" y="1245"/>
                    <a:pt x="304" y="1218"/>
                  </a:cubicBezTo>
                  <a:cubicBezTo>
                    <a:pt x="304" y="1216"/>
                    <a:pt x="305" y="1205"/>
                    <a:pt x="309" y="1203"/>
                  </a:cubicBezTo>
                  <a:cubicBezTo>
                    <a:pt x="319" y="1197"/>
                    <a:pt x="342" y="1192"/>
                    <a:pt x="362" y="1189"/>
                  </a:cubicBezTo>
                  <a:lnTo>
                    <a:pt x="704" y="1133"/>
                  </a:lnTo>
                  <a:cubicBezTo>
                    <a:pt x="785" y="1118"/>
                    <a:pt x="939" y="1092"/>
                    <a:pt x="1018" y="967"/>
                  </a:cubicBezTo>
                  <a:cubicBezTo>
                    <a:pt x="1074" y="878"/>
                    <a:pt x="1077" y="762"/>
                    <a:pt x="1026" y="661"/>
                  </a:cubicBezTo>
                  <a:cubicBezTo>
                    <a:pt x="988" y="588"/>
                    <a:pt x="927" y="525"/>
                    <a:pt x="842" y="473"/>
                  </a:cubicBezTo>
                  <a:cubicBezTo>
                    <a:pt x="750" y="417"/>
                    <a:pt x="645" y="382"/>
                    <a:pt x="537" y="372"/>
                  </a:cubicBezTo>
                  <a:cubicBezTo>
                    <a:pt x="508" y="370"/>
                    <a:pt x="479" y="370"/>
                    <a:pt x="451" y="369"/>
                  </a:cubicBezTo>
                  <a:cubicBezTo>
                    <a:pt x="401" y="369"/>
                    <a:pt x="355" y="367"/>
                    <a:pt x="318" y="354"/>
                  </a:cubicBezTo>
                  <a:cubicBezTo>
                    <a:pt x="287" y="343"/>
                    <a:pt x="268" y="317"/>
                    <a:pt x="267" y="310"/>
                  </a:cubicBezTo>
                  <a:cubicBezTo>
                    <a:pt x="270" y="306"/>
                    <a:pt x="284" y="294"/>
                    <a:pt x="310" y="289"/>
                  </a:cubicBezTo>
                  <a:cubicBezTo>
                    <a:pt x="336" y="285"/>
                    <a:pt x="367" y="285"/>
                    <a:pt x="399" y="285"/>
                  </a:cubicBezTo>
                  <a:cubicBezTo>
                    <a:pt x="421" y="285"/>
                    <a:pt x="443" y="285"/>
                    <a:pt x="465" y="284"/>
                  </a:cubicBezTo>
                  <a:cubicBezTo>
                    <a:pt x="553" y="279"/>
                    <a:pt x="639" y="257"/>
                    <a:pt x="716" y="217"/>
                  </a:cubicBezTo>
                  <a:cubicBezTo>
                    <a:pt x="773" y="190"/>
                    <a:pt x="796" y="120"/>
                    <a:pt x="768" y="65"/>
                  </a:cubicBezTo>
                  <a:cubicBezTo>
                    <a:pt x="749" y="24"/>
                    <a:pt x="707" y="1"/>
                    <a:pt x="6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79;p54">
              <a:extLst>
                <a:ext uri="{FF2B5EF4-FFF2-40B4-BE49-F238E27FC236}">
                  <a16:creationId xmlns:a16="http://schemas.microsoft.com/office/drawing/2014/main" id="{FDA8974A-E1CF-AB4C-5137-D487319CBF70}"/>
                </a:ext>
              </a:extLst>
            </p:cNvPr>
            <p:cNvSpPr/>
            <p:nvPr/>
          </p:nvSpPr>
          <p:spPr>
            <a:xfrm>
              <a:off x="9112450" y="2630363"/>
              <a:ext cx="54725" cy="46400"/>
            </a:xfrm>
            <a:custGeom>
              <a:avLst/>
              <a:gdLst/>
              <a:ahLst/>
              <a:cxnLst/>
              <a:rect l="l" t="t" r="r" b="b"/>
              <a:pathLst>
                <a:path w="2189" h="1856" extrusionOk="0">
                  <a:moveTo>
                    <a:pt x="1938" y="1370"/>
                  </a:moveTo>
                  <a:cubicBezTo>
                    <a:pt x="1918" y="1425"/>
                    <a:pt x="1875" y="1458"/>
                    <a:pt x="1810" y="1472"/>
                  </a:cubicBezTo>
                  <a:cubicBezTo>
                    <a:pt x="1755" y="1484"/>
                    <a:pt x="1694" y="1488"/>
                    <a:pt x="1632" y="1492"/>
                  </a:cubicBezTo>
                  <a:cubicBezTo>
                    <a:pt x="1627" y="1492"/>
                    <a:pt x="1622" y="1493"/>
                    <a:pt x="1617" y="1493"/>
                  </a:cubicBezTo>
                  <a:cubicBezTo>
                    <a:pt x="1685" y="1474"/>
                    <a:pt x="1747" y="1447"/>
                    <a:pt x="1810" y="1421"/>
                  </a:cubicBezTo>
                  <a:cubicBezTo>
                    <a:pt x="1852" y="1404"/>
                    <a:pt x="1895" y="1387"/>
                    <a:pt x="1938" y="1370"/>
                  </a:cubicBezTo>
                  <a:close/>
                  <a:moveTo>
                    <a:pt x="774" y="229"/>
                  </a:moveTo>
                  <a:cubicBezTo>
                    <a:pt x="843" y="229"/>
                    <a:pt x="920" y="234"/>
                    <a:pt x="1004" y="245"/>
                  </a:cubicBezTo>
                  <a:cubicBezTo>
                    <a:pt x="1176" y="267"/>
                    <a:pt x="1354" y="290"/>
                    <a:pt x="1502" y="367"/>
                  </a:cubicBezTo>
                  <a:cubicBezTo>
                    <a:pt x="1649" y="442"/>
                    <a:pt x="1746" y="571"/>
                    <a:pt x="1751" y="698"/>
                  </a:cubicBezTo>
                  <a:cubicBezTo>
                    <a:pt x="1756" y="775"/>
                    <a:pt x="1723" y="853"/>
                    <a:pt x="1667" y="899"/>
                  </a:cubicBezTo>
                  <a:cubicBezTo>
                    <a:pt x="1631" y="930"/>
                    <a:pt x="1582" y="947"/>
                    <a:pt x="1536" y="947"/>
                  </a:cubicBezTo>
                  <a:cubicBezTo>
                    <a:pt x="1514" y="947"/>
                    <a:pt x="1492" y="943"/>
                    <a:pt x="1473" y="935"/>
                  </a:cubicBezTo>
                  <a:cubicBezTo>
                    <a:pt x="1431" y="919"/>
                    <a:pt x="1393" y="886"/>
                    <a:pt x="1350" y="849"/>
                  </a:cubicBezTo>
                  <a:cubicBezTo>
                    <a:pt x="1314" y="818"/>
                    <a:pt x="1276" y="787"/>
                    <a:pt x="1233" y="761"/>
                  </a:cubicBezTo>
                  <a:cubicBezTo>
                    <a:pt x="1172" y="723"/>
                    <a:pt x="1101" y="703"/>
                    <a:pt x="1034" y="703"/>
                  </a:cubicBezTo>
                  <a:cubicBezTo>
                    <a:pt x="1003" y="703"/>
                    <a:pt x="972" y="707"/>
                    <a:pt x="943" y="716"/>
                  </a:cubicBezTo>
                  <a:cubicBezTo>
                    <a:pt x="874" y="737"/>
                    <a:pt x="820" y="783"/>
                    <a:pt x="791" y="844"/>
                  </a:cubicBezTo>
                  <a:cubicBezTo>
                    <a:pt x="760" y="908"/>
                    <a:pt x="760" y="986"/>
                    <a:pt x="788" y="1074"/>
                  </a:cubicBezTo>
                  <a:cubicBezTo>
                    <a:pt x="865" y="1313"/>
                    <a:pt x="1085" y="1493"/>
                    <a:pt x="1335" y="1521"/>
                  </a:cubicBezTo>
                  <a:cubicBezTo>
                    <a:pt x="1354" y="1523"/>
                    <a:pt x="1372" y="1523"/>
                    <a:pt x="1390" y="1525"/>
                  </a:cubicBezTo>
                  <a:cubicBezTo>
                    <a:pt x="1341" y="1537"/>
                    <a:pt x="1298" y="1553"/>
                    <a:pt x="1254" y="1569"/>
                  </a:cubicBezTo>
                  <a:cubicBezTo>
                    <a:pt x="1221" y="1581"/>
                    <a:pt x="1187" y="1595"/>
                    <a:pt x="1152" y="1604"/>
                  </a:cubicBezTo>
                  <a:cubicBezTo>
                    <a:pt x="1101" y="1619"/>
                    <a:pt x="1048" y="1626"/>
                    <a:pt x="995" y="1626"/>
                  </a:cubicBezTo>
                  <a:cubicBezTo>
                    <a:pt x="724" y="1626"/>
                    <a:pt x="453" y="1449"/>
                    <a:pt x="363" y="1193"/>
                  </a:cubicBezTo>
                  <a:cubicBezTo>
                    <a:pt x="294" y="992"/>
                    <a:pt x="256" y="559"/>
                    <a:pt x="347" y="396"/>
                  </a:cubicBezTo>
                  <a:cubicBezTo>
                    <a:pt x="409" y="285"/>
                    <a:pt x="553" y="229"/>
                    <a:pt x="774" y="229"/>
                  </a:cubicBezTo>
                  <a:close/>
                  <a:moveTo>
                    <a:pt x="785" y="0"/>
                  </a:moveTo>
                  <a:cubicBezTo>
                    <a:pt x="468" y="0"/>
                    <a:pt x="255" y="94"/>
                    <a:pt x="149" y="283"/>
                  </a:cubicBezTo>
                  <a:cubicBezTo>
                    <a:pt x="0" y="547"/>
                    <a:pt x="76" y="1063"/>
                    <a:pt x="149" y="1269"/>
                  </a:cubicBezTo>
                  <a:cubicBezTo>
                    <a:pt x="270" y="1620"/>
                    <a:pt x="628" y="1855"/>
                    <a:pt x="992" y="1855"/>
                  </a:cubicBezTo>
                  <a:cubicBezTo>
                    <a:pt x="1067" y="1855"/>
                    <a:pt x="1142" y="1845"/>
                    <a:pt x="1217" y="1823"/>
                  </a:cubicBezTo>
                  <a:cubicBezTo>
                    <a:pt x="1256" y="1810"/>
                    <a:pt x="1296" y="1798"/>
                    <a:pt x="1334" y="1783"/>
                  </a:cubicBezTo>
                  <a:cubicBezTo>
                    <a:pt x="1376" y="1767"/>
                    <a:pt x="1415" y="1752"/>
                    <a:pt x="1456" y="1743"/>
                  </a:cubicBezTo>
                  <a:cubicBezTo>
                    <a:pt x="1516" y="1729"/>
                    <a:pt x="1580" y="1724"/>
                    <a:pt x="1648" y="1720"/>
                  </a:cubicBezTo>
                  <a:cubicBezTo>
                    <a:pt x="1717" y="1714"/>
                    <a:pt x="1788" y="1711"/>
                    <a:pt x="1859" y="1695"/>
                  </a:cubicBezTo>
                  <a:cubicBezTo>
                    <a:pt x="2041" y="1656"/>
                    <a:pt x="2157" y="1526"/>
                    <a:pt x="2179" y="1340"/>
                  </a:cubicBezTo>
                  <a:cubicBezTo>
                    <a:pt x="2188" y="1252"/>
                    <a:pt x="2153" y="1175"/>
                    <a:pt x="2087" y="1140"/>
                  </a:cubicBezTo>
                  <a:cubicBezTo>
                    <a:pt x="2058" y="1124"/>
                    <a:pt x="2028" y="1119"/>
                    <a:pt x="2002" y="1119"/>
                  </a:cubicBezTo>
                  <a:cubicBezTo>
                    <a:pt x="1968" y="1119"/>
                    <a:pt x="1940" y="1128"/>
                    <a:pt x="1923" y="1132"/>
                  </a:cubicBezTo>
                  <a:cubicBezTo>
                    <a:pt x="1851" y="1156"/>
                    <a:pt x="1787" y="1183"/>
                    <a:pt x="1724" y="1209"/>
                  </a:cubicBezTo>
                  <a:cubicBezTo>
                    <a:pt x="1610" y="1256"/>
                    <a:pt x="1519" y="1294"/>
                    <a:pt x="1413" y="1294"/>
                  </a:cubicBezTo>
                  <a:cubicBezTo>
                    <a:pt x="1397" y="1294"/>
                    <a:pt x="1379" y="1294"/>
                    <a:pt x="1362" y="1291"/>
                  </a:cubicBezTo>
                  <a:cubicBezTo>
                    <a:pt x="1202" y="1273"/>
                    <a:pt x="1055" y="1154"/>
                    <a:pt x="1005" y="1001"/>
                  </a:cubicBezTo>
                  <a:cubicBezTo>
                    <a:pt x="991" y="956"/>
                    <a:pt x="996" y="940"/>
                    <a:pt x="998" y="939"/>
                  </a:cubicBezTo>
                  <a:cubicBezTo>
                    <a:pt x="998" y="938"/>
                    <a:pt x="999" y="935"/>
                    <a:pt x="1008" y="933"/>
                  </a:cubicBezTo>
                  <a:cubicBezTo>
                    <a:pt x="1016" y="930"/>
                    <a:pt x="1024" y="929"/>
                    <a:pt x="1033" y="929"/>
                  </a:cubicBezTo>
                  <a:cubicBezTo>
                    <a:pt x="1058" y="929"/>
                    <a:pt x="1088" y="938"/>
                    <a:pt x="1112" y="953"/>
                  </a:cubicBezTo>
                  <a:cubicBezTo>
                    <a:pt x="1142" y="970"/>
                    <a:pt x="1171" y="996"/>
                    <a:pt x="1202" y="1020"/>
                  </a:cubicBezTo>
                  <a:cubicBezTo>
                    <a:pt x="1254" y="1065"/>
                    <a:pt x="1313" y="1115"/>
                    <a:pt x="1388" y="1145"/>
                  </a:cubicBezTo>
                  <a:cubicBezTo>
                    <a:pt x="1436" y="1164"/>
                    <a:pt x="1486" y="1173"/>
                    <a:pt x="1536" y="1173"/>
                  </a:cubicBezTo>
                  <a:cubicBezTo>
                    <a:pt x="1636" y="1173"/>
                    <a:pt x="1735" y="1138"/>
                    <a:pt x="1814" y="1072"/>
                  </a:cubicBezTo>
                  <a:cubicBezTo>
                    <a:pt x="1924" y="980"/>
                    <a:pt x="1986" y="836"/>
                    <a:pt x="1980" y="686"/>
                  </a:cubicBezTo>
                  <a:cubicBezTo>
                    <a:pt x="1970" y="476"/>
                    <a:pt x="1827" y="275"/>
                    <a:pt x="1607" y="161"/>
                  </a:cubicBezTo>
                  <a:cubicBezTo>
                    <a:pt x="1423" y="67"/>
                    <a:pt x="1217" y="40"/>
                    <a:pt x="1033" y="17"/>
                  </a:cubicBezTo>
                  <a:cubicBezTo>
                    <a:pt x="944" y="6"/>
                    <a:pt x="862" y="0"/>
                    <a:pt x="7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80;p54">
              <a:extLst>
                <a:ext uri="{FF2B5EF4-FFF2-40B4-BE49-F238E27FC236}">
                  <a16:creationId xmlns:a16="http://schemas.microsoft.com/office/drawing/2014/main" id="{597E6D59-2AF9-469E-9E89-F0ECC3A9BD25}"/>
                </a:ext>
              </a:extLst>
            </p:cNvPr>
            <p:cNvSpPr/>
            <p:nvPr/>
          </p:nvSpPr>
          <p:spPr>
            <a:xfrm>
              <a:off x="9066650" y="2634988"/>
              <a:ext cx="36825" cy="37050"/>
            </a:xfrm>
            <a:custGeom>
              <a:avLst/>
              <a:gdLst/>
              <a:ahLst/>
              <a:cxnLst/>
              <a:rect l="l" t="t" r="r" b="b"/>
              <a:pathLst>
                <a:path w="1473" h="1482" extrusionOk="0">
                  <a:moveTo>
                    <a:pt x="817" y="231"/>
                  </a:moveTo>
                  <a:cubicBezTo>
                    <a:pt x="921" y="231"/>
                    <a:pt x="1026" y="266"/>
                    <a:pt x="1107" y="331"/>
                  </a:cubicBezTo>
                  <a:cubicBezTo>
                    <a:pt x="1165" y="376"/>
                    <a:pt x="1203" y="432"/>
                    <a:pt x="1217" y="486"/>
                  </a:cubicBezTo>
                  <a:cubicBezTo>
                    <a:pt x="1230" y="538"/>
                    <a:pt x="1218" y="594"/>
                    <a:pt x="1186" y="625"/>
                  </a:cubicBezTo>
                  <a:lnTo>
                    <a:pt x="1163" y="645"/>
                  </a:lnTo>
                  <a:cubicBezTo>
                    <a:pt x="1159" y="647"/>
                    <a:pt x="1154" y="652"/>
                    <a:pt x="1149" y="656"/>
                  </a:cubicBezTo>
                  <a:cubicBezTo>
                    <a:pt x="1153" y="615"/>
                    <a:pt x="1149" y="574"/>
                    <a:pt x="1133" y="534"/>
                  </a:cubicBezTo>
                  <a:cubicBezTo>
                    <a:pt x="1120" y="501"/>
                    <a:pt x="1091" y="475"/>
                    <a:pt x="1057" y="466"/>
                  </a:cubicBezTo>
                  <a:cubicBezTo>
                    <a:pt x="1046" y="464"/>
                    <a:pt x="1037" y="462"/>
                    <a:pt x="1026" y="462"/>
                  </a:cubicBezTo>
                  <a:cubicBezTo>
                    <a:pt x="1001" y="462"/>
                    <a:pt x="977" y="470"/>
                    <a:pt x="957" y="486"/>
                  </a:cubicBezTo>
                  <a:cubicBezTo>
                    <a:pt x="909" y="522"/>
                    <a:pt x="857" y="561"/>
                    <a:pt x="809" y="573"/>
                  </a:cubicBezTo>
                  <a:cubicBezTo>
                    <a:pt x="783" y="578"/>
                    <a:pt x="749" y="578"/>
                    <a:pt x="712" y="578"/>
                  </a:cubicBezTo>
                  <a:cubicBezTo>
                    <a:pt x="690" y="578"/>
                    <a:pt x="660" y="579"/>
                    <a:pt x="627" y="581"/>
                  </a:cubicBezTo>
                  <a:cubicBezTo>
                    <a:pt x="597" y="582"/>
                    <a:pt x="559" y="583"/>
                    <a:pt x="517" y="583"/>
                  </a:cubicBezTo>
                  <a:cubicBezTo>
                    <a:pt x="414" y="583"/>
                    <a:pt x="293" y="575"/>
                    <a:pt x="247" y="531"/>
                  </a:cubicBezTo>
                  <a:cubicBezTo>
                    <a:pt x="237" y="523"/>
                    <a:pt x="230" y="512"/>
                    <a:pt x="230" y="486"/>
                  </a:cubicBezTo>
                  <a:cubicBezTo>
                    <a:pt x="241" y="433"/>
                    <a:pt x="452" y="314"/>
                    <a:pt x="697" y="247"/>
                  </a:cubicBezTo>
                  <a:cubicBezTo>
                    <a:pt x="736" y="236"/>
                    <a:pt x="777" y="231"/>
                    <a:pt x="817" y="231"/>
                  </a:cubicBezTo>
                  <a:close/>
                  <a:moveTo>
                    <a:pt x="1042" y="867"/>
                  </a:moveTo>
                  <a:cubicBezTo>
                    <a:pt x="1041" y="935"/>
                    <a:pt x="1059" y="1000"/>
                    <a:pt x="1075" y="1054"/>
                  </a:cubicBezTo>
                  <a:cubicBezTo>
                    <a:pt x="1093" y="1112"/>
                    <a:pt x="1112" y="1176"/>
                    <a:pt x="1095" y="1200"/>
                  </a:cubicBezTo>
                  <a:cubicBezTo>
                    <a:pt x="1091" y="1204"/>
                    <a:pt x="1085" y="1211"/>
                    <a:pt x="1068" y="1222"/>
                  </a:cubicBezTo>
                  <a:cubicBezTo>
                    <a:pt x="1031" y="1244"/>
                    <a:pt x="988" y="1254"/>
                    <a:pt x="945" y="1254"/>
                  </a:cubicBezTo>
                  <a:cubicBezTo>
                    <a:pt x="870" y="1254"/>
                    <a:pt x="794" y="1223"/>
                    <a:pt x="746" y="1166"/>
                  </a:cubicBezTo>
                  <a:cubicBezTo>
                    <a:pt x="738" y="1156"/>
                    <a:pt x="734" y="1150"/>
                    <a:pt x="733" y="1147"/>
                  </a:cubicBezTo>
                  <a:cubicBezTo>
                    <a:pt x="723" y="1127"/>
                    <a:pt x="743" y="1080"/>
                    <a:pt x="785" y="1046"/>
                  </a:cubicBezTo>
                  <a:cubicBezTo>
                    <a:pt x="813" y="1022"/>
                    <a:pt x="848" y="1003"/>
                    <a:pt x="883" y="982"/>
                  </a:cubicBezTo>
                  <a:cubicBezTo>
                    <a:pt x="925" y="957"/>
                    <a:pt x="966" y="933"/>
                    <a:pt x="1008" y="899"/>
                  </a:cubicBezTo>
                  <a:cubicBezTo>
                    <a:pt x="1020" y="889"/>
                    <a:pt x="1032" y="878"/>
                    <a:pt x="1042" y="867"/>
                  </a:cubicBezTo>
                  <a:close/>
                  <a:moveTo>
                    <a:pt x="816" y="1"/>
                  </a:moveTo>
                  <a:cubicBezTo>
                    <a:pt x="756" y="1"/>
                    <a:pt x="697" y="8"/>
                    <a:pt x="640" y="24"/>
                  </a:cubicBezTo>
                  <a:cubicBezTo>
                    <a:pt x="447" y="77"/>
                    <a:pt x="0" y="227"/>
                    <a:pt x="2" y="485"/>
                  </a:cubicBezTo>
                  <a:cubicBezTo>
                    <a:pt x="4" y="568"/>
                    <a:pt x="33" y="641"/>
                    <a:pt x="91" y="695"/>
                  </a:cubicBezTo>
                  <a:cubicBezTo>
                    <a:pt x="193" y="794"/>
                    <a:pt x="360" y="812"/>
                    <a:pt x="507" y="812"/>
                  </a:cubicBezTo>
                  <a:cubicBezTo>
                    <a:pt x="553" y="812"/>
                    <a:pt x="597" y="810"/>
                    <a:pt x="636" y="809"/>
                  </a:cubicBezTo>
                  <a:cubicBezTo>
                    <a:pt x="666" y="807"/>
                    <a:pt x="693" y="806"/>
                    <a:pt x="711" y="806"/>
                  </a:cubicBezTo>
                  <a:lnTo>
                    <a:pt x="728" y="806"/>
                  </a:lnTo>
                  <a:cubicBezTo>
                    <a:pt x="699" y="825"/>
                    <a:pt x="668" y="845"/>
                    <a:pt x="640" y="869"/>
                  </a:cubicBezTo>
                  <a:cubicBezTo>
                    <a:pt x="536" y="955"/>
                    <a:pt x="463" y="1101"/>
                    <a:pt x="524" y="1240"/>
                  </a:cubicBezTo>
                  <a:cubicBezTo>
                    <a:pt x="535" y="1265"/>
                    <a:pt x="551" y="1288"/>
                    <a:pt x="571" y="1313"/>
                  </a:cubicBezTo>
                  <a:cubicBezTo>
                    <a:pt x="663" y="1421"/>
                    <a:pt x="803" y="1481"/>
                    <a:pt x="944" y="1481"/>
                  </a:cubicBezTo>
                  <a:cubicBezTo>
                    <a:pt x="1027" y="1481"/>
                    <a:pt x="1112" y="1460"/>
                    <a:pt x="1184" y="1417"/>
                  </a:cubicBezTo>
                  <a:cubicBezTo>
                    <a:pt x="1225" y="1394"/>
                    <a:pt x="1256" y="1366"/>
                    <a:pt x="1278" y="1334"/>
                  </a:cubicBezTo>
                  <a:cubicBezTo>
                    <a:pt x="1360" y="1220"/>
                    <a:pt x="1323" y="1088"/>
                    <a:pt x="1294" y="992"/>
                  </a:cubicBezTo>
                  <a:cubicBezTo>
                    <a:pt x="1278" y="935"/>
                    <a:pt x="1260" y="870"/>
                    <a:pt x="1277" y="848"/>
                  </a:cubicBezTo>
                  <a:cubicBezTo>
                    <a:pt x="1282" y="841"/>
                    <a:pt x="1294" y="832"/>
                    <a:pt x="1307" y="822"/>
                  </a:cubicBezTo>
                  <a:cubicBezTo>
                    <a:pt x="1321" y="811"/>
                    <a:pt x="1335" y="800"/>
                    <a:pt x="1347" y="787"/>
                  </a:cubicBezTo>
                  <a:cubicBezTo>
                    <a:pt x="1437" y="700"/>
                    <a:pt x="1473" y="562"/>
                    <a:pt x="1440" y="430"/>
                  </a:cubicBezTo>
                  <a:cubicBezTo>
                    <a:pt x="1415" y="326"/>
                    <a:pt x="1350" y="229"/>
                    <a:pt x="1251" y="151"/>
                  </a:cubicBezTo>
                  <a:cubicBezTo>
                    <a:pt x="1129" y="53"/>
                    <a:pt x="972" y="1"/>
                    <a:pt x="8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81;p54">
              <a:extLst>
                <a:ext uri="{FF2B5EF4-FFF2-40B4-BE49-F238E27FC236}">
                  <a16:creationId xmlns:a16="http://schemas.microsoft.com/office/drawing/2014/main" id="{D22F6419-8196-4476-6E6C-577FF4F7ABF4}"/>
                </a:ext>
              </a:extLst>
            </p:cNvPr>
            <p:cNvSpPr/>
            <p:nvPr/>
          </p:nvSpPr>
          <p:spPr>
            <a:xfrm>
              <a:off x="9075100" y="2343088"/>
              <a:ext cx="36825" cy="37050"/>
            </a:xfrm>
            <a:custGeom>
              <a:avLst/>
              <a:gdLst/>
              <a:ahLst/>
              <a:cxnLst/>
              <a:rect l="l" t="t" r="r" b="b"/>
              <a:pathLst>
                <a:path w="1473" h="1482" extrusionOk="0">
                  <a:moveTo>
                    <a:pt x="818" y="231"/>
                  </a:moveTo>
                  <a:cubicBezTo>
                    <a:pt x="922" y="231"/>
                    <a:pt x="1027" y="266"/>
                    <a:pt x="1109" y="331"/>
                  </a:cubicBezTo>
                  <a:cubicBezTo>
                    <a:pt x="1167" y="376"/>
                    <a:pt x="1205" y="432"/>
                    <a:pt x="1218" y="486"/>
                  </a:cubicBezTo>
                  <a:cubicBezTo>
                    <a:pt x="1232" y="538"/>
                    <a:pt x="1220" y="594"/>
                    <a:pt x="1188" y="625"/>
                  </a:cubicBezTo>
                  <a:lnTo>
                    <a:pt x="1163" y="645"/>
                  </a:lnTo>
                  <a:cubicBezTo>
                    <a:pt x="1159" y="647"/>
                    <a:pt x="1156" y="651"/>
                    <a:pt x="1151" y="656"/>
                  </a:cubicBezTo>
                  <a:cubicBezTo>
                    <a:pt x="1154" y="615"/>
                    <a:pt x="1151" y="574"/>
                    <a:pt x="1135" y="534"/>
                  </a:cubicBezTo>
                  <a:cubicBezTo>
                    <a:pt x="1121" y="501"/>
                    <a:pt x="1093" y="475"/>
                    <a:pt x="1058" y="466"/>
                  </a:cubicBezTo>
                  <a:cubicBezTo>
                    <a:pt x="1047" y="464"/>
                    <a:pt x="1038" y="461"/>
                    <a:pt x="1028" y="461"/>
                  </a:cubicBezTo>
                  <a:cubicBezTo>
                    <a:pt x="1002" y="461"/>
                    <a:pt x="978" y="470"/>
                    <a:pt x="956" y="486"/>
                  </a:cubicBezTo>
                  <a:cubicBezTo>
                    <a:pt x="908" y="523"/>
                    <a:pt x="859" y="561"/>
                    <a:pt x="810" y="572"/>
                  </a:cubicBezTo>
                  <a:cubicBezTo>
                    <a:pt x="790" y="577"/>
                    <a:pt x="765" y="578"/>
                    <a:pt x="739" y="578"/>
                  </a:cubicBezTo>
                  <a:cubicBezTo>
                    <a:pt x="730" y="578"/>
                    <a:pt x="721" y="578"/>
                    <a:pt x="712" y="578"/>
                  </a:cubicBezTo>
                  <a:cubicBezTo>
                    <a:pt x="689" y="578"/>
                    <a:pt x="660" y="579"/>
                    <a:pt x="626" y="581"/>
                  </a:cubicBezTo>
                  <a:cubicBezTo>
                    <a:pt x="596" y="582"/>
                    <a:pt x="556" y="583"/>
                    <a:pt x="513" y="583"/>
                  </a:cubicBezTo>
                  <a:cubicBezTo>
                    <a:pt x="412" y="583"/>
                    <a:pt x="294" y="575"/>
                    <a:pt x="247" y="531"/>
                  </a:cubicBezTo>
                  <a:cubicBezTo>
                    <a:pt x="239" y="523"/>
                    <a:pt x="230" y="512"/>
                    <a:pt x="230" y="486"/>
                  </a:cubicBezTo>
                  <a:cubicBezTo>
                    <a:pt x="242" y="433"/>
                    <a:pt x="453" y="314"/>
                    <a:pt x="699" y="247"/>
                  </a:cubicBezTo>
                  <a:cubicBezTo>
                    <a:pt x="738" y="236"/>
                    <a:pt x="778" y="231"/>
                    <a:pt x="818" y="231"/>
                  </a:cubicBezTo>
                  <a:close/>
                  <a:moveTo>
                    <a:pt x="1044" y="867"/>
                  </a:moveTo>
                  <a:cubicBezTo>
                    <a:pt x="1042" y="934"/>
                    <a:pt x="1061" y="1000"/>
                    <a:pt x="1077" y="1054"/>
                  </a:cubicBezTo>
                  <a:cubicBezTo>
                    <a:pt x="1094" y="1112"/>
                    <a:pt x="1113" y="1176"/>
                    <a:pt x="1095" y="1200"/>
                  </a:cubicBezTo>
                  <a:cubicBezTo>
                    <a:pt x="1093" y="1204"/>
                    <a:pt x="1086" y="1211"/>
                    <a:pt x="1068" y="1222"/>
                  </a:cubicBezTo>
                  <a:cubicBezTo>
                    <a:pt x="1032" y="1244"/>
                    <a:pt x="989" y="1254"/>
                    <a:pt x="946" y="1254"/>
                  </a:cubicBezTo>
                  <a:cubicBezTo>
                    <a:pt x="871" y="1254"/>
                    <a:pt x="794" y="1223"/>
                    <a:pt x="747" y="1166"/>
                  </a:cubicBezTo>
                  <a:cubicBezTo>
                    <a:pt x="740" y="1159"/>
                    <a:pt x="736" y="1152"/>
                    <a:pt x="734" y="1147"/>
                  </a:cubicBezTo>
                  <a:cubicBezTo>
                    <a:pt x="724" y="1123"/>
                    <a:pt x="748" y="1078"/>
                    <a:pt x="785" y="1045"/>
                  </a:cubicBezTo>
                  <a:cubicBezTo>
                    <a:pt x="814" y="1022"/>
                    <a:pt x="848" y="1003"/>
                    <a:pt x="885" y="981"/>
                  </a:cubicBezTo>
                  <a:cubicBezTo>
                    <a:pt x="926" y="957"/>
                    <a:pt x="967" y="933"/>
                    <a:pt x="1009" y="899"/>
                  </a:cubicBezTo>
                  <a:cubicBezTo>
                    <a:pt x="1020" y="889"/>
                    <a:pt x="1033" y="878"/>
                    <a:pt x="1044" y="867"/>
                  </a:cubicBezTo>
                  <a:close/>
                  <a:moveTo>
                    <a:pt x="816" y="0"/>
                  </a:moveTo>
                  <a:cubicBezTo>
                    <a:pt x="757" y="0"/>
                    <a:pt x="697" y="8"/>
                    <a:pt x="640" y="24"/>
                  </a:cubicBezTo>
                  <a:cubicBezTo>
                    <a:pt x="448" y="77"/>
                    <a:pt x="1" y="226"/>
                    <a:pt x="4" y="485"/>
                  </a:cubicBezTo>
                  <a:cubicBezTo>
                    <a:pt x="5" y="568"/>
                    <a:pt x="35" y="641"/>
                    <a:pt x="91" y="695"/>
                  </a:cubicBezTo>
                  <a:cubicBezTo>
                    <a:pt x="194" y="793"/>
                    <a:pt x="362" y="812"/>
                    <a:pt x="508" y="812"/>
                  </a:cubicBezTo>
                  <a:cubicBezTo>
                    <a:pt x="554" y="812"/>
                    <a:pt x="599" y="810"/>
                    <a:pt x="638" y="808"/>
                  </a:cubicBezTo>
                  <a:cubicBezTo>
                    <a:pt x="667" y="808"/>
                    <a:pt x="694" y="807"/>
                    <a:pt x="713" y="807"/>
                  </a:cubicBezTo>
                  <a:lnTo>
                    <a:pt x="730" y="807"/>
                  </a:lnTo>
                  <a:cubicBezTo>
                    <a:pt x="700" y="827"/>
                    <a:pt x="670" y="846"/>
                    <a:pt x="640" y="870"/>
                  </a:cubicBezTo>
                  <a:cubicBezTo>
                    <a:pt x="538" y="955"/>
                    <a:pt x="464" y="1101"/>
                    <a:pt x="526" y="1240"/>
                  </a:cubicBezTo>
                  <a:cubicBezTo>
                    <a:pt x="537" y="1264"/>
                    <a:pt x="550" y="1287"/>
                    <a:pt x="572" y="1312"/>
                  </a:cubicBezTo>
                  <a:cubicBezTo>
                    <a:pt x="665" y="1422"/>
                    <a:pt x="805" y="1481"/>
                    <a:pt x="944" y="1481"/>
                  </a:cubicBezTo>
                  <a:cubicBezTo>
                    <a:pt x="1029" y="1481"/>
                    <a:pt x="1113" y="1462"/>
                    <a:pt x="1189" y="1417"/>
                  </a:cubicBezTo>
                  <a:cubicBezTo>
                    <a:pt x="1231" y="1394"/>
                    <a:pt x="1261" y="1366"/>
                    <a:pt x="1284" y="1334"/>
                  </a:cubicBezTo>
                  <a:cubicBezTo>
                    <a:pt x="1364" y="1220"/>
                    <a:pt x="1327" y="1088"/>
                    <a:pt x="1298" y="992"/>
                  </a:cubicBezTo>
                  <a:cubicBezTo>
                    <a:pt x="1281" y="934"/>
                    <a:pt x="1263" y="870"/>
                    <a:pt x="1280" y="848"/>
                  </a:cubicBezTo>
                  <a:cubicBezTo>
                    <a:pt x="1284" y="840"/>
                    <a:pt x="1296" y="832"/>
                    <a:pt x="1307" y="822"/>
                  </a:cubicBezTo>
                  <a:cubicBezTo>
                    <a:pt x="1321" y="811"/>
                    <a:pt x="1335" y="800"/>
                    <a:pt x="1348" y="787"/>
                  </a:cubicBezTo>
                  <a:cubicBezTo>
                    <a:pt x="1439" y="700"/>
                    <a:pt x="1473" y="562"/>
                    <a:pt x="1441" y="429"/>
                  </a:cubicBezTo>
                  <a:cubicBezTo>
                    <a:pt x="1415" y="325"/>
                    <a:pt x="1350" y="229"/>
                    <a:pt x="1253" y="151"/>
                  </a:cubicBezTo>
                  <a:cubicBezTo>
                    <a:pt x="1130" y="53"/>
                    <a:pt x="973" y="0"/>
                    <a:pt x="8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82;p54">
              <a:extLst>
                <a:ext uri="{FF2B5EF4-FFF2-40B4-BE49-F238E27FC236}">
                  <a16:creationId xmlns:a16="http://schemas.microsoft.com/office/drawing/2014/main" id="{F40A8E07-822F-B0E8-5F27-644DBE3E1DA3}"/>
                </a:ext>
              </a:extLst>
            </p:cNvPr>
            <p:cNvSpPr/>
            <p:nvPr/>
          </p:nvSpPr>
          <p:spPr>
            <a:xfrm>
              <a:off x="9034850" y="2578113"/>
              <a:ext cx="64275" cy="49975"/>
            </a:xfrm>
            <a:custGeom>
              <a:avLst/>
              <a:gdLst/>
              <a:ahLst/>
              <a:cxnLst/>
              <a:rect l="l" t="t" r="r" b="b"/>
              <a:pathLst>
                <a:path w="2571" h="1999" extrusionOk="0">
                  <a:moveTo>
                    <a:pt x="721" y="225"/>
                  </a:moveTo>
                  <a:cubicBezTo>
                    <a:pt x="726" y="225"/>
                    <a:pt x="730" y="225"/>
                    <a:pt x="734" y="225"/>
                  </a:cubicBezTo>
                  <a:cubicBezTo>
                    <a:pt x="920" y="226"/>
                    <a:pt x="1102" y="337"/>
                    <a:pt x="1189" y="502"/>
                  </a:cubicBezTo>
                  <a:cubicBezTo>
                    <a:pt x="1213" y="547"/>
                    <a:pt x="1231" y="599"/>
                    <a:pt x="1252" y="653"/>
                  </a:cubicBezTo>
                  <a:cubicBezTo>
                    <a:pt x="1296" y="775"/>
                    <a:pt x="1346" y="911"/>
                    <a:pt x="1465" y="1004"/>
                  </a:cubicBezTo>
                  <a:cubicBezTo>
                    <a:pt x="1589" y="1099"/>
                    <a:pt x="1742" y="1113"/>
                    <a:pt x="1893" y="1113"/>
                  </a:cubicBezTo>
                  <a:cubicBezTo>
                    <a:pt x="1899" y="1113"/>
                    <a:pt x="1905" y="1112"/>
                    <a:pt x="1912" y="1112"/>
                  </a:cubicBezTo>
                  <a:lnTo>
                    <a:pt x="1936" y="1112"/>
                  </a:lnTo>
                  <a:cubicBezTo>
                    <a:pt x="1959" y="1112"/>
                    <a:pt x="1982" y="1112"/>
                    <a:pt x="2004" y="1112"/>
                  </a:cubicBezTo>
                  <a:cubicBezTo>
                    <a:pt x="2093" y="1112"/>
                    <a:pt x="2175" y="1117"/>
                    <a:pt x="2243" y="1151"/>
                  </a:cubicBezTo>
                  <a:cubicBezTo>
                    <a:pt x="2282" y="1171"/>
                    <a:pt x="2317" y="1214"/>
                    <a:pt x="2329" y="1256"/>
                  </a:cubicBezTo>
                  <a:cubicBezTo>
                    <a:pt x="2336" y="1279"/>
                    <a:pt x="2334" y="1298"/>
                    <a:pt x="2325" y="1314"/>
                  </a:cubicBezTo>
                  <a:cubicBezTo>
                    <a:pt x="2303" y="1349"/>
                    <a:pt x="2249" y="1367"/>
                    <a:pt x="2160" y="1367"/>
                  </a:cubicBezTo>
                  <a:cubicBezTo>
                    <a:pt x="2134" y="1367"/>
                    <a:pt x="2106" y="1365"/>
                    <a:pt x="2074" y="1362"/>
                  </a:cubicBezTo>
                  <a:cubicBezTo>
                    <a:pt x="2026" y="1358"/>
                    <a:pt x="1971" y="1356"/>
                    <a:pt x="1914" y="1354"/>
                  </a:cubicBezTo>
                  <a:cubicBezTo>
                    <a:pt x="1755" y="1348"/>
                    <a:pt x="1576" y="1343"/>
                    <a:pt x="1477" y="1274"/>
                  </a:cubicBezTo>
                  <a:cubicBezTo>
                    <a:pt x="1424" y="1236"/>
                    <a:pt x="1390" y="1172"/>
                    <a:pt x="1349" y="1097"/>
                  </a:cubicBezTo>
                  <a:cubicBezTo>
                    <a:pt x="1304" y="1014"/>
                    <a:pt x="1253" y="918"/>
                    <a:pt x="1161" y="849"/>
                  </a:cubicBezTo>
                  <a:cubicBezTo>
                    <a:pt x="1142" y="833"/>
                    <a:pt x="1118" y="825"/>
                    <a:pt x="1093" y="825"/>
                  </a:cubicBezTo>
                  <a:cubicBezTo>
                    <a:pt x="1086" y="825"/>
                    <a:pt x="1078" y="826"/>
                    <a:pt x="1070" y="827"/>
                  </a:cubicBezTo>
                  <a:cubicBezTo>
                    <a:pt x="1038" y="834"/>
                    <a:pt x="1010" y="854"/>
                    <a:pt x="994" y="882"/>
                  </a:cubicBezTo>
                  <a:cubicBezTo>
                    <a:pt x="903" y="1037"/>
                    <a:pt x="989" y="1201"/>
                    <a:pt x="1047" y="1309"/>
                  </a:cubicBezTo>
                  <a:cubicBezTo>
                    <a:pt x="1055" y="1325"/>
                    <a:pt x="1064" y="1340"/>
                    <a:pt x="1070" y="1354"/>
                  </a:cubicBezTo>
                  <a:cubicBezTo>
                    <a:pt x="1135" y="1486"/>
                    <a:pt x="1144" y="1667"/>
                    <a:pt x="1042" y="1738"/>
                  </a:cubicBezTo>
                  <a:cubicBezTo>
                    <a:pt x="1012" y="1760"/>
                    <a:pt x="975" y="1770"/>
                    <a:pt x="937" y="1770"/>
                  </a:cubicBezTo>
                  <a:cubicBezTo>
                    <a:pt x="874" y="1770"/>
                    <a:pt x="807" y="1745"/>
                    <a:pt x="756" y="1708"/>
                  </a:cubicBezTo>
                  <a:cubicBezTo>
                    <a:pt x="653" y="1634"/>
                    <a:pt x="582" y="1511"/>
                    <a:pt x="513" y="1393"/>
                  </a:cubicBezTo>
                  <a:cubicBezTo>
                    <a:pt x="469" y="1321"/>
                    <a:pt x="445" y="1254"/>
                    <a:pt x="416" y="1183"/>
                  </a:cubicBezTo>
                  <a:cubicBezTo>
                    <a:pt x="396" y="1130"/>
                    <a:pt x="375" y="1075"/>
                    <a:pt x="345" y="1016"/>
                  </a:cubicBezTo>
                  <a:lnTo>
                    <a:pt x="345" y="1016"/>
                  </a:lnTo>
                  <a:cubicBezTo>
                    <a:pt x="406" y="1044"/>
                    <a:pt x="472" y="1058"/>
                    <a:pt x="542" y="1058"/>
                  </a:cubicBezTo>
                  <a:cubicBezTo>
                    <a:pt x="592" y="1058"/>
                    <a:pt x="644" y="1051"/>
                    <a:pt x="698" y="1037"/>
                  </a:cubicBezTo>
                  <a:cubicBezTo>
                    <a:pt x="733" y="1027"/>
                    <a:pt x="761" y="1004"/>
                    <a:pt x="774" y="972"/>
                  </a:cubicBezTo>
                  <a:cubicBezTo>
                    <a:pt x="787" y="939"/>
                    <a:pt x="786" y="902"/>
                    <a:pt x="770" y="871"/>
                  </a:cubicBezTo>
                  <a:cubicBezTo>
                    <a:pt x="684" y="710"/>
                    <a:pt x="594" y="542"/>
                    <a:pt x="577" y="368"/>
                  </a:cubicBezTo>
                  <a:cubicBezTo>
                    <a:pt x="573" y="328"/>
                    <a:pt x="575" y="300"/>
                    <a:pt x="583" y="283"/>
                  </a:cubicBezTo>
                  <a:cubicBezTo>
                    <a:pt x="600" y="245"/>
                    <a:pt x="663" y="225"/>
                    <a:pt x="721" y="225"/>
                  </a:cubicBezTo>
                  <a:close/>
                  <a:moveTo>
                    <a:pt x="727" y="1"/>
                  </a:moveTo>
                  <a:cubicBezTo>
                    <a:pt x="561" y="1"/>
                    <a:pt x="429" y="70"/>
                    <a:pt x="372" y="187"/>
                  </a:cubicBezTo>
                  <a:cubicBezTo>
                    <a:pt x="337" y="261"/>
                    <a:pt x="339" y="339"/>
                    <a:pt x="344" y="393"/>
                  </a:cubicBezTo>
                  <a:cubicBezTo>
                    <a:pt x="360" y="550"/>
                    <a:pt x="418" y="692"/>
                    <a:pt x="482" y="824"/>
                  </a:cubicBezTo>
                  <a:cubicBezTo>
                    <a:pt x="406" y="807"/>
                    <a:pt x="344" y="755"/>
                    <a:pt x="295" y="667"/>
                  </a:cubicBezTo>
                  <a:cubicBezTo>
                    <a:pt x="280" y="640"/>
                    <a:pt x="253" y="620"/>
                    <a:pt x="222" y="612"/>
                  </a:cubicBezTo>
                  <a:cubicBezTo>
                    <a:pt x="215" y="610"/>
                    <a:pt x="206" y="609"/>
                    <a:pt x="198" y="609"/>
                  </a:cubicBezTo>
                  <a:cubicBezTo>
                    <a:pt x="176" y="609"/>
                    <a:pt x="153" y="615"/>
                    <a:pt x="134" y="628"/>
                  </a:cubicBezTo>
                  <a:cubicBezTo>
                    <a:pt x="9" y="710"/>
                    <a:pt x="0" y="873"/>
                    <a:pt x="107" y="1058"/>
                  </a:cubicBezTo>
                  <a:cubicBezTo>
                    <a:pt x="150" y="1130"/>
                    <a:pt x="174" y="1197"/>
                    <a:pt x="203" y="1267"/>
                  </a:cubicBezTo>
                  <a:cubicBezTo>
                    <a:pt x="233" y="1343"/>
                    <a:pt x="264" y="1422"/>
                    <a:pt x="315" y="1509"/>
                  </a:cubicBezTo>
                  <a:cubicBezTo>
                    <a:pt x="392" y="1641"/>
                    <a:pt x="479" y="1790"/>
                    <a:pt x="622" y="1895"/>
                  </a:cubicBezTo>
                  <a:cubicBezTo>
                    <a:pt x="718" y="1965"/>
                    <a:pt x="829" y="1999"/>
                    <a:pt x="936" y="1999"/>
                  </a:cubicBezTo>
                  <a:cubicBezTo>
                    <a:pt x="1023" y="1999"/>
                    <a:pt x="1107" y="1975"/>
                    <a:pt x="1175" y="1927"/>
                  </a:cubicBezTo>
                  <a:cubicBezTo>
                    <a:pt x="1324" y="1820"/>
                    <a:pt x="1367" y="1636"/>
                    <a:pt x="1338" y="1458"/>
                  </a:cubicBezTo>
                  <a:lnTo>
                    <a:pt x="1338" y="1458"/>
                  </a:lnTo>
                  <a:cubicBezTo>
                    <a:pt x="1341" y="1459"/>
                    <a:pt x="1344" y="1463"/>
                    <a:pt x="1347" y="1464"/>
                  </a:cubicBezTo>
                  <a:cubicBezTo>
                    <a:pt x="1502" y="1572"/>
                    <a:pt x="1716" y="1578"/>
                    <a:pt x="1906" y="1585"/>
                  </a:cubicBezTo>
                  <a:cubicBezTo>
                    <a:pt x="1958" y="1588"/>
                    <a:pt x="2009" y="1589"/>
                    <a:pt x="2053" y="1593"/>
                  </a:cubicBezTo>
                  <a:cubicBezTo>
                    <a:pt x="2079" y="1596"/>
                    <a:pt x="2117" y="1599"/>
                    <a:pt x="2161" y="1599"/>
                  </a:cubicBezTo>
                  <a:cubicBezTo>
                    <a:pt x="2277" y="1599"/>
                    <a:pt x="2435" y="1574"/>
                    <a:pt x="2518" y="1437"/>
                  </a:cubicBezTo>
                  <a:cubicBezTo>
                    <a:pt x="2560" y="1367"/>
                    <a:pt x="2570" y="1281"/>
                    <a:pt x="2547" y="1197"/>
                  </a:cubicBezTo>
                  <a:cubicBezTo>
                    <a:pt x="2517" y="1094"/>
                    <a:pt x="2440" y="1000"/>
                    <a:pt x="2344" y="951"/>
                  </a:cubicBezTo>
                  <a:cubicBezTo>
                    <a:pt x="2231" y="893"/>
                    <a:pt x="2107" y="887"/>
                    <a:pt x="1992" y="887"/>
                  </a:cubicBezTo>
                  <a:cubicBezTo>
                    <a:pt x="1971" y="887"/>
                    <a:pt x="1951" y="887"/>
                    <a:pt x="1931" y="887"/>
                  </a:cubicBezTo>
                  <a:lnTo>
                    <a:pt x="1906" y="887"/>
                  </a:lnTo>
                  <a:cubicBezTo>
                    <a:pt x="1899" y="887"/>
                    <a:pt x="1891" y="887"/>
                    <a:pt x="1883" y="887"/>
                  </a:cubicBezTo>
                  <a:cubicBezTo>
                    <a:pt x="1777" y="887"/>
                    <a:pt x="1672" y="879"/>
                    <a:pt x="1603" y="825"/>
                  </a:cubicBezTo>
                  <a:cubicBezTo>
                    <a:pt x="1536" y="774"/>
                    <a:pt x="1503" y="683"/>
                    <a:pt x="1464" y="579"/>
                  </a:cubicBezTo>
                  <a:cubicBezTo>
                    <a:pt x="1442" y="520"/>
                    <a:pt x="1418" y="459"/>
                    <a:pt x="1388" y="400"/>
                  </a:cubicBezTo>
                  <a:cubicBezTo>
                    <a:pt x="1261" y="160"/>
                    <a:pt x="1004" y="2"/>
                    <a:pt x="7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83;p54">
              <a:extLst>
                <a:ext uri="{FF2B5EF4-FFF2-40B4-BE49-F238E27FC236}">
                  <a16:creationId xmlns:a16="http://schemas.microsoft.com/office/drawing/2014/main" id="{0628E232-6708-54CB-01AC-422616FD7E93}"/>
                </a:ext>
              </a:extLst>
            </p:cNvPr>
            <p:cNvSpPr/>
            <p:nvPr/>
          </p:nvSpPr>
          <p:spPr>
            <a:xfrm>
              <a:off x="9025625" y="2521338"/>
              <a:ext cx="46100" cy="55100"/>
            </a:xfrm>
            <a:custGeom>
              <a:avLst/>
              <a:gdLst/>
              <a:ahLst/>
              <a:cxnLst/>
              <a:rect l="l" t="t" r="r" b="b"/>
              <a:pathLst>
                <a:path w="1844" h="2204" extrusionOk="0">
                  <a:moveTo>
                    <a:pt x="989" y="229"/>
                  </a:moveTo>
                  <a:cubicBezTo>
                    <a:pt x="1055" y="229"/>
                    <a:pt x="1138" y="263"/>
                    <a:pt x="1210" y="297"/>
                  </a:cubicBezTo>
                  <a:cubicBezTo>
                    <a:pt x="1225" y="303"/>
                    <a:pt x="1248" y="315"/>
                    <a:pt x="1253" y="322"/>
                  </a:cubicBezTo>
                  <a:cubicBezTo>
                    <a:pt x="1267" y="336"/>
                    <a:pt x="1258" y="400"/>
                    <a:pt x="1252" y="435"/>
                  </a:cubicBezTo>
                  <a:lnTo>
                    <a:pt x="1252" y="436"/>
                  </a:lnTo>
                  <a:cubicBezTo>
                    <a:pt x="1203" y="781"/>
                    <a:pt x="1278" y="1061"/>
                    <a:pt x="1504" y="1374"/>
                  </a:cubicBezTo>
                  <a:cubicBezTo>
                    <a:pt x="1591" y="1492"/>
                    <a:pt x="1593" y="1527"/>
                    <a:pt x="1593" y="1531"/>
                  </a:cubicBezTo>
                  <a:cubicBezTo>
                    <a:pt x="1583" y="1551"/>
                    <a:pt x="1521" y="1582"/>
                    <a:pt x="1465" y="1607"/>
                  </a:cubicBezTo>
                  <a:cubicBezTo>
                    <a:pt x="1415" y="1524"/>
                    <a:pt x="1369" y="1438"/>
                    <a:pt x="1321" y="1347"/>
                  </a:cubicBezTo>
                  <a:cubicBezTo>
                    <a:pt x="1257" y="1225"/>
                    <a:pt x="1189" y="1099"/>
                    <a:pt x="1112" y="982"/>
                  </a:cubicBezTo>
                  <a:cubicBezTo>
                    <a:pt x="1080" y="936"/>
                    <a:pt x="991" y="799"/>
                    <a:pt x="846" y="799"/>
                  </a:cubicBezTo>
                  <a:cubicBezTo>
                    <a:pt x="838" y="799"/>
                    <a:pt x="830" y="800"/>
                    <a:pt x="821" y="800"/>
                  </a:cubicBezTo>
                  <a:cubicBezTo>
                    <a:pt x="776" y="806"/>
                    <a:pt x="737" y="837"/>
                    <a:pt x="724" y="880"/>
                  </a:cubicBezTo>
                  <a:cubicBezTo>
                    <a:pt x="643" y="1130"/>
                    <a:pt x="645" y="1407"/>
                    <a:pt x="729" y="1658"/>
                  </a:cubicBezTo>
                  <a:cubicBezTo>
                    <a:pt x="736" y="1676"/>
                    <a:pt x="742" y="1696"/>
                    <a:pt x="749" y="1716"/>
                  </a:cubicBezTo>
                  <a:cubicBezTo>
                    <a:pt x="774" y="1783"/>
                    <a:pt x="798" y="1849"/>
                    <a:pt x="792" y="1905"/>
                  </a:cubicBezTo>
                  <a:cubicBezTo>
                    <a:pt x="788" y="1941"/>
                    <a:pt x="754" y="1975"/>
                    <a:pt x="742" y="1975"/>
                  </a:cubicBezTo>
                  <a:cubicBezTo>
                    <a:pt x="741" y="1975"/>
                    <a:pt x="740" y="1975"/>
                    <a:pt x="740" y="1975"/>
                  </a:cubicBezTo>
                  <a:cubicBezTo>
                    <a:pt x="724" y="1969"/>
                    <a:pt x="699" y="1929"/>
                    <a:pt x="688" y="1910"/>
                  </a:cubicBezTo>
                  <a:lnTo>
                    <a:pt x="509" y="1622"/>
                  </a:lnTo>
                  <a:cubicBezTo>
                    <a:pt x="403" y="1451"/>
                    <a:pt x="283" y="1259"/>
                    <a:pt x="258" y="1056"/>
                  </a:cubicBezTo>
                  <a:cubicBezTo>
                    <a:pt x="238" y="889"/>
                    <a:pt x="302" y="677"/>
                    <a:pt x="463" y="611"/>
                  </a:cubicBezTo>
                  <a:cubicBezTo>
                    <a:pt x="485" y="603"/>
                    <a:pt x="507" y="597"/>
                    <a:pt x="531" y="590"/>
                  </a:cubicBezTo>
                  <a:cubicBezTo>
                    <a:pt x="582" y="575"/>
                    <a:pt x="643" y="558"/>
                    <a:pt x="697" y="518"/>
                  </a:cubicBezTo>
                  <a:cubicBezTo>
                    <a:pt x="762" y="472"/>
                    <a:pt x="803" y="408"/>
                    <a:pt x="837" y="351"/>
                  </a:cubicBezTo>
                  <a:cubicBezTo>
                    <a:pt x="864" y="308"/>
                    <a:pt x="889" y="269"/>
                    <a:pt x="918" y="248"/>
                  </a:cubicBezTo>
                  <a:cubicBezTo>
                    <a:pt x="937" y="235"/>
                    <a:pt x="962" y="229"/>
                    <a:pt x="989" y="229"/>
                  </a:cubicBezTo>
                  <a:close/>
                  <a:moveTo>
                    <a:pt x="989" y="0"/>
                  </a:moveTo>
                  <a:cubicBezTo>
                    <a:pt x="924" y="0"/>
                    <a:pt x="856" y="15"/>
                    <a:pt x="793" y="56"/>
                  </a:cubicBezTo>
                  <a:cubicBezTo>
                    <a:pt x="722" y="103"/>
                    <a:pt x="680" y="171"/>
                    <a:pt x="644" y="229"/>
                  </a:cubicBezTo>
                  <a:cubicBezTo>
                    <a:pt x="618" y="271"/>
                    <a:pt x="594" y="311"/>
                    <a:pt x="565" y="331"/>
                  </a:cubicBezTo>
                  <a:cubicBezTo>
                    <a:pt x="541" y="347"/>
                    <a:pt x="506" y="357"/>
                    <a:pt x="466" y="370"/>
                  </a:cubicBezTo>
                  <a:cubicBezTo>
                    <a:pt x="436" y="378"/>
                    <a:pt x="407" y="387"/>
                    <a:pt x="377" y="399"/>
                  </a:cubicBezTo>
                  <a:cubicBezTo>
                    <a:pt x="109" y="510"/>
                    <a:pt x="1" y="826"/>
                    <a:pt x="31" y="1082"/>
                  </a:cubicBezTo>
                  <a:cubicBezTo>
                    <a:pt x="63" y="1334"/>
                    <a:pt x="196" y="1551"/>
                    <a:pt x="316" y="1742"/>
                  </a:cubicBezTo>
                  <a:lnTo>
                    <a:pt x="494" y="2031"/>
                  </a:lnTo>
                  <a:cubicBezTo>
                    <a:pt x="522" y="2079"/>
                    <a:pt x="572" y="2156"/>
                    <a:pt x="660" y="2189"/>
                  </a:cubicBezTo>
                  <a:cubicBezTo>
                    <a:pt x="685" y="2198"/>
                    <a:pt x="713" y="2204"/>
                    <a:pt x="740" y="2204"/>
                  </a:cubicBezTo>
                  <a:cubicBezTo>
                    <a:pt x="784" y="2204"/>
                    <a:pt x="830" y="2191"/>
                    <a:pt x="872" y="2161"/>
                  </a:cubicBezTo>
                  <a:cubicBezTo>
                    <a:pt x="952" y="2111"/>
                    <a:pt x="1011" y="2018"/>
                    <a:pt x="1021" y="1924"/>
                  </a:cubicBezTo>
                  <a:cubicBezTo>
                    <a:pt x="1032" y="1815"/>
                    <a:pt x="996" y="1718"/>
                    <a:pt x="965" y="1632"/>
                  </a:cubicBezTo>
                  <a:cubicBezTo>
                    <a:pt x="959" y="1615"/>
                    <a:pt x="952" y="1598"/>
                    <a:pt x="947" y="1580"/>
                  </a:cubicBezTo>
                  <a:cubicBezTo>
                    <a:pt x="894" y="1422"/>
                    <a:pt x="880" y="1251"/>
                    <a:pt x="909" y="1086"/>
                  </a:cubicBezTo>
                  <a:lnTo>
                    <a:pt x="909" y="1086"/>
                  </a:lnTo>
                  <a:cubicBezTo>
                    <a:pt x="912" y="1091"/>
                    <a:pt x="917" y="1097"/>
                    <a:pt x="921" y="1104"/>
                  </a:cubicBezTo>
                  <a:cubicBezTo>
                    <a:pt x="994" y="1214"/>
                    <a:pt x="1058" y="1333"/>
                    <a:pt x="1119" y="1450"/>
                  </a:cubicBezTo>
                  <a:cubicBezTo>
                    <a:pt x="1182" y="1569"/>
                    <a:pt x="1248" y="1694"/>
                    <a:pt x="1325" y="1810"/>
                  </a:cubicBezTo>
                  <a:cubicBezTo>
                    <a:pt x="1347" y="1843"/>
                    <a:pt x="1382" y="1861"/>
                    <a:pt x="1420" y="1861"/>
                  </a:cubicBezTo>
                  <a:cubicBezTo>
                    <a:pt x="1435" y="1861"/>
                    <a:pt x="1449" y="1858"/>
                    <a:pt x="1464" y="1852"/>
                  </a:cubicBezTo>
                  <a:cubicBezTo>
                    <a:pt x="1652" y="1776"/>
                    <a:pt x="1779" y="1717"/>
                    <a:pt x="1813" y="1593"/>
                  </a:cubicBezTo>
                  <a:cubicBezTo>
                    <a:pt x="1844" y="1482"/>
                    <a:pt x="1786" y="1371"/>
                    <a:pt x="1690" y="1237"/>
                  </a:cubicBezTo>
                  <a:cubicBezTo>
                    <a:pt x="1499" y="972"/>
                    <a:pt x="1438" y="750"/>
                    <a:pt x="1478" y="467"/>
                  </a:cubicBezTo>
                  <a:lnTo>
                    <a:pt x="1364" y="451"/>
                  </a:lnTo>
                  <a:lnTo>
                    <a:pt x="1478" y="466"/>
                  </a:lnTo>
                  <a:cubicBezTo>
                    <a:pt x="1490" y="386"/>
                    <a:pt x="1508" y="266"/>
                    <a:pt x="1427" y="173"/>
                  </a:cubicBezTo>
                  <a:cubicBezTo>
                    <a:pt x="1390" y="128"/>
                    <a:pt x="1342" y="105"/>
                    <a:pt x="1307" y="89"/>
                  </a:cubicBezTo>
                  <a:cubicBezTo>
                    <a:pt x="1242" y="58"/>
                    <a:pt x="1119" y="0"/>
                    <a:pt x="9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84;p54">
              <a:extLst>
                <a:ext uri="{FF2B5EF4-FFF2-40B4-BE49-F238E27FC236}">
                  <a16:creationId xmlns:a16="http://schemas.microsoft.com/office/drawing/2014/main" id="{D59DE143-EBDF-054D-0E3C-7B0FE1A23384}"/>
                </a:ext>
              </a:extLst>
            </p:cNvPr>
            <p:cNvSpPr/>
            <p:nvPr/>
          </p:nvSpPr>
          <p:spPr>
            <a:xfrm>
              <a:off x="9093850" y="2283563"/>
              <a:ext cx="46100" cy="52225"/>
            </a:xfrm>
            <a:custGeom>
              <a:avLst/>
              <a:gdLst/>
              <a:ahLst/>
              <a:cxnLst/>
              <a:rect l="l" t="t" r="r" b="b"/>
              <a:pathLst>
                <a:path w="1844" h="2089" extrusionOk="0">
                  <a:moveTo>
                    <a:pt x="988" y="230"/>
                  </a:moveTo>
                  <a:cubicBezTo>
                    <a:pt x="1054" y="230"/>
                    <a:pt x="1138" y="263"/>
                    <a:pt x="1211" y="298"/>
                  </a:cubicBezTo>
                  <a:cubicBezTo>
                    <a:pt x="1225" y="303"/>
                    <a:pt x="1240" y="309"/>
                    <a:pt x="1256" y="310"/>
                  </a:cubicBezTo>
                  <a:cubicBezTo>
                    <a:pt x="1256" y="313"/>
                    <a:pt x="1254" y="317"/>
                    <a:pt x="1254" y="321"/>
                  </a:cubicBezTo>
                  <a:lnTo>
                    <a:pt x="1254" y="322"/>
                  </a:lnTo>
                  <a:cubicBezTo>
                    <a:pt x="1205" y="667"/>
                    <a:pt x="1279" y="947"/>
                    <a:pt x="1507" y="1260"/>
                  </a:cubicBezTo>
                  <a:cubicBezTo>
                    <a:pt x="1593" y="1378"/>
                    <a:pt x="1594" y="1414"/>
                    <a:pt x="1594" y="1417"/>
                  </a:cubicBezTo>
                  <a:cubicBezTo>
                    <a:pt x="1584" y="1437"/>
                    <a:pt x="1524" y="1468"/>
                    <a:pt x="1466" y="1494"/>
                  </a:cubicBezTo>
                  <a:cubicBezTo>
                    <a:pt x="1417" y="1411"/>
                    <a:pt x="1370" y="1324"/>
                    <a:pt x="1322" y="1233"/>
                  </a:cubicBezTo>
                  <a:cubicBezTo>
                    <a:pt x="1257" y="1112"/>
                    <a:pt x="1192" y="987"/>
                    <a:pt x="1113" y="869"/>
                  </a:cubicBezTo>
                  <a:cubicBezTo>
                    <a:pt x="1081" y="822"/>
                    <a:pt x="992" y="685"/>
                    <a:pt x="846" y="685"/>
                  </a:cubicBezTo>
                  <a:cubicBezTo>
                    <a:pt x="838" y="685"/>
                    <a:pt x="830" y="686"/>
                    <a:pt x="821" y="687"/>
                  </a:cubicBezTo>
                  <a:cubicBezTo>
                    <a:pt x="776" y="692"/>
                    <a:pt x="738" y="723"/>
                    <a:pt x="724" y="766"/>
                  </a:cubicBezTo>
                  <a:cubicBezTo>
                    <a:pt x="643" y="1017"/>
                    <a:pt x="645" y="1293"/>
                    <a:pt x="729" y="1544"/>
                  </a:cubicBezTo>
                  <a:cubicBezTo>
                    <a:pt x="736" y="1563"/>
                    <a:pt x="743" y="1582"/>
                    <a:pt x="750" y="1602"/>
                  </a:cubicBezTo>
                  <a:cubicBezTo>
                    <a:pt x="775" y="1669"/>
                    <a:pt x="798" y="1735"/>
                    <a:pt x="792" y="1791"/>
                  </a:cubicBezTo>
                  <a:cubicBezTo>
                    <a:pt x="788" y="1830"/>
                    <a:pt x="754" y="1859"/>
                    <a:pt x="740" y="1861"/>
                  </a:cubicBezTo>
                  <a:cubicBezTo>
                    <a:pt x="725" y="1855"/>
                    <a:pt x="701" y="1815"/>
                    <a:pt x="689" y="1796"/>
                  </a:cubicBezTo>
                  <a:lnTo>
                    <a:pt x="509" y="1508"/>
                  </a:lnTo>
                  <a:cubicBezTo>
                    <a:pt x="404" y="1337"/>
                    <a:pt x="284" y="1144"/>
                    <a:pt x="259" y="942"/>
                  </a:cubicBezTo>
                  <a:cubicBezTo>
                    <a:pt x="238" y="775"/>
                    <a:pt x="304" y="565"/>
                    <a:pt x="465" y="498"/>
                  </a:cubicBezTo>
                  <a:cubicBezTo>
                    <a:pt x="486" y="489"/>
                    <a:pt x="508" y="483"/>
                    <a:pt x="531" y="476"/>
                  </a:cubicBezTo>
                  <a:cubicBezTo>
                    <a:pt x="583" y="461"/>
                    <a:pt x="643" y="443"/>
                    <a:pt x="697" y="405"/>
                  </a:cubicBezTo>
                  <a:lnTo>
                    <a:pt x="769" y="352"/>
                  </a:lnTo>
                  <a:cubicBezTo>
                    <a:pt x="815" y="317"/>
                    <a:pt x="850" y="294"/>
                    <a:pt x="918" y="248"/>
                  </a:cubicBezTo>
                  <a:cubicBezTo>
                    <a:pt x="937" y="235"/>
                    <a:pt x="961" y="230"/>
                    <a:pt x="988" y="230"/>
                  </a:cubicBezTo>
                  <a:close/>
                  <a:moveTo>
                    <a:pt x="985" y="0"/>
                  </a:moveTo>
                  <a:cubicBezTo>
                    <a:pt x="920" y="0"/>
                    <a:pt x="853" y="15"/>
                    <a:pt x="791" y="56"/>
                  </a:cubicBezTo>
                  <a:cubicBezTo>
                    <a:pt x="721" y="102"/>
                    <a:pt x="685" y="129"/>
                    <a:pt x="633" y="165"/>
                  </a:cubicBezTo>
                  <a:lnTo>
                    <a:pt x="564" y="216"/>
                  </a:lnTo>
                  <a:cubicBezTo>
                    <a:pt x="540" y="232"/>
                    <a:pt x="505" y="242"/>
                    <a:pt x="466" y="255"/>
                  </a:cubicBezTo>
                  <a:cubicBezTo>
                    <a:pt x="435" y="263"/>
                    <a:pt x="406" y="272"/>
                    <a:pt x="376" y="284"/>
                  </a:cubicBezTo>
                  <a:cubicBezTo>
                    <a:pt x="108" y="395"/>
                    <a:pt x="0" y="711"/>
                    <a:pt x="30" y="967"/>
                  </a:cubicBezTo>
                  <a:cubicBezTo>
                    <a:pt x="62" y="1219"/>
                    <a:pt x="196" y="1436"/>
                    <a:pt x="315" y="1627"/>
                  </a:cubicBezTo>
                  <a:lnTo>
                    <a:pt x="493" y="1916"/>
                  </a:lnTo>
                  <a:cubicBezTo>
                    <a:pt x="521" y="1964"/>
                    <a:pt x="571" y="2041"/>
                    <a:pt x="659" y="2074"/>
                  </a:cubicBezTo>
                  <a:cubicBezTo>
                    <a:pt x="685" y="2083"/>
                    <a:pt x="712" y="2089"/>
                    <a:pt x="739" y="2089"/>
                  </a:cubicBezTo>
                  <a:cubicBezTo>
                    <a:pt x="783" y="2089"/>
                    <a:pt x="829" y="2076"/>
                    <a:pt x="871" y="2049"/>
                  </a:cubicBezTo>
                  <a:cubicBezTo>
                    <a:pt x="951" y="1998"/>
                    <a:pt x="1010" y="1906"/>
                    <a:pt x="1020" y="1811"/>
                  </a:cubicBezTo>
                  <a:cubicBezTo>
                    <a:pt x="1032" y="1703"/>
                    <a:pt x="995" y="1606"/>
                    <a:pt x="964" y="1520"/>
                  </a:cubicBezTo>
                  <a:cubicBezTo>
                    <a:pt x="958" y="1502"/>
                    <a:pt x="951" y="1485"/>
                    <a:pt x="946" y="1468"/>
                  </a:cubicBezTo>
                  <a:cubicBezTo>
                    <a:pt x="893" y="1309"/>
                    <a:pt x="879" y="1138"/>
                    <a:pt x="908" y="973"/>
                  </a:cubicBezTo>
                  <a:lnTo>
                    <a:pt x="908" y="973"/>
                  </a:lnTo>
                  <a:cubicBezTo>
                    <a:pt x="911" y="978"/>
                    <a:pt x="916" y="984"/>
                    <a:pt x="921" y="992"/>
                  </a:cubicBezTo>
                  <a:cubicBezTo>
                    <a:pt x="993" y="1101"/>
                    <a:pt x="1057" y="1222"/>
                    <a:pt x="1118" y="1337"/>
                  </a:cubicBezTo>
                  <a:cubicBezTo>
                    <a:pt x="1181" y="1456"/>
                    <a:pt x="1247" y="1580"/>
                    <a:pt x="1324" y="1697"/>
                  </a:cubicBezTo>
                  <a:cubicBezTo>
                    <a:pt x="1346" y="1729"/>
                    <a:pt x="1382" y="1748"/>
                    <a:pt x="1420" y="1748"/>
                  </a:cubicBezTo>
                  <a:cubicBezTo>
                    <a:pt x="1434" y="1748"/>
                    <a:pt x="1449" y="1745"/>
                    <a:pt x="1463" y="1739"/>
                  </a:cubicBezTo>
                  <a:cubicBezTo>
                    <a:pt x="1651" y="1663"/>
                    <a:pt x="1778" y="1603"/>
                    <a:pt x="1812" y="1479"/>
                  </a:cubicBezTo>
                  <a:cubicBezTo>
                    <a:pt x="1843" y="1368"/>
                    <a:pt x="1785" y="1257"/>
                    <a:pt x="1689" y="1123"/>
                  </a:cubicBezTo>
                  <a:cubicBezTo>
                    <a:pt x="1497" y="860"/>
                    <a:pt x="1437" y="636"/>
                    <a:pt x="1477" y="353"/>
                  </a:cubicBezTo>
                  <a:lnTo>
                    <a:pt x="1477" y="352"/>
                  </a:lnTo>
                  <a:cubicBezTo>
                    <a:pt x="1488" y="272"/>
                    <a:pt x="1506" y="152"/>
                    <a:pt x="1427" y="59"/>
                  </a:cubicBezTo>
                  <a:cubicBezTo>
                    <a:pt x="1405" y="33"/>
                    <a:pt x="1367" y="15"/>
                    <a:pt x="1332" y="15"/>
                  </a:cubicBezTo>
                  <a:cubicBezTo>
                    <a:pt x="1330" y="15"/>
                    <a:pt x="1328" y="15"/>
                    <a:pt x="1326" y="15"/>
                  </a:cubicBezTo>
                  <a:cubicBezTo>
                    <a:pt x="1285" y="17"/>
                    <a:pt x="1256" y="37"/>
                    <a:pt x="1236" y="59"/>
                  </a:cubicBezTo>
                  <a:cubicBezTo>
                    <a:pt x="1167" y="30"/>
                    <a:pt x="1078" y="0"/>
                    <a:pt x="9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85;p54">
              <a:extLst>
                <a:ext uri="{FF2B5EF4-FFF2-40B4-BE49-F238E27FC236}">
                  <a16:creationId xmlns:a16="http://schemas.microsoft.com/office/drawing/2014/main" id="{E5863A2F-932D-32F4-2A42-0F62C548BADD}"/>
                </a:ext>
              </a:extLst>
            </p:cNvPr>
            <p:cNvSpPr/>
            <p:nvPr/>
          </p:nvSpPr>
          <p:spPr>
            <a:xfrm>
              <a:off x="9190775" y="2280713"/>
              <a:ext cx="172125" cy="410225"/>
            </a:xfrm>
            <a:custGeom>
              <a:avLst/>
              <a:gdLst/>
              <a:ahLst/>
              <a:cxnLst/>
              <a:rect l="l" t="t" r="r" b="b"/>
              <a:pathLst>
                <a:path w="6885" h="16409" extrusionOk="0">
                  <a:moveTo>
                    <a:pt x="1636" y="229"/>
                  </a:moveTo>
                  <a:cubicBezTo>
                    <a:pt x="1797" y="229"/>
                    <a:pt x="1974" y="247"/>
                    <a:pt x="2154" y="287"/>
                  </a:cubicBezTo>
                  <a:cubicBezTo>
                    <a:pt x="2502" y="366"/>
                    <a:pt x="3324" y="641"/>
                    <a:pt x="3444" y="1514"/>
                  </a:cubicBezTo>
                  <a:lnTo>
                    <a:pt x="3450" y="1539"/>
                  </a:lnTo>
                  <a:cubicBezTo>
                    <a:pt x="3457" y="1558"/>
                    <a:pt x="3628" y="1993"/>
                    <a:pt x="4701" y="2725"/>
                  </a:cubicBezTo>
                  <a:cubicBezTo>
                    <a:pt x="5654" y="3376"/>
                    <a:pt x="5198" y="4261"/>
                    <a:pt x="5179" y="4299"/>
                  </a:cubicBezTo>
                  <a:lnTo>
                    <a:pt x="5137" y="4374"/>
                  </a:lnTo>
                  <a:lnTo>
                    <a:pt x="5200" y="4434"/>
                  </a:lnTo>
                  <a:cubicBezTo>
                    <a:pt x="5367" y="4594"/>
                    <a:pt x="5788" y="5078"/>
                    <a:pt x="5732" y="5386"/>
                  </a:cubicBezTo>
                  <a:cubicBezTo>
                    <a:pt x="5704" y="5545"/>
                    <a:pt x="5790" y="5705"/>
                    <a:pt x="5908" y="5925"/>
                  </a:cubicBezTo>
                  <a:cubicBezTo>
                    <a:pt x="6184" y="6435"/>
                    <a:pt x="6644" y="7289"/>
                    <a:pt x="6046" y="8991"/>
                  </a:cubicBezTo>
                  <a:lnTo>
                    <a:pt x="6031" y="9035"/>
                  </a:lnTo>
                  <a:lnTo>
                    <a:pt x="6051" y="9078"/>
                  </a:lnTo>
                  <a:cubicBezTo>
                    <a:pt x="6054" y="9082"/>
                    <a:pt x="6218" y="9441"/>
                    <a:pt x="6241" y="9875"/>
                  </a:cubicBezTo>
                  <a:cubicBezTo>
                    <a:pt x="6270" y="10435"/>
                    <a:pt x="6058" y="10853"/>
                    <a:pt x="5609" y="11116"/>
                  </a:cubicBezTo>
                  <a:lnTo>
                    <a:pt x="5506" y="11177"/>
                  </a:lnTo>
                  <a:lnTo>
                    <a:pt x="5573" y="11278"/>
                  </a:lnTo>
                  <a:cubicBezTo>
                    <a:pt x="5574" y="11282"/>
                    <a:pt x="5793" y="11613"/>
                    <a:pt x="5698" y="11942"/>
                  </a:cubicBezTo>
                  <a:cubicBezTo>
                    <a:pt x="5638" y="12150"/>
                    <a:pt x="5464" y="12320"/>
                    <a:pt x="5182" y="12447"/>
                  </a:cubicBezTo>
                  <a:lnTo>
                    <a:pt x="5099" y="12484"/>
                  </a:lnTo>
                  <a:lnTo>
                    <a:pt x="5119" y="12575"/>
                  </a:lnTo>
                  <a:cubicBezTo>
                    <a:pt x="5120" y="12579"/>
                    <a:pt x="5195" y="12938"/>
                    <a:pt x="5069" y="13388"/>
                  </a:cubicBezTo>
                  <a:cubicBezTo>
                    <a:pt x="4900" y="13992"/>
                    <a:pt x="4461" y="14454"/>
                    <a:pt x="3771" y="14760"/>
                  </a:cubicBezTo>
                  <a:lnTo>
                    <a:pt x="3726" y="14780"/>
                  </a:lnTo>
                  <a:lnTo>
                    <a:pt x="3709" y="14827"/>
                  </a:lnTo>
                  <a:cubicBezTo>
                    <a:pt x="3693" y="14869"/>
                    <a:pt x="3352" y="15805"/>
                    <a:pt x="2419" y="15805"/>
                  </a:cubicBezTo>
                  <a:cubicBezTo>
                    <a:pt x="2332" y="15805"/>
                    <a:pt x="2239" y="15797"/>
                    <a:pt x="2141" y="15779"/>
                  </a:cubicBezTo>
                  <a:lnTo>
                    <a:pt x="2054" y="15764"/>
                  </a:lnTo>
                  <a:lnTo>
                    <a:pt x="2017" y="15843"/>
                  </a:lnTo>
                  <a:cubicBezTo>
                    <a:pt x="1995" y="15887"/>
                    <a:pt x="1842" y="16182"/>
                    <a:pt x="1470" y="16182"/>
                  </a:cubicBezTo>
                  <a:cubicBezTo>
                    <a:pt x="1351" y="16182"/>
                    <a:pt x="1209" y="16151"/>
                    <a:pt x="1042" y="16073"/>
                  </a:cubicBezTo>
                  <a:cubicBezTo>
                    <a:pt x="1027" y="16065"/>
                    <a:pt x="744" y="15918"/>
                    <a:pt x="396" y="15918"/>
                  </a:cubicBezTo>
                  <a:cubicBezTo>
                    <a:pt x="342" y="15918"/>
                    <a:pt x="285" y="15921"/>
                    <a:pt x="227" y="15929"/>
                  </a:cubicBezTo>
                  <a:lnTo>
                    <a:pt x="227" y="963"/>
                  </a:lnTo>
                  <a:cubicBezTo>
                    <a:pt x="376" y="936"/>
                    <a:pt x="632" y="832"/>
                    <a:pt x="877" y="456"/>
                  </a:cubicBezTo>
                  <a:cubicBezTo>
                    <a:pt x="963" y="325"/>
                    <a:pt x="1260" y="229"/>
                    <a:pt x="1636" y="229"/>
                  </a:cubicBezTo>
                  <a:close/>
                  <a:moveTo>
                    <a:pt x="1636" y="1"/>
                  </a:moveTo>
                  <a:cubicBezTo>
                    <a:pt x="1196" y="1"/>
                    <a:pt x="823" y="121"/>
                    <a:pt x="686" y="332"/>
                  </a:cubicBezTo>
                  <a:cubicBezTo>
                    <a:pt x="432" y="721"/>
                    <a:pt x="194" y="743"/>
                    <a:pt x="140" y="743"/>
                  </a:cubicBezTo>
                  <a:cubicBezTo>
                    <a:pt x="135" y="743"/>
                    <a:pt x="131" y="743"/>
                    <a:pt x="129" y="743"/>
                  </a:cubicBezTo>
                  <a:lnTo>
                    <a:pt x="0" y="723"/>
                  </a:lnTo>
                  <a:lnTo>
                    <a:pt x="0" y="16224"/>
                  </a:lnTo>
                  <a:lnTo>
                    <a:pt x="146" y="16181"/>
                  </a:lnTo>
                  <a:cubicBezTo>
                    <a:pt x="230" y="16156"/>
                    <a:pt x="313" y="16147"/>
                    <a:pt x="393" y="16147"/>
                  </a:cubicBezTo>
                  <a:cubicBezTo>
                    <a:pt x="686" y="16147"/>
                    <a:pt x="932" y="16274"/>
                    <a:pt x="940" y="16277"/>
                  </a:cubicBezTo>
                  <a:cubicBezTo>
                    <a:pt x="1126" y="16364"/>
                    <a:pt x="1302" y="16408"/>
                    <a:pt x="1465" y="16408"/>
                  </a:cubicBezTo>
                  <a:cubicBezTo>
                    <a:pt x="1567" y="16408"/>
                    <a:pt x="1665" y="16391"/>
                    <a:pt x="1755" y="16356"/>
                  </a:cubicBezTo>
                  <a:cubicBezTo>
                    <a:pt x="1981" y="16273"/>
                    <a:pt x="2114" y="16111"/>
                    <a:pt x="2178" y="16014"/>
                  </a:cubicBezTo>
                  <a:cubicBezTo>
                    <a:pt x="2263" y="16026"/>
                    <a:pt x="2343" y="16031"/>
                    <a:pt x="2420" y="16031"/>
                  </a:cubicBezTo>
                  <a:cubicBezTo>
                    <a:pt x="3385" y="16031"/>
                    <a:pt x="3813" y="15162"/>
                    <a:pt x="3904" y="14946"/>
                  </a:cubicBezTo>
                  <a:cubicBezTo>
                    <a:pt x="5424" y="14251"/>
                    <a:pt x="5394" y="12967"/>
                    <a:pt x="5354" y="12614"/>
                  </a:cubicBezTo>
                  <a:cubicBezTo>
                    <a:pt x="5655" y="12462"/>
                    <a:pt x="5845" y="12256"/>
                    <a:pt x="5917" y="12000"/>
                  </a:cubicBezTo>
                  <a:cubicBezTo>
                    <a:pt x="6003" y="11694"/>
                    <a:pt x="5893" y="11400"/>
                    <a:pt x="5818" y="11251"/>
                  </a:cubicBezTo>
                  <a:cubicBezTo>
                    <a:pt x="6278" y="10940"/>
                    <a:pt x="6500" y="10460"/>
                    <a:pt x="6467" y="9853"/>
                  </a:cubicBezTo>
                  <a:cubicBezTo>
                    <a:pt x="6445" y="9464"/>
                    <a:pt x="6324" y="9138"/>
                    <a:pt x="6276" y="9024"/>
                  </a:cubicBezTo>
                  <a:cubicBezTo>
                    <a:pt x="6884" y="7254"/>
                    <a:pt x="6400" y="6355"/>
                    <a:pt x="6110" y="5816"/>
                  </a:cubicBezTo>
                  <a:cubicBezTo>
                    <a:pt x="6017" y="5644"/>
                    <a:pt x="5943" y="5506"/>
                    <a:pt x="5958" y="5425"/>
                  </a:cubicBezTo>
                  <a:cubicBezTo>
                    <a:pt x="6032" y="5009"/>
                    <a:pt x="5586" y="4501"/>
                    <a:pt x="5416" y="4326"/>
                  </a:cubicBezTo>
                  <a:cubicBezTo>
                    <a:pt x="5523" y="4060"/>
                    <a:pt x="5779" y="3184"/>
                    <a:pt x="4831" y="2535"/>
                  </a:cubicBezTo>
                  <a:cubicBezTo>
                    <a:pt x="3918" y="1912"/>
                    <a:pt x="3699" y="1528"/>
                    <a:pt x="3669" y="1467"/>
                  </a:cubicBezTo>
                  <a:cubicBezTo>
                    <a:pt x="3524" y="465"/>
                    <a:pt x="2597" y="152"/>
                    <a:pt x="2205" y="65"/>
                  </a:cubicBezTo>
                  <a:cubicBezTo>
                    <a:pt x="2012" y="21"/>
                    <a:pt x="1818" y="1"/>
                    <a:pt x="16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86;p54">
              <a:extLst>
                <a:ext uri="{FF2B5EF4-FFF2-40B4-BE49-F238E27FC236}">
                  <a16:creationId xmlns:a16="http://schemas.microsoft.com/office/drawing/2014/main" id="{15753D95-06B2-3453-F595-2F14D4DD75D9}"/>
                </a:ext>
              </a:extLst>
            </p:cNvPr>
            <p:cNvSpPr/>
            <p:nvPr/>
          </p:nvSpPr>
          <p:spPr>
            <a:xfrm>
              <a:off x="9192025" y="2327363"/>
              <a:ext cx="112825" cy="102425"/>
            </a:xfrm>
            <a:custGeom>
              <a:avLst/>
              <a:gdLst/>
              <a:ahLst/>
              <a:cxnLst/>
              <a:rect l="l" t="t" r="r" b="b"/>
              <a:pathLst>
                <a:path w="4513" h="4097" extrusionOk="0">
                  <a:moveTo>
                    <a:pt x="1174" y="1"/>
                  </a:moveTo>
                  <a:cubicBezTo>
                    <a:pt x="938" y="1"/>
                    <a:pt x="769" y="27"/>
                    <a:pt x="706" y="91"/>
                  </a:cubicBezTo>
                  <a:cubicBezTo>
                    <a:pt x="666" y="134"/>
                    <a:pt x="647" y="191"/>
                    <a:pt x="661" y="250"/>
                  </a:cubicBezTo>
                  <a:cubicBezTo>
                    <a:pt x="708" y="455"/>
                    <a:pt x="928" y="533"/>
                    <a:pt x="1106" y="595"/>
                  </a:cubicBezTo>
                  <a:cubicBezTo>
                    <a:pt x="1178" y="621"/>
                    <a:pt x="1297" y="663"/>
                    <a:pt x="1313" y="690"/>
                  </a:cubicBezTo>
                  <a:cubicBezTo>
                    <a:pt x="1313" y="701"/>
                    <a:pt x="1301" y="800"/>
                    <a:pt x="861" y="1102"/>
                  </a:cubicBezTo>
                  <a:cubicBezTo>
                    <a:pt x="773" y="1149"/>
                    <a:pt x="709" y="1227"/>
                    <a:pt x="683" y="1323"/>
                  </a:cubicBezTo>
                  <a:cubicBezTo>
                    <a:pt x="654" y="1422"/>
                    <a:pt x="669" y="1532"/>
                    <a:pt x="725" y="1623"/>
                  </a:cubicBezTo>
                  <a:cubicBezTo>
                    <a:pt x="901" y="1906"/>
                    <a:pt x="833" y="2265"/>
                    <a:pt x="533" y="2660"/>
                  </a:cubicBezTo>
                  <a:cubicBezTo>
                    <a:pt x="509" y="2691"/>
                    <a:pt x="504" y="2733"/>
                    <a:pt x="517" y="2768"/>
                  </a:cubicBezTo>
                  <a:lnTo>
                    <a:pt x="646" y="3118"/>
                  </a:lnTo>
                  <a:cubicBezTo>
                    <a:pt x="661" y="3158"/>
                    <a:pt x="698" y="3186"/>
                    <a:pt x="740" y="3192"/>
                  </a:cubicBezTo>
                  <a:cubicBezTo>
                    <a:pt x="745" y="3192"/>
                    <a:pt x="750" y="3193"/>
                    <a:pt x="754" y="3193"/>
                  </a:cubicBezTo>
                  <a:cubicBezTo>
                    <a:pt x="791" y="3193"/>
                    <a:pt x="827" y="3174"/>
                    <a:pt x="848" y="3142"/>
                  </a:cubicBezTo>
                  <a:lnTo>
                    <a:pt x="1266" y="2522"/>
                  </a:lnTo>
                  <a:cubicBezTo>
                    <a:pt x="1278" y="2523"/>
                    <a:pt x="1292" y="2524"/>
                    <a:pt x="1307" y="2524"/>
                  </a:cubicBezTo>
                  <a:cubicBezTo>
                    <a:pt x="1460" y="2524"/>
                    <a:pt x="1731" y="2464"/>
                    <a:pt x="2120" y="2145"/>
                  </a:cubicBezTo>
                  <a:cubicBezTo>
                    <a:pt x="2125" y="2142"/>
                    <a:pt x="2130" y="2140"/>
                    <a:pt x="2134" y="2140"/>
                  </a:cubicBezTo>
                  <a:cubicBezTo>
                    <a:pt x="2137" y="2140"/>
                    <a:pt x="2139" y="2140"/>
                    <a:pt x="2141" y="2141"/>
                  </a:cubicBezTo>
                  <a:cubicBezTo>
                    <a:pt x="2147" y="2143"/>
                    <a:pt x="2155" y="2148"/>
                    <a:pt x="2156" y="2158"/>
                  </a:cubicBezTo>
                  <a:lnTo>
                    <a:pt x="2320" y="3101"/>
                  </a:lnTo>
                  <a:cubicBezTo>
                    <a:pt x="2348" y="3270"/>
                    <a:pt x="2311" y="3443"/>
                    <a:pt x="2214" y="3584"/>
                  </a:cubicBezTo>
                  <a:cubicBezTo>
                    <a:pt x="2088" y="3766"/>
                    <a:pt x="1882" y="3866"/>
                    <a:pt x="1673" y="3866"/>
                  </a:cubicBezTo>
                  <a:cubicBezTo>
                    <a:pt x="1560" y="3866"/>
                    <a:pt x="1446" y="3837"/>
                    <a:pt x="1344" y="3777"/>
                  </a:cubicBezTo>
                  <a:cubicBezTo>
                    <a:pt x="1327" y="3766"/>
                    <a:pt x="1311" y="3758"/>
                    <a:pt x="1297" y="3749"/>
                  </a:cubicBezTo>
                  <a:cubicBezTo>
                    <a:pt x="1317" y="3728"/>
                    <a:pt x="1340" y="3701"/>
                    <a:pt x="1367" y="3669"/>
                  </a:cubicBezTo>
                  <a:cubicBezTo>
                    <a:pt x="1428" y="3600"/>
                    <a:pt x="1425" y="3501"/>
                    <a:pt x="1364" y="3433"/>
                  </a:cubicBezTo>
                  <a:cubicBezTo>
                    <a:pt x="1328" y="3394"/>
                    <a:pt x="1281" y="3374"/>
                    <a:pt x="1233" y="3374"/>
                  </a:cubicBezTo>
                  <a:cubicBezTo>
                    <a:pt x="1197" y="3374"/>
                    <a:pt x="1161" y="3385"/>
                    <a:pt x="1129" y="3407"/>
                  </a:cubicBezTo>
                  <a:lnTo>
                    <a:pt x="724" y="3696"/>
                  </a:lnTo>
                  <a:lnTo>
                    <a:pt x="134" y="3631"/>
                  </a:lnTo>
                  <a:cubicBezTo>
                    <a:pt x="130" y="3630"/>
                    <a:pt x="126" y="3630"/>
                    <a:pt x="122" y="3630"/>
                  </a:cubicBezTo>
                  <a:cubicBezTo>
                    <a:pt x="65" y="3630"/>
                    <a:pt x="14" y="3673"/>
                    <a:pt x="8" y="3732"/>
                  </a:cubicBezTo>
                  <a:cubicBezTo>
                    <a:pt x="0" y="3793"/>
                    <a:pt x="46" y="3851"/>
                    <a:pt x="109" y="3858"/>
                  </a:cubicBezTo>
                  <a:lnTo>
                    <a:pt x="742" y="3929"/>
                  </a:lnTo>
                  <a:cubicBezTo>
                    <a:pt x="747" y="3929"/>
                    <a:pt x="752" y="3930"/>
                    <a:pt x="757" y="3930"/>
                  </a:cubicBezTo>
                  <a:cubicBezTo>
                    <a:pt x="781" y="3930"/>
                    <a:pt x="803" y="3922"/>
                    <a:pt x="821" y="3908"/>
                  </a:cubicBezTo>
                  <a:lnTo>
                    <a:pt x="1007" y="3776"/>
                  </a:lnTo>
                  <a:cubicBezTo>
                    <a:pt x="1013" y="3850"/>
                    <a:pt x="1086" y="3892"/>
                    <a:pt x="1228" y="3977"/>
                  </a:cubicBezTo>
                  <a:cubicBezTo>
                    <a:pt x="1367" y="4058"/>
                    <a:pt x="1520" y="4096"/>
                    <a:pt x="1671" y="4096"/>
                  </a:cubicBezTo>
                  <a:cubicBezTo>
                    <a:pt x="1953" y="4096"/>
                    <a:pt x="2231" y="3962"/>
                    <a:pt x="2404" y="3713"/>
                  </a:cubicBezTo>
                  <a:cubicBezTo>
                    <a:pt x="2536" y="3523"/>
                    <a:pt x="2588" y="3290"/>
                    <a:pt x="2547" y="3062"/>
                  </a:cubicBezTo>
                  <a:lnTo>
                    <a:pt x="2385" y="2120"/>
                  </a:lnTo>
                  <a:cubicBezTo>
                    <a:pt x="2369" y="2031"/>
                    <a:pt x="2310" y="1960"/>
                    <a:pt x="2225" y="1928"/>
                  </a:cubicBezTo>
                  <a:cubicBezTo>
                    <a:pt x="2196" y="1917"/>
                    <a:pt x="2166" y="1912"/>
                    <a:pt x="2137" y="1912"/>
                  </a:cubicBezTo>
                  <a:cubicBezTo>
                    <a:pt x="2080" y="1912"/>
                    <a:pt x="2025" y="1931"/>
                    <a:pt x="1979" y="1969"/>
                  </a:cubicBezTo>
                  <a:cubicBezTo>
                    <a:pt x="1626" y="2258"/>
                    <a:pt x="1407" y="2297"/>
                    <a:pt x="1314" y="2297"/>
                  </a:cubicBezTo>
                  <a:cubicBezTo>
                    <a:pt x="1281" y="2297"/>
                    <a:pt x="1264" y="2292"/>
                    <a:pt x="1264" y="2292"/>
                  </a:cubicBezTo>
                  <a:cubicBezTo>
                    <a:pt x="1248" y="2285"/>
                    <a:pt x="1233" y="2282"/>
                    <a:pt x="1217" y="2282"/>
                  </a:cubicBezTo>
                  <a:cubicBezTo>
                    <a:pt x="1179" y="2282"/>
                    <a:pt x="1143" y="2300"/>
                    <a:pt x="1122" y="2332"/>
                  </a:cubicBezTo>
                  <a:lnTo>
                    <a:pt x="785" y="2829"/>
                  </a:lnTo>
                  <a:lnTo>
                    <a:pt x="754" y="2745"/>
                  </a:lnTo>
                  <a:cubicBezTo>
                    <a:pt x="1171" y="2169"/>
                    <a:pt x="1077" y="1752"/>
                    <a:pt x="922" y="1501"/>
                  </a:cubicBezTo>
                  <a:cubicBezTo>
                    <a:pt x="901" y="1466"/>
                    <a:pt x="893" y="1422"/>
                    <a:pt x="904" y="1384"/>
                  </a:cubicBezTo>
                  <a:cubicBezTo>
                    <a:pt x="913" y="1349"/>
                    <a:pt x="939" y="1319"/>
                    <a:pt x="972" y="1302"/>
                  </a:cubicBezTo>
                  <a:cubicBezTo>
                    <a:pt x="976" y="1299"/>
                    <a:pt x="982" y="1296"/>
                    <a:pt x="986" y="1293"/>
                  </a:cubicBezTo>
                  <a:cubicBezTo>
                    <a:pt x="1406" y="1004"/>
                    <a:pt x="1560" y="827"/>
                    <a:pt x="1539" y="659"/>
                  </a:cubicBezTo>
                  <a:cubicBezTo>
                    <a:pt x="1519" y="498"/>
                    <a:pt x="1347" y="438"/>
                    <a:pt x="1181" y="379"/>
                  </a:cubicBezTo>
                  <a:cubicBezTo>
                    <a:pt x="1072" y="341"/>
                    <a:pt x="951" y="298"/>
                    <a:pt x="903" y="236"/>
                  </a:cubicBezTo>
                  <a:cubicBezTo>
                    <a:pt x="948" y="223"/>
                    <a:pt x="1021" y="217"/>
                    <a:pt x="1118" y="217"/>
                  </a:cubicBezTo>
                  <a:cubicBezTo>
                    <a:pt x="1691" y="217"/>
                    <a:pt x="3085" y="439"/>
                    <a:pt x="4365" y="708"/>
                  </a:cubicBezTo>
                  <a:cubicBezTo>
                    <a:pt x="4373" y="710"/>
                    <a:pt x="4381" y="711"/>
                    <a:pt x="4388" y="711"/>
                  </a:cubicBezTo>
                  <a:cubicBezTo>
                    <a:pt x="4441" y="711"/>
                    <a:pt x="4488" y="674"/>
                    <a:pt x="4500" y="620"/>
                  </a:cubicBezTo>
                  <a:cubicBezTo>
                    <a:pt x="4513" y="558"/>
                    <a:pt x="4473" y="498"/>
                    <a:pt x="4411" y="485"/>
                  </a:cubicBezTo>
                  <a:cubicBezTo>
                    <a:pt x="3619" y="319"/>
                    <a:pt x="1993" y="1"/>
                    <a:pt x="1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87;p54">
              <a:extLst>
                <a:ext uri="{FF2B5EF4-FFF2-40B4-BE49-F238E27FC236}">
                  <a16:creationId xmlns:a16="http://schemas.microsoft.com/office/drawing/2014/main" id="{83A15FEF-AA2A-2C71-C68B-CD893CB5A06F}"/>
                </a:ext>
              </a:extLst>
            </p:cNvPr>
            <p:cNvSpPr/>
            <p:nvPr/>
          </p:nvSpPr>
          <p:spPr>
            <a:xfrm>
              <a:off x="9222050" y="2389388"/>
              <a:ext cx="78900" cy="98775"/>
            </a:xfrm>
            <a:custGeom>
              <a:avLst/>
              <a:gdLst/>
              <a:ahLst/>
              <a:cxnLst/>
              <a:rect l="l" t="t" r="r" b="b"/>
              <a:pathLst>
                <a:path w="3156" h="3951" extrusionOk="0">
                  <a:moveTo>
                    <a:pt x="1821" y="1"/>
                  </a:moveTo>
                  <a:cubicBezTo>
                    <a:pt x="1807" y="1"/>
                    <a:pt x="1793" y="3"/>
                    <a:pt x="1780" y="8"/>
                  </a:cubicBezTo>
                  <a:cubicBezTo>
                    <a:pt x="1745" y="22"/>
                    <a:pt x="1720" y="51"/>
                    <a:pt x="1710" y="86"/>
                  </a:cubicBezTo>
                  <a:cubicBezTo>
                    <a:pt x="1627" y="401"/>
                    <a:pt x="1751" y="763"/>
                    <a:pt x="2018" y="987"/>
                  </a:cubicBezTo>
                  <a:cubicBezTo>
                    <a:pt x="2060" y="1023"/>
                    <a:pt x="2105" y="1055"/>
                    <a:pt x="2151" y="1087"/>
                  </a:cubicBezTo>
                  <a:cubicBezTo>
                    <a:pt x="2221" y="1137"/>
                    <a:pt x="2286" y="1182"/>
                    <a:pt x="2334" y="1239"/>
                  </a:cubicBezTo>
                  <a:cubicBezTo>
                    <a:pt x="2391" y="1308"/>
                    <a:pt x="2420" y="1421"/>
                    <a:pt x="2370" y="1473"/>
                  </a:cubicBezTo>
                  <a:cubicBezTo>
                    <a:pt x="2337" y="1507"/>
                    <a:pt x="2276" y="1515"/>
                    <a:pt x="2208" y="1515"/>
                  </a:cubicBezTo>
                  <a:cubicBezTo>
                    <a:pt x="2177" y="1515"/>
                    <a:pt x="2145" y="1513"/>
                    <a:pt x="2113" y="1512"/>
                  </a:cubicBezTo>
                  <a:lnTo>
                    <a:pt x="2087" y="1511"/>
                  </a:lnTo>
                  <a:cubicBezTo>
                    <a:pt x="2072" y="1510"/>
                    <a:pt x="2057" y="1509"/>
                    <a:pt x="2042" y="1509"/>
                  </a:cubicBezTo>
                  <a:cubicBezTo>
                    <a:pt x="1833" y="1509"/>
                    <a:pt x="1686" y="1593"/>
                    <a:pt x="1643" y="1739"/>
                  </a:cubicBezTo>
                  <a:cubicBezTo>
                    <a:pt x="1632" y="1774"/>
                    <a:pt x="1639" y="1811"/>
                    <a:pt x="1659" y="1839"/>
                  </a:cubicBezTo>
                  <a:cubicBezTo>
                    <a:pt x="1680" y="1869"/>
                    <a:pt x="1712" y="1886"/>
                    <a:pt x="1749" y="1887"/>
                  </a:cubicBezTo>
                  <a:cubicBezTo>
                    <a:pt x="2039" y="1898"/>
                    <a:pt x="2326" y="1945"/>
                    <a:pt x="2604" y="2029"/>
                  </a:cubicBezTo>
                  <a:cubicBezTo>
                    <a:pt x="2606" y="2160"/>
                    <a:pt x="2685" y="2274"/>
                    <a:pt x="2752" y="2370"/>
                  </a:cubicBezTo>
                  <a:cubicBezTo>
                    <a:pt x="2786" y="2419"/>
                    <a:pt x="2818" y="2464"/>
                    <a:pt x="2840" y="2510"/>
                  </a:cubicBezTo>
                  <a:cubicBezTo>
                    <a:pt x="2871" y="2574"/>
                    <a:pt x="2883" y="2650"/>
                    <a:pt x="2892" y="2724"/>
                  </a:cubicBezTo>
                  <a:cubicBezTo>
                    <a:pt x="2925" y="3007"/>
                    <a:pt x="2897" y="3221"/>
                    <a:pt x="2806" y="3382"/>
                  </a:cubicBezTo>
                  <a:cubicBezTo>
                    <a:pt x="2729" y="3517"/>
                    <a:pt x="2570" y="3631"/>
                    <a:pt x="2413" y="3631"/>
                  </a:cubicBezTo>
                  <a:cubicBezTo>
                    <a:pt x="2379" y="3631"/>
                    <a:pt x="2345" y="3626"/>
                    <a:pt x="2312" y="3614"/>
                  </a:cubicBezTo>
                  <a:cubicBezTo>
                    <a:pt x="2230" y="3584"/>
                    <a:pt x="2156" y="3519"/>
                    <a:pt x="2081" y="3451"/>
                  </a:cubicBezTo>
                  <a:cubicBezTo>
                    <a:pt x="2043" y="3418"/>
                    <a:pt x="2006" y="3384"/>
                    <a:pt x="1965" y="3354"/>
                  </a:cubicBezTo>
                  <a:cubicBezTo>
                    <a:pt x="1816" y="3239"/>
                    <a:pt x="1623" y="3173"/>
                    <a:pt x="1438" y="3173"/>
                  </a:cubicBezTo>
                  <a:cubicBezTo>
                    <a:pt x="1398" y="3173"/>
                    <a:pt x="1358" y="3176"/>
                    <a:pt x="1319" y="3183"/>
                  </a:cubicBezTo>
                  <a:cubicBezTo>
                    <a:pt x="1152" y="3209"/>
                    <a:pt x="1017" y="3291"/>
                    <a:pt x="930" y="3419"/>
                  </a:cubicBezTo>
                  <a:cubicBezTo>
                    <a:pt x="901" y="3462"/>
                    <a:pt x="878" y="3509"/>
                    <a:pt x="857" y="3553"/>
                  </a:cubicBezTo>
                  <a:cubicBezTo>
                    <a:pt x="822" y="3627"/>
                    <a:pt x="791" y="3690"/>
                    <a:pt x="743" y="3712"/>
                  </a:cubicBezTo>
                  <a:cubicBezTo>
                    <a:pt x="729" y="3719"/>
                    <a:pt x="715" y="3721"/>
                    <a:pt x="699" y="3721"/>
                  </a:cubicBezTo>
                  <a:cubicBezTo>
                    <a:pt x="637" y="3721"/>
                    <a:pt x="561" y="3675"/>
                    <a:pt x="508" y="3627"/>
                  </a:cubicBezTo>
                  <a:cubicBezTo>
                    <a:pt x="366" y="3497"/>
                    <a:pt x="265" y="3312"/>
                    <a:pt x="236" y="3120"/>
                  </a:cubicBezTo>
                  <a:cubicBezTo>
                    <a:pt x="226" y="3064"/>
                    <a:pt x="178" y="3024"/>
                    <a:pt x="121" y="3024"/>
                  </a:cubicBezTo>
                  <a:cubicBezTo>
                    <a:pt x="116" y="3024"/>
                    <a:pt x="111" y="3024"/>
                    <a:pt x="105" y="3025"/>
                  </a:cubicBezTo>
                  <a:cubicBezTo>
                    <a:pt x="43" y="3035"/>
                    <a:pt x="1" y="3093"/>
                    <a:pt x="10" y="3156"/>
                  </a:cubicBezTo>
                  <a:cubicBezTo>
                    <a:pt x="48" y="3402"/>
                    <a:pt x="170" y="3630"/>
                    <a:pt x="355" y="3797"/>
                  </a:cubicBezTo>
                  <a:cubicBezTo>
                    <a:pt x="465" y="3897"/>
                    <a:pt x="587" y="3950"/>
                    <a:pt x="699" y="3950"/>
                  </a:cubicBezTo>
                  <a:cubicBezTo>
                    <a:pt x="748" y="3950"/>
                    <a:pt x="796" y="3940"/>
                    <a:pt x="839" y="3915"/>
                  </a:cubicBezTo>
                  <a:cubicBezTo>
                    <a:pt x="959" y="3858"/>
                    <a:pt x="1013" y="3748"/>
                    <a:pt x="1061" y="3649"/>
                  </a:cubicBezTo>
                  <a:cubicBezTo>
                    <a:pt x="1079" y="3611"/>
                    <a:pt x="1098" y="3575"/>
                    <a:pt x="1118" y="3545"/>
                  </a:cubicBezTo>
                  <a:cubicBezTo>
                    <a:pt x="1182" y="3450"/>
                    <a:pt x="1282" y="3417"/>
                    <a:pt x="1355" y="3404"/>
                  </a:cubicBezTo>
                  <a:cubicBezTo>
                    <a:pt x="1381" y="3400"/>
                    <a:pt x="1408" y="3397"/>
                    <a:pt x="1436" y="3397"/>
                  </a:cubicBezTo>
                  <a:cubicBezTo>
                    <a:pt x="1571" y="3397"/>
                    <a:pt x="1715" y="3446"/>
                    <a:pt x="1824" y="3530"/>
                  </a:cubicBezTo>
                  <a:cubicBezTo>
                    <a:pt x="1860" y="3557"/>
                    <a:pt x="1894" y="3587"/>
                    <a:pt x="1927" y="3617"/>
                  </a:cubicBezTo>
                  <a:cubicBezTo>
                    <a:pt x="2017" y="3697"/>
                    <a:pt x="2109" y="3781"/>
                    <a:pt x="2233" y="3824"/>
                  </a:cubicBezTo>
                  <a:cubicBezTo>
                    <a:pt x="2292" y="3845"/>
                    <a:pt x="2351" y="3855"/>
                    <a:pt x="2410" y="3855"/>
                  </a:cubicBezTo>
                  <a:cubicBezTo>
                    <a:pt x="2654" y="3855"/>
                    <a:pt x="2887" y="3691"/>
                    <a:pt x="3001" y="3492"/>
                  </a:cubicBezTo>
                  <a:cubicBezTo>
                    <a:pt x="3119" y="3286"/>
                    <a:pt x="3156" y="3025"/>
                    <a:pt x="3116" y="2692"/>
                  </a:cubicBezTo>
                  <a:cubicBezTo>
                    <a:pt x="3106" y="2600"/>
                    <a:pt x="3088" y="2500"/>
                    <a:pt x="3044" y="2407"/>
                  </a:cubicBezTo>
                  <a:cubicBezTo>
                    <a:pt x="3015" y="2346"/>
                    <a:pt x="2975" y="2290"/>
                    <a:pt x="2938" y="2235"/>
                  </a:cubicBezTo>
                  <a:cubicBezTo>
                    <a:pt x="2860" y="2121"/>
                    <a:pt x="2814" y="2048"/>
                    <a:pt x="2837" y="1984"/>
                  </a:cubicBezTo>
                  <a:cubicBezTo>
                    <a:pt x="2846" y="1956"/>
                    <a:pt x="2845" y="1924"/>
                    <a:pt x="2831" y="1896"/>
                  </a:cubicBezTo>
                  <a:cubicBezTo>
                    <a:pt x="2818" y="1868"/>
                    <a:pt x="2794" y="1847"/>
                    <a:pt x="2765" y="1837"/>
                  </a:cubicBezTo>
                  <a:cubicBezTo>
                    <a:pt x="2628" y="1791"/>
                    <a:pt x="2490" y="1756"/>
                    <a:pt x="2350" y="1726"/>
                  </a:cubicBezTo>
                  <a:cubicBezTo>
                    <a:pt x="2417" y="1713"/>
                    <a:pt x="2481" y="1684"/>
                    <a:pt x="2534" y="1628"/>
                  </a:cubicBezTo>
                  <a:cubicBezTo>
                    <a:pt x="2676" y="1479"/>
                    <a:pt x="2634" y="1236"/>
                    <a:pt x="2509" y="1089"/>
                  </a:cubicBezTo>
                  <a:cubicBezTo>
                    <a:pt x="2440" y="1010"/>
                    <a:pt x="2360" y="952"/>
                    <a:pt x="2281" y="898"/>
                  </a:cubicBezTo>
                  <a:cubicBezTo>
                    <a:pt x="2279" y="894"/>
                    <a:pt x="2276" y="893"/>
                    <a:pt x="2274" y="891"/>
                  </a:cubicBezTo>
                  <a:cubicBezTo>
                    <a:pt x="2280" y="891"/>
                    <a:pt x="2289" y="891"/>
                    <a:pt x="2295" y="889"/>
                  </a:cubicBezTo>
                  <a:cubicBezTo>
                    <a:pt x="2419" y="875"/>
                    <a:pt x="2540" y="807"/>
                    <a:pt x="2617" y="705"/>
                  </a:cubicBezTo>
                  <a:cubicBezTo>
                    <a:pt x="2737" y="547"/>
                    <a:pt x="2761" y="348"/>
                    <a:pt x="2780" y="188"/>
                  </a:cubicBezTo>
                  <a:cubicBezTo>
                    <a:pt x="2786" y="125"/>
                    <a:pt x="2743" y="69"/>
                    <a:pt x="2680" y="61"/>
                  </a:cubicBezTo>
                  <a:cubicBezTo>
                    <a:pt x="2676" y="60"/>
                    <a:pt x="2671" y="60"/>
                    <a:pt x="2667" y="60"/>
                  </a:cubicBezTo>
                  <a:cubicBezTo>
                    <a:pt x="2610" y="60"/>
                    <a:pt x="2561" y="102"/>
                    <a:pt x="2553" y="161"/>
                  </a:cubicBezTo>
                  <a:cubicBezTo>
                    <a:pt x="2537" y="301"/>
                    <a:pt x="2518" y="460"/>
                    <a:pt x="2435" y="568"/>
                  </a:cubicBezTo>
                  <a:cubicBezTo>
                    <a:pt x="2397" y="619"/>
                    <a:pt x="2332" y="656"/>
                    <a:pt x="2269" y="664"/>
                  </a:cubicBezTo>
                  <a:cubicBezTo>
                    <a:pt x="2263" y="665"/>
                    <a:pt x="2256" y="665"/>
                    <a:pt x="2249" y="665"/>
                  </a:cubicBezTo>
                  <a:cubicBezTo>
                    <a:pt x="2224" y="665"/>
                    <a:pt x="2194" y="659"/>
                    <a:pt x="2169" y="640"/>
                  </a:cubicBezTo>
                  <a:cubicBezTo>
                    <a:pt x="2116" y="595"/>
                    <a:pt x="2099" y="503"/>
                    <a:pt x="2081" y="403"/>
                  </a:cubicBezTo>
                  <a:cubicBezTo>
                    <a:pt x="2054" y="264"/>
                    <a:pt x="2025" y="109"/>
                    <a:pt x="1883" y="18"/>
                  </a:cubicBezTo>
                  <a:cubicBezTo>
                    <a:pt x="1864" y="7"/>
                    <a:pt x="1842" y="1"/>
                    <a:pt x="1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88;p54">
              <a:extLst>
                <a:ext uri="{FF2B5EF4-FFF2-40B4-BE49-F238E27FC236}">
                  <a16:creationId xmlns:a16="http://schemas.microsoft.com/office/drawing/2014/main" id="{BCC78C09-729B-3D5C-1317-00A3E6C46222}"/>
                </a:ext>
              </a:extLst>
            </p:cNvPr>
            <p:cNvSpPr/>
            <p:nvPr/>
          </p:nvSpPr>
          <p:spPr>
            <a:xfrm>
              <a:off x="9237900" y="2429038"/>
              <a:ext cx="31175" cy="25275"/>
            </a:xfrm>
            <a:custGeom>
              <a:avLst/>
              <a:gdLst/>
              <a:ahLst/>
              <a:cxnLst/>
              <a:rect l="l" t="t" r="r" b="b"/>
              <a:pathLst>
                <a:path w="1247" h="1011" extrusionOk="0">
                  <a:moveTo>
                    <a:pt x="132" y="0"/>
                  </a:moveTo>
                  <a:cubicBezTo>
                    <a:pt x="115" y="0"/>
                    <a:pt x="98" y="4"/>
                    <a:pt x="82" y="11"/>
                  </a:cubicBezTo>
                  <a:cubicBezTo>
                    <a:pt x="25" y="38"/>
                    <a:pt x="1" y="106"/>
                    <a:pt x="28" y="163"/>
                  </a:cubicBezTo>
                  <a:cubicBezTo>
                    <a:pt x="111" y="337"/>
                    <a:pt x="208" y="506"/>
                    <a:pt x="317" y="665"/>
                  </a:cubicBezTo>
                  <a:cubicBezTo>
                    <a:pt x="365" y="734"/>
                    <a:pt x="426" y="814"/>
                    <a:pt x="512" y="867"/>
                  </a:cubicBezTo>
                  <a:cubicBezTo>
                    <a:pt x="577" y="908"/>
                    <a:pt x="648" y="926"/>
                    <a:pt x="710" y="941"/>
                  </a:cubicBezTo>
                  <a:cubicBezTo>
                    <a:pt x="843" y="973"/>
                    <a:pt x="981" y="998"/>
                    <a:pt x="1117" y="1010"/>
                  </a:cubicBezTo>
                  <a:lnTo>
                    <a:pt x="1128" y="1010"/>
                  </a:lnTo>
                  <a:cubicBezTo>
                    <a:pt x="1186" y="1010"/>
                    <a:pt x="1235" y="967"/>
                    <a:pt x="1241" y="908"/>
                  </a:cubicBezTo>
                  <a:cubicBezTo>
                    <a:pt x="1247" y="845"/>
                    <a:pt x="1202" y="789"/>
                    <a:pt x="1139" y="782"/>
                  </a:cubicBezTo>
                  <a:cubicBezTo>
                    <a:pt x="1012" y="769"/>
                    <a:pt x="886" y="748"/>
                    <a:pt x="761" y="718"/>
                  </a:cubicBezTo>
                  <a:cubicBezTo>
                    <a:pt x="716" y="707"/>
                    <a:pt x="667" y="695"/>
                    <a:pt x="631" y="673"/>
                  </a:cubicBezTo>
                  <a:cubicBezTo>
                    <a:pt x="582" y="643"/>
                    <a:pt x="542" y="589"/>
                    <a:pt x="506" y="535"/>
                  </a:cubicBezTo>
                  <a:cubicBezTo>
                    <a:pt x="402" y="387"/>
                    <a:pt x="312" y="229"/>
                    <a:pt x="235" y="65"/>
                  </a:cubicBezTo>
                  <a:cubicBezTo>
                    <a:pt x="215" y="24"/>
                    <a:pt x="175"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89;p54">
              <a:extLst>
                <a:ext uri="{FF2B5EF4-FFF2-40B4-BE49-F238E27FC236}">
                  <a16:creationId xmlns:a16="http://schemas.microsoft.com/office/drawing/2014/main" id="{ACAE0B57-A2E6-8DCB-FC4D-DAF79D69AFA3}"/>
                </a:ext>
              </a:extLst>
            </p:cNvPr>
            <p:cNvSpPr/>
            <p:nvPr/>
          </p:nvSpPr>
          <p:spPr>
            <a:xfrm>
              <a:off x="9313100" y="2454488"/>
              <a:ext cx="38675" cy="39000"/>
            </a:xfrm>
            <a:custGeom>
              <a:avLst/>
              <a:gdLst/>
              <a:ahLst/>
              <a:cxnLst/>
              <a:rect l="l" t="t" r="r" b="b"/>
              <a:pathLst>
                <a:path w="1547" h="1560" extrusionOk="0">
                  <a:moveTo>
                    <a:pt x="460" y="0"/>
                  </a:moveTo>
                  <a:cubicBezTo>
                    <a:pt x="321" y="0"/>
                    <a:pt x="187" y="39"/>
                    <a:pt x="97" y="65"/>
                  </a:cubicBezTo>
                  <a:cubicBezTo>
                    <a:pt x="36" y="82"/>
                    <a:pt x="1" y="146"/>
                    <a:pt x="19" y="206"/>
                  </a:cubicBezTo>
                  <a:cubicBezTo>
                    <a:pt x="33" y="257"/>
                    <a:pt x="79" y="289"/>
                    <a:pt x="129" y="289"/>
                  </a:cubicBezTo>
                  <a:cubicBezTo>
                    <a:pt x="139" y="289"/>
                    <a:pt x="150" y="288"/>
                    <a:pt x="160" y="285"/>
                  </a:cubicBezTo>
                  <a:cubicBezTo>
                    <a:pt x="259" y="257"/>
                    <a:pt x="365" y="229"/>
                    <a:pt x="461" y="229"/>
                  </a:cubicBezTo>
                  <a:cubicBezTo>
                    <a:pt x="526" y="229"/>
                    <a:pt x="587" y="242"/>
                    <a:pt x="636" y="277"/>
                  </a:cubicBezTo>
                  <a:cubicBezTo>
                    <a:pt x="777" y="375"/>
                    <a:pt x="769" y="605"/>
                    <a:pt x="760" y="699"/>
                  </a:cubicBezTo>
                  <a:cubicBezTo>
                    <a:pt x="754" y="752"/>
                    <a:pt x="745" y="805"/>
                    <a:pt x="736" y="857"/>
                  </a:cubicBezTo>
                  <a:cubicBezTo>
                    <a:pt x="713" y="1004"/>
                    <a:pt x="688" y="1155"/>
                    <a:pt x="719" y="1312"/>
                  </a:cubicBezTo>
                  <a:cubicBezTo>
                    <a:pt x="728" y="1353"/>
                    <a:pt x="742" y="1412"/>
                    <a:pt x="782" y="1462"/>
                  </a:cubicBezTo>
                  <a:cubicBezTo>
                    <a:pt x="837" y="1530"/>
                    <a:pt x="917" y="1560"/>
                    <a:pt x="1001" y="1560"/>
                  </a:cubicBezTo>
                  <a:cubicBezTo>
                    <a:pt x="1075" y="1560"/>
                    <a:pt x="1151" y="1536"/>
                    <a:pt x="1217" y="1499"/>
                  </a:cubicBezTo>
                  <a:cubicBezTo>
                    <a:pt x="1419" y="1384"/>
                    <a:pt x="1547" y="1156"/>
                    <a:pt x="1544" y="925"/>
                  </a:cubicBezTo>
                  <a:cubicBezTo>
                    <a:pt x="1543" y="862"/>
                    <a:pt x="1492" y="810"/>
                    <a:pt x="1429" y="810"/>
                  </a:cubicBezTo>
                  <a:lnTo>
                    <a:pt x="1428" y="810"/>
                  </a:lnTo>
                  <a:cubicBezTo>
                    <a:pt x="1364" y="813"/>
                    <a:pt x="1313" y="864"/>
                    <a:pt x="1314" y="927"/>
                  </a:cubicBezTo>
                  <a:cubicBezTo>
                    <a:pt x="1316" y="1077"/>
                    <a:pt x="1231" y="1229"/>
                    <a:pt x="1101" y="1304"/>
                  </a:cubicBezTo>
                  <a:cubicBezTo>
                    <a:pt x="1068" y="1322"/>
                    <a:pt x="1030" y="1332"/>
                    <a:pt x="1001" y="1332"/>
                  </a:cubicBezTo>
                  <a:cubicBezTo>
                    <a:pt x="983" y="1332"/>
                    <a:pt x="968" y="1328"/>
                    <a:pt x="961" y="1320"/>
                  </a:cubicBezTo>
                  <a:cubicBezTo>
                    <a:pt x="954" y="1311"/>
                    <a:pt x="949" y="1295"/>
                    <a:pt x="944" y="1270"/>
                  </a:cubicBezTo>
                  <a:cubicBezTo>
                    <a:pt x="921" y="1152"/>
                    <a:pt x="940" y="1027"/>
                    <a:pt x="962" y="894"/>
                  </a:cubicBezTo>
                  <a:cubicBezTo>
                    <a:pt x="971" y="837"/>
                    <a:pt x="981" y="780"/>
                    <a:pt x="986" y="724"/>
                  </a:cubicBezTo>
                  <a:cubicBezTo>
                    <a:pt x="1017" y="439"/>
                    <a:pt x="937" y="206"/>
                    <a:pt x="767" y="89"/>
                  </a:cubicBezTo>
                  <a:cubicBezTo>
                    <a:pt x="673" y="22"/>
                    <a:pt x="565" y="0"/>
                    <a:pt x="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90;p54">
              <a:extLst>
                <a:ext uri="{FF2B5EF4-FFF2-40B4-BE49-F238E27FC236}">
                  <a16:creationId xmlns:a16="http://schemas.microsoft.com/office/drawing/2014/main" id="{94CBD3D1-451E-CB75-4713-56242A719102}"/>
                </a:ext>
              </a:extLst>
            </p:cNvPr>
            <p:cNvSpPr/>
            <p:nvPr/>
          </p:nvSpPr>
          <p:spPr>
            <a:xfrm>
              <a:off x="9294900" y="2423788"/>
              <a:ext cx="55650" cy="30525"/>
            </a:xfrm>
            <a:custGeom>
              <a:avLst/>
              <a:gdLst/>
              <a:ahLst/>
              <a:cxnLst/>
              <a:rect l="l" t="t" r="r" b="b"/>
              <a:pathLst>
                <a:path w="2226" h="1221" extrusionOk="0">
                  <a:moveTo>
                    <a:pt x="551" y="1"/>
                  </a:moveTo>
                  <a:cubicBezTo>
                    <a:pt x="520" y="1"/>
                    <a:pt x="490" y="4"/>
                    <a:pt x="460" y="12"/>
                  </a:cubicBezTo>
                  <a:cubicBezTo>
                    <a:pt x="294" y="51"/>
                    <a:pt x="187" y="192"/>
                    <a:pt x="118" y="287"/>
                  </a:cubicBezTo>
                  <a:lnTo>
                    <a:pt x="38" y="396"/>
                  </a:lnTo>
                  <a:cubicBezTo>
                    <a:pt x="1" y="446"/>
                    <a:pt x="11" y="519"/>
                    <a:pt x="63" y="556"/>
                  </a:cubicBezTo>
                  <a:cubicBezTo>
                    <a:pt x="83" y="571"/>
                    <a:pt x="106" y="579"/>
                    <a:pt x="130" y="579"/>
                  </a:cubicBezTo>
                  <a:cubicBezTo>
                    <a:pt x="165" y="579"/>
                    <a:pt x="200" y="562"/>
                    <a:pt x="223" y="532"/>
                  </a:cubicBezTo>
                  <a:lnTo>
                    <a:pt x="303" y="424"/>
                  </a:lnTo>
                  <a:cubicBezTo>
                    <a:pt x="369" y="334"/>
                    <a:pt x="434" y="253"/>
                    <a:pt x="513" y="234"/>
                  </a:cubicBezTo>
                  <a:cubicBezTo>
                    <a:pt x="525" y="231"/>
                    <a:pt x="537" y="230"/>
                    <a:pt x="549" y="230"/>
                  </a:cubicBezTo>
                  <a:cubicBezTo>
                    <a:pt x="605" y="230"/>
                    <a:pt x="667" y="256"/>
                    <a:pt x="717" y="303"/>
                  </a:cubicBezTo>
                  <a:cubicBezTo>
                    <a:pt x="785" y="367"/>
                    <a:pt x="832" y="458"/>
                    <a:pt x="874" y="552"/>
                  </a:cubicBezTo>
                  <a:cubicBezTo>
                    <a:pt x="898" y="605"/>
                    <a:pt x="927" y="672"/>
                    <a:pt x="988" y="720"/>
                  </a:cubicBezTo>
                  <a:cubicBezTo>
                    <a:pt x="1032" y="755"/>
                    <a:pt x="1084" y="772"/>
                    <a:pt x="1134" y="772"/>
                  </a:cubicBezTo>
                  <a:cubicBezTo>
                    <a:pt x="1194" y="772"/>
                    <a:pt x="1251" y="748"/>
                    <a:pt x="1288" y="702"/>
                  </a:cubicBezTo>
                  <a:cubicBezTo>
                    <a:pt x="1310" y="675"/>
                    <a:pt x="1320" y="649"/>
                    <a:pt x="1329" y="629"/>
                  </a:cubicBezTo>
                  <a:cubicBezTo>
                    <a:pt x="1331" y="624"/>
                    <a:pt x="1333" y="618"/>
                    <a:pt x="1335" y="615"/>
                  </a:cubicBezTo>
                  <a:cubicBezTo>
                    <a:pt x="1337" y="611"/>
                    <a:pt x="1349" y="606"/>
                    <a:pt x="1364" y="606"/>
                  </a:cubicBezTo>
                  <a:cubicBezTo>
                    <a:pt x="1372" y="606"/>
                    <a:pt x="1380" y="608"/>
                    <a:pt x="1388" y="611"/>
                  </a:cubicBezTo>
                  <a:cubicBezTo>
                    <a:pt x="1420" y="624"/>
                    <a:pt x="1453" y="659"/>
                    <a:pt x="1489" y="716"/>
                  </a:cubicBezTo>
                  <a:cubicBezTo>
                    <a:pt x="1563" y="836"/>
                    <a:pt x="1605" y="973"/>
                    <a:pt x="1613" y="1113"/>
                  </a:cubicBezTo>
                  <a:cubicBezTo>
                    <a:pt x="1616" y="1170"/>
                    <a:pt x="1661" y="1216"/>
                    <a:pt x="1719" y="1220"/>
                  </a:cubicBezTo>
                  <a:lnTo>
                    <a:pt x="1735" y="1220"/>
                  </a:lnTo>
                  <a:cubicBezTo>
                    <a:pt x="1830" y="1220"/>
                    <a:pt x="1915" y="1156"/>
                    <a:pt x="1968" y="1042"/>
                  </a:cubicBezTo>
                  <a:lnTo>
                    <a:pt x="1980" y="1017"/>
                  </a:lnTo>
                  <a:cubicBezTo>
                    <a:pt x="1986" y="1007"/>
                    <a:pt x="1991" y="994"/>
                    <a:pt x="1996" y="983"/>
                  </a:cubicBezTo>
                  <a:cubicBezTo>
                    <a:pt x="2007" y="999"/>
                    <a:pt x="2023" y="1013"/>
                    <a:pt x="2043" y="1023"/>
                  </a:cubicBezTo>
                  <a:cubicBezTo>
                    <a:pt x="2059" y="1030"/>
                    <a:pt x="2075" y="1034"/>
                    <a:pt x="2091" y="1034"/>
                  </a:cubicBezTo>
                  <a:cubicBezTo>
                    <a:pt x="2134" y="1034"/>
                    <a:pt x="2175" y="1009"/>
                    <a:pt x="2195" y="967"/>
                  </a:cubicBezTo>
                  <a:cubicBezTo>
                    <a:pt x="2226" y="901"/>
                    <a:pt x="2210" y="826"/>
                    <a:pt x="2155" y="775"/>
                  </a:cubicBezTo>
                  <a:cubicBezTo>
                    <a:pt x="2115" y="737"/>
                    <a:pt x="2061" y="717"/>
                    <a:pt x="2008" y="717"/>
                  </a:cubicBezTo>
                  <a:cubicBezTo>
                    <a:pt x="1976" y="717"/>
                    <a:pt x="1945" y="724"/>
                    <a:pt x="1917" y="739"/>
                  </a:cubicBezTo>
                  <a:cubicBezTo>
                    <a:pt x="1862" y="770"/>
                    <a:pt x="1826" y="816"/>
                    <a:pt x="1801" y="862"/>
                  </a:cubicBezTo>
                  <a:cubicBezTo>
                    <a:pt x="1774" y="768"/>
                    <a:pt x="1735" y="679"/>
                    <a:pt x="1683" y="596"/>
                  </a:cubicBezTo>
                  <a:cubicBezTo>
                    <a:pt x="1644" y="532"/>
                    <a:pt x="1579" y="441"/>
                    <a:pt x="1472" y="398"/>
                  </a:cubicBezTo>
                  <a:cubicBezTo>
                    <a:pt x="1436" y="384"/>
                    <a:pt x="1399" y="377"/>
                    <a:pt x="1363" y="377"/>
                  </a:cubicBezTo>
                  <a:cubicBezTo>
                    <a:pt x="1267" y="377"/>
                    <a:pt x="1178" y="425"/>
                    <a:pt x="1133" y="505"/>
                  </a:cubicBezTo>
                  <a:cubicBezTo>
                    <a:pt x="1130" y="514"/>
                    <a:pt x="1126" y="521"/>
                    <a:pt x="1122" y="531"/>
                  </a:cubicBezTo>
                  <a:cubicBezTo>
                    <a:pt x="1107" y="515"/>
                    <a:pt x="1095" y="485"/>
                    <a:pt x="1080" y="453"/>
                  </a:cubicBezTo>
                  <a:cubicBezTo>
                    <a:pt x="1034" y="348"/>
                    <a:pt x="972" y="227"/>
                    <a:pt x="872" y="136"/>
                  </a:cubicBezTo>
                  <a:cubicBezTo>
                    <a:pt x="778" y="48"/>
                    <a:pt x="663" y="1"/>
                    <a:pt x="5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91;p54">
              <a:extLst>
                <a:ext uri="{FF2B5EF4-FFF2-40B4-BE49-F238E27FC236}">
                  <a16:creationId xmlns:a16="http://schemas.microsoft.com/office/drawing/2014/main" id="{F3D11FE1-9D87-26A7-5EA4-50A39B7E075F}"/>
                </a:ext>
              </a:extLst>
            </p:cNvPr>
            <p:cNvSpPr/>
            <p:nvPr/>
          </p:nvSpPr>
          <p:spPr>
            <a:xfrm>
              <a:off x="9291275" y="2404138"/>
              <a:ext cx="45325" cy="21025"/>
            </a:xfrm>
            <a:custGeom>
              <a:avLst/>
              <a:gdLst/>
              <a:ahLst/>
              <a:cxnLst/>
              <a:rect l="l" t="t" r="r" b="b"/>
              <a:pathLst>
                <a:path w="1813" h="841" extrusionOk="0">
                  <a:moveTo>
                    <a:pt x="753" y="1"/>
                  </a:moveTo>
                  <a:cubicBezTo>
                    <a:pt x="728" y="1"/>
                    <a:pt x="702" y="2"/>
                    <a:pt x="676" y="5"/>
                  </a:cubicBezTo>
                  <a:cubicBezTo>
                    <a:pt x="520" y="25"/>
                    <a:pt x="388" y="104"/>
                    <a:pt x="273" y="173"/>
                  </a:cubicBezTo>
                  <a:cubicBezTo>
                    <a:pt x="212" y="208"/>
                    <a:pt x="139" y="253"/>
                    <a:pt x="84" y="325"/>
                  </a:cubicBezTo>
                  <a:cubicBezTo>
                    <a:pt x="11" y="422"/>
                    <a:pt x="0" y="545"/>
                    <a:pt x="54" y="638"/>
                  </a:cubicBezTo>
                  <a:cubicBezTo>
                    <a:pt x="75" y="674"/>
                    <a:pt x="113" y="694"/>
                    <a:pt x="152" y="694"/>
                  </a:cubicBezTo>
                  <a:cubicBezTo>
                    <a:pt x="172" y="694"/>
                    <a:pt x="191" y="689"/>
                    <a:pt x="210" y="678"/>
                  </a:cubicBezTo>
                  <a:cubicBezTo>
                    <a:pt x="264" y="646"/>
                    <a:pt x="283" y="577"/>
                    <a:pt x="251" y="522"/>
                  </a:cubicBezTo>
                  <a:cubicBezTo>
                    <a:pt x="246" y="513"/>
                    <a:pt x="249" y="485"/>
                    <a:pt x="267" y="461"/>
                  </a:cubicBezTo>
                  <a:cubicBezTo>
                    <a:pt x="294" y="425"/>
                    <a:pt x="343" y="395"/>
                    <a:pt x="390" y="367"/>
                  </a:cubicBezTo>
                  <a:cubicBezTo>
                    <a:pt x="492" y="308"/>
                    <a:pt x="596" y="245"/>
                    <a:pt x="705" y="232"/>
                  </a:cubicBezTo>
                  <a:cubicBezTo>
                    <a:pt x="721" y="230"/>
                    <a:pt x="736" y="229"/>
                    <a:pt x="753" y="229"/>
                  </a:cubicBezTo>
                  <a:cubicBezTo>
                    <a:pt x="830" y="229"/>
                    <a:pt x="913" y="248"/>
                    <a:pt x="993" y="267"/>
                  </a:cubicBezTo>
                  <a:cubicBezTo>
                    <a:pt x="1053" y="282"/>
                    <a:pt x="1116" y="297"/>
                    <a:pt x="1163" y="325"/>
                  </a:cubicBezTo>
                  <a:cubicBezTo>
                    <a:pt x="1229" y="366"/>
                    <a:pt x="1281" y="442"/>
                    <a:pt x="1329" y="517"/>
                  </a:cubicBezTo>
                  <a:lnTo>
                    <a:pt x="1462" y="723"/>
                  </a:lnTo>
                  <a:cubicBezTo>
                    <a:pt x="1481" y="753"/>
                    <a:pt x="1519" y="811"/>
                    <a:pt x="1590" y="833"/>
                  </a:cubicBezTo>
                  <a:cubicBezTo>
                    <a:pt x="1606" y="837"/>
                    <a:pt x="1622" y="840"/>
                    <a:pt x="1638" y="840"/>
                  </a:cubicBezTo>
                  <a:cubicBezTo>
                    <a:pt x="1681" y="840"/>
                    <a:pt x="1722" y="826"/>
                    <a:pt x="1754" y="799"/>
                  </a:cubicBezTo>
                  <a:cubicBezTo>
                    <a:pt x="1794" y="763"/>
                    <a:pt x="1812" y="709"/>
                    <a:pt x="1802" y="659"/>
                  </a:cubicBezTo>
                  <a:cubicBezTo>
                    <a:pt x="1791" y="604"/>
                    <a:pt x="1744" y="567"/>
                    <a:pt x="1689" y="567"/>
                  </a:cubicBezTo>
                  <a:cubicBezTo>
                    <a:pt x="1682" y="567"/>
                    <a:pt x="1675" y="568"/>
                    <a:pt x="1667" y="569"/>
                  </a:cubicBezTo>
                  <a:cubicBezTo>
                    <a:pt x="1658" y="571"/>
                    <a:pt x="1648" y="575"/>
                    <a:pt x="1640" y="579"/>
                  </a:cubicBezTo>
                  <a:lnTo>
                    <a:pt x="1520" y="394"/>
                  </a:lnTo>
                  <a:cubicBezTo>
                    <a:pt x="1463" y="308"/>
                    <a:pt x="1392" y="200"/>
                    <a:pt x="1282" y="131"/>
                  </a:cubicBezTo>
                  <a:cubicBezTo>
                    <a:pt x="1204" y="83"/>
                    <a:pt x="1119" y="63"/>
                    <a:pt x="1045" y="46"/>
                  </a:cubicBezTo>
                  <a:cubicBezTo>
                    <a:pt x="956" y="25"/>
                    <a:pt x="857" y="1"/>
                    <a:pt x="7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92;p54">
              <a:extLst>
                <a:ext uri="{FF2B5EF4-FFF2-40B4-BE49-F238E27FC236}">
                  <a16:creationId xmlns:a16="http://schemas.microsoft.com/office/drawing/2014/main" id="{97636E54-6494-4922-EC5F-20FDB91595A2}"/>
                </a:ext>
              </a:extLst>
            </p:cNvPr>
            <p:cNvSpPr/>
            <p:nvPr/>
          </p:nvSpPr>
          <p:spPr>
            <a:xfrm>
              <a:off x="9219425" y="2484388"/>
              <a:ext cx="104475" cy="69525"/>
            </a:xfrm>
            <a:custGeom>
              <a:avLst/>
              <a:gdLst/>
              <a:ahLst/>
              <a:cxnLst/>
              <a:rect l="l" t="t" r="r" b="b"/>
              <a:pathLst>
                <a:path w="4179" h="2781" extrusionOk="0">
                  <a:moveTo>
                    <a:pt x="3213" y="228"/>
                  </a:moveTo>
                  <a:cubicBezTo>
                    <a:pt x="3243" y="228"/>
                    <a:pt x="3271" y="231"/>
                    <a:pt x="3298" y="237"/>
                  </a:cubicBezTo>
                  <a:cubicBezTo>
                    <a:pt x="3472" y="265"/>
                    <a:pt x="3634" y="393"/>
                    <a:pt x="3810" y="638"/>
                  </a:cubicBezTo>
                  <a:cubicBezTo>
                    <a:pt x="3874" y="729"/>
                    <a:pt x="3936" y="825"/>
                    <a:pt x="3941" y="922"/>
                  </a:cubicBezTo>
                  <a:cubicBezTo>
                    <a:pt x="3944" y="994"/>
                    <a:pt x="3904" y="1080"/>
                    <a:pt x="3841" y="1089"/>
                  </a:cubicBezTo>
                  <a:cubicBezTo>
                    <a:pt x="3836" y="1090"/>
                    <a:pt x="3832" y="1090"/>
                    <a:pt x="3827" y="1090"/>
                  </a:cubicBezTo>
                  <a:cubicBezTo>
                    <a:pt x="3787" y="1090"/>
                    <a:pt x="3738" y="1066"/>
                    <a:pt x="3679" y="1021"/>
                  </a:cubicBezTo>
                  <a:cubicBezTo>
                    <a:pt x="3639" y="989"/>
                    <a:pt x="3602" y="952"/>
                    <a:pt x="3564" y="917"/>
                  </a:cubicBezTo>
                  <a:cubicBezTo>
                    <a:pt x="3503" y="860"/>
                    <a:pt x="3440" y="803"/>
                    <a:pt x="3367" y="754"/>
                  </a:cubicBezTo>
                  <a:cubicBezTo>
                    <a:pt x="3264" y="685"/>
                    <a:pt x="3154" y="651"/>
                    <a:pt x="3051" y="651"/>
                  </a:cubicBezTo>
                  <a:cubicBezTo>
                    <a:pt x="2989" y="651"/>
                    <a:pt x="2929" y="663"/>
                    <a:pt x="2875" y="689"/>
                  </a:cubicBezTo>
                  <a:cubicBezTo>
                    <a:pt x="2721" y="762"/>
                    <a:pt x="2626" y="933"/>
                    <a:pt x="2601" y="1182"/>
                  </a:cubicBezTo>
                  <a:cubicBezTo>
                    <a:pt x="2598" y="1209"/>
                    <a:pt x="2597" y="1233"/>
                    <a:pt x="2594" y="1260"/>
                  </a:cubicBezTo>
                  <a:cubicBezTo>
                    <a:pt x="2585" y="1385"/>
                    <a:pt x="2575" y="1500"/>
                    <a:pt x="2517" y="1584"/>
                  </a:cubicBezTo>
                  <a:cubicBezTo>
                    <a:pt x="2458" y="1669"/>
                    <a:pt x="2343" y="1723"/>
                    <a:pt x="2208" y="1729"/>
                  </a:cubicBezTo>
                  <a:cubicBezTo>
                    <a:pt x="2202" y="1729"/>
                    <a:pt x="2197" y="1729"/>
                    <a:pt x="2191" y="1729"/>
                  </a:cubicBezTo>
                  <a:cubicBezTo>
                    <a:pt x="2114" y="1729"/>
                    <a:pt x="2019" y="1704"/>
                    <a:pt x="1926" y="1681"/>
                  </a:cubicBezTo>
                  <a:cubicBezTo>
                    <a:pt x="1827" y="1656"/>
                    <a:pt x="1707" y="1626"/>
                    <a:pt x="1592" y="1626"/>
                  </a:cubicBezTo>
                  <a:cubicBezTo>
                    <a:pt x="1426" y="1626"/>
                    <a:pt x="1269" y="1689"/>
                    <a:pt x="1199" y="1920"/>
                  </a:cubicBezTo>
                  <a:cubicBezTo>
                    <a:pt x="1173" y="2001"/>
                    <a:pt x="1162" y="2093"/>
                    <a:pt x="1150" y="2181"/>
                  </a:cubicBezTo>
                  <a:cubicBezTo>
                    <a:pt x="1131" y="2327"/>
                    <a:pt x="1109" y="2479"/>
                    <a:pt x="1038" y="2529"/>
                  </a:cubicBezTo>
                  <a:cubicBezTo>
                    <a:pt x="1016" y="2545"/>
                    <a:pt x="986" y="2553"/>
                    <a:pt x="947" y="2553"/>
                  </a:cubicBezTo>
                  <a:cubicBezTo>
                    <a:pt x="919" y="2553"/>
                    <a:pt x="886" y="2549"/>
                    <a:pt x="850" y="2540"/>
                  </a:cubicBezTo>
                  <a:cubicBezTo>
                    <a:pt x="693" y="2506"/>
                    <a:pt x="501" y="2447"/>
                    <a:pt x="402" y="2311"/>
                  </a:cubicBezTo>
                  <a:cubicBezTo>
                    <a:pt x="264" y="2118"/>
                    <a:pt x="350" y="1829"/>
                    <a:pt x="515" y="1661"/>
                  </a:cubicBezTo>
                  <a:cubicBezTo>
                    <a:pt x="704" y="1467"/>
                    <a:pt x="988" y="1370"/>
                    <a:pt x="1237" y="1284"/>
                  </a:cubicBezTo>
                  <a:lnTo>
                    <a:pt x="2058" y="1005"/>
                  </a:lnTo>
                  <a:cubicBezTo>
                    <a:pt x="2155" y="970"/>
                    <a:pt x="2287" y="926"/>
                    <a:pt x="2369" y="809"/>
                  </a:cubicBezTo>
                  <a:cubicBezTo>
                    <a:pt x="2417" y="742"/>
                    <a:pt x="2437" y="669"/>
                    <a:pt x="2453" y="604"/>
                  </a:cubicBezTo>
                  <a:cubicBezTo>
                    <a:pt x="2463" y="565"/>
                    <a:pt x="2473" y="527"/>
                    <a:pt x="2486" y="499"/>
                  </a:cubicBezTo>
                  <a:cubicBezTo>
                    <a:pt x="2551" y="361"/>
                    <a:pt x="2742" y="306"/>
                    <a:pt x="2938" y="266"/>
                  </a:cubicBezTo>
                  <a:cubicBezTo>
                    <a:pt x="3030" y="248"/>
                    <a:pt x="3123" y="228"/>
                    <a:pt x="3213" y="228"/>
                  </a:cubicBezTo>
                  <a:close/>
                  <a:moveTo>
                    <a:pt x="3214" y="0"/>
                  </a:moveTo>
                  <a:cubicBezTo>
                    <a:pt x="3101" y="0"/>
                    <a:pt x="2993" y="22"/>
                    <a:pt x="2893" y="42"/>
                  </a:cubicBezTo>
                  <a:cubicBezTo>
                    <a:pt x="2639" y="93"/>
                    <a:pt x="2389" y="173"/>
                    <a:pt x="2281" y="401"/>
                  </a:cubicBezTo>
                  <a:cubicBezTo>
                    <a:pt x="2256" y="450"/>
                    <a:pt x="2244" y="501"/>
                    <a:pt x="2233" y="547"/>
                  </a:cubicBezTo>
                  <a:cubicBezTo>
                    <a:pt x="2219" y="599"/>
                    <a:pt x="2207" y="644"/>
                    <a:pt x="2185" y="676"/>
                  </a:cubicBezTo>
                  <a:cubicBezTo>
                    <a:pt x="2148" y="728"/>
                    <a:pt x="2072" y="756"/>
                    <a:pt x="1984" y="787"/>
                  </a:cubicBezTo>
                  <a:lnTo>
                    <a:pt x="1165" y="1067"/>
                  </a:lnTo>
                  <a:cubicBezTo>
                    <a:pt x="889" y="1162"/>
                    <a:pt x="579" y="1268"/>
                    <a:pt x="351" y="1501"/>
                  </a:cubicBezTo>
                  <a:cubicBezTo>
                    <a:pt x="125" y="1734"/>
                    <a:pt x="1" y="2144"/>
                    <a:pt x="218" y="2444"/>
                  </a:cubicBezTo>
                  <a:cubicBezTo>
                    <a:pt x="362" y="2644"/>
                    <a:pt x="605" y="2719"/>
                    <a:pt x="800" y="2763"/>
                  </a:cubicBezTo>
                  <a:cubicBezTo>
                    <a:pt x="853" y="2775"/>
                    <a:pt x="903" y="2780"/>
                    <a:pt x="948" y="2780"/>
                  </a:cubicBezTo>
                  <a:cubicBezTo>
                    <a:pt x="1035" y="2780"/>
                    <a:pt x="1108" y="2759"/>
                    <a:pt x="1172" y="2718"/>
                  </a:cubicBezTo>
                  <a:cubicBezTo>
                    <a:pt x="1327" y="2612"/>
                    <a:pt x="1355" y="2399"/>
                    <a:pt x="1381" y="2212"/>
                  </a:cubicBezTo>
                  <a:cubicBezTo>
                    <a:pt x="1392" y="2129"/>
                    <a:pt x="1402" y="2051"/>
                    <a:pt x="1422" y="1987"/>
                  </a:cubicBezTo>
                  <a:cubicBezTo>
                    <a:pt x="1451" y="1893"/>
                    <a:pt x="1496" y="1854"/>
                    <a:pt x="1592" y="1854"/>
                  </a:cubicBezTo>
                  <a:cubicBezTo>
                    <a:pt x="1659" y="1854"/>
                    <a:pt x="1749" y="1872"/>
                    <a:pt x="1875" y="1904"/>
                  </a:cubicBezTo>
                  <a:cubicBezTo>
                    <a:pt x="1981" y="1931"/>
                    <a:pt x="2092" y="1959"/>
                    <a:pt x="2196" y="1959"/>
                  </a:cubicBezTo>
                  <a:cubicBezTo>
                    <a:pt x="2204" y="1959"/>
                    <a:pt x="2213" y="1959"/>
                    <a:pt x="2222" y="1958"/>
                  </a:cubicBezTo>
                  <a:cubicBezTo>
                    <a:pt x="2427" y="1950"/>
                    <a:pt x="2608" y="1859"/>
                    <a:pt x="2708" y="1716"/>
                  </a:cubicBezTo>
                  <a:cubicBezTo>
                    <a:pt x="2800" y="1582"/>
                    <a:pt x="2812" y="1422"/>
                    <a:pt x="2825" y="1280"/>
                  </a:cubicBezTo>
                  <a:cubicBezTo>
                    <a:pt x="2827" y="1256"/>
                    <a:pt x="2828" y="1230"/>
                    <a:pt x="2832" y="1205"/>
                  </a:cubicBezTo>
                  <a:cubicBezTo>
                    <a:pt x="2842" y="1091"/>
                    <a:pt x="2876" y="944"/>
                    <a:pt x="2977" y="896"/>
                  </a:cubicBezTo>
                  <a:cubicBezTo>
                    <a:pt x="3001" y="885"/>
                    <a:pt x="3026" y="880"/>
                    <a:pt x="3053" y="880"/>
                  </a:cubicBezTo>
                  <a:cubicBezTo>
                    <a:pt x="3119" y="880"/>
                    <a:pt x="3189" y="910"/>
                    <a:pt x="3243" y="946"/>
                  </a:cubicBezTo>
                  <a:cubicBezTo>
                    <a:pt x="3300" y="984"/>
                    <a:pt x="3354" y="1033"/>
                    <a:pt x="3409" y="1086"/>
                  </a:cubicBezTo>
                  <a:cubicBezTo>
                    <a:pt x="3451" y="1124"/>
                    <a:pt x="3493" y="1163"/>
                    <a:pt x="3537" y="1199"/>
                  </a:cubicBezTo>
                  <a:cubicBezTo>
                    <a:pt x="3638" y="1280"/>
                    <a:pt x="3734" y="1319"/>
                    <a:pt x="3826" y="1319"/>
                  </a:cubicBezTo>
                  <a:cubicBezTo>
                    <a:pt x="3843" y="1319"/>
                    <a:pt x="3859" y="1318"/>
                    <a:pt x="3875" y="1315"/>
                  </a:cubicBezTo>
                  <a:cubicBezTo>
                    <a:pt x="4069" y="1285"/>
                    <a:pt x="4178" y="1082"/>
                    <a:pt x="4169" y="910"/>
                  </a:cubicBezTo>
                  <a:cubicBezTo>
                    <a:pt x="4160" y="755"/>
                    <a:pt x="4080" y="623"/>
                    <a:pt x="3996" y="505"/>
                  </a:cubicBezTo>
                  <a:cubicBezTo>
                    <a:pt x="3862" y="317"/>
                    <a:pt x="3647" y="62"/>
                    <a:pt x="3336" y="9"/>
                  </a:cubicBezTo>
                  <a:cubicBezTo>
                    <a:pt x="3295" y="3"/>
                    <a:pt x="3254" y="0"/>
                    <a:pt x="32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93;p54">
              <a:extLst>
                <a:ext uri="{FF2B5EF4-FFF2-40B4-BE49-F238E27FC236}">
                  <a16:creationId xmlns:a16="http://schemas.microsoft.com/office/drawing/2014/main" id="{B1BB3BC9-849A-7199-879A-F4DA7EA21650}"/>
                </a:ext>
              </a:extLst>
            </p:cNvPr>
            <p:cNvSpPr/>
            <p:nvPr/>
          </p:nvSpPr>
          <p:spPr>
            <a:xfrm>
              <a:off x="9191225" y="2556438"/>
              <a:ext cx="63150" cy="66450"/>
            </a:xfrm>
            <a:custGeom>
              <a:avLst/>
              <a:gdLst/>
              <a:ahLst/>
              <a:cxnLst/>
              <a:rect l="l" t="t" r="r" b="b"/>
              <a:pathLst>
                <a:path w="2526" h="2658" extrusionOk="0">
                  <a:moveTo>
                    <a:pt x="1182" y="229"/>
                  </a:moveTo>
                  <a:cubicBezTo>
                    <a:pt x="1199" y="229"/>
                    <a:pt x="1216" y="230"/>
                    <a:pt x="1234" y="231"/>
                  </a:cubicBezTo>
                  <a:cubicBezTo>
                    <a:pt x="1374" y="245"/>
                    <a:pt x="1506" y="330"/>
                    <a:pt x="1629" y="419"/>
                  </a:cubicBezTo>
                  <a:cubicBezTo>
                    <a:pt x="1709" y="477"/>
                    <a:pt x="1797" y="544"/>
                    <a:pt x="1841" y="632"/>
                  </a:cubicBezTo>
                  <a:cubicBezTo>
                    <a:pt x="1924" y="790"/>
                    <a:pt x="1848" y="987"/>
                    <a:pt x="1744" y="1104"/>
                  </a:cubicBezTo>
                  <a:cubicBezTo>
                    <a:pt x="1606" y="1254"/>
                    <a:pt x="1399" y="1337"/>
                    <a:pt x="1234" y="1390"/>
                  </a:cubicBezTo>
                  <a:cubicBezTo>
                    <a:pt x="998" y="1466"/>
                    <a:pt x="978" y="1599"/>
                    <a:pt x="988" y="1671"/>
                  </a:cubicBezTo>
                  <a:cubicBezTo>
                    <a:pt x="1000" y="1764"/>
                    <a:pt x="1073" y="1840"/>
                    <a:pt x="1180" y="1867"/>
                  </a:cubicBezTo>
                  <a:cubicBezTo>
                    <a:pt x="1218" y="1878"/>
                    <a:pt x="1254" y="1882"/>
                    <a:pt x="1290" y="1882"/>
                  </a:cubicBezTo>
                  <a:cubicBezTo>
                    <a:pt x="1398" y="1882"/>
                    <a:pt x="1498" y="1843"/>
                    <a:pt x="1590" y="1808"/>
                  </a:cubicBezTo>
                  <a:cubicBezTo>
                    <a:pt x="1621" y="1796"/>
                    <a:pt x="1653" y="1783"/>
                    <a:pt x="1684" y="1772"/>
                  </a:cubicBezTo>
                  <a:cubicBezTo>
                    <a:pt x="1762" y="1747"/>
                    <a:pt x="1845" y="1734"/>
                    <a:pt x="1927" y="1734"/>
                  </a:cubicBezTo>
                  <a:cubicBezTo>
                    <a:pt x="2039" y="1734"/>
                    <a:pt x="2150" y="1757"/>
                    <a:pt x="2251" y="1803"/>
                  </a:cubicBezTo>
                  <a:cubicBezTo>
                    <a:pt x="2258" y="1806"/>
                    <a:pt x="2263" y="1809"/>
                    <a:pt x="2266" y="1810"/>
                  </a:cubicBezTo>
                  <a:cubicBezTo>
                    <a:pt x="2264" y="1818"/>
                    <a:pt x="2262" y="1833"/>
                    <a:pt x="2251" y="1856"/>
                  </a:cubicBezTo>
                  <a:cubicBezTo>
                    <a:pt x="2146" y="2090"/>
                    <a:pt x="1938" y="2282"/>
                    <a:pt x="1696" y="2368"/>
                  </a:cubicBezTo>
                  <a:cubicBezTo>
                    <a:pt x="1574" y="2411"/>
                    <a:pt x="1447" y="2429"/>
                    <a:pt x="1316" y="2429"/>
                  </a:cubicBezTo>
                  <a:cubicBezTo>
                    <a:pt x="1025" y="2429"/>
                    <a:pt x="719" y="2340"/>
                    <a:pt x="424" y="2242"/>
                  </a:cubicBezTo>
                  <a:cubicBezTo>
                    <a:pt x="383" y="2228"/>
                    <a:pt x="336" y="2213"/>
                    <a:pt x="312" y="2189"/>
                  </a:cubicBezTo>
                  <a:cubicBezTo>
                    <a:pt x="257" y="2137"/>
                    <a:pt x="276" y="2016"/>
                    <a:pt x="294" y="1927"/>
                  </a:cubicBezTo>
                  <a:cubicBezTo>
                    <a:pt x="352" y="1664"/>
                    <a:pt x="426" y="1390"/>
                    <a:pt x="590" y="1171"/>
                  </a:cubicBezTo>
                  <a:cubicBezTo>
                    <a:pt x="673" y="1059"/>
                    <a:pt x="784" y="968"/>
                    <a:pt x="928" y="897"/>
                  </a:cubicBezTo>
                  <a:cubicBezTo>
                    <a:pt x="949" y="886"/>
                    <a:pt x="972" y="881"/>
                    <a:pt x="996" y="874"/>
                  </a:cubicBezTo>
                  <a:cubicBezTo>
                    <a:pt x="1045" y="861"/>
                    <a:pt x="1118" y="842"/>
                    <a:pt x="1145" y="766"/>
                  </a:cubicBezTo>
                  <a:cubicBezTo>
                    <a:pt x="1172" y="687"/>
                    <a:pt x="1120" y="618"/>
                    <a:pt x="1103" y="596"/>
                  </a:cubicBezTo>
                  <a:cubicBezTo>
                    <a:pt x="1047" y="520"/>
                    <a:pt x="965" y="478"/>
                    <a:pt x="868" y="478"/>
                  </a:cubicBezTo>
                  <a:cubicBezTo>
                    <a:pt x="852" y="478"/>
                    <a:pt x="836" y="479"/>
                    <a:pt x="817" y="480"/>
                  </a:cubicBezTo>
                  <a:cubicBezTo>
                    <a:pt x="668" y="501"/>
                    <a:pt x="508" y="613"/>
                    <a:pt x="405" y="713"/>
                  </a:cubicBezTo>
                  <a:cubicBezTo>
                    <a:pt x="377" y="672"/>
                    <a:pt x="353" y="632"/>
                    <a:pt x="340" y="589"/>
                  </a:cubicBezTo>
                  <a:cubicBezTo>
                    <a:pt x="320" y="527"/>
                    <a:pt x="324" y="445"/>
                    <a:pt x="371" y="406"/>
                  </a:cubicBezTo>
                  <a:cubicBezTo>
                    <a:pt x="409" y="374"/>
                    <a:pt x="476" y="366"/>
                    <a:pt x="548" y="357"/>
                  </a:cubicBezTo>
                  <a:cubicBezTo>
                    <a:pt x="567" y="356"/>
                    <a:pt x="587" y="354"/>
                    <a:pt x="607" y="351"/>
                  </a:cubicBezTo>
                  <a:cubicBezTo>
                    <a:pt x="698" y="339"/>
                    <a:pt x="784" y="314"/>
                    <a:pt x="868" y="290"/>
                  </a:cubicBezTo>
                  <a:cubicBezTo>
                    <a:pt x="978" y="258"/>
                    <a:pt x="1081" y="229"/>
                    <a:pt x="1182" y="229"/>
                  </a:cubicBezTo>
                  <a:close/>
                  <a:moveTo>
                    <a:pt x="1185" y="0"/>
                  </a:moveTo>
                  <a:cubicBezTo>
                    <a:pt x="1053" y="0"/>
                    <a:pt x="928" y="35"/>
                    <a:pt x="809" y="69"/>
                  </a:cubicBezTo>
                  <a:cubicBezTo>
                    <a:pt x="729" y="93"/>
                    <a:pt x="652" y="114"/>
                    <a:pt x="577" y="125"/>
                  </a:cubicBezTo>
                  <a:cubicBezTo>
                    <a:pt x="560" y="127"/>
                    <a:pt x="542" y="128"/>
                    <a:pt x="524" y="131"/>
                  </a:cubicBezTo>
                  <a:cubicBezTo>
                    <a:pt x="426" y="142"/>
                    <a:pt x="315" y="155"/>
                    <a:pt x="225" y="233"/>
                  </a:cubicBezTo>
                  <a:cubicBezTo>
                    <a:pt x="112" y="328"/>
                    <a:pt x="73" y="500"/>
                    <a:pt x="123" y="660"/>
                  </a:cubicBezTo>
                  <a:cubicBezTo>
                    <a:pt x="164" y="787"/>
                    <a:pt x="248" y="886"/>
                    <a:pt x="321" y="975"/>
                  </a:cubicBezTo>
                  <a:cubicBezTo>
                    <a:pt x="343" y="1002"/>
                    <a:pt x="375" y="1015"/>
                    <a:pt x="407" y="1015"/>
                  </a:cubicBezTo>
                  <a:cubicBezTo>
                    <a:pt x="412" y="1015"/>
                    <a:pt x="416" y="1015"/>
                    <a:pt x="421" y="1014"/>
                  </a:cubicBezTo>
                  <a:lnTo>
                    <a:pt x="421" y="1014"/>
                  </a:lnTo>
                  <a:cubicBezTo>
                    <a:pt x="416" y="1020"/>
                    <a:pt x="411" y="1027"/>
                    <a:pt x="406" y="1033"/>
                  </a:cubicBezTo>
                  <a:cubicBezTo>
                    <a:pt x="217" y="1286"/>
                    <a:pt x="133" y="1590"/>
                    <a:pt x="72" y="1879"/>
                  </a:cubicBezTo>
                  <a:cubicBezTo>
                    <a:pt x="53" y="1969"/>
                    <a:pt x="0" y="2207"/>
                    <a:pt x="153" y="2353"/>
                  </a:cubicBezTo>
                  <a:cubicBezTo>
                    <a:pt x="216" y="2413"/>
                    <a:pt x="294" y="2440"/>
                    <a:pt x="353" y="2459"/>
                  </a:cubicBezTo>
                  <a:cubicBezTo>
                    <a:pt x="668" y="2561"/>
                    <a:pt x="996" y="2657"/>
                    <a:pt x="1317" y="2657"/>
                  </a:cubicBezTo>
                  <a:cubicBezTo>
                    <a:pt x="1472" y="2657"/>
                    <a:pt x="1623" y="2636"/>
                    <a:pt x="1777" y="2581"/>
                  </a:cubicBezTo>
                  <a:cubicBezTo>
                    <a:pt x="2081" y="2472"/>
                    <a:pt x="2332" y="2241"/>
                    <a:pt x="2465" y="1946"/>
                  </a:cubicBezTo>
                  <a:cubicBezTo>
                    <a:pt x="2526" y="1808"/>
                    <a:pt x="2496" y="1721"/>
                    <a:pt x="2458" y="1671"/>
                  </a:cubicBezTo>
                  <a:cubicBezTo>
                    <a:pt x="2427" y="1631"/>
                    <a:pt x="2386" y="1609"/>
                    <a:pt x="2349" y="1593"/>
                  </a:cubicBezTo>
                  <a:cubicBezTo>
                    <a:pt x="2219" y="1534"/>
                    <a:pt x="2076" y="1504"/>
                    <a:pt x="1933" y="1504"/>
                  </a:cubicBezTo>
                  <a:cubicBezTo>
                    <a:pt x="1826" y="1504"/>
                    <a:pt x="1719" y="1521"/>
                    <a:pt x="1617" y="1553"/>
                  </a:cubicBezTo>
                  <a:cubicBezTo>
                    <a:pt x="1583" y="1566"/>
                    <a:pt x="1546" y="1579"/>
                    <a:pt x="1511" y="1593"/>
                  </a:cubicBezTo>
                  <a:cubicBezTo>
                    <a:pt x="1434" y="1623"/>
                    <a:pt x="1360" y="1653"/>
                    <a:pt x="1293" y="1653"/>
                  </a:cubicBezTo>
                  <a:cubicBezTo>
                    <a:pt x="1276" y="1653"/>
                    <a:pt x="1259" y="1651"/>
                    <a:pt x="1243" y="1646"/>
                  </a:cubicBezTo>
                  <a:cubicBezTo>
                    <a:pt x="1238" y="1644"/>
                    <a:pt x="1234" y="1643"/>
                    <a:pt x="1230" y="1642"/>
                  </a:cubicBezTo>
                  <a:cubicBezTo>
                    <a:pt x="1243" y="1632"/>
                    <a:pt x="1268" y="1621"/>
                    <a:pt x="1307" y="1607"/>
                  </a:cubicBezTo>
                  <a:cubicBezTo>
                    <a:pt x="1500" y="1546"/>
                    <a:pt x="1743" y="1450"/>
                    <a:pt x="1916" y="1258"/>
                  </a:cubicBezTo>
                  <a:cubicBezTo>
                    <a:pt x="2106" y="1046"/>
                    <a:pt x="2159" y="746"/>
                    <a:pt x="2047" y="527"/>
                  </a:cubicBezTo>
                  <a:cubicBezTo>
                    <a:pt x="1980" y="398"/>
                    <a:pt x="1867" y="308"/>
                    <a:pt x="1766" y="235"/>
                  </a:cubicBezTo>
                  <a:cubicBezTo>
                    <a:pt x="1618" y="127"/>
                    <a:pt x="1455" y="25"/>
                    <a:pt x="1260" y="4"/>
                  </a:cubicBezTo>
                  <a:cubicBezTo>
                    <a:pt x="1235" y="1"/>
                    <a:pt x="1210" y="0"/>
                    <a:pt x="11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94;p54">
              <a:extLst>
                <a:ext uri="{FF2B5EF4-FFF2-40B4-BE49-F238E27FC236}">
                  <a16:creationId xmlns:a16="http://schemas.microsoft.com/office/drawing/2014/main" id="{1FC7C781-2C3F-3F85-A99D-FAE4B0DFB803}"/>
                </a:ext>
              </a:extLst>
            </p:cNvPr>
            <p:cNvSpPr/>
            <p:nvPr/>
          </p:nvSpPr>
          <p:spPr>
            <a:xfrm>
              <a:off x="9191325" y="2445063"/>
              <a:ext cx="38750" cy="101875"/>
            </a:xfrm>
            <a:custGeom>
              <a:avLst/>
              <a:gdLst/>
              <a:ahLst/>
              <a:cxnLst/>
              <a:rect l="l" t="t" r="r" b="b"/>
              <a:pathLst>
                <a:path w="1550" h="4075" extrusionOk="0">
                  <a:moveTo>
                    <a:pt x="532" y="1"/>
                  </a:moveTo>
                  <a:cubicBezTo>
                    <a:pt x="529" y="1"/>
                    <a:pt x="525" y="1"/>
                    <a:pt x="522" y="1"/>
                  </a:cubicBezTo>
                  <a:cubicBezTo>
                    <a:pt x="413" y="1"/>
                    <a:pt x="309" y="45"/>
                    <a:pt x="237" y="121"/>
                  </a:cubicBezTo>
                  <a:cubicBezTo>
                    <a:pt x="145" y="219"/>
                    <a:pt x="95" y="365"/>
                    <a:pt x="87" y="555"/>
                  </a:cubicBezTo>
                  <a:cubicBezTo>
                    <a:pt x="81" y="775"/>
                    <a:pt x="123" y="989"/>
                    <a:pt x="165" y="1194"/>
                  </a:cubicBezTo>
                  <a:cubicBezTo>
                    <a:pt x="205" y="1397"/>
                    <a:pt x="243" y="1588"/>
                    <a:pt x="237" y="1781"/>
                  </a:cubicBezTo>
                  <a:cubicBezTo>
                    <a:pt x="234" y="1837"/>
                    <a:pt x="229" y="1891"/>
                    <a:pt x="224" y="1946"/>
                  </a:cubicBezTo>
                  <a:cubicBezTo>
                    <a:pt x="214" y="2030"/>
                    <a:pt x="206" y="2116"/>
                    <a:pt x="209" y="2206"/>
                  </a:cubicBezTo>
                  <a:cubicBezTo>
                    <a:pt x="213" y="2322"/>
                    <a:pt x="242" y="2534"/>
                    <a:pt x="403" y="2661"/>
                  </a:cubicBezTo>
                  <a:cubicBezTo>
                    <a:pt x="465" y="2708"/>
                    <a:pt x="541" y="2734"/>
                    <a:pt x="619" y="2734"/>
                  </a:cubicBezTo>
                  <a:cubicBezTo>
                    <a:pt x="648" y="2734"/>
                    <a:pt x="676" y="2730"/>
                    <a:pt x="704" y="2723"/>
                  </a:cubicBezTo>
                  <a:cubicBezTo>
                    <a:pt x="797" y="2698"/>
                    <a:pt x="872" y="2635"/>
                    <a:pt x="909" y="2550"/>
                  </a:cubicBezTo>
                  <a:cubicBezTo>
                    <a:pt x="940" y="2479"/>
                    <a:pt x="941" y="2406"/>
                    <a:pt x="942" y="2347"/>
                  </a:cubicBezTo>
                  <a:lnTo>
                    <a:pt x="957" y="1653"/>
                  </a:lnTo>
                  <a:cubicBezTo>
                    <a:pt x="959" y="1591"/>
                    <a:pt x="908" y="1539"/>
                    <a:pt x="845" y="1538"/>
                  </a:cubicBezTo>
                  <a:cubicBezTo>
                    <a:pt x="785" y="1538"/>
                    <a:pt x="731" y="1587"/>
                    <a:pt x="729" y="1650"/>
                  </a:cubicBezTo>
                  <a:lnTo>
                    <a:pt x="715" y="2344"/>
                  </a:lnTo>
                  <a:cubicBezTo>
                    <a:pt x="713" y="2387"/>
                    <a:pt x="712" y="2430"/>
                    <a:pt x="700" y="2459"/>
                  </a:cubicBezTo>
                  <a:cubicBezTo>
                    <a:pt x="688" y="2485"/>
                    <a:pt x="664" y="2496"/>
                    <a:pt x="647" y="2501"/>
                  </a:cubicBezTo>
                  <a:cubicBezTo>
                    <a:pt x="637" y="2503"/>
                    <a:pt x="627" y="2505"/>
                    <a:pt x="617" y="2505"/>
                  </a:cubicBezTo>
                  <a:cubicBezTo>
                    <a:pt x="590" y="2505"/>
                    <a:pt x="563" y="2496"/>
                    <a:pt x="544" y="2480"/>
                  </a:cubicBezTo>
                  <a:cubicBezTo>
                    <a:pt x="480" y="2431"/>
                    <a:pt x="439" y="2326"/>
                    <a:pt x="435" y="2198"/>
                  </a:cubicBezTo>
                  <a:cubicBezTo>
                    <a:pt x="433" y="2125"/>
                    <a:pt x="441" y="2048"/>
                    <a:pt x="449" y="1968"/>
                  </a:cubicBezTo>
                  <a:cubicBezTo>
                    <a:pt x="454" y="1909"/>
                    <a:pt x="460" y="1849"/>
                    <a:pt x="462" y="1790"/>
                  </a:cubicBezTo>
                  <a:cubicBezTo>
                    <a:pt x="469" y="1570"/>
                    <a:pt x="427" y="1356"/>
                    <a:pt x="385" y="1149"/>
                  </a:cubicBezTo>
                  <a:cubicBezTo>
                    <a:pt x="344" y="947"/>
                    <a:pt x="306" y="756"/>
                    <a:pt x="312" y="563"/>
                  </a:cubicBezTo>
                  <a:cubicBezTo>
                    <a:pt x="317" y="432"/>
                    <a:pt x="348" y="335"/>
                    <a:pt x="400" y="280"/>
                  </a:cubicBezTo>
                  <a:cubicBezTo>
                    <a:pt x="430" y="249"/>
                    <a:pt x="473" y="231"/>
                    <a:pt x="520" y="231"/>
                  </a:cubicBezTo>
                  <a:cubicBezTo>
                    <a:pt x="524" y="230"/>
                    <a:pt x="528" y="230"/>
                    <a:pt x="532" y="230"/>
                  </a:cubicBezTo>
                  <a:cubicBezTo>
                    <a:pt x="578" y="230"/>
                    <a:pt x="613" y="250"/>
                    <a:pt x="640" y="279"/>
                  </a:cubicBezTo>
                  <a:cubicBezTo>
                    <a:pt x="659" y="299"/>
                    <a:pt x="675" y="322"/>
                    <a:pt x="691" y="346"/>
                  </a:cubicBezTo>
                  <a:cubicBezTo>
                    <a:pt x="736" y="408"/>
                    <a:pt x="792" y="486"/>
                    <a:pt x="887" y="517"/>
                  </a:cubicBezTo>
                  <a:cubicBezTo>
                    <a:pt x="918" y="527"/>
                    <a:pt x="947" y="530"/>
                    <a:pt x="975" y="530"/>
                  </a:cubicBezTo>
                  <a:cubicBezTo>
                    <a:pt x="1001" y="530"/>
                    <a:pt x="1025" y="527"/>
                    <a:pt x="1046" y="525"/>
                  </a:cubicBezTo>
                  <a:cubicBezTo>
                    <a:pt x="1061" y="525"/>
                    <a:pt x="1076" y="523"/>
                    <a:pt x="1090" y="523"/>
                  </a:cubicBezTo>
                  <a:cubicBezTo>
                    <a:pt x="1094" y="523"/>
                    <a:pt x="1097" y="523"/>
                    <a:pt x="1100" y="523"/>
                  </a:cubicBezTo>
                  <a:cubicBezTo>
                    <a:pt x="1190" y="530"/>
                    <a:pt x="1257" y="675"/>
                    <a:pt x="1261" y="800"/>
                  </a:cubicBezTo>
                  <a:cubicBezTo>
                    <a:pt x="1263" y="891"/>
                    <a:pt x="1245" y="982"/>
                    <a:pt x="1224" y="1081"/>
                  </a:cubicBezTo>
                  <a:cubicBezTo>
                    <a:pt x="1209" y="1155"/>
                    <a:pt x="1193" y="1232"/>
                    <a:pt x="1187" y="1312"/>
                  </a:cubicBezTo>
                  <a:cubicBezTo>
                    <a:pt x="1169" y="1523"/>
                    <a:pt x="1209" y="1727"/>
                    <a:pt x="1249" y="1924"/>
                  </a:cubicBezTo>
                  <a:cubicBezTo>
                    <a:pt x="1284" y="2109"/>
                    <a:pt x="1319" y="2282"/>
                    <a:pt x="1308" y="2456"/>
                  </a:cubicBezTo>
                  <a:cubicBezTo>
                    <a:pt x="1295" y="2629"/>
                    <a:pt x="1235" y="2802"/>
                    <a:pt x="1176" y="2967"/>
                  </a:cubicBezTo>
                  <a:lnTo>
                    <a:pt x="968" y="3557"/>
                  </a:lnTo>
                  <a:cubicBezTo>
                    <a:pt x="937" y="3643"/>
                    <a:pt x="900" y="3750"/>
                    <a:pt x="836" y="3803"/>
                  </a:cubicBezTo>
                  <a:cubicBezTo>
                    <a:pt x="802" y="3831"/>
                    <a:pt x="760" y="3845"/>
                    <a:pt x="711" y="3845"/>
                  </a:cubicBezTo>
                  <a:cubicBezTo>
                    <a:pt x="612" y="3845"/>
                    <a:pt x="481" y="3788"/>
                    <a:pt x="319" y="3673"/>
                  </a:cubicBezTo>
                  <a:cubicBezTo>
                    <a:pt x="300" y="3659"/>
                    <a:pt x="285" y="3642"/>
                    <a:pt x="272" y="3617"/>
                  </a:cubicBezTo>
                  <a:cubicBezTo>
                    <a:pt x="241" y="3558"/>
                    <a:pt x="236" y="3480"/>
                    <a:pt x="257" y="3397"/>
                  </a:cubicBezTo>
                  <a:cubicBezTo>
                    <a:pt x="277" y="3320"/>
                    <a:pt x="288" y="3247"/>
                    <a:pt x="299" y="3177"/>
                  </a:cubicBezTo>
                  <a:cubicBezTo>
                    <a:pt x="308" y="3108"/>
                    <a:pt x="317" y="3044"/>
                    <a:pt x="335" y="2978"/>
                  </a:cubicBezTo>
                  <a:cubicBezTo>
                    <a:pt x="335" y="2978"/>
                    <a:pt x="336" y="2975"/>
                    <a:pt x="336" y="2974"/>
                  </a:cubicBezTo>
                  <a:cubicBezTo>
                    <a:pt x="433" y="2979"/>
                    <a:pt x="502" y="3005"/>
                    <a:pt x="545" y="3050"/>
                  </a:cubicBezTo>
                  <a:cubicBezTo>
                    <a:pt x="586" y="3092"/>
                    <a:pt x="596" y="3173"/>
                    <a:pt x="567" y="3205"/>
                  </a:cubicBezTo>
                  <a:cubicBezTo>
                    <a:pt x="524" y="3252"/>
                    <a:pt x="527" y="3325"/>
                    <a:pt x="573" y="3368"/>
                  </a:cubicBezTo>
                  <a:cubicBezTo>
                    <a:pt x="595" y="3388"/>
                    <a:pt x="623" y="3398"/>
                    <a:pt x="650" y="3398"/>
                  </a:cubicBezTo>
                  <a:cubicBezTo>
                    <a:pt x="682" y="3398"/>
                    <a:pt x="713" y="3385"/>
                    <a:pt x="735" y="3360"/>
                  </a:cubicBezTo>
                  <a:cubicBezTo>
                    <a:pt x="858" y="3227"/>
                    <a:pt x="823" y="3012"/>
                    <a:pt x="712" y="2894"/>
                  </a:cubicBezTo>
                  <a:cubicBezTo>
                    <a:pt x="628" y="2803"/>
                    <a:pt x="502" y="2754"/>
                    <a:pt x="341" y="2745"/>
                  </a:cubicBezTo>
                  <a:cubicBezTo>
                    <a:pt x="337" y="2745"/>
                    <a:pt x="332" y="2745"/>
                    <a:pt x="326" y="2745"/>
                  </a:cubicBezTo>
                  <a:cubicBezTo>
                    <a:pt x="293" y="2745"/>
                    <a:pt x="236" y="2748"/>
                    <a:pt x="187" y="2788"/>
                  </a:cubicBezTo>
                  <a:cubicBezTo>
                    <a:pt x="137" y="2830"/>
                    <a:pt x="121" y="2890"/>
                    <a:pt x="113" y="2923"/>
                  </a:cubicBezTo>
                  <a:cubicBezTo>
                    <a:pt x="92" y="3000"/>
                    <a:pt x="82" y="3072"/>
                    <a:pt x="71" y="3144"/>
                  </a:cubicBezTo>
                  <a:cubicBezTo>
                    <a:pt x="63" y="3211"/>
                    <a:pt x="53" y="3275"/>
                    <a:pt x="36" y="3342"/>
                  </a:cubicBezTo>
                  <a:cubicBezTo>
                    <a:pt x="1" y="3478"/>
                    <a:pt x="12" y="3614"/>
                    <a:pt x="69" y="3722"/>
                  </a:cubicBezTo>
                  <a:cubicBezTo>
                    <a:pt x="98" y="3780"/>
                    <a:pt x="136" y="3825"/>
                    <a:pt x="186" y="3860"/>
                  </a:cubicBezTo>
                  <a:cubicBezTo>
                    <a:pt x="388" y="4003"/>
                    <a:pt x="565" y="4075"/>
                    <a:pt x="716" y="4075"/>
                  </a:cubicBezTo>
                  <a:cubicBezTo>
                    <a:pt x="816" y="4075"/>
                    <a:pt x="904" y="4043"/>
                    <a:pt x="982" y="3975"/>
                  </a:cubicBezTo>
                  <a:cubicBezTo>
                    <a:pt x="1094" y="3882"/>
                    <a:pt x="1143" y="3740"/>
                    <a:pt x="1183" y="3628"/>
                  </a:cubicBezTo>
                  <a:lnTo>
                    <a:pt x="1391" y="3039"/>
                  </a:lnTo>
                  <a:cubicBezTo>
                    <a:pt x="1453" y="2867"/>
                    <a:pt x="1521" y="2672"/>
                    <a:pt x="1535" y="2468"/>
                  </a:cubicBezTo>
                  <a:cubicBezTo>
                    <a:pt x="1550" y="2264"/>
                    <a:pt x="1510" y="2066"/>
                    <a:pt x="1473" y="1875"/>
                  </a:cubicBezTo>
                  <a:cubicBezTo>
                    <a:pt x="1436" y="1685"/>
                    <a:pt x="1399" y="1507"/>
                    <a:pt x="1415" y="1327"/>
                  </a:cubicBezTo>
                  <a:cubicBezTo>
                    <a:pt x="1421" y="1261"/>
                    <a:pt x="1434" y="1194"/>
                    <a:pt x="1449" y="1122"/>
                  </a:cubicBezTo>
                  <a:cubicBezTo>
                    <a:pt x="1470" y="1017"/>
                    <a:pt x="1491" y="908"/>
                    <a:pt x="1490" y="791"/>
                  </a:cubicBezTo>
                  <a:cubicBezTo>
                    <a:pt x="1486" y="561"/>
                    <a:pt x="1346" y="310"/>
                    <a:pt x="1120" y="292"/>
                  </a:cubicBezTo>
                  <a:cubicBezTo>
                    <a:pt x="1113" y="291"/>
                    <a:pt x="1106" y="291"/>
                    <a:pt x="1100" y="291"/>
                  </a:cubicBezTo>
                  <a:cubicBezTo>
                    <a:pt x="1072" y="291"/>
                    <a:pt x="1047" y="294"/>
                    <a:pt x="1025" y="296"/>
                  </a:cubicBezTo>
                  <a:cubicBezTo>
                    <a:pt x="1009" y="298"/>
                    <a:pt x="993" y="299"/>
                    <a:pt x="980" y="299"/>
                  </a:cubicBezTo>
                  <a:cubicBezTo>
                    <a:pt x="972" y="299"/>
                    <a:pt x="965" y="299"/>
                    <a:pt x="959" y="297"/>
                  </a:cubicBezTo>
                  <a:cubicBezTo>
                    <a:pt x="936" y="290"/>
                    <a:pt x="908" y="251"/>
                    <a:pt x="880" y="211"/>
                  </a:cubicBezTo>
                  <a:cubicBezTo>
                    <a:pt x="859" y="183"/>
                    <a:pt x="837" y="150"/>
                    <a:pt x="807" y="120"/>
                  </a:cubicBezTo>
                  <a:cubicBezTo>
                    <a:pt x="736" y="46"/>
                    <a:pt x="636" y="1"/>
                    <a:pt x="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95;p54">
              <a:extLst>
                <a:ext uri="{FF2B5EF4-FFF2-40B4-BE49-F238E27FC236}">
                  <a16:creationId xmlns:a16="http://schemas.microsoft.com/office/drawing/2014/main" id="{E8D101D0-6805-5EAF-955D-17AE10B479FF}"/>
                </a:ext>
              </a:extLst>
            </p:cNvPr>
            <p:cNvSpPr/>
            <p:nvPr/>
          </p:nvSpPr>
          <p:spPr>
            <a:xfrm>
              <a:off x="9244025" y="2541263"/>
              <a:ext cx="44850" cy="55950"/>
            </a:xfrm>
            <a:custGeom>
              <a:avLst/>
              <a:gdLst/>
              <a:ahLst/>
              <a:cxnLst/>
              <a:rect l="l" t="t" r="r" b="b"/>
              <a:pathLst>
                <a:path w="1794" h="2238" extrusionOk="0">
                  <a:moveTo>
                    <a:pt x="699" y="226"/>
                  </a:moveTo>
                  <a:cubicBezTo>
                    <a:pt x="772" y="226"/>
                    <a:pt x="850" y="255"/>
                    <a:pt x="904" y="311"/>
                  </a:cubicBezTo>
                  <a:cubicBezTo>
                    <a:pt x="996" y="407"/>
                    <a:pt x="1028" y="572"/>
                    <a:pt x="986" y="730"/>
                  </a:cubicBezTo>
                  <a:cubicBezTo>
                    <a:pt x="977" y="766"/>
                    <a:pt x="985" y="804"/>
                    <a:pt x="1009" y="832"/>
                  </a:cubicBezTo>
                  <a:cubicBezTo>
                    <a:pt x="1030" y="859"/>
                    <a:pt x="1062" y="874"/>
                    <a:pt x="1096" y="874"/>
                  </a:cubicBezTo>
                  <a:cubicBezTo>
                    <a:pt x="1099" y="874"/>
                    <a:pt x="1102" y="874"/>
                    <a:pt x="1106" y="874"/>
                  </a:cubicBezTo>
                  <a:cubicBezTo>
                    <a:pt x="1123" y="872"/>
                    <a:pt x="1141" y="872"/>
                    <a:pt x="1159" y="872"/>
                  </a:cubicBezTo>
                  <a:cubicBezTo>
                    <a:pt x="1306" y="872"/>
                    <a:pt x="1464" y="920"/>
                    <a:pt x="1504" y="1034"/>
                  </a:cubicBezTo>
                  <a:cubicBezTo>
                    <a:pt x="1544" y="1145"/>
                    <a:pt x="1469" y="1276"/>
                    <a:pt x="1389" y="1415"/>
                  </a:cubicBezTo>
                  <a:cubicBezTo>
                    <a:pt x="1365" y="1454"/>
                    <a:pt x="1344" y="1491"/>
                    <a:pt x="1324" y="1528"/>
                  </a:cubicBezTo>
                  <a:cubicBezTo>
                    <a:pt x="1299" y="1575"/>
                    <a:pt x="1277" y="1623"/>
                    <a:pt x="1256" y="1672"/>
                  </a:cubicBezTo>
                  <a:cubicBezTo>
                    <a:pt x="1216" y="1763"/>
                    <a:pt x="1178" y="1849"/>
                    <a:pt x="1123" y="1914"/>
                  </a:cubicBezTo>
                  <a:cubicBezTo>
                    <a:pt x="1077" y="1967"/>
                    <a:pt x="1002" y="2006"/>
                    <a:pt x="940" y="2006"/>
                  </a:cubicBezTo>
                  <a:cubicBezTo>
                    <a:pt x="914" y="2006"/>
                    <a:pt x="891" y="2000"/>
                    <a:pt x="872" y="1984"/>
                  </a:cubicBezTo>
                  <a:cubicBezTo>
                    <a:pt x="809" y="1935"/>
                    <a:pt x="824" y="1811"/>
                    <a:pt x="876" y="1731"/>
                  </a:cubicBezTo>
                  <a:cubicBezTo>
                    <a:pt x="904" y="1688"/>
                    <a:pt x="942" y="1650"/>
                    <a:pt x="985" y="1608"/>
                  </a:cubicBezTo>
                  <a:cubicBezTo>
                    <a:pt x="1022" y="1572"/>
                    <a:pt x="1060" y="1535"/>
                    <a:pt x="1094" y="1492"/>
                  </a:cubicBezTo>
                  <a:cubicBezTo>
                    <a:pt x="1118" y="1460"/>
                    <a:pt x="1124" y="1416"/>
                    <a:pt x="1108" y="1378"/>
                  </a:cubicBezTo>
                  <a:cubicBezTo>
                    <a:pt x="1091" y="1338"/>
                    <a:pt x="1054" y="1314"/>
                    <a:pt x="1014" y="1309"/>
                  </a:cubicBezTo>
                  <a:cubicBezTo>
                    <a:pt x="889" y="1299"/>
                    <a:pt x="770" y="1288"/>
                    <a:pt x="656" y="1237"/>
                  </a:cubicBezTo>
                  <a:cubicBezTo>
                    <a:pt x="519" y="1177"/>
                    <a:pt x="394" y="1085"/>
                    <a:pt x="274" y="991"/>
                  </a:cubicBezTo>
                  <a:cubicBezTo>
                    <a:pt x="305" y="969"/>
                    <a:pt x="347" y="952"/>
                    <a:pt x="392" y="932"/>
                  </a:cubicBezTo>
                  <a:cubicBezTo>
                    <a:pt x="494" y="892"/>
                    <a:pt x="620" y="840"/>
                    <a:pt x="665" y="701"/>
                  </a:cubicBezTo>
                  <a:cubicBezTo>
                    <a:pt x="703" y="583"/>
                    <a:pt x="657" y="475"/>
                    <a:pt x="620" y="387"/>
                  </a:cubicBezTo>
                  <a:cubicBezTo>
                    <a:pt x="598" y="338"/>
                    <a:pt x="578" y="290"/>
                    <a:pt x="579" y="258"/>
                  </a:cubicBezTo>
                  <a:cubicBezTo>
                    <a:pt x="613" y="236"/>
                    <a:pt x="655" y="226"/>
                    <a:pt x="699" y="226"/>
                  </a:cubicBezTo>
                  <a:close/>
                  <a:moveTo>
                    <a:pt x="697" y="1"/>
                  </a:moveTo>
                  <a:cubicBezTo>
                    <a:pt x="587" y="1"/>
                    <a:pt x="481" y="36"/>
                    <a:pt x="401" y="108"/>
                  </a:cubicBezTo>
                  <a:cubicBezTo>
                    <a:pt x="390" y="119"/>
                    <a:pt x="381" y="131"/>
                    <a:pt x="374" y="144"/>
                  </a:cubicBezTo>
                  <a:cubicBezTo>
                    <a:pt x="315" y="268"/>
                    <a:pt x="366" y="386"/>
                    <a:pt x="406" y="481"/>
                  </a:cubicBezTo>
                  <a:cubicBezTo>
                    <a:pt x="432" y="541"/>
                    <a:pt x="456" y="598"/>
                    <a:pt x="445" y="632"/>
                  </a:cubicBezTo>
                  <a:cubicBezTo>
                    <a:pt x="433" y="669"/>
                    <a:pt x="384" y="691"/>
                    <a:pt x="302" y="724"/>
                  </a:cubicBezTo>
                  <a:cubicBezTo>
                    <a:pt x="240" y="751"/>
                    <a:pt x="167" y="781"/>
                    <a:pt x="108" y="831"/>
                  </a:cubicBezTo>
                  <a:cubicBezTo>
                    <a:pt x="27" y="900"/>
                    <a:pt x="0" y="1002"/>
                    <a:pt x="42" y="1084"/>
                  </a:cubicBezTo>
                  <a:cubicBezTo>
                    <a:pt x="63" y="1125"/>
                    <a:pt x="95" y="1148"/>
                    <a:pt x="114" y="1162"/>
                  </a:cubicBezTo>
                  <a:cubicBezTo>
                    <a:pt x="252" y="1267"/>
                    <a:pt x="395" y="1373"/>
                    <a:pt x="563" y="1447"/>
                  </a:cubicBezTo>
                  <a:cubicBezTo>
                    <a:pt x="631" y="1476"/>
                    <a:pt x="700" y="1495"/>
                    <a:pt x="765" y="1508"/>
                  </a:cubicBezTo>
                  <a:cubicBezTo>
                    <a:pt x="737" y="1539"/>
                    <a:pt x="709" y="1571"/>
                    <a:pt x="685" y="1608"/>
                  </a:cubicBezTo>
                  <a:cubicBezTo>
                    <a:pt x="576" y="1776"/>
                    <a:pt x="561" y="2031"/>
                    <a:pt x="729" y="2165"/>
                  </a:cubicBezTo>
                  <a:cubicBezTo>
                    <a:pt x="792" y="2216"/>
                    <a:pt x="865" y="2237"/>
                    <a:pt x="939" y="2237"/>
                  </a:cubicBezTo>
                  <a:cubicBezTo>
                    <a:pt x="1072" y="2237"/>
                    <a:pt x="1208" y="2166"/>
                    <a:pt x="1295" y="2064"/>
                  </a:cubicBezTo>
                  <a:cubicBezTo>
                    <a:pt x="1374" y="1974"/>
                    <a:pt x="1421" y="1869"/>
                    <a:pt x="1464" y="1767"/>
                  </a:cubicBezTo>
                  <a:cubicBezTo>
                    <a:pt x="1484" y="1723"/>
                    <a:pt x="1502" y="1679"/>
                    <a:pt x="1524" y="1636"/>
                  </a:cubicBezTo>
                  <a:cubicBezTo>
                    <a:pt x="1542" y="1603"/>
                    <a:pt x="1564" y="1567"/>
                    <a:pt x="1583" y="1533"/>
                  </a:cubicBezTo>
                  <a:cubicBezTo>
                    <a:pt x="1681" y="1363"/>
                    <a:pt x="1793" y="1171"/>
                    <a:pt x="1716" y="959"/>
                  </a:cubicBezTo>
                  <a:cubicBezTo>
                    <a:pt x="1642" y="751"/>
                    <a:pt x="1430" y="664"/>
                    <a:pt x="1228" y="648"/>
                  </a:cubicBezTo>
                  <a:cubicBezTo>
                    <a:pt x="1241" y="461"/>
                    <a:pt x="1185" y="280"/>
                    <a:pt x="1067" y="156"/>
                  </a:cubicBezTo>
                  <a:cubicBezTo>
                    <a:pt x="969" y="53"/>
                    <a:pt x="831" y="1"/>
                    <a:pt x="6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96;p54">
              <a:extLst>
                <a:ext uri="{FF2B5EF4-FFF2-40B4-BE49-F238E27FC236}">
                  <a16:creationId xmlns:a16="http://schemas.microsoft.com/office/drawing/2014/main" id="{C97FB6FC-09DA-7E43-6B81-695F9C8F671E}"/>
                </a:ext>
              </a:extLst>
            </p:cNvPr>
            <p:cNvSpPr/>
            <p:nvPr/>
          </p:nvSpPr>
          <p:spPr>
            <a:xfrm>
              <a:off x="9282875" y="2353988"/>
              <a:ext cx="44825" cy="55900"/>
            </a:xfrm>
            <a:custGeom>
              <a:avLst/>
              <a:gdLst/>
              <a:ahLst/>
              <a:cxnLst/>
              <a:rect l="l" t="t" r="r" b="b"/>
              <a:pathLst>
                <a:path w="1793" h="2236" extrusionOk="0">
                  <a:moveTo>
                    <a:pt x="699" y="225"/>
                  </a:moveTo>
                  <a:cubicBezTo>
                    <a:pt x="772" y="225"/>
                    <a:pt x="851" y="254"/>
                    <a:pt x="903" y="310"/>
                  </a:cubicBezTo>
                  <a:cubicBezTo>
                    <a:pt x="995" y="407"/>
                    <a:pt x="1027" y="570"/>
                    <a:pt x="986" y="729"/>
                  </a:cubicBezTo>
                  <a:cubicBezTo>
                    <a:pt x="977" y="765"/>
                    <a:pt x="985" y="804"/>
                    <a:pt x="1009" y="832"/>
                  </a:cubicBezTo>
                  <a:cubicBezTo>
                    <a:pt x="1029" y="859"/>
                    <a:pt x="1061" y="874"/>
                    <a:pt x="1095" y="874"/>
                  </a:cubicBezTo>
                  <a:cubicBezTo>
                    <a:pt x="1099" y="874"/>
                    <a:pt x="1102" y="874"/>
                    <a:pt x="1105" y="873"/>
                  </a:cubicBezTo>
                  <a:cubicBezTo>
                    <a:pt x="1123" y="872"/>
                    <a:pt x="1140" y="871"/>
                    <a:pt x="1158" y="871"/>
                  </a:cubicBezTo>
                  <a:cubicBezTo>
                    <a:pt x="1306" y="871"/>
                    <a:pt x="1463" y="919"/>
                    <a:pt x="1503" y="1033"/>
                  </a:cubicBezTo>
                  <a:cubicBezTo>
                    <a:pt x="1544" y="1144"/>
                    <a:pt x="1468" y="1275"/>
                    <a:pt x="1388" y="1414"/>
                  </a:cubicBezTo>
                  <a:cubicBezTo>
                    <a:pt x="1365" y="1453"/>
                    <a:pt x="1343" y="1490"/>
                    <a:pt x="1324" y="1528"/>
                  </a:cubicBezTo>
                  <a:cubicBezTo>
                    <a:pt x="1298" y="1576"/>
                    <a:pt x="1277" y="1624"/>
                    <a:pt x="1256" y="1673"/>
                  </a:cubicBezTo>
                  <a:cubicBezTo>
                    <a:pt x="1215" y="1763"/>
                    <a:pt x="1178" y="1848"/>
                    <a:pt x="1122" y="1913"/>
                  </a:cubicBezTo>
                  <a:cubicBezTo>
                    <a:pt x="1076" y="1967"/>
                    <a:pt x="1002" y="2006"/>
                    <a:pt x="940" y="2006"/>
                  </a:cubicBezTo>
                  <a:cubicBezTo>
                    <a:pt x="914" y="2006"/>
                    <a:pt x="890" y="1999"/>
                    <a:pt x="871" y="1984"/>
                  </a:cubicBezTo>
                  <a:cubicBezTo>
                    <a:pt x="808" y="1935"/>
                    <a:pt x="823" y="1811"/>
                    <a:pt x="876" y="1731"/>
                  </a:cubicBezTo>
                  <a:cubicBezTo>
                    <a:pt x="903" y="1688"/>
                    <a:pt x="942" y="1648"/>
                    <a:pt x="985" y="1608"/>
                  </a:cubicBezTo>
                  <a:cubicBezTo>
                    <a:pt x="1022" y="1572"/>
                    <a:pt x="1059" y="1534"/>
                    <a:pt x="1092" y="1491"/>
                  </a:cubicBezTo>
                  <a:cubicBezTo>
                    <a:pt x="1118" y="1459"/>
                    <a:pt x="1123" y="1416"/>
                    <a:pt x="1107" y="1376"/>
                  </a:cubicBezTo>
                  <a:cubicBezTo>
                    <a:pt x="1090" y="1338"/>
                    <a:pt x="1054" y="1312"/>
                    <a:pt x="1012" y="1309"/>
                  </a:cubicBezTo>
                  <a:cubicBezTo>
                    <a:pt x="887" y="1298"/>
                    <a:pt x="770" y="1288"/>
                    <a:pt x="656" y="1236"/>
                  </a:cubicBezTo>
                  <a:cubicBezTo>
                    <a:pt x="519" y="1176"/>
                    <a:pt x="394" y="1085"/>
                    <a:pt x="273" y="992"/>
                  </a:cubicBezTo>
                  <a:cubicBezTo>
                    <a:pt x="304" y="969"/>
                    <a:pt x="347" y="952"/>
                    <a:pt x="392" y="933"/>
                  </a:cubicBezTo>
                  <a:cubicBezTo>
                    <a:pt x="493" y="892"/>
                    <a:pt x="619" y="840"/>
                    <a:pt x="664" y="701"/>
                  </a:cubicBezTo>
                  <a:cubicBezTo>
                    <a:pt x="703" y="584"/>
                    <a:pt x="657" y="476"/>
                    <a:pt x="619" y="387"/>
                  </a:cubicBezTo>
                  <a:cubicBezTo>
                    <a:pt x="598" y="337"/>
                    <a:pt x="578" y="289"/>
                    <a:pt x="579" y="257"/>
                  </a:cubicBezTo>
                  <a:cubicBezTo>
                    <a:pt x="613" y="236"/>
                    <a:pt x="655" y="225"/>
                    <a:pt x="699" y="225"/>
                  </a:cubicBezTo>
                  <a:close/>
                  <a:moveTo>
                    <a:pt x="697" y="0"/>
                  </a:moveTo>
                  <a:cubicBezTo>
                    <a:pt x="587" y="0"/>
                    <a:pt x="480" y="36"/>
                    <a:pt x="400" y="108"/>
                  </a:cubicBezTo>
                  <a:cubicBezTo>
                    <a:pt x="390" y="118"/>
                    <a:pt x="380" y="130"/>
                    <a:pt x="374" y="143"/>
                  </a:cubicBezTo>
                  <a:cubicBezTo>
                    <a:pt x="315" y="268"/>
                    <a:pt x="365" y="385"/>
                    <a:pt x="406" y="479"/>
                  </a:cubicBezTo>
                  <a:cubicBezTo>
                    <a:pt x="431" y="540"/>
                    <a:pt x="456" y="597"/>
                    <a:pt x="444" y="632"/>
                  </a:cubicBezTo>
                  <a:cubicBezTo>
                    <a:pt x="432" y="668"/>
                    <a:pt x="383" y="691"/>
                    <a:pt x="301" y="724"/>
                  </a:cubicBezTo>
                  <a:cubicBezTo>
                    <a:pt x="238" y="750"/>
                    <a:pt x="167" y="780"/>
                    <a:pt x="108" y="831"/>
                  </a:cubicBezTo>
                  <a:cubicBezTo>
                    <a:pt x="27" y="900"/>
                    <a:pt x="0" y="1001"/>
                    <a:pt x="42" y="1083"/>
                  </a:cubicBezTo>
                  <a:cubicBezTo>
                    <a:pt x="63" y="1123"/>
                    <a:pt x="95" y="1147"/>
                    <a:pt x="113" y="1162"/>
                  </a:cubicBezTo>
                  <a:cubicBezTo>
                    <a:pt x="252" y="1266"/>
                    <a:pt x="395" y="1373"/>
                    <a:pt x="563" y="1446"/>
                  </a:cubicBezTo>
                  <a:cubicBezTo>
                    <a:pt x="631" y="1475"/>
                    <a:pt x="699" y="1494"/>
                    <a:pt x="765" y="1507"/>
                  </a:cubicBezTo>
                  <a:cubicBezTo>
                    <a:pt x="737" y="1538"/>
                    <a:pt x="709" y="1570"/>
                    <a:pt x="684" y="1608"/>
                  </a:cubicBezTo>
                  <a:cubicBezTo>
                    <a:pt x="576" y="1775"/>
                    <a:pt x="561" y="2031"/>
                    <a:pt x="728" y="2164"/>
                  </a:cubicBezTo>
                  <a:cubicBezTo>
                    <a:pt x="791" y="2214"/>
                    <a:pt x="865" y="2236"/>
                    <a:pt x="939" y="2236"/>
                  </a:cubicBezTo>
                  <a:cubicBezTo>
                    <a:pt x="1072" y="2236"/>
                    <a:pt x="1208" y="2165"/>
                    <a:pt x="1293" y="2064"/>
                  </a:cubicBezTo>
                  <a:cubicBezTo>
                    <a:pt x="1372" y="1973"/>
                    <a:pt x="1419" y="1867"/>
                    <a:pt x="1463" y="1766"/>
                  </a:cubicBezTo>
                  <a:cubicBezTo>
                    <a:pt x="1483" y="1722"/>
                    <a:pt x="1501" y="1678"/>
                    <a:pt x="1524" y="1636"/>
                  </a:cubicBezTo>
                  <a:cubicBezTo>
                    <a:pt x="1543" y="1603"/>
                    <a:pt x="1563" y="1566"/>
                    <a:pt x="1582" y="1531"/>
                  </a:cubicBezTo>
                  <a:cubicBezTo>
                    <a:pt x="1681" y="1362"/>
                    <a:pt x="1793" y="1170"/>
                    <a:pt x="1716" y="959"/>
                  </a:cubicBezTo>
                  <a:cubicBezTo>
                    <a:pt x="1641" y="750"/>
                    <a:pt x="1430" y="664"/>
                    <a:pt x="1228" y="648"/>
                  </a:cubicBezTo>
                  <a:cubicBezTo>
                    <a:pt x="1241" y="460"/>
                    <a:pt x="1184" y="280"/>
                    <a:pt x="1067" y="156"/>
                  </a:cubicBezTo>
                  <a:cubicBezTo>
                    <a:pt x="969" y="53"/>
                    <a:pt x="831" y="0"/>
                    <a:pt x="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97;p54">
              <a:extLst>
                <a:ext uri="{FF2B5EF4-FFF2-40B4-BE49-F238E27FC236}">
                  <a16:creationId xmlns:a16="http://schemas.microsoft.com/office/drawing/2014/main" id="{29C98F06-69DE-98AD-AEC9-1F2B33B52670}"/>
                </a:ext>
              </a:extLst>
            </p:cNvPr>
            <p:cNvSpPr/>
            <p:nvPr/>
          </p:nvSpPr>
          <p:spPr>
            <a:xfrm>
              <a:off x="9320325" y="2493938"/>
              <a:ext cx="26850" cy="40400"/>
            </a:xfrm>
            <a:custGeom>
              <a:avLst/>
              <a:gdLst/>
              <a:ahLst/>
              <a:cxnLst/>
              <a:rect l="l" t="t" r="r" b="b"/>
              <a:pathLst>
                <a:path w="1074" h="1616" extrusionOk="0">
                  <a:moveTo>
                    <a:pt x="410" y="0"/>
                  </a:moveTo>
                  <a:cubicBezTo>
                    <a:pt x="367" y="0"/>
                    <a:pt x="327" y="24"/>
                    <a:pt x="307" y="64"/>
                  </a:cubicBezTo>
                  <a:cubicBezTo>
                    <a:pt x="278" y="122"/>
                    <a:pt x="302" y="190"/>
                    <a:pt x="358" y="218"/>
                  </a:cubicBezTo>
                  <a:cubicBezTo>
                    <a:pt x="436" y="256"/>
                    <a:pt x="522" y="278"/>
                    <a:pt x="609" y="283"/>
                  </a:cubicBezTo>
                  <a:cubicBezTo>
                    <a:pt x="632" y="284"/>
                    <a:pt x="654" y="284"/>
                    <a:pt x="676" y="284"/>
                  </a:cubicBezTo>
                  <a:cubicBezTo>
                    <a:pt x="685" y="284"/>
                    <a:pt x="695" y="284"/>
                    <a:pt x="704" y="284"/>
                  </a:cubicBezTo>
                  <a:cubicBezTo>
                    <a:pt x="726" y="284"/>
                    <a:pt x="747" y="285"/>
                    <a:pt x="766" y="288"/>
                  </a:cubicBezTo>
                  <a:cubicBezTo>
                    <a:pt x="792" y="294"/>
                    <a:pt x="808" y="306"/>
                    <a:pt x="809" y="309"/>
                  </a:cubicBezTo>
                  <a:cubicBezTo>
                    <a:pt x="808" y="316"/>
                    <a:pt x="789" y="343"/>
                    <a:pt x="758" y="354"/>
                  </a:cubicBezTo>
                  <a:cubicBezTo>
                    <a:pt x="721" y="367"/>
                    <a:pt x="675" y="369"/>
                    <a:pt x="625" y="370"/>
                  </a:cubicBezTo>
                  <a:cubicBezTo>
                    <a:pt x="597" y="370"/>
                    <a:pt x="568" y="372"/>
                    <a:pt x="539" y="374"/>
                  </a:cubicBezTo>
                  <a:cubicBezTo>
                    <a:pt x="433" y="383"/>
                    <a:pt x="328" y="418"/>
                    <a:pt x="234" y="474"/>
                  </a:cubicBezTo>
                  <a:cubicBezTo>
                    <a:pt x="149" y="527"/>
                    <a:pt x="86" y="588"/>
                    <a:pt x="50" y="662"/>
                  </a:cubicBezTo>
                  <a:cubicBezTo>
                    <a:pt x="0" y="764"/>
                    <a:pt x="3" y="880"/>
                    <a:pt x="58" y="968"/>
                  </a:cubicBezTo>
                  <a:cubicBezTo>
                    <a:pt x="138" y="1094"/>
                    <a:pt x="291" y="1120"/>
                    <a:pt x="373" y="1133"/>
                  </a:cubicBezTo>
                  <a:lnTo>
                    <a:pt x="716" y="1191"/>
                  </a:lnTo>
                  <a:cubicBezTo>
                    <a:pt x="735" y="1195"/>
                    <a:pt x="758" y="1199"/>
                    <a:pt x="768" y="1205"/>
                  </a:cubicBezTo>
                  <a:cubicBezTo>
                    <a:pt x="772" y="1206"/>
                    <a:pt x="773" y="1216"/>
                    <a:pt x="773" y="1218"/>
                  </a:cubicBezTo>
                  <a:cubicBezTo>
                    <a:pt x="776" y="1245"/>
                    <a:pt x="761" y="1280"/>
                    <a:pt x="741" y="1297"/>
                  </a:cubicBezTo>
                  <a:cubicBezTo>
                    <a:pt x="696" y="1336"/>
                    <a:pt x="624" y="1355"/>
                    <a:pt x="549" y="1375"/>
                  </a:cubicBezTo>
                  <a:lnTo>
                    <a:pt x="489" y="1391"/>
                  </a:lnTo>
                  <a:cubicBezTo>
                    <a:pt x="427" y="1409"/>
                    <a:pt x="393" y="1473"/>
                    <a:pt x="410" y="1532"/>
                  </a:cubicBezTo>
                  <a:cubicBezTo>
                    <a:pt x="425" y="1584"/>
                    <a:pt x="471" y="1616"/>
                    <a:pt x="520" y="1616"/>
                  </a:cubicBezTo>
                  <a:cubicBezTo>
                    <a:pt x="531" y="1616"/>
                    <a:pt x="541" y="1614"/>
                    <a:pt x="550" y="1611"/>
                  </a:cubicBezTo>
                  <a:cubicBezTo>
                    <a:pt x="568" y="1606"/>
                    <a:pt x="586" y="1602"/>
                    <a:pt x="606" y="1596"/>
                  </a:cubicBezTo>
                  <a:cubicBezTo>
                    <a:pt x="698" y="1573"/>
                    <a:pt x="804" y="1546"/>
                    <a:pt x="891" y="1469"/>
                  </a:cubicBezTo>
                  <a:cubicBezTo>
                    <a:pt x="965" y="1405"/>
                    <a:pt x="1008" y="1301"/>
                    <a:pt x="1001" y="1201"/>
                  </a:cubicBezTo>
                  <a:cubicBezTo>
                    <a:pt x="993" y="1119"/>
                    <a:pt x="955" y="1052"/>
                    <a:pt x="890" y="1010"/>
                  </a:cubicBezTo>
                  <a:cubicBezTo>
                    <a:pt x="843" y="980"/>
                    <a:pt x="793" y="972"/>
                    <a:pt x="753" y="965"/>
                  </a:cubicBezTo>
                  <a:lnTo>
                    <a:pt x="410" y="908"/>
                  </a:lnTo>
                  <a:cubicBezTo>
                    <a:pt x="363" y="900"/>
                    <a:pt x="276" y="885"/>
                    <a:pt x="251" y="847"/>
                  </a:cubicBezTo>
                  <a:cubicBezTo>
                    <a:pt x="239" y="827"/>
                    <a:pt x="240" y="793"/>
                    <a:pt x="255" y="765"/>
                  </a:cubicBezTo>
                  <a:cubicBezTo>
                    <a:pt x="272" y="730"/>
                    <a:pt x="304" y="700"/>
                    <a:pt x="352" y="671"/>
                  </a:cubicBezTo>
                  <a:cubicBezTo>
                    <a:pt x="415" y="633"/>
                    <a:pt x="488" y="609"/>
                    <a:pt x="561" y="602"/>
                  </a:cubicBezTo>
                  <a:cubicBezTo>
                    <a:pt x="584" y="599"/>
                    <a:pt x="608" y="598"/>
                    <a:pt x="632" y="598"/>
                  </a:cubicBezTo>
                  <a:cubicBezTo>
                    <a:pt x="693" y="597"/>
                    <a:pt x="762" y="594"/>
                    <a:pt x="833" y="570"/>
                  </a:cubicBezTo>
                  <a:cubicBezTo>
                    <a:pt x="963" y="524"/>
                    <a:pt x="1073" y="386"/>
                    <a:pt x="1025" y="239"/>
                  </a:cubicBezTo>
                  <a:cubicBezTo>
                    <a:pt x="997" y="151"/>
                    <a:pt x="913" y="84"/>
                    <a:pt x="808" y="64"/>
                  </a:cubicBezTo>
                  <a:cubicBezTo>
                    <a:pt x="760" y="55"/>
                    <a:pt x="714" y="55"/>
                    <a:pt x="675" y="55"/>
                  </a:cubicBezTo>
                  <a:cubicBezTo>
                    <a:pt x="665" y="56"/>
                    <a:pt x="656" y="56"/>
                    <a:pt x="647" y="56"/>
                  </a:cubicBezTo>
                  <a:cubicBezTo>
                    <a:pt x="639" y="56"/>
                    <a:pt x="630" y="56"/>
                    <a:pt x="622" y="55"/>
                  </a:cubicBezTo>
                  <a:cubicBezTo>
                    <a:pt x="565" y="51"/>
                    <a:pt x="509" y="36"/>
                    <a:pt x="459" y="12"/>
                  </a:cubicBezTo>
                  <a:cubicBezTo>
                    <a:pt x="443" y="4"/>
                    <a:pt x="426" y="0"/>
                    <a:pt x="4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98;p54">
              <a:extLst>
                <a:ext uri="{FF2B5EF4-FFF2-40B4-BE49-F238E27FC236}">
                  <a16:creationId xmlns:a16="http://schemas.microsoft.com/office/drawing/2014/main" id="{D7EFB9AD-D970-03F1-5973-3893A1CFBC16}"/>
                </a:ext>
              </a:extLst>
            </p:cNvPr>
            <p:cNvSpPr/>
            <p:nvPr/>
          </p:nvSpPr>
          <p:spPr>
            <a:xfrm>
              <a:off x="9198675" y="2293738"/>
              <a:ext cx="26875" cy="40400"/>
            </a:xfrm>
            <a:custGeom>
              <a:avLst/>
              <a:gdLst/>
              <a:ahLst/>
              <a:cxnLst/>
              <a:rect l="l" t="t" r="r" b="b"/>
              <a:pathLst>
                <a:path w="1075" h="1616" extrusionOk="0">
                  <a:moveTo>
                    <a:pt x="411" y="0"/>
                  </a:moveTo>
                  <a:cubicBezTo>
                    <a:pt x="368" y="0"/>
                    <a:pt x="327" y="24"/>
                    <a:pt x="307" y="64"/>
                  </a:cubicBezTo>
                  <a:cubicBezTo>
                    <a:pt x="279" y="122"/>
                    <a:pt x="304" y="190"/>
                    <a:pt x="359" y="218"/>
                  </a:cubicBezTo>
                  <a:cubicBezTo>
                    <a:pt x="437" y="256"/>
                    <a:pt x="523" y="278"/>
                    <a:pt x="610" y="283"/>
                  </a:cubicBezTo>
                  <a:cubicBezTo>
                    <a:pt x="632" y="284"/>
                    <a:pt x="656" y="284"/>
                    <a:pt x="677" y="284"/>
                  </a:cubicBezTo>
                  <a:cubicBezTo>
                    <a:pt x="686" y="284"/>
                    <a:pt x="695" y="284"/>
                    <a:pt x="704" y="284"/>
                  </a:cubicBezTo>
                  <a:cubicBezTo>
                    <a:pt x="726" y="284"/>
                    <a:pt x="746" y="284"/>
                    <a:pt x="765" y="288"/>
                  </a:cubicBezTo>
                  <a:cubicBezTo>
                    <a:pt x="791" y="293"/>
                    <a:pt x="807" y="305"/>
                    <a:pt x="809" y="308"/>
                  </a:cubicBezTo>
                  <a:cubicBezTo>
                    <a:pt x="807" y="316"/>
                    <a:pt x="789" y="343"/>
                    <a:pt x="758" y="353"/>
                  </a:cubicBezTo>
                  <a:cubicBezTo>
                    <a:pt x="721" y="366"/>
                    <a:pt x="674" y="367"/>
                    <a:pt x="625" y="368"/>
                  </a:cubicBezTo>
                  <a:cubicBezTo>
                    <a:pt x="597" y="368"/>
                    <a:pt x="567" y="369"/>
                    <a:pt x="539" y="372"/>
                  </a:cubicBezTo>
                  <a:cubicBezTo>
                    <a:pt x="433" y="382"/>
                    <a:pt x="326" y="416"/>
                    <a:pt x="234" y="473"/>
                  </a:cubicBezTo>
                  <a:cubicBezTo>
                    <a:pt x="149" y="524"/>
                    <a:pt x="86" y="587"/>
                    <a:pt x="49" y="661"/>
                  </a:cubicBezTo>
                  <a:cubicBezTo>
                    <a:pt x="0" y="762"/>
                    <a:pt x="2" y="879"/>
                    <a:pt x="58" y="966"/>
                  </a:cubicBezTo>
                  <a:cubicBezTo>
                    <a:pt x="136" y="1092"/>
                    <a:pt x="290" y="1119"/>
                    <a:pt x="373" y="1132"/>
                  </a:cubicBezTo>
                  <a:lnTo>
                    <a:pt x="716" y="1189"/>
                  </a:lnTo>
                  <a:cubicBezTo>
                    <a:pt x="734" y="1194"/>
                    <a:pt x="758" y="1197"/>
                    <a:pt x="768" y="1202"/>
                  </a:cubicBezTo>
                  <a:cubicBezTo>
                    <a:pt x="771" y="1205"/>
                    <a:pt x="773" y="1215"/>
                    <a:pt x="773" y="1217"/>
                  </a:cubicBezTo>
                  <a:cubicBezTo>
                    <a:pt x="775" y="1244"/>
                    <a:pt x="761" y="1279"/>
                    <a:pt x="741" y="1296"/>
                  </a:cubicBezTo>
                  <a:cubicBezTo>
                    <a:pt x="695" y="1336"/>
                    <a:pt x="625" y="1355"/>
                    <a:pt x="549" y="1375"/>
                  </a:cubicBezTo>
                  <a:lnTo>
                    <a:pt x="488" y="1391"/>
                  </a:lnTo>
                  <a:cubicBezTo>
                    <a:pt x="427" y="1408"/>
                    <a:pt x="393" y="1472"/>
                    <a:pt x="410" y="1532"/>
                  </a:cubicBezTo>
                  <a:cubicBezTo>
                    <a:pt x="423" y="1581"/>
                    <a:pt x="470" y="1615"/>
                    <a:pt x="519" y="1615"/>
                  </a:cubicBezTo>
                  <a:cubicBezTo>
                    <a:pt x="530" y="1615"/>
                    <a:pt x="541" y="1613"/>
                    <a:pt x="551" y="1612"/>
                  </a:cubicBezTo>
                  <a:cubicBezTo>
                    <a:pt x="568" y="1607"/>
                    <a:pt x="588" y="1603"/>
                    <a:pt x="606" y="1597"/>
                  </a:cubicBezTo>
                  <a:cubicBezTo>
                    <a:pt x="700" y="1574"/>
                    <a:pt x="805" y="1547"/>
                    <a:pt x="892" y="1471"/>
                  </a:cubicBezTo>
                  <a:cubicBezTo>
                    <a:pt x="967" y="1405"/>
                    <a:pt x="1009" y="1300"/>
                    <a:pt x="1001" y="1201"/>
                  </a:cubicBezTo>
                  <a:cubicBezTo>
                    <a:pt x="994" y="1119"/>
                    <a:pt x="956" y="1052"/>
                    <a:pt x="891" y="1010"/>
                  </a:cubicBezTo>
                  <a:cubicBezTo>
                    <a:pt x="843" y="980"/>
                    <a:pt x="791" y="971"/>
                    <a:pt x="754" y="965"/>
                  </a:cubicBezTo>
                  <a:lnTo>
                    <a:pt x="411" y="907"/>
                  </a:lnTo>
                  <a:cubicBezTo>
                    <a:pt x="364" y="900"/>
                    <a:pt x="277" y="885"/>
                    <a:pt x="252" y="847"/>
                  </a:cubicBezTo>
                  <a:cubicBezTo>
                    <a:pt x="241" y="827"/>
                    <a:pt x="242" y="793"/>
                    <a:pt x="257" y="764"/>
                  </a:cubicBezTo>
                  <a:cubicBezTo>
                    <a:pt x="273" y="730"/>
                    <a:pt x="306" y="699"/>
                    <a:pt x="354" y="670"/>
                  </a:cubicBezTo>
                  <a:cubicBezTo>
                    <a:pt x="417" y="633"/>
                    <a:pt x="488" y="608"/>
                    <a:pt x="562" y="602"/>
                  </a:cubicBezTo>
                  <a:cubicBezTo>
                    <a:pt x="584" y="599"/>
                    <a:pt x="609" y="598"/>
                    <a:pt x="632" y="598"/>
                  </a:cubicBezTo>
                  <a:cubicBezTo>
                    <a:pt x="694" y="597"/>
                    <a:pt x="764" y="593"/>
                    <a:pt x="834" y="570"/>
                  </a:cubicBezTo>
                  <a:cubicBezTo>
                    <a:pt x="963" y="524"/>
                    <a:pt x="1074" y="385"/>
                    <a:pt x="1026" y="239"/>
                  </a:cubicBezTo>
                  <a:cubicBezTo>
                    <a:pt x="998" y="149"/>
                    <a:pt x="915" y="84"/>
                    <a:pt x="809" y="64"/>
                  </a:cubicBezTo>
                  <a:cubicBezTo>
                    <a:pt x="761" y="54"/>
                    <a:pt x="715" y="54"/>
                    <a:pt x="675" y="54"/>
                  </a:cubicBezTo>
                  <a:cubicBezTo>
                    <a:pt x="666" y="55"/>
                    <a:pt x="657" y="56"/>
                    <a:pt x="648" y="56"/>
                  </a:cubicBezTo>
                  <a:cubicBezTo>
                    <a:pt x="640" y="56"/>
                    <a:pt x="631" y="55"/>
                    <a:pt x="622" y="54"/>
                  </a:cubicBezTo>
                  <a:cubicBezTo>
                    <a:pt x="566" y="51"/>
                    <a:pt x="512" y="36"/>
                    <a:pt x="460" y="12"/>
                  </a:cubicBezTo>
                  <a:cubicBezTo>
                    <a:pt x="444" y="4"/>
                    <a:pt x="427" y="0"/>
                    <a:pt x="4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99;p54">
              <a:extLst>
                <a:ext uri="{FF2B5EF4-FFF2-40B4-BE49-F238E27FC236}">
                  <a16:creationId xmlns:a16="http://schemas.microsoft.com/office/drawing/2014/main" id="{A7CBB40E-E868-6ED8-048C-EDE585E96FCE}"/>
                </a:ext>
              </a:extLst>
            </p:cNvPr>
            <p:cNvSpPr/>
            <p:nvPr/>
          </p:nvSpPr>
          <p:spPr>
            <a:xfrm>
              <a:off x="9192225" y="2630363"/>
              <a:ext cx="54750" cy="46400"/>
            </a:xfrm>
            <a:custGeom>
              <a:avLst/>
              <a:gdLst/>
              <a:ahLst/>
              <a:cxnLst/>
              <a:rect l="l" t="t" r="r" b="b"/>
              <a:pathLst>
                <a:path w="2190" h="1856" extrusionOk="0">
                  <a:moveTo>
                    <a:pt x="251" y="1370"/>
                  </a:moveTo>
                  <a:cubicBezTo>
                    <a:pt x="295" y="1387"/>
                    <a:pt x="336" y="1404"/>
                    <a:pt x="377" y="1423"/>
                  </a:cubicBezTo>
                  <a:cubicBezTo>
                    <a:pt x="440" y="1447"/>
                    <a:pt x="503" y="1474"/>
                    <a:pt x="571" y="1494"/>
                  </a:cubicBezTo>
                  <a:cubicBezTo>
                    <a:pt x="566" y="1493"/>
                    <a:pt x="562" y="1493"/>
                    <a:pt x="556" y="1493"/>
                  </a:cubicBezTo>
                  <a:cubicBezTo>
                    <a:pt x="493" y="1489"/>
                    <a:pt x="433" y="1485"/>
                    <a:pt x="377" y="1473"/>
                  </a:cubicBezTo>
                  <a:cubicBezTo>
                    <a:pt x="313" y="1458"/>
                    <a:pt x="272" y="1426"/>
                    <a:pt x="251" y="1370"/>
                  </a:cubicBezTo>
                  <a:close/>
                  <a:moveTo>
                    <a:pt x="1415" y="228"/>
                  </a:moveTo>
                  <a:cubicBezTo>
                    <a:pt x="1636" y="228"/>
                    <a:pt x="1779" y="284"/>
                    <a:pt x="1842" y="395"/>
                  </a:cubicBezTo>
                  <a:cubicBezTo>
                    <a:pt x="1933" y="559"/>
                    <a:pt x="1893" y="991"/>
                    <a:pt x="1824" y="1193"/>
                  </a:cubicBezTo>
                  <a:cubicBezTo>
                    <a:pt x="1734" y="1450"/>
                    <a:pt x="1463" y="1626"/>
                    <a:pt x="1194" y="1626"/>
                  </a:cubicBezTo>
                  <a:cubicBezTo>
                    <a:pt x="1140" y="1626"/>
                    <a:pt x="1087" y="1619"/>
                    <a:pt x="1036" y="1604"/>
                  </a:cubicBezTo>
                  <a:cubicBezTo>
                    <a:pt x="1000" y="1595"/>
                    <a:pt x="967" y="1581"/>
                    <a:pt x="934" y="1569"/>
                  </a:cubicBezTo>
                  <a:cubicBezTo>
                    <a:pt x="891" y="1554"/>
                    <a:pt x="846" y="1537"/>
                    <a:pt x="797" y="1525"/>
                  </a:cubicBezTo>
                  <a:cubicBezTo>
                    <a:pt x="817" y="1524"/>
                    <a:pt x="835" y="1522"/>
                    <a:pt x="852" y="1520"/>
                  </a:cubicBezTo>
                  <a:cubicBezTo>
                    <a:pt x="1102" y="1492"/>
                    <a:pt x="1322" y="1312"/>
                    <a:pt x="1400" y="1073"/>
                  </a:cubicBezTo>
                  <a:cubicBezTo>
                    <a:pt x="1429" y="985"/>
                    <a:pt x="1427" y="908"/>
                    <a:pt x="1397" y="843"/>
                  </a:cubicBezTo>
                  <a:cubicBezTo>
                    <a:pt x="1368" y="780"/>
                    <a:pt x="1314" y="735"/>
                    <a:pt x="1245" y="715"/>
                  </a:cubicBezTo>
                  <a:cubicBezTo>
                    <a:pt x="1217" y="707"/>
                    <a:pt x="1187" y="702"/>
                    <a:pt x="1156" y="702"/>
                  </a:cubicBezTo>
                  <a:cubicBezTo>
                    <a:pt x="1088" y="702"/>
                    <a:pt x="1017" y="722"/>
                    <a:pt x="957" y="759"/>
                  </a:cubicBezTo>
                  <a:cubicBezTo>
                    <a:pt x="913" y="787"/>
                    <a:pt x="875" y="817"/>
                    <a:pt x="839" y="848"/>
                  </a:cubicBezTo>
                  <a:cubicBezTo>
                    <a:pt x="796" y="885"/>
                    <a:pt x="758" y="918"/>
                    <a:pt x="716" y="934"/>
                  </a:cubicBezTo>
                  <a:cubicBezTo>
                    <a:pt x="696" y="942"/>
                    <a:pt x="675" y="945"/>
                    <a:pt x="652" y="945"/>
                  </a:cubicBezTo>
                  <a:cubicBezTo>
                    <a:pt x="606" y="945"/>
                    <a:pt x="557" y="929"/>
                    <a:pt x="521" y="897"/>
                  </a:cubicBezTo>
                  <a:cubicBezTo>
                    <a:pt x="466" y="852"/>
                    <a:pt x="433" y="774"/>
                    <a:pt x="438" y="697"/>
                  </a:cubicBezTo>
                  <a:cubicBezTo>
                    <a:pt x="443" y="571"/>
                    <a:pt x="541" y="440"/>
                    <a:pt x="686" y="366"/>
                  </a:cubicBezTo>
                  <a:cubicBezTo>
                    <a:pt x="836" y="288"/>
                    <a:pt x="1012" y="265"/>
                    <a:pt x="1185" y="244"/>
                  </a:cubicBezTo>
                  <a:cubicBezTo>
                    <a:pt x="1269" y="233"/>
                    <a:pt x="1346" y="228"/>
                    <a:pt x="1415" y="228"/>
                  </a:cubicBezTo>
                  <a:close/>
                  <a:moveTo>
                    <a:pt x="1404" y="0"/>
                  </a:moveTo>
                  <a:cubicBezTo>
                    <a:pt x="1328" y="0"/>
                    <a:pt x="1245" y="6"/>
                    <a:pt x="1156" y="17"/>
                  </a:cubicBezTo>
                  <a:cubicBezTo>
                    <a:pt x="974" y="40"/>
                    <a:pt x="767" y="67"/>
                    <a:pt x="583" y="161"/>
                  </a:cubicBezTo>
                  <a:cubicBezTo>
                    <a:pt x="363" y="275"/>
                    <a:pt x="220" y="476"/>
                    <a:pt x="210" y="686"/>
                  </a:cubicBezTo>
                  <a:cubicBezTo>
                    <a:pt x="204" y="836"/>
                    <a:pt x="267" y="980"/>
                    <a:pt x="376" y="1072"/>
                  </a:cubicBezTo>
                  <a:cubicBezTo>
                    <a:pt x="455" y="1137"/>
                    <a:pt x="556" y="1172"/>
                    <a:pt x="655" y="1172"/>
                  </a:cubicBezTo>
                  <a:cubicBezTo>
                    <a:pt x="705" y="1172"/>
                    <a:pt x="755" y="1163"/>
                    <a:pt x="802" y="1145"/>
                  </a:cubicBezTo>
                  <a:cubicBezTo>
                    <a:pt x="878" y="1114"/>
                    <a:pt x="936" y="1065"/>
                    <a:pt x="989" y="1020"/>
                  </a:cubicBezTo>
                  <a:cubicBezTo>
                    <a:pt x="1020" y="996"/>
                    <a:pt x="1048" y="970"/>
                    <a:pt x="1078" y="953"/>
                  </a:cubicBezTo>
                  <a:cubicBezTo>
                    <a:pt x="1100" y="938"/>
                    <a:pt x="1131" y="929"/>
                    <a:pt x="1157" y="929"/>
                  </a:cubicBezTo>
                  <a:cubicBezTo>
                    <a:pt x="1166" y="929"/>
                    <a:pt x="1175" y="930"/>
                    <a:pt x="1182" y="933"/>
                  </a:cubicBezTo>
                  <a:cubicBezTo>
                    <a:pt x="1191" y="935"/>
                    <a:pt x="1193" y="938"/>
                    <a:pt x="1193" y="939"/>
                  </a:cubicBezTo>
                  <a:cubicBezTo>
                    <a:pt x="1193" y="942"/>
                    <a:pt x="1199" y="956"/>
                    <a:pt x="1185" y="1002"/>
                  </a:cubicBezTo>
                  <a:cubicBezTo>
                    <a:pt x="1134" y="1156"/>
                    <a:pt x="989" y="1274"/>
                    <a:pt x="828" y="1293"/>
                  </a:cubicBezTo>
                  <a:cubicBezTo>
                    <a:pt x="811" y="1295"/>
                    <a:pt x="793" y="1296"/>
                    <a:pt x="777" y="1296"/>
                  </a:cubicBezTo>
                  <a:cubicBezTo>
                    <a:pt x="670" y="1296"/>
                    <a:pt x="578" y="1257"/>
                    <a:pt x="466" y="1210"/>
                  </a:cubicBezTo>
                  <a:cubicBezTo>
                    <a:pt x="403" y="1184"/>
                    <a:pt x="339" y="1157"/>
                    <a:pt x="267" y="1135"/>
                  </a:cubicBezTo>
                  <a:cubicBezTo>
                    <a:pt x="250" y="1130"/>
                    <a:pt x="221" y="1120"/>
                    <a:pt x="186" y="1120"/>
                  </a:cubicBezTo>
                  <a:cubicBezTo>
                    <a:pt x="161" y="1120"/>
                    <a:pt x="132" y="1125"/>
                    <a:pt x="103" y="1141"/>
                  </a:cubicBezTo>
                  <a:cubicBezTo>
                    <a:pt x="37" y="1177"/>
                    <a:pt x="1" y="1253"/>
                    <a:pt x="12" y="1341"/>
                  </a:cubicBezTo>
                  <a:cubicBezTo>
                    <a:pt x="33" y="1527"/>
                    <a:pt x="149" y="1658"/>
                    <a:pt x="331" y="1696"/>
                  </a:cubicBezTo>
                  <a:cubicBezTo>
                    <a:pt x="402" y="1712"/>
                    <a:pt x="475" y="1718"/>
                    <a:pt x="542" y="1722"/>
                  </a:cubicBezTo>
                  <a:cubicBezTo>
                    <a:pt x="611" y="1725"/>
                    <a:pt x="675" y="1729"/>
                    <a:pt x="734" y="1744"/>
                  </a:cubicBezTo>
                  <a:cubicBezTo>
                    <a:pt x="774" y="1754"/>
                    <a:pt x="813" y="1768"/>
                    <a:pt x="856" y="1784"/>
                  </a:cubicBezTo>
                  <a:cubicBezTo>
                    <a:pt x="895" y="1799"/>
                    <a:pt x="934" y="1814"/>
                    <a:pt x="974" y="1824"/>
                  </a:cubicBezTo>
                  <a:cubicBezTo>
                    <a:pt x="1047" y="1846"/>
                    <a:pt x="1122" y="1855"/>
                    <a:pt x="1197" y="1855"/>
                  </a:cubicBezTo>
                  <a:cubicBezTo>
                    <a:pt x="1561" y="1855"/>
                    <a:pt x="1918" y="1620"/>
                    <a:pt x="2041" y="1269"/>
                  </a:cubicBezTo>
                  <a:cubicBezTo>
                    <a:pt x="2112" y="1063"/>
                    <a:pt x="2190" y="547"/>
                    <a:pt x="2041" y="283"/>
                  </a:cubicBezTo>
                  <a:cubicBezTo>
                    <a:pt x="1935" y="94"/>
                    <a:pt x="1722" y="0"/>
                    <a:pt x="14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00;p54">
              <a:extLst>
                <a:ext uri="{FF2B5EF4-FFF2-40B4-BE49-F238E27FC236}">
                  <a16:creationId xmlns:a16="http://schemas.microsoft.com/office/drawing/2014/main" id="{05F7C507-6FB3-9778-02A5-0ECBE5868475}"/>
                </a:ext>
              </a:extLst>
            </p:cNvPr>
            <p:cNvSpPr/>
            <p:nvPr/>
          </p:nvSpPr>
          <p:spPr>
            <a:xfrm>
              <a:off x="9255925" y="2634988"/>
              <a:ext cx="36875" cy="37050"/>
            </a:xfrm>
            <a:custGeom>
              <a:avLst/>
              <a:gdLst/>
              <a:ahLst/>
              <a:cxnLst/>
              <a:rect l="l" t="t" r="r" b="b"/>
              <a:pathLst>
                <a:path w="1475" h="1482" extrusionOk="0">
                  <a:moveTo>
                    <a:pt x="655" y="230"/>
                  </a:moveTo>
                  <a:cubicBezTo>
                    <a:pt x="695" y="230"/>
                    <a:pt x="735" y="235"/>
                    <a:pt x="774" y="246"/>
                  </a:cubicBezTo>
                  <a:cubicBezTo>
                    <a:pt x="1019" y="312"/>
                    <a:pt x="1230" y="431"/>
                    <a:pt x="1241" y="483"/>
                  </a:cubicBezTo>
                  <a:cubicBezTo>
                    <a:pt x="1241" y="510"/>
                    <a:pt x="1234" y="521"/>
                    <a:pt x="1224" y="530"/>
                  </a:cubicBezTo>
                  <a:cubicBezTo>
                    <a:pt x="1178" y="573"/>
                    <a:pt x="1059" y="582"/>
                    <a:pt x="956" y="582"/>
                  </a:cubicBezTo>
                  <a:cubicBezTo>
                    <a:pt x="914" y="582"/>
                    <a:pt x="874" y="580"/>
                    <a:pt x="844" y="579"/>
                  </a:cubicBezTo>
                  <a:cubicBezTo>
                    <a:pt x="819" y="578"/>
                    <a:pt x="796" y="576"/>
                    <a:pt x="776" y="576"/>
                  </a:cubicBezTo>
                  <a:cubicBezTo>
                    <a:pt x="770" y="576"/>
                    <a:pt x="764" y="576"/>
                    <a:pt x="759" y="577"/>
                  </a:cubicBezTo>
                  <a:cubicBezTo>
                    <a:pt x="748" y="577"/>
                    <a:pt x="738" y="577"/>
                    <a:pt x="728" y="577"/>
                  </a:cubicBezTo>
                  <a:cubicBezTo>
                    <a:pt x="703" y="577"/>
                    <a:pt x="681" y="576"/>
                    <a:pt x="662" y="572"/>
                  </a:cubicBezTo>
                  <a:cubicBezTo>
                    <a:pt x="612" y="561"/>
                    <a:pt x="562" y="522"/>
                    <a:pt x="514" y="484"/>
                  </a:cubicBezTo>
                  <a:cubicBezTo>
                    <a:pt x="495" y="468"/>
                    <a:pt x="471" y="460"/>
                    <a:pt x="446" y="460"/>
                  </a:cubicBezTo>
                  <a:cubicBezTo>
                    <a:pt x="436" y="460"/>
                    <a:pt x="425" y="462"/>
                    <a:pt x="415" y="465"/>
                  </a:cubicBezTo>
                  <a:cubicBezTo>
                    <a:pt x="380" y="474"/>
                    <a:pt x="352" y="499"/>
                    <a:pt x="338" y="533"/>
                  </a:cubicBezTo>
                  <a:cubicBezTo>
                    <a:pt x="324" y="574"/>
                    <a:pt x="319" y="614"/>
                    <a:pt x="322" y="654"/>
                  </a:cubicBezTo>
                  <a:cubicBezTo>
                    <a:pt x="319" y="651"/>
                    <a:pt x="312" y="647"/>
                    <a:pt x="309" y="643"/>
                  </a:cubicBezTo>
                  <a:lnTo>
                    <a:pt x="285" y="624"/>
                  </a:lnTo>
                  <a:cubicBezTo>
                    <a:pt x="255" y="593"/>
                    <a:pt x="241" y="536"/>
                    <a:pt x="255" y="485"/>
                  </a:cubicBezTo>
                  <a:cubicBezTo>
                    <a:pt x="268" y="430"/>
                    <a:pt x="306" y="375"/>
                    <a:pt x="364" y="330"/>
                  </a:cubicBezTo>
                  <a:cubicBezTo>
                    <a:pt x="445" y="264"/>
                    <a:pt x="551" y="230"/>
                    <a:pt x="655" y="230"/>
                  </a:cubicBezTo>
                  <a:close/>
                  <a:moveTo>
                    <a:pt x="429" y="867"/>
                  </a:moveTo>
                  <a:lnTo>
                    <a:pt x="429" y="867"/>
                  </a:lnTo>
                  <a:cubicBezTo>
                    <a:pt x="442" y="878"/>
                    <a:pt x="452" y="889"/>
                    <a:pt x="464" y="899"/>
                  </a:cubicBezTo>
                  <a:cubicBezTo>
                    <a:pt x="504" y="932"/>
                    <a:pt x="546" y="957"/>
                    <a:pt x="588" y="980"/>
                  </a:cubicBezTo>
                  <a:cubicBezTo>
                    <a:pt x="624" y="1003"/>
                    <a:pt x="658" y="1022"/>
                    <a:pt x="687" y="1045"/>
                  </a:cubicBezTo>
                  <a:cubicBezTo>
                    <a:pt x="730" y="1080"/>
                    <a:pt x="748" y="1127"/>
                    <a:pt x="738" y="1147"/>
                  </a:cubicBezTo>
                  <a:cubicBezTo>
                    <a:pt x="737" y="1150"/>
                    <a:pt x="733" y="1156"/>
                    <a:pt x="726" y="1166"/>
                  </a:cubicBezTo>
                  <a:cubicBezTo>
                    <a:pt x="678" y="1223"/>
                    <a:pt x="602" y="1254"/>
                    <a:pt x="527" y="1254"/>
                  </a:cubicBezTo>
                  <a:cubicBezTo>
                    <a:pt x="484" y="1254"/>
                    <a:pt x="441" y="1244"/>
                    <a:pt x="404" y="1222"/>
                  </a:cubicBezTo>
                  <a:cubicBezTo>
                    <a:pt x="386" y="1211"/>
                    <a:pt x="380" y="1204"/>
                    <a:pt x="378" y="1200"/>
                  </a:cubicBezTo>
                  <a:cubicBezTo>
                    <a:pt x="362" y="1176"/>
                    <a:pt x="380" y="1112"/>
                    <a:pt x="396" y="1054"/>
                  </a:cubicBezTo>
                  <a:cubicBezTo>
                    <a:pt x="412" y="1001"/>
                    <a:pt x="431" y="935"/>
                    <a:pt x="429" y="867"/>
                  </a:cubicBezTo>
                  <a:close/>
                  <a:moveTo>
                    <a:pt x="659" y="0"/>
                  </a:moveTo>
                  <a:cubicBezTo>
                    <a:pt x="502" y="0"/>
                    <a:pt x="345" y="52"/>
                    <a:pt x="222" y="150"/>
                  </a:cubicBezTo>
                  <a:cubicBezTo>
                    <a:pt x="124" y="227"/>
                    <a:pt x="59" y="324"/>
                    <a:pt x="34" y="428"/>
                  </a:cubicBezTo>
                  <a:cubicBezTo>
                    <a:pt x="1" y="562"/>
                    <a:pt x="37" y="698"/>
                    <a:pt x="128" y="786"/>
                  </a:cubicBezTo>
                  <a:cubicBezTo>
                    <a:pt x="141" y="798"/>
                    <a:pt x="154" y="811"/>
                    <a:pt x="167" y="821"/>
                  </a:cubicBezTo>
                  <a:cubicBezTo>
                    <a:pt x="178" y="830"/>
                    <a:pt x="191" y="840"/>
                    <a:pt x="195" y="846"/>
                  </a:cubicBezTo>
                  <a:cubicBezTo>
                    <a:pt x="212" y="869"/>
                    <a:pt x="193" y="933"/>
                    <a:pt x="177" y="990"/>
                  </a:cubicBezTo>
                  <a:cubicBezTo>
                    <a:pt x="150" y="1086"/>
                    <a:pt x="112" y="1219"/>
                    <a:pt x="193" y="1332"/>
                  </a:cubicBezTo>
                  <a:cubicBezTo>
                    <a:pt x="215" y="1364"/>
                    <a:pt x="246" y="1393"/>
                    <a:pt x="288" y="1416"/>
                  </a:cubicBezTo>
                  <a:cubicBezTo>
                    <a:pt x="362" y="1460"/>
                    <a:pt x="445" y="1481"/>
                    <a:pt x="529" y="1481"/>
                  </a:cubicBezTo>
                  <a:cubicBezTo>
                    <a:pt x="669" y="1481"/>
                    <a:pt x="810" y="1423"/>
                    <a:pt x="903" y="1310"/>
                  </a:cubicBezTo>
                  <a:cubicBezTo>
                    <a:pt x="924" y="1287"/>
                    <a:pt x="939" y="1262"/>
                    <a:pt x="950" y="1239"/>
                  </a:cubicBezTo>
                  <a:cubicBezTo>
                    <a:pt x="1011" y="1100"/>
                    <a:pt x="936" y="952"/>
                    <a:pt x="835" y="867"/>
                  </a:cubicBezTo>
                  <a:cubicBezTo>
                    <a:pt x="806" y="844"/>
                    <a:pt x="775" y="824"/>
                    <a:pt x="746" y="805"/>
                  </a:cubicBezTo>
                  <a:lnTo>
                    <a:pt x="763" y="805"/>
                  </a:lnTo>
                  <a:cubicBezTo>
                    <a:pt x="784" y="806"/>
                    <a:pt x="808" y="806"/>
                    <a:pt x="838" y="807"/>
                  </a:cubicBezTo>
                  <a:cubicBezTo>
                    <a:pt x="875" y="809"/>
                    <a:pt x="918" y="810"/>
                    <a:pt x="962" y="810"/>
                  </a:cubicBezTo>
                  <a:cubicBezTo>
                    <a:pt x="1109" y="810"/>
                    <a:pt x="1280" y="794"/>
                    <a:pt x="1383" y="694"/>
                  </a:cubicBezTo>
                  <a:cubicBezTo>
                    <a:pt x="1441" y="640"/>
                    <a:pt x="1472" y="567"/>
                    <a:pt x="1472" y="483"/>
                  </a:cubicBezTo>
                  <a:cubicBezTo>
                    <a:pt x="1474" y="226"/>
                    <a:pt x="1027" y="75"/>
                    <a:pt x="835" y="23"/>
                  </a:cubicBezTo>
                  <a:cubicBezTo>
                    <a:pt x="777" y="7"/>
                    <a:pt x="718" y="0"/>
                    <a:pt x="6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01;p54">
              <a:extLst>
                <a:ext uri="{FF2B5EF4-FFF2-40B4-BE49-F238E27FC236}">
                  <a16:creationId xmlns:a16="http://schemas.microsoft.com/office/drawing/2014/main" id="{BF970FDF-03D8-4B22-521B-99A5C13C9F80}"/>
                </a:ext>
              </a:extLst>
            </p:cNvPr>
            <p:cNvSpPr/>
            <p:nvPr/>
          </p:nvSpPr>
          <p:spPr>
            <a:xfrm>
              <a:off x="9247425" y="2343088"/>
              <a:ext cx="36850" cy="37050"/>
            </a:xfrm>
            <a:custGeom>
              <a:avLst/>
              <a:gdLst/>
              <a:ahLst/>
              <a:cxnLst/>
              <a:rect l="l" t="t" r="r" b="b"/>
              <a:pathLst>
                <a:path w="1474" h="1482" extrusionOk="0">
                  <a:moveTo>
                    <a:pt x="656" y="230"/>
                  </a:moveTo>
                  <a:cubicBezTo>
                    <a:pt x="696" y="230"/>
                    <a:pt x="737" y="235"/>
                    <a:pt x="773" y="246"/>
                  </a:cubicBezTo>
                  <a:cubicBezTo>
                    <a:pt x="1019" y="312"/>
                    <a:pt x="1230" y="430"/>
                    <a:pt x="1242" y="483"/>
                  </a:cubicBezTo>
                  <a:cubicBezTo>
                    <a:pt x="1242" y="509"/>
                    <a:pt x="1233" y="521"/>
                    <a:pt x="1225" y="530"/>
                  </a:cubicBezTo>
                  <a:cubicBezTo>
                    <a:pt x="1178" y="573"/>
                    <a:pt x="1059" y="582"/>
                    <a:pt x="956" y="582"/>
                  </a:cubicBezTo>
                  <a:cubicBezTo>
                    <a:pt x="914" y="582"/>
                    <a:pt x="874" y="580"/>
                    <a:pt x="844" y="579"/>
                  </a:cubicBezTo>
                  <a:cubicBezTo>
                    <a:pt x="810" y="578"/>
                    <a:pt x="782" y="577"/>
                    <a:pt x="758" y="577"/>
                  </a:cubicBezTo>
                  <a:cubicBezTo>
                    <a:pt x="748" y="577"/>
                    <a:pt x="738" y="577"/>
                    <a:pt x="728" y="577"/>
                  </a:cubicBezTo>
                  <a:cubicBezTo>
                    <a:pt x="704" y="577"/>
                    <a:pt x="681" y="576"/>
                    <a:pt x="661" y="571"/>
                  </a:cubicBezTo>
                  <a:cubicBezTo>
                    <a:pt x="612" y="561"/>
                    <a:pt x="563" y="521"/>
                    <a:pt x="515" y="484"/>
                  </a:cubicBezTo>
                  <a:cubicBezTo>
                    <a:pt x="494" y="468"/>
                    <a:pt x="470" y="460"/>
                    <a:pt x="446" y="460"/>
                  </a:cubicBezTo>
                  <a:cubicBezTo>
                    <a:pt x="435" y="460"/>
                    <a:pt x="425" y="462"/>
                    <a:pt x="414" y="465"/>
                  </a:cubicBezTo>
                  <a:cubicBezTo>
                    <a:pt x="379" y="474"/>
                    <a:pt x="351" y="499"/>
                    <a:pt x="338" y="533"/>
                  </a:cubicBezTo>
                  <a:cubicBezTo>
                    <a:pt x="322" y="574"/>
                    <a:pt x="318" y="614"/>
                    <a:pt x="322" y="654"/>
                  </a:cubicBezTo>
                  <a:cubicBezTo>
                    <a:pt x="318" y="650"/>
                    <a:pt x="313" y="647"/>
                    <a:pt x="309" y="643"/>
                  </a:cubicBezTo>
                  <a:cubicBezTo>
                    <a:pt x="301" y="637"/>
                    <a:pt x="293" y="630"/>
                    <a:pt x="286" y="624"/>
                  </a:cubicBezTo>
                  <a:cubicBezTo>
                    <a:pt x="255" y="593"/>
                    <a:pt x="242" y="536"/>
                    <a:pt x="255" y="485"/>
                  </a:cubicBezTo>
                  <a:cubicBezTo>
                    <a:pt x="269" y="429"/>
                    <a:pt x="308" y="375"/>
                    <a:pt x="365" y="330"/>
                  </a:cubicBezTo>
                  <a:cubicBezTo>
                    <a:pt x="446" y="264"/>
                    <a:pt x="552" y="230"/>
                    <a:pt x="656" y="230"/>
                  </a:cubicBezTo>
                  <a:close/>
                  <a:moveTo>
                    <a:pt x="430" y="867"/>
                  </a:moveTo>
                  <a:cubicBezTo>
                    <a:pt x="442" y="878"/>
                    <a:pt x="453" y="889"/>
                    <a:pt x="464" y="898"/>
                  </a:cubicBezTo>
                  <a:cubicBezTo>
                    <a:pt x="505" y="931"/>
                    <a:pt x="548" y="956"/>
                    <a:pt x="589" y="979"/>
                  </a:cubicBezTo>
                  <a:cubicBezTo>
                    <a:pt x="625" y="1001"/>
                    <a:pt x="660" y="1022"/>
                    <a:pt x="688" y="1044"/>
                  </a:cubicBezTo>
                  <a:cubicBezTo>
                    <a:pt x="726" y="1075"/>
                    <a:pt x="751" y="1123"/>
                    <a:pt x="740" y="1147"/>
                  </a:cubicBezTo>
                  <a:cubicBezTo>
                    <a:pt x="739" y="1150"/>
                    <a:pt x="735" y="1155"/>
                    <a:pt x="726" y="1166"/>
                  </a:cubicBezTo>
                  <a:cubicBezTo>
                    <a:pt x="679" y="1223"/>
                    <a:pt x="603" y="1254"/>
                    <a:pt x="528" y="1254"/>
                  </a:cubicBezTo>
                  <a:cubicBezTo>
                    <a:pt x="485" y="1254"/>
                    <a:pt x="442" y="1244"/>
                    <a:pt x="405" y="1222"/>
                  </a:cubicBezTo>
                  <a:cubicBezTo>
                    <a:pt x="388" y="1211"/>
                    <a:pt x="381" y="1202"/>
                    <a:pt x="378" y="1200"/>
                  </a:cubicBezTo>
                  <a:cubicBezTo>
                    <a:pt x="362" y="1176"/>
                    <a:pt x="381" y="1112"/>
                    <a:pt x="397" y="1054"/>
                  </a:cubicBezTo>
                  <a:cubicBezTo>
                    <a:pt x="413" y="1001"/>
                    <a:pt x="431" y="934"/>
                    <a:pt x="430" y="867"/>
                  </a:cubicBezTo>
                  <a:close/>
                  <a:moveTo>
                    <a:pt x="658" y="1"/>
                  </a:moveTo>
                  <a:cubicBezTo>
                    <a:pt x="502" y="1"/>
                    <a:pt x="345" y="53"/>
                    <a:pt x="222" y="151"/>
                  </a:cubicBezTo>
                  <a:cubicBezTo>
                    <a:pt x="124" y="228"/>
                    <a:pt x="59" y="326"/>
                    <a:pt x="33" y="429"/>
                  </a:cubicBezTo>
                  <a:cubicBezTo>
                    <a:pt x="0" y="562"/>
                    <a:pt x="36" y="700"/>
                    <a:pt x="127" y="787"/>
                  </a:cubicBezTo>
                  <a:cubicBezTo>
                    <a:pt x="140" y="800"/>
                    <a:pt x="154" y="811"/>
                    <a:pt x="167" y="821"/>
                  </a:cubicBezTo>
                  <a:cubicBezTo>
                    <a:pt x="179" y="830"/>
                    <a:pt x="191" y="839"/>
                    <a:pt x="196" y="846"/>
                  </a:cubicBezTo>
                  <a:cubicBezTo>
                    <a:pt x="212" y="868"/>
                    <a:pt x="194" y="933"/>
                    <a:pt x="178" y="990"/>
                  </a:cubicBezTo>
                  <a:cubicBezTo>
                    <a:pt x="152" y="1086"/>
                    <a:pt x="112" y="1218"/>
                    <a:pt x="194" y="1332"/>
                  </a:cubicBezTo>
                  <a:cubicBezTo>
                    <a:pt x="217" y="1364"/>
                    <a:pt x="248" y="1393"/>
                    <a:pt x="288" y="1416"/>
                  </a:cubicBezTo>
                  <a:cubicBezTo>
                    <a:pt x="362" y="1460"/>
                    <a:pt x="446" y="1481"/>
                    <a:pt x="531" y="1481"/>
                  </a:cubicBezTo>
                  <a:cubicBezTo>
                    <a:pt x="671" y="1481"/>
                    <a:pt x="810" y="1422"/>
                    <a:pt x="901" y="1311"/>
                  </a:cubicBezTo>
                  <a:cubicBezTo>
                    <a:pt x="923" y="1287"/>
                    <a:pt x="938" y="1264"/>
                    <a:pt x="948" y="1240"/>
                  </a:cubicBezTo>
                  <a:cubicBezTo>
                    <a:pt x="1011" y="1102"/>
                    <a:pt x="936" y="955"/>
                    <a:pt x="835" y="870"/>
                  </a:cubicBezTo>
                  <a:cubicBezTo>
                    <a:pt x="805" y="846"/>
                    <a:pt x="774" y="827"/>
                    <a:pt x="745" y="807"/>
                  </a:cubicBezTo>
                  <a:lnTo>
                    <a:pt x="762" y="807"/>
                  </a:lnTo>
                  <a:cubicBezTo>
                    <a:pt x="784" y="807"/>
                    <a:pt x="807" y="807"/>
                    <a:pt x="837" y="808"/>
                  </a:cubicBezTo>
                  <a:cubicBezTo>
                    <a:pt x="874" y="810"/>
                    <a:pt x="915" y="811"/>
                    <a:pt x="958" y="811"/>
                  </a:cubicBezTo>
                  <a:cubicBezTo>
                    <a:pt x="1106" y="811"/>
                    <a:pt x="1279" y="794"/>
                    <a:pt x="1383" y="695"/>
                  </a:cubicBezTo>
                  <a:cubicBezTo>
                    <a:pt x="1440" y="641"/>
                    <a:pt x="1469" y="568"/>
                    <a:pt x="1471" y="485"/>
                  </a:cubicBezTo>
                  <a:cubicBezTo>
                    <a:pt x="1474" y="226"/>
                    <a:pt x="1026" y="76"/>
                    <a:pt x="834" y="24"/>
                  </a:cubicBezTo>
                  <a:cubicBezTo>
                    <a:pt x="777" y="8"/>
                    <a:pt x="717" y="1"/>
                    <a:pt x="6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2;p54">
              <a:extLst>
                <a:ext uri="{FF2B5EF4-FFF2-40B4-BE49-F238E27FC236}">
                  <a16:creationId xmlns:a16="http://schemas.microsoft.com/office/drawing/2014/main" id="{9F24CF3E-3481-5750-D256-581BEDC1164C}"/>
                </a:ext>
              </a:extLst>
            </p:cNvPr>
            <p:cNvSpPr/>
            <p:nvPr/>
          </p:nvSpPr>
          <p:spPr>
            <a:xfrm>
              <a:off x="9260225" y="2578088"/>
              <a:ext cx="64275" cy="50000"/>
            </a:xfrm>
            <a:custGeom>
              <a:avLst/>
              <a:gdLst/>
              <a:ahLst/>
              <a:cxnLst/>
              <a:rect l="l" t="t" r="r" b="b"/>
              <a:pathLst>
                <a:path w="2571" h="2000" extrusionOk="0">
                  <a:moveTo>
                    <a:pt x="1842" y="231"/>
                  </a:moveTo>
                  <a:cubicBezTo>
                    <a:pt x="1904" y="231"/>
                    <a:pt x="1974" y="249"/>
                    <a:pt x="1992" y="287"/>
                  </a:cubicBezTo>
                  <a:cubicBezTo>
                    <a:pt x="2000" y="305"/>
                    <a:pt x="2003" y="333"/>
                    <a:pt x="1999" y="372"/>
                  </a:cubicBezTo>
                  <a:cubicBezTo>
                    <a:pt x="1981" y="548"/>
                    <a:pt x="1893" y="714"/>
                    <a:pt x="1805" y="876"/>
                  </a:cubicBezTo>
                  <a:cubicBezTo>
                    <a:pt x="1789" y="906"/>
                    <a:pt x="1788" y="944"/>
                    <a:pt x="1802" y="976"/>
                  </a:cubicBezTo>
                  <a:cubicBezTo>
                    <a:pt x="1816" y="1008"/>
                    <a:pt x="1845" y="1032"/>
                    <a:pt x="1878" y="1042"/>
                  </a:cubicBezTo>
                  <a:cubicBezTo>
                    <a:pt x="1929" y="1055"/>
                    <a:pt x="1980" y="1062"/>
                    <a:pt x="2028" y="1062"/>
                  </a:cubicBezTo>
                  <a:cubicBezTo>
                    <a:pt x="2099" y="1062"/>
                    <a:pt x="2166" y="1048"/>
                    <a:pt x="2227" y="1021"/>
                  </a:cubicBezTo>
                  <a:lnTo>
                    <a:pt x="2227" y="1021"/>
                  </a:lnTo>
                  <a:cubicBezTo>
                    <a:pt x="2199" y="1078"/>
                    <a:pt x="2178" y="1134"/>
                    <a:pt x="2156" y="1187"/>
                  </a:cubicBezTo>
                  <a:cubicBezTo>
                    <a:pt x="2129" y="1258"/>
                    <a:pt x="2103" y="1325"/>
                    <a:pt x="2060" y="1396"/>
                  </a:cubicBezTo>
                  <a:cubicBezTo>
                    <a:pt x="1995" y="1509"/>
                    <a:pt x="1920" y="1636"/>
                    <a:pt x="1816" y="1711"/>
                  </a:cubicBezTo>
                  <a:cubicBezTo>
                    <a:pt x="1766" y="1748"/>
                    <a:pt x="1699" y="1773"/>
                    <a:pt x="1636" y="1773"/>
                  </a:cubicBezTo>
                  <a:cubicBezTo>
                    <a:pt x="1597" y="1773"/>
                    <a:pt x="1561" y="1764"/>
                    <a:pt x="1531" y="1742"/>
                  </a:cubicBezTo>
                  <a:cubicBezTo>
                    <a:pt x="1429" y="1670"/>
                    <a:pt x="1437" y="1490"/>
                    <a:pt x="1503" y="1358"/>
                  </a:cubicBezTo>
                  <a:cubicBezTo>
                    <a:pt x="1510" y="1343"/>
                    <a:pt x="1519" y="1328"/>
                    <a:pt x="1526" y="1312"/>
                  </a:cubicBezTo>
                  <a:cubicBezTo>
                    <a:pt x="1584" y="1204"/>
                    <a:pt x="1669" y="1040"/>
                    <a:pt x="1579" y="885"/>
                  </a:cubicBezTo>
                  <a:cubicBezTo>
                    <a:pt x="1563" y="857"/>
                    <a:pt x="1535" y="837"/>
                    <a:pt x="1503" y="830"/>
                  </a:cubicBezTo>
                  <a:cubicBezTo>
                    <a:pt x="1494" y="829"/>
                    <a:pt x="1488" y="828"/>
                    <a:pt x="1479" y="828"/>
                  </a:cubicBezTo>
                  <a:cubicBezTo>
                    <a:pt x="1455" y="828"/>
                    <a:pt x="1430" y="836"/>
                    <a:pt x="1414" y="853"/>
                  </a:cubicBezTo>
                  <a:cubicBezTo>
                    <a:pt x="1322" y="922"/>
                    <a:pt x="1271" y="1018"/>
                    <a:pt x="1226" y="1103"/>
                  </a:cubicBezTo>
                  <a:cubicBezTo>
                    <a:pt x="1186" y="1178"/>
                    <a:pt x="1152" y="1242"/>
                    <a:pt x="1098" y="1279"/>
                  </a:cubicBezTo>
                  <a:cubicBezTo>
                    <a:pt x="999" y="1348"/>
                    <a:pt x="821" y="1354"/>
                    <a:pt x="661" y="1359"/>
                  </a:cubicBezTo>
                  <a:cubicBezTo>
                    <a:pt x="604" y="1360"/>
                    <a:pt x="549" y="1363"/>
                    <a:pt x="501" y="1368"/>
                  </a:cubicBezTo>
                  <a:cubicBezTo>
                    <a:pt x="470" y="1370"/>
                    <a:pt x="442" y="1371"/>
                    <a:pt x="417" y="1371"/>
                  </a:cubicBezTo>
                  <a:cubicBezTo>
                    <a:pt x="326" y="1371"/>
                    <a:pt x="271" y="1355"/>
                    <a:pt x="250" y="1320"/>
                  </a:cubicBezTo>
                  <a:cubicBezTo>
                    <a:pt x="241" y="1305"/>
                    <a:pt x="240" y="1284"/>
                    <a:pt x="246" y="1261"/>
                  </a:cubicBezTo>
                  <a:cubicBezTo>
                    <a:pt x="259" y="1219"/>
                    <a:pt x="293" y="1176"/>
                    <a:pt x="334" y="1156"/>
                  </a:cubicBezTo>
                  <a:cubicBezTo>
                    <a:pt x="400" y="1122"/>
                    <a:pt x="482" y="1117"/>
                    <a:pt x="571" y="1117"/>
                  </a:cubicBezTo>
                  <a:cubicBezTo>
                    <a:pt x="593" y="1117"/>
                    <a:pt x="616" y="1118"/>
                    <a:pt x="639" y="1118"/>
                  </a:cubicBezTo>
                  <a:lnTo>
                    <a:pt x="664" y="1118"/>
                  </a:lnTo>
                  <a:cubicBezTo>
                    <a:pt x="670" y="1118"/>
                    <a:pt x="676" y="1118"/>
                    <a:pt x="683" y="1118"/>
                  </a:cubicBezTo>
                  <a:cubicBezTo>
                    <a:pt x="833" y="1118"/>
                    <a:pt x="986" y="1104"/>
                    <a:pt x="1110" y="1008"/>
                  </a:cubicBezTo>
                  <a:cubicBezTo>
                    <a:pt x="1228" y="916"/>
                    <a:pt x="1280" y="780"/>
                    <a:pt x="1324" y="660"/>
                  </a:cubicBezTo>
                  <a:cubicBezTo>
                    <a:pt x="1344" y="605"/>
                    <a:pt x="1362" y="553"/>
                    <a:pt x="1387" y="508"/>
                  </a:cubicBezTo>
                  <a:cubicBezTo>
                    <a:pt x="1473" y="344"/>
                    <a:pt x="1656" y="233"/>
                    <a:pt x="1841" y="231"/>
                  </a:cubicBezTo>
                  <a:close/>
                  <a:moveTo>
                    <a:pt x="1850" y="1"/>
                  </a:moveTo>
                  <a:cubicBezTo>
                    <a:pt x="1847" y="1"/>
                    <a:pt x="1843" y="1"/>
                    <a:pt x="1839" y="1"/>
                  </a:cubicBezTo>
                  <a:cubicBezTo>
                    <a:pt x="1568" y="3"/>
                    <a:pt x="1311" y="159"/>
                    <a:pt x="1184" y="399"/>
                  </a:cubicBezTo>
                  <a:cubicBezTo>
                    <a:pt x="1152" y="460"/>
                    <a:pt x="1129" y="521"/>
                    <a:pt x="1108" y="580"/>
                  </a:cubicBezTo>
                  <a:cubicBezTo>
                    <a:pt x="1070" y="684"/>
                    <a:pt x="1036" y="775"/>
                    <a:pt x="969" y="826"/>
                  </a:cubicBezTo>
                  <a:cubicBezTo>
                    <a:pt x="900" y="879"/>
                    <a:pt x="793" y="888"/>
                    <a:pt x="686" y="888"/>
                  </a:cubicBezTo>
                  <a:cubicBezTo>
                    <a:pt x="680" y="888"/>
                    <a:pt x="673" y="888"/>
                    <a:pt x="666" y="888"/>
                  </a:cubicBezTo>
                  <a:lnTo>
                    <a:pt x="640" y="888"/>
                  </a:lnTo>
                  <a:cubicBezTo>
                    <a:pt x="620" y="888"/>
                    <a:pt x="600" y="888"/>
                    <a:pt x="580" y="888"/>
                  </a:cubicBezTo>
                  <a:cubicBezTo>
                    <a:pt x="466" y="888"/>
                    <a:pt x="342" y="894"/>
                    <a:pt x="228" y="952"/>
                  </a:cubicBezTo>
                  <a:cubicBezTo>
                    <a:pt x="132" y="1001"/>
                    <a:pt x="54" y="1095"/>
                    <a:pt x="25" y="1198"/>
                  </a:cubicBezTo>
                  <a:cubicBezTo>
                    <a:pt x="1" y="1283"/>
                    <a:pt x="10" y="1368"/>
                    <a:pt x="53" y="1438"/>
                  </a:cubicBezTo>
                  <a:cubicBezTo>
                    <a:pt x="135" y="1575"/>
                    <a:pt x="294" y="1600"/>
                    <a:pt x="411" y="1600"/>
                  </a:cubicBezTo>
                  <a:cubicBezTo>
                    <a:pt x="455" y="1600"/>
                    <a:pt x="492" y="1596"/>
                    <a:pt x="518" y="1594"/>
                  </a:cubicBezTo>
                  <a:cubicBezTo>
                    <a:pt x="563" y="1590"/>
                    <a:pt x="613" y="1588"/>
                    <a:pt x="666" y="1586"/>
                  </a:cubicBezTo>
                  <a:cubicBezTo>
                    <a:pt x="855" y="1579"/>
                    <a:pt x="1070" y="1573"/>
                    <a:pt x="1225" y="1465"/>
                  </a:cubicBezTo>
                  <a:cubicBezTo>
                    <a:pt x="1227" y="1464"/>
                    <a:pt x="1231" y="1460"/>
                    <a:pt x="1233" y="1459"/>
                  </a:cubicBezTo>
                  <a:lnTo>
                    <a:pt x="1233" y="1459"/>
                  </a:lnTo>
                  <a:cubicBezTo>
                    <a:pt x="1205" y="1637"/>
                    <a:pt x="1248" y="1821"/>
                    <a:pt x="1397" y="1928"/>
                  </a:cubicBezTo>
                  <a:cubicBezTo>
                    <a:pt x="1466" y="1976"/>
                    <a:pt x="1548" y="2000"/>
                    <a:pt x="1636" y="2000"/>
                  </a:cubicBezTo>
                  <a:cubicBezTo>
                    <a:pt x="1743" y="2000"/>
                    <a:pt x="1853" y="1963"/>
                    <a:pt x="1947" y="1894"/>
                  </a:cubicBezTo>
                  <a:cubicBezTo>
                    <a:pt x="2090" y="1790"/>
                    <a:pt x="2177" y="1641"/>
                    <a:pt x="2254" y="1509"/>
                  </a:cubicBezTo>
                  <a:cubicBezTo>
                    <a:pt x="2306" y="1422"/>
                    <a:pt x="2337" y="1343"/>
                    <a:pt x="2366" y="1267"/>
                  </a:cubicBezTo>
                  <a:cubicBezTo>
                    <a:pt x="2394" y="1197"/>
                    <a:pt x="2419" y="1129"/>
                    <a:pt x="2462" y="1058"/>
                  </a:cubicBezTo>
                  <a:cubicBezTo>
                    <a:pt x="2571" y="873"/>
                    <a:pt x="2560" y="709"/>
                    <a:pt x="2435" y="628"/>
                  </a:cubicBezTo>
                  <a:cubicBezTo>
                    <a:pt x="2416" y="615"/>
                    <a:pt x="2395" y="608"/>
                    <a:pt x="2373" y="608"/>
                  </a:cubicBezTo>
                  <a:cubicBezTo>
                    <a:pt x="2364" y="608"/>
                    <a:pt x="2355" y="609"/>
                    <a:pt x="2346" y="612"/>
                  </a:cubicBezTo>
                  <a:cubicBezTo>
                    <a:pt x="2315" y="618"/>
                    <a:pt x="2290" y="638"/>
                    <a:pt x="2274" y="666"/>
                  </a:cubicBezTo>
                  <a:cubicBezTo>
                    <a:pt x="2225" y="755"/>
                    <a:pt x="2163" y="807"/>
                    <a:pt x="2087" y="824"/>
                  </a:cubicBezTo>
                  <a:cubicBezTo>
                    <a:pt x="2152" y="692"/>
                    <a:pt x="2209" y="549"/>
                    <a:pt x="2225" y="393"/>
                  </a:cubicBezTo>
                  <a:cubicBezTo>
                    <a:pt x="2230" y="339"/>
                    <a:pt x="2232" y="260"/>
                    <a:pt x="2197" y="186"/>
                  </a:cubicBezTo>
                  <a:cubicBezTo>
                    <a:pt x="2142" y="71"/>
                    <a:pt x="2012" y="1"/>
                    <a:pt x="18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03;p54">
              <a:extLst>
                <a:ext uri="{FF2B5EF4-FFF2-40B4-BE49-F238E27FC236}">
                  <a16:creationId xmlns:a16="http://schemas.microsoft.com/office/drawing/2014/main" id="{5B48A4C3-56E0-04F7-361A-19D634551D43}"/>
                </a:ext>
              </a:extLst>
            </p:cNvPr>
            <p:cNvSpPr/>
            <p:nvPr/>
          </p:nvSpPr>
          <p:spPr>
            <a:xfrm>
              <a:off x="9287675" y="2521388"/>
              <a:ext cx="46175" cy="55050"/>
            </a:xfrm>
            <a:custGeom>
              <a:avLst/>
              <a:gdLst/>
              <a:ahLst/>
              <a:cxnLst/>
              <a:rect l="l" t="t" r="r" b="b"/>
              <a:pathLst>
                <a:path w="1847" h="2202" extrusionOk="0">
                  <a:moveTo>
                    <a:pt x="855" y="228"/>
                  </a:moveTo>
                  <a:cubicBezTo>
                    <a:pt x="882" y="228"/>
                    <a:pt x="906" y="233"/>
                    <a:pt x="926" y="246"/>
                  </a:cubicBezTo>
                  <a:cubicBezTo>
                    <a:pt x="956" y="267"/>
                    <a:pt x="980" y="306"/>
                    <a:pt x="1007" y="349"/>
                  </a:cubicBezTo>
                  <a:cubicBezTo>
                    <a:pt x="1042" y="406"/>
                    <a:pt x="1082" y="470"/>
                    <a:pt x="1148" y="516"/>
                  </a:cubicBezTo>
                  <a:cubicBezTo>
                    <a:pt x="1203" y="555"/>
                    <a:pt x="1262" y="572"/>
                    <a:pt x="1315" y="588"/>
                  </a:cubicBezTo>
                  <a:cubicBezTo>
                    <a:pt x="1337" y="595"/>
                    <a:pt x="1359" y="600"/>
                    <a:pt x="1381" y="609"/>
                  </a:cubicBezTo>
                  <a:cubicBezTo>
                    <a:pt x="1541" y="676"/>
                    <a:pt x="1607" y="888"/>
                    <a:pt x="1587" y="1054"/>
                  </a:cubicBezTo>
                  <a:cubicBezTo>
                    <a:pt x="1562" y="1256"/>
                    <a:pt x="1442" y="1449"/>
                    <a:pt x="1336" y="1620"/>
                  </a:cubicBezTo>
                  <a:lnTo>
                    <a:pt x="1157" y="1908"/>
                  </a:lnTo>
                  <a:cubicBezTo>
                    <a:pt x="1145" y="1928"/>
                    <a:pt x="1121" y="1968"/>
                    <a:pt x="1105" y="1973"/>
                  </a:cubicBezTo>
                  <a:cubicBezTo>
                    <a:pt x="1105" y="1973"/>
                    <a:pt x="1105" y="1973"/>
                    <a:pt x="1104" y="1973"/>
                  </a:cubicBezTo>
                  <a:cubicBezTo>
                    <a:pt x="1089" y="1973"/>
                    <a:pt x="1057" y="1940"/>
                    <a:pt x="1053" y="1903"/>
                  </a:cubicBezTo>
                  <a:cubicBezTo>
                    <a:pt x="1048" y="1847"/>
                    <a:pt x="1070" y="1783"/>
                    <a:pt x="1096" y="1714"/>
                  </a:cubicBezTo>
                  <a:cubicBezTo>
                    <a:pt x="1102" y="1693"/>
                    <a:pt x="1110" y="1674"/>
                    <a:pt x="1116" y="1656"/>
                  </a:cubicBezTo>
                  <a:cubicBezTo>
                    <a:pt x="1199" y="1405"/>
                    <a:pt x="1203" y="1128"/>
                    <a:pt x="1121" y="878"/>
                  </a:cubicBezTo>
                  <a:cubicBezTo>
                    <a:pt x="1106" y="835"/>
                    <a:pt x="1069" y="804"/>
                    <a:pt x="1024" y="798"/>
                  </a:cubicBezTo>
                  <a:cubicBezTo>
                    <a:pt x="1015" y="797"/>
                    <a:pt x="1006" y="797"/>
                    <a:pt x="999" y="797"/>
                  </a:cubicBezTo>
                  <a:cubicBezTo>
                    <a:pt x="853" y="797"/>
                    <a:pt x="764" y="934"/>
                    <a:pt x="734" y="980"/>
                  </a:cubicBezTo>
                  <a:cubicBezTo>
                    <a:pt x="655" y="1100"/>
                    <a:pt x="589" y="1223"/>
                    <a:pt x="524" y="1345"/>
                  </a:cubicBezTo>
                  <a:cubicBezTo>
                    <a:pt x="476" y="1437"/>
                    <a:pt x="431" y="1524"/>
                    <a:pt x="380" y="1607"/>
                  </a:cubicBezTo>
                  <a:cubicBezTo>
                    <a:pt x="323" y="1581"/>
                    <a:pt x="262" y="1551"/>
                    <a:pt x="252" y="1533"/>
                  </a:cubicBezTo>
                  <a:cubicBezTo>
                    <a:pt x="252" y="1527"/>
                    <a:pt x="253" y="1491"/>
                    <a:pt x="340" y="1373"/>
                  </a:cubicBezTo>
                  <a:cubicBezTo>
                    <a:pt x="566" y="1059"/>
                    <a:pt x="642" y="780"/>
                    <a:pt x="593" y="435"/>
                  </a:cubicBezTo>
                  <a:lnTo>
                    <a:pt x="593" y="434"/>
                  </a:lnTo>
                  <a:cubicBezTo>
                    <a:pt x="589" y="400"/>
                    <a:pt x="579" y="336"/>
                    <a:pt x="591" y="321"/>
                  </a:cubicBezTo>
                  <a:cubicBezTo>
                    <a:pt x="596" y="315"/>
                    <a:pt x="621" y="302"/>
                    <a:pt x="636" y="296"/>
                  </a:cubicBezTo>
                  <a:cubicBezTo>
                    <a:pt x="706" y="262"/>
                    <a:pt x="788" y="228"/>
                    <a:pt x="855" y="228"/>
                  </a:cubicBezTo>
                  <a:close/>
                  <a:moveTo>
                    <a:pt x="858" y="0"/>
                  </a:moveTo>
                  <a:cubicBezTo>
                    <a:pt x="727" y="0"/>
                    <a:pt x="604" y="59"/>
                    <a:pt x="538" y="89"/>
                  </a:cubicBezTo>
                  <a:cubicBezTo>
                    <a:pt x="503" y="106"/>
                    <a:pt x="455" y="129"/>
                    <a:pt x="418" y="173"/>
                  </a:cubicBezTo>
                  <a:cubicBezTo>
                    <a:pt x="338" y="266"/>
                    <a:pt x="355" y="387"/>
                    <a:pt x="368" y="467"/>
                  </a:cubicBezTo>
                  <a:lnTo>
                    <a:pt x="481" y="453"/>
                  </a:lnTo>
                  <a:lnTo>
                    <a:pt x="481" y="453"/>
                  </a:lnTo>
                  <a:lnTo>
                    <a:pt x="368" y="469"/>
                  </a:lnTo>
                  <a:cubicBezTo>
                    <a:pt x="407" y="752"/>
                    <a:pt x="346" y="976"/>
                    <a:pt x="155" y="1239"/>
                  </a:cubicBezTo>
                  <a:cubicBezTo>
                    <a:pt x="59" y="1373"/>
                    <a:pt x="0" y="1483"/>
                    <a:pt x="32" y="1594"/>
                  </a:cubicBezTo>
                  <a:cubicBezTo>
                    <a:pt x="69" y="1717"/>
                    <a:pt x="193" y="1777"/>
                    <a:pt x="381" y="1855"/>
                  </a:cubicBezTo>
                  <a:cubicBezTo>
                    <a:pt x="396" y="1860"/>
                    <a:pt x="410" y="1863"/>
                    <a:pt x="425" y="1863"/>
                  </a:cubicBezTo>
                  <a:cubicBezTo>
                    <a:pt x="463" y="1863"/>
                    <a:pt x="499" y="1844"/>
                    <a:pt x="520" y="1812"/>
                  </a:cubicBezTo>
                  <a:cubicBezTo>
                    <a:pt x="598" y="1695"/>
                    <a:pt x="663" y="1572"/>
                    <a:pt x="727" y="1451"/>
                  </a:cubicBezTo>
                  <a:cubicBezTo>
                    <a:pt x="789" y="1336"/>
                    <a:pt x="853" y="1215"/>
                    <a:pt x="925" y="1106"/>
                  </a:cubicBezTo>
                  <a:cubicBezTo>
                    <a:pt x="930" y="1100"/>
                    <a:pt x="935" y="1092"/>
                    <a:pt x="939" y="1087"/>
                  </a:cubicBezTo>
                  <a:lnTo>
                    <a:pt x="939" y="1087"/>
                  </a:lnTo>
                  <a:cubicBezTo>
                    <a:pt x="967" y="1251"/>
                    <a:pt x="953" y="1423"/>
                    <a:pt x="899" y="1582"/>
                  </a:cubicBezTo>
                  <a:cubicBezTo>
                    <a:pt x="893" y="1599"/>
                    <a:pt x="888" y="1617"/>
                    <a:pt x="881" y="1635"/>
                  </a:cubicBezTo>
                  <a:cubicBezTo>
                    <a:pt x="849" y="1720"/>
                    <a:pt x="814" y="1817"/>
                    <a:pt x="825" y="1925"/>
                  </a:cubicBezTo>
                  <a:cubicBezTo>
                    <a:pt x="834" y="2020"/>
                    <a:pt x="893" y="2114"/>
                    <a:pt x="973" y="2163"/>
                  </a:cubicBezTo>
                  <a:cubicBezTo>
                    <a:pt x="1015" y="2189"/>
                    <a:pt x="1059" y="2202"/>
                    <a:pt x="1104" y="2202"/>
                  </a:cubicBezTo>
                  <a:cubicBezTo>
                    <a:pt x="1131" y="2202"/>
                    <a:pt x="1158" y="2196"/>
                    <a:pt x="1188" y="2190"/>
                  </a:cubicBezTo>
                  <a:cubicBezTo>
                    <a:pt x="1276" y="2156"/>
                    <a:pt x="1324" y="2078"/>
                    <a:pt x="1353" y="2031"/>
                  </a:cubicBezTo>
                  <a:lnTo>
                    <a:pt x="1532" y="1742"/>
                  </a:lnTo>
                  <a:cubicBezTo>
                    <a:pt x="1650" y="1551"/>
                    <a:pt x="1784" y="1336"/>
                    <a:pt x="1815" y="1083"/>
                  </a:cubicBezTo>
                  <a:cubicBezTo>
                    <a:pt x="1846" y="826"/>
                    <a:pt x="1737" y="509"/>
                    <a:pt x="1469" y="399"/>
                  </a:cubicBezTo>
                  <a:cubicBezTo>
                    <a:pt x="1441" y="387"/>
                    <a:pt x="1411" y="380"/>
                    <a:pt x="1380" y="370"/>
                  </a:cubicBezTo>
                  <a:cubicBezTo>
                    <a:pt x="1340" y="359"/>
                    <a:pt x="1305" y="349"/>
                    <a:pt x="1282" y="332"/>
                  </a:cubicBezTo>
                  <a:cubicBezTo>
                    <a:pt x="1252" y="312"/>
                    <a:pt x="1228" y="272"/>
                    <a:pt x="1203" y="230"/>
                  </a:cubicBezTo>
                  <a:cubicBezTo>
                    <a:pt x="1166" y="172"/>
                    <a:pt x="1126" y="103"/>
                    <a:pt x="1053" y="56"/>
                  </a:cubicBezTo>
                  <a:cubicBezTo>
                    <a:pt x="991" y="15"/>
                    <a:pt x="923" y="0"/>
                    <a:pt x="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04;p54">
              <a:extLst>
                <a:ext uri="{FF2B5EF4-FFF2-40B4-BE49-F238E27FC236}">
                  <a16:creationId xmlns:a16="http://schemas.microsoft.com/office/drawing/2014/main" id="{4650F6BA-99DB-37B0-48A8-D33BD1E0CAC5}"/>
                </a:ext>
              </a:extLst>
            </p:cNvPr>
            <p:cNvSpPr/>
            <p:nvPr/>
          </p:nvSpPr>
          <p:spPr>
            <a:xfrm>
              <a:off x="9219425" y="2283613"/>
              <a:ext cx="46175" cy="52175"/>
            </a:xfrm>
            <a:custGeom>
              <a:avLst/>
              <a:gdLst/>
              <a:ahLst/>
              <a:cxnLst/>
              <a:rect l="l" t="t" r="r" b="b"/>
              <a:pathLst>
                <a:path w="1847" h="2087" extrusionOk="0">
                  <a:moveTo>
                    <a:pt x="859" y="228"/>
                  </a:moveTo>
                  <a:cubicBezTo>
                    <a:pt x="886" y="228"/>
                    <a:pt x="909" y="233"/>
                    <a:pt x="929" y="246"/>
                  </a:cubicBezTo>
                  <a:cubicBezTo>
                    <a:pt x="997" y="292"/>
                    <a:pt x="1030" y="315"/>
                    <a:pt x="1078" y="350"/>
                  </a:cubicBezTo>
                  <a:lnTo>
                    <a:pt x="1150" y="401"/>
                  </a:lnTo>
                  <a:cubicBezTo>
                    <a:pt x="1204" y="440"/>
                    <a:pt x="1264" y="457"/>
                    <a:pt x="1316" y="473"/>
                  </a:cubicBezTo>
                  <a:cubicBezTo>
                    <a:pt x="1339" y="480"/>
                    <a:pt x="1361" y="485"/>
                    <a:pt x="1383" y="494"/>
                  </a:cubicBezTo>
                  <a:cubicBezTo>
                    <a:pt x="1543" y="561"/>
                    <a:pt x="1609" y="773"/>
                    <a:pt x="1589" y="939"/>
                  </a:cubicBezTo>
                  <a:cubicBezTo>
                    <a:pt x="1563" y="1141"/>
                    <a:pt x="1444" y="1334"/>
                    <a:pt x="1338" y="1505"/>
                  </a:cubicBezTo>
                  <a:lnTo>
                    <a:pt x="1158" y="1793"/>
                  </a:lnTo>
                  <a:cubicBezTo>
                    <a:pt x="1147" y="1813"/>
                    <a:pt x="1123" y="1853"/>
                    <a:pt x="1107" y="1858"/>
                  </a:cubicBezTo>
                  <a:cubicBezTo>
                    <a:pt x="1094" y="1858"/>
                    <a:pt x="1059" y="1826"/>
                    <a:pt x="1055" y="1788"/>
                  </a:cubicBezTo>
                  <a:cubicBezTo>
                    <a:pt x="1050" y="1732"/>
                    <a:pt x="1072" y="1666"/>
                    <a:pt x="1098" y="1599"/>
                  </a:cubicBezTo>
                  <a:cubicBezTo>
                    <a:pt x="1104" y="1579"/>
                    <a:pt x="1111" y="1559"/>
                    <a:pt x="1118" y="1541"/>
                  </a:cubicBezTo>
                  <a:cubicBezTo>
                    <a:pt x="1201" y="1290"/>
                    <a:pt x="1204" y="1013"/>
                    <a:pt x="1123" y="763"/>
                  </a:cubicBezTo>
                  <a:cubicBezTo>
                    <a:pt x="1108" y="720"/>
                    <a:pt x="1071" y="689"/>
                    <a:pt x="1026" y="683"/>
                  </a:cubicBezTo>
                  <a:cubicBezTo>
                    <a:pt x="1016" y="682"/>
                    <a:pt x="1008" y="682"/>
                    <a:pt x="1000" y="682"/>
                  </a:cubicBezTo>
                  <a:cubicBezTo>
                    <a:pt x="855" y="682"/>
                    <a:pt x="766" y="819"/>
                    <a:pt x="738" y="867"/>
                  </a:cubicBezTo>
                  <a:cubicBezTo>
                    <a:pt x="659" y="986"/>
                    <a:pt x="591" y="1110"/>
                    <a:pt x="527" y="1231"/>
                  </a:cubicBezTo>
                  <a:cubicBezTo>
                    <a:pt x="479" y="1322"/>
                    <a:pt x="433" y="1409"/>
                    <a:pt x="383" y="1492"/>
                  </a:cubicBezTo>
                  <a:cubicBezTo>
                    <a:pt x="326" y="1466"/>
                    <a:pt x="265" y="1436"/>
                    <a:pt x="255" y="1418"/>
                  </a:cubicBezTo>
                  <a:cubicBezTo>
                    <a:pt x="255" y="1412"/>
                    <a:pt x="257" y="1376"/>
                    <a:pt x="344" y="1258"/>
                  </a:cubicBezTo>
                  <a:cubicBezTo>
                    <a:pt x="569" y="944"/>
                    <a:pt x="645" y="665"/>
                    <a:pt x="596" y="320"/>
                  </a:cubicBezTo>
                  <a:lnTo>
                    <a:pt x="596" y="319"/>
                  </a:lnTo>
                  <a:cubicBezTo>
                    <a:pt x="596" y="315"/>
                    <a:pt x="595" y="312"/>
                    <a:pt x="595" y="308"/>
                  </a:cubicBezTo>
                  <a:cubicBezTo>
                    <a:pt x="611" y="307"/>
                    <a:pt x="625" y="302"/>
                    <a:pt x="638" y="296"/>
                  </a:cubicBezTo>
                  <a:cubicBezTo>
                    <a:pt x="709" y="262"/>
                    <a:pt x="792" y="228"/>
                    <a:pt x="859" y="228"/>
                  </a:cubicBezTo>
                  <a:close/>
                  <a:moveTo>
                    <a:pt x="859" y="0"/>
                  </a:moveTo>
                  <a:cubicBezTo>
                    <a:pt x="766" y="0"/>
                    <a:pt x="676" y="30"/>
                    <a:pt x="610" y="58"/>
                  </a:cubicBezTo>
                  <a:cubicBezTo>
                    <a:pt x="588" y="36"/>
                    <a:pt x="559" y="15"/>
                    <a:pt x="519" y="14"/>
                  </a:cubicBezTo>
                  <a:cubicBezTo>
                    <a:pt x="516" y="14"/>
                    <a:pt x="514" y="14"/>
                    <a:pt x="512" y="14"/>
                  </a:cubicBezTo>
                  <a:cubicBezTo>
                    <a:pt x="479" y="14"/>
                    <a:pt x="439" y="33"/>
                    <a:pt x="418" y="58"/>
                  </a:cubicBezTo>
                  <a:cubicBezTo>
                    <a:pt x="338" y="150"/>
                    <a:pt x="355" y="271"/>
                    <a:pt x="367" y="351"/>
                  </a:cubicBezTo>
                  <a:lnTo>
                    <a:pt x="481" y="336"/>
                  </a:lnTo>
                  <a:lnTo>
                    <a:pt x="367" y="352"/>
                  </a:lnTo>
                  <a:cubicBezTo>
                    <a:pt x="408" y="635"/>
                    <a:pt x="346" y="860"/>
                    <a:pt x="156" y="1122"/>
                  </a:cubicBezTo>
                  <a:cubicBezTo>
                    <a:pt x="60" y="1256"/>
                    <a:pt x="1" y="1367"/>
                    <a:pt x="33" y="1478"/>
                  </a:cubicBezTo>
                  <a:cubicBezTo>
                    <a:pt x="68" y="1602"/>
                    <a:pt x="194" y="1661"/>
                    <a:pt x="382" y="1738"/>
                  </a:cubicBezTo>
                  <a:cubicBezTo>
                    <a:pt x="396" y="1744"/>
                    <a:pt x="411" y="1747"/>
                    <a:pt x="425" y="1747"/>
                  </a:cubicBezTo>
                  <a:cubicBezTo>
                    <a:pt x="463" y="1747"/>
                    <a:pt x="499" y="1728"/>
                    <a:pt x="521" y="1696"/>
                  </a:cubicBezTo>
                  <a:cubicBezTo>
                    <a:pt x="597" y="1580"/>
                    <a:pt x="663" y="1457"/>
                    <a:pt x="727" y="1337"/>
                  </a:cubicBezTo>
                  <a:cubicBezTo>
                    <a:pt x="788" y="1221"/>
                    <a:pt x="852" y="1100"/>
                    <a:pt x="925" y="991"/>
                  </a:cubicBezTo>
                  <a:cubicBezTo>
                    <a:pt x="930" y="985"/>
                    <a:pt x="933" y="977"/>
                    <a:pt x="937" y="972"/>
                  </a:cubicBezTo>
                  <a:lnTo>
                    <a:pt x="937" y="972"/>
                  </a:lnTo>
                  <a:cubicBezTo>
                    <a:pt x="965" y="1136"/>
                    <a:pt x="952" y="1308"/>
                    <a:pt x="899" y="1467"/>
                  </a:cubicBezTo>
                  <a:cubicBezTo>
                    <a:pt x="893" y="1484"/>
                    <a:pt x="887" y="1502"/>
                    <a:pt x="880" y="1520"/>
                  </a:cubicBezTo>
                  <a:cubicBezTo>
                    <a:pt x="850" y="1605"/>
                    <a:pt x="815" y="1702"/>
                    <a:pt x="825" y="1810"/>
                  </a:cubicBezTo>
                  <a:cubicBezTo>
                    <a:pt x="835" y="1905"/>
                    <a:pt x="894" y="1999"/>
                    <a:pt x="974" y="2048"/>
                  </a:cubicBezTo>
                  <a:cubicBezTo>
                    <a:pt x="1014" y="2074"/>
                    <a:pt x="1060" y="2087"/>
                    <a:pt x="1104" y="2087"/>
                  </a:cubicBezTo>
                  <a:cubicBezTo>
                    <a:pt x="1133" y="2087"/>
                    <a:pt x="1160" y="2081"/>
                    <a:pt x="1188" y="2073"/>
                  </a:cubicBezTo>
                  <a:cubicBezTo>
                    <a:pt x="1277" y="2040"/>
                    <a:pt x="1324" y="1961"/>
                    <a:pt x="1354" y="1915"/>
                  </a:cubicBezTo>
                  <a:lnTo>
                    <a:pt x="1532" y="1626"/>
                  </a:lnTo>
                  <a:cubicBezTo>
                    <a:pt x="1651" y="1435"/>
                    <a:pt x="1785" y="1218"/>
                    <a:pt x="1815" y="966"/>
                  </a:cubicBezTo>
                  <a:cubicBezTo>
                    <a:pt x="1846" y="710"/>
                    <a:pt x="1738" y="394"/>
                    <a:pt x="1470" y="283"/>
                  </a:cubicBezTo>
                  <a:cubicBezTo>
                    <a:pt x="1440" y="271"/>
                    <a:pt x="1412" y="263"/>
                    <a:pt x="1381" y="254"/>
                  </a:cubicBezTo>
                  <a:cubicBezTo>
                    <a:pt x="1340" y="243"/>
                    <a:pt x="1306" y="233"/>
                    <a:pt x="1281" y="216"/>
                  </a:cubicBezTo>
                  <a:lnTo>
                    <a:pt x="1212" y="165"/>
                  </a:lnTo>
                  <a:cubicBezTo>
                    <a:pt x="1162" y="128"/>
                    <a:pt x="1125" y="104"/>
                    <a:pt x="1054" y="56"/>
                  </a:cubicBezTo>
                  <a:cubicBezTo>
                    <a:pt x="992" y="15"/>
                    <a:pt x="925" y="0"/>
                    <a:pt x="8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723589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061"/>
        <p:cNvGrpSpPr/>
        <p:nvPr/>
      </p:nvGrpSpPr>
      <p:grpSpPr>
        <a:xfrm>
          <a:off x="0" y="0"/>
          <a:ext cx="0" cy="0"/>
          <a:chOff x="0" y="0"/>
          <a:chExt cx="0" cy="0"/>
        </a:xfrm>
      </p:grpSpPr>
      <p:sp>
        <p:nvSpPr>
          <p:cNvPr id="7" name="TextBox 6">
            <a:extLst>
              <a:ext uri="{FF2B5EF4-FFF2-40B4-BE49-F238E27FC236}">
                <a16:creationId xmlns:a16="http://schemas.microsoft.com/office/drawing/2014/main" id="{53C8375F-467E-FB43-00C8-BE733601BC4F}"/>
              </a:ext>
            </a:extLst>
          </p:cNvPr>
          <p:cNvSpPr txBox="1"/>
          <p:nvPr/>
        </p:nvSpPr>
        <p:spPr>
          <a:xfrm>
            <a:off x="1349670" y="212717"/>
            <a:ext cx="6385213" cy="721736"/>
          </a:xfrm>
          <a:prstGeom prst="rect">
            <a:avLst/>
          </a:prstGeom>
          <a:noFill/>
        </p:spPr>
        <p:txBody>
          <a:bodyPr wrap="square">
            <a:spAutoFit/>
          </a:bodyPr>
          <a:lstStyle/>
          <a:p>
            <a:pPr marL="0" marR="0" algn="ctr" rtl="1">
              <a:lnSpc>
                <a:spcPct val="107000"/>
              </a:lnSpc>
              <a:spcBef>
                <a:spcPts val="0"/>
              </a:spcBef>
              <a:spcAft>
                <a:spcPts val="800"/>
              </a:spcAft>
            </a:pPr>
            <a:r>
              <a:rPr lang="he-IL" sz="4000" b="1" kern="100">
                <a:solidFill>
                  <a:schemeClr val="accent1"/>
                </a:solidFill>
                <a:effectLst/>
                <a:latin typeface="Calibri" panose="020F0502020204030204" pitchFamily="34" charset="0"/>
                <a:ea typeface="Calibri" panose="020F0502020204030204" pitchFamily="34" charset="0"/>
                <a:cs typeface="Calibri" panose="020F0502020204030204" pitchFamily="34" charset="0"/>
              </a:rPr>
              <a:t>סיכום ומסקנות</a:t>
            </a:r>
            <a:endParaRPr lang="en-US" sz="4000" b="1" kern="100">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2" name="TextBox 51">
            <a:extLst>
              <a:ext uri="{FF2B5EF4-FFF2-40B4-BE49-F238E27FC236}">
                <a16:creationId xmlns:a16="http://schemas.microsoft.com/office/drawing/2014/main" id="{0CD36FA3-9C98-9B0C-1F8F-C5E31568CB8A}"/>
              </a:ext>
            </a:extLst>
          </p:cNvPr>
          <p:cNvSpPr txBox="1"/>
          <p:nvPr/>
        </p:nvSpPr>
        <p:spPr>
          <a:xfrm>
            <a:off x="78581" y="1658438"/>
            <a:ext cx="8717788" cy="2071786"/>
          </a:xfrm>
          <a:prstGeom prst="rect">
            <a:avLst/>
          </a:prstGeom>
          <a:noFill/>
        </p:spPr>
        <p:txBody>
          <a:bodyPr wrap="square">
            <a:spAutoFit/>
          </a:bodyPr>
          <a:lstStyle/>
          <a:p>
            <a:pPr marR="0" algn="r" rtl="1">
              <a:lnSpc>
                <a:spcPct val="107000"/>
              </a:lnSpc>
              <a:spcBef>
                <a:spcPts val="0"/>
              </a:spcBef>
              <a:spcAft>
                <a:spcPts val="800"/>
              </a:spcAft>
            </a:pPr>
            <a:r>
              <a:rPr lang="he-IL" sz="1600" b="1" u="sng" kern="100">
                <a:solidFill>
                  <a:schemeClr val="accent1"/>
                </a:solidFill>
                <a:latin typeface="Calibri" panose="020F0502020204030204" pitchFamily="34" charset="0"/>
                <a:ea typeface="Calibri" panose="020F0502020204030204" pitchFamily="34" charset="0"/>
                <a:cs typeface="Calibri" panose="020F0502020204030204" pitchFamily="34" charset="0"/>
              </a:rPr>
              <a:t>מסקנות ודברים שלמדנו</a:t>
            </a:r>
          </a:p>
          <a:p>
            <a:pPr marL="171450" marR="0" indent="-171450" algn="r" rtl="1">
              <a:lnSpc>
                <a:spcPct val="107000"/>
              </a:lnSpc>
              <a:spcBef>
                <a:spcPts val="0"/>
              </a:spcBef>
              <a:spcAft>
                <a:spcPts val="800"/>
              </a:spcAft>
              <a:buFont typeface="Arial" panose="020B0604020202020204" pitchFamily="34" charset="0"/>
              <a:buChar char="•"/>
            </a:pPr>
            <a:r>
              <a:rPr lang="he-IL" sz="1600" kern="100">
                <a:solidFill>
                  <a:schemeClr val="accent1"/>
                </a:solidFill>
                <a:latin typeface="Calibri" panose="020F0502020204030204" pitchFamily="34" charset="0"/>
                <a:ea typeface="Calibri" panose="020F0502020204030204" pitchFamily="34" charset="0"/>
                <a:cs typeface="Calibri" panose="020F0502020204030204" pitchFamily="34" charset="0"/>
              </a:rPr>
              <a:t>למדנו לעבוד עם </a:t>
            </a:r>
            <a:r>
              <a:rPr lang="en-US" sz="1600" kern="100">
                <a:solidFill>
                  <a:schemeClr val="accent1"/>
                </a:solidFill>
                <a:latin typeface="Calibri" panose="020F0502020204030204" pitchFamily="34" charset="0"/>
                <a:ea typeface="Calibri" panose="020F0502020204030204" pitchFamily="34" charset="0"/>
                <a:cs typeface="Calibri" panose="020F0502020204030204" pitchFamily="34" charset="0"/>
              </a:rPr>
              <a:t>Kaggle</a:t>
            </a:r>
            <a:r>
              <a:rPr lang="he-IL" sz="1600" kern="100">
                <a:solidFill>
                  <a:schemeClr val="accent1"/>
                </a:solidFill>
                <a:latin typeface="Calibri" panose="020F0502020204030204" pitchFamily="34" charset="0"/>
                <a:ea typeface="Calibri" panose="020F0502020204030204" pitchFamily="34" charset="0"/>
                <a:cs typeface="Calibri" panose="020F0502020204030204" pitchFamily="34" charset="0"/>
              </a:rPr>
              <a:t> במגוון מודלים וקבצי נתונים שחלקם היו שונים ממה שלמדנו בכיתה </a:t>
            </a:r>
          </a:p>
          <a:p>
            <a:pPr marL="171450" marR="0" indent="-171450" algn="r" rtl="1">
              <a:lnSpc>
                <a:spcPct val="107000"/>
              </a:lnSpc>
              <a:spcBef>
                <a:spcPts val="0"/>
              </a:spcBef>
              <a:spcAft>
                <a:spcPts val="800"/>
              </a:spcAft>
              <a:buFont typeface="Arial" panose="020B0604020202020204" pitchFamily="34" charset="0"/>
              <a:buChar char="•"/>
            </a:pPr>
            <a:r>
              <a:rPr lang="he-IL" sz="1600" kern="100">
                <a:solidFill>
                  <a:schemeClr val="accent1"/>
                </a:solidFill>
                <a:latin typeface="Calibri" panose="020F0502020204030204" pitchFamily="34" charset="0"/>
                <a:ea typeface="Calibri" panose="020F0502020204030204" pitchFamily="34" charset="0"/>
                <a:cs typeface="Calibri" panose="020F0502020204030204" pitchFamily="34" charset="0"/>
              </a:rPr>
              <a:t>למודלים מורכבים ועמוקים כמו </a:t>
            </a:r>
            <a:r>
              <a:rPr lang="en-US" sz="1600" kern="100" err="1">
                <a:solidFill>
                  <a:schemeClr val="accent1"/>
                </a:solidFill>
                <a:latin typeface="Calibri" panose="020F0502020204030204" pitchFamily="34" charset="0"/>
                <a:ea typeface="Calibri" panose="020F0502020204030204" pitchFamily="34" charset="0"/>
                <a:cs typeface="Calibri" panose="020F0502020204030204" pitchFamily="34" charset="0"/>
              </a:rPr>
              <a:t>EfficientNet</a:t>
            </a:r>
            <a:r>
              <a:rPr lang="he-IL" sz="1600" kern="100">
                <a:solidFill>
                  <a:schemeClr val="accent1"/>
                </a:solidFill>
                <a:latin typeface="Calibri" panose="020F0502020204030204" pitchFamily="34" charset="0"/>
                <a:ea typeface="Calibri" panose="020F0502020204030204" pitchFamily="34" charset="0"/>
                <a:cs typeface="Calibri" panose="020F0502020204030204" pitchFamily="34" charset="0"/>
              </a:rPr>
              <a:t> יש צורך בכמות גדולה של נתוני אימון(תמונות) ע"מ להגיע לביצועים מיטביים</a:t>
            </a:r>
          </a:p>
          <a:p>
            <a:pPr marL="171450" marR="0" indent="-171450" algn="r" rtl="1">
              <a:lnSpc>
                <a:spcPct val="107000"/>
              </a:lnSpc>
              <a:spcBef>
                <a:spcPts val="0"/>
              </a:spcBef>
              <a:spcAft>
                <a:spcPts val="800"/>
              </a:spcAft>
              <a:buFont typeface="Arial" panose="020B0604020202020204" pitchFamily="34" charset="0"/>
              <a:buChar char="•"/>
            </a:pPr>
            <a:r>
              <a:rPr lang="he-IL" sz="1600" kern="100">
                <a:solidFill>
                  <a:schemeClr val="accent1"/>
                </a:solidFill>
                <a:latin typeface="Calibri" panose="020F0502020204030204" pitchFamily="34" charset="0"/>
                <a:ea typeface="Calibri" panose="020F0502020204030204" pitchFamily="34" charset="0"/>
                <a:cs typeface="Calibri" panose="020F0502020204030204" pitchFamily="34" charset="0"/>
              </a:rPr>
              <a:t>למדנו על חשיבות האיזון בין המחלקות ע"מ למנוע הטיה ועל יתרונות וחסרונות להצגת נתונים מסוג תמונה</a:t>
            </a:r>
          </a:p>
          <a:p>
            <a:pPr marL="171450" marR="0" indent="-171450" algn="r" rtl="1">
              <a:lnSpc>
                <a:spcPct val="107000"/>
              </a:lnSpc>
              <a:spcBef>
                <a:spcPts val="0"/>
              </a:spcBef>
              <a:spcAft>
                <a:spcPts val="800"/>
              </a:spcAft>
              <a:buFont typeface="Arial" panose="020B0604020202020204" pitchFamily="34" charset="0"/>
              <a:buChar char="•"/>
            </a:pPr>
            <a:r>
              <a:rPr lang="he-IL" sz="1600" kern="100">
                <a:solidFill>
                  <a:schemeClr val="accent1"/>
                </a:solidFill>
                <a:latin typeface="Calibri" panose="020F0502020204030204" pitchFamily="34" charset="0"/>
                <a:ea typeface="Calibri" panose="020F0502020204030204" pitchFamily="34" charset="0"/>
                <a:cs typeface="Calibri" panose="020F0502020204030204" pitchFamily="34" charset="0"/>
              </a:rPr>
              <a:t>ע"מ להכניס תמונה חדשה לבחינת תוצאות המודל יש להעביר אותה את כל תהליך עיבוד הנתונים מהתחלה</a:t>
            </a:r>
          </a:p>
        </p:txBody>
      </p:sp>
      <p:sp>
        <p:nvSpPr>
          <p:cNvPr id="54" name="TextBox 53">
            <a:extLst>
              <a:ext uri="{FF2B5EF4-FFF2-40B4-BE49-F238E27FC236}">
                <a16:creationId xmlns:a16="http://schemas.microsoft.com/office/drawing/2014/main" id="{5874022E-4AD9-3B71-2228-72C813FC5ED9}"/>
              </a:ext>
            </a:extLst>
          </p:cNvPr>
          <p:cNvSpPr txBox="1"/>
          <p:nvPr/>
        </p:nvSpPr>
        <p:spPr>
          <a:xfrm>
            <a:off x="685800" y="4617589"/>
            <a:ext cx="8220043" cy="292388"/>
          </a:xfrm>
          <a:prstGeom prst="rect">
            <a:avLst/>
          </a:prstGeom>
          <a:noFill/>
          <a:ln>
            <a:solidFill>
              <a:schemeClr val="bg1"/>
            </a:solidFill>
          </a:ln>
        </p:spPr>
        <p:txBody>
          <a:bodyPr wrap="square">
            <a:spAutoFit/>
          </a:bodyPr>
          <a:lstStyle/>
          <a:p>
            <a:pPr algn="ctr" rtl="1"/>
            <a:r>
              <a:rPr lang="he-IL" sz="1300" b="1" kern="100">
                <a:solidFill>
                  <a:schemeClr val="accent1"/>
                </a:solidFill>
                <a:latin typeface="Calibri" panose="020F0502020204030204" pitchFamily="34" charset="0"/>
                <a:ea typeface="Calibri" panose="020F0502020204030204" pitchFamily="34" charset="0"/>
                <a:cs typeface="Calibri" panose="020F0502020204030204" pitchFamily="34" charset="0"/>
              </a:rPr>
              <a:t>הפרויקט חשף אותנו לאתגרים חדשים ודרכי התמודדות עם קושי ופערי ידע באמצעות חקר ולמידה ממקורות שונים באינטרנט</a:t>
            </a:r>
            <a:endParaRPr lang="he-IL" sz="1300"/>
          </a:p>
        </p:txBody>
      </p:sp>
      <p:grpSp>
        <p:nvGrpSpPr>
          <p:cNvPr id="2" name="Google Shape;1064;p54">
            <a:extLst>
              <a:ext uri="{FF2B5EF4-FFF2-40B4-BE49-F238E27FC236}">
                <a16:creationId xmlns:a16="http://schemas.microsoft.com/office/drawing/2014/main" id="{9B8495DD-6240-BE88-DBC7-CDFBEAA9EB8B}"/>
              </a:ext>
            </a:extLst>
          </p:cNvPr>
          <p:cNvGrpSpPr/>
          <p:nvPr/>
        </p:nvGrpSpPr>
        <p:grpSpPr>
          <a:xfrm rot="16200000">
            <a:off x="7252996" y="44671"/>
            <a:ext cx="1235717" cy="1383238"/>
            <a:chOff x="8996425" y="2280713"/>
            <a:chExt cx="366475" cy="410225"/>
          </a:xfrm>
        </p:grpSpPr>
        <p:sp>
          <p:nvSpPr>
            <p:cNvPr id="3" name="Google Shape;1065;p54">
              <a:extLst>
                <a:ext uri="{FF2B5EF4-FFF2-40B4-BE49-F238E27FC236}">
                  <a16:creationId xmlns:a16="http://schemas.microsoft.com/office/drawing/2014/main" id="{77ED9B99-D8A0-88EC-5981-7119F2B70291}"/>
                </a:ext>
              </a:extLst>
            </p:cNvPr>
            <p:cNvSpPr/>
            <p:nvPr/>
          </p:nvSpPr>
          <p:spPr>
            <a:xfrm>
              <a:off x="8996425" y="2280738"/>
              <a:ext cx="172150" cy="410200"/>
            </a:xfrm>
            <a:custGeom>
              <a:avLst/>
              <a:gdLst/>
              <a:ahLst/>
              <a:cxnLst/>
              <a:rect l="l" t="t" r="r" b="b"/>
              <a:pathLst>
                <a:path w="6886" h="16408" extrusionOk="0">
                  <a:moveTo>
                    <a:pt x="5251" y="227"/>
                  </a:moveTo>
                  <a:cubicBezTo>
                    <a:pt x="5626" y="227"/>
                    <a:pt x="5922" y="323"/>
                    <a:pt x="6007" y="455"/>
                  </a:cubicBezTo>
                  <a:cubicBezTo>
                    <a:pt x="6250" y="831"/>
                    <a:pt x="6507" y="935"/>
                    <a:pt x="6656" y="962"/>
                  </a:cubicBezTo>
                  <a:lnTo>
                    <a:pt x="6656" y="15928"/>
                  </a:lnTo>
                  <a:cubicBezTo>
                    <a:pt x="6600" y="15920"/>
                    <a:pt x="6544" y="15916"/>
                    <a:pt x="6489" y="15916"/>
                  </a:cubicBezTo>
                  <a:cubicBezTo>
                    <a:pt x="6142" y="15916"/>
                    <a:pt x="5861" y="16062"/>
                    <a:pt x="5849" y="16068"/>
                  </a:cubicBezTo>
                  <a:cubicBezTo>
                    <a:pt x="5680" y="16147"/>
                    <a:pt x="5537" y="16177"/>
                    <a:pt x="5416" y="16177"/>
                  </a:cubicBezTo>
                  <a:cubicBezTo>
                    <a:pt x="5044" y="16177"/>
                    <a:pt x="4891" y="15885"/>
                    <a:pt x="4871" y="15841"/>
                  </a:cubicBezTo>
                  <a:lnTo>
                    <a:pt x="4834" y="15761"/>
                  </a:lnTo>
                  <a:lnTo>
                    <a:pt x="4744" y="15779"/>
                  </a:lnTo>
                  <a:cubicBezTo>
                    <a:pt x="4645" y="15798"/>
                    <a:pt x="4551" y="15806"/>
                    <a:pt x="4463" y="15806"/>
                  </a:cubicBezTo>
                  <a:cubicBezTo>
                    <a:pt x="3530" y="15806"/>
                    <a:pt x="3190" y="14871"/>
                    <a:pt x="3175" y="14827"/>
                  </a:cubicBezTo>
                  <a:lnTo>
                    <a:pt x="3159" y="14780"/>
                  </a:lnTo>
                  <a:lnTo>
                    <a:pt x="3114" y="14760"/>
                  </a:lnTo>
                  <a:cubicBezTo>
                    <a:pt x="1476" y="14037"/>
                    <a:pt x="1754" y="12634"/>
                    <a:pt x="1766" y="12575"/>
                  </a:cubicBezTo>
                  <a:lnTo>
                    <a:pt x="1786" y="12484"/>
                  </a:lnTo>
                  <a:lnTo>
                    <a:pt x="1702" y="12447"/>
                  </a:lnTo>
                  <a:cubicBezTo>
                    <a:pt x="1419" y="12320"/>
                    <a:pt x="1247" y="12150"/>
                    <a:pt x="1187" y="11942"/>
                  </a:cubicBezTo>
                  <a:cubicBezTo>
                    <a:pt x="1092" y="11613"/>
                    <a:pt x="1310" y="11280"/>
                    <a:pt x="1312" y="11278"/>
                  </a:cubicBezTo>
                  <a:lnTo>
                    <a:pt x="1380" y="11176"/>
                  </a:lnTo>
                  <a:lnTo>
                    <a:pt x="1275" y="11114"/>
                  </a:lnTo>
                  <a:cubicBezTo>
                    <a:pt x="826" y="10852"/>
                    <a:pt x="615" y="10434"/>
                    <a:pt x="644" y="9874"/>
                  </a:cubicBezTo>
                  <a:cubicBezTo>
                    <a:pt x="666" y="9440"/>
                    <a:pt x="832" y="9080"/>
                    <a:pt x="834" y="9077"/>
                  </a:cubicBezTo>
                  <a:lnTo>
                    <a:pt x="853" y="9034"/>
                  </a:lnTo>
                  <a:lnTo>
                    <a:pt x="837" y="8989"/>
                  </a:lnTo>
                  <a:cubicBezTo>
                    <a:pt x="241" y="7288"/>
                    <a:pt x="700" y="6434"/>
                    <a:pt x="975" y="5924"/>
                  </a:cubicBezTo>
                  <a:cubicBezTo>
                    <a:pt x="1093" y="5704"/>
                    <a:pt x="1179" y="5545"/>
                    <a:pt x="1151" y="5385"/>
                  </a:cubicBezTo>
                  <a:cubicBezTo>
                    <a:pt x="1097" y="5076"/>
                    <a:pt x="1517" y="4593"/>
                    <a:pt x="1684" y="4433"/>
                  </a:cubicBezTo>
                  <a:lnTo>
                    <a:pt x="1744" y="4373"/>
                  </a:lnTo>
                  <a:lnTo>
                    <a:pt x="1705" y="4297"/>
                  </a:lnTo>
                  <a:cubicBezTo>
                    <a:pt x="1685" y="4259"/>
                    <a:pt x="1230" y="3375"/>
                    <a:pt x="2182" y="2724"/>
                  </a:cubicBezTo>
                  <a:cubicBezTo>
                    <a:pt x="3254" y="1992"/>
                    <a:pt x="3426" y="1557"/>
                    <a:pt x="3434" y="1538"/>
                  </a:cubicBezTo>
                  <a:lnTo>
                    <a:pt x="3440" y="1513"/>
                  </a:lnTo>
                  <a:cubicBezTo>
                    <a:pt x="3558" y="639"/>
                    <a:pt x="4381" y="365"/>
                    <a:pt x="4729" y="286"/>
                  </a:cubicBezTo>
                  <a:cubicBezTo>
                    <a:pt x="4911" y="245"/>
                    <a:pt x="5088" y="227"/>
                    <a:pt x="5251" y="227"/>
                  </a:cubicBezTo>
                  <a:close/>
                  <a:moveTo>
                    <a:pt x="5248" y="1"/>
                  </a:moveTo>
                  <a:cubicBezTo>
                    <a:pt x="5066" y="1"/>
                    <a:pt x="4872" y="21"/>
                    <a:pt x="4680" y="65"/>
                  </a:cubicBezTo>
                  <a:cubicBezTo>
                    <a:pt x="4286" y="152"/>
                    <a:pt x="3361" y="465"/>
                    <a:pt x="3216" y="1466"/>
                  </a:cubicBezTo>
                  <a:cubicBezTo>
                    <a:pt x="3184" y="1530"/>
                    <a:pt x="2965" y="1913"/>
                    <a:pt x="2054" y="2536"/>
                  </a:cubicBezTo>
                  <a:cubicBezTo>
                    <a:pt x="1106" y="3184"/>
                    <a:pt x="1362" y="4061"/>
                    <a:pt x="1469" y="4326"/>
                  </a:cubicBezTo>
                  <a:cubicBezTo>
                    <a:pt x="1299" y="4502"/>
                    <a:pt x="853" y="5009"/>
                    <a:pt x="927" y="5425"/>
                  </a:cubicBezTo>
                  <a:cubicBezTo>
                    <a:pt x="942" y="5506"/>
                    <a:pt x="868" y="5643"/>
                    <a:pt x="775" y="5816"/>
                  </a:cubicBezTo>
                  <a:cubicBezTo>
                    <a:pt x="485" y="6355"/>
                    <a:pt x="1" y="7255"/>
                    <a:pt x="609" y="9024"/>
                  </a:cubicBezTo>
                  <a:cubicBezTo>
                    <a:pt x="561" y="9138"/>
                    <a:pt x="440" y="9466"/>
                    <a:pt x="418" y="9853"/>
                  </a:cubicBezTo>
                  <a:cubicBezTo>
                    <a:pt x="385" y="10460"/>
                    <a:pt x="607" y="10940"/>
                    <a:pt x="1066" y="11251"/>
                  </a:cubicBezTo>
                  <a:cubicBezTo>
                    <a:pt x="991" y="11400"/>
                    <a:pt x="882" y="11693"/>
                    <a:pt x="968" y="12002"/>
                  </a:cubicBezTo>
                  <a:cubicBezTo>
                    <a:pt x="1041" y="12256"/>
                    <a:pt x="1230" y="12462"/>
                    <a:pt x="1531" y="12616"/>
                  </a:cubicBezTo>
                  <a:cubicBezTo>
                    <a:pt x="1491" y="12968"/>
                    <a:pt x="1460" y="14252"/>
                    <a:pt x="2981" y="14947"/>
                  </a:cubicBezTo>
                  <a:cubicBezTo>
                    <a:pt x="3072" y="15162"/>
                    <a:pt x="3499" y="16032"/>
                    <a:pt x="4465" y="16032"/>
                  </a:cubicBezTo>
                  <a:cubicBezTo>
                    <a:pt x="4542" y="16032"/>
                    <a:pt x="4623" y="16026"/>
                    <a:pt x="4706" y="16014"/>
                  </a:cubicBezTo>
                  <a:cubicBezTo>
                    <a:pt x="4771" y="16113"/>
                    <a:pt x="4906" y="16275"/>
                    <a:pt x="5129" y="16356"/>
                  </a:cubicBezTo>
                  <a:cubicBezTo>
                    <a:pt x="5222" y="16390"/>
                    <a:pt x="5318" y="16407"/>
                    <a:pt x="5420" y="16407"/>
                  </a:cubicBezTo>
                  <a:cubicBezTo>
                    <a:pt x="5585" y="16407"/>
                    <a:pt x="5763" y="16363"/>
                    <a:pt x="5950" y="16276"/>
                  </a:cubicBezTo>
                  <a:cubicBezTo>
                    <a:pt x="5954" y="16274"/>
                    <a:pt x="6198" y="16147"/>
                    <a:pt x="6490" y="16147"/>
                  </a:cubicBezTo>
                  <a:cubicBezTo>
                    <a:pt x="6571" y="16147"/>
                    <a:pt x="6655" y="16157"/>
                    <a:pt x="6740" y="16182"/>
                  </a:cubicBezTo>
                  <a:lnTo>
                    <a:pt x="6886" y="16225"/>
                  </a:lnTo>
                  <a:lnTo>
                    <a:pt x="6886" y="856"/>
                  </a:lnTo>
                  <a:lnTo>
                    <a:pt x="6884" y="729"/>
                  </a:lnTo>
                  <a:lnTo>
                    <a:pt x="6757" y="743"/>
                  </a:lnTo>
                  <a:cubicBezTo>
                    <a:pt x="6755" y="743"/>
                    <a:pt x="6751" y="744"/>
                    <a:pt x="6743" y="744"/>
                  </a:cubicBezTo>
                  <a:cubicBezTo>
                    <a:pt x="6685" y="744"/>
                    <a:pt x="6449" y="718"/>
                    <a:pt x="6199" y="332"/>
                  </a:cubicBezTo>
                  <a:cubicBezTo>
                    <a:pt x="6062" y="121"/>
                    <a:pt x="5688" y="1"/>
                    <a:pt x="52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66;p54">
              <a:extLst>
                <a:ext uri="{FF2B5EF4-FFF2-40B4-BE49-F238E27FC236}">
                  <a16:creationId xmlns:a16="http://schemas.microsoft.com/office/drawing/2014/main" id="{AAE49EB2-5668-7098-8584-72FF6E92F779}"/>
                </a:ext>
              </a:extLst>
            </p:cNvPr>
            <p:cNvSpPr/>
            <p:nvPr/>
          </p:nvSpPr>
          <p:spPr>
            <a:xfrm>
              <a:off x="9054525" y="2327388"/>
              <a:ext cx="112800" cy="102400"/>
            </a:xfrm>
            <a:custGeom>
              <a:avLst/>
              <a:gdLst/>
              <a:ahLst/>
              <a:cxnLst/>
              <a:rect l="l" t="t" r="r" b="b"/>
              <a:pathLst>
                <a:path w="4512" h="4096" extrusionOk="0">
                  <a:moveTo>
                    <a:pt x="3339" y="0"/>
                  </a:moveTo>
                  <a:cubicBezTo>
                    <a:pt x="2519" y="0"/>
                    <a:pt x="894" y="319"/>
                    <a:pt x="102" y="485"/>
                  </a:cubicBezTo>
                  <a:cubicBezTo>
                    <a:pt x="40" y="497"/>
                    <a:pt x="0" y="559"/>
                    <a:pt x="13" y="620"/>
                  </a:cubicBezTo>
                  <a:cubicBezTo>
                    <a:pt x="24" y="674"/>
                    <a:pt x="72" y="711"/>
                    <a:pt x="125" y="711"/>
                  </a:cubicBezTo>
                  <a:cubicBezTo>
                    <a:pt x="133" y="711"/>
                    <a:pt x="141" y="710"/>
                    <a:pt x="149" y="708"/>
                  </a:cubicBezTo>
                  <a:cubicBezTo>
                    <a:pt x="1427" y="440"/>
                    <a:pt x="2817" y="217"/>
                    <a:pt x="3393" y="217"/>
                  </a:cubicBezTo>
                  <a:cubicBezTo>
                    <a:pt x="3490" y="217"/>
                    <a:pt x="3564" y="224"/>
                    <a:pt x="3610" y="237"/>
                  </a:cubicBezTo>
                  <a:cubicBezTo>
                    <a:pt x="3562" y="298"/>
                    <a:pt x="3441" y="341"/>
                    <a:pt x="3332" y="379"/>
                  </a:cubicBezTo>
                  <a:cubicBezTo>
                    <a:pt x="3166" y="438"/>
                    <a:pt x="2995" y="498"/>
                    <a:pt x="2974" y="660"/>
                  </a:cubicBezTo>
                  <a:cubicBezTo>
                    <a:pt x="2952" y="827"/>
                    <a:pt x="3108" y="1004"/>
                    <a:pt x="3528" y="1294"/>
                  </a:cubicBezTo>
                  <a:cubicBezTo>
                    <a:pt x="3531" y="1297"/>
                    <a:pt x="3536" y="1300"/>
                    <a:pt x="3541" y="1302"/>
                  </a:cubicBezTo>
                  <a:cubicBezTo>
                    <a:pt x="3574" y="1319"/>
                    <a:pt x="3599" y="1349"/>
                    <a:pt x="3609" y="1385"/>
                  </a:cubicBezTo>
                  <a:cubicBezTo>
                    <a:pt x="3621" y="1424"/>
                    <a:pt x="3615" y="1466"/>
                    <a:pt x="3592" y="1503"/>
                  </a:cubicBezTo>
                  <a:cubicBezTo>
                    <a:pt x="3437" y="1751"/>
                    <a:pt x="3343" y="2170"/>
                    <a:pt x="3759" y="2747"/>
                  </a:cubicBezTo>
                  <a:lnTo>
                    <a:pt x="3728" y="2829"/>
                  </a:lnTo>
                  <a:lnTo>
                    <a:pt x="3393" y="2332"/>
                  </a:lnTo>
                  <a:cubicBezTo>
                    <a:pt x="3372" y="2300"/>
                    <a:pt x="3335" y="2283"/>
                    <a:pt x="3297" y="2283"/>
                  </a:cubicBezTo>
                  <a:cubicBezTo>
                    <a:pt x="3284" y="2283"/>
                    <a:pt x="3270" y="2285"/>
                    <a:pt x="3257" y="2290"/>
                  </a:cubicBezTo>
                  <a:cubicBezTo>
                    <a:pt x="3256" y="2290"/>
                    <a:pt x="3238" y="2296"/>
                    <a:pt x="3201" y="2296"/>
                  </a:cubicBezTo>
                  <a:cubicBezTo>
                    <a:pt x="3106" y="2296"/>
                    <a:pt x="2887" y="2255"/>
                    <a:pt x="2537" y="1969"/>
                  </a:cubicBezTo>
                  <a:cubicBezTo>
                    <a:pt x="2492" y="1931"/>
                    <a:pt x="2436" y="1912"/>
                    <a:pt x="2380" y="1912"/>
                  </a:cubicBezTo>
                  <a:cubicBezTo>
                    <a:pt x="2350" y="1912"/>
                    <a:pt x="2321" y="1917"/>
                    <a:pt x="2292" y="1928"/>
                  </a:cubicBezTo>
                  <a:cubicBezTo>
                    <a:pt x="2206" y="1960"/>
                    <a:pt x="2147" y="2030"/>
                    <a:pt x="2132" y="2120"/>
                  </a:cubicBezTo>
                  <a:lnTo>
                    <a:pt x="1969" y="3063"/>
                  </a:lnTo>
                  <a:cubicBezTo>
                    <a:pt x="1929" y="3291"/>
                    <a:pt x="1980" y="3523"/>
                    <a:pt x="2111" y="3714"/>
                  </a:cubicBezTo>
                  <a:cubicBezTo>
                    <a:pt x="2281" y="3961"/>
                    <a:pt x="2559" y="4095"/>
                    <a:pt x="2842" y="4095"/>
                  </a:cubicBezTo>
                  <a:cubicBezTo>
                    <a:pt x="2994" y="4095"/>
                    <a:pt x="3146" y="4057"/>
                    <a:pt x="3284" y="3976"/>
                  </a:cubicBezTo>
                  <a:cubicBezTo>
                    <a:pt x="3427" y="3891"/>
                    <a:pt x="3498" y="3849"/>
                    <a:pt x="3505" y="3775"/>
                  </a:cubicBezTo>
                  <a:lnTo>
                    <a:pt x="3691" y="3907"/>
                  </a:lnTo>
                  <a:cubicBezTo>
                    <a:pt x="3709" y="3921"/>
                    <a:pt x="3732" y="3929"/>
                    <a:pt x="3755" y="3929"/>
                  </a:cubicBezTo>
                  <a:cubicBezTo>
                    <a:pt x="3760" y="3929"/>
                    <a:pt x="3765" y="3928"/>
                    <a:pt x="3770" y="3928"/>
                  </a:cubicBezTo>
                  <a:lnTo>
                    <a:pt x="4404" y="3857"/>
                  </a:lnTo>
                  <a:cubicBezTo>
                    <a:pt x="4466" y="3850"/>
                    <a:pt x="4512" y="3794"/>
                    <a:pt x="4505" y="3731"/>
                  </a:cubicBezTo>
                  <a:cubicBezTo>
                    <a:pt x="4498" y="3673"/>
                    <a:pt x="4450" y="3629"/>
                    <a:pt x="4393" y="3629"/>
                  </a:cubicBezTo>
                  <a:cubicBezTo>
                    <a:pt x="4388" y="3629"/>
                    <a:pt x="4384" y="3629"/>
                    <a:pt x="4379" y="3630"/>
                  </a:cubicBezTo>
                  <a:lnTo>
                    <a:pt x="3790" y="3695"/>
                  </a:lnTo>
                  <a:lnTo>
                    <a:pt x="3385" y="3406"/>
                  </a:lnTo>
                  <a:cubicBezTo>
                    <a:pt x="3353" y="3384"/>
                    <a:pt x="3317" y="3373"/>
                    <a:pt x="3281" y="3373"/>
                  </a:cubicBezTo>
                  <a:cubicBezTo>
                    <a:pt x="3233" y="3373"/>
                    <a:pt x="3185" y="3393"/>
                    <a:pt x="3150" y="3432"/>
                  </a:cubicBezTo>
                  <a:cubicBezTo>
                    <a:pt x="3088" y="3498"/>
                    <a:pt x="3086" y="3599"/>
                    <a:pt x="3146" y="3668"/>
                  </a:cubicBezTo>
                  <a:cubicBezTo>
                    <a:pt x="3174" y="3700"/>
                    <a:pt x="3197" y="3726"/>
                    <a:pt x="3216" y="3748"/>
                  </a:cubicBezTo>
                  <a:cubicBezTo>
                    <a:pt x="3204" y="3757"/>
                    <a:pt x="3188" y="3765"/>
                    <a:pt x="3170" y="3777"/>
                  </a:cubicBezTo>
                  <a:cubicBezTo>
                    <a:pt x="3067" y="3837"/>
                    <a:pt x="2953" y="3866"/>
                    <a:pt x="2841" y="3866"/>
                  </a:cubicBezTo>
                  <a:cubicBezTo>
                    <a:pt x="2631" y="3866"/>
                    <a:pt x="2426" y="3766"/>
                    <a:pt x="2300" y="3583"/>
                  </a:cubicBezTo>
                  <a:cubicBezTo>
                    <a:pt x="2202" y="3442"/>
                    <a:pt x="2165" y="3270"/>
                    <a:pt x="2195" y="3100"/>
                  </a:cubicBezTo>
                  <a:lnTo>
                    <a:pt x="2357" y="2157"/>
                  </a:lnTo>
                  <a:cubicBezTo>
                    <a:pt x="2360" y="2147"/>
                    <a:pt x="2366" y="2142"/>
                    <a:pt x="2372" y="2140"/>
                  </a:cubicBezTo>
                  <a:cubicBezTo>
                    <a:pt x="2375" y="2139"/>
                    <a:pt x="2377" y="2139"/>
                    <a:pt x="2379" y="2139"/>
                  </a:cubicBezTo>
                  <a:cubicBezTo>
                    <a:pt x="2384" y="2139"/>
                    <a:pt x="2389" y="2141"/>
                    <a:pt x="2393" y="2144"/>
                  </a:cubicBezTo>
                  <a:cubicBezTo>
                    <a:pt x="2781" y="2463"/>
                    <a:pt x="3052" y="2524"/>
                    <a:pt x="3204" y="2524"/>
                  </a:cubicBezTo>
                  <a:cubicBezTo>
                    <a:pt x="3219" y="2524"/>
                    <a:pt x="3234" y="2523"/>
                    <a:pt x="3247" y="2522"/>
                  </a:cubicBezTo>
                  <a:lnTo>
                    <a:pt x="3665" y="3141"/>
                  </a:lnTo>
                  <a:cubicBezTo>
                    <a:pt x="3687" y="3173"/>
                    <a:pt x="3722" y="3192"/>
                    <a:pt x="3760" y="3192"/>
                  </a:cubicBezTo>
                  <a:cubicBezTo>
                    <a:pt x="3764" y="3192"/>
                    <a:pt x="3769" y="3191"/>
                    <a:pt x="3774" y="3191"/>
                  </a:cubicBezTo>
                  <a:cubicBezTo>
                    <a:pt x="3817" y="3187"/>
                    <a:pt x="3852" y="3157"/>
                    <a:pt x="3867" y="3117"/>
                  </a:cubicBezTo>
                  <a:lnTo>
                    <a:pt x="3996" y="2767"/>
                  </a:lnTo>
                  <a:cubicBezTo>
                    <a:pt x="4010" y="2732"/>
                    <a:pt x="4004" y="2690"/>
                    <a:pt x="3980" y="2659"/>
                  </a:cubicBezTo>
                  <a:cubicBezTo>
                    <a:pt x="3679" y="2263"/>
                    <a:pt x="3614" y="1905"/>
                    <a:pt x="3788" y="1622"/>
                  </a:cubicBezTo>
                  <a:cubicBezTo>
                    <a:pt x="3843" y="1531"/>
                    <a:pt x="3859" y="1421"/>
                    <a:pt x="3830" y="1322"/>
                  </a:cubicBezTo>
                  <a:cubicBezTo>
                    <a:pt x="3803" y="1226"/>
                    <a:pt x="3740" y="1148"/>
                    <a:pt x="3652" y="1101"/>
                  </a:cubicBezTo>
                  <a:cubicBezTo>
                    <a:pt x="3213" y="799"/>
                    <a:pt x="3200" y="700"/>
                    <a:pt x="3199" y="693"/>
                  </a:cubicBezTo>
                  <a:cubicBezTo>
                    <a:pt x="3215" y="663"/>
                    <a:pt x="3336" y="621"/>
                    <a:pt x="3408" y="596"/>
                  </a:cubicBezTo>
                  <a:cubicBezTo>
                    <a:pt x="3585" y="533"/>
                    <a:pt x="3806" y="455"/>
                    <a:pt x="3852" y="250"/>
                  </a:cubicBezTo>
                  <a:cubicBezTo>
                    <a:pt x="3866" y="192"/>
                    <a:pt x="3850" y="134"/>
                    <a:pt x="3807" y="91"/>
                  </a:cubicBezTo>
                  <a:cubicBezTo>
                    <a:pt x="3744" y="27"/>
                    <a:pt x="3575" y="0"/>
                    <a:pt x="3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67;p54">
              <a:extLst>
                <a:ext uri="{FF2B5EF4-FFF2-40B4-BE49-F238E27FC236}">
                  <a16:creationId xmlns:a16="http://schemas.microsoft.com/office/drawing/2014/main" id="{F3F2BFD4-863C-7A02-5CC1-40246EEE05A6}"/>
                </a:ext>
              </a:extLst>
            </p:cNvPr>
            <p:cNvSpPr/>
            <p:nvPr/>
          </p:nvSpPr>
          <p:spPr>
            <a:xfrm>
              <a:off x="9058375" y="2389438"/>
              <a:ext cx="78975" cy="98725"/>
            </a:xfrm>
            <a:custGeom>
              <a:avLst/>
              <a:gdLst/>
              <a:ahLst/>
              <a:cxnLst/>
              <a:rect l="l" t="t" r="r" b="b"/>
              <a:pathLst>
                <a:path w="3159" h="3949" extrusionOk="0">
                  <a:moveTo>
                    <a:pt x="1334" y="1"/>
                  </a:moveTo>
                  <a:cubicBezTo>
                    <a:pt x="1313" y="1"/>
                    <a:pt x="1292" y="7"/>
                    <a:pt x="1274" y="19"/>
                  </a:cubicBezTo>
                  <a:cubicBezTo>
                    <a:pt x="1132" y="110"/>
                    <a:pt x="1102" y="266"/>
                    <a:pt x="1076" y="404"/>
                  </a:cubicBezTo>
                  <a:cubicBezTo>
                    <a:pt x="1059" y="503"/>
                    <a:pt x="1042" y="597"/>
                    <a:pt x="988" y="640"/>
                  </a:cubicBezTo>
                  <a:cubicBezTo>
                    <a:pt x="963" y="660"/>
                    <a:pt x="933" y="666"/>
                    <a:pt x="908" y="666"/>
                  </a:cubicBezTo>
                  <a:cubicBezTo>
                    <a:pt x="901" y="666"/>
                    <a:pt x="894" y="666"/>
                    <a:pt x="888" y="665"/>
                  </a:cubicBezTo>
                  <a:cubicBezTo>
                    <a:pt x="825" y="658"/>
                    <a:pt x="760" y="619"/>
                    <a:pt x="722" y="569"/>
                  </a:cubicBezTo>
                  <a:cubicBezTo>
                    <a:pt x="637" y="459"/>
                    <a:pt x="619" y="302"/>
                    <a:pt x="603" y="161"/>
                  </a:cubicBezTo>
                  <a:cubicBezTo>
                    <a:pt x="595" y="104"/>
                    <a:pt x="547" y="61"/>
                    <a:pt x="490" y="61"/>
                  </a:cubicBezTo>
                  <a:cubicBezTo>
                    <a:pt x="485" y="61"/>
                    <a:pt x="481" y="61"/>
                    <a:pt x="476" y="62"/>
                  </a:cubicBezTo>
                  <a:cubicBezTo>
                    <a:pt x="413" y="69"/>
                    <a:pt x="368" y="126"/>
                    <a:pt x="376" y="188"/>
                  </a:cubicBezTo>
                  <a:cubicBezTo>
                    <a:pt x="395" y="348"/>
                    <a:pt x="419" y="548"/>
                    <a:pt x="539" y="706"/>
                  </a:cubicBezTo>
                  <a:cubicBezTo>
                    <a:pt x="616" y="806"/>
                    <a:pt x="737" y="875"/>
                    <a:pt x="861" y="890"/>
                  </a:cubicBezTo>
                  <a:cubicBezTo>
                    <a:pt x="868" y="890"/>
                    <a:pt x="876" y="891"/>
                    <a:pt x="882" y="891"/>
                  </a:cubicBezTo>
                  <a:cubicBezTo>
                    <a:pt x="879" y="895"/>
                    <a:pt x="877" y="896"/>
                    <a:pt x="873" y="898"/>
                  </a:cubicBezTo>
                  <a:cubicBezTo>
                    <a:pt x="796" y="954"/>
                    <a:pt x="713" y="1010"/>
                    <a:pt x="647" y="1090"/>
                  </a:cubicBezTo>
                  <a:cubicBezTo>
                    <a:pt x="523" y="1238"/>
                    <a:pt x="478" y="1482"/>
                    <a:pt x="621" y="1629"/>
                  </a:cubicBezTo>
                  <a:cubicBezTo>
                    <a:pt x="675" y="1686"/>
                    <a:pt x="739" y="1715"/>
                    <a:pt x="806" y="1730"/>
                  </a:cubicBezTo>
                  <a:cubicBezTo>
                    <a:pt x="665" y="1757"/>
                    <a:pt x="526" y="1795"/>
                    <a:pt x="391" y="1841"/>
                  </a:cubicBezTo>
                  <a:cubicBezTo>
                    <a:pt x="361" y="1850"/>
                    <a:pt x="337" y="1872"/>
                    <a:pt x="324" y="1899"/>
                  </a:cubicBezTo>
                  <a:cubicBezTo>
                    <a:pt x="310" y="1926"/>
                    <a:pt x="308" y="1958"/>
                    <a:pt x="318" y="1987"/>
                  </a:cubicBezTo>
                  <a:cubicBezTo>
                    <a:pt x="342" y="2051"/>
                    <a:pt x="296" y="2125"/>
                    <a:pt x="217" y="2238"/>
                  </a:cubicBezTo>
                  <a:cubicBezTo>
                    <a:pt x="179" y="2293"/>
                    <a:pt x="141" y="2349"/>
                    <a:pt x="112" y="2411"/>
                  </a:cubicBezTo>
                  <a:cubicBezTo>
                    <a:pt x="67" y="2504"/>
                    <a:pt x="50" y="2603"/>
                    <a:pt x="40" y="2695"/>
                  </a:cubicBezTo>
                  <a:cubicBezTo>
                    <a:pt x="0" y="3027"/>
                    <a:pt x="37" y="3289"/>
                    <a:pt x="155" y="3495"/>
                  </a:cubicBezTo>
                  <a:cubicBezTo>
                    <a:pt x="268" y="3693"/>
                    <a:pt x="502" y="3857"/>
                    <a:pt x="746" y="3857"/>
                  </a:cubicBezTo>
                  <a:cubicBezTo>
                    <a:pt x="804" y="3857"/>
                    <a:pt x="863" y="3847"/>
                    <a:pt x="922" y="3827"/>
                  </a:cubicBezTo>
                  <a:cubicBezTo>
                    <a:pt x="1046" y="3783"/>
                    <a:pt x="1139" y="3700"/>
                    <a:pt x="1229" y="3620"/>
                  </a:cubicBezTo>
                  <a:cubicBezTo>
                    <a:pt x="1262" y="3589"/>
                    <a:pt x="1297" y="3559"/>
                    <a:pt x="1332" y="3532"/>
                  </a:cubicBezTo>
                  <a:cubicBezTo>
                    <a:pt x="1440" y="3448"/>
                    <a:pt x="1584" y="3399"/>
                    <a:pt x="1718" y="3399"/>
                  </a:cubicBezTo>
                  <a:cubicBezTo>
                    <a:pt x="1747" y="3399"/>
                    <a:pt x="1774" y="3402"/>
                    <a:pt x="1801" y="3406"/>
                  </a:cubicBezTo>
                  <a:cubicBezTo>
                    <a:pt x="1874" y="3418"/>
                    <a:pt x="1974" y="3452"/>
                    <a:pt x="2038" y="3546"/>
                  </a:cubicBezTo>
                  <a:cubicBezTo>
                    <a:pt x="2058" y="3576"/>
                    <a:pt x="2077" y="3613"/>
                    <a:pt x="2095" y="3652"/>
                  </a:cubicBezTo>
                  <a:cubicBezTo>
                    <a:pt x="2142" y="3749"/>
                    <a:pt x="2196" y="3860"/>
                    <a:pt x="2317" y="3917"/>
                  </a:cubicBezTo>
                  <a:cubicBezTo>
                    <a:pt x="2361" y="3938"/>
                    <a:pt x="2409" y="3948"/>
                    <a:pt x="2458" y="3948"/>
                  </a:cubicBezTo>
                  <a:cubicBezTo>
                    <a:pt x="2570" y="3948"/>
                    <a:pt x="2692" y="3895"/>
                    <a:pt x="2804" y="3797"/>
                  </a:cubicBezTo>
                  <a:cubicBezTo>
                    <a:pt x="2988" y="3630"/>
                    <a:pt x="3109" y="3402"/>
                    <a:pt x="3148" y="3156"/>
                  </a:cubicBezTo>
                  <a:cubicBezTo>
                    <a:pt x="3159" y="3094"/>
                    <a:pt x="3116" y="3035"/>
                    <a:pt x="3054" y="3026"/>
                  </a:cubicBezTo>
                  <a:cubicBezTo>
                    <a:pt x="3048" y="3025"/>
                    <a:pt x="3042" y="3024"/>
                    <a:pt x="3036" y="3024"/>
                  </a:cubicBezTo>
                  <a:cubicBezTo>
                    <a:pt x="2981" y="3024"/>
                    <a:pt x="2931" y="3064"/>
                    <a:pt x="2923" y="3121"/>
                  </a:cubicBezTo>
                  <a:cubicBezTo>
                    <a:pt x="2894" y="3313"/>
                    <a:pt x="2794" y="3497"/>
                    <a:pt x="2650" y="3628"/>
                  </a:cubicBezTo>
                  <a:cubicBezTo>
                    <a:pt x="2598" y="3676"/>
                    <a:pt x="2522" y="3723"/>
                    <a:pt x="2459" y="3723"/>
                  </a:cubicBezTo>
                  <a:cubicBezTo>
                    <a:pt x="2444" y="3723"/>
                    <a:pt x="2429" y="3720"/>
                    <a:pt x="2415" y="3714"/>
                  </a:cubicBezTo>
                  <a:cubicBezTo>
                    <a:pt x="2367" y="3690"/>
                    <a:pt x="2336" y="3628"/>
                    <a:pt x="2301" y="3554"/>
                  </a:cubicBezTo>
                  <a:cubicBezTo>
                    <a:pt x="2280" y="3508"/>
                    <a:pt x="2256" y="3464"/>
                    <a:pt x="2227" y="3420"/>
                  </a:cubicBezTo>
                  <a:cubicBezTo>
                    <a:pt x="2139" y="3292"/>
                    <a:pt x="2005" y="3210"/>
                    <a:pt x="1838" y="3183"/>
                  </a:cubicBezTo>
                  <a:cubicBezTo>
                    <a:pt x="1799" y="3177"/>
                    <a:pt x="1760" y="3174"/>
                    <a:pt x="1721" y="3174"/>
                  </a:cubicBezTo>
                  <a:cubicBezTo>
                    <a:pt x="1535" y="3174"/>
                    <a:pt x="1341" y="3238"/>
                    <a:pt x="1192" y="3354"/>
                  </a:cubicBezTo>
                  <a:cubicBezTo>
                    <a:pt x="1151" y="3385"/>
                    <a:pt x="1114" y="3418"/>
                    <a:pt x="1076" y="3452"/>
                  </a:cubicBezTo>
                  <a:cubicBezTo>
                    <a:pt x="999" y="3521"/>
                    <a:pt x="927" y="3585"/>
                    <a:pt x="845" y="3614"/>
                  </a:cubicBezTo>
                  <a:cubicBezTo>
                    <a:pt x="812" y="3626"/>
                    <a:pt x="778" y="3631"/>
                    <a:pt x="745" y="3631"/>
                  </a:cubicBezTo>
                  <a:cubicBezTo>
                    <a:pt x="588" y="3631"/>
                    <a:pt x="429" y="3516"/>
                    <a:pt x="352" y="3384"/>
                  </a:cubicBezTo>
                  <a:cubicBezTo>
                    <a:pt x="258" y="3222"/>
                    <a:pt x="231" y="3007"/>
                    <a:pt x="265" y="2724"/>
                  </a:cubicBezTo>
                  <a:cubicBezTo>
                    <a:pt x="274" y="2651"/>
                    <a:pt x="286" y="2574"/>
                    <a:pt x="317" y="2510"/>
                  </a:cubicBezTo>
                  <a:cubicBezTo>
                    <a:pt x="339" y="2466"/>
                    <a:pt x="372" y="2419"/>
                    <a:pt x="406" y="2370"/>
                  </a:cubicBezTo>
                  <a:cubicBezTo>
                    <a:pt x="472" y="2274"/>
                    <a:pt x="551" y="2160"/>
                    <a:pt x="553" y="2030"/>
                  </a:cubicBezTo>
                  <a:cubicBezTo>
                    <a:pt x="831" y="1946"/>
                    <a:pt x="1119" y="1899"/>
                    <a:pt x="1409" y="1889"/>
                  </a:cubicBezTo>
                  <a:cubicBezTo>
                    <a:pt x="1445" y="1888"/>
                    <a:pt x="1479" y="1869"/>
                    <a:pt x="1498" y="1841"/>
                  </a:cubicBezTo>
                  <a:cubicBezTo>
                    <a:pt x="1518" y="1811"/>
                    <a:pt x="1525" y="1773"/>
                    <a:pt x="1514" y="1740"/>
                  </a:cubicBezTo>
                  <a:cubicBezTo>
                    <a:pt x="1471" y="1595"/>
                    <a:pt x="1320" y="1510"/>
                    <a:pt x="1111" y="1510"/>
                  </a:cubicBezTo>
                  <a:cubicBezTo>
                    <a:pt x="1098" y="1510"/>
                    <a:pt x="1084" y="1510"/>
                    <a:pt x="1070" y="1511"/>
                  </a:cubicBezTo>
                  <a:lnTo>
                    <a:pt x="1044" y="1512"/>
                  </a:lnTo>
                  <a:cubicBezTo>
                    <a:pt x="1010" y="1514"/>
                    <a:pt x="976" y="1516"/>
                    <a:pt x="943" y="1516"/>
                  </a:cubicBezTo>
                  <a:cubicBezTo>
                    <a:pt x="877" y="1516"/>
                    <a:pt x="819" y="1507"/>
                    <a:pt x="787" y="1473"/>
                  </a:cubicBezTo>
                  <a:cubicBezTo>
                    <a:pt x="737" y="1420"/>
                    <a:pt x="766" y="1308"/>
                    <a:pt x="823" y="1239"/>
                  </a:cubicBezTo>
                  <a:cubicBezTo>
                    <a:pt x="871" y="1183"/>
                    <a:pt x="936" y="1137"/>
                    <a:pt x="1006" y="1088"/>
                  </a:cubicBezTo>
                  <a:cubicBezTo>
                    <a:pt x="1052" y="1056"/>
                    <a:pt x="1097" y="1024"/>
                    <a:pt x="1139" y="987"/>
                  </a:cubicBezTo>
                  <a:cubicBezTo>
                    <a:pt x="1406" y="763"/>
                    <a:pt x="1530" y="400"/>
                    <a:pt x="1447" y="86"/>
                  </a:cubicBezTo>
                  <a:cubicBezTo>
                    <a:pt x="1437" y="51"/>
                    <a:pt x="1411" y="22"/>
                    <a:pt x="1377" y="9"/>
                  </a:cubicBezTo>
                  <a:cubicBezTo>
                    <a:pt x="1364" y="4"/>
                    <a:pt x="1349" y="1"/>
                    <a:pt x="13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68;p54">
              <a:extLst>
                <a:ext uri="{FF2B5EF4-FFF2-40B4-BE49-F238E27FC236}">
                  <a16:creationId xmlns:a16="http://schemas.microsoft.com/office/drawing/2014/main" id="{0A5BF2CF-D9E4-D140-8201-7EA76EA8016A}"/>
                </a:ext>
              </a:extLst>
            </p:cNvPr>
            <p:cNvSpPr/>
            <p:nvPr/>
          </p:nvSpPr>
          <p:spPr>
            <a:xfrm>
              <a:off x="9090275" y="2429038"/>
              <a:ext cx="31175" cy="25300"/>
            </a:xfrm>
            <a:custGeom>
              <a:avLst/>
              <a:gdLst/>
              <a:ahLst/>
              <a:cxnLst/>
              <a:rect l="l" t="t" r="r" b="b"/>
              <a:pathLst>
                <a:path w="1247" h="1012" extrusionOk="0">
                  <a:moveTo>
                    <a:pt x="1115" y="0"/>
                  </a:moveTo>
                  <a:cubicBezTo>
                    <a:pt x="1072" y="0"/>
                    <a:pt x="1032" y="24"/>
                    <a:pt x="1012" y="65"/>
                  </a:cubicBezTo>
                  <a:cubicBezTo>
                    <a:pt x="935" y="229"/>
                    <a:pt x="845" y="386"/>
                    <a:pt x="742" y="535"/>
                  </a:cubicBezTo>
                  <a:cubicBezTo>
                    <a:pt x="706" y="589"/>
                    <a:pt x="666" y="643"/>
                    <a:pt x="616" y="673"/>
                  </a:cubicBezTo>
                  <a:cubicBezTo>
                    <a:pt x="581" y="694"/>
                    <a:pt x="533" y="707"/>
                    <a:pt x="486" y="718"/>
                  </a:cubicBezTo>
                  <a:cubicBezTo>
                    <a:pt x="362" y="748"/>
                    <a:pt x="235" y="769"/>
                    <a:pt x="108" y="782"/>
                  </a:cubicBezTo>
                  <a:cubicBezTo>
                    <a:pt x="45" y="789"/>
                    <a:pt x="0" y="845"/>
                    <a:pt x="6" y="908"/>
                  </a:cubicBezTo>
                  <a:cubicBezTo>
                    <a:pt x="12" y="967"/>
                    <a:pt x="63" y="1010"/>
                    <a:pt x="120" y="1010"/>
                  </a:cubicBezTo>
                  <a:cubicBezTo>
                    <a:pt x="124" y="1010"/>
                    <a:pt x="128" y="1010"/>
                    <a:pt x="130" y="1012"/>
                  </a:cubicBezTo>
                  <a:cubicBezTo>
                    <a:pt x="267" y="998"/>
                    <a:pt x="404" y="974"/>
                    <a:pt x="537" y="942"/>
                  </a:cubicBezTo>
                  <a:cubicBezTo>
                    <a:pt x="599" y="927"/>
                    <a:pt x="670" y="909"/>
                    <a:pt x="735" y="870"/>
                  </a:cubicBezTo>
                  <a:cubicBezTo>
                    <a:pt x="822" y="816"/>
                    <a:pt x="882" y="737"/>
                    <a:pt x="930" y="667"/>
                  </a:cubicBezTo>
                  <a:cubicBezTo>
                    <a:pt x="1039" y="506"/>
                    <a:pt x="1137" y="338"/>
                    <a:pt x="1219" y="163"/>
                  </a:cubicBezTo>
                  <a:cubicBezTo>
                    <a:pt x="1246" y="106"/>
                    <a:pt x="1223" y="38"/>
                    <a:pt x="1165" y="11"/>
                  </a:cubicBezTo>
                  <a:cubicBezTo>
                    <a:pt x="1149" y="4"/>
                    <a:pt x="1132" y="0"/>
                    <a:pt x="11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69;p54">
              <a:extLst>
                <a:ext uri="{FF2B5EF4-FFF2-40B4-BE49-F238E27FC236}">
                  <a16:creationId xmlns:a16="http://schemas.microsoft.com/office/drawing/2014/main" id="{257C9862-EB0E-2DB5-4B80-0CB9E8E3E4ED}"/>
                </a:ext>
              </a:extLst>
            </p:cNvPr>
            <p:cNvSpPr/>
            <p:nvPr/>
          </p:nvSpPr>
          <p:spPr>
            <a:xfrm>
              <a:off x="9007650" y="2454488"/>
              <a:ext cx="38650" cy="39000"/>
            </a:xfrm>
            <a:custGeom>
              <a:avLst/>
              <a:gdLst/>
              <a:ahLst/>
              <a:cxnLst/>
              <a:rect l="l" t="t" r="r" b="b"/>
              <a:pathLst>
                <a:path w="1546" h="1560" extrusionOk="0">
                  <a:moveTo>
                    <a:pt x="1089" y="0"/>
                  </a:moveTo>
                  <a:cubicBezTo>
                    <a:pt x="983" y="0"/>
                    <a:pt x="875" y="22"/>
                    <a:pt x="780" y="89"/>
                  </a:cubicBezTo>
                  <a:cubicBezTo>
                    <a:pt x="610" y="207"/>
                    <a:pt x="530" y="439"/>
                    <a:pt x="561" y="724"/>
                  </a:cubicBezTo>
                  <a:cubicBezTo>
                    <a:pt x="567" y="779"/>
                    <a:pt x="576" y="837"/>
                    <a:pt x="584" y="894"/>
                  </a:cubicBezTo>
                  <a:cubicBezTo>
                    <a:pt x="606" y="1027"/>
                    <a:pt x="626" y="1152"/>
                    <a:pt x="604" y="1270"/>
                  </a:cubicBezTo>
                  <a:cubicBezTo>
                    <a:pt x="598" y="1294"/>
                    <a:pt x="593" y="1311"/>
                    <a:pt x="586" y="1319"/>
                  </a:cubicBezTo>
                  <a:cubicBezTo>
                    <a:pt x="579" y="1328"/>
                    <a:pt x="564" y="1332"/>
                    <a:pt x="545" y="1332"/>
                  </a:cubicBezTo>
                  <a:cubicBezTo>
                    <a:pt x="516" y="1332"/>
                    <a:pt x="478" y="1322"/>
                    <a:pt x="446" y="1303"/>
                  </a:cubicBezTo>
                  <a:cubicBezTo>
                    <a:pt x="316" y="1227"/>
                    <a:pt x="231" y="1076"/>
                    <a:pt x="232" y="927"/>
                  </a:cubicBezTo>
                  <a:cubicBezTo>
                    <a:pt x="232" y="863"/>
                    <a:pt x="182" y="813"/>
                    <a:pt x="119" y="810"/>
                  </a:cubicBezTo>
                  <a:lnTo>
                    <a:pt x="118" y="810"/>
                  </a:lnTo>
                  <a:cubicBezTo>
                    <a:pt x="55" y="810"/>
                    <a:pt x="5" y="862"/>
                    <a:pt x="2" y="924"/>
                  </a:cubicBezTo>
                  <a:cubicBezTo>
                    <a:pt x="0" y="1156"/>
                    <a:pt x="128" y="1382"/>
                    <a:pt x="330" y="1499"/>
                  </a:cubicBezTo>
                  <a:cubicBezTo>
                    <a:pt x="394" y="1536"/>
                    <a:pt x="470" y="1560"/>
                    <a:pt x="544" y="1560"/>
                  </a:cubicBezTo>
                  <a:cubicBezTo>
                    <a:pt x="627" y="1560"/>
                    <a:pt x="707" y="1531"/>
                    <a:pt x="765" y="1463"/>
                  </a:cubicBezTo>
                  <a:cubicBezTo>
                    <a:pt x="805" y="1413"/>
                    <a:pt x="819" y="1354"/>
                    <a:pt x="828" y="1313"/>
                  </a:cubicBezTo>
                  <a:cubicBezTo>
                    <a:pt x="859" y="1157"/>
                    <a:pt x="833" y="1006"/>
                    <a:pt x="811" y="858"/>
                  </a:cubicBezTo>
                  <a:cubicBezTo>
                    <a:pt x="801" y="805"/>
                    <a:pt x="793" y="752"/>
                    <a:pt x="787" y="699"/>
                  </a:cubicBezTo>
                  <a:cubicBezTo>
                    <a:pt x="779" y="605"/>
                    <a:pt x="770" y="376"/>
                    <a:pt x="910" y="277"/>
                  </a:cubicBezTo>
                  <a:cubicBezTo>
                    <a:pt x="960" y="242"/>
                    <a:pt x="1020" y="229"/>
                    <a:pt x="1086" y="229"/>
                  </a:cubicBezTo>
                  <a:cubicBezTo>
                    <a:pt x="1181" y="229"/>
                    <a:pt x="1288" y="257"/>
                    <a:pt x="1387" y="285"/>
                  </a:cubicBezTo>
                  <a:cubicBezTo>
                    <a:pt x="1397" y="288"/>
                    <a:pt x="1408" y="289"/>
                    <a:pt x="1418" y="289"/>
                  </a:cubicBezTo>
                  <a:cubicBezTo>
                    <a:pt x="1467" y="289"/>
                    <a:pt x="1514" y="256"/>
                    <a:pt x="1528" y="206"/>
                  </a:cubicBezTo>
                  <a:cubicBezTo>
                    <a:pt x="1545" y="144"/>
                    <a:pt x="1510" y="82"/>
                    <a:pt x="1449" y="64"/>
                  </a:cubicBezTo>
                  <a:cubicBezTo>
                    <a:pt x="1361" y="39"/>
                    <a:pt x="1227" y="0"/>
                    <a:pt x="10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70;p54">
              <a:extLst>
                <a:ext uri="{FF2B5EF4-FFF2-40B4-BE49-F238E27FC236}">
                  <a16:creationId xmlns:a16="http://schemas.microsoft.com/office/drawing/2014/main" id="{C144DB86-DA2B-60A2-8EBA-A0545DE06776}"/>
                </a:ext>
              </a:extLst>
            </p:cNvPr>
            <p:cNvSpPr/>
            <p:nvPr/>
          </p:nvSpPr>
          <p:spPr>
            <a:xfrm>
              <a:off x="9008775" y="2423788"/>
              <a:ext cx="55650" cy="30525"/>
            </a:xfrm>
            <a:custGeom>
              <a:avLst/>
              <a:gdLst/>
              <a:ahLst/>
              <a:cxnLst/>
              <a:rect l="l" t="t" r="r" b="b"/>
              <a:pathLst>
                <a:path w="2226" h="1221" extrusionOk="0">
                  <a:moveTo>
                    <a:pt x="1675" y="1"/>
                  </a:moveTo>
                  <a:cubicBezTo>
                    <a:pt x="1563" y="1"/>
                    <a:pt x="1448" y="48"/>
                    <a:pt x="1354" y="136"/>
                  </a:cubicBezTo>
                  <a:cubicBezTo>
                    <a:pt x="1255" y="227"/>
                    <a:pt x="1194" y="348"/>
                    <a:pt x="1144" y="457"/>
                  </a:cubicBezTo>
                  <a:cubicBezTo>
                    <a:pt x="1132" y="484"/>
                    <a:pt x="1120" y="511"/>
                    <a:pt x="1104" y="530"/>
                  </a:cubicBezTo>
                  <a:lnTo>
                    <a:pt x="1092" y="505"/>
                  </a:lnTo>
                  <a:cubicBezTo>
                    <a:pt x="1048" y="425"/>
                    <a:pt x="958" y="377"/>
                    <a:pt x="863" y="377"/>
                  </a:cubicBezTo>
                  <a:cubicBezTo>
                    <a:pt x="827" y="377"/>
                    <a:pt x="790" y="384"/>
                    <a:pt x="755" y="398"/>
                  </a:cubicBezTo>
                  <a:cubicBezTo>
                    <a:pt x="648" y="441"/>
                    <a:pt x="582" y="532"/>
                    <a:pt x="543" y="596"/>
                  </a:cubicBezTo>
                  <a:cubicBezTo>
                    <a:pt x="491" y="679"/>
                    <a:pt x="452" y="768"/>
                    <a:pt x="425" y="862"/>
                  </a:cubicBezTo>
                  <a:cubicBezTo>
                    <a:pt x="399" y="816"/>
                    <a:pt x="365" y="768"/>
                    <a:pt x="309" y="739"/>
                  </a:cubicBezTo>
                  <a:cubicBezTo>
                    <a:pt x="281" y="725"/>
                    <a:pt x="249" y="717"/>
                    <a:pt x="218" y="717"/>
                  </a:cubicBezTo>
                  <a:cubicBezTo>
                    <a:pt x="165" y="717"/>
                    <a:pt x="112" y="737"/>
                    <a:pt x="72" y="775"/>
                  </a:cubicBezTo>
                  <a:cubicBezTo>
                    <a:pt x="16" y="825"/>
                    <a:pt x="0" y="901"/>
                    <a:pt x="31" y="967"/>
                  </a:cubicBezTo>
                  <a:cubicBezTo>
                    <a:pt x="51" y="1009"/>
                    <a:pt x="92" y="1034"/>
                    <a:pt x="136" y="1034"/>
                  </a:cubicBezTo>
                  <a:cubicBezTo>
                    <a:pt x="152" y="1034"/>
                    <a:pt x="168" y="1030"/>
                    <a:pt x="184" y="1023"/>
                  </a:cubicBezTo>
                  <a:cubicBezTo>
                    <a:pt x="203" y="1015"/>
                    <a:pt x="221" y="1001"/>
                    <a:pt x="232" y="983"/>
                  </a:cubicBezTo>
                  <a:cubicBezTo>
                    <a:pt x="237" y="994"/>
                    <a:pt x="242" y="1006"/>
                    <a:pt x="248" y="1017"/>
                  </a:cubicBezTo>
                  <a:lnTo>
                    <a:pt x="260" y="1042"/>
                  </a:lnTo>
                  <a:cubicBezTo>
                    <a:pt x="313" y="1156"/>
                    <a:pt x="398" y="1220"/>
                    <a:pt x="493" y="1220"/>
                  </a:cubicBezTo>
                  <a:lnTo>
                    <a:pt x="505" y="1220"/>
                  </a:lnTo>
                  <a:cubicBezTo>
                    <a:pt x="563" y="1216"/>
                    <a:pt x="608" y="1170"/>
                    <a:pt x="611" y="1113"/>
                  </a:cubicBezTo>
                  <a:cubicBezTo>
                    <a:pt x="618" y="973"/>
                    <a:pt x="661" y="835"/>
                    <a:pt x="735" y="716"/>
                  </a:cubicBezTo>
                  <a:cubicBezTo>
                    <a:pt x="771" y="659"/>
                    <a:pt x="804" y="624"/>
                    <a:pt x="837" y="611"/>
                  </a:cubicBezTo>
                  <a:cubicBezTo>
                    <a:pt x="845" y="608"/>
                    <a:pt x="852" y="606"/>
                    <a:pt x="860" y="606"/>
                  </a:cubicBezTo>
                  <a:cubicBezTo>
                    <a:pt x="875" y="606"/>
                    <a:pt x="887" y="611"/>
                    <a:pt x="890" y="615"/>
                  </a:cubicBezTo>
                  <a:cubicBezTo>
                    <a:pt x="892" y="620"/>
                    <a:pt x="895" y="624"/>
                    <a:pt x="896" y="629"/>
                  </a:cubicBezTo>
                  <a:cubicBezTo>
                    <a:pt x="905" y="649"/>
                    <a:pt x="915" y="676"/>
                    <a:pt x="937" y="702"/>
                  </a:cubicBezTo>
                  <a:cubicBezTo>
                    <a:pt x="975" y="748"/>
                    <a:pt x="1031" y="771"/>
                    <a:pt x="1090" y="771"/>
                  </a:cubicBezTo>
                  <a:cubicBezTo>
                    <a:pt x="1141" y="771"/>
                    <a:pt x="1193" y="754"/>
                    <a:pt x="1237" y="720"/>
                  </a:cubicBezTo>
                  <a:cubicBezTo>
                    <a:pt x="1300" y="671"/>
                    <a:pt x="1328" y="604"/>
                    <a:pt x="1354" y="547"/>
                  </a:cubicBezTo>
                  <a:cubicBezTo>
                    <a:pt x="1394" y="458"/>
                    <a:pt x="1439" y="367"/>
                    <a:pt x="1509" y="303"/>
                  </a:cubicBezTo>
                  <a:cubicBezTo>
                    <a:pt x="1561" y="257"/>
                    <a:pt x="1624" y="230"/>
                    <a:pt x="1679" y="230"/>
                  </a:cubicBezTo>
                  <a:cubicBezTo>
                    <a:pt x="1691" y="230"/>
                    <a:pt x="1702" y="231"/>
                    <a:pt x="1713" y="234"/>
                  </a:cubicBezTo>
                  <a:cubicBezTo>
                    <a:pt x="1792" y="253"/>
                    <a:pt x="1857" y="334"/>
                    <a:pt x="1924" y="424"/>
                  </a:cubicBezTo>
                  <a:lnTo>
                    <a:pt x="2004" y="532"/>
                  </a:lnTo>
                  <a:cubicBezTo>
                    <a:pt x="2027" y="562"/>
                    <a:pt x="2061" y="579"/>
                    <a:pt x="2096" y="579"/>
                  </a:cubicBezTo>
                  <a:cubicBezTo>
                    <a:pt x="2120" y="579"/>
                    <a:pt x="2144" y="571"/>
                    <a:pt x="2164" y="556"/>
                  </a:cubicBezTo>
                  <a:cubicBezTo>
                    <a:pt x="2215" y="519"/>
                    <a:pt x="2225" y="446"/>
                    <a:pt x="2188" y="396"/>
                  </a:cubicBezTo>
                  <a:lnTo>
                    <a:pt x="2108" y="287"/>
                  </a:lnTo>
                  <a:cubicBezTo>
                    <a:pt x="2037" y="193"/>
                    <a:pt x="1932" y="51"/>
                    <a:pt x="1766" y="12"/>
                  </a:cubicBezTo>
                  <a:cubicBezTo>
                    <a:pt x="1736" y="4"/>
                    <a:pt x="1706" y="1"/>
                    <a:pt x="1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71;p54">
              <a:extLst>
                <a:ext uri="{FF2B5EF4-FFF2-40B4-BE49-F238E27FC236}">
                  <a16:creationId xmlns:a16="http://schemas.microsoft.com/office/drawing/2014/main" id="{31C59941-1509-3D2D-BDA6-22D4808B812E}"/>
                </a:ext>
              </a:extLst>
            </p:cNvPr>
            <p:cNvSpPr/>
            <p:nvPr/>
          </p:nvSpPr>
          <p:spPr>
            <a:xfrm>
              <a:off x="9022825" y="2404088"/>
              <a:ext cx="45250" cy="21075"/>
            </a:xfrm>
            <a:custGeom>
              <a:avLst/>
              <a:gdLst/>
              <a:ahLst/>
              <a:cxnLst/>
              <a:rect l="l" t="t" r="r" b="b"/>
              <a:pathLst>
                <a:path w="1810" h="843" extrusionOk="0">
                  <a:moveTo>
                    <a:pt x="1056" y="1"/>
                  </a:moveTo>
                  <a:cubicBezTo>
                    <a:pt x="952" y="1"/>
                    <a:pt x="853" y="23"/>
                    <a:pt x="765" y="45"/>
                  </a:cubicBezTo>
                  <a:cubicBezTo>
                    <a:pt x="691" y="64"/>
                    <a:pt x="606" y="84"/>
                    <a:pt x="528" y="130"/>
                  </a:cubicBezTo>
                  <a:cubicBezTo>
                    <a:pt x="418" y="199"/>
                    <a:pt x="348" y="306"/>
                    <a:pt x="291" y="394"/>
                  </a:cubicBezTo>
                  <a:lnTo>
                    <a:pt x="172" y="578"/>
                  </a:lnTo>
                  <a:cubicBezTo>
                    <a:pt x="163" y="573"/>
                    <a:pt x="154" y="570"/>
                    <a:pt x="145" y="568"/>
                  </a:cubicBezTo>
                  <a:cubicBezTo>
                    <a:pt x="138" y="567"/>
                    <a:pt x="130" y="566"/>
                    <a:pt x="123" y="566"/>
                  </a:cubicBezTo>
                  <a:cubicBezTo>
                    <a:pt x="68" y="566"/>
                    <a:pt x="20" y="604"/>
                    <a:pt x="9" y="658"/>
                  </a:cubicBezTo>
                  <a:cubicBezTo>
                    <a:pt x="1" y="710"/>
                    <a:pt x="18" y="762"/>
                    <a:pt x="57" y="798"/>
                  </a:cubicBezTo>
                  <a:cubicBezTo>
                    <a:pt x="89" y="828"/>
                    <a:pt x="131" y="842"/>
                    <a:pt x="173" y="842"/>
                  </a:cubicBezTo>
                  <a:cubicBezTo>
                    <a:pt x="189" y="842"/>
                    <a:pt x="205" y="840"/>
                    <a:pt x="221" y="833"/>
                  </a:cubicBezTo>
                  <a:cubicBezTo>
                    <a:pt x="291" y="810"/>
                    <a:pt x="329" y="753"/>
                    <a:pt x="349" y="722"/>
                  </a:cubicBezTo>
                  <a:lnTo>
                    <a:pt x="482" y="517"/>
                  </a:lnTo>
                  <a:cubicBezTo>
                    <a:pt x="530" y="442"/>
                    <a:pt x="581" y="365"/>
                    <a:pt x="648" y="325"/>
                  </a:cubicBezTo>
                  <a:cubicBezTo>
                    <a:pt x="694" y="296"/>
                    <a:pt x="757" y="282"/>
                    <a:pt x="817" y="267"/>
                  </a:cubicBezTo>
                  <a:cubicBezTo>
                    <a:pt x="896" y="248"/>
                    <a:pt x="979" y="228"/>
                    <a:pt x="1057" y="228"/>
                  </a:cubicBezTo>
                  <a:cubicBezTo>
                    <a:pt x="1073" y="228"/>
                    <a:pt x="1089" y="229"/>
                    <a:pt x="1105" y="231"/>
                  </a:cubicBezTo>
                  <a:cubicBezTo>
                    <a:pt x="1214" y="245"/>
                    <a:pt x="1318" y="305"/>
                    <a:pt x="1420" y="367"/>
                  </a:cubicBezTo>
                  <a:cubicBezTo>
                    <a:pt x="1467" y="395"/>
                    <a:pt x="1516" y="424"/>
                    <a:pt x="1543" y="460"/>
                  </a:cubicBezTo>
                  <a:cubicBezTo>
                    <a:pt x="1561" y="485"/>
                    <a:pt x="1564" y="513"/>
                    <a:pt x="1559" y="522"/>
                  </a:cubicBezTo>
                  <a:cubicBezTo>
                    <a:pt x="1527" y="577"/>
                    <a:pt x="1546" y="646"/>
                    <a:pt x="1600" y="678"/>
                  </a:cubicBezTo>
                  <a:cubicBezTo>
                    <a:pt x="1618" y="689"/>
                    <a:pt x="1638" y="694"/>
                    <a:pt x="1657" y="694"/>
                  </a:cubicBezTo>
                  <a:cubicBezTo>
                    <a:pt x="1696" y="694"/>
                    <a:pt x="1735" y="673"/>
                    <a:pt x="1756" y="636"/>
                  </a:cubicBezTo>
                  <a:cubicBezTo>
                    <a:pt x="1810" y="545"/>
                    <a:pt x="1798" y="422"/>
                    <a:pt x="1726" y="325"/>
                  </a:cubicBezTo>
                  <a:cubicBezTo>
                    <a:pt x="1673" y="252"/>
                    <a:pt x="1598" y="208"/>
                    <a:pt x="1537" y="172"/>
                  </a:cubicBezTo>
                  <a:cubicBezTo>
                    <a:pt x="1422" y="102"/>
                    <a:pt x="1290" y="23"/>
                    <a:pt x="1134" y="5"/>
                  </a:cubicBezTo>
                  <a:cubicBezTo>
                    <a:pt x="1108" y="2"/>
                    <a:pt x="1082" y="1"/>
                    <a:pt x="10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72;p54">
              <a:extLst>
                <a:ext uri="{FF2B5EF4-FFF2-40B4-BE49-F238E27FC236}">
                  <a16:creationId xmlns:a16="http://schemas.microsoft.com/office/drawing/2014/main" id="{EE3E86E3-7BCD-8FEA-05B1-03DBD7570655}"/>
                </a:ext>
              </a:extLst>
            </p:cNvPr>
            <p:cNvSpPr/>
            <p:nvPr/>
          </p:nvSpPr>
          <p:spPr>
            <a:xfrm>
              <a:off x="9035550" y="2484338"/>
              <a:ext cx="104500" cy="69575"/>
            </a:xfrm>
            <a:custGeom>
              <a:avLst/>
              <a:gdLst/>
              <a:ahLst/>
              <a:cxnLst/>
              <a:rect l="l" t="t" r="r" b="b"/>
              <a:pathLst>
                <a:path w="4180" h="2783" extrusionOk="0">
                  <a:moveTo>
                    <a:pt x="962" y="232"/>
                  </a:moveTo>
                  <a:cubicBezTo>
                    <a:pt x="1051" y="232"/>
                    <a:pt x="1146" y="251"/>
                    <a:pt x="1238" y="270"/>
                  </a:cubicBezTo>
                  <a:cubicBezTo>
                    <a:pt x="1433" y="308"/>
                    <a:pt x="1624" y="364"/>
                    <a:pt x="1688" y="502"/>
                  </a:cubicBezTo>
                  <a:cubicBezTo>
                    <a:pt x="1703" y="533"/>
                    <a:pt x="1713" y="569"/>
                    <a:pt x="1721" y="607"/>
                  </a:cubicBezTo>
                  <a:cubicBezTo>
                    <a:pt x="1737" y="672"/>
                    <a:pt x="1757" y="746"/>
                    <a:pt x="1805" y="812"/>
                  </a:cubicBezTo>
                  <a:cubicBezTo>
                    <a:pt x="1886" y="929"/>
                    <a:pt x="2019" y="975"/>
                    <a:pt x="2116" y="1008"/>
                  </a:cubicBezTo>
                  <a:lnTo>
                    <a:pt x="2936" y="1287"/>
                  </a:lnTo>
                  <a:cubicBezTo>
                    <a:pt x="3187" y="1373"/>
                    <a:pt x="3470" y="1471"/>
                    <a:pt x="3659" y="1664"/>
                  </a:cubicBezTo>
                  <a:cubicBezTo>
                    <a:pt x="3824" y="1834"/>
                    <a:pt x="3910" y="2122"/>
                    <a:pt x="3771" y="2315"/>
                  </a:cubicBezTo>
                  <a:cubicBezTo>
                    <a:pt x="3673" y="2450"/>
                    <a:pt x="3481" y="2509"/>
                    <a:pt x="3325" y="2544"/>
                  </a:cubicBezTo>
                  <a:cubicBezTo>
                    <a:pt x="3289" y="2552"/>
                    <a:pt x="3256" y="2557"/>
                    <a:pt x="3228" y="2557"/>
                  </a:cubicBezTo>
                  <a:cubicBezTo>
                    <a:pt x="3190" y="2557"/>
                    <a:pt x="3159" y="2549"/>
                    <a:pt x="3136" y="2534"/>
                  </a:cubicBezTo>
                  <a:cubicBezTo>
                    <a:pt x="3065" y="2482"/>
                    <a:pt x="3044" y="2331"/>
                    <a:pt x="3024" y="2183"/>
                  </a:cubicBezTo>
                  <a:cubicBezTo>
                    <a:pt x="3012" y="2096"/>
                    <a:pt x="3001" y="2003"/>
                    <a:pt x="2975" y="1922"/>
                  </a:cubicBezTo>
                  <a:cubicBezTo>
                    <a:pt x="2906" y="1691"/>
                    <a:pt x="2750" y="1628"/>
                    <a:pt x="2583" y="1628"/>
                  </a:cubicBezTo>
                  <a:cubicBezTo>
                    <a:pt x="2468" y="1628"/>
                    <a:pt x="2348" y="1659"/>
                    <a:pt x="2249" y="1683"/>
                  </a:cubicBezTo>
                  <a:cubicBezTo>
                    <a:pt x="2156" y="1706"/>
                    <a:pt x="2060" y="1731"/>
                    <a:pt x="1984" y="1731"/>
                  </a:cubicBezTo>
                  <a:cubicBezTo>
                    <a:pt x="1978" y="1731"/>
                    <a:pt x="1973" y="1731"/>
                    <a:pt x="1967" y="1731"/>
                  </a:cubicBezTo>
                  <a:cubicBezTo>
                    <a:pt x="1832" y="1725"/>
                    <a:pt x="1718" y="1671"/>
                    <a:pt x="1659" y="1586"/>
                  </a:cubicBezTo>
                  <a:cubicBezTo>
                    <a:pt x="1602" y="1503"/>
                    <a:pt x="1592" y="1387"/>
                    <a:pt x="1581" y="1263"/>
                  </a:cubicBezTo>
                  <a:cubicBezTo>
                    <a:pt x="1580" y="1236"/>
                    <a:pt x="1577" y="1211"/>
                    <a:pt x="1575" y="1184"/>
                  </a:cubicBezTo>
                  <a:cubicBezTo>
                    <a:pt x="1543" y="870"/>
                    <a:pt x="1408" y="743"/>
                    <a:pt x="1300" y="692"/>
                  </a:cubicBezTo>
                  <a:cubicBezTo>
                    <a:pt x="1246" y="665"/>
                    <a:pt x="1186" y="652"/>
                    <a:pt x="1123" y="652"/>
                  </a:cubicBezTo>
                  <a:cubicBezTo>
                    <a:pt x="1021" y="652"/>
                    <a:pt x="911" y="687"/>
                    <a:pt x="808" y="756"/>
                  </a:cubicBezTo>
                  <a:cubicBezTo>
                    <a:pt x="734" y="805"/>
                    <a:pt x="672" y="864"/>
                    <a:pt x="611" y="919"/>
                  </a:cubicBezTo>
                  <a:cubicBezTo>
                    <a:pt x="573" y="955"/>
                    <a:pt x="536" y="991"/>
                    <a:pt x="497" y="1023"/>
                  </a:cubicBezTo>
                  <a:cubicBezTo>
                    <a:pt x="438" y="1069"/>
                    <a:pt x="388" y="1093"/>
                    <a:pt x="349" y="1093"/>
                  </a:cubicBezTo>
                  <a:cubicBezTo>
                    <a:pt x="344" y="1093"/>
                    <a:pt x="340" y="1093"/>
                    <a:pt x="335" y="1092"/>
                  </a:cubicBezTo>
                  <a:cubicBezTo>
                    <a:pt x="272" y="1082"/>
                    <a:pt x="231" y="996"/>
                    <a:pt x="235" y="924"/>
                  </a:cubicBezTo>
                  <a:cubicBezTo>
                    <a:pt x="240" y="827"/>
                    <a:pt x="301" y="731"/>
                    <a:pt x="365" y="640"/>
                  </a:cubicBezTo>
                  <a:cubicBezTo>
                    <a:pt x="541" y="395"/>
                    <a:pt x="704" y="268"/>
                    <a:pt x="877" y="239"/>
                  </a:cubicBezTo>
                  <a:cubicBezTo>
                    <a:pt x="904" y="234"/>
                    <a:pt x="933" y="232"/>
                    <a:pt x="962" y="232"/>
                  </a:cubicBezTo>
                  <a:close/>
                  <a:moveTo>
                    <a:pt x="966" y="1"/>
                  </a:moveTo>
                  <a:cubicBezTo>
                    <a:pt x="926" y="1"/>
                    <a:pt x="885" y="4"/>
                    <a:pt x="844" y="10"/>
                  </a:cubicBezTo>
                  <a:cubicBezTo>
                    <a:pt x="533" y="63"/>
                    <a:pt x="319" y="319"/>
                    <a:pt x="184" y="506"/>
                  </a:cubicBezTo>
                  <a:cubicBezTo>
                    <a:pt x="98" y="624"/>
                    <a:pt x="20" y="756"/>
                    <a:pt x="11" y="911"/>
                  </a:cubicBezTo>
                  <a:cubicBezTo>
                    <a:pt x="0" y="1082"/>
                    <a:pt x="109" y="1286"/>
                    <a:pt x="304" y="1316"/>
                  </a:cubicBezTo>
                  <a:cubicBezTo>
                    <a:pt x="321" y="1319"/>
                    <a:pt x="338" y="1320"/>
                    <a:pt x="354" y="1320"/>
                  </a:cubicBezTo>
                  <a:cubicBezTo>
                    <a:pt x="447" y="1320"/>
                    <a:pt x="542" y="1280"/>
                    <a:pt x="642" y="1200"/>
                  </a:cubicBezTo>
                  <a:cubicBezTo>
                    <a:pt x="686" y="1165"/>
                    <a:pt x="728" y="1125"/>
                    <a:pt x="770" y="1087"/>
                  </a:cubicBezTo>
                  <a:cubicBezTo>
                    <a:pt x="827" y="1034"/>
                    <a:pt x="878" y="985"/>
                    <a:pt x="937" y="946"/>
                  </a:cubicBezTo>
                  <a:cubicBezTo>
                    <a:pt x="990" y="911"/>
                    <a:pt x="1061" y="881"/>
                    <a:pt x="1127" y="881"/>
                  </a:cubicBezTo>
                  <a:cubicBezTo>
                    <a:pt x="1154" y="881"/>
                    <a:pt x="1179" y="885"/>
                    <a:pt x="1202" y="897"/>
                  </a:cubicBezTo>
                  <a:cubicBezTo>
                    <a:pt x="1302" y="945"/>
                    <a:pt x="1336" y="1092"/>
                    <a:pt x="1348" y="1206"/>
                  </a:cubicBezTo>
                  <a:cubicBezTo>
                    <a:pt x="1351" y="1231"/>
                    <a:pt x="1352" y="1255"/>
                    <a:pt x="1355" y="1281"/>
                  </a:cubicBezTo>
                  <a:cubicBezTo>
                    <a:pt x="1367" y="1421"/>
                    <a:pt x="1379" y="1581"/>
                    <a:pt x="1473" y="1717"/>
                  </a:cubicBezTo>
                  <a:cubicBezTo>
                    <a:pt x="1571" y="1859"/>
                    <a:pt x="1752" y="1949"/>
                    <a:pt x="1958" y="1959"/>
                  </a:cubicBezTo>
                  <a:cubicBezTo>
                    <a:pt x="1965" y="1959"/>
                    <a:pt x="1973" y="1960"/>
                    <a:pt x="1980" y="1960"/>
                  </a:cubicBezTo>
                  <a:cubicBezTo>
                    <a:pt x="2083" y="1960"/>
                    <a:pt x="2197" y="1932"/>
                    <a:pt x="2305" y="1905"/>
                  </a:cubicBezTo>
                  <a:cubicBezTo>
                    <a:pt x="2430" y="1873"/>
                    <a:pt x="2521" y="1854"/>
                    <a:pt x="2587" y="1854"/>
                  </a:cubicBezTo>
                  <a:cubicBezTo>
                    <a:pt x="2683" y="1854"/>
                    <a:pt x="2729" y="1893"/>
                    <a:pt x="2757" y="1987"/>
                  </a:cubicBezTo>
                  <a:cubicBezTo>
                    <a:pt x="2777" y="2051"/>
                    <a:pt x="2788" y="2130"/>
                    <a:pt x="2799" y="2213"/>
                  </a:cubicBezTo>
                  <a:cubicBezTo>
                    <a:pt x="2824" y="2400"/>
                    <a:pt x="2852" y="2610"/>
                    <a:pt x="3007" y="2718"/>
                  </a:cubicBezTo>
                  <a:cubicBezTo>
                    <a:pt x="3067" y="2761"/>
                    <a:pt x="3141" y="2782"/>
                    <a:pt x="3229" y="2782"/>
                  </a:cubicBezTo>
                  <a:cubicBezTo>
                    <a:pt x="3274" y="2782"/>
                    <a:pt x="3323" y="2777"/>
                    <a:pt x="3379" y="2764"/>
                  </a:cubicBezTo>
                  <a:cubicBezTo>
                    <a:pt x="3573" y="2719"/>
                    <a:pt x="3816" y="2644"/>
                    <a:pt x="3960" y="2445"/>
                  </a:cubicBezTo>
                  <a:cubicBezTo>
                    <a:pt x="4179" y="2145"/>
                    <a:pt x="4054" y="1735"/>
                    <a:pt x="3827" y="1501"/>
                  </a:cubicBezTo>
                  <a:cubicBezTo>
                    <a:pt x="3600" y="1267"/>
                    <a:pt x="3289" y="1160"/>
                    <a:pt x="3015" y="1068"/>
                  </a:cubicBezTo>
                  <a:lnTo>
                    <a:pt x="2195" y="787"/>
                  </a:lnTo>
                  <a:cubicBezTo>
                    <a:pt x="2108" y="758"/>
                    <a:pt x="2033" y="728"/>
                    <a:pt x="1996" y="677"/>
                  </a:cubicBezTo>
                  <a:cubicBezTo>
                    <a:pt x="1972" y="645"/>
                    <a:pt x="1961" y="599"/>
                    <a:pt x="1948" y="546"/>
                  </a:cubicBezTo>
                  <a:cubicBezTo>
                    <a:pt x="1935" y="503"/>
                    <a:pt x="1922" y="450"/>
                    <a:pt x="1900" y="401"/>
                  </a:cubicBezTo>
                  <a:cubicBezTo>
                    <a:pt x="1793" y="174"/>
                    <a:pt x="1542" y="95"/>
                    <a:pt x="1287" y="42"/>
                  </a:cubicBezTo>
                  <a:cubicBezTo>
                    <a:pt x="1188" y="23"/>
                    <a:pt x="1079" y="1"/>
                    <a:pt x="9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73;p54">
              <a:extLst>
                <a:ext uri="{FF2B5EF4-FFF2-40B4-BE49-F238E27FC236}">
                  <a16:creationId xmlns:a16="http://schemas.microsoft.com/office/drawing/2014/main" id="{DDCBD263-FB07-5618-AB25-37E2D9ABDD85}"/>
                </a:ext>
              </a:extLst>
            </p:cNvPr>
            <p:cNvSpPr/>
            <p:nvPr/>
          </p:nvSpPr>
          <p:spPr>
            <a:xfrm>
              <a:off x="9105050" y="2556438"/>
              <a:ext cx="63100" cy="66450"/>
            </a:xfrm>
            <a:custGeom>
              <a:avLst/>
              <a:gdLst/>
              <a:ahLst/>
              <a:cxnLst/>
              <a:rect l="l" t="t" r="r" b="b"/>
              <a:pathLst>
                <a:path w="2524" h="2658" extrusionOk="0">
                  <a:moveTo>
                    <a:pt x="1334" y="228"/>
                  </a:moveTo>
                  <a:cubicBezTo>
                    <a:pt x="1436" y="228"/>
                    <a:pt x="1541" y="259"/>
                    <a:pt x="1652" y="289"/>
                  </a:cubicBezTo>
                  <a:cubicBezTo>
                    <a:pt x="1737" y="314"/>
                    <a:pt x="1823" y="337"/>
                    <a:pt x="1914" y="351"/>
                  </a:cubicBezTo>
                  <a:cubicBezTo>
                    <a:pt x="1932" y="353"/>
                    <a:pt x="1952" y="355"/>
                    <a:pt x="1973" y="357"/>
                  </a:cubicBezTo>
                  <a:cubicBezTo>
                    <a:pt x="2044" y="366"/>
                    <a:pt x="2112" y="374"/>
                    <a:pt x="2150" y="406"/>
                  </a:cubicBezTo>
                  <a:cubicBezTo>
                    <a:pt x="2196" y="444"/>
                    <a:pt x="2201" y="527"/>
                    <a:pt x="2181" y="588"/>
                  </a:cubicBezTo>
                  <a:cubicBezTo>
                    <a:pt x="2167" y="631"/>
                    <a:pt x="2144" y="672"/>
                    <a:pt x="2116" y="713"/>
                  </a:cubicBezTo>
                  <a:cubicBezTo>
                    <a:pt x="2012" y="613"/>
                    <a:pt x="1852" y="501"/>
                    <a:pt x="1703" y="480"/>
                  </a:cubicBezTo>
                  <a:cubicBezTo>
                    <a:pt x="1686" y="478"/>
                    <a:pt x="1669" y="477"/>
                    <a:pt x="1653" y="477"/>
                  </a:cubicBezTo>
                  <a:cubicBezTo>
                    <a:pt x="1557" y="477"/>
                    <a:pt x="1476" y="518"/>
                    <a:pt x="1419" y="595"/>
                  </a:cubicBezTo>
                  <a:cubicBezTo>
                    <a:pt x="1401" y="617"/>
                    <a:pt x="1349" y="686"/>
                    <a:pt x="1377" y="765"/>
                  </a:cubicBezTo>
                  <a:cubicBezTo>
                    <a:pt x="1404" y="841"/>
                    <a:pt x="1478" y="859"/>
                    <a:pt x="1527" y="873"/>
                  </a:cubicBezTo>
                  <a:cubicBezTo>
                    <a:pt x="1550" y="880"/>
                    <a:pt x="1573" y="886"/>
                    <a:pt x="1594" y="896"/>
                  </a:cubicBezTo>
                  <a:cubicBezTo>
                    <a:pt x="1738" y="966"/>
                    <a:pt x="1849" y="1057"/>
                    <a:pt x="1932" y="1169"/>
                  </a:cubicBezTo>
                  <a:cubicBezTo>
                    <a:pt x="2097" y="1388"/>
                    <a:pt x="2171" y="1663"/>
                    <a:pt x="2228" y="1927"/>
                  </a:cubicBezTo>
                  <a:cubicBezTo>
                    <a:pt x="2246" y="2015"/>
                    <a:pt x="2265" y="2137"/>
                    <a:pt x="2211" y="2189"/>
                  </a:cubicBezTo>
                  <a:cubicBezTo>
                    <a:pt x="2186" y="2212"/>
                    <a:pt x="2139" y="2228"/>
                    <a:pt x="2099" y="2241"/>
                  </a:cubicBezTo>
                  <a:cubicBezTo>
                    <a:pt x="1804" y="2339"/>
                    <a:pt x="1498" y="2429"/>
                    <a:pt x="1207" y="2429"/>
                  </a:cubicBezTo>
                  <a:cubicBezTo>
                    <a:pt x="1076" y="2429"/>
                    <a:pt x="948" y="2411"/>
                    <a:pt x="826" y="2367"/>
                  </a:cubicBezTo>
                  <a:cubicBezTo>
                    <a:pt x="585" y="2282"/>
                    <a:pt x="376" y="2089"/>
                    <a:pt x="271" y="1855"/>
                  </a:cubicBezTo>
                  <a:cubicBezTo>
                    <a:pt x="262" y="1831"/>
                    <a:pt x="258" y="1817"/>
                    <a:pt x="257" y="1809"/>
                  </a:cubicBezTo>
                  <a:cubicBezTo>
                    <a:pt x="259" y="1808"/>
                    <a:pt x="264" y="1804"/>
                    <a:pt x="270" y="1803"/>
                  </a:cubicBezTo>
                  <a:cubicBezTo>
                    <a:pt x="371" y="1757"/>
                    <a:pt x="482" y="1734"/>
                    <a:pt x="594" y="1734"/>
                  </a:cubicBezTo>
                  <a:cubicBezTo>
                    <a:pt x="676" y="1734"/>
                    <a:pt x="758" y="1747"/>
                    <a:pt x="837" y="1772"/>
                  </a:cubicBezTo>
                  <a:cubicBezTo>
                    <a:pt x="868" y="1783"/>
                    <a:pt x="899" y="1795"/>
                    <a:pt x="931" y="1808"/>
                  </a:cubicBezTo>
                  <a:cubicBezTo>
                    <a:pt x="1022" y="1842"/>
                    <a:pt x="1123" y="1881"/>
                    <a:pt x="1232" y="1881"/>
                  </a:cubicBezTo>
                  <a:cubicBezTo>
                    <a:pt x="1268" y="1881"/>
                    <a:pt x="1304" y="1877"/>
                    <a:pt x="1341" y="1867"/>
                  </a:cubicBezTo>
                  <a:cubicBezTo>
                    <a:pt x="1447" y="1840"/>
                    <a:pt x="1520" y="1763"/>
                    <a:pt x="1532" y="1671"/>
                  </a:cubicBezTo>
                  <a:cubicBezTo>
                    <a:pt x="1541" y="1599"/>
                    <a:pt x="1523" y="1466"/>
                    <a:pt x="1287" y="1389"/>
                  </a:cubicBezTo>
                  <a:cubicBezTo>
                    <a:pt x="1121" y="1336"/>
                    <a:pt x="915" y="1255"/>
                    <a:pt x="777" y="1104"/>
                  </a:cubicBezTo>
                  <a:cubicBezTo>
                    <a:pt x="673" y="987"/>
                    <a:pt x="597" y="790"/>
                    <a:pt x="680" y="631"/>
                  </a:cubicBezTo>
                  <a:cubicBezTo>
                    <a:pt x="723" y="545"/>
                    <a:pt x="813" y="476"/>
                    <a:pt x="891" y="419"/>
                  </a:cubicBezTo>
                  <a:cubicBezTo>
                    <a:pt x="1013" y="331"/>
                    <a:pt x="1146" y="245"/>
                    <a:pt x="1287" y="230"/>
                  </a:cubicBezTo>
                  <a:cubicBezTo>
                    <a:pt x="1303" y="229"/>
                    <a:pt x="1319" y="228"/>
                    <a:pt x="1334" y="228"/>
                  </a:cubicBezTo>
                  <a:close/>
                  <a:moveTo>
                    <a:pt x="1338" y="0"/>
                  </a:moveTo>
                  <a:cubicBezTo>
                    <a:pt x="1313" y="0"/>
                    <a:pt x="1289" y="1"/>
                    <a:pt x="1264" y="4"/>
                  </a:cubicBezTo>
                  <a:cubicBezTo>
                    <a:pt x="1069" y="24"/>
                    <a:pt x="906" y="127"/>
                    <a:pt x="759" y="235"/>
                  </a:cubicBezTo>
                  <a:cubicBezTo>
                    <a:pt x="658" y="308"/>
                    <a:pt x="545" y="398"/>
                    <a:pt x="478" y="528"/>
                  </a:cubicBezTo>
                  <a:cubicBezTo>
                    <a:pt x="365" y="747"/>
                    <a:pt x="419" y="1048"/>
                    <a:pt x="609" y="1259"/>
                  </a:cubicBezTo>
                  <a:cubicBezTo>
                    <a:pt x="782" y="1451"/>
                    <a:pt x="1026" y="1546"/>
                    <a:pt x="1218" y="1609"/>
                  </a:cubicBezTo>
                  <a:cubicBezTo>
                    <a:pt x="1256" y="1621"/>
                    <a:pt x="1282" y="1633"/>
                    <a:pt x="1295" y="1643"/>
                  </a:cubicBezTo>
                  <a:cubicBezTo>
                    <a:pt x="1290" y="1646"/>
                    <a:pt x="1287" y="1647"/>
                    <a:pt x="1282" y="1648"/>
                  </a:cubicBezTo>
                  <a:cubicBezTo>
                    <a:pt x="1266" y="1652"/>
                    <a:pt x="1250" y="1654"/>
                    <a:pt x="1234" y="1654"/>
                  </a:cubicBezTo>
                  <a:cubicBezTo>
                    <a:pt x="1167" y="1654"/>
                    <a:pt x="1092" y="1625"/>
                    <a:pt x="1013" y="1595"/>
                  </a:cubicBezTo>
                  <a:cubicBezTo>
                    <a:pt x="978" y="1582"/>
                    <a:pt x="942" y="1568"/>
                    <a:pt x="908" y="1557"/>
                  </a:cubicBezTo>
                  <a:cubicBezTo>
                    <a:pt x="807" y="1523"/>
                    <a:pt x="700" y="1506"/>
                    <a:pt x="593" y="1506"/>
                  </a:cubicBezTo>
                  <a:cubicBezTo>
                    <a:pt x="449" y="1506"/>
                    <a:pt x="306" y="1536"/>
                    <a:pt x="175" y="1595"/>
                  </a:cubicBezTo>
                  <a:cubicBezTo>
                    <a:pt x="140" y="1611"/>
                    <a:pt x="99" y="1632"/>
                    <a:pt x="68" y="1674"/>
                  </a:cubicBezTo>
                  <a:cubicBezTo>
                    <a:pt x="30" y="1723"/>
                    <a:pt x="1" y="1810"/>
                    <a:pt x="61" y="1948"/>
                  </a:cubicBezTo>
                  <a:cubicBezTo>
                    <a:pt x="194" y="2244"/>
                    <a:pt x="445" y="2475"/>
                    <a:pt x="749" y="2583"/>
                  </a:cubicBezTo>
                  <a:cubicBezTo>
                    <a:pt x="900" y="2636"/>
                    <a:pt x="1052" y="2657"/>
                    <a:pt x="1207" y="2657"/>
                  </a:cubicBezTo>
                  <a:cubicBezTo>
                    <a:pt x="1530" y="2657"/>
                    <a:pt x="1856" y="2562"/>
                    <a:pt x="2171" y="2459"/>
                  </a:cubicBezTo>
                  <a:cubicBezTo>
                    <a:pt x="2230" y="2440"/>
                    <a:pt x="2309" y="2413"/>
                    <a:pt x="2372" y="2353"/>
                  </a:cubicBezTo>
                  <a:cubicBezTo>
                    <a:pt x="2524" y="2206"/>
                    <a:pt x="2472" y="1969"/>
                    <a:pt x="2453" y="1879"/>
                  </a:cubicBezTo>
                  <a:cubicBezTo>
                    <a:pt x="2390" y="1590"/>
                    <a:pt x="2308" y="1286"/>
                    <a:pt x="2118" y="1033"/>
                  </a:cubicBezTo>
                  <a:cubicBezTo>
                    <a:pt x="2113" y="1028"/>
                    <a:pt x="2109" y="1022"/>
                    <a:pt x="2104" y="1014"/>
                  </a:cubicBezTo>
                  <a:lnTo>
                    <a:pt x="2104" y="1014"/>
                  </a:lnTo>
                  <a:cubicBezTo>
                    <a:pt x="2109" y="1015"/>
                    <a:pt x="2113" y="1015"/>
                    <a:pt x="2118" y="1015"/>
                  </a:cubicBezTo>
                  <a:cubicBezTo>
                    <a:pt x="2151" y="1015"/>
                    <a:pt x="2182" y="1002"/>
                    <a:pt x="2203" y="975"/>
                  </a:cubicBezTo>
                  <a:cubicBezTo>
                    <a:pt x="2277" y="886"/>
                    <a:pt x="2361" y="787"/>
                    <a:pt x="2401" y="659"/>
                  </a:cubicBezTo>
                  <a:cubicBezTo>
                    <a:pt x="2452" y="498"/>
                    <a:pt x="2411" y="328"/>
                    <a:pt x="2299" y="233"/>
                  </a:cubicBezTo>
                  <a:cubicBezTo>
                    <a:pt x="2209" y="155"/>
                    <a:pt x="2099" y="142"/>
                    <a:pt x="2001" y="131"/>
                  </a:cubicBezTo>
                  <a:cubicBezTo>
                    <a:pt x="1982" y="128"/>
                    <a:pt x="1965" y="127"/>
                    <a:pt x="1947" y="125"/>
                  </a:cubicBezTo>
                  <a:cubicBezTo>
                    <a:pt x="1872" y="114"/>
                    <a:pt x="1797" y="92"/>
                    <a:pt x="1716" y="69"/>
                  </a:cubicBezTo>
                  <a:cubicBezTo>
                    <a:pt x="1595" y="36"/>
                    <a:pt x="1470" y="0"/>
                    <a:pt x="13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74;p54">
              <a:extLst>
                <a:ext uri="{FF2B5EF4-FFF2-40B4-BE49-F238E27FC236}">
                  <a16:creationId xmlns:a16="http://schemas.microsoft.com/office/drawing/2014/main" id="{C730395A-D2DA-CA07-EBE8-48AE9C3047D7}"/>
                </a:ext>
              </a:extLst>
            </p:cNvPr>
            <p:cNvSpPr/>
            <p:nvPr/>
          </p:nvSpPr>
          <p:spPr>
            <a:xfrm>
              <a:off x="9129275" y="2445188"/>
              <a:ext cx="38725" cy="101750"/>
            </a:xfrm>
            <a:custGeom>
              <a:avLst/>
              <a:gdLst/>
              <a:ahLst/>
              <a:cxnLst/>
              <a:rect l="l" t="t" r="r" b="b"/>
              <a:pathLst>
                <a:path w="1549" h="4070" extrusionOk="0">
                  <a:moveTo>
                    <a:pt x="1027" y="0"/>
                  </a:moveTo>
                  <a:cubicBezTo>
                    <a:pt x="919" y="0"/>
                    <a:pt x="816" y="44"/>
                    <a:pt x="743" y="119"/>
                  </a:cubicBezTo>
                  <a:cubicBezTo>
                    <a:pt x="715" y="149"/>
                    <a:pt x="692" y="182"/>
                    <a:pt x="670" y="211"/>
                  </a:cubicBezTo>
                  <a:cubicBezTo>
                    <a:pt x="643" y="250"/>
                    <a:pt x="614" y="289"/>
                    <a:pt x="592" y="296"/>
                  </a:cubicBezTo>
                  <a:cubicBezTo>
                    <a:pt x="586" y="298"/>
                    <a:pt x="579" y="299"/>
                    <a:pt x="570" y="299"/>
                  </a:cubicBezTo>
                  <a:cubicBezTo>
                    <a:pt x="558" y="299"/>
                    <a:pt x="542" y="297"/>
                    <a:pt x="526" y="295"/>
                  </a:cubicBezTo>
                  <a:cubicBezTo>
                    <a:pt x="505" y="292"/>
                    <a:pt x="483" y="290"/>
                    <a:pt x="458" y="290"/>
                  </a:cubicBezTo>
                  <a:cubicBezTo>
                    <a:pt x="450" y="290"/>
                    <a:pt x="441" y="290"/>
                    <a:pt x="431" y="291"/>
                  </a:cubicBezTo>
                  <a:cubicBezTo>
                    <a:pt x="204" y="309"/>
                    <a:pt x="64" y="558"/>
                    <a:pt x="60" y="791"/>
                  </a:cubicBezTo>
                  <a:cubicBezTo>
                    <a:pt x="59" y="907"/>
                    <a:pt x="80" y="1016"/>
                    <a:pt x="101" y="1122"/>
                  </a:cubicBezTo>
                  <a:cubicBezTo>
                    <a:pt x="115" y="1192"/>
                    <a:pt x="128" y="1260"/>
                    <a:pt x="135" y="1327"/>
                  </a:cubicBezTo>
                  <a:cubicBezTo>
                    <a:pt x="151" y="1505"/>
                    <a:pt x="115" y="1684"/>
                    <a:pt x="78" y="1874"/>
                  </a:cubicBezTo>
                  <a:cubicBezTo>
                    <a:pt x="41" y="2065"/>
                    <a:pt x="0" y="2263"/>
                    <a:pt x="15" y="2467"/>
                  </a:cubicBezTo>
                  <a:cubicBezTo>
                    <a:pt x="29" y="2671"/>
                    <a:pt x="99" y="2866"/>
                    <a:pt x="159" y="3038"/>
                  </a:cubicBezTo>
                  <a:lnTo>
                    <a:pt x="367" y="3628"/>
                  </a:lnTo>
                  <a:cubicBezTo>
                    <a:pt x="406" y="3734"/>
                    <a:pt x="457" y="3882"/>
                    <a:pt x="570" y="3975"/>
                  </a:cubicBezTo>
                  <a:cubicBezTo>
                    <a:pt x="646" y="4038"/>
                    <a:pt x="735" y="4070"/>
                    <a:pt x="834" y="4070"/>
                  </a:cubicBezTo>
                  <a:cubicBezTo>
                    <a:pt x="986" y="4070"/>
                    <a:pt x="1163" y="3998"/>
                    <a:pt x="1363" y="3859"/>
                  </a:cubicBezTo>
                  <a:cubicBezTo>
                    <a:pt x="1412" y="3824"/>
                    <a:pt x="1451" y="3779"/>
                    <a:pt x="1480" y="3722"/>
                  </a:cubicBezTo>
                  <a:cubicBezTo>
                    <a:pt x="1537" y="3614"/>
                    <a:pt x="1548" y="3478"/>
                    <a:pt x="1513" y="3341"/>
                  </a:cubicBezTo>
                  <a:cubicBezTo>
                    <a:pt x="1497" y="3275"/>
                    <a:pt x="1489" y="3211"/>
                    <a:pt x="1478" y="3144"/>
                  </a:cubicBezTo>
                  <a:cubicBezTo>
                    <a:pt x="1467" y="3074"/>
                    <a:pt x="1456" y="3001"/>
                    <a:pt x="1436" y="2923"/>
                  </a:cubicBezTo>
                  <a:cubicBezTo>
                    <a:pt x="1428" y="2891"/>
                    <a:pt x="1412" y="2830"/>
                    <a:pt x="1361" y="2788"/>
                  </a:cubicBezTo>
                  <a:cubicBezTo>
                    <a:pt x="1316" y="2750"/>
                    <a:pt x="1265" y="2745"/>
                    <a:pt x="1231" y="2745"/>
                  </a:cubicBezTo>
                  <a:cubicBezTo>
                    <a:pt x="1222" y="2745"/>
                    <a:pt x="1214" y="2745"/>
                    <a:pt x="1208" y="2746"/>
                  </a:cubicBezTo>
                  <a:cubicBezTo>
                    <a:pt x="1046" y="2754"/>
                    <a:pt x="923" y="2803"/>
                    <a:pt x="837" y="2894"/>
                  </a:cubicBezTo>
                  <a:cubicBezTo>
                    <a:pt x="726" y="3013"/>
                    <a:pt x="690" y="3227"/>
                    <a:pt x="814" y="3361"/>
                  </a:cubicBezTo>
                  <a:cubicBezTo>
                    <a:pt x="836" y="3386"/>
                    <a:pt x="867" y="3398"/>
                    <a:pt x="898" y="3398"/>
                  </a:cubicBezTo>
                  <a:cubicBezTo>
                    <a:pt x="926" y="3398"/>
                    <a:pt x="954" y="3388"/>
                    <a:pt x="976" y="3368"/>
                  </a:cubicBezTo>
                  <a:cubicBezTo>
                    <a:pt x="1022" y="3325"/>
                    <a:pt x="1025" y="3253"/>
                    <a:pt x="982" y="3206"/>
                  </a:cubicBezTo>
                  <a:cubicBezTo>
                    <a:pt x="952" y="3174"/>
                    <a:pt x="963" y="3093"/>
                    <a:pt x="1004" y="3050"/>
                  </a:cubicBezTo>
                  <a:cubicBezTo>
                    <a:pt x="1045" y="3005"/>
                    <a:pt x="1116" y="2979"/>
                    <a:pt x="1213" y="2974"/>
                  </a:cubicBezTo>
                  <a:cubicBezTo>
                    <a:pt x="1213" y="2975"/>
                    <a:pt x="1214" y="2976"/>
                    <a:pt x="1214" y="2978"/>
                  </a:cubicBezTo>
                  <a:cubicBezTo>
                    <a:pt x="1230" y="3045"/>
                    <a:pt x="1240" y="3109"/>
                    <a:pt x="1250" y="3177"/>
                  </a:cubicBezTo>
                  <a:cubicBezTo>
                    <a:pt x="1261" y="3247"/>
                    <a:pt x="1272" y="3320"/>
                    <a:pt x="1292" y="3397"/>
                  </a:cubicBezTo>
                  <a:cubicBezTo>
                    <a:pt x="1313" y="3480"/>
                    <a:pt x="1308" y="3558"/>
                    <a:pt x="1277" y="3617"/>
                  </a:cubicBezTo>
                  <a:cubicBezTo>
                    <a:pt x="1264" y="3643"/>
                    <a:pt x="1249" y="3660"/>
                    <a:pt x="1230" y="3674"/>
                  </a:cubicBezTo>
                  <a:cubicBezTo>
                    <a:pt x="1068" y="3788"/>
                    <a:pt x="937" y="3845"/>
                    <a:pt x="837" y="3845"/>
                  </a:cubicBezTo>
                  <a:cubicBezTo>
                    <a:pt x="788" y="3845"/>
                    <a:pt x="747" y="3832"/>
                    <a:pt x="713" y="3804"/>
                  </a:cubicBezTo>
                  <a:cubicBezTo>
                    <a:pt x="649" y="3750"/>
                    <a:pt x="612" y="3644"/>
                    <a:pt x="581" y="3557"/>
                  </a:cubicBezTo>
                  <a:lnTo>
                    <a:pt x="373" y="2968"/>
                  </a:lnTo>
                  <a:cubicBezTo>
                    <a:pt x="315" y="2802"/>
                    <a:pt x="254" y="2629"/>
                    <a:pt x="241" y="2456"/>
                  </a:cubicBezTo>
                  <a:cubicBezTo>
                    <a:pt x="230" y="2282"/>
                    <a:pt x="265" y="2109"/>
                    <a:pt x="300" y="1924"/>
                  </a:cubicBezTo>
                  <a:cubicBezTo>
                    <a:pt x="341" y="1727"/>
                    <a:pt x="380" y="1523"/>
                    <a:pt x="362" y="1313"/>
                  </a:cubicBezTo>
                  <a:cubicBezTo>
                    <a:pt x="356" y="1233"/>
                    <a:pt x="340" y="1156"/>
                    <a:pt x="325" y="1081"/>
                  </a:cubicBezTo>
                  <a:cubicBezTo>
                    <a:pt x="305" y="983"/>
                    <a:pt x="287" y="889"/>
                    <a:pt x="288" y="798"/>
                  </a:cubicBezTo>
                  <a:cubicBezTo>
                    <a:pt x="292" y="673"/>
                    <a:pt x="359" y="529"/>
                    <a:pt x="449" y="523"/>
                  </a:cubicBezTo>
                  <a:cubicBezTo>
                    <a:pt x="453" y="522"/>
                    <a:pt x="457" y="522"/>
                    <a:pt x="461" y="522"/>
                  </a:cubicBezTo>
                  <a:cubicBezTo>
                    <a:pt x="475" y="522"/>
                    <a:pt x="489" y="524"/>
                    <a:pt x="503" y="525"/>
                  </a:cubicBezTo>
                  <a:cubicBezTo>
                    <a:pt x="523" y="527"/>
                    <a:pt x="546" y="529"/>
                    <a:pt x="570" y="529"/>
                  </a:cubicBezTo>
                  <a:cubicBezTo>
                    <a:pt x="599" y="529"/>
                    <a:pt x="630" y="526"/>
                    <a:pt x="662" y="515"/>
                  </a:cubicBezTo>
                  <a:cubicBezTo>
                    <a:pt x="757" y="485"/>
                    <a:pt x="813" y="407"/>
                    <a:pt x="857" y="344"/>
                  </a:cubicBezTo>
                  <a:cubicBezTo>
                    <a:pt x="875" y="321"/>
                    <a:pt x="891" y="298"/>
                    <a:pt x="909" y="278"/>
                  </a:cubicBezTo>
                  <a:cubicBezTo>
                    <a:pt x="940" y="247"/>
                    <a:pt x="982" y="230"/>
                    <a:pt x="1029" y="230"/>
                  </a:cubicBezTo>
                  <a:cubicBezTo>
                    <a:pt x="1076" y="230"/>
                    <a:pt x="1120" y="248"/>
                    <a:pt x="1149" y="279"/>
                  </a:cubicBezTo>
                  <a:cubicBezTo>
                    <a:pt x="1201" y="334"/>
                    <a:pt x="1232" y="432"/>
                    <a:pt x="1237" y="562"/>
                  </a:cubicBezTo>
                  <a:cubicBezTo>
                    <a:pt x="1243" y="755"/>
                    <a:pt x="1206" y="946"/>
                    <a:pt x="1164" y="1148"/>
                  </a:cubicBezTo>
                  <a:cubicBezTo>
                    <a:pt x="1122" y="1355"/>
                    <a:pt x="1078" y="1569"/>
                    <a:pt x="1087" y="1789"/>
                  </a:cubicBezTo>
                  <a:cubicBezTo>
                    <a:pt x="1088" y="1849"/>
                    <a:pt x="1095" y="1907"/>
                    <a:pt x="1100" y="1967"/>
                  </a:cubicBezTo>
                  <a:cubicBezTo>
                    <a:pt x="1108" y="2047"/>
                    <a:pt x="1116" y="2124"/>
                    <a:pt x="1114" y="2199"/>
                  </a:cubicBezTo>
                  <a:cubicBezTo>
                    <a:pt x="1109" y="2327"/>
                    <a:pt x="1068" y="2432"/>
                    <a:pt x="1005" y="2482"/>
                  </a:cubicBezTo>
                  <a:cubicBezTo>
                    <a:pt x="985" y="2497"/>
                    <a:pt x="959" y="2505"/>
                    <a:pt x="934" y="2505"/>
                  </a:cubicBezTo>
                  <a:cubicBezTo>
                    <a:pt x="923" y="2505"/>
                    <a:pt x="913" y="2504"/>
                    <a:pt x="902" y="2501"/>
                  </a:cubicBezTo>
                  <a:cubicBezTo>
                    <a:pt x="884" y="2498"/>
                    <a:pt x="860" y="2487"/>
                    <a:pt x="849" y="2461"/>
                  </a:cubicBezTo>
                  <a:cubicBezTo>
                    <a:pt x="836" y="2431"/>
                    <a:pt x="836" y="2387"/>
                    <a:pt x="834" y="2344"/>
                  </a:cubicBezTo>
                  <a:lnTo>
                    <a:pt x="820" y="1650"/>
                  </a:lnTo>
                  <a:cubicBezTo>
                    <a:pt x="818" y="1587"/>
                    <a:pt x="768" y="1538"/>
                    <a:pt x="704" y="1538"/>
                  </a:cubicBezTo>
                  <a:cubicBezTo>
                    <a:pt x="641" y="1539"/>
                    <a:pt x="589" y="1591"/>
                    <a:pt x="592" y="1654"/>
                  </a:cubicBezTo>
                  <a:lnTo>
                    <a:pt x="607" y="2348"/>
                  </a:lnTo>
                  <a:cubicBezTo>
                    <a:pt x="608" y="2408"/>
                    <a:pt x="609" y="2480"/>
                    <a:pt x="640" y="2551"/>
                  </a:cubicBezTo>
                  <a:cubicBezTo>
                    <a:pt x="677" y="2637"/>
                    <a:pt x="753" y="2699"/>
                    <a:pt x="847" y="2723"/>
                  </a:cubicBezTo>
                  <a:cubicBezTo>
                    <a:pt x="875" y="2730"/>
                    <a:pt x="903" y="2734"/>
                    <a:pt x="932" y="2734"/>
                  </a:cubicBezTo>
                  <a:cubicBezTo>
                    <a:pt x="1009" y="2734"/>
                    <a:pt x="1085" y="2708"/>
                    <a:pt x="1147" y="2660"/>
                  </a:cubicBezTo>
                  <a:cubicBezTo>
                    <a:pt x="1307" y="2533"/>
                    <a:pt x="1338" y="2322"/>
                    <a:pt x="1341" y="2205"/>
                  </a:cubicBezTo>
                  <a:cubicBezTo>
                    <a:pt x="1344" y="2116"/>
                    <a:pt x="1335" y="2029"/>
                    <a:pt x="1327" y="1945"/>
                  </a:cubicBezTo>
                  <a:cubicBezTo>
                    <a:pt x="1322" y="1890"/>
                    <a:pt x="1314" y="1836"/>
                    <a:pt x="1313" y="1780"/>
                  </a:cubicBezTo>
                  <a:cubicBezTo>
                    <a:pt x="1307" y="1587"/>
                    <a:pt x="1344" y="1396"/>
                    <a:pt x="1386" y="1193"/>
                  </a:cubicBezTo>
                  <a:cubicBezTo>
                    <a:pt x="1427" y="987"/>
                    <a:pt x="1470" y="775"/>
                    <a:pt x="1463" y="555"/>
                  </a:cubicBezTo>
                  <a:cubicBezTo>
                    <a:pt x="1458" y="363"/>
                    <a:pt x="1406" y="218"/>
                    <a:pt x="1313" y="120"/>
                  </a:cubicBezTo>
                  <a:cubicBezTo>
                    <a:pt x="1241" y="44"/>
                    <a:pt x="1137" y="0"/>
                    <a:pt x="10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75;p54">
              <a:extLst>
                <a:ext uri="{FF2B5EF4-FFF2-40B4-BE49-F238E27FC236}">
                  <a16:creationId xmlns:a16="http://schemas.microsoft.com/office/drawing/2014/main" id="{716DD18C-C6FB-87CE-7AF5-3078A5F82E94}"/>
                </a:ext>
              </a:extLst>
            </p:cNvPr>
            <p:cNvSpPr/>
            <p:nvPr/>
          </p:nvSpPr>
          <p:spPr>
            <a:xfrm>
              <a:off x="9070500" y="2541263"/>
              <a:ext cx="44850" cy="55950"/>
            </a:xfrm>
            <a:custGeom>
              <a:avLst/>
              <a:gdLst/>
              <a:ahLst/>
              <a:cxnLst/>
              <a:rect l="l" t="t" r="r" b="b"/>
              <a:pathLst>
                <a:path w="1794" h="2238" extrusionOk="0">
                  <a:moveTo>
                    <a:pt x="1099" y="228"/>
                  </a:moveTo>
                  <a:cubicBezTo>
                    <a:pt x="1142" y="228"/>
                    <a:pt x="1184" y="239"/>
                    <a:pt x="1218" y="260"/>
                  </a:cubicBezTo>
                  <a:cubicBezTo>
                    <a:pt x="1219" y="294"/>
                    <a:pt x="1199" y="342"/>
                    <a:pt x="1178" y="391"/>
                  </a:cubicBezTo>
                  <a:cubicBezTo>
                    <a:pt x="1140" y="479"/>
                    <a:pt x="1094" y="589"/>
                    <a:pt x="1133" y="705"/>
                  </a:cubicBezTo>
                  <a:cubicBezTo>
                    <a:pt x="1178" y="844"/>
                    <a:pt x="1304" y="895"/>
                    <a:pt x="1405" y="937"/>
                  </a:cubicBezTo>
                  <a:cubicBezTo>
                    <a:pt x="1450" y="956"/>
                    <a:pt x="1493" y="973"/>
                    <a:pt x="1524" y="995"/>
                  </a:cubicBezTo>
                  <a:cubicBezTo>
                    <a:pt x="1402" y="1086"/>
                    <a:pt x="1276" y="1178"/>
                    <a:pt x="1139" y="1239"/>
                  </a:cubicBezTo>
                  <a:cubicBezTo>
                    <a:pt x="1025" y="1288"/>
                    <a:pt x="907" y="1299"/>
                    <a:pt x="781" y="1310"/>
                  </a:cubicBezTo>
                  <a:cubicBezTo>
                    <a:pt x="740" y="1315"/>
                    <a:pt x="702" y="1340"/>
                    <a:pt x="686" y="1379"/>
                  </a:cubicBezTo>
                  <a:cubicBezTo>
                    <a:pt x="670" y="1416"/>
                    <a:pt x="676" y="1460"/>
                    <a:pt x="701" y="1493"/>
                  </a:cubicBezTo>
                  <a:cubicBezTo>
                    <a:pt x="734" y="1536"/>
                    <a:pt x="772" y="1573"/>
                    <a:pt x="809" y="1609"/>
                  </a:cubicBezTo>
                  <a:cubicBezTo>
                    <a:pt x="851" y="1651"/>
                    <a:pt x="891" y="1690"/>
                    <a:pt x="919" y="1732"/>
                  </a:cubicBezTo>
                  <a:cubicBezTo>
                    <a:pt x="971" y="1812"/>
                    <a:pt x="985" y="1936"/>
                    <a:pt x="923" y="1986"/>
                  </a:cubicBezTo>
                  <a:cubicBezTo>
                    <a:pt x="905" y="2001"/>
                    <a:pt x="881" y="2008"/>
                    <a:pt x="855" y="2008"/>
                  </a:cubicBezTo>
                  <a:cubicBezTo>
                    <a:pt x="793" y="2008"/>
                    <a:pt x="719" y="1969"/>
                    <a:pt x="673" y="1915"/>
                  </a:cubicBezTo>
                  <a:cubicBezTo>
                    <a:pt x="616" y="1849"/>
                    <a:pt x="579" y="1764"/>
                    <a:pt x="539" y="1673"/>
                  </a:cubicBezTo>
                  <a:cubicBezTo>
                    <a:pt x="518" y="1625"/>
                    <a:pt x="494" y="1576"/>
                    <a:pt x="471" y="1529"/>
                  </a:cubicBezTo>
                  <a:cubicBezTo>
                    <a:pt x="450" y="1492"/>
                    <a:pt x="429" y="1455"/>
                    <a:pt x="407" y="1416"/>
                  </a:cubicBezTo>
                  <a:cubicBezTo>
                    <a:pt x="327" y="1277"/>
                    <a:pt x="251" y="1146"/>
                    <a:pt x="290" y="1036"/>
                  </a:cubicBezTo>
                  <a:cubicBezTo>
                    <a:pt x="332" y="921"/>
                    <a:pt x="489" y="873"/>
                    <a:pt x="637" y="873"/>
                  </a:cubicBezTo>
                  <a:cubicBezTo>
                    <a:pt x="656" y="873"/>
                    <a:pt x="674" y="874"/>
                    <a:pt x="692" y="877"/>
                  </a:cubicBezTo>
                  <a:cubicBezTo>
                    <a:pt x="693" y="877"/>
                    <a:pt x="694" y="877"/>
                    <a:pt x="695" y="877"/>
                  </a:cubicBezTo>
                  <a:cubicBezTo>
                    <a:pt x="730" y="877"/>
                    <a:pt x="765" y="862"/>
                    <a:pt x="788" y="835"/>
                  </a:cubicBezTo>
                  <a:cubicBezTo>
                    <a:pt x="812" y="806"/>
                    <a:pt x="820" y="769"/>
                    <a:pt x="810" y="733"/>
                  </a:cubicBezTo>
                  <a:cubicBezTo>
                    <a:pt x="770" y="575"/>
                    <a:pt x="802" y="409"/>
                    <a:pt x="894" y="313"/>
                  </a:cubicBezTo>
                  <a:cubicBezTo>
                    <a:pt x="946" y="258"/>
                    <a:pt x="1025" y="228"/>
                    <a:pt x="1099" y="228"/>
                  </a:cubicBezTo>
                  <a:close/>
                  <a:moveTo>
                    <a:pt x="1096" y="1"/>
                  </a:moveTo>
                  <a:cubicBezTo>
                    <a:pt x="962" y="1"/>
                    <a:pt x="824" y="53"/>
                    <a:pt x="727" y="156"/>
                  </a:cubicBezTo>
                  <a:cubicBezTo>
                    <a:pt x="610" y="280"/>
                    <a:pt x="552" y="461"/>
                    <a:pt x="566" y="648"/>
                  </a:cubicBezTo>
                  <a:cubicBezTo>
                    <a:pt x="364" y="666"/>
                    <a:pt x="151" y="751"/>
                    <a:pt x="77" y="959"/>
                  </a:cubicBezTo>
                  <a:cubicBezTo>
                    <a:pt x="1" y="1171"/>
                    <a:pt x="112" y="1363"/>
                    <a:pt x="210" y="1533"/>
                  </a:cubicBezTo>
                  <a:cubicBezTo>
                    <a:pt x="230" y="1567"/>
                    <a:pt x="251" y="1602"/>
                    <a:pt x="269" y="1636"/>
                  </a:cubicBezTo>
                  <a:cubicBezTo>
                    <a:pt x="290" y="1679"/>
                    <a:pt x="311" y="1723"/>
                    <a:pt x="329" y="1767"/>
                  </a:cubicBezTo>
                  <a:cubicBezTo>
                    <a:pt x="375" y="1869"/>
                    <a:pt x="419" y="1972"/>
                    <a:pt x="498" y="2064"/>
                  </a:cubicBezTo>
                  <a:cubicBezTo>
                    <a:pt x="587" y="2166"/>
                    <a:pt x="723" y="2237"/>
                    <a:pt x="856" y="2237"/>
                  </a:cubicBezTo>
                  <a:cubicBezTo>
                    <a:pt x="930" y="2237"/>
                    <a:pt x="1001" y="2214"/>
                    <a:pt x="1064" y="2165"/>
                  </a:cubicBezTo>
                  <a:cubicBezTo>
                    <a:pt x="1231" y="2031"/>
                    <a:pt x="1218" y="1776"/>
                    <a:pt x="1108" y="1608"/>
                  </a:cubicBezTo>
                  <a:cubicBezTo>
                    <a:pt x="1085" y="1571"/>
                    <a:pt x="1057" y="1539"/>
                    <a:pt x="1028" y="1508"/>
                  </a:cubicBezTo>
                  <a:cubicBezTo>
                    <a:pt x="1095" y="1494"/>
                    <a:pt x="1162" y="1476"/>
                    <a:pt x="1230" y="1446"/>
                  </a:cubicBezTo>
                  <a:cubicBezTo>
                    <a:pt x="1399" y="1373"/>
                    <a:pt x="1541" y="1267"/>
                    <a:pt x="1679" y="1162"/>
                  </a:cubicBezTo>
                  <a:cubicBezTo>
                    <a:pt x="1699" y="1147"/>
                    <a:pt x="1731" y="1124"/>
                    <a:pt x="1752" y="1083"/>
                  </a:cubicBezTo>
                  <a:cubicBezTo>
                    <a:pt x="1794" y="1002"/>
                    <a:pt x="1767" y="900"/>
                    <a:pt x="1685" y="831"/>
                  </a:cubicBezTo>
                  <a:cubicBezTo>
                    <a:pt x="1625" y="781"/>
                    <a:pt x="1554" y="751"/>
                    <a:pt x="1491" y="724"/>
                  </a:cubicBezTo>
                  <a:cubicBezTo>
                    <a:pt x="1410" y="691"/>
                    <a:pt x="1361" y="669"/>
                    <a:pt x="1348" y="632"/>
                  </a:cubicBezTo>
                  <a:cubicBezTo>
                    <a:pt x="1338" y="598"/>
                    <a:pt x="1362" y="541"/>
                    <a:pt x="1388" y="481"/>
                  </a:cubicBezTo>
                  <a:cubicBezTo>
                    <a:pt x="1427" y="386"/>
                    <a:pt x="1479" y="267"/>
                    <a:pt x="1420" y="144"/>
                  </a:cubicBezTo>
                  <a:cubicBezTo>
                    <a:pt x="1412" y="131"/>
                    <a:pt x="1404" y="119"/>
                    <a:pt x="1393" y="108"/>
                  </a:cubicBezTo>
                  <a:cubicBezTo>
                    <a:pt x="1313" y="36"/>
                    <a:pt x="1206"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76;p54">
              <a:extLst>
                <a:ext uri="{FF2B5EF4-FFF2-40B4-BE49-F238E27FC236}">
                  <a16:creationId xmlns:a16="http://schemas.microsoft.com/office/drawing/2014/main" id="{2E6CE577-A69D-C7ED-6427-6D7F7A2E750B}"/>
                </a:ext>
              </a:extLst>
            </p:cNvPr>
            <p:cNvSpPr/>
            <p:nvPr/>
          </p:nvSpPr>
          <p:spPr>
            <a:xfrm>
              <a:off x="9031650" y="2353988"/>
              <a:ext cx="44875" cy="55900"/>
            </a:xfrm>
            <a:custGeom>
              <a:avLst/>
              <a:gdLst/>
              <a:ahLst/>
              <a:cxnLst/>
              <a:rect l="l" t="t" r="r" b="b"/>
              <a:pathLst>
                <a:path w="1795" h="2236" extrusionOk="0">
                  <a:moveTo>
                    <a:pt x="1100" y="229"/>
                  </a:moveTo>
                  <a:cubicBezTo>
                    <a:pt x="1144" y="229"/>
                    <a:pt x="1186" y="239"/>
                    <a:pt x="1220" y="260"/>
                  </a:cubicBezTo>
                  <a:cubicBezTo>
                    <a:pt x="1221" y="292"/>
                    <a:pt x="1201" y="340"/>
                    <a:pt x="1180" y="391"/>
                  </a:cubicBezTo>
                  <a:cubicBezTo>
                    <a:pt x="1143" y="478"/>
                    <a:pt x="1096" y="586"/>
                    <a:pt x="1134" y="703"/>
                  </a:cubicBezTo>
                  <a:cubicBezTo>
                    <a:pt x="1180" y="842"/>
                    <a:pt x="1305" y="895"/>
                    <a:pt x="1406" y="936"/>
                  </a:cubicBezTo>
                  <a:cubicBezTo>
                    <a:pt x="1451" y="954"/>
                    <a:pt x="1495" y="973"/>
                    <a:pt x="1525" y="995"/>
                  </a:cubicBezTo>
                  <a:cubicBezTo>
                    <a:pt x="1404" y="1086"/>
                    <a:pt x="1277" y="1178"/>
                    <a:pt x="1141" y="1237"/>
                  </a:cubicBezTo>
                  <a:cubicBezTo>
                    <a:pt x="1026" y="1286"/>
                    <a:pt x="909" y="1298"/>
                    <a:pt x="783" y="1310"/>
                  </a:cubicBezTo>
                  <a:cubicBezTo>
                    <a:pt x="742" y="1313"/>
                    <a:pt x="705" y="1339"/>
                    <a:pt x="689" y="1378"/>
                  </a:cubicBezTo>
                  <a:cubicBezTo>
                    <a:pt x="673" y="1416"/>
                    <a:pt x="678" y="1459"/>
                    <a:pt x="703" y="1493"/>
                  </a:cubicBezTo>
                  <a:cubicBezTo>
                    <a:pt x="737" y="1535"/>
                    <a:pt x="774" y="1573"/>
                    <a:pt x="812" y="1609"/>
                  </a:cubicBezTo>
                  <a:cubicBezTo>
                    <a:pt x="852" y="1649"/>
                    <a:pt x="893" y="1689"/>
                    <a:pt x="921" y="1732"/>
                  </a:cubicBezTo>
                  <a:cubicBezTo>
                    <a:pt x="973" y="1812"/>
                    <a:pt x="988" y="1936"/>
                    <a:pt x="925" y="1985"/>
                  </a:cubicBezTo>
                  <a:cubicBezTo>
                    <a:pt x="906" y="2000"/>
                    <a:pt x="882" y="2007"/>
                    <a:pt x="856" y="2007"/>
                  </a:cubicBezTo>
                  <a:cubicBezTo>
                    <a:pt x="794" y="2007"/>
                    <a:pt x="720" y="1968"/>
                    <a:pt x="674" y="1914"/>
                  </a:cubicBezTo>
                  <a:cubicBezTo>
                    <a:pt x="617" y="1849"/>
                    <a:pt x="580" y="1764"/>
                    <a:pt x="540" y="1674"/>
                  </a:cubicBezTo>
                  <a:cubicBezTo>
                    <a:pt x="519" y="1625"/>
                    <a:pt x="497" y="1576"/>
                    <a:pt x="472" y="1529"/>
                  </a:cubicBezTo>
                  <a:cubicBezTo>
                    <a:pt x="452" y="1491"/>
                    <a:pt x="431" y="1454"/>
                    <a:pt x="408" y="1416"/>
                  </a:cubicBezTo>
                  <a:cubicBezTo>
                    <a:pt x="328" y="1277"/>
                    <a:pt x="252" y="1145"/>
                    <a:pt x="292" y="1034"/>
                  </a:cubicBezTo>
                  <a:cubicBezTo>
                    <a:pt x="332" y="920"/>
                    <a:pt x="491" y="872"/>
                    <a:pt x="639" y="872"/>
                  </a:cubicBezTo>
                  <a:cubicBezTo>
                    <a:pt x="657" y="872"/>
                    <a:pt x="674" y="873"/>
                    <a:pt x="693" y="877"/>
                  </a:cubicBezTo>
                  <a:cubicBezTo>
                    <a:pt x="694" y="878"/>
                    <a:pt x="696" y="878"/>
                    <a:pt x="697" y="878"/>
                  </a:cubicBezTo>
                  <a:cubicBezTo>
                    <a:pt x="732" y="878"/>
                    <a:pt x="767" y="863"/>
                    <a:pt x="789" y="836"/>
                  </a:cubicBezTo>
                  <a:cubicBezTo>
                    <a:pt x="814" y="807"/>
                    <a:pt x="822" y="770"/>
                    <a:pt x="813" y="733"/>
                  </a:cubicBezTo>
                  <a:cubicBezTo>
                    <a:pt x="771" y="575"/>
                    <a:pt x="803" y="410"/>
                    <a:pt x="895" y="314"/>
                  </a:cubicBezTo>
                  <a:cubicBezTo>
                    <a:pt x="948" y="258"/>
                    <a:pt x="1026" y="229"/>
                    <a:pt x="1100" y="229"/>
                  </a:cubicBezTo>
                  <a:close/>
                  <a:moveTo>
                    <a:pt x="1097" y="0"/>
                  </a:moveTo>
                  <a:cubicBezTo>
                    <a:pt x="963" y="0"/>
                    <a:pt x="825" y="53"/>
                    <a:pt x="727" y="156"/>
                  </a:cubicBezTo>
                  <a:cubicBezTo>
                    <a:pt x="609" y="280"/>
                    <a:pt x="551" y="459"/>
                    <a:pt x="564" y="648"/>
                  </a:cubicBezTo>
                  <a:cubicBezTo>
                    <a:pt x="363" y="665"/>
                    <a:pt x="151" y="750"/>
                    <a:pt x="76" y="959"/>
                  </a:cubicBezTo>
                  <a:cubicBezTo>
                    <a:pt x="0" y="1169"/>
                    <a:pt x="110" y="1362"/>
                    <a:pt x="209" y="1531"/>
                  </a:cubicBezTo>
                  <a:cubicBezTo>
                    <a:pt x="230" y="1566"/>
                    <a:pt x="249" y="1600"/>
                    <a:pt x="268" y="1636"/>
                  </a:cubicBezTo>
                  <a:cubicBezTo>
                    <a:pt x="291" y="1678"/>
                    <a:pt x="310" y="1722"/>
                    <a:pt x="329" y="1766"/>
                  </a:cubicBezTo>
                  <a:cubicBezTo>
                    <a:pt x="375" y="1867"/>
                    <a:pt x="420" y="1972"/>
                    <a:pt x="499" y="2064"/>
                  </a:cubicBezTo>
                  <a:cubicBezTo>
                    <a:pt x="587" y="2165"/>
                    <a:pt x="723" y="2236"/>
                    <a:pt x="857" y="2236"/>
                  </a:cubicBezTo>
                  <a:cubicBezTo>
                    <a:pt x="930" y="2236"/>
                    <a:pt x="1002" y="2213"/>
                    <a:pt x="1065" y="2164"/>
                  </a:cubicBezTo>
                  <a:cubicBezTo>
                    <a:pt x="1231" y="2031"/>
                    <a:pt x="1219" y="1775"/>
                    <a:pt x="1109" y="1607"/>
                  </a:cubicBezTo>
                  <a:cubicBezTo>
                    <a:pt x="1085" y="1569"/>
                    <a:pt x="1057" y="1537"/>
                    <a:pt x="1028" y="1507"/>
                  </a:cubicBezTo>
                  <a:cubicBezTo>
                    <a:pt x="1096" y="1494"/>
                    <a:pt x="1162" y="1475"/>
                    <a:pt x="1230" y="1446"/>
                  </a:cubicBezTo>
                  <a:cubicBezTo>
                    <a:pt x="1397" y="1372"/>
                    <a:pt x="1541" y="1265"/>
                    <a:pt x="1680" y="1162"/>
                  </a:cubicBezTo>
                  <a:cubicBezTo>
                    <a:pt x="1699" y="1147"/>
                    <a:pt x="1731" y="1123"/>
                    <a:pt x="1752" y="1083"/>
                  </a:cubicBezTo>
                  <a:cubicBezTo>
                    <a:pt x="1794" y="1001"/>
                    <a:pt x="1767" y="900"/>
                    <a:pt x="1685" y="831"/>
                  </a:cubicBezTo>
                  <a:cubicBezTo>
                    <a:pt x="1625" y="779"/>
                    <a:pt x="1555" y="750"/>
                    <a:pt x="1492" y="724"/>
                  </a:cubicBezTo>
                  <a:cubicBezTo>
                    <a:pt x="1411" y="691"/>
                    <a:pt x="1362" y="667"/>
                    <a:pt x="1349" y="632"/>
                  </a:cubicBezTo>
                  <a:cubicBezTo>
                    <a:pt x="1338" y="597"/>
                    <a:pt x="1363" y="539"/>
                    <a:pt x="1388" y="479"/>
                  </a:cubicBezTo>
                  <a:cubicBezTo>
                    <a:pt x="1428" y="385"/>
                    <a:pt x="1479" y="266"/>
                    <a:pt x="1420" y="143"/>
                  </a:cubicBezTo>
                  <a:cubicBezTo>
                    <a:pt x="1413" y="130"/>
                    <a:pt x="1404" y="118"/>
                    <a:pt x="1394" y="108"/>
                  </a:cubicBezTo>
                  <a:cubicBezTo>
                    <a:pt x="1313" y="36"/>
                    <a:pt x="1206" y="0"/>
                    <a:pt x="10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77;p54">
              <a:extLst>
                <a:ext uri="{FF2B5EF4-FFF2-40B4-BE49-F238E27FC236}">
                  <a16:creationId xmlns:a16="http://schemas.microsoft.com/office/drawing/2014/main" id="{D8EE00CF-6535-FDB2-EE10-E52EB346A7E2}"/>
                </a:ext>
              </a:extLst>
            </p:cNvPr>
            <p:cNvSpPr/>
            <p:nvPr/>
          </p:nvSpPr>
          <p:spPr>
            <a:xfrm>
              <a:off x="9012150" y="2493938"/>
              <a:ext cx="26875" cy="40400"/>
            </a:xfrm>
            <a:custGeom>
              <a:avLst/>
              <a:gdLst/>
              <a:ahLst/>
              <a:cxnLst/>
              <a:rect l="l" t="t" r="r" b="b"/>
              <a:pathLst>
                <a:path w="1075" h="1616" extrusionOk="0">
                  <a:moveTo>
                    <a:pt x="665" y="0"/>
                  </a:moveTo>
                  <a:cubicBezTo>
                    <a:pt x="648" y="0"/>
                    <a:pt x="631" y="4"/>
                    <a:pt x="615" y="12"/>
                  </a:cubicBezTo>
                  <a:cubicBezTo>
                    <a:pt x="565" y="37"/>
                    <a:pt x="509" y="52"/>
                    <a:pt x="452" y="55"/>
                  </a:cubicBezTo>
                  <a:lnTo>
                    <a:pt x="399" y="55"/>
                  </a:lnTo>
                  <a:cubicBezTo>
                    <a:pt x="359" y="55"/>
                    <a:pt x="314" y="55"/>
                    <a:pt x="266" y="64"/>
                  </a:cubicBezTo>
                  <a:cubicBezTo>
                    <a:pt x="161" y="84"/>
                    <a:pt x="77" y="151"/>
                    <a:pt x="49" y="239"/>
                  </a:cubicBezTo>
                  <a:cubicBezTo>
                    <a:pt x="1" y="386"/>
                    <a:pt x="111" y="524"/>
                    <a:pt x="241" y="570"/>
                  </a:cubicBezTo>
                  <a:cubicBezTo>
                    <a:pt x="310" y="594"/>
                    <a:pt x="381" y="597"/>
                    <a:pt x="442" y="598"/>
                  </a:cubicBezTo>
                  <a:cubicBezTo>
                    <a:pt x="466" y="599"/>
                    <a:pt x="489" y="599"/>
                    <a:pt x="513" y="602"/>
                  </a:cubicBezTo>
                  <a:cubicBezTo>
                    <a:pt x="586" y="609"/>
                    <a:pt x="658" y="632"/>
                    <a:pt x="721" y="670"/>
                  </a:cubicBezTo>
                  <a:cubicBezTo>
                    <a:pt x="770" y="700"/>
                    <a:pt x="802" y="732"/>
                    <a:pt x="819" y="765"/>
                  </a:cubicBezTo>
                  <a:cubicBezTo>
                    <a:pt x="834" y="792"/>
                    <a:pt x="835" y="827"/>
                    <a:pt x="823" y="846"/>
                  </a:cubicBezTo>
                  <a:cubicBezTo>
                    <a:pt x="798" y="885"/>
                    <a:pt x="711" y="899"/>
                    <a:pt x="664" y="908"/>
                  </a:cubicBezTo>
                  <a:lnTo>
                    <a:pt x="321" y="965"/>
                  </a:lnTo>
                  <a:cubicBezTo>
                    <a:pt x="283" y="972"/>
                    <a:pt x="231" y="981"/>
                    <a:pt x="184" y="1010"/>
                  </a:cubicBezTo>
                  <a:cubicBezTo>
                    <a:pt x="119" y="1052"/>
                    <a:pt x="81" y="1120"/>
                    <a:pt x="73" y="1201"/>
                  </a:cubicBezTo>
                  <a:cubicBezTo>
                    <a:pt x="66" y="1299"/>
                    <a:pt x="109" y="1404"/>
                    <a:pt x="183" y="1469"/>
                  </a:cubicBezTo>
                  <a:cubicBezTo>
                    <a:pt x="270" y="1544"/>
                    <a:pt x="376" y="1573"/>
                    <a:pt x="468" y="1596"/>
                  </a:cubicBezTo>
                  <a:cubicBezTo>
                    <a:pt x="488" y="1601"/>
                    <a:pt x="505" y="1606"/>
                    <a:pt x="524" y="1611"/>
                  </a:cubicBezTo>
                  <a:cubicBezTo>
                    <a:pt x="535" y="1614"/>
                    <a:pt x="545" y="1616"/>
                    <a:pt x="556" y="1616"/>
                  </a:cubicBezTo>
                  <a:cubicBezTo>
                    <a:pt x="606" y="1616"/>
                    <a:pt x="652" y="1582"/>
                    <a:pt x="664" y="1533"/>
                  </a:cubicBezTo>
                  <a:cubicBezTo>
                    <a:pt x="681" y="1473"/>
                    <a:pt x="645" y="1410"/>
                    <a:pt x="585" y="1393"/>
                  </a:cubicBezTo>
                  <a:lnTo>
                    <a:pt x="525" y="1376"/>
                  </a:lnTo>
                  <a:cubicBezTo>
                    <a:pt x="450" y="1356"/>
                    <a:pt x="378" y="1337"/>
                    <a:pt x="333" y="1297"/>
                  </a:cubicBezTo>
                  <a:cubicBezTo>
                    <a:pt x="313" y="1280"/>
                    <a:pt x="298" y="1245"/>
                    <a:pt x="301" y="1218"/>
                  </a:cubicBezTo>
                  <a:cubicBezTo>
                    <a:pt x="301" y="1217"/>
                    <a:pt x="302" y="1207"/>
                    <a:pt x="306" y="1204"/>
                  </a:cubicBezTo>
                  <a:cubicBezTo>
                    <a:pt x="315" y="1198"/>
                    <a:pt x="339" y="1193"/>
                    <a:pt x="358" y="1191"/>
                  </a:cubicBezTo>
                  <a:lnTo>
                    <a:pt x="701" y="1133"/>
                  </a:lnTo>
                  <a:cubicBezTo>
                    <a:pt x="783" y="1118"/>
                    <a:pt x="937" y="1094"/>
                    <a:pt x="1016" y="968"/>
                  </a:cubicBezTo>
                  <a:cubicBezTo>
                    <a:pt x="1072" y="880"/>
                    <a:pt x="1075" y="764"/>
                    <a:pt x="1024" y="662"/>
                  </a:cubicBezTo>
                  <a:cubicBezTo>
                    <a:pt x="988" y="588"/>
                    <a:pt x="925" y="525"/>
                    <a:pt x="840" y="474"/>
                  </a:cubicBezTo>
                  <a:cubicBezTo>
                    <a:pt x="748" y="418"/>
                    <a:pt x="641" y="383"/>
                    <a:pt x="535" y="374"/>
                  </a:cubicBezTo>
                  <a:cubicBezTo>
                    <a:pt x="506" y="371"/>
                    <a:pt x="477" y="371"/>
                    <a:pt x="449" y="370"/>
                  </a:cubicBezTo>
                  <a:cubicBezTo>
                    <a:pt x="399" y="369"/>
                    <a:pt x="353" y="367"/>
                    <a:pt x="316" y="354"/>
                  </a:cubicBezTo>
                  <a:cubicBezTo>
                    <a:pt x="285" y="343"/>
                    <a:pt x="266" y="317"/>
                    <a:pt x="264" y="310"/>
                  </a:cubicBezTo>
                  <a:cubicBezTo>
                    <a:pt x="268" y="306"/>
                    <a:pt x="282" y="294"/>
                    <a:pt x="308" y="288"/>
                  </a:cubicBezTo>
                  <a:cubicBezTo>
                    <a:pt x="335" y="284"/>
                    <a:pt x="366" y="284"/>
                    <a:pt x="398" y="284"/>
                  </a:cubicBezTo>
                  <a:cubicBezTo>
                    <a:pt x="420" y="284"/>
                    <a:pt x="442" y="284"/>
                    <a:pt x="465" y="283"/>
                  </a:cubicBezTo>
                  <a:cubicBezTo>
                    <a:pt x="552" y="279"/>
                    <a:pt x="638" y="256"/>
                    <a:pt x="716" y="218"/>
                  </a:cubicBezTo>
                  <a:cubicBezTo>
                    <a:pt x="772" y="189"/>
                    <a:pt x="796" y="120"/>
                    <a:pt x="767" y="64"/>
                  </a:cubicBezTo>
                  <a:cubicBezTo>
                    <a:pt x="748" y="24"/>
                    <a:pt x="707" y="0"/>
                    <a:pt x="6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78;p54">
              <a:extLst>
                <a:ext uri="{FF2B5EF4-FFF2-40B4-BE49-F238E27FC236}">
                  <a16:creationId xmlns:a16="http://schemas.microsoft.com/office/drawing/2014/main" id="{723F8EB1-4A21-D6B5-28A2-034BFE9CCF2E}"/>
                </a:ext>
              </a:extLst>
            </p:cNvPr>
            <p:cNvSpPr/>
            <p:nvPr/>
          </p:nvSpPr>
          <p:spPr>
            <a:xfrm>
              <a:off x="9133825" y="2293688"/>
              <a:ext cx="26925" cy="40450"/>
            </a:xfrm>
            <a:custGeom>
              <a:avLst/>
              <a:gdLst/>
              <a:ahLst/>
              <a:cxnLst/>
              <a:rect l="l" t="t" r="r" b="b"/>
              <a:pathLst>
                <a:path w="1077" h="1618" extrusionOk="0">
                  <a:moveTo>
                    <a:pt x="665" y="1"/>
                  </a:moveTo>
                  <a:cubicBezTo>
                    <a:pt x="648" y="1"/>
                    <a:pt x="631" y="5"/>
                    <a:pt x="615" y="12"/>
                  </a:cubicBezTo>
                  <a:cubicBezTo>
                    <a:pt x="565" y="38"/>
                    <a:pt x="510" y="52"/>
                    <a:pt x="453" y="55"/>
                  </a:cubicBezTo>
                  <a:lnTo>
                    <a:pt x="400" y="55"/>
                  </a:lnTo>
                  <a:cubicBezTo>
                    <a:pt x="360" y="55"/>
                    <a:pt x="315" y="55"/>
                    <a:pt x="267" y="65"/>
                  </a:cubicBezTo>
                  <a:cubicBezTo>
                    <a:pt x="160" y="86"/>
                    <a:pt x="79" y="151"/>
                    <a:pt x="49" y="239"/>
                  </a:cubicBezTo>
                  <a:cubicBezTo>
                    <a:pt x="1" y="386"/>
                    <a:pt x="112" y="525"/>
                    <a:pt x="241" y="570"/>
                  </a:cubicBezTo>
                  <a:cubicBezTo>
                    <a:pt x="310" y="594"/>
                    <a:pt x="382" y="597"/>
                    <a:pt x="443" y="599"/>
                  </a:cubicBezTo>
                  <a:cubicBezTo>
                    <a:pt x="467" y="600"/>
                    <a:pt x="490" y="600"/>
                    <a:pt x="513" y="602"/>
                  </a:cubicBezTo>
                  <a:cubicBezTo>
                    <a:pt x="587" y="609"/>
                    <a:pt x="659" y="633"/>
                    <a:pt x="721" y="670"/>
                  </a:cubicBezTo>
                  <a:cubicBezTo>
                    <a:pt x="769" y="700"/>
                    <a:pt x="801" y="732"/>
                    <a:pt x="820" y="765"/>
                  </a:cubicBezTo>
                  <a:cubicBezTo>
                    <a:pt x="833" y="793"/>
                    <a:pt x="836" y="827"/>
                    <a:pt x="823" y="846"/>
                  </a:cubicBezTo>
                  <a:cubicBezTo>
                    <a:pt x="799" y="886"/>
                    <a:pt x="711" y="900"/>
                    <a:pt x="665" y="908"/>
                  </a:cubicBezTo>
                  <a:lnTo>
                    <a:pt x="321" y="966"/>
                  </a:lnTo>
                  <a:cubicBezTo>
                    <a:pt x="284" y="972"/>
                    <a:pt x="233" y="980"/>
                    <a:pt x="185" y="1011"/>
                  </a:cubicBezTo>
                  <a:cubicBezTo>
                    <a:pt x="120" y="1052"/>
                    <a:pt x="81" y="1121"/>
                    <a:pt x="74" y="1202"/>
                  </a:cubicBezTo>
                  <a:cubicBezTo>
                    <a:pt x="67" y="1300"/>
                    <a:pt x="110" y="1406"/>
                    <a:pt x="184" y="1471"/>
                  </a:cubicBezTo>
                  <a:cubicBezTo>
                    <a:pt x="271" y="1546"/>
                    <a:pt x="376" y="1575"/>
                    <a:pt x="469" y="1598"/>
                  </a:cubicBezTo>
                  <a:cubicBezTo>
                    <a:pt x="489" y="1603"/>
                    <a:pt x="506" y="1608"/>
                    <a:pt x="524" y="1613"/>
                  </a:cubicBezTo>
                  <a:cubicBezTo>
                    <a:pt x="533" y="1615"/>
                    <a:pt x="544" y="1617"/>
                    <a:pt x="555" y="1617"/>
                  </a:cubicBezTo>
                  <a:cubicBezTo>
                    <a:pt x="604" y="1617"/>
                    <a:pt x="651" y="1583"/>
                    <a:pt x="667" y="1533"/>
                  </a:cubicBezTo>
                  <a:cubicBezTo>
                    <a:pt x="684" y="1471"/>
                    <a:pt x="649" y="1408"/>
                    <a:pt x="588" y="1391"/>
                  </a:cubicBezTo>
                  <a:lnTo>
                    <a:pt x="528" y="1375"/>
                  </a:lnTo>
                  <a:cubicBezTo>
                    <a:pt x="453" y="1355"/>
                    <a:pt x="382" y="1337"/>
                    <a:pt x="336" y="1296"/>
                  </a:cubicBezTo>
                  <a:cubicBezTo>
                    <a:pt x="316" y="1279"/>
                    <a:pt x="302" y="1245"/>
                    <a:pt x="304" y="1218"/>
                  </a:cubicBezTo>
                  <a:cubicBezTo>
                    <a:pt x="304" y="1216"/>
                    <a:pt x="305" y="1205"/>
                    <a:pt x="309" y="1203"/>
                  </a:cubicBezTo>
                  <a:cubicBezTo>
                    <a:pt x="319" y="1197"/>
                    <a:pt x="342" y="1192"/>
                    <a:pt x="362" y="1189"/>
                  </a:cubicBezTo>
                  <a:lnTo>
                    <a:pt x="704" y="1133"/>
                  </a:lnTo>
                  <a:cubicBezTo>
                    <a:pt x="785" y="1118"/>
                    <a:pt x="939" y="1092"/>
                    <a:pt x="1018" y="967"/>
                  </a:cubicBezTo>
                  <a:cubicBezTo>
                    <a:pt x="1074" y="878"/>
                    <a:pt x="1077" y="762"/>
                    <a:pt x="1026" y="661"/>
                  </a:cubicBezTo>
                  <a:cubicBezTo>
                    <a:pt x="988" y="588"/>
                    <a:pt x="927" y="525"/>
                    <a:pt x="842" y="473"/>
                  </a:cubicBezTo>
                  <a:cubicBezTo>
                    <a:pt x="750" y="417"/>
                    <a:pt x="645" y="382"/>
                    <a:pt x="537" y="372"/>
                  </a:cubicBezTo>
                  <a:cubicBezTo>
                    <a:pt x="508" y="370"/>
                    <a:pt x="479" y="370"/>
                    <a:pt x="451" y="369"/>
                  </a:cubicBezTo>
                  <a:cubicBezTo>
                    <a:pt x="401" y="369"/>
                    <a:pt x="355" y="367"/>
                    <a:pt x="318" y="354"/>
                  </a:cubicBezTo>
                  <a:cubicBezTo>
                    <a:pt x="287" y="343"/>
                    <a:pt x="268" y="317"/>
                    <a:pt x="267" y="310"/>
                  </a:cubicBezTo>
                  <a:cubicBezTo>
                    <a:pt x="270" y="306"/>
                    <a:pt x="284" y="294"/>
                    <a:pt x="310" y="289"/>
                  </a:cubicBezTo>
                  <a:cubicBezTo>
                    <a:pt x="336" y="285"/>
                    <a:pt x="367" y="285"/>
                    <a:pt x="399" y="285"/>
                  </a:cubicBezTo>
                  <a:cubicBezTo>
                    <a:pt x="421" y="285"/>
                    <a:pt x="443" y="285"/>
                    <a:pt x="465" y="284"/>
                  </a:cubicBezTo>
                  <a:cubicBezTo>
                    <a:pt x="553" y="279"/>
                    <a:pt x="639" y="257"/>
                    <a:pt x="716" y="217"/>
                  </a:cubicBezTo>
                  <a:cubicBezTo>
                    <a:pt x="773" y="190"/>
                    <a:pt x="796" y="120"/>
                    <a:pt x="768" y="65"/>
                  </a:cubicBezTo>
                  <a:cubicBezTo>
                    <a:pt x="749" y="24"/>
                    <a:pt x="707" y="1"/>
                    <a:pt x="6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79;p54">
              <a:extLst>
                <a:ext uri="{FF2B5EF4-FFF2-40B4-BE49-F238E27FC236}">
                  <a16:creationId xmlns:a16="http://schemas.microsoft.com/office/drawing/2014/main" id="{131214EC-DFC5-01F9-E0FE-49B7F797B9DE}"/>
                </a:ext>
              </a:extLst>
            </p:cNvPr>
            <p:cNvSpPr/>
            <p:nvPr/>
          </p:nvSpPr>
          <p:spPr>
            <a:xfrm>
              <a:off x="9112450" y="2630363"/>
              <a:ext cx="54725" cy="46400"/>
            </a:xfrm>
            <a:custGeom>
              <a:avLst/>
              <a:gdLst/>
              <a:ahLst/>
              <a:cxnLst/>
              <a:rect l="l" t="t" r="r" b="b"/>
              <a:pathLst>
                <a:path w="2189" h="1856" extrusionOk="0">
                  <a:moveTo>
                    <a:pt x="1938" y="1370"/>
                  </a:moveTo>
                  <a:cubicBezTo>
                    <a:pt x="1918" y="1425"/>
                    <a:pt x="1875" y="1458"/>
                    <a:pt x="1810" y="1472"/>
                  </a:cubicBezTo>
                  <a:cubicBezTo>
                    <a:pt x="1755" y="1484"/>
                    <a:pt x="1694" y="1488"/>
                    <a:pt x="1632" y="1492"/>
                  </a:cubicBezTo>
                  <a:cubicBezTo>
                    <a:pt x="1627" y="1492"/>
                    <a:pt x="1622" y="1493"/>
                    <a:pt x="1617" y="1493"/>
                  </a:cubicBezTo>
                  <a:cubicBezTo>
                    <a:pt x="1685" y="1474"/>
                    <a:pt x="1747" y="1447"/>
                    <a:pt x="1810" y="1421"/>
                  </a:cubicBezTo>
                  <a:cubicBezTo>
                    <a:pt x="1852" y="1404"/>
                    <a:pt x="1895" y="1387"/>
                    <a:pt x="1938" y="1370"/>
                  </a:cubicBezTo>
                  <a:close/>
                  <a:moveTo>
                    <a:pt x="774" y="229"/>
                  </a:moveTo>
                  <a:cubicBezTo>
                    <a:pt x="843" y="229"/>
                    <a:pt x="920" y="234"/>
                    <a:pt x="1004" y="245"/>
                  </a:cubicBezTo>
                  <a:cubicBezTo>
                    <a:pt x="1176" y="267"/>
                    <a:pt x="1354" y="290"/>
                    <a:pt x="1502" y="367"/>
                  </a:cubicBezTo>
                  <a:cubicBezTo>
                    <a:pt x="1649" y="442"/>
                    <a:pt x="1746" y="571"/>
                    <a:pt x="1751" y="698"/>
                  </a:cubicBezTo>
                  <a:cubicBezTo>
                    <a:pt x="1756" y="775"/>
                    <a:pt x="1723" y="853"/>
                    <a:pt x="1667" y="899"/>
                  </a:cubicBezTo>
                  <a:cubicBezTo>
                    <a:pt x="1631" y="930"/>
                    <a:pt x="1582" y="947"/>
                    <a:pt x="1536" y="947"/>
                  </a:cubicBezTo>
                  <a:cubicBezTo>
                    <a:pt x="1514" y="947"/>
                    <a:pt x="1492" y="943"/>
                    <a:pt x="1473" y="935"/>
                  </a:cubicBezTo>
                  <a:cubicBezTo>
                    <a:pt x="1431" y="919"/>
                    <a:pt x="1393" y="886"/>
                    <a:pt x="1350" y="849"/>
                  </a:cubicBezTo>
                  <a:cubicBezTo>
                    <a:pt x="1314" y="818"/>
                    <a:pt x="1276" y="787"/>
                    <a:pt x="1233" y="761"/>
                  </a:cubicBezTo>
                  <a:cubicBezTo>
                    <a:pt x="1172" y="723"/>
                    <a:pt x="1101" y="703"/>
                    <a:pt x="1034" y="703"/>
                  </a:cubicBezTo>
                  <a:cubicBezTo>
                    <a:pt x="1003" y="703"/>
                    <a:pt x="972" y="707"/>
                    <a:pt x="943" y="716"/>
                  </a:cubicBezTo>
                  <a:cubicBezTo>
                    <a:pt x="874" y="737"/>
                    <a:pt x="820" y="783"/>
                    <a:pt x="791" y="844"/>
                  </a:cubicBezTo>
                  <a:cubicBezTo>
                    <a:pt x="760" y="908"/>
                    <a:pt x="760" y="986"/>
                    <a:pt x="788" y="1074"/>
                  </a:cubicBezTo>
                  <a:cubicBezTo>
                    <a:pt x="865" y="1313"/>
                    <a:pt x="1085" y="1493"/>
                    <a:pt x="1335" y="1521"/>
                  </a:cubicBezTo>
                  <a:cubicBezTo>
                    <a:pt x="1354" y="1523"/>
                    <a:pt x="1372" y="1523"/>
                    <a:pt x="1390" y="1525"/>
                  </a:cubicBezTo>
                  <a:cubicBezTo>
                    <a:pt x="1341" y="1537"/>
                    <a:pt x="1298" y="1553"/>
                    <a:pt x="1254" y="1569"/>
                  </a:cubicBezTo>
                  <a:cubicBezTo>
                    <a:pt x="1221" y="1581"/>
                    <a:pt x="1187" y="1595"/>
                    <a:pt x="1152" y="1604"/>
                  </a:cubicBezTo>
                  <a:cubicBezTo>
                    <a:pt x="1101" y="1619"/>
                    <a:pt x="1048" y="1626"/>
                    <a:pt x="995" y="1626"/>
                  </a:cubicBezTo>
                  <a:cubicBezTo>
                    <a:pt x="724" y="1626"/>
                    <a:pt x="453" y="1449"/>
                    <a:pt x="363" y="1193"/>
                  </a:cubicBezTo>
                  <a:cubicBezTo>
                    <a:pt x="294" y="992"/>
                    <a:pt x="256" y="559"/>
                    <a:pt x="347" y="396"/>
                  </a:cubicBezTo>
                  <a:cubicBezTo>
                    <a:pt x="409" y="285"/>
                    <a:pt x="553" y="229"/>
                    <a:pt x="774" y="229"/>
                  </a:cubicBezTo>
                  <a:close/>
                  <a:moveTo>
                    <a:pt x="785" y="0"/>
                  </a:moveTo>
                  <a:cubicBezTo>
                    <a:pt x="468" y="0"/>
                    <a:pt x="255" y="94"/>
                    <a:pt x="149" y="283"/>
                  </a:cubicBezTo>
                  <a:cubicBezTo>
                    <a:pt x="0" y="547"/>
                    <a:pt x="76" y="1063"/>
                    <a:pt x="149" y="1269"/>
                  </a:cubicBezTo>
                  <a:cubicBezTo>
                    <a:pt x="270" y="1620"/>
                    <a:pt x="628" y="1855"/>
                    <a:pt x="992" y="1855"/>
                  </a:cubicBezTo>
                  <a:cubicBezTo>
                    <a:pt x="1067" y="1855"/>
                    <a:pt x="1142" y="1845"/>
                    <a:pt x="1217" y="1823"/>
                  </a:cubicBezTo>
                  <a:cubicBezTo>
                    <a:pt x="1256" y="1810"/>
                    <a:pt x="1296" y="1798"/>
                    <a:pt x="1334" y="1783"/>
                  </a:cubicBezTo>
                  <a:cubicBezTo>
                    <a:pt x="1376" y="1767"/>
                    <a:pt x="1415" y="1752"/>
                    <a:pt x="1456" y="1743"/>
                  </a:cubicBezTo>
                  <a:cubicBezTo>
                    <a:pt x="1516" y="1729"/>
                    <a:pt x="1580" y="1724"/>
                    <a:pt x="1648" y="1720"/>
                  </a:cubicBezTo>
                  <a:cubicBezTo>
                    <a:pt x="1717" y="1714"/>
                    <a:pt x="1788" y="1711"/>
                    <a:pt x="1859" y="1695"/>
                  </a:cubicBezTo>
                  <a:cubicBezTo>
                    <a:pt x="2041" y="1656"/>
                    <a:pt x="2157" y="1526"/>
                    <a:pt x="2179" y="1340"/>
                  </a:cubicBezTo>
                  <a:cubicBezTo>
                    <a:pt x="2188" y="1252"/>
                    <a:pt x="2153" y="1175"/>
                    <a:pt x="2087" y="1140"/>
                  </a:cubicBezTo>
                  <a:cubicBezTo>
                    <a:pt x="2058" y="1124"/>
                    <a:pt x="2028" y="1119"/>
                    <a:pt x="2002" y="1119"/>
                  </a:cubicBezTo>
                  <a:cubicBezTo>
                    <a:pt x="1968" y="1119"/>
                    <a:pt x="1940" y="1128"/>
                    <a:pt x="1923" y="1132"/>
                  </a:cubicBezTo>
                  <a:cubicBezTo>
                    <a:pt x="1851" y="1156"/>
                    <a:pt x="1787" y="1183"/>
                    <a:pt x="1724" y="1209"/>
                  </a:cubicBezTo>
                  <a:cubicBezTo>
                    <a:pt x="1610" y="1256"/>
                    <a:pt x="1519" y="1294"/>
                    <a:pt x="1413" y="1294"/>
                  </a:cubicBezTo>
                  <a:cubicBezTo>
                    <a:pt x="1397" y="1294"/>
                    <a:pt x="1379" y="1294"/>
                    <a:pt x="1362" y="1291"/>
                  </a:cubicBezTo>
                  <a:cubicBezTo>
                    <a:pt x="1202" y="1273"/>
                    <a:pt x="1055" y="1154"/>
                    <a:pt x="1005" y="1001"/>
                  </a:cubicBezTo>
                  <a:cubicBezTo>
                    <a:pt x="991" y="956"/>
                    <a:pt x="996" y="940"/>
                    <a:pt x="998" y="939"/>
                  </a:cubicBezTo>
                  <a:cubicBezTo>
                    <a:pt x="998" y="938"/>
                    <a:pt x="999" y="935"/>
                    <a:pt x="1008" y="933"/>
                  </a:cubicBezTo>
                  <a:cubicBezTo>
                    <a:pt x="1016" y="930"/>
                    <a:pt x="1024" y="929"/>
                    <a:pt x="1033" y="929"/>
                  </a:cubicBezTo>
                  <a:cubicBezTo>
                    <a:pt x="1058" y="929"/>
                    <a:pt x="1088" y="938"/>
                    <a:pt x="1112" y="953"/>
                  </a:cubicBezTo>
                  <a:cubicBezTo>
                    <a:pt x="1142" y="970"/>
                    <a:pt x="1171" y="996"/>
                    <a:pt x="1202" y="1020"/>
                  </a:cubicBezTo>
                  <a:cubicBezTo>
                    <a:pt x="1254" y="1065"/>
                    <a:pt x="1313" y="1115"/>
                    <a:pt x="1388" y="1145"/>
                  </a:cubicBezTo>
                  <a:cubicBezTo>
                    <a:pt x="1436" y="1164"/>
                    <a:pt x="1486" y="1173"/>
                    <a:pt x="1536" y="1173"/>
                  </a:cubicBezTo>
                  <a:cubicBezTo>
                    <a:pt x="1636" y="1173"/>
                    <a:pt x="1735" y="1138"/>
                    <a:pt x="1814" y="1072"/>
                  </a:cubicBezTo>
                  <a:cubicBezTo>
                    <a:pt x="1924" y="980"/>
                    <a:pt x="1986" y="836"/>
                    <a:pt x="1980" y="686"/>
                  </a:cubicBezTo>
                  <a:cubicBezTo>
                    <a:pt x="1970" y="476"/>
                    <a:pt x="1827" y="275"/>
                    <a:pt x="1607" y="161"/>
                  </a:cubicBezTo>
                  <a:cubicBezTo>
                    <a:pt x="1423" y="67"/>
                    <a:pt x="1217" y="40"/>
                    <a:pt x="1033" y="17"/>
                  </a:cubicBezTo>
                  <a:cubicBezTo>
                    <a:pt x="944" y="6"/>
                    <a:pt x="862" y="0"/>
                    <a:pt x="7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80;p54">
              <a:extLst>
                <a:ext uri="{FF2B5EF4-FFF2-40B4-BE49-F238E27FC236}">
                  <a16:creationId xmlns:a16="http://schemas.microsoft.com/office/drawing/2014/main" id="{827E5E82-8A46-9AB5-07B7-7F53C483B230}"/>
                </a:ext>
              </a:extLst>
            </p:cNvPr>
            <p:cNvSpPr/>
            <p:nvPr/>
          </p:nvSpPr>
          <p:spPr>
            <a:xfrm>
              <a:off x="9066650" y="2634988"/>
              <a:ext cx="36825" cy="37050"/>
            </a:xfrm>
            <a:custGeom>
              <a:avLst/>
              <a:gdLst/>
              <a:ahLst/>
              <a:cxnLst/>
              <a:rect l="l" t="t" r="r" b="b"/>
              <a:pathLst>
                <a:path w="1473" h="1482" extrusionOk="0">
                  <a:moveTo>
                    <a:pt x="817" y="231"/>
                  </a:moveTo>
                  <a:cubicBezTo>
                    <a:pt x="921" y="231"/>
                    <a:pt x="1026" y="266"/>
                    <a:pt x="1107" y="331"/>
                  </a:cubicBezTo>
                  <a:cubicBezTo>
                    <a:pt x="1165" y="376"/>
                    <a:pt x="1203" y="432"/>
                    <a:pt x="1217" y="486"/>
                  </a:cubicBezTo>
                  <a:cubicBezTo>
                    <a:pt x="1230" y="538"/>
                    <a:pt x="1218" y="594"/>
                    <a:pt x="1186" y="625"/>
                  </a:cubicBezTo>
                  <a:lnTo>
                    <a:pt x="1163" y="645"/>
                  </a:lnTo>
                  <a:cubicBezTo>
                    <a:pt x="1159" y="647"/>
                    <a:pt x="1154" y="652"/>
                    <a:pt x="1149" y="656"/>
                  </a:cubicBezTo>
                  <a:cubicBezTo>
                    <a:pt x="1153" y="615"/>
                    <a:pt x="1149" y="574"/>
                    <a:pt x="1133" y="534"/>
                  </a:cubicBezTo>
                  <a:cubicBezTo>
                    <a:pt x="1120" y="501"/>
                    <a:pt x="1091" y="475"/>
                    <a:pt x="1057" y="466"/>
                  </a:cubicBezTo>
                  <a:cubicBezTo>
                    <a:pt x="1046" y="464"/>
                    <a:pt x="1037" y="462"/>
                    <a:pt x="1026" y="462"/>
                  </a:cubicBezTo>
                  <a:cubicBezTo>
                    <a:pt x="1001" y="462"/>
                    <a:pt x="977" y="470"/>
                    <a:pt x="957" y="486"/>
                  </a:cubicBezTo>
                  <a:cubicBezTo>
                    <a:pt x="909" y="522"/>
                    <a:pt x="857" y="561"/>
                    <a:pt x="809" y="573"/>
                  </a:cubicBezTo>
                  <a:cubicBezTo>
                    <a:pt x="783" y="578"/>
                    <a:pt x="749" y="578"/>
                    <a:pt x="712" y="578"/>
                  </a:cubicBezTo>
                  <a:cubicBezTo>
                    <a:pt x="690" y="578"/>
                    <a:pt x="660" y="579"/>
                    <a:pt x="627" y="581"/>
                  </a:cubicBezTo>
                  <a:cubicBezTo>
                    <a:pt x="597" y="582"/>
                    <a:pt x="559" y="583"/>
                    <a:pt x="517" y="583"/>
                  </a:cubicBezTo>
                  <a:cubicBezTo>
                    <a:pt x="414" y="583"/>
                    <a:pt x="293" y="575"/>
                    <a:pt x="247" y="531"/>
                  </a:cubicBezTo>
                  <a:cubicBezTo>
                    <a:pt x="237" y="523"/>
                    <a:pt x="230" y="512"/>
                    <a:pt x="230" y="486"/>
                  </a:cubicBezTo>
                  <a:cubicBezTo>
                    <a:pt x="241" y="433"/>
                    <a:pt x="452" y="314"/>
                    <a:pt x="697" y="247"/>
                  </a:cubicBezTo>
                  <a:cubicBezTo>
                    <a:pt x="736" y="236"/>
                    <a:pt x="777" y="231"/>
                    <a:pt x="817" y="231"/>
                  </a:cubicBezTo>
                  <a:close/>
                  <a:moveTo>
                    <a:pt x="1042" y="867"/>
                  </a:moveTo>
                  <a:cubicBezTo>
                    <a:pt x="1041" y="935"/>
                    <a:pt x="1059" y="1000"/>
                    <a:pt x="1075" y="1054"/>
                  </a:cubicBezTo>
                  <a:cubicBezTo>
                    <a:pt x="1093" y="1112"/>
                    <a:pt x="1112" y="1176"/>
                    <a:pt x="1095" y="1200"/>
                  </a:cubicBezTo>
                  <a:cubicBezTo>
                    <a:pt x="1091" y="1204"/>
                    <a:pt x="1085" y="1211"/>
                    <a:pt x="1068" y="1222"/>
                  </a:cubicBezTo>
                  <a:cubicBezTo>
                    <a:pt x="1031" y="1244"/>
                    <a:pt x="988" y="1254"/>
                    <a:pt x="945" y="1254"/>
                  </a:cubicBezTo>
                  <a:cubicBezTo>
                    <a:pt x="870" y="1254"/>
                    <a:pt x="794" y="1223"/>
                    <a:pt x="746" y="1166"/>
                  </a:cubicBezTo>
                  <a:cubicBezTo>
                    <a:pt x="738" y="1156"/>
                    <a:pt x="734" y="1150"/>
                    <a:pt x="733" y="1147"/>
                  </a:cubicBezTo>
                  <a:cubicBezTo>
                    <a:pt x="723" y="1127"/>
                    <a:pt x="743" y="1080"/>
                    <a:pt x="785" y="1046"/>
                  </a:cubicBezTo>
                  <a:cubicBezTo>
                    <a:pt x="813" y="1022"/>
                    <a:pt x="848" y="1003"/>
                    <a:pt x="883" y="982"/>
                  </a:cubicBezTo>
                  <a:cubicBezTo>
                    <a:pt x="925" y="957"/>
                    <a:pt x="966" y="933"/>
                    <a:pt x="1008" y="899"/>
                  </a:cubicBezTo>
                  <a:cubicBezTo>
                    <a:pt x="1020" y="889"/>
                    <a:pt x="1032" y="878"/>
                    <a:pt x="1042" y="867"/>
                  </a:cubicBezTo>
                  <a:close/>
                  <a:moveTo>
                    <a:pt x="816" y="1"/>
                  </a:moveTo>
                  <a:cubicBezTo>
                    <a:pt x="756" y="1"/>
                    <a:pt x="697" y="8"/>
                    <a:pt x="640" y="24"/>
                  </a:cubicBezTo>
                  <a:cubicBezTo>
                    <a:pt x="447" y="77"/>
                    <a:pt x="0" y="227"/>
                    <a:pt x="2" y="485"/>
                  </a:cubicBezTo>
                  <a:cubicBezTo>
                    <a:pt x="4" y="568"/>
                    <a:pt x="33" y="641"/>
                    <a:pt x="91" y="695"/>
                  </a:cubicBezTo>
                  <a:cubicBezTo>
                    <a:pt x="193" y="794"/>
                    <a:pt x="360" y="812"/>
                    <a:pt x="507" y="812"/>
                  </a:cubicBezTo>
                  <a:cubicBezTo>
                    <a:pt x="553" y="812"/>
                    <a:pt x="597" y="810"/>
                    <a:pt x="636" y="809"/>
                  </a:cubicBezTo>
                  <a:cubicBezTo>
                    <a:pt x="666" y="807"/>
                    <a:pt x="693" y="806"/>
                    <a:pt x="711" y="806"/>
                  </a:cubicBezTo>
                  <a:lnTo>
                    <a:pt x="728" y="806"/>
                  </a:lnTo>
                  <a:cubicBezTo>
                    <a:pt x="699" y="825"/>
                    <a:pt x="668" y="845"/>
                    <a:pt x="640" y="869"/>
                  </a:cubicBezTo>
                  <a:cubicBezTo>
                    <a:pt x="536" y="955"/>
                    <a:pt x="463" y="1101"/>
                    <a:pt x="524" y="1240"/>
                  </a:cubicBezTo>
                  <a:cubicBezTo>
                    <a:pt x="535" y="1265"/>
                    <a:pt x="551" y="1288"/>
                    <a:pt x="571" y="1313"/>
                  </a:cubicBezTo>
                  <a:cubicBezTo>
                    <a:pt x="663" y="1421"/>
                    <a:pt x="803" y="1481"/>
                    <a:pt x="944" y="1481"/>
                  </a:cubicBezTo>
                  <a:cubicBezTo>
                    <a:pt x="1027" y="1481"/>
                    <a:pt x="1112" y="1460"/>
                    <a:pt x="1184" y="1417"/>
                  </a:cubicBezTo>
                  <a:cubicBezTo>
                    <a:pt x="1225" y="1394"/>
                    <a:pt x="1256" y="1366"/>
                    <a:pt x="1278" y="1334"/>
                  </a:cubicBezTo>
                  <a:cubicBezTo>
                    <a:pt x="1360" y="1220"/>
                    <a:pt x="1323" y="1088"/>
                    <a:pt x="1294" y="992"/>
                  </a:cubicBezTo>
                  <a:cubicBezTo>
                    <a:pt x="1278" y="935"/>
                    <a:pt x="1260" y="870"/>
                    <a:pt x="1277" y="848"/>
                  </a:cubicBezTo>
                  <a:cubicBezTo>
                    <a:pt x="1282" y="841"/>
                    <a:pt x="1294" y="832"/>
                    <a:pt x="1307" y="822"/>
                  </a:cubicBezTo>
                  <a:cubicBezTo>
                    <a:pt x="1321" y="811"/>
                    <a:pt x="1335" y="800"/>
                    <a:pt x="1347" y="787"/>
                  </a:cubicBezTo>
                  <a:cubicBezTo>
                    <a:pt x="1437" y="700"/>
                    <a:pt x="1473" y="562"/>
                    <a:pt x="1440" y="430"/>
                  </a:cubicBezTo>
                  <a:cubicBezTo>
                    <a:pt x="1415" y="326"/>
                    <a:pt x="1350" y="229"/>
                    <a:pt x="1251" y="151"/>
                  </a:cubicBezTo>
                  <a:cubicBezTo>
                    <a:pt x="1129" y="53"/>
                    <a:pt x="972" y="1"/>
                    <a:pt x="8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081;p54">
              <a:extLst>
                <a:ext uri="{FF2B5EF4-FFF2-40B4-BE49-F238E27FC236}">
                  <a16:creationId xmlns:a16="http://schemas.microsoft.com/office/drawing/2014/main" id="{571F5032-D6E8-A184-3109-B19C4F3F5D39}"/>
                </a:ext>
              </a:extLst>
            </p:cNvPr>
            <p:cNvSpPr/>
            <p:nvPr/>
          </p:nvSpPr>
          <p:spPr>
            <a:xfrm>
              <a:off x="9075100" y="2343088"/>
              <a:ext cx="36825" cy="37050"/>
            </a:xfrm>
            <a:custGeom>
              <a:avLst/>
              <a:gdLst/>
              <a:ahLst/>
              <a:cxnLst/>
              <a:rect l="l" t="t" r="r" b="b"/>
              <a:pathLst>
                <a:path w="1473" h="1482" extrusionOk="0">
                  <a:moveTo>
                    <a:pt x="818" y="231"/>
                  </a:moveTo>
                  <a:cubicBezTo>
                    <a:pt x="922" y="231"/>
                    <a:pt x="1027" y="266"/>
                    <a:pt x="1109" y="331"/>
                  </a:cubicBezTo>
                  <a:cubicBezTo>
                    <a:pt x="1167" y="376"/>
                    <a:pt x="1205" y="432"/>
                    <a:pt x="1218" y="486"/>
                  </a:cubicBezTo>
                  <a:cubicBezTo>
                    <a:pt x="1232" y="538"/>
                    <a:pt x="1220" y="594"/>
                    <a:pt x="1188" y="625"/>
                  </a:cubicBezTo>
                  <a:lnTo>
                    <a:pt x="1163" y="645"/>
                  </a:lnTo>
                  <a:cubicBezTo>
                    <a:pt x="1159" y="647"/>
                    <a:pt x="1156" y="651"/>
                    <a:pt x="1151" y="656"/>
                  </a:cubicBezTo>
                  <a:cubicBezTo>
                    <a:pt x="1154" y="615"/>
                    <a:pt x="1151" y="574"/>
                    <a:pt x="1135" y="534"/>
                  </a:cubicBezTo>
                  <a:cubicBezTo>
                    <a:pt x="1121" y="501"/>
                    <a:pt x="1093" y="475"/>
                    <a:pt x="1058" y="466"/>
                  </a:cubicBezTo>
                  <a:cubicBezTo>
                    <a:pt x="1047" y="464"/>
                    <a:pt x="1038" y="461"/>
                    <a:pt x="1028" y="461"/>
                  </a:cubicBezTo>
                  <a:cubicBezTo>
                    <a:pt x="1002" y="461"/>
                    <a:pt x="978" y="470"/>
                    <a:pt x="956" y="486"/>
                  </a:cubicBezTo>
                  <a:cubicBezTo>
                    <a:pt x="908" y="523"/>
                    <a:pt x="859" y="561"/>
                    <a:pt x="810" y="572"/>
                  </a:cubicBezTo>
                  <a:cubicBezTo>
                    <a:pt x="790" y="577"/>
                    <a:pt x="765" y="578"/>
                    <a:pt x="739" y="578"/>
                  </a:cubicBezTo>
                  <a:cubicBezTo>
                    <a:pt x="730" y="578"/>
                    <a:pt x="721" y="578"/>
                    <a:pt x="712" y="578"/>
                  </a:cubicBezTo>
                  <a:cubicBezTo>
                    <a:pt x="689" y="578"/>
                    <a:pt x="660" y="579"/>
                    <a:pt x="626" y="581"/>
                  </a:cubicBezTo>
                  <a:cubicBezTo>
                    <a:pt x="596" y="582"/>
                    <a:pt x="556" y="583"/>
                    <a:pt x="513" y="583"/>
                  </a:cubicBezTo>
                  <a:cubicBezTo>
                    <a:pt x="412" y="583"/>
                    <a:pt x="294" y="575"/>
                    <a:pt x="247" y="531"/>
                  </a:cubicBezTo>
                  <a:cubicBezTo>
                    <a:pt x="239" y="523"/>
                    <a:pt x="230" y="512"/>
                    <a:pt x="230" y="486"/>
                  </a:cubicBezTo>
                  <a:cubicBezTo>
                    <a:pt x="242" y="433"/>
                    <a:pt x="453" y="314"/>
                    <a:pt x="699" y="247"/>
                  </a:cubicBezTo>
                  <a:cubicBezTo>
                    <a:pt x="738" y="236"/>
                    <a:pt x="778" y="231"/>
                    <a:pt x="818" y="231"/>
                  </a:cubicBezTo>
                  <a:close/>
                  <a:moveTo>
                    <a:pt x="1044" y="867"/>
                  </a:moveTo>
                  <a:cubicBezTo>
                    <a:pt x="1042" y="934"/>
                    <a:pt x="1061" y="1000"/>
                    <a:pt x="1077" y="1054"/>
                  </a:cubicBezTo>
                  <a:cubicBezTo>
                    <a:pt x="1094" y="1112"/>
                    <a:pt x="1113" y="1176"/>
                    <a:pt x="1095" y="1200"/>
                  </a:cubicBezTo>
                  <a:cubicBezTo>
                    <a:pt x="1093" y="1204"/>
                    <a:pt x="1086" y="1211"/>
                    <a:pt x="1068" y="1222"/>
                  </a:cubicBezTo>
                  <a:cubicBezTo>
                    <a:pt x="1032" y="1244"/>
                    <a:pt x="989" y="1254"/>
                    <a:pt x="946" y="1254"/>
                  </a:cubicBezTo>
                  <a:cubicBezTo>
                    <a:pt x="871" y="1254"/>
                    <a:pt x="794" y="1223"/>
                    <a:pt x="747" y="1166"/>
                  </a:cubicBezTo>
                  <a:cubicBezTo>
                    <a:pt x="740" y="1159"/>
                    <a:pt x="736" y="1152"/>
                    <a:pt x="734" y="1147"/>
                  </a:cubicBezTo>
                  <a:cubicBezTo>
                    <a:pt x="724" y="1123"/>
                    <a:pt x="748" y="1078"/>
                    <a:pt x="785" y="1045"/>
                  </a:cubicBezTo>
                  <a:cubicBezTo>
                    <a:pt x="814" y="1022"/>
                    <a:pt x="848" y="1003"/>
                    <a:pt x="885" y="981"/>
                  </a:cubicBezTo>
                  <a:cubicBezTo>
                    <a:pt x="926" y="957"/>
                    <a:pt x="967" y="933"/>
                    <a:pt x="1009" y="899"/>
                  </a:cubicBezTo>
                  <a:cubicBezTo>
                    <a:pt x="1020" y="889"/>
                    <a:pt x="1033" y="878"/>
                    <a:pt x="1044" y="867"/>
                  </a:cubicBezTo>
                  <a:close/>
                  <a:moveTo>
                    <a:pt x="816" y="0"/>
                  </a:moveTo>
                  <a:cubicBezTo>
                    <a:pt x="757" y="0"/>
                    <a:pt x="697" y="8"/>
                    <a:pt x="640" y="24"/>
                  </a:cubicBezTo>
                  <a:cubicBezTo>
                    <a:pt x="448" y="77"/>
                    <a:pt x="1" y="226"/>
                    <a:pt x="4" y="485"/>
                  </a:cubicBezTo>
                  <a:cubicBezTo>
                    <a:pt x="5" y="568"/>
                    <a:pt x="35" y="641"/>
                    <a:pt x="91" y="695"/>
                  </a:cubicBezTo>
                  <a:cubicBezTo>
                    <a:pt x="194" y="793"/>
                    <a:pt x="362" y="812"/>
                    <a:pt x="508" y="812"/>
                  </a:cubicBezTo>
                  <a:cubicBezTo>
                    <a:pt x="554" y="812"/>
                    <a:pt x="599" y="810"/>
                    <a:pt x="638" y="808"/>
                  </a:cubicBezTo>
                  <a:cubicBezTo>
                    <a:pt x="667" y="808"/>
                    <a:pt x="694" y="807"/>
                    <a:pt x="713" y="807"/>
                  </a:cubicBezTo>
                  <a:lnTo>
                    <a:pt x="730" y="807"/>
                  </a:lnTo>
                  <a:cubicBezTo>
                    <a:pt x="700" y="827"/>
                    <a:pt x="670" y="846"/>
                    <a:pt x="640" y="870"/>
                  </a:cubicBezTo>
                  <a:cubicBezTo>
                    <a:pt x="538" y="955"/>
                    <a:pt x="464" y="1101"/>
                    <a:pt x="526" y="1240"/>
                  </a:cubicBezTo>
                  <a:cubicBezTo>
                    <a:pt x="537" y="1264"/>
                    <a:pt x="550" y="1287"/>
                    <a:pt x="572" y="1312"/>
                  </a:cubicBezTo>
                  <a:cubicBezTo>
                    <a:pt x="665" y="1422"/>
                    <a:pt x="805" y="1481"/>
                    <a:pt x="944" y="1481"/>
                  </a:cubicBezTo>
                  <a:cubicBezTo>
                    <a:pt x="1029" y="1481"/>
                    <a:pt x="1113" y="1462"/>
                    <a:pt x="1189" y="1417"/>
                  </a:cubicBezTo>
                  <a:cubicBezTo>
                    <a:pt x="1231" y="1394"/>
                    <a:pt x="1261" y="1366"/>
                    <a:pt x="1284" y="1334"/>
                  </a:cubicBezTo>
                  <a:cubicBezTo>
                    <a:pt x="1364" y="1220"/>
                    <a:pt x="1327" y="1088"/>
                    <a:pt x="1298" y="992"/>
                  </a:cubicBezTo>
                  <a:cubicBezTo>
                    <a:pt x="1281" y="934"/>
                    <a:pt x="1263" y="870"/>
                    <a:pt x="1280" y="848"/>
                  </a:cubicBezTo>
                  <a:cubicBezTo>
                    <a:pt x="1284" y="840"/>
                    <a:pt x="1296" y="832"/>
                    <a:pt x="1307" y="822"/>
                  </a:cubicBezTo>
                  <a:cubicBezTo>
                    <a:pt x="1321" y="811"/>
                    <a:pt x="1335" y="800"/>
                    <a:pt x="1348" y="787"/>
                  </a:cubicBezTo>
                  <a:cubicBezTo>
                    <a:pt x="1439" y="700"/>
                    <a:pt x="1473" y="562"/>
                    <a:pt x="1441" y="429"/>
                  </a:cubicBezTo>
                  <a:cubicBezTo>
                    <a:pt x="1415" y="325"/>
                    <a:pt x="1350" y="229"/>
                    <a:pt x="1253" y="151"/>
                  </a:cubicBezTo>
                  <a:cubicBezTo>
                    <a:pt x="1130" y="53"/>
                    <a:pt x="973" y="0"/>
                    <a:pt x="8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082;p54">
              <a:extLst>
                <a:ext uri="{FF2B5EF4-FFF2-40B4-BE49-F238E27FC236}">
                  <a16:creationId xmlns:a16="http://schemas.microsoft.com/office/drawing/2014/main" id="{4D55D196-D464-517E-CC72-95F52C437DEC}"/>
                </a:ext>
              </a:extLst>
            </p:cNvPr>
            <p:cNvSpPr/>
            <p:nvPr/>
          </p:nvSpPr>
          <p:spPr>
            <a:xfrm>
              <a:off x="9034850" y="2578113"/>
              <a:ext cx="64275" cy="49975"/>
            </a:xfrm>
            <a:custGeom>
              <a:avLst/>
              <a:gdLst/>
              <a:ahLst/>
              <a:cxnLst/>
              <a:rect l="l" t="t" r="r" b="b"/>
              <a:pathLst>
                <a:path w="2571" h="1999" extrusionOk="0">
                  <a:moveTo>
                    <a:pt x="721" y="225"/>
                  </a:moveTo>
                  <a:cubicBezTo>
                    <a:pt x="726" y="225"/>
                    <a:pt x="730" y="225"/>
                    <a:pt x="734" y="225"/>
                  </a:cubicBezTo>
                  <a:cubicBezTo>
                    <a:pt x="920" y="226"/>
                    <a:pt x="1102" y="337"/>
                    <a:pt x="1189" y="502"/>
                  </a:cubicBezTo>
                  <a:cubicBezTo>
                    <a:pt x="1213" y="547"/>
                    <a:pt x="1231" y="599"/>
                    <a:pt x="1252" y="653"/>
                  </a:cubicBezTo>
                  <a:cubicBezTo>
                    <a:pt x="1296" y="775"/>
                    <a:pt x="1346" y="911"/>
                    <a:pt x="1465" y="1004"/>
                  </a:cubicBezTo>
                  <a:cubicBezTo>
                    <a:pt x="1589" y="1099"/>
                    <a:pt x="1742" y="1113"/>
                    <a:pt x="1893" y="1113"/>
                  </a:cubicBezTo>
                  <a:cubicBezTo>
                    <a:pt x="1899" y="1113"/>
                    <a:pt x="1905" y="1112"/>
                    <a:pt x="1912" y="1112"/>
                  </a:cubicBezTo>
                  <a:lnTo>
                    <a:pt x="1936" y="1112"/>
                  </a:lnTo>
                  <a:cubicBezTo>
                    <a:pt x="1959" y="1112"/>
                    <a:pt x="1982" y="1112"/>
                    <a:pt x="2004" y="1112"/>
                  </a:cubicBezTo>
                  <a:cubicBezTo>
                    <a:pt x="2093" y="1112"/>
                    <a:pt x="2175" y="1117"/>
                    <a:pt x="2243" y="1151"/>
                  </a:cubicBezTo>
                  <a:cubicBezTo>
                    <a:pt x="2282" y="1171"/>
                    <a:pt x="2317" y="1214"/>
                    <a:pt x="2329" y="1256"/>
                  </a:cubicBezTo>
                  <a:cubicBezTo>
                    <a:pt x="2336" y="1279"/>
                    <a:pt x="2334" y="1298"/>
                    <a:pt x="2325" y="1314"/>
                  </a:cubicBezTo>
                  <a:cubicBezTo>
                    <a:pt x="2303" y="1349"/>
                    <a:pt x="2249" y="1367"/>
                    <a:pt x="2160" y="1367"/>
                  </a:cubicBezTo>
                  <a:cubicBezTo>
                    <a:pt x="2134" y="1367"/>
                    <a:pt x="2106" y="1365"/>
                    <a:pt x="2074" y="1362"/>
                  </a:cubicBezTo>
                  <a:cubicBezTo>
                    <a:pt x="2026" y="1358"/>
                    <a:pt x="1971" y="1356"/>
                    <a:pt x="1914" y="1354"/>
                  </a:cubicBezTo>
                  <a:cubicBezTo>
                    <a:pt x="1755" y="1348"/>
                    <a:pt x="1576" y="1343"/>
                    <a:pt x="1477" y="1274"/>
                  </a:cubicBezTo>
                  <a:cubicBezTo>
                    <a:pt x="1424" y="1236"/>
                    <a:pt x="1390" y="1172"/>
                    <a:pt x="1349" y="1097"/>
                  </a:cubicBezTo>
                  <a:cubicBezTo>
                    <a:pt x="1304" y="1014"/>
                    <a:pt x="1253" y="918"/>
                    <a:pt x="1161" y="849"/>
                  </a:cubicBezTo>
                  <a:cubicBezTo>
                    <a:pt x="1142" y="833"/>
                    <a:pt x="1118" y="825"/>
                    <a:pt x="1093" y="825"/>
                  </a:cubicBezTo>
                  <a:cubicBezTo>
                    <a:pt x="1086" y="825"/>
                    <a:pt x="1078" y="826"/>
                    <a:pt x="1070" y="827"/>
                  </a:cubicBezTo>
                  <a:cubicBezTo>
                    <a:pt x="1038" y="834"/>
                    <a:pt x="1010" y="854"/>
                    <a:pt x="994" y="882"/>
                  </a:cubicBezTo>
                  <a:cubicBezTo>
                    <a:pt x="903" y="1037"/>
                    <a:pt x="989" y="1201"/>
                    <a:pt x="1047" y="1309"/>
                  </a:cubicBezTo>
                  <a:cubicBezTo>
                    <a:pt x="1055" y="1325"/>
                    <a:pt x="1064" y="1340"/>
                    <a:pt x="1070" y="1354"/>
                  </a:cubicBezTo>
                  <a:cubicBezTo>
                    <a:pt x="1135" y="1486"/>
                    <a:pt x="1144" y="1667"/>
                    <a:pt x="1042" y="1738"/>
                  </a:cubicBezTo>
                  <a:cubicBezTo>
                    <a:pt x="1012" y="1760"/>
                    <a:pt x="975" y="1770"/>
                    <a:pt x="937" y="1770"/>
                  </a:cubicBezTo>
                  <a:cubicBezTo>
                    <a:pt x="874" y="1770"/>
                    <a:pt x="807" y="1745"/>
                    <a:pt x="756" y="1708"/>
                  </a:cubicBezTo>
                  <a:cubicBezTo>
                    <a:pt x="653" y="1634"/>
                    <a:pt x="582" y="1511"/>
                    <a:pt x="513" y="1393"/>
                  </a:cubicBezTo>
                  <a:cubicBezTo>
                    <a:pt x="469" y="1321"/>
                    <a:pt x="445" y="1254"/>
                    <a:pt x="416" y="1183"/>
                  </a:cubicBezTo>
                  <a:cubicBezTo>
                    <a:pt x="396" y="1130"/>
                    <a:pt x="375" y="1075"/>
                    <a:pt x="345" y="1016"/>
                  </a:cubicBezTo>
                  <a:lnTo>
                    <a:pt x="345" y="1016"/>
                  </a:lnTo>
                  <a:cubicBezTo>
                    <a:pt x="406" y="1044"/>
                    <a:pt x="472" y="1058"/>
                    <a:pt x="542" y="1058"/>
                  </a:cubicBezTo>
                  <a:cubicBezTo>
                    <a:pt x="592" y="1058"/>
                    <a:pt x="644" y="1051"/>
                    <a:pt x="698" y="1037"/>
                  </a:cubicBezTo>
                  <a:cubicBezTo>
                    <a:pt x="733" y="1027"/>
                    <a:pt x="761" y="1004"/>
                    <a:pt x="774" y="972"/>
                  </a:cubicBezTo>
                  <a:cubicBezTo>
                    <a:pt x="787" y="939"/>
                    <a:pt x="786" y="902"/>
                    <a:pt x="770" y="871"/>
                  </a:cubicBezTo>
                  <a:cubicBezTo>
                    <a:pt x="684" y="710"/>
                    <a:pt x="594" y="542"/>
                    <a:pt x="577" y="368"/>
                  </a:cubicBezTo>
                  <a:cubicBezTo>
                    <a:pt x="573" y="328"/>
                    <a:pt x="575" y="300"/>
                    <a:pt x="583" y="283"/>
                  </a:cubicBezTo>
                  <a:cubicBezTo>
                    <a:pt x="600" y="245"/>
                    <a:pt x="663" y="225"/>
                    <a:pt x="721" y="225"/>
                  </a:cubicBezTo>
                  <a:close/>
                  <a:moveTo>
                    <a:pt x="727" y="1"/>
                  </a:moveTo>
                  <a:cubicBezTo>
                    <a:pt x="561" y="1"/>
                    <a:pt x="429" y="70"/>
                    <a:pt x="372" y="187"/>
                  </a:cubicBezTo>
                  <a:cubicBezTo>
                    <a:pt x="337" y="261"/>
                    <a:pt x="339" y="339"/>
                    <a:pt x="344" y="393"/>
                  </a:cubicBezTo>
                  <a:cubicBezTo>
                    <a:pt x="360" y="550"/>
                    <a:pt x="418" y="692"/>
                    <a:pt x="482" y="824"/>
                  </a:cubicBezTo>
                  <a:cubicBezTo>
                    <a:pt x="406" y="807"/>
                    <a:pt x="344" y="755"/>
                    <a:pt x="295" y="667"/>
                  </a:cubicBezTo>
                  <a:cubicBezTo>
                    <a:pt x="280" y="640"/>
                    <a:pt x="253" y="620"/>
                    <a:pt x="222" y="612"/>
                  </a:cubicBezTo>
                  <a:cubicBezTo>
                    <a:pt x="215" y="610"/>
                    <a:pt x="206" y="609"/>
                    <a:pt x="198" y="609"/>
                  </a:cubicBezTo>
                  <a:cubicBezTo>
                    <a:pt x="176" y="609"/>
                    <a:pt x="153" y="615"/>
                    <a:pt x="134" y="628"/>
                  </a:cubicBezTo>
                  <a:cubicBezTo>
                    <a:pt x="9" y="710"/>
                    <a:pt x="0" y="873"/>
                    <a:pt x="107" y="1058"/>
                  </a:cubicBezTo>
                  <a:cubicBezTo>
                    <a:pt x="150" y="1130"/>
                    <a:pt x="174" y="1197"/>
                    <a:pt x="203" y="1267"/>
                  </a:cubicBezTo>
                  <a:cubicBezTo>
                    <a:pt x="233" y="1343"/>
                    <a:pt x="264" y="1422"/>
                    <a:pt x="315" y="1509"/>
                  </a:cubicBezTo>
                  <a:cubicBezTo>
                    <a:pt x="392" y="1641"/>
                    <a:pt x="479" y="1790"/>
                    <a:pt x="622" y="1895"/>
                  </a:cubicBezTo>
                  <a:cubicBezTo>
                    <a:pt x="718" y="1965"/>
                    <a:pt x="829" y="1999"/>
                    <a:pt x="936" y="1999"/>
                  </a:cubicBezTo>
                  <a:cubicBezTo>
                    <a:pt x="1023" y="1999"/>
                    <a:pt x="1107" y="1975"/>
                    <a:pt x="1175" y="1927"/>
                  </a:cubicBezTo>
                  <a:cubicBezTo>
                    <a:pt x="1324" y="1820"/>
                    <a:pt x="1367" y="1636"/>
                    <a:pt x="1338" y="1458"/>
                  </a:cubicBezTo>
                  <a:lnTo>
                    <a:pt x="1338" y="1458"/>
                  </a:lnTo>
                  <a:cubicBezTo>
                    <a:pt x="1341" y="1459"/>
                    <a:pt x="1344" y="1463"/>
                    <a:pt x="1347" y="1464"/>
                  </a:cubicBezTo>
                  <a:cubicBezTo>
                    <a:pt x="1502" y="1572"/>
                    <a:pt x="1716" y="1578"/>
                    <a:pt x="1906" y="1585"/>
                  </a:cubicBezTo>
                  <a:cubicBezTo>
                    <a:pt x="1958" y="1588"/>
                    <a:pt x="2009" y="1589"/>
                    <a:pt x="2053" y="1593"/>
                  </a:cubicBezTo>
                  <a:cubicBezTo>
                    <a:pt x="2079" y="1596"/>
                    <a:pt x="2117" y="1599"/>
                    <a:pt x="2161" y="1599"/>
                  </a:cubicBezTo>
                  <a:cubicBezTo>
                    <a:pt x="2277" y="1599"/>
                    <a:pt x="2435" y="1574"/>
                    <a:pt x="2518" y="1437"/>
                  </a:cubicBezTo>
                  <a:cubicBezTo>
                    <a:pt x="2560" y="1367"/>
                    <a:pt x="2570" y="1281"/>
                    <a:pt x="2547" y="1197"/>
                  </a:cubicBezTo>
                  <a:cubicBezTo>
                    <a:pt x="2517" y="1094"/>
                    <a:pt x="2440" y="1000"/>
                    <a:pt x="2344" y="951"/>
                  </a:cubicBezTo>
                  <a:cubicBezTo>
                    <a:pt x="2231" y="893"/>
                    <a:pt x="2107" y="887"/>
                    <a:pt x="1992" y="887"/>
                  </a:cubicBezTo>
                  <a:cubicBezTo>
                    <a:pt x="1971" y="887"/>
                    <a:pt x="1951" y="887"/>
                    <a:pt x="1931" y="887"/>
                  </a:cubicBezTo>
                  <a:lnTo>
                    <a:pt x="1906" y="887"/>
                  </a:lnTo>
                  <a:cubicBezTo>
                    <a:pt x="1899" y="887"/>
                    <a:pt x="1891" y="887"/>
                    <a:pt x="1883" y="887"/>
                  </a:cubicBezTo>
                  <a:cubicBezTo>
                    <a:pt x="1777" y="887"/>
                    <a:pt x="1672" y="879"/>
                    <a:pt x="1603" y="825"/>
                  </a:cubicBezTo>
                  <a:cubicBezTo>
                    <a:pt x="1536" y="774"/>
                    <a:pt x="1503" y="683"/>
                    <a:pt x="1464" y="579"/>
                  </a:cubicBezTo>
                  <a:cubicBezTo>
                    <a:pt x="1442" y="520"/>
                    <a:pt x="1418" y="459"/>
                    <a:pt x="1388" y="400"/>
                  </a:cubicBezTo>
                  <a:cubicBezTo>
                    <a:pt x="1261" y="160"/>
                    <a:pt x="1004" y="2"/>
                    <a:pt x="7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83;p54">
              <a:extLst>
                <a:ext uri="{FF2B5EF4-FFF2-40B4-BE49-F238E27FC236}">
                  <a16:creationId xmlns:a16="http://schemas.microsoft.com/office/drawing/2014/main" id="{578F92E6-9621-99E7-25A3-9BDEDBDBCBB0}"/>
                </a:ext>
              </a:extLst>
            </p:cNvPr>
            <p:cNvSpPr/>
            <p:nvPr/>
          </p:nvSpPr>
          <p:spPr>
            <a:xfrm>
              <a:off x="9025625" y="2521338"/>
              <a:ext cx="46100" cy="55100"/>
            </a:xfrm>
            <a:custGeom>
              <a:avLst/>
              <a:gdLst/>
              <a:ahLst/>
              <a:cxnLst/>
              <a:rect l="l" t="t" r="r" b="b"/>
              <a:pathLst>
                <a:path w="1844" h="2204" extrusionOk="0">
                  <a:moveTo>
                    <a:pt x="989" y="229"/>
                  </a:moveTo>
                  <a:cubicBezTo>
                    <a:pt x="1055" y="229"/>
                    <a:pt x="1138" y="263"/>
                    <a:pt x="1210" y="297"/>
                  </a:cubicBezTo>
                  <a:cubicBezTo>
                    <a:pt x="1225" y="303"/>
                    <a:pt x="1248" y="315"/>
                    <a:pt x="1253" y="322"/>
                  </a:cubicBezTo>
                  <a:cubicBezTo>
                    <a:pt x="1267" y="336"/>
                    <a:pt x="1258" y="400"/>
                    <a:pt x="1252" y="435"/>
                  </a:cubicBezTo>
                  <a:lnTo>
                    <a:pt x="1252" y="436"/>
                  </a:lnTo>
                  <a:cubicBezTo>
                    <a:pt x="1203" y="781"/>
                    <a:pt x="1278" y="1061"/>
                    <a:pt x="1504" y="1374"/>
                  </a:cubicBezTo>
                  <a:cubicBezTo>
                    <a:pt x="1591" y="1492"/>
                    <a:pt x="1593" y="1527"/>
                    <a:pt x="1593" y="1531"/>
                  </a:cubicBezTo>
                  <a:cubicBezTo>
                    <a:pt x="1583" y="1551"/>
                    <a:pt x="1521" y="1582"/>
                    <a:pt x="1465" y="1607"/>
                  </a:cubicBezTo>
                  <a:cubicBezTo>
                    <a:pt x="1415" y="1524"/>
                    <a:pt x="1369" y="1438"/>
                    <a:pt x="1321" y="1347"/>
                  </a:cubicBezTo>
                  <a:cubicBezTo>
                    <a:pt x="1257" y="1225"/>
                    <a:pt x="1189" y="1099"/>
                    <a:pt x="1112" y="982"/>
                  </a:cubicBezTo>
                  <a:cubicBezTo>
                    <a:pt x="1080" y="936"/>
                    <a:pt x="991" y="799"/>
                    <a:pt x="846" y="799"/>
                  </a:cubicBezTo>
                  <a:cubicBezTo>
                    <a:pt x="838" y="799"/>
                    <a:pt x="830" y="800"/>
                    <a:pt x="821" y="800"/>
                  </a:cubicBezTo>
                  <a:cubicBezTo>
                    <a:pt x="776" y="806"/>
                    <a:pt x="737" y="837"/>
                    <a:pt x="724" y="880"/>
                  </a:cubicBezTo>
                  <a:cubicBezTo>
                    <a:pt x="643" y="1130"/>
                    <a:pt x="645" y="1407"/>
                    <a:pt x="729" y="1658"/>
                  </a:cubicBezTo>
                  <a:cubicBezTo>
                    <a:pt x="736" y="1676"/>
                    <a:pt x="742" y="1696"/>
                    <a:pt x="749" y="1716"/>
                  </a:cubicBezTo>
                  <a:cubicBezTo>
                    <a:pt x="774" y="1783"/>
                    <a:pt x="798" y="1849"/>
                    <a:pt x="792" y="1905"/>
                  </a:cubicBezTo>
                  <a:cubicBezTo>
                    <a:pt x="788" y="1941"/>
                    <a:pt x="754" y="1975"/>
                    <a:pt x="742" y="1975"/>
                  </a:cubicBezTo>
                  <a:cubicBezTo>
                    <a:pt x="741" y="1975"/>
                    <a:pt x="740" y="1975"/>
                    <a:pt x="740" y="1975"/>
                  </a:cubicBezTo>
                  <a:cubicBezTo>
                    <a:pt x="724" y="1969"/>
                    <a:pt x="699" y="1929"/>
                    <a:pt x="688" y="1910"/>
                  </a:cubicBezTo>
                  <a:lnTo>
                    <a:pt x="509" y="1622"/>
                  </a:lnTo>
                  <a:cubicBezTo>
                    <a:pt x="403" y="1451"/>
                    <a:pt x="283" y="1259"/>
                    <a:pt x="258" y="1056"/>
                  </a:cubicBezTo>
                  <a:cubicBezTo>
                    <a:pt x="238" y="889"/>
                    <a:pt x="302" y="677"/>
                    <a:pt x="463" y="611"/>
                  </a:cubicBezTo>
                  <a:cubicBezTo>
                    <a:pt x="485" y="603"/>
                    <a:pt x="507" y="597"/>
                    <a:pt x="531" y="590"/>
                  </a:cubicBezTo>
                  <a:cubicBezTo>
                    <a:pt x="582" y="575"/>
                    <a:pt x="643" y="558"/>
                    <a:pt x="697" y="518"/>
                  </a:cubicBezTo>
                  <a:cubicBezTo>
                    <a:pt x="762" y="472"/>
                    <a:pt x="803" y="408"/>
                    <a:pt x="837" y="351"/>
                  </a:cubicBezTo>
                  <a:cubicBezTo>
                    <a:pt x="864" y="308"/>
                    <a:pt x="889" y="269"/>
                    <a:pt x="918" y="248"/>
                  </a:cubicBezTo>
                  <a:cubicBezTo>
                    <a:pt x="937" y="235"/>
                    <a:pt x="962" y="229"/>
                    <a:pt x="989" y="229"/>
                  </a:cubicBezTo>
                  <a:close/>
                  <a:moveTo>
                    <a:pt x="989" y="0"/>
                  </a:moveTo>
                  <a:cubicBezTo>
                    <a:pt x="924" y="0"/>
                    <a:pt x="856" y="15"/>
                    <a:pt x="793" y="56"/>
                  </a:cubicBezTo>
                  <a:cubicBezTo>
                    <a:pt x="722" y="103"/>
                    <a:pt x="680" y="171"/>
                    <a:pt x="644" y="229"/>
                  </a:cubicBezTo>
                  <a:cubicBezTo>
                    <a:pt x="618" y="271"/>
                    <a:pt x="594" y="311"/>
                    <a:pt x="565" y="331"/>
                  </a:cubicBezTo>
                  <a:cubicBezTo>
                    <a:pt x="541" y="347"/>
                    <a:pt x="506" y="357"/>
                    <a:pt x="466" y="370"/>
                  </a:cubicBezTo>
                  <a:cubicBezTo>
                    <a:pt x="436" y="378"/>
                    <a:pt x="407" y="387"/>
                    <a:pt x="377" y="399"/>
                  </a:cubicBezTo>
                  <a:cubicBezTo>
                    <a:pt x="109" y="510"/>
                    <a:pt x="1" y="826"/>
                    <a:pt x="31" y="1082"/>
                  </a:cubicBezTo>
                  <a:cubicBezTo>
                    <a:pt x="63" y="1334"/>
                    <a:pt x="196" y="1551"/>
                    <a:pt x="316" y="1742"/>
                  </a:cubicBezTo>
                  <a:lnTo>
                    <a:pt x="494" y="2031"/>
                  </a:lnTo>
                  <a:cubicBezTo>
                    <a:pt x="522" y="2079"/>
                    <a:pt x="572" y="2156"/>
                    <a:pt x="660" y="2189"/>
                  </a:cubicBezTo>
                  <a:cubicBezTo>
                    <a:pt x="685" y="2198"/>
                    <a:pt x="713" y="2204"/>
                    <a:pt x="740" y="2204"/>
                  </a:cubicBezTo>
                  <a:cubicBezTo>
                    <a:pt x="784" y="2204"/>
                    <a:pt x="830" y="2191"/>
                    <a:pt x="872" y="2161"/>
                  </a:cubicBezTo>
                  <a:cubicBezTo>
                    <a:pt x="952" y="2111"/>
                    <a:pt x="1011" y="2018"/>
                    <a:pt x="1021" y="1924"/>
                  </a:cubicBezTo>
                  <a:cubicBezTo>
                    <a:pt x="1032" y="1815"/>
                    <a:pt x="996" y="1718"/>
                    <a:pt x="965" y="1632"/>
                  </a:cubicBezTo>
                  <a:cubicBezTo>
                    <a:pt x="959" y="1615"/>
                    <a:pt x="952" y="1598"/>
                    <a:pt x="947" y="1580"/>
                  </a:cubicBezTo>
                  <a:cubicBezTo>
                    <a:pt x="894" y="1422"/>
                    <a:pt x="880" y="1251"/>
                    <a:pt x="909" y="1086"/>
                  </a:cubicBezTo>
                  <a:lnTo>
                    <a:pt x="909" y="1086"/>
                  </a:lnTo>
                  <a:cubicBezTo>
                    <a:pt x="912" y="1091"/>
                    <a:pt x="917" y="1097"/>
                    <a:pt x="921" y="1104"/>
                  </a:cubicBezTo>
                  <a:cubicBezTo>
                    <a:pt x="994" y="1214"/>
                    <a:pt x="1058" y="1333"/>
                    <a:pt x="1119" y="1450"/>
                  </a:cubicBezTo>
                  <a:cubicBezTo>
                    <a:pt x="1182" y="1569"/>
                    <a:pt x="1248" y="1694"/>
                    <a:pt x="1325" y="1810"/>
                  </a:cubicBezTo>
                  <a:cubicBezTo>
                    <a:pt x="1347" y="1843"/>
                    <a:pt x="1382" y="1861"/>
                    <a:pt x="1420" y="1861"/>
                  </a:cubicBezTo>
                  <a:cubicBezTo>
                    <a:pt x="1435" y="1861"/>
                    <a:pt x="1449" y="1858"/>
                    <a:pt x="1464" y="1852"/>
                  </a:cubicBezTo>
                  <a:cubicBezTo>
                    <a:pt x="1652" y="1776"/>
                    <a:pt x="1779" y="1717"/>
                    <a:pt x="1813" y="1593"/>
                  </a:cubicBezTo>
                  <a:cubicBezTo>
                    <a:pt x="1844" y="1482"/>
                    <a:pt x="1786" y="1371"/>
                    <a:pt x="1690" y="1237"/>
                  </a:cubicBezTo>
                  <a:cubicBezTo>
                    <a:pt x="1499" y="972"/>
                    <a:pt x="1438" y="750"/>
                    <a:pt x="1478" y="467"/>
                  </a:cubicBezTo>
                  <a:lnTo>
                    <a:pt x="1364" y="451"/>
                  </a:lnTo>
                  <a:lnTo>
                    <a:pt x="1478" y="466"/>
                  </a:lnTo>
                  <a:cubicBezTo>
                    <a:pt x="1490" y="386"/>
                    <a:pt x="1508" y="266"/>
                    <a:pt x="1427" y="173"/>
                  </a:cubicBezTo>
                  <a:cubicBezTo>
                    <a:pt x="1390" y="128"/>
                    <a:pt x="1342" y="105"/>
                    <a:pt x="1307" y="89"/>
                  </a:cubicBezTo>
                  <a:cubicBezTo>
                    <a:pt x="1242" y="58"/>
                    <a:pt x="1119" y="0"/>
                    <a:pt x="9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84;p54">
              <a:extLst>
                <a:ext uri="{FF2B5EF4-FFF2-40B4-BE49-F238E27FC236}">
                  <a16:creationId xmlns:a16="http://schemas.microsoft.com/office/drawing/2014/main" id="{167E796A-ACE0-AB8B-BBB0-6C67527AB1A7}"/>
                </a:ext>
              </a:extLst>
            </p:cNvPr>
            <p:cNvSpPr/>
            <p:nvPr/>
          </p:nvSpPr>
          <p:spPr>
            <a:xfrm>
              <a:off x="9093850" y="2283563"/>
              <a:ext cx="46100" cy="52225"/>
            </a:xfrm>
            <a:custGeom>
              <a:avLst/>
              <a:gdLst/>
              <a:ahLst/>
              <a:cxnLst/>
              <a:rect l="l" t="t" r="r" b="b"/>
              <a:pathLst>
                <a:path w="1844" h="2089" extrusionOk="0">
                  <a:moveTo>
                    <a:pt x="988" y="230"/>
                  </a:moveTo>
                  <a:cubicBezTo>
                    <a:pt x="1054" y="230"/>
                    <a:pt x="1138" y="263"/>
                    <a:pt x="1211" y="298"/>
                  </a:cubicBezTo>
                  <a:cubicBezTo>
                    <a:pt x="1225" y="303"/>
                    <a:pt x="1240" y="309"/>
                    <a:pt x="1256" y="310"/>
                  </a:cubicBezTo>
                  <a:cubicBezTo>
                    <a:pt x="1256" y="313"/>
                    <a:pt x="1254" y="317"/>
                    <a:pt x="1254" y="321"/>
                  </a:cubicBezTo>
                  <a:lnTo>
                    <a:pt x="1254" y="322"/>
                  </a:lnTo>
                  <a:cubicBezTo>
                    <a:pt x="1205" y="667"/>
                    <a:pt x="1279" y="947"/>
                    <a:pt x="1507" y="1260"/>
                  </a:cubicBezTo>
                  <a:cubicBezTo>
                    <a:pt x="1593" y="1378"/>
                    <a:pt x="1594" y="1414"/>
                    <a:pt x="1594" y="1417"/>
                  </a:cubicBezTo>
                  <a:cubicBezTo>
                    <a:pt x="1584" y="1437"/>
                    <a:pt x="1524" y="1468"/>
                    <a:pt x="1466" y="1494"/>
                  </a:cubicBezTo>
                  <a:cubicBezTo>
                    <a:pt x="1417" y="1411"/>
                    <a:pt x="1370" y="1324"/>
                    <a:pt x="1322" y="1233"/>
                  </a:cubicBezTo>
                  <a:cubicBezTo>
                    <a:pt x="1257" y="1112"/>
                    <a:pt x="1192" y="987"/>
                    <a:pt x="1113" y="869"/>
                  </a:cubicBezTo>
                  <a:cubicBezTo>
                    <a:pt x="1081" y="822"/>
                    <a:pt x="992" y="685"/>
                    <a:pt x="846" y="685"/>
                  </a:cubicBezTo>
                  <a:cubicBezTo>
                    <a:pt x="838" y="685"/>
                    <a:pt x="830" y="686"/>
                    <a:pt x="821" y="687"/>
                  </a:cubicBezTo>
                  <a:cubicBezTo>
                    <a:pt x="776" y="692"/>
                    <a:pt x="738" y="723"/>
                    <a:pt x="724" y="766"/>
                  </a:cubicBezTo>
                  <a:cubicBezTo>
                    <a:pt x="643" y="1017"/>
                    <a:pt x="645" y="1293"/>
                    <a:pt x="729" y="1544"/>
                  </a:cubicBezTo>
                  <a:cubicBezTo>
                    <a:pt x="736" y="1563"/>
                    <a:pt x="743" y="1582"/>
                    <a:pt x="750" y="1602"/>
                  </a:cubicBezTo>
                  <a:cubicBezTo>
                    <a:pt x="775" y="1669"/>
                    <a:pt x="798" y="1735"/>
                    <a:pt x="792" y="1791"/>
                  </a:cubicBezTo>
                  <a:cubicBezTo>
                    <a:pt x="788" y="1830"/>
                    <a:pt x="754" y="1859"/>
                    <a:pt x="740" y="1861"/>
                  </a:cubicBezTo>
                  <a:cubicBezTo>
                    <a:pt x="725" y="1855"/>
                    <a:pt x="701" y="1815"/>
                    <a:pt x="689" y="1796"/>
                  </a:cubicBezTo>
                  <a:lnTo>
                    <a:pt x="509" y="1508"/>
                  </a:lnTo>
                  <a:cubicBezTo>
                    <a:pt x="404" y="1337"/>
                    <a:pt x="284" y="1144"/>
                    <a:pt x="259" y="942"/>
                  </a:cubicBezTo>
                  <a:cubicBezTo>
                    <a:pt x="238" y="775"/>
                    <a:pt x="304" y="565"/>
                    <a:pt x="465" y="498"/>
                  </a:cubicBezTo>
                  <a:cubicBezTo>
                    <a:pt x="486" y="489"/>
                    <a:pt x="508" y="483"/>
                    <a:pt x="531" y="476"/>
                  </a:cubicBezTo>
                  <a:cubicBezTo>
                    <a:pt x="583" y="461"/>
                    <a:pt x="643" y="443"/>
                    <a:pt x="697" y="405"/>
                  </a:cubicBezTo>
                  <a:lnTo>
                    <a:pt x="769" y="352"/>
                  </a:lnTo>
                  <a:cubicBezTo>
                    <a:pt x="815" y="317"/>
                    <a:pt x="850" y="294"/>
                    <a:pt x="918" y="248"/>
                  </a:cubicBezTo>
                  <a:cubicBezTo>
                    <a:pt x="937" y="235"/>
                    <a:pt x="961" y="230"/>
                    <a:pt x="988" y="230"/>
                  </a:cubicBezTo>
                  <a:close/>
                  <a:moveTo>
                    <a:pt x="985" y="0"/>
                  </a:moveTo>
                  <a:cubicBezTo>
                    <a:pt x="920" y="0"/>
                    <a:pt x="853" y="15"/>
                    <a:pt x="791" y="56"/>
                  </a:cubicBezTo>
                  <a:cubicBezTo>
                    <a:pt x="721" y="102"/>
                    <a:pt x="685" y="129"/>
                    <a:pt x="633" y="165"/>
                  </a:cubicBezTo>
                  <a:lnTo>
                    <a:pt x="564" y="216"/>
                  </a:lnTo>
                  <a:cubicBezTo>
                    <a:pt x="540" y="232"/>
                    <a:pt x="505" y="242"/>
                    <a:pt x="466" y="255"/>
                  </a:cubicBezTo>
                  <a:cubicBezTo>
                    <a:pt x="435" y="263"/>
                    <a:pt x="406" y="272"/>
                    <a:pt x="376" y="284"/>
                  </a:cubicBezTo>
                  <a:cubicBezTo>
                    <a:pt x="108" y="395"/>
                    <a:pt x="0" y="711"/>
                    <a:pt x="30" y="967"/>
                  </a:cubicBezTo>
                  <a:cubicBezTo>
                    <a:pt x="62" y="1219"/>
                    <a:pt x="196" y="1436"/>
                    <a:pt x="315" y="1627"/>
                  </a:cubicBezTo>
                  <a:lnTo>
                    <a:pt x="493" y="1916"/>
                  </a:lnTo>
                  <a:cubicBezTo>
                    <a:pt x="521" y="1964"/>
                    <a:pt x="571" y="2041"/>
                    <a:pt x="659" y="2074"/>
                  </a:cubicBezTo>
                  <a:cubicBezTo>
                    <a:pt x="685" y="2083"/>
                    <a:pt x="712" y="2089"/>
                    <a:pt x="739" y="2089"/>
                  </a:cubicBezTo>
                  <a:cubicBezTo>
                    <a:pt x="783" y="2089"/>
                    <a:pt x="829" y="2076"/>
                    <a:pt x="871" y="2049"/>
                  </a:cubicBezTo>
                  <a:cubicBezTo>
                    <a:pt x="951" y="1998"/>
                    <a:pt x="1010" y="1906"/>
                    <a:pt x="1020" y="1811"/>
                  </a:cubicBezTo>
                  <a:cubicBezTo>
                    <a:pt x="1032" y="1703"/>
                    <a:pt x="995" y="1606"/>
                    <a:pt x="964" y="1520"/>
                  </a:cubicBezTo>
                  <a:cubicBezTo>
                    <a:pt x="958" y="1502"/>
                    <a:pt x="951" y="1485"/>
                    <a:pt x="946" y="1468"/>
                  </a:cubicBezTo>
                  <a:cubicBezTo>
                    <a:pt x="893" y="1309"/>
                    <a:pt x="879" y="1138"/>
                    <a:pt x="908" y="973"/>
                  </a:cubicBezTo>
                  <a:lnTo>
                    <a:pt x="908" y="973"/>
                  </a:lnTo>
                  <a:cubicBezTo>
                    <a:pt x="911" y="978"/>
                    <a:pt x="916" y="984"/>
                    <a:pt x="921" y="992"/>
                  </a:cubicBezTo>
                  <a:cubicBezTo>
                    <a:pt x="993" y="1101"/>
                    <a:pt x="1057" y="1222"/>
                    <a:pt x="1118" y="1337"/>
                  </a:cubicBezTo>
                  <a:cubicBezTo>
                    <a:pt x="1181" y="1456"/>
                    <a:pt x="1247" y="1580"/>
                    <a:pt x="1324" y="1697"/>
                  </a:cubicBezTo>
                  <a:cubicBezTo>
                    <a:pt x="1346" y="1729"/>
                    <a:pt x="1382" y="1748"/>
                    <a:pt x="1420" y="1748"/>
                  </a:cubicBezTo>
                  <a:cubicBezTo>
                    <a:pt x="1434" y="1748"/>
                    <a:pt x="1449" y="1745"/>
                    <a:pt x="1463" y="1739"/>
                  </a:cubicBezTo>
                  <a:cubicBezTo>
                    <a:pt x="1651" y="1663"/>
                    <a:pt x="1778" y="1603"/>
                    <a:pt x="1812" y="1479"/>
                  </a:cubicBezTo>
                  <a:cubicBezTo>
                    <a:pt x="1843" y="1368"/>
                    <a:pt x="1785" y="1257"/>
                    <a:pt x="1689" y="1123"/>
                  </a:cubicBezTo>
                  <a:cubicBezTo>
                    <a:pt x="1497" y="860"/>
                    <a:pt x="1437" y="636"/>
                    <a:pt x="1477" y="353"/>
                  </a:cubicBezTo>
                  <a:lnTo>
                    <a:pt x="1477" y="352"/>
                  </a:lnTo>
                  <a:cubicBezTo>
                    <a:pt x="1488" y="272"/>
                    <a:pt x="1506" y="152"/>
                    <a:pt x="1427" y="59"/>
                  </a:cubicBezTo>
                  <a:cubicBezTo>
                    <a:pt x="1405" y="33"/>
                    <a:pt x="1367" y="15"/>
                    <a:pt x="1332" y="15"/>
                  </a:cubicBezTo>
                  <a:cubicBezTo>
                    <a:pt x="1330" y="15"/>
                    <a:pt x="1328" y="15"/>
                    <a:pt x="1326" y="15"/>
                  </a:cubicBezTo>
                  <a:cubicBezTo>
                    <a:pt x="1285" y="17"/>
                    <a:pt x="1256" y="37"/>
                    <a:pt x="1236" y="59"/>
                  </a:cubicBezTo>
                  <a:cubicBezTo>
                    <a:pt x="1167" y="30"/>
                    <a:pt x="1078" y="0"/>
                    <a:pt x="9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85;p54">
              <a:extLst>
                <a:ext uri="{FF2B5EF4-FFF2-40B4-BE49-F238E27FC236}">
                  <a16:creationId xmlns:a16="http://schemas.microsoft.com/office/drawing/2014/main" id="{628FF1DA-7FD6-FC48-45ED-354E3A897391}"/>
                </a:ext>
              </a:extLst>
            </p:cNvPr>
            <p:cNvSpPr/>
            <p:nvPr/>
          </p:nvSpPr>
          <p:spPr>
            <a:xfrm>
              <a:off x="9190775" y="2280713"/>
              <a:ext cx="172125" cy="410225"/>
            </a:xfrm>
            <a:custGeom>
              <a:avLst/>
              <a:gdLst/>
              <a:ahLst/>
              <a:cxnLst/>
              <a:rect l="l" t="t" r="r" b="b"/>
              <a:pathLst>
                <a:path w="6885" h="16409" extrusionOk="0">
                  <a:moveTo>
                    <a:pt x="1636" y="229"/>
                  </a:moveTo>
                  <a:cubicBezTo>
                    <a:pt x="1797" y="229"/>
                    <a:pt x="1974" y="247"/>
                    <a:pt x="2154" y="287"/>
                  </a:cubicBezTo>
                  <a:cubicBezTo>
                    <a:pt x="2502" y="366"/>
                    <a:pt x="3324" y="641"/>
                    <a:pt x="3444" y="1514"/>
                  </a:cubicBezTo>
                  <a:lnTo>
                    <a:pt x="3450" y="1539"/>
                  </a:lnTo>
                  <a:cubicBezTo>
                    <a:pt x="3457" y="1558"/>
                    <a:pt x="3628" y="1993"/>
                    <a:pt x="4701" y="2725"/>
                  </a:cubicBezTo>
                  <a:cubicBezTo>
                    <a:pt x="5654" y="3376"/>
                    <a:pt x="5198" y="4261"/>
                    <a:pt x="5179" y="4299"/>
                  </a:cubicBezTo>
                  <a:lnTo>
                    <a:pt x="5137" y="4374"/>
                  </a:lnTo>
                  <a:lnTo>
                    <a:pt x="5200" y="4434"/>
                  </a:lnTo>
                  <a:cubicBezTo>
                    <a:pt x="5367" y="4594"/>
                    <a:pt x="5788" y="5078"/>
                    <a:pt x="5732" y="5386"/>
                  </a:cubicBezTo>
                  <a:cubicBezTo>
                    <a:pt x="5704" y="5545"/>
                    <a:pt x="5790" y="5705"/>
                    <a:pt x="5908" y="5925"/>
                  </a:cubicBezTo>
                  <a:cubicBezTo>
                    <a:pt x="6184" y="6435"/>
                    <a:pt x="6644" y="7289"/>
                    <a:pt x="6046" y="8991"/>
                  </a:cubicBezTo>
                  <a:lnTo>
                    <a:pt x="6031" y="9035"/>
                  </a:lnTo>
                  <a:lnTo>
                    <a:pt x="6051" y="9078"/>
                  </a:lnTo>
                  <a:cubicBezTo>
                    <a:pt x="6054" y="9082"/>
                    <a:pt x="6218" y="9441"/>
                    <a:pt x="6241" y="9875"/>
                  </a:cubicBezTo>
                  <a:cubicBezTo>
                    <a:pt x="6270" y="10435"/>
                    <a:pt x="6058" y="10853"/>
                    <a:pt x="5609" y="11116"/>
                  </a:cubicBezTo>
                  <a:lnTo>
                    <a:pt x="5506" y="11177"/>
                  </a:lnTo>
                  <a:lnTo>
                    <a:pt x="5573" y="11278"/>
                  </a:lnTo>
                  <a:cubicBezTo>
                    <a:pt x="5574" y="11282"/>
                    <a:pt x="5793" y="11613"/>
                    <a:pt x="5698" y="11942"/>
                  </a:cubicBezTo>
                  <a:cubicBezTo>
                    <a:pt x="5638" y="12150"/>
                    <a:pt x="5464" y="12320"/>
                    <a:pt x="5182" y="12447"/>
                  </a:cubicBezTo>
                  <a:lnTo>
                    <a:pt x="5099" y="12484"/>
                  </a:lnTo>
                  <a:lnTo>
                    <a:pt x="5119" y="12575"/>
                  </a:lnTo>
                  <a:cubicBezTo>
                    <a:pt x="5120" y="12579"/>
                    <a:pt x="5195" y="12938"/>
                    <a:pt x="5069" y="13388"/>
                  </a:cubicBezTo>
                  <a:cubicBezTo>
                    <a:pt x="4900" y="13992"/>
                    <a:pt x="4461" y="14454"/>
                    <a:pt x="3771" y="14760"/>
                  </a:cubicBezTo>
                  <a:lnTo>
                    <a:pt x="3726" y="14780"/>
                  </a:lnTo>
                  <a:lnTo>
                    <a:pt x="3709" y="14827"/>
                  </a:lnTo>
                  <a:cubicBezTo>
                    <a:pt x="3693" y="14869"/>
                    <a:pt x="3352" y="15805"/>
                    <a:pt x="2419" y="15805"/>
                  </a:cubicBezTo>
                  <a:cubicBezTo>
                    <a:pt x="2332" y="15805"/>
                    <a:pt x="2239" y="15797"/>
                    <a:pt x="2141" y="15779"/>
                  </a:cubicBezTo>
                  <a:lnTo>
                    <a:pt x="2054" y="15764"/>
                  </a:lnTo>
                  <a:lnTo>
                    <a:pt x="2017" y="15843"/>
                  </a:lnTo>
                  <a:cubicBezTo>
                    <a:pt x="1995" y="15887"/>
                    <a:pt x="1842" y="16182"/>
                    <a:pt x="1470" y="16182"/>
                  </a:cubicBezTo>
                  <a:cubicBezTo>
                    <a:pt x="1351" y="16182"/>
                    <a:pt x="1209" y="16151"/>
                    <a:pt x="1042" y="16073"/>
                  </a:cubicBezTo>
                  <a:cubicBezTo>
                    <a:pt x="1027" y="16065"/>
                    <a:pt x="744" y="15918"/>
                    <a:pt x="396" y="15918"/>
                  </a:cubicBezTo>
                  <a:cubicBezTo>
                    <a:pt x="342" y="15918"/>
                    <a:pt x="285" y="15921"/>
                    <a:pt x="227" y="15929"/>
                  </a:cubicBezTo>
                  <a:lnTo>
                    <a:pt x="227" y="963"/>
                  </a:lnTo>
                  <a:cubicBezTo>
                    <a:pt x="376" y="936"/>
                    <a:pt x="632" y="832"/>
                    <a:pt x="877" y="456"/>
                  </a:cubicBezTo>
                  <a:cubicBezTo>
                    <a:pt x="963" y="325"/>
                    <a:pt x="1260" y="229"/>
                    <a:pt x="1636" y="229"/>
                  </a:cubicBezTo>
                  <a:close/>
                  <a:moveTo>
                    <a:pt x="1636" y="1"/>
                  </a:moveTo>
                  <a:cubicBezTo>
                    <a:pt x="1196" y="1"/>
                    <a:pt x="823" y="121"/>
                    <a:pt x="686" y="332"/>
                  </a:cubicBezTo>
                  <a:cubicBezTo>
                    <a:pt x="432" y="721"/>
                    <a:pt x="194" y="743"/>
                    <a:pt x="140" y="743"/>
                  </a:cubicBezTo>
                  <a:cubicBezTo>
                    <a:pt x="135" y="743"/>
                    <a:pt x="131" y="743"/>
                    <a:pt x="129" y="743"/>
                  </a:cubicBezTo>
                  <a:lnTo>
                    <a:pt x="0" y="723"/>
                  </a:lnTo>
                  <a:lnTo>
                    <a:pt x="0" y="16224"/>
                  </a:lnTo>
                  <a:lnTo>
                    <a:pt x="146" y="16181"/>
                  </a:lnTo>
                  <a:cubicBezTo>
                    <a:pt x="230" y="16156"/>
                    <a:pt x="313" y="16147"/>
                    <a:pt x="393" y="16147"/>
                  </a:cubicBezTo>
                  <a:cubicBezTo>
                    <a:pt x="686" y="16147"/>
                    <a:pt x="932" y="16274"/>
                    <a:pt x="940" y="16277"/>
                  </a:cubicBezTo>
                  <a:cubicBezTo>
                    <a:pt x="1126" y="16364"/>
                    <a:pt x="1302" y="16408"/>
                    <a:pt x="1465" y="16408"/>
                  </a:cubicBezTo>
                  <a:cubicBezTo>
                    <a:pt x="1567" y="16408"/>
                    <a:pt x="1665" y="16391"/>
                    <a:pt x="1755" y="16356"/>
                  </a:cubicBezTo>
                  <a:cubicBezTo>
                    <a:pt x="1981" y="16273"/>
                    <a:pt x="2114" y="16111"/>
                    <a:pt x="2178" y="16014"/>
                  </a:cubicBezTo>
                  <a:cubicBezTo>
                    <a:pt x="2263" y="16026"/>
                    <a:pt x="2343" y="16031"/>
                    <a:pt x="2420" y="16031"/>
                  </a:cubicBezTo>
                  <a:cubicBezTo>
                    <a:pt x="3385" y="16031"/>
                    <a:pt x="3813" y="15162"/>
                    <a:pt x="3904" y="14946"/>
                  </a:cubicBezTo>
                  <a:cubicBezTo>
                    <a:pt x="5424" y="14251"/>
                    <a:pt x="5394" y="12967"/>
                    <a:pt x="5354" y="12614"/>
                  </a:cubicBezTo>
                  <a:cubicBezTo>
                    <a:pt x="5655" y="12462"/>
                    <a:pt x="5845" y="12256"/>
                    <a:pt x="5917" y="12000"/>
                  </a:cubicBezTo>
                  <a:cubicBezTo>
                    <a:pt x="6003" y="11694"/>
                    <a:pt x="5893" y="11400"/>
                    <a:pt x="5818" y="11251"/>
                  </a:cubicBezTo>
                  <a:cubicBezTo>
                    <a:pt x="6278" y="10940"/>
                    <a:pt x="6500" y="10460"/>
                    <a:pt x="6467" y="9853"/>
                  </a:cubicBezTo>
                  <a:cubicBezTo>
                    <a:pt x="6445" y="9464"/>
                    <a:pt x="6324" y="9138"/>
                    <a:pt x="6276" y="9024"/>
                  </a:cubicBezTo>
                  <a:cubicBezTo>
                    <a:pt x="6884" y="7254"/>
                    <a:pt x="6400" y="6355"/>
                    <a:pt x="6110" y="5816"/>
                  </a:cubicBezTo>
                  <a:cubicBezTo>
                    <a:pt x="6017" y="5644"/>
                    <a:pt x="5943" y="5506"/>
                    <a:pt x="5958" y="5425"/>
                  </a:cubicBezTo>
                  <a:cubicBezTo>
                    <a:pt x="6032" y="5009"/>
                    <a:pt x="5586" y="4501"/>
                    <a:pt x="5416" y="4326"/>
                  </a:cubicBezTo>
                  <a:cubicBezTo>
                    <a:pt x="5523" y="4060"/>
                    <a:pt x="5779" y="3184"/>
                    <a:pt x="4831" y="2535"/>
                  </a:cubicBezTo>
                  <a:cubicBezTo>
                    <a:pt x="3918" y="1912"/>
                    <a:pt x="3699" y="1528"/>
                    <a:pt x="3669" y="1467"/>
                  </a:cubicBezTo>
                  <a:cubicBezTo>
                    <a:pt x="3524" y="465"/>
                    <a:pt x="2597" y="152"/>
                    <a:pt x="2205" y="65"/>
                  </a:cubicBezTo>
                  <a:cubicBezTo>
                    <a:pt x="2012" y="21"/>
                    <a:pt x="1818" y="1"/>
                    <a:pt x="16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086;p54">
              <a:extLst>
                <a:ext uri="{FF2B5EF4-FFF2-40B4-BE49-F238E27FC236}">
                  <a16:creationId xmlns:a16="http://schemas.microsoft.com/office/drawing/2014/main" id="{87EB4726-6B7A-8CA9-D283-8CCFB4DA8EC7}"/>
                </a:ext>
              </a:extLst>
            </p:cNvPr>
            <p:cNvSpPr/>
            <p:nvPr/>
          </p:nvSpPr>
          <p:spPr>
            <a:xfrm>
              <a:off x="9192025" y="2327363"/>
              <a:ext cx="112825" cy="102425"/>
            </a:xfrm>
            <a:custGeom>
              <a:avLst/>
              <a:gdLst/>
              <a:ahLst/>
              <a:cxnLst/>
              <a:rect l="l" t="t" r="r" b="b"/>
              <a:pathLst>
                <a:path w="4513" h="4097" extrusionOk="0">
                  <a:moveTo>
                    <a:pt x="1174" y="1"/>
                  </a:moveTo>
                  <a:cubicBezTo>
                    <a:pt x="938" y="1"/>
                    <a:pt x="769" y="27"/>
                    <a:pt x="706" y="91"/>
                  </a:cubicBezTo>
                  <a:cubicBezTo>
                    <a:pt x="666" y="134"/>
                    <a:pt x="647" y="191"/>
                    <a:pt x="661" y="250"/>
                  </a:cubicBezTo>
                  <a:cubicBezTo>
                    <a:pt x="708" y="455"/>
                    <a:pt x="928" y="533"/>
                    <a:pt x="1106" y="595"/>
                  </a:cubicBezTo>
                  <a:cubicBezTo>
                    <a:pt x="1178" y="621"/>
                    <a:pt x="1297" y="663"/>
                    <a:pt x="1313" y="690"/>
                  </a:cubicBezTo>
                  <a:cubicBezTo>
                    <a:pt x="1313" y="701"/>
                    <a:pt x="1301" y="800"/>
                    <a:pt x="861" y="1102"/>
                  </a:cubicBezTo>
                  <a:cubicBezTo>
                    <a:pt x="773" y="1149"/>
                    <a:pt x="709" y="1227"/>
                    <a:pt x="683" y="1323"/>
                  </a:cubicBezTo>
                  <a:cubicBezTo>
                    <a:pt x="654" y="1422"/>
                    <a:pt x="669" y="1532"/>
                    <a:pt x="725" y="1623"/>
                  </a:cubicBezTo>
                  <a:cubicBezTo>
                    <a:pt x="901" y="1906"/>
                    <a:pt x="833" y="2265"/>
                    <a:pt x="533" y="2660"/>
                  </a:cubicBezTo>
                  <a:cubicBezTo>
                    <a:pt x="509" y="2691"/>
                    <a:pt x="504" y="2733"/>
                    <a:pt x="517" y="2768"/>
                  </a:cubicBezTo>
                  <a:lnTo>
                    <a:pt x="646" y="3118"/>
                  </a:lnTo>
                  <a:cubicBezTo>
                    <a:pt x="661" y="3158"/>
                    <a:pt x="698" y="3186"/>
                    <a:pt x="740" y="3192"/>
                  </a:cubicBezTo>
                  <a:cubicBezTo>
                    <a:pt x="745" y="3192"/>
                    <a:pt x="750" y="3193"/>
                    <a:pt x="754" y="3193"/>
                  </a:cubicBezTo>
                  <a:cubicBezTo>
                    <a:pt x="791" y="3193"/>
                    <a:pt x="827" y="3174"/>
                    <a:pt x="848" y="3142"/>
                  </a:cubicBezTo>
                  <a:lnTo>
                    <a:pt x="1266" y="2522"/>
                  </a:lnTo>
                  <a:cubicBezTo>
                    <a:pt x="1278" y="2523"/>
                    <a:pt x="1292" y="2524"/>
                    <a:pt x="1307" y="2524"/>
                  </a:cubicBezTo>
                  <a:cubicBezTo>
                    <a:pt x="1460" y="2524"/>
                    <a:pt x="1731" y="2464"/>
                    <a:pt x="2120" y="2145"/>
                  </a:cubicBezTo>
                  <a:cubicBezTo>
                    <a:pt x="2125" y="2142"/>
                    <a:pt x="2130" y="2140"/>
                    <a:pt x="2134" y="2140"/>
                  </a:cubicBezTo>
                  <a:cubicBezTo>
                    <a:pt x="2137" y="2140"/>
                    <a:pt x="2139" y="2140"/>
                    <a:pt x="2141" y="2141"/>
                  </a:cubicBezTo>
                  <a:cubicBezTo>
                    <a:pt x="2147" y="2143"/>
                    <a:pt x="2155" y="2148"/>
                    <a:pt x="2156" y="2158"/>
                  </a:cubicBezTo>
                  <a:lnTo>
                    <a:pt x="2320" y="3101"/>
                  </a:lnTo>
                  <a:cubicBezTo>
                    <a:pt x="2348" y="3270"/>
                    <a:pt x="2311" y="3443"/>
                    <a:pt x="2214" y="3584"/>
                  </a:cubicBezTo>
                  <a:cubicBezTo>
                    <a:pt x="2088" y="3766"/>
                    <a:pt x="1882" y="3866"/>
                    <a:pt x="1673" y="3866"/>
                  </a:cubicBezTo>
                  <a:cubicBezTo>
                    <a:pt x="1560" y="3866"/>
                    <a:pt x="1446" y="3837"/>
                    <a:pt x="1344" y="3777"/>
                  </a:cubicBezTo>
                  <a:cubicBezTo>
                    <a:pt x="1327" y="3766"/>
                    <a:pt x="1311" y="3758"/>
                    <a:pt x="1297" y="3749"/>
                  </a:cubicBezTo>
                  <a:cubicBezTo>
                    <a:pt x="1317" y="3728"/>
                    <a:pt x="1340" y="3701"/>
                    <a:pt x="1367" y="3669"/>
                  </a:cubicBezTo>
                  <a:cubicBezTo>
                    <a:pt x="1428" y="3600"/>
                    <a:pt x="1425" y="3501"/>
                    <a:pt x="1364" y="3433"/>
                  </a:cubicBezTo>
                  <a:cubicBezTo>
                    <a:pt x="1328" y="3394"/>
                    <a:pt x="1281" y="3374"/>
                    <a:pt x="1233" y="3374"/>
                  </a:cubicBezTo>
                  <a:cubicBezTo>
                    <a:pt x="1197" y="3374"/>
                    <a:pt x="1161" y="3385"/>
                    <a:pt x="1129" y="3407"/>
                  </a:cubicBezTo>
                  <a:lnTo>
                    <a:pt x="724" y="3696"/>
                  </a:lnTo>
                  <a:lnTo>
                    <a:pt x="134" y="3631"/>
                  </a:lnTo>
                  <a:cubicBezTo>
                    <a:pt x="130" y="3630"/>
                    <a:pt x="126" y="3630"/>
                    <a:pt x="122" y="3630"/>
                  </a:cubicBezTo>
                  <a:cubicBezTo>
                    <a:pt x="65" y="3630"/>
                    <a:pt x="14" y="3673"/>
                    <a:pt x="8" y="3732"/>
                  </a:cubicBezTo>
                  <a:cubicBezTo>
                    <a:pt x="0" y="3793"/>
                    <a:pt x="46" y="3851"/>
                    <a:pt x="109" y="3858"/>
                  </a:cubicBezTo>
                  <a:lnTo>
                    <a:pt x="742" y="3929"/>
                  </a:lnTo>
                  <a:cubicBezTo>
                    <a:pt x="747" y="3929"/>
                    <a:pt x="752" y="3930"/>
                    <a:pt x="757" y="3930"/>
                  </a:cubicBezTo>
                  <a:cubicBezTo>
                    <a:pt x="781" y="3930"/>
                    <a:pt x="803" y="3922"/>
                    <a:pt x="821" y="3908"/>
                  </a:cubicBezTo>
                  <a:lnTo>
                    <a:pt x="1007" y="3776"/>
                  </a:lnTo>
                  <a:cubicBezTo>
                    <a:pt x="1013" y="3850"/>
                    <a:pt x="1086" y="3892"/>
                    <a:pt x="1228" y="3977"/>
                  </a:cubicBezTo>
                  <a:cubicBezTo>
                    <a:pt x="1367" y="4058"/>
                    <a:pt x="1520" y="4096"/>
                    <a:pt x="1671" y="4096"/>
                  </a:cubicBezTo>
                  <a:cubicBezTo>
                    <a:pt x="1953" y="4096"/>
                    <a:pt x="2231" y="3962"/>
                    <a:pt x="2404" y="3713"/>
                  </a:cubicBezTo>
                  <a:cubicBezTo>
                    <a:pt x="2536" y="3523"/>
                    <a:pt x="2588" y="3290"/>
                    <a:pt x="2547" y="3062"/>
                  </a:cubicBezTo>
                  <a:lnTo>
                    <a:pt x="2385" y="2120"/>
                  </a:lnTo>
                  <a:cubicBezTo>
                    <a:pt x="2369" y="2031"/>
                    <a:pt x="2310" y="1960"/>
                    <a:pt x="2225" y="1928"/>
                  </a:cubicBezTo>
                  <a:cubicBezTo>
                    <a:pt x="2196" y="1917"/>
                    <a:pt x="2166" y="1912"/>
                    <a:pt x="2137" y="1912"/>
                  </a:cubicBezTo>
                  <a:cubicBezTo>
                    <a:pt x="2080" y="1912"/>
                    <a:pt x="2025" y="1931"/>
                    <a:pt x="1979" y="1969"/>
                  </a:cubicBezTo>
                  <a:cubicBezTo>
                    <a:pt x="1626" y="2258"/>
                    <a:pt x="1407" y="2297"/>
                    <a:pt x="1314" y="2297"/>
                  </a:cubicBezTo>
                  <a:cubicBezTo>
                    <a:pt x="1281" y="2297"/>
                    <a:pt x="1264" y="2292"/>
                    <a:pt x="1264" y="2292"/>
                  </a:cubicBezTo>
                  <a:cubicBezTo>
                    <a:pt x="1248" y="2285"/>
                    <a:pt x="1233" y="2282"/>
                    <a:pt x="1217" y="2282"/>
                  </a:cubicBezTo>
                  <a:cubicBezTo>
                    <a:pt x="1179" y="2282"/>
                    <a:pt x="1143" y="2300"/>
                    <a:pt x="1122" y="2332"/>
                  </a:cubicBezTo>
                  <a:lnTo>
                    <a:pt x="785" y="2829"/>
                  </a:lnTo>
                  <a:lnTo>
                    <a:pt x="754" y="2745"/>
                  </a:lnTo>
                  <a:cubicBezTo>
                    <a:pt x="1171" y="2169"/>
                    <a:pt x="1077" y="1752"/>
                    <a:pt x="922" y="1501"/>
                  </a:cubicBezTo>
                  <a:cubicBezTo>
                    <a:pt x="901" y="1466"/>
                    <a:pt x="893" y="1422"/>
                    <a:pt x="904" y="1384"/>
                  </a:cubicBezTo>
                  <a:cubicBezTo>
                    <a:pt x="913" y="1349"/>
                    <a:pt x="939" y="1319"/>
                    <a:pt x="972" y="1302"/>
                  </a:cubicBezTo>
                  <a:cubicBezTo>
                    <a:pt x="976" y="1299"/>
                    <a:pt x="982" y="1296"/>
                    <a:pt x="986" y="1293"/>
                  </a:cubicBezTo>
                  <a:cubicBezTo>
                    <a:pt x="1406" y="1004"/>
                    <a:pt x="1560" y="827"/>
                    <a:pt x="1539" y="659"/>
                  </a:cubicBezTo>
                  <a:cubicBezTo>
                    <a:pt x="1519" y="498"/>
                    <a:pt x="1347" y="438"/>
                    <a:pt x="1181" y="379"/>
                  </a:cubicBezTo>
                  <a:cubicBezTo>
                    <a:pt x="1072" y="341"/>
                    <a:pt x="951" y="298"/>
                    <a:pt x="903" y="236"/>
                  </a:cubicBezTo>
                  <a:cubicBezTo>
                    <a:pt x="948" y="223"/>
                    <a:pt x="1021" y="217"/>
                    <a:pt x="1118" y="217"/>
                  </a:cubicBezTo>
                  <a:cubicBezTo>
                    <a:pt x="1691" y="217"/>
                    <a:pt x="3085" y="439"/>
                    <a:pt x="4365" y="708"/>
                  </a:cubicBezTo>
                  <a:cubicBezTo>
                    <a:pt x="4373" y="710"/>
                    <a:pt x="4381" y="711"/>
                    <a:pt x="4388" y="711"/>
                  </a:cubicBezTo>
                  <a:cubicBezTo>
                    <a:pt x="4441" y="711"/>
                    <a:pt x="4488" y="674"/>
                    <a:pt x="4500" y="620"/>
                  </a:cubicBezTo>
                  <a:cubicBezTo>
                    <a:pt x="4513" y="558"/>
                    <a:pt x="4473" y="498"/>
                    <a:pt x="4411" y="485"/>
                  </a:cubicBezTo>
                  <a:cubicBezTo>
                    <a:pt x="3619" y="319"/>
                    <a:pt x="1993" y="1"/>
                    <a:pt x="1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87;p54">
              <a:extLst>
                <a:ext uri="{FF2B5EF4-FFF2-40B4-BE49-F238E27FC236}">
                  <a16:creationId xmlns:a16="http://schemas.microsoft.com/office/drawing/2014/main" id="{9183335C-8184-7070-CEC1-6771F37607FC}"/>
                </a:ext>
              </a:extLst>
            </p:cNvPr>
            <p:cNvSpPr/>
            <p:nvPr/>
          </p:nvSpPr>
          <p:spPr>
            <a:xfrm>
              <a:off x="9222050" y="2389388"/>
              <a:ext cx="78900" cy="98775"/>
            </a:xfrm>
            <a:custGeom>
              <a:avLst/>
              <a:gdLst/>
              <a:ahLst/>
              <a:cxnLst/>
              <a:rect l="l" t="t" r="r" b="b"/>
              <a:pathLst>
                <a:path w="3156" h="3951" extrusionOk="0">
                  <a:moveTo>
                    <a:pt x="1821" y="1"/>
                  </a:moveTo>
                  <a:cubicBezTo>
                    <a:pt x="1807" y="1"/>
                    <a:pt x="1793" y="3"/>
                    <a:pt x="1780" y="8"/>
                  </a:cubicBezTo>
                  <a:cubicBezTo>
                    <a:pt x="1745" y="22"/>
                    <a:pt x="1720" y="51"/>
                    <a:pt x="1710" y="86"/>
                  </a:cubicBezTo>
                  <a:cubicBezTo>
                    <a:pt x="1627" y="401"/>
                    <a:pt x="1751" y="763"/>
                    <a:pt x="2018" y="987"/>
                  </a:cubicBezTo>
                  <a:cubicBezTo>
                    <a:pt x="2060" y="1023"/>
                    <a:pt x="2105" y="1055"/>
                    <a:pt x="2151" y="1087"/>
                  </a:cubicBezTo>
                  <a:cubicBezTo>
                    <a:pt x="2221" y="1137"/>
                    <a:pt x="2286" y="1182"/>
                    <a:pt x="2334" y="1239"/>
                  </a:cubicBezTo>
                  <a:cubicBezTo>
                    <a:pt x="2391" y="1308"/>
                    <a:pt x="2420" y="1421"/>
                    <a:pt x="2370" y="1473"/>
                  </a:cubicBezTo>
                  <a:cubicBezTo>
                    <a:pt x="2337" y="1507"/>
                    <a:pt x="2276" y="1515"/>
                    <a:pt x="2208" y="1515"/>
                  </a:cubicBezTo>
                  <a:cubicBezTo>
                    <a:pt x="2177" y="1515"/>
                    <a:pt x="2145" y="1513"/>
                    <a:pt x="2113" y="1512"/>
                  </a:cubicBezTo>
                  <a:lnTo>
                    <a:pt x="2087" y="1511"/>
                  </a:lnTo>
                  <a:cubicBezTo>
                    <a:pt x="2072" y="1510"/>
                    <a:pt x="2057" y="1509"/>
                    <a:pt x="2042" y="1509"/>
                  </a:cubicBezTo>
                  <a:cubicBezTo>
                    <a:pt x="1833" y="1509"/>
                    <a:pt x="1686" y="1593"/>
                    <a:pt x="1643" y="1739"/>
                  </a:cubicBezTo>
                  <a:cubicBezTo>
                    <a:pt x="1632" y="1774"/>
                    <a:pt x="1639" y="1811"/>
                    <a:pt x="1659" y="1839"/>
                  </a:cubicBezTo>
                  <a:cubicBezTo>
                    <a:pt x="1680" y="1869"/>
                    <a:pt x="1712" y="1886"/>
                    <a:pt x="1749" y="1887"/>
                  </a:cubicBezTo>
                  <a:cubicBezTo>
                    <a:pt x="2039" y="1898"/>
                    <a:pt x="2326" y="1945"/>
                    <a:pt x="2604" y="2029"/>
                  </a:cubicBezTo>
                  <a:cubicBezTo>
                    <a:pt x="2606" y="2160"/>
                    <a:pt x="2685" y="2274"/>
                    <a:pt x="2752" y="2370"/>
                  </a:cubicBezTo>
                  <a:cubicBezTo>
                    <a:pt x="2786" y="2419"/>
                    <a:pt x="2818" y="2464"/>
                    <a:pt x="2840" y="2510"/>
                  </a:cubicBezTo>
                  <a:cubicBezTo>
                    <a:pt x="2871" y="2574"/>
                    <a:pt x="2883" y="2650"/>
                    <a:pt x="2892" y="2724"/>
                  </a:cubicBezTo>
                  <a:cubicBezTo>
                    <a:pt x="2925" y="3007"/>
                    <a:pt x="2897" y="3221"/>
                    <a:pt x="2806" y="3382"/>
                  </a:cubicBezTo>
                  <a:cubicBezTo>
                    <a:pt x="2729" y="3517"/>
                    <a:pt x="2570" y="3631"/>
                    <a:pt x="2413" y="3631"/>
                  </a:cubicBezTo>
                  <a:cubicBezTo>
                    <a:pt x="2379" y="3631"/>
                    <a:pt x="2345" y="3626"/>
                    <a:pt x="2312" y="3614"/>
                  </a:cubicBezTo>
                  <a:cubicBezTo>
                    <a:pt x="2230" y="3584"/>
                    <a:pt x="2156" y="3519"/>
                    <a:pt x="2081" y="3451"/>
                  </a:cubicBezTo>
                  <a:cubicBezTo>
                    <a:pt x="2043" y="3418"/>
                    <a:pt x="2006" y="3384"/>
                    <a:pt x="1965" y="3354"/>
                  </a:cubicBezTo>
                  <a:cubicBezTo>
                    <a:pt x="1816" y="3239"/>
                    <a:pt x="1623" y="3173"/>
                    <a:pt x="1438" y="3173"/>
                  </a:cubicBezTo>
                  <a:cubicBezTo>
                    <a:pt x="1398" y="3173"/>
                    <a:pt x="1358" y="3176"/>
                    <a:pt x="1319" y="3183"/>
                  </a:cubicBezTo>
                  <a:cubicBezTo>
                    <a:pt x="1152" y="3209"/>
                    <a:pt x="1017" y="3291"/>
                    <a:pt x="930" y="3419"/>
                  </a:cubicBezTo>
                  <a:cubicBezTo>
                    <a:pt x="901" y="3462"/>
                    <a:pt x="878" y="3509"/>
                    <a:pt x="857" y="3553"/>
                  </a:cubicBezTo>
                  <a:cubicBezTo>
                    <a:pt x="822" y="3627"/>
                    <a:pt x="791" y="3690"/>
                    <a:pt x="743" y="3712"/>
                  </a:cubicBezTo>
                  <a:cubicBezTo>
                    <a:pt x="729" y="3719"/>
                    <a:pt x="715" y="3721"/>
                    <a:pt x="699" y="3721"/>
                  </a:cubicBezTo>
                  <a:cubicBezTo>
                    <a:pt x="637" y="3721"/>
                    <a:pt x="561" y="3675"/>
                    <a:pt x="508" y="3627"/>
                  </a:cubicBezTo>
                  <a:cubicBezTo>
                    <a:pt x="366" y="3497"/>
                    <a:pt x="265" y="3312"/>
                    <a:pt x="236" y="3120"/>
                  </a:cubicBezTo>
                  <a:cubicBezTo>
                    <a:pt x="226" y="3064"/>
                    <a:pt x="178" y="3024"/>
                    <a:pt x="121" y="3024"/>
                  </a:cubicBezTo>
                  <a:cubicBezTo>
                    <a:pt x="116" y="3024"/>
                    <a:pt x="111" y="3024"/>
                    <a:pt x="105" y="3025"/>
                  </a:cubicBezTo>
                  <a:cubicBezTo>
                    <a:pt x="43" y="3035"/>
                    <a:pt x="1" y="3093"/>
                    <a:pt x="10" y="3156"/>
                  </a:cubicBezTo>
                  <a:cubicBezTo>
                    <a:pt x="48" y="3402"/>
                    <a:pt x="170" y="3630"/>
                    <a:pt x="355" y="3797"/>
                  </a:cubicBezTo>
                  <a:cubicBezTo>
                    <a:pt x="465" y="3897"/>
                    <a:pt x="587" y="3950"/>
                    <a:pt x="699" y="3950"/>
                  </a:cubicBezTo>
                  <a:cubicBezTo>
                    <a:pt x="748" y="3950"/>
                    <a:pt x="796" y="3940"/>
                    <a:pt x="839" y="3915"/>
                  </a:cubicBezTo>
                  <a:cubicBezTo>
                    <a:pt x="959" y="3858"/>
                    <a:pt x="1013" y="3748"/>
                    <a:pt x="1061" y="3649"/>
                  </a:cubicBezTo>
                  <a:cubicBezTo>
                    <a:pt x="1079" y="3611"/>
                    <a:pt x="1098" y="3575"/>
                    <a:pt x="1118" y="3545"/>
                  </a:cubicBezTo>
                  <a:cubicBezTo>
                    <a:pt x="1182" y="3450"/>
                    <a:pt x="1282" y="3417"/>
                    <a:pt x="1355" y="3404"/>
                  </a:cubicBezTo>
                  <a:cubicBezTo>
                    <a:pt x="1381" y="3400"/>
                    <a:pt x="1408" y="3397"/>
                    <a:pt x="1436" y="3397"/>
                  </a:cubicBezTo>
                  <a:cubicBezTo>
                    <a:pt x="1571" y="3397"/>
                    <a:pt x="1715" y="3446"/>
                    <a:pt x="1824" y="3530"/>
                  </a:cubicBezTo>
                  <a:cubicBezTo>
                    <a:pt x="1860" y="3557"/>
                    <a:pt x="1894" y="3587"/>
                    <a:pt x="1927" y="3617"/>
                  </a:cubicBezTo>
                  <a:cubicBezTo>
                    <a:pt x="2017" y="3697"/>
                    <a:pt x="2109" y="3781"/>
                    <a:pt x="2233" y="3824"/>
                  </a:cubicBezTo>
                  <a:cubicBezTo>
                    <a:pt x="2292" y="3845"/>
                    <a:pt x="2351" y="3855"/>
                    <a:pt x="2410" y="3855"/>
                  </a:cubicBezTo>
                  <a:cubicBezTo>
                    <a:pt x="2654" y="3855"/>
                    <a:pt x="2887" y="3691"/>
                    <a:pt x="3001" y="3492"/>
                  </a:cubicBezTo>
                  <a:cubicBezTo>
                    <a:pt x="3119" y="3286"/>
                    <a:pt x="3156" y="3025"/>
                    <a:pt x="3116" y="2692"/>
                  </a:cubicBezTo>
                  <a:cubicBezTo>
                    <a:pt x="3106" y="2600"/>
                    <a:pt x="3088" y="2500"/>
                    <a:pt x="3044" y="2407"/>
                  </a:cubicBezTo>
                  <a:cubicBezTo>
                    <a:pt x="3015" y="2346"/>
                    <a:pt x="2975" y="2290"/>
                    <a:pt x="2938" y="2235"/>
                  </a:cubicBezTo>
                  <a:cubicBezTo>
                    <a:pt x="2860" y="2121"/>
                    <a:pt x="2814" y="2048"/>
                    <a:pt x="2837" y="1984"/>
                  </a:cubicBezTo>
                  <a:cubicBezTo>
                    <a:pt x="2846" y="1956"/>
                    <a:pt x="2845" y="1924"/>
                    <a:pt x="2831" y="1896"/>
                  </a:cubicBezTo>
                  <a:cubicBezTo>
                    <a:pt x="2818" y="1868"/>
                    <a:pt x="2794" y="1847"/>
                    <a:pt x="2765" y="1837"/>
                  </a:cubicBezTo>
                  <a:cubicBezTo>
                    <a:pt x="2628" y="1791"/>
                    <a:pt x="2490" y="1756"/>
                    <a:pt x="2350" y="1726"/>
                  </a:cubicBezTo>
                  <a:cubicBezTo>
                    <a:pt x="2417" y="1713"/>
                    <a:pt x="2481" y="1684"/>
                    <a:pt x="2534" y="1628"/>
                  </a:cubicBezTo>
                  <a:cubicBezTo>
                    <a:pt x="2676" y="1479"/>
                    <a:pt x="2634" y="1236"/>
                    <a:pt x="2509" y="1089"/>
                  </a:cubicBezTo>
                  <a:cubicBezTo>
                    <a:pt x="2440" y="1010"/>
                    <a:pt x="2360" y="952"/>
                    <a:pt x="2281" y="898"/>
                  </a:cubicBezTo>
                  <a:cubicBezTo>
                    <a:pt x="2279" y="894"/>
                    <a:pt x="2276" y="893"/>
                    <a:pt x="2274" y="891"/>
                  </a:cubicBezTo>
                  <a:cubicBezTo>
                    <a:pt x="2280" y="891"/>
                    <a:pt x="2289" y="891"/>
                    <a:pt x="2295" y="889"/>
                  </a:cubicBezTo>
                  <a:cubicBezTo>
                    <a:pt x="2419" y="875"/>
                    <a:pt x="2540" y="807"/>
                    <a:pt x="2617" y="705"/>
                  </a:cubicBezTo>
                  <a:cubicBezTo>
                    <a:pt x="2737" y="547"/>
                    <a:pt x="2761" y="348"/>
                    <a:pt x="2780" y="188"/>
                  </a:cubicBezTo>
                  <a:cubicBezTo>
                    <a:pt x="2786" y="125"/>
                    <a:pt x="2743" y="69"/>
                    <a:pt x="2680" y="61"/>
                  </a:cubicBezTo>
                  <a:cubicBezTo>
                    <a:pt x="2676" y="60"/>
                    <a:pt x="2671" y="60"/>
                    <a:pt x="2667" y="60"/>
                  </a:cubicBezTo>
                  <a:cubicBezTo>
                    <a:pt x="2610" y="60"/>
                    <a:pt x="2561" y="102"/>
                    <a:pt x="2553" y="161"/>
                  </a:cubicBezTo>
                  <a:cubicBezTo>
                    <a:pt x="2537" y="301"/>
                    <a:pt x="2518" y="460"/>
                    <a:pt x="2435" y="568"/>
                  </a:cubicBezTo>
                  <a:cubicBezTo>
                    <a:pt x="2397" y="619"/>
                    <a:pt x="2332" y="656"/>
                    <a:pt x="2269" y="664"/>
                  </a:cubicBezTo>
                  <a:cubicBezTo>
                    <a:pt x="2263" y="665"/>
                    <a:pt x="2256" y="665"/>
                    <a:pt x="2249" y="665"/>
                  </a:cubicBezTo>
                  <a:cubicBezTo>
                    <a:pt x="2224" y="665"/>
                    <a:pt x="2194" y="659"/>
                    <a:pt x="2169" y="640"/>
                  </a:cubicBezTo>
                  <a:cubicBezTo>
                    <a:pt x="2116" y="595"/>
                    <a:pt x="2099" y="503"/>
                    <a:pt x="2081" y="403"/>
                  </a:cubicBezTo>
                  <a:cubicBezTo>
                    <a:pt x="2054" y="264"/>
                    <a:pt x="2025" y="109"/>
                    <a:pt x="1883" y="18"/>
                  </a:cubicBezTo>
                  <a:cubicBezTo>
                    <a:pt x="1864" y="7"/>
                    <a:pt x="1842" y="1"/>
                    <a:pt x="1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88;p54">
              <a:extLst>
                <a:ext uri="{FF2B5EF4-FFF2-40B4-BE49-F238E27FC236}">
                  <a16:creationId xmlns:a16="http://schemas.microsoft.com/office/drawing/2014/main" id="{33A79A87-9E4F-A7FC-0F42-9CE7094E4FA2}"/>
                </a:ext>
              </a:extLst>
            </p:cNvPr>
            <p:cNvSpPr/>
            <p:nvPr/>
          </p:nvSpPr>
          <p:spPr>
            <a:xfrm>
              <a:off x="9237900" y="2429038"/>
              <a:ext cx="31175" cy="25275"/>
            </a:xfrm>
            <a:custGeom>
              <a:avLst/>
              <a:gdLst/>
              <a:ahLst/>
              <a:cxnLst/>
              <a:rect l="l" t="t" r="r" b="b"/>
              <a:pathLst>
                <a:path w="1247" h="1011" extrusionOk="0">
                  <a:moveTo>
                    <a:pt x="132" y="0"/>
                  </a:moveTo>
                  <a:cubicBezTo>
                    <a:pt x="115" y="0"/>
                    <a:pt x="98" y="4"/>
                    <a:pt x="82" y="11"/>
                  </a:cubicBezTo>
                  <a:cubicBezTo>
                    <a:pt x="25" y="38"/>
                    <a:pt x="1" y="106"/>
                    <a:pt x="28" y="163"/>
                  </a:cubicBezTo>
                  <a:cubicBezTo>
                    <a:pt x="111" y="337"/>
                    <a:pt x="208" y="506"/>
                    <a:pt x="317" y="665"/>
                  </a:cubicBezTo>
                  <a:cubicBezTo>
                    <a:pt x="365" y="734"/>
                    <a:pt x="426" y="814"/>
                    <a:pt x="512" y="867"/>
                  </a:cubicBezTo>
                  <a:cubicBezTo>
                    <a:pt x="577" y="908"/>
                    <a:pt x="648" y="926"/>
                    <a:pt x="710" y="941"/>
                  </a:cubicBezTo>
                  <a:cubicBezTo>
                    <a:pt x="843" y="973"/>
                    <a:pt x="981" y="998"/>
                    <a:pt x="1117" y="1010"/>
                  </a:cubicBezTo>
                  <a:lnTo>
                    <a:pt x="1128" y="1010"/>
                  </a:lnTo>
                  <a:cubicBezTo>
                    <a:pt x="1186" y="1010"/>
                    <a:pt x="1235" y="967"/>
                    <a:pt x="1241" y="908"/>
                  </a:cubicBezTo>
                  <a:cubicBezTo>
                    <a:pt x="1247" y="845"/>
                    <a:pt x="1202" y="789"/>
                    <a:pt x="1139" y="782"/>
                  </a:cubicBezTo>
                  <a:cubicBezTo>
                    <a:pt x="1012" y="769"/>
                    <a:pt x="886" y="748"/>
                    <a:pt x="761" y="718"/>
                  </a:cubicBezTo>
                  <a:cubicBezTo>
                    <a:pt x="716" y="707"/>
                    <a:pt x="667" y="695"/>
                    <a:pt x="631" y="673"/>
                  </a:cubicBezTo>
                  <a:cubicBezTo>
                    <a:pt x="582" y="643"/>
                    <a:pt x="542" y="589"/>
                    <a:pt x="506" y="535"/>
                  </a:cubicBezTo>
                  <a:cubicBezTo>
                    <a:pt x="402" y="387"/>
                    <a:pt x="312" y="229"/>
                    <a:pt x="235" y="65"/>
                  </a:cubicBezTo>
                  <a:cubicBezTo>
                    <a:pt x="215" y="24"/>
                    <a:pt x="175"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089;p54">
              <a:extLst>
                <a:ext uri="{FF2B5EF4-FFF2-40B4-BE49-F238E27FC236}">
                  <a16:creationId xmlns:a16="http://schemas.microsoft.com/office/drawing/2014/main" id="{9E9A2E8D-9B61-21BA-FD7F-565454659370}"/>
                </a:ext>
              </a:extLst>
            </p:cNvPr>
            <p:cNvSpPr/>
            <p:nvPr/>
          </p:nvSpPr>
          <p:spPr>
            <a:xfrm>
              <a:off x="9313100" y="2454488"/>
              <a:ext cx="38675" cy="39000"/>
            </a:xfrm>
            <a:custGeom>
              <a:avLst/>
              <a:gdLst/>
              <a:ahLst/>
              <a:cxnLst/>
              <a:rect l="l" t="t" r="r" b="b"/>
              <a:pathLst>
                <a:path w="1547" h="1560" extrusionOk="0">
                  <a:moveTo>
                    <a:pt x="460" y="0"/>
                  </a:moveTo>
                  <a:cubicBezTo>
                    <a:pt x="321" y="0"/>
                    <a:pt x="187" y="39"/>
                    <a:pt x="97" y="65"/>
                  </a:cubicBezTo>
                  <a:cubicBezTo>
                    <a:pt x="36" y="82"/>
                    <a:pt x="1" y="146"/>
                    <a:pt x="19" y="206"/>
                  </a:cubicBezTo>
                  <a:cubicBezTo>
                    <a:pt x="33" y="257"/>
                    <a:pt x="79" y="289"/>
                    <a:pt x="129" y="289"/>
                  </a:cubicBezTo>
                  <a:cubicBezTo>
                    <a:pt x="139" y="289"/>
                    <a:pt x="150" y="288"/>
                    <a:pt x="160" y="285"/>
                  </a:cubicBezTo>
                  <a:cubicBezTo>
                    <a:pt x="259" y="257"/>
                    <a:pt x="365" y="229"/>
                    <a:pt x="461" y="229"/>
                  </a:cubicBezTo>
                  <a:cubicBezTo>
                    <a:pt x="526" y="229"/>
                    <a:pt x="587" y="242"/>
                    <a:pt x="636" y="277"/>
                  </a:cubicBezTo>
                  <a:cubicBezTo>
                    <a:pt x="777" y="375"/>
                    <a:pt x="769" y="605"/>
                    <a:pt x="760" y="699"/>
                  </a:cubicBezTo>
                  <a:cubicBezTo>
                    <a:pt x="754" y="752"/>
                    <a:pt x="745" y="805"/>
                    <a:pt x="736" y="857"/>
                  </a:cubicBezTo>
                  <a:cubicBezTo>
                    <a:pt x="713" y="1004"/>
                    <a:pt x="688" y="1155"/>
                    <a:pt x="719" y="1312"/>
                  </a:cubicBezTo>
                  <a:cubicBezTo>
                    <a:pt x="728" y="1353"/>
                    <a:pt x="742" y="1412"/>
                    <a:pt x="782" y="1462"/>
                  </a:cubicBezTo>
                  <a:cubicBezTo>
                    <a:pt x="837" y="1530"/>
                    <a:pt x="917" y="1560"/>
                    <a:pt x="1001" y="1560"/>
                  </a:cubicBezTo>
                  <a:cubicBezTo>
                    <a:pt x="1075" y="1560"/>
                    <a:pt x="1151" y="1536"/>
                    <a:pt x="1217" y="1499"/>
                  </a:cubicBezTo>
                  <a:cubicBezTo>
                    <a:pt x="1419" y="1384"/>
                    <a:pt x="1547" y="1156"/>
                    <a:pt x="1544" y="925"/>
                  </a:cubicBezTo>
                  <a:cubicBezTo>
                    <a:pt x="1543" y="862"/>
                    <a:pt x="1492" y="810"/>
                    <a:pt x="1429" y="810"/>
                  </a:cubicBezTo>
                  <a:lnTo>
                    <a:pt x="1428" y="810"/>
                  </a:lnTo>
                  <a:cubicBezTo>
                    <a:pt x="1364" y="813"/>
                    <a:pt x="1313" y="864"/>
                    <a:pt x="1314" y="927"/>
                  </a:cubicBezTo>
                  <a:cubicBezTo>
                    <a:pt x="1316" y="1077"/>
                    <a:pt x="1231" y="1229"/>
                    <a:pt x="1101" y="1304"/>
                  </a:cubicBezTo>
                  <a:cubicBezTo>
                    <a:pt x="1068" y="1322"/>
                    <a:pt x="1030" y="1332"/>
                    <a:pt x="1001" y="1332"/>
                  </a:cubicBezTo>
                  <a:cubicBezTo>
                    <a:pt x="983" y="1332"/>
                    <a:pt x="968" y="1328"/>
                    <a:pt x="961" y="1320"/>
                  </a:cubicBezTo>
                  <a:cubicBezTo>
                    <a:pt x="954" y="1311"/>
                    <a:pt x="949" y="1295"/>
                    <a:pt x="944" y="1270"/>
                  </a:cubicBezTo>
                  <a:cubicBezTo>
                    <a:pt x="921" y="1152"/>
                    <a:pt x="940" y="1027"/>
                    <a:pt x="962" y="894"/>
                  </a:cubicBezTo>
                  <a:cubicBezTo>
                    <a:pt x="971" y="837"/>
                    <a:pt x="981" y="780"/>
                    <a:pt x="986" y="724"/>
                  </a:cubicBezTo>
                  <a:cubicBezTo>
                    <a:pt x="1017" y="439"/>
                    <a:pt x="937" y="206"/>
                    <a:pt x="767" y="89"/>
                  </a:cubicBezTo>
                  <a:cubicBezTo>
                    <a:pt x="673" y="22"/>
                    <a:pt x="565" y="0"/>
                    <a:pt x="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90;p54">
              <a:extLst>
                <a:ext uri="{FF2B5EF4-FFF2-40B4-BE49-F238E27FC236}">
                  <a16:creationId xmlns:a16="http://schemas.microsoft.com/office/drawing/2014/main" id="{0FB525A0-C279-B580-2C3A-4C2B3E29518A}"/>
                </a:ext>
              </a:extLst>
            </p:cNvPr>
            <p:cNvSpPr/>
            <p:nvPr/>
          </p:nvSpPr>
          <p:spPr>
            <a:xfrm>
              <a:off x="9294900" y="2423788"/>
              <a:ext cx="55650" cy="30525"/>
            </a:xfrm>
            <a:custGeom>
              <a:avLst/>
              <a:gdLst/>
              <a:ahLst/>
              <a:cxnLst/>
              <a:rect l="l" t="t" r="r" b="b"/>
              <a:pathLst>
                <a:path w="2226" h="1221" extrusionOk="0">
                  <a:moveTo>
                    <a:pt x="551" y="1"/>
                  </a:moveTo>
                  <a:cubicBezTo>
                    <a:pt x="520" y="1"/>
                    <a:pt x="490" y="4"/>
                    <a:pt x="460" y="12"/>
                  </a:cubicBezTo>
                  <a:cubicBezTo>
                    <a:pt x="294" y="51"/>
                    <a:pt x="187" y="192"/>
                    <a:pt x="118" y="287"/>
                  </a:cubicBezTo>
                  <a:lnTo>
                    <a:pt x="38" y="396"/>
                  </a:lnTo>
                  <a:cubicBezTo>
                    <a:pt x="1" y="446"/>
                    <a:pt x="11" y="519"/>
                    <a:pt x="63" y="556"/>
                  </a:cubicBezTo>
                  <a:cubicBezTo>
                    <a:pt x="83" y="571"/>
                    <a:pt x="106" y="579"/>
                    <a:pt x="130" y="579"/>
                  </a:cubicBezTo>
                  <a:cubicBezTo>
                    <a:pt x="165" y="579"/>
                    <a:pt x="200" y="562"/>
                    <a:pt x="223" y="532"/>
                  </a:cubicBezTo>
                  <a:lnTo>
                    <a:pt x="303" y="424"/>
                  </a:lnTo>
                  <a:cubicBezTo>
                    <a:pt x="369" y="334"/>
                    <a:pt x="434" y="253"/>
                    <a:pt x="513" y="234"/>
                  </a:cubicBezTo>
                  <a:cubicBezTo>
                    <a:pt x="525" y="231"/>
                    <a:pt x="537" y="230"/>
                    <a:pt x="549" y="230"/>
                  </a:cubicBezTo>
                  <a:cubicBezTo>
                    <a:pt x="605" y="230"/>
                    <a:pt x="667" y="256"/>
                    <a:pt x="717" y="303"/>
                  </a:cubicBezTo>
                  <a:cubicBezTo>
                    <a:pt x="785" y="367"/>
                    <a:pt x="832" y="458"/>
                    <a:pt x="874" y="552"/>
                  </a:cubicBezTo>
                  <a:cubicBezTo>
                    <a:pt x="898" y="605"/>
                    <a:pt x="927" y="672"/>
                    <a:pt x="988" y="720"/>
                  </a:cubicBezTo>
                  <a:cubicBezTo>
                    <a:pt x="1032" y="755"/>
                    <a:pt x="1084" y="772"/>
                    <a:pt x="1134" y="772"/>
                  </a:cubicBezTo>
                  <a:cubicBezTo>
                    <a:pt x="1194" y="772"/>
                    <a:pt x="1251" y="748"/>
                    <a:pt x="1288" y="702"/>
                  </a:cubicBezTo>
                  <a:cubicBezTo>
                    <a:pt x="1310" y="675"/>
                    <a:pt x="1320" y="649"/>
                    <a:pt x="1329" y="629"/>
                  </a:cubicBezTo>
                  <a:cubicBezTo>
                    <a:pt x="1331" y="624"/>
                    <a:pt x="1333" y="618"/>
                    <a:pt x="1335" y="615"/>
                  </a:cubicBezTo>
                  <a:cubicBezTo>
                    <a:pt x="1337" y="611"/>
                    <a:pt x="1349" y="606"/>
                    <a:pt x="1364" y="606"/>
                  </a:cubicBezTo>
                  <a:cubicBezTo>
                    <a:pt x="1372" y="606"/>
                    <a:pt x="1380" y="608"/>
                    <a:pt x="1388" y="611"/>
                  </a:cubicBezTo>
                  <a:cubicBezTo>
                    <a:pt x="1420" y="624"/>
                    <a:pt x="1453" y="659"/>
                    <a:pt x="1489" y="716"/>
                  </a:cubicBezTo>
                  <a:cubicBezTo>
                    <a:pt x="1563" y="836"/>
                    <a:pt x="1605" y="973"/>
                    <a:pt x="1613" y="1113"/>
                  </a:cubicBezTo>
                  <a:cubicBezTo>
                    <a:pt x="1616" y="1170"/>
                    <a:pt x="1661" y="1216"/>
                    <a:pt x="1719" y="1220"/>
                  </a:cubicBezTo>
                  <a:lnTo>
                    <a:pt x="1735" y="1220"/>
                  </a:lnTo>
                  <a:cubicBezTo>
                    <a:pt x="1830" y="1220"/>
                    <a:pt x="1915" y="1156"/>
                    <a:pt x="1968" y="1042"/>
                  </a:cubicBezTo>
                  <a:lnTo>
                    <a:pt x="1980" y="1017"/>
                  </a:lnTo>
                  <a:cubicBezTo>
                    <a:pt x="1986" y="1007"/>
                    <a:pt x="1991" y="994"/>
                    <a:pt x="1996" y="983"/>
                  </a:cubicBezTo>
                  <a:cubicBezTo>
                    <a:pt x="2007" y="999"/>
                    <a:pt x="2023" y="1013"/>
                    <a:pt x="2043" y="1023"/>
                  </a:cubicBezTo>
                  <a:cubicBezTo>
                    <a:pt x="2059" y="1030"/>
                    <a:pt x="2075" y="1034"/>
                    <a:pt x="2091" y="1034"/>
                  </a:cubicBezTo>
                  <a:cubicBezTo>
                    <a:pt x="2134" y="1034"/>
                    <a:pt x="2175" y="1009"/>
                    <a:pt x="2195" y="967"/>
                  </a:cubicBezTo>
                  <a:cubicBezTo>
                    <a:pt x="2226" y="901"/>
                    <a:pt x="2210" y="826"/>
                    <a:pt x="2155" y="775"/>
                  </a:cubicBezTo>
                  <a:cubicBezTo>
                    <a:pt x="2115" y="737"/>
                    <a:pt x="2061" y="717"/>
                    <a:pt x="2008" y="717"/>
                  </a:cubicBezTo>
                  <a:cubicBezTo>
                    <a:pt x="1976" y="717"/>
                    <a:pt x="1945" y="724"/>
                    <a:pt x="1917" y="739"/>
                  </a:cubicBezTo>
                  <a:cubicBezTo>
                    <a:pt x="1862" y="770"/>
                    <a:pt x="1826" y="816"/>
                    <a:pt x="1801" y="862"/>
                  </a:cubicBezTo>
                  <a:cubicBezTo>
                    <a:pt x="1774" y="768"/>
                    <a:pt x="1735" y="679"/>
                    <a:pt x="1683" y="596"/>
                  </a:cubicBezTo>
                  <a:cubicBezTo>
                    <a:pt x="1644" y="532"/>
                    <a:pt x="1579" y="441"/>
                    <a:pt x="1472" y="398"/>
                  </a:cubicBezTo>
                  <a:cubicBezTo>
                    <a:pt x="1436" y="384"/>
                    <a:pt x="1399" y="377"/>
                    <a:pt x="1363" y="377"/>
                  </a:cubicBezTo>
                  <a:cubicBezTo>
                    <a:pt x="1267" y="377"/>
                    <a:pt x="1178" y="425"/>
                    <a:pt x="1133" y="505"/>
                  </a:cubicBezTo>
                  <a:cubicBezTo>
                    <a:pt x="1130" y="514"/>
                    <a:pt x="1126" y="521"/>
                    <a:pt x="1122" y="531"/>
                  </a:cubicBezTo>
                  <a:cubicBezTo>
                    <a:pt x="1107" y="515"/>
                    <a:pt x="1095" y="485"/>
                    <a:pt x="1080" y="453"/>
                  </a:cubicBezTo>
                  <a:cubicBezTo>
                    <a:pt x="1034" y="348"/>
                    <a:pt x="972" y="227"/>
                    <a:pt x="872" y="136"/>
                  </a:cubicBezTo>
                  <a:cubicBezTo>
                    <a:pt x="778" y="48"/>
                    <a:pt x="663" y="1"/>
                    <a:pt x="5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091;p54">
              <a:extLst>
                <a:ext uri="{FF2B5EF4-FFF2-40B4-BE49-F238E27FC236}">
                  <a16:creationId xmlns:a16="http://schemas.microsoft.com/office/drawing/2014/main" id="{98FBC769-3C21-C4FA-3B07-0CAA800F73B3}"/>
                </a:ext>
              </a:extLst>
            </p:cNvPr>
            <p:cNvSpPr/>
            <p:nvPr/>
          </p:nvSpPr>
          <p:spPr>
            <a:xfrm>
              <a:off x="9291275" y="2404138"/>
              <a:ext cx="45325" cy="21025"/>
            </a:xfrm>
            <a:custGeom>
              <a:avLst/>
              <a:gdLst/>
              <a:ahLst/>
              <a:cxnLst/>
              <a:rect l="l" t="t" r="r" b="b"/>
              <a:pathLst>
                <a:path w="1813" h="841" extrusionOk="0">
                  <a:moveTo>
                    <a:pt x="753" y="1"/>
                  </a:moveTo>
                  <a:cubicBezTo>
                    <a:pt x="728" y="1"/>
                    <a:pt x="702" y="2"/>
                    <a:pt x="676" y="5"/>
                  </a:cubicBezTo>
                  <a:cubicBezTo>
                    <a:pt x="520" y="25"/>
                    <a:pt x="388" y="104"/>
                    <a:pt x="273" y="173"/>
                  </a:cubicBezTo>
                  <a:cubicBezTo>
                    <a:pt x="212" y="208"/>
                    <a:pt x="139" y="253"/>
                    <a:pt x="84" y="325"/>
                  </a:cubicBezTo>
                  <a:cubicBezTo>
                    <a:pt x="11" y="422"/>
                    <a:pt x="0" y="545"/>
                    <a:pt x="54" y="638"/>
                  </a:cubicBezTo>
                  <a:cubicBezTo>
                    <a:pt x="75" y="674"/>
                    <a:pt x="113" y="694"/>
                    <a:pt x="152" y="694"/>
                  </a:cubicBezTo>
                  <a:cubicBezTo>
                    <a:pt x="172" y="694"/>
                    <a:pt x="191" y="689"/>
                    <a:pt x="210" y="678"/>
                  </a:cubicBezTo>
                  <a:cubicBezTo>
                    <a:pt x="264" y="646"/>
                    <a:pt x="283" y="577"/>
                    <a:pt x="251" y="522"/>
                  </a:cubicBezTo>
                  <a:cubicBezTo>
                    <a:pt x="246" y="513"/>
                    <a:pt x="249" y="485"/>
                    <a:pt x="267" y="461"/>
                  </a:cubicBezTo>
                  <a:cubicBezTo>
                    <a:pt x="294" y="425"/>
                    <a:pt x="343" y="395"/>
                    <a:pt x="390" y="367"/>
                  </a:cubicBezTo>
                  <a:cubicBezTo>
                    <a:pt x="492" y="308"/>
                    <a:pt x="596" y="245"/>
                    <a:pt x="705" y="232"/>
                  </a:cubicBezTo>
                  <a:cubicBezTo>
                    <a:pt x="721" y="230"/>
                    <a:pt x="736" y="229"/>
                    <a:pt x="753" y="229"/>
                  </a:cubicBezTo>
                  <a:cubicBezTo>
                    <a:pt x="830" y="229"/>
                    <a:pt x="913" y="248"/>
                    <a:pt x="993" y="267"/>
                  </a:cubicBezTo>
                  <a:cubicBezTo>
                    <a:pt x="1053" y="282"/>
                    <a:pt x="1116" y="297"/>
                    <a:pt x="1163" y="325"/>
                  </a:cubicBezTo>
                  <a:cubicBezTo>
                    <a:pt x="1229" y="366"/>
                    <a:pt x="1281" y="442"/>
                    <a:pt x="1329" y="517"/>
                  </a:cubicBezTo>
                  <a:lnTo>
                    <a:pt x="1462" y="723"/>
                  </a:lnTo>
                  <a:cubicBezTo>
                    <a:pt x="1481" y="753"/>
                    <a:pt x="1519" y="811"/>
                    <a:pt x="1590" y="833"/>
                  </a:cubicBezTo>
                  <a:cubicBezTo>
                    <a:pt x="1606" y="837"/>
                    <a:pt x="1622" y="840"/>
                    <a:pt x="1638" y="840"/>
                  </a:cubicBezTo>
                  <a:cubicBezTo>
                    <a:pt x="1681" y="840"/>
                    <a:pt x="1722" y="826"/>
                    <a:pt x="1754" y="799"/>
                  </a:cubicBezTo>
                  <a:cubicBezTo>
                    <a:pt x="1794" y="763"/>
                    <a:pt x="1812" y="709"/>
                    <a:pt x="1802" y="659"/>
                  </a:cubicBezTo>
                  <a:cubicBezTo>
                    <a:pt x="1791" y="604"/>
                    <a:pt x="1744" y="567"/>
                    <a:pt x="1689" y="567"/>
                  </a:cubicBezTo>
                  <a:cubicBezTo>
                    <a:pt x="1682" y="567"/>
                    <a:pt x="1675" y="568"/>
                    <a:pt x="1667" y="569"/>
                  </a:cubicBezTo>
                  <a:cubicBezTo>
                    <a:pt x="1658" y="571"/>
                    <a:pt x="1648" y="575"/>
                    <a:pt x="1640" y="579"/>
                  </a:cubicBezTo>
                  <a:lnTo>
                    <a:pt x="1520" y="394"/>
                  </a:lnTo>
                  <a:cubicBezTo>
                    <a:pt x="1463" y="308"/>
                    <a:pt x="1392" y="200"/>
                    <a:pt x="1282" y="131"/>
                  </a:cubicBezTo>
                  <a:cubicBezTo>
                    <a:pt x="1204" y="83"/>
                    <a:pt x="1119" y="63"/>
                    <a:pt x="1045" y="46"/>
                  </a:cubicBezTo>
                  <a:cubicBezTo>
                    <a:pt x="956" y="25"/>
                    <a:pt x="857" y="1"/>
                    <a:pt x="7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092;p54">
              <a:extLst>
                <a:ext uri="{FF2B5EF4-FFF2-40B4-BE49-F238E27FC236}">
                  <a16:creationId xmlns:a16="http://schemas.microsoft.com/office/drawing/2014/main" id="{2F0132C5-BA9C-76DA-9E70-43607AC01AEB}"/>
                </a:ext>
              </a:extLst>
            </p:cNvPr>
            <p:cNvSpPr/>
            <p:nvPr/>
          </p:nvSpPr>
          <p:spPr>
            <a:xfrm>
              <a:off x="9219425" y="2484388"/>
              <a:ext cx="104475" cy="69525"/>
            </a:xfrm>
            <a:custGeom>
              <a:avLst/>
              <a:gdLst/>
              <a:ahLst/>
              <a:cxnLst/>
              <a:rect l="l" t="t" r="r" b="b"/>
              <a:pathLst>
                <a:path w="4179" h="2781" extrusionOk="0">
                  <a:moveTo>
                    <a:pt x="3213" y="228"/>
                  </a:moveTo>
                  <a:cubicBezTo>
                    <a:pt x="3243" y="228"/>
                    <a:pt x="3271" y="231"/>
                    <a:pt x="3298" y="237"/>
                  </a:cubicBezTo>
                  <a:cubicBezTo>
                    <a:pt x="3472" y="265"/>
                    <a:pt x="3634" y="393"/>
                    <a:pt x="3810" y="638"/>
                  </a:cubicBezTo>
                  <a:cubicBezTo>
                    <a:pt x="3874" y="729"/>
                    <a:pt x="3936" y="825"/>
                    <a:pt x="3941" y="922"/>
                  </a:cubicBezTo>
                  <a:cubicBezTo>
                    <a:pt x="3944" y="994"/>
                    <a:pt x="3904" y="1080"/>
                    <a:pt x="3841" y="1089"/>
                  </a:cubicBezTo>
                  <a:cubicBezTo>
                    <a:pt x="3836" y="1090"/>
                    <a:pt x="3832" y="1090"/>
                    <a:pt x="3827" y="1090"/>
                  </a:cubicBezTo>
                  <a:cubicBezTo>
                    <a:pt x="3787" y="1090"/>
                    <a:pt x="3738" y="1066"/>
                    <a:pt x="3679" y="1021"/>
                  </a:cubicBezTo>
                  <a:cubicBezTo>
                    <a:pt x="3639" y="989"/>
                    <a:pt x="3602" y="952"/>
                    <a:pt x="3564" y="917"/>
                  </a:cubicBezTo>
                  <a:cubicBezTo>
                    <a:pt x="3503" y="860"/>
                    <a:pt x="3440" y="803"/>
                    <a:pt x="3367" y="754"/>
                  </a:cubicBezTo>
                  <a:cubicBezTo>
                    <a:pt x="3264" y="685"/>
                    <a:pt x="3154" y="651"/>
                    <a:pt x="3051" y="651"/>
                  </a:cubicBezTo>
                  <a:cubicBezTo>
                    <a:pt x="2989" y="651"/>
                    <a:pt x="2929" y="663"/>
                    <a:pt x="2875" y="689"/>
                  </a:cubicBezTo>
                  <a:cubicBezTo>
                    <a:pt x="2721" y="762"/>
                    <a:pt x="2626" y="933"/>
                    <a:pt x="2601" y="1182"/>
                  </a:cubicBezTo>
                  <a:cubicBezTo>
                    <a:pt x="2598" y="1209"/>
                    <a:pt x="2597" y="1233"/>
                    <a:pt x="2594" y="1260"/>
                  </a:cubicBezTo>
                  <a:cubicBezTo>
                    <a:pt x="2585" y="1385"/>
                    <a:pt x="2575" y="1500"/>
                    <a:pt x="2517" y="1584"/>
                  </a:cubicBezTo>
                  <a:cubicBezTo>
                    <a:pt x="2458" y="1669"/>
                    <a:pt x="2343" y="1723"/>
                    <a:pt x="2208" y="1729"/>
                  </a:cubicBezTo>
                  <a:cubicBezTo>
                    <a:pt x="2202" y="1729"/>
                    <a:pt x="2197" y="1729"/>
                    <a:pt x="2191" y="1729"/>
                  </a:cubicBezTo>
                  <a:cubicBezTo>
                    <a:pt x="2114" y="1729"/>
                    <a:pt x="2019" y="1704"/>
                    <a:pt x="1926" y="1681"/>
                  </a:cubicBezTo>
                  <a:cubicBezTo>
                    <a:pt x="1827" y="1656"/>
                    <a:pt x="1707" y="1626"/>
                    <a:pt x="1592" y="1626"/>
                  </a:cubicBezTo>
                  <a:cubicBezTo>
                    <a:pt x="1426" y="1626"/>
                    <a:pt x="1269" y="1689"/>
                    <a:pt x="1199" y="1920"/>
                  </a:cubicBezTo>
                  <a:cubicBezTo>
                    <a:pt x="1173" y="2001"/>
                    <a:pt x="1162" y="2093"/>
                    <a:pt x="1150" y="2181"/>
                  </a:cubicBezTo>
                  <a:cubicBezTo>
                    <a:pt x="1131" y="2327"/>
                    <a:pt x="1109" y="2479"/>
                    <a:pt x="1038" y="2529"/>
                  </a:cubicBezTo>
                  <a:cubicBezTo>
                    <a:pt x="1016" y="2545"/>
                    <a:pt x="986" y="2553"/>
                    <a:pt x="947" y="2553"/>
                  </a:cubicBezTo>
                  <a:cubicBezTo>
                    <a:pt x="919" y="2553"/>
                    <a:pt x="886" y="2549"/>
                    <a:pt x="850" y="2540"/>
                  </a:cubicBezTo>
                  <a:cubicBezTo>
                    <a:pt x="693" y="2506"/>
                    <a:pt x="501" y="2447"/>
                    <a:pt x="402" y="2311"/>
                  </a:cubicBezTo>
                  <a:cubicBezTo>
                    <a:pt x="264" y="2118"/>
                    <a:pt x="350" y="1829"/>
                    <a:pt x="515" y="1661"/>
                  </a:cubicBezTo>
                  <a:cubicBezTo>
                    <a:pt x="704" y="1467"/>
                    <a:pt x="988" y="1370"/>
                    <a:pt x="1237" y="1284"/>
                  </a:cubicBezTo>
                  <a:lnTo>
                    <a:pt x="2058" y="1005"/>
                  </a:lnTo>
                  <a:cubicBezTo>
                    <a:pt x="2155" y="970"/>
                    <a:pt x="2287" y="926"/>
                    <a:pt x="2369" y="809"/>
                  </a:cubicBezTo>
                  <a:cubicBezTo>
                    <a:pt x="2417" y="742"/>
                    <a:pt x="2437" y="669"/>
                    <a:pt x="2453" y="604"/>
                  </a:cubicBezTo>
                  <a:cubicBezTo>
                    <a:pt x="2463" y="565"/>
                    <a:pt x="2473" y="527"/>
                    <a:pt x="2486" y="499"/>
                  </a:cubicBezTo>
                  <a:cubicBezTo>
                    <a:pt x="2551" y="361"/>
                    <a:pt x="2742" y="306"/>
                    <a:pt x="2938" y="266"/>
                  </a:cubicBezTo>
                  <a:cubicBezTo>
                    <a:pt x="3030" y="248"/>
                    <a:pt x="3123" y="228"/>
                    <a:pt x="3213" y="228"/>
                  </a:cubicBezTo>
                  <a:close/>
                  <a:moveTo>
                    <a:pt x="3214" y="0"/>
                  </a:moveTo>
                  <a:cubicBezTo>
                    <a:pt x="3101" y="0"/>
                    <a:pt x="2993" y="22"/>
                    <a:pt x="2893" y="42"/>
                  </a:cubicBezTo>
                  <a:cubicBezTo>
                    <a:pt x="2639" y="93"/>
                    <a:pt x="2389" y="173"/>
                    <a:pt x="2281" y="401"/>
                  </a:cubicBezTo>
                  <a:cubicBezTo>
                    <a:pt x="2256" y="450"/>
                    <a:pt x="2244" y="501"/>
                    <a:pt x="2233" y="547"/>
                  </a:cubicBezTo>
                  <a:cubicBezTo>
                    <a:pt x="2219" y="599"/>
                    <a:pt x="2207" y="644"/>
                    <a:pt x="2185" y="676"/>
                  </a:cubicBezTo>
                  <a:cubicBezTo>
                    <a:pt x="2148" y="728"/>
                    <a:pt x="2072" y="756"/>
                    <a:pt x="1984" y="787"/>
                  </a:cubicBezTo>
                  <a:lnTo>
                    <a:pt x="1165" y="1067"/>
                  </a:lnTo>
                  <a:cubicBezTo>
                    <a:pt x="889" y="1162"/>
                    <a:pt x="579" y="1268"/>
                    <a:pt x="351" y="1501"/>
                  </a:cubicBezTo>
                  <a:cubicBezTo>
                    <a:pt x="125" y="1734"/>
                    <a:pt x="1" y="2144"/>
                    <a:pt x="218" y="2444"/>
                  </a:cubicBezTo>
                  <a:cubicBezTo>
                    <a:pt x="362" y="2644"/>
                    <a:pt x="605" y="2719"/>
                    <a:pt x="800" y="2763"/>
                  </a:cubicBezTo>
                  <a:cubicBezTo>
                    <a:pt x="853" y="2775"/>
                    <a:pt x="903" y="2780"/>
                    <a:pt x="948" y="2780"/>
                  </a:cubicBezTo>
                  <a:cubicBezTo>
                    <a:pt x="1035" y="2780"/>
                    <a:pt x="1108" y="2759"/>
                    <a:pt x="1172" y="2718"/>
                  </a:cubicBezTo>
                  <a:cubicBezTo>
                    <a:pt x="1327" y="2612"/>
                    <a:pt x="1355" y="2399"/>
                    <a:pt x="1381" y="2212"/>
                  </a:cubicBezTo>
                  <a:cubicBezTo>
                    <a:pt x="1392" y="2129"/>
                    <a:pt x="1402" y="2051"/>
                    <a:pt x="1422" y="1987"/>
                  </a:cubicBezTo>
                  <a:cubicBezTo>
                    <a:pt x="1451" y="1893"/>
                    <a:pt x="1496" y="1854"/>
                    <a:pt x="1592" y="1854"/>
                  </a:cubicBezTo>
                  <a:cubicBezTo>
                    <a:pt x="1659" y="1854"/>
                    <a:pt x="1749" y="1872"/>
                    <a:pt x="1875" y="1904"/>
                  </a:cubicBezTo>
                  <a:cubicBezTo>
                    <a:pt x="1981" y="1931"/>
                    <a:pt x="2092" y="1959"/>
                    <a:pt x="2196" y="1959"/>
                  </a:cubicBezTo>
                  <a:cubicBezTo>
                    <a:pt x="2204" y="1959"/>
                    <a:pt x="2213" y="1959"/>
                    <a:pt x="2222" y="1958"/>
                  </a:cubicBezTo>
                  <a:cubicBezTo>
                    <a:pt x="2427" y="1950"/>
                    <a:pt x="2608" y="1859"/>
                    <a:pt x="2708" y="1716"/>
                  </a:cubicBezTo>
                  <a:cubicBezTo>
                    <a:pt x="2800" y="1582"/>
                    <a:pt x="2812" y="1422"/>
                    <a:pt x="2825" y="1280"/>
                  </a:cubicBezTo>
                  <a:cubicBezTo>
                    <a:pt x="2827" y="1256"/>
                    <a:pt x="2828" y="1230"/>
                    <a:pt x="2832" y="1205"/>
                  </a:cubicBezTo>
                  <a:cubicBezTo>
                    <a:pt x="2842" y="1091"/>
                    <a:pt x="2876" y="944"/>
                    <a:pt x="2977" y="896"/>
                  </a:cubicBezTo>
                  <a:cubicBezTo>
                    <a:pt x="3001" y="885"/>
                    <a:pt x="3026" y="880"/>
                    <a:pt x="3053" y="880"/>
                  </a:cubicBezTo>
                  <a:cubicBezTo>
                    <a:pt x="3119" y="880"/>
                    <a:pt x="3189" y="910"/>
                    <a:pt x="3243" y="946"/>
                  </a:cubicBezTo>
                  <a:cubicBezTo>
                    <a:pt x="3300" y="984"/>
                    <a:pt x="3354" y="1033"/>
                    <a:pt x="3409" y="1086"/>
                  </a:cubicBezTo>
                  <a:cubicBezTo>
                    <a:pt x="3451" y="1124"/>
                    <a:pt x="3493" y="1163"/>
                    <a:pt x="3537" y="1199"/>
                  </a:cubicBezTo>
                  <a:cubicBezTo>
                    <a:pt x="3638" y="1280"/>
                    <a:pt x="3734" y="1319"/>
                    <a:pt x="3826" y="1319"/>
                  </a:cubicBezTo>
                  <a:cubicBezTo>
                    <a:pt x="3843" y="1319"/>
                    <a:pt x="3859" y="1318"/>
                    <a:pt x="3875" y="1315"/>
                  </a:cubicBezTo>
                  <a:cubicBezTo>
                    <a:pt x="4069" y="1285"/>
                    <a:pt x="4178" y="1082"/>
                    <a:pt x="4169" y="910"/>
                  </a:cubicBezTo>
                  <a:cubicBezTo>
                    <a:pt x="4160" y="755"/>
                    <a:pt x="4080" y="623"/>
                    <a:pt x="3996" y="505"/>
                  </a:cubicBezTo>
                  <a:cubicBezTo>
                    <a:pt x="3862" y="317"/>
                    <a:pt x="3647" y="62"/>
                    <a:pt x="3336" y="9"/>
                  </a:cubicBezTo>
                  <a:cubicBezTo>
                    <a:pt x="3295" y="3"/>
                    <a:pt x="3254" y="0"/>
                    <a:pt x="32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093;p54">
              <a:extLst>
                <a:ext uri="{FF2B5EF4-FFF2-40B4-BE49-F238E27FC236}">
                  <a16:creationId xmlns:a16="http://schemas.microsoft.com/office/drawing/2014/main" id="{820AE933-B45E-19D9-C01E-D7EA5466BB11}"/>
                </a:ext>
              </a:extLst>
            </p:cNvPr>
            <p:cNvSpPr/>
            <p:nvPr/>
          </p:nvSpPr>
          <p:spPr>
            <a:xfrm>
              <a:off x="9191225" y="2556438"/>
              <a:ext cx="63150" cy="66450"/>
            </a:xfrm>
            <a:custGeom>
              <a:avLst/>
              <a:gdLst/>
              <a:ahLst/>
              <a:cxnLst/>
              <a:rect l="l" t="t" r="r" b="b"/>
              <a:pathLst>
                <a:path w="2526" h="2658" extrusionOk="0">
                  <a:moveTo>
                    <a:pt x="1182" y="229"/>
                  </a:moveTo>
                  <a:cubicBezTo>
                    <a:pt x="1199" y="229"/>
                    <a:pt x="1216" y="230"/>
                    <a:pt x="1234" y="231"/>
                  </a:cubicBezTo>
                  <a:cubicBezTo>
                    <a:pt x="1374" y="245"/>
                    <a:pt x="1506" y="330"/>
                    <a:pt x="1629" y="419"/>
                  </a:cubicBezTo>
                  <a:cubicBezTo>
                    <a:pt x="1709" y="477"/>
                    <a:pt x="1797" y="544"/>
                    <a:pt x="1841" y="632"/>
                  </a:cubicBezTo>
                  <a:cubicBezTo>
                    <a:pt x="1924" y="790"/>
                    <a:pt x="1848" y="987"/>
                    <a:pt x="1744" y="1104"/>
                  </a:cubicBezTo>
                  <a:cubicBezTo>
                    <a:pt x="1606" y="1254"/>
                    <a:pt x="1399" y="1337"/>
                    <a:pt x="1234" y="1390"/>
                  </a:cubicBezTo>
                  <a:cubicBezTo>
                    <a:pt x="998" y="1466"/>
                    <a:pt x="978" y="1599"/>
                    <a:pt x="988" y="1671"/>
                  </a:cubicBezTo>
                  <a:cubicBezTo>
                    <a:pt x="1000" y="1764"/>
                    <a:pt x="1073" y="1840"/>
                    <a:pt x="1180" y="1867"/>
                  </a:cubicBezTo>
                  <a:cubicBezTo>
                    <a:pt x="1218" y="1878"/>
                    <a:pt x="1254" y="1882"/>
                    <a:pt x="1290" y="1882"/>
                  </a:cubicBezTo>
                  <a:cubicBezTo>
                    <a:pt x="1398" y="1882"/>
                    <a:pt x="1498" y="1843"/>
                    <a:pt x="1590" y="1808"/>
                  </a:cubicBezTo>
                  <a:cubicBezTo>
                    <a:pt x="1621" y="1796"/>
                    <a:pt x="1653" y="1783"/>
                    <a:pt x="1684" y="1772"/>
                  </a:cubicBezTo>
                  <a:cubicBezTo>
                    <a:pt x="1762" y="1747"/>
                    <a:pt x="1845" y="1734"/>
                    <a:pt x="1927" y="1734"/>
                  </a:cubicBezTo>
                  <a:cubicBezTo>
                    <a:pt x="2039" y="1734"/>
                    <a:pt x="2150" y="1757"/>
                    <a:pt x="2251" y="1803"/>
                  </a:cubicBezTo>
                  <a:cubicBezTo>
                    <a:pt x="2258" y="1806"/>
                    <a:pt x="2263" y="1809"/>
                    <a:pt x="2266" y="1810"/>
                  </a:cubicBezTo>
                  <a:cubicBezTo>
                    <a:pt x="2264" y="1818"/>
                    <a:pt x="2262" y="1833"/>
                    <a:pt x="2251" y="1856"/>
                  </a:cubicBezTo>
                  <a:cubicBezTo>
                    <a:pt x="2146" y="2090"/>
                    <a:pt x="1938" y="2282"/>
                    <a:pt x="1696" y="2368"/>
                  </a:cubicBezTo>
                  <a:cubicBezTo>
                    <a:pt x="1574" y="2411"/>
                    <a:pt x="1447" y="2429"/>
                    <a:pt x="1316" y="2429"/>
                  </a:cubicBezTo>
                  <a:cubicBezTo>
                    <a:pt x="1025" y="2429"/>
                    <a:pt x="719" y="2340"/>
                    <a:pt x="424" y="2242"/>
                  </a:cubicBezTo>
                  <a:cubicBezTo>
                    <a:pt x="383" y="2228"/>
                    <a:pt x="336" y="2213"/>
                    <a:pt x="312" y="2189"/>
                  </a:cubicBezTo>
                  <a:cubicBezTo>
                    <a:pt x="257" y="2137"/>
                    <a:pt x="276" y="2016"/>
                    <a:pt x="294" y="1927"/>
                  </a:cubicBezTo>
                  <a:cubicBezTo>
                    <a:pt x="352" y="1664"/>
                    <a:pt x="426" y="1390"/>
                    <a:pt x="590" y="1171"/>
                  </a:cubicBezTo>
                  <a:cubicBezTo>
                    <a:pt x="673" y="1059"/>
                    <a:pt x="784" y="968"/>
                    <a:pt x="928" y="897"/>
                  </a:cubicBezTo>
                  <a:cubicBezTo>
                    <a:pt x="949" y="886"/>
                    <a:pt x="972" y="881"/>
                    <a:pt x="996" y="874"/>
                  </a:cubicBezTo>
                  <a:cubicBezTo>
                    <a:pt x="1045" y="861"/>
                    <a:pt x="1118" y="842"/>
                    <a:pt x="1145" y="766"/>
                  </a:cubicBezTo>
                  <a:cubicBezTo>
                    <a:pt x="1172" y="687"/>
                    <a:pt x="1120" y="618"/>
                    <a:pt x="1103" y="596"/>
                  </a:cubicBezTo>
                  <a:cubicBezTo>
                    <a:pt x="1047" y="520"/>
                    <a:pt x="965" y="478"/>
                    <a:pt x="868" y="478"/>
                  </a:cubicBezTo>
                  <a:cubicBezTo>
                    <a:pt x="852" y="478"/>
                    <a:pt x="836" y="479"/>
                    <a:pt x="817" y="480"/>
                  </a:cubicBezTo>
                  <a:cubicBezTo>
                    <a:pt x="668" y="501"/>
                    <a:pt x="508" y="613"/>
                    <a:pt x="405" y="713"/>
                  </a:cubicBezTo>
                  <a:cubicBezTo>
                    <a:pt x="377" y="672"/>
                    <a:pt x="353" y="632"/>
                    <a:pt x="340" y="589"/>
                  </a:cubicBezTo>
                  <a:cubicBezTo>
                    <a:pt x="320" y="527"/>
                    <a:pt x="324" y="445"/>
                    <a:pt x="371" y="406"/>
                  </a:cubicBezTo>
                  <a:cubicBezTo>
                    <a:pt x="409" y="374"/>
                    <a:pt x="476" y="366"/>
                    <a:pt x="548" y="357"/>
                  </a:cubicBezTo>
                  <a:cubicBezTo>
                    <a:pt x="567" y="356"/>
                    <a:pt x="587" y="354"/>
                    <a:pt x="607" y="351"/>
                  </a:cubicBezTo>
                  <a:cubicBezTo>
                    <a:pt x="698" y="339"/>
                    <a:pt x="784" y="314"/>
                    <a:pt x="868" y="290"/>
                  </a:cubicBezTo>
                  <a:cubicBezTo>
                    <a:pt x="978" y="258"/>
                    <a:pt x="1081" y="229"/>
                    <a:pt x="1182" y="229"/>
                  </a:cubicBezTo>
                  <a:close/>
                  <a:moveTo>
                    <a:pt x="1185" y="0"/>
                  </a:moveTo>
                  <a:cubicBezTo>
                    <a:pt x="1053" y="0"/>
                    <a:pt x="928" y="35"/>
                    <a:pt x="809" y="69"/>
                  </a:cubicBezTo>
                  <a:cubicBezTo>
                    <a:pt x="729" y="93"/>
                    <a:pt x="652" y="114"/>
                    <a:pt x="577" y="125"/>
                  </a:cubicBezTo>
                  <a:cubicBezTo>
                    <a:pt x="560" y="127"/>
                    <a:pt x="542" y="128"/>
                    <a:pt x="524" y="131"/>
                  </a:cubicBezTo>
                  <a:cubicBezTo>
                    <a:pt x="426" y="142"/>
                    <a:pt x="315" y="155"/>
                    <a:pt x="225" y="233"/>
                  </a:cubicBezTo>
                  <a:cubicBezTo>
                    <a:pt x="112" y="328"/>
                    <a:pt x="73" y="500"/>
                    <a:pt x="123" y="660"/>
                  </a:cubicBezTo>
                  <a:cubicBezTo>
                    <a:pt x="164" y="787"/>
                    <a:pt x="248" y="886"/>
                    <a:pt x="321" y="975"/>
                  </a:cubicBezTo>
                  <a:cubicBezTo>
                    <a:pt x="343" y="1002"/>
                    <a:pt x="375" y="1015"/>
                    <a:pt x="407" y="1015"/>
                  </a:cubicBezTo>
                  <a:cubicBezTo>
                    <a:pt x="412" y="1015"/>
                    <a:pt x="416" y="1015"/>
                    <a:pt x="421" y="1014"/>
                  </a:cubicBezTo>
                  <a:lnTo>
                    <a:pt x="421" y="1014"/>
                  </a:lnTo>
                  <a:cubicBezTo>
                    <a:pt x="416" y="1020"/>
                    <a:pt x="411" y="1027"/>
                    <a:pt x="406" y="1033"/>
                  </a:cubicBezTo>
                  <a:cubicBezTo>
                    <a:pt x="217" y="1286"/>
                    <a:pt x="133" y="1590"/>
                    <a:pt x="72" y="1879"/>
                  </a:cubicBezTo>
                  <a:cubicBezTo>
                    <a:pt x="53" y="1969"/>
                    <a:pt x="0" y="2207"/>
                    <a:pt x="153" y="2353"/>
                  </a:cubicBezTo>
                  <a:cubicBezTo>
                    <a:pt x="216" y="2413"/>
                    <a:pt x="294" y="2440"/>
                    <a:pt x="353" y="2459"/>
                  </a:cubicBezTo>
                  <a:cubicBezTo>
                    <a:pt x="668" y="2561"/>
                    <a:pt x="996" y="2657"/>
                    <a:pt x="1317" y="2657"/>
                  </a:cubicBezTo>
                  <a:cubicBezTo>
                    <a:pt x="1472" y="2657"/>
                    <a:pt x="1623" y="2636"/>
                    <a:pt x="1777" y="2581"/>
                  </a:cubicBezTo>
                  <a:cubicBezTo>
                    <a:pt x="2081" y="2472"/>
                    <a:pt x="2332" y="2241"/>
                    <a:pt x="2465" y="1946"/>
                  </a:cubicBezTo>
                  <a:cubicBezTo>
                    <a:pt x="2526" y="1808"/>
                    <a:pt x="2496" y="1721"/>
                    <a:pt x="2458" y="1671"/>
                  </a:cubicBezTo>
                  <a:cubicBezTo>
                    <a:pt x="2427" y="1631"/>
                    <a:pt x="2386" y="1609"/>
                    <a:pt x="2349" y="1593"/>
                  </a:cubicBezTo>
                  <a:cubicBezTo>
                    <a:pt x="2219" y="1534"/>
                    <a:pt x="2076" y="1504"/>
                    <a:pt x="1933" y="1504"/>
                  </a:cubicBezTo>
                  <a:cubicBezTo>
                    <a:pt x="1826" y="1504"/>
                    <a:pt x="1719" y="1521"/>
                    <a:pt x="1617" y="1553"/>
                  </a:cubicBezTo>
                  <a:cubicBezTo>
                    <a:pt x="1583" y="1566"/>
                    <a:pt x="1546" y="1579"/>
                    <a:pt x="1511" y="1593"/>
                  </a:cubicBezTo>
                  <a:cubicBezTo>
                    <a:pt x="1434" y="1623"/>
                    <a:pt x="1360" y="1653"/>
                    <a:pt x="1293" y="1653"/>
                  </a:cubicBezTo>
                  <a:cubicBezTo>
                    <a:pt x="1276" y="1653"/>
                    <a:pt x="1259" y="1651"/>
                    <a:pt x="1243" y="1646"/>
                  </a:cubicBezTo>
                  <a:cubicBezTo>
                    <a:pt x="1238" y="1644"/>
                    <a:pt x="1234" y="1643"/>
                    <a:pt x="1230" y="1642"/>
                  </a:cubicBezTo>
                  <a:cubicBezTo>
                    <a:pt x="1243" y="1632"/>
                    <a:pt x="1268" y="1621"/>
                    <a:pt x="1307" y="1607"/>
                  </a:cubicBezTo>
                  <a:cubicBezTo>
                    <a:pt x="1500" y="1546"/>
                    <a:pt x="1743" y="1450"/>
                    <a:pt x="1916" y="1258"/>
                  </a:cubicBezTo>
                  <a:cubicBezTo>
                    <a:pt x="2106" y="1046"/>
                    <a:pt x="2159" y="746"/>
                    <a:pt x="2047" y="527"/>
                  </a:cubicBezTo>
                  <a:cubicBezTo>
                    <a:pt x="1980" y="398"/>
                    <a:pt x="1867" y="308"/>
                    <a:pt x="1766" y="235"/>
                  </a:cubicBezTo>
                  <a:cubicBezTo>
                    <a:pt x="1618" y="127"/>
                    <a:pt x="1455" y="25"/>
                    <a:pt x="1260" y="4"/>
                  </a:cubicBezTo>
                  <a:cubicBezTo>
                    <a:pt x="1235" y="1"/>
                    <a:pt x="1210" y="0"/>
                    <a:pt x="11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94;p54">
              <a:extLst>
                <a:ext uri="{FF2B5EF4-FFF2-40B4-BE49-F238E27FC236}">
                  <a16:creationId xmlns:a16="http://schemas.microsoft.com/office/drawing/2014/main" id="{7D12085F-063D-F6AC-D776-37FCE2E018A1}"/>
                </a:ext>
              </a:extLst>
            </p:cNvPr>
            <p:cNvSpPr/>
            <p:nvPr/>
          </p:nvSpPr>
          <p:spPr>
            <a:xfrm>
              <a:off x="9191325" y="2445063"/>
              <a:ext cx="38750" cy="101875"/>
            </a:xfrm>
            <a:custGeom>
              <a:avLst/>
              <a:gdLst/>
              <a:ahLst/>
              <a:cxnLst/>
              <a:rect l="l" t="t" r="r" b="b"/>
              <a:pathLst>
                <a:path w="1550" h="4075" extrusionOk="0">
                  <a:moveTo>
                    <a:pt x="532" y="1"/>
                  </a:moveTo>
                  <a:cubicBezTo>
                    <a:pt x="529" y="1"/>
                    <a:pt x="525" y="1"/>
                    <a:pt x="522" y="1"/>
                  </a:cubicBezTo>
                  <a:cubicBezTo>
                    <a:pt x="413" y="1"/>
                    <a:pt x="309" y="45"/>
                    <a:pt x="237" y="121"/>
                  </a:cubicBezTo>
                  <a:cubicBezTo>
                    <a:pt x="145" y="219"/>
                    <a:pt x="95" y="365"/>
                    <a:pt x="87" y="555"/>
                  </a:cubicBezTo>
                  <a:cubicBezTo>
                    <a:pt x="81" y="775"/>
                    <a:pt x="123" y="989"/>
                    <a:pt x="165" y="1194"/>
                  </a:cubicBezTo>
                  <a:cubicBezTo>
                    <a:pt x="205" y="1397"/>
                    <a:pt x="243" y="1588"/>
                    <a:pt x="237" y="1781"/>
                  </a:cubicBezTo>
                  <a:cubicBezTo>
                    <a:pt x="234" y="1837"/>
                    <a:pt x="229" y="1891"/>
                    <a:pt x="224" y="1946"/>
                  </a:cubicBezTo>
                  <a:cubicBezTo>
                    <a:pt x="214" y="2030"/>
                    <a:pt x="206" y="2116"/>
                    <a:pt x="209" y="2206"/>
                  </a:cubicBezTo>
                  <a:cubicBezTo>
                    <a:pt x="213" y="2322"/>
                    <a:pt x="242" y="2534"/>
                    <a:pt x="403" y="2661"/>
                  </a:cubicBezTo>
                  <a:cubicBezTo>
                    <a:pt x="465" y="2708"/>
                    <a:pt x="541" y="2734"/>
                    <a:pt x="619" y="2734"/>
                  </a:cubicBezTo>
                  <a:cubicBezTo>
                    <a:pt x="648" y="2734"/>
                    <a:pt x="676" y="2730"/>
                    <a:pt x="704" y="2723"/>
                  </a:cubicBezTo>
                  <a:cubicBezTo>
                    <a:pt x="797" y="2698"/>
                    <a:pt x="872" y="2635"/>
                    <a:pt x="909" y="2550"/>
                  </a:cubicBezTo>
                  <a:cubicBezTo>
                    <a:pt x="940" y="2479"/>
                    <a:pt x="941" y="2406"/>
                    <a:pt x="942" y="2347"/>
                  </a:cubicBezTo>
                  <a:lnTo>
                    <a:pt x="957" y="1653"/>
                  </a:lnTo>
                  <a:cubicBezTo>
                    <a:pt x="959" y="1591"/>
                    <a:pt x="908" y="1539"/>
                    <a:pt x="845" y="1538"/>
                  </a:cubicBezTo>
                  <a:cubicBezTo>
                    <a:pt x="785" y="1538"/>
                    <a:pt x="731" y="1587"/>
                    <a:pt x="729" y="1650"/>
                  </a:cubicBezTo>
                  <a:lnTo>
                    <a:pt x="715" y="2344"/>
                  </a:lnTo>
                  <a:cubicBezTo>
                    <a:pt x="713" y="2387"/>
                    <a:pt x="712" y="2430"/>
                    <a:pt x="700" y="2459"/>
                  </a:cubicBezTo>
                  <a:cubicBezTo>
                    <a:pt x="688" y="2485"/>
                    <a:pt x="664" y="2496"/>
                    <a:pt x="647" y="2501"/>
                  </a:cubicBezTo>
                  <a:cubicBezTo>
                    <a:pt x="637" y="2503"/>
                    <a:pt x="627" y="2505"/>
                    <a:pt x="617" y="2505"/>
                  </a:cubicBezTo>
                  <a:cubicBezTo>
                    <a:pt x="590" y="2505"/>
                    <a:pt x="563" y="2496"/>
                    <a:pt x="544" y="2480"/>
                  </a:cubicBezTo>
                  <a:cubicBezTo>
                    <a:pt x="480" y="2431"/>
                    <a:pt x="439" y="2326"/>
                    <a:pt x="435" y="2198"/>
                  </a:cubicBezTo>
                  <a:cubicBezTo>
                    <a:pt x="433" y="2125"/>
                    <a:pt x="441" y="2048"/>
                    <a:pt x="449" y="1968"/>
                  </a:cubicBezTo>
                  <a:cubicBezTo>
                    <a:pt x="454" y="1909"/>
                    <a:pt x="460" y="1849"/>
                    <a:pt x="462" y="1790"/>
                  </a:cubicBezTo>
                  <a:cubicBezTo>
                    <a:pt x="469" y="1570"/>
                    <a:pt x="427" y="1356"/>
                    <a:pt x="385" y="1149"/>
                  </a:cubicBezTo>
                  <a:cubicBezTo>
                    <a:pt x="344" y="947"/>
                    <a:pt x="306" y="756"/>
                    <a:pt x="312" y="563"/>
                  </a:cubicBezTo>
                  <a:cubicBezTo>
                    <a:pt x="317" y="432"/>
                    <a:pt x="348" y="335"/>
                    <a:pt x="400" y="280"/>
                  </a:cubicBezTo>
                  <a:cubicBezTo>
                    <a:pt x="430" y="249"/>
                    <a:pt x="473" y="231"/>
                    <a:pt x="520" y="231"/>
                  </a:cubicBezTo>
                  <a:cubicBezTo>
                    <a:pt x="524" y="230"/>
                    <a:pt x="528" y="230"/>
                    <a:pt x="532" y="230"/>
                  </a:cubicBezTo>
                  <a:cubicBezTo>
                    <a:pt x="578" y="230"/>
                    <a:pt x="613" y="250"/>
                    <a:pt x="640" y="279"/>
                  </a:cubicBezTo>
                  <a:cubicBezTo>
                    <a:pt x="659" y="299"/>
                    <a:pt x="675" y="322"/>
                    <a:pt x="691" y="346"/>
                  </a:cubicBezTo>
                  <a:cubicBezTo>
                    <a:pt x="736" y="408"/>
                    <a:pt x="792" y="486"/>
                    <a:pt x="887" y="517"/>
                  </a:cubicBezTo>
                  <a:cubicBezTo>
                    <a:pt x="918" y="527"/>
                    <a:pt x="947" y="530"/>
                    <a:pt x="975" y="530"/>
                  </a:cubicBezTo>
                  <a:cubicBezTo>
                    <a:pt x="1001" y="530"/>
                    <a:pt x="1025" y="527"/>
                    <a:pt x="1046" y="525"/>
                  </a:cubicBezTo>
                  <a:cubicBezTo>
                    <a:pt x="1061" y="525"/>
                    <a:pt x="1076" y="523"/>
                    <a:pt x="1090" y="523"/>
                  </a:cubicBezTo>
                  <a:cubicBezTo>
                    <a:pt x="1094" y="523"/>
                    <a:pt x="1097" y="523"/>
                    <a:pt x="1100" y="523"/>
                  </a:cubicBezTo>
                  <a:cubicBezTo>
                    <a:pt x="1190" y="530"/>
                    <a:pt x="1257" y="675"/>
                    <a:pt x="1261" y="800"/>
                  </a:cubicBezTo>
                  <a:cubicBezTo>
                    <a:pt x="1263" y="891"/>
                    <a:pt x="1245" y="982"/>
                    <a:pt x="1224" y="1081"/>
                  </a:cubicBezTo>
                  <a:cubicBezTo>
                    <a:pt x="1209" y="1155"/>
                    <a:pt x="1193" y="1232"/>
                    <a:pt x="1187" y="1312"/>
                  </a:cubicBezTo>
                  <a:cubicBezTo>
                    <a:pt x="1169" y="1523"/>
                    <a:pt x="1209" y="1727"/>
                    <a:pt x="1249" y="1924"/>
                  </a:cubicBezTo>
                  <a:cubicBezTo>
                    <a:pt x="1284" y="2109"/>
                    <a:pt x="1319" y="2282"/>
                    <a:pt x="1308" y="2456"/>
                  </a:cubicBezTo>
                  <a:cubicBezTo>
                    <a:pt x="1295" y="2629"/>
                    <a:pt x="1235" y="2802"/>
                    <a:pt x="1176" y="2967"/>
                  </a:cubicBezTo>
                  <a:lnTo>
                    <a:pt x="968" y="3557"/>
                  </a:lnTo>
                  <a:cubicBezTo>
                    <a:pt x="937" y="3643"/>
                    <a:pt x="900" y="3750"/>
                    <a:pt x="836" y="3803"/>
                  </a:cubicBezTo>
                  <a:cubicBezTo>
                    <a:pt x="802" y="3831"/>
                    <a:pt x="760" y="3845"/>
                    <a:pt x="711" y="3845"/>
                  </a:cubicBezTo>
                  <a:cubicBezTo>
                    <a:pt x="612" y="3845"/>
                    <a:pt x="481" y="3788"/>
                    <a:pt x="319" y="3673"/>
                  </a:cubicBezTo>
                  <a:cubicBezTo>
                    <a:pt x="300" y="3659"/>
                    <a:pt x="285" y="3642"/>
                    <a:pt x="272" y="3617"/>
                  </a:cubicBezTo>
                  <a:cubicBezTo>
                    <a:pt x="241" y="3558"/>
                    <a:pt x="236" y="3480"/>
                    <a:pt x="257" y="3397"/>
                  </a:cubicBezTo>
                  <a:cubicBezTo>
                    <a:pt x="277" y="3320"/>
                    <a:pt x="288" y="3247"/>
                    <a:pt x="299" y="3177"/>
                  </a:cubicBezTo>
                  <a:cubicBezTo>
                    <a:pt x="308" y="3108"/>
                    <a:pt x="317" y="3044"/>
                    <a:pt x="335" y="2978"/>
                  </a:cubicBezTo>
                  <a:cubicBezTo>
                    <a:pt x="335" y="2978"/>
                    <a:pt x="336" y="2975"/>
                    <a:pt x="336" y="2974"/>
                  </a:cubicBezTo>
                  <a:cubicBezTo>
                    <a:pt x="433" y="2979"/>
                    <a:pt x="502" y="3005"/>
                    <a:pt x="545" y="3050"/>
                  </a:cubicBezTo>
                  <a:cubicBezTo>
                    <a:pt x="586" y="3092"/>
                    <a:pt x="596" y="3173"/>
                    <a:pt x="567" y="3205"/>
                  </a:cubicBezTo>
                  <a:cubicBezTo>
                    <a:pt x="524" y="3252"/>
                    <a:pt x="527" y="3325"/>
                    <a:pt x="573" y="3368"/>
                  </a:cubicBezTo>
                  <a:cubicBezTo>
                    <a:pt x="595" y="3388"/>
                    <a:pt x="623" y="3398"/>
                    <a:pt x="650" y="3398"/>
                  </a:cubicBezTo>
                  <a:cubicBezTo>
                    <a:pt x="682" y="3398"/>
                    <a:pt x="713" y="3385"/>
                    <a:pt x="735" y="3360"/>
                  </a:cubicBezTo>
                  <a:cubicBezTo>
                    <a:pt x="858" y="3227"/>
                    <a:pt x="823" y="3012"/>
                    <a:pt x="712" y="2894"/>
                  </a:cubicBezTo>
                  <a:cubicBezTo>
                    <a:pt x="628" y="2803"/>
                    <a:pt x="502" y="2754"/>
                    <a:pt x="341" y="2745"/>
                  </a:cubicBezTo>
                  <a:cubicBezTo>
                    <a:pt x="337" y="2745"/>
                    <a:pt x="332" y="2745"/>
                    <a:pt x="326" y="2745"/>
                  </a:cubicBezTo>
                  <a:cubicBezTo>
                    <a:pt x="293" y="2745"/>
                    <a:pt x="236" y="2748"/>
                    <a:pt x="187" y="2788"/>
                  </a:cubicBezTo>
                  <a:cubicBezTo>
                    <a:pt x="137" y="2830"/>
                    <a:pt x="121" y="2890"/>
                    <a:pt x="113" y="2923"/>
                  </a:cubicBezTo>
                  <a:cubicBezTo>
                    <a:pt x="92" y="3000"/>
                    <a:pt x="82" y="3072"/>
                    <a:pt x="71" y="3144"/>
                  </a:cubicBezTo>
                  <a:cubicBezTo>
                    <a:pt x="63" y="3211"/>
                    <a:pt x="53" y="3275"/>
                    <a:pt x="36" y="3342"/>
                  </a:cubicBezTo>
                  <a:cubicBezTo>
                    <a:pt x="1" y="3478"/>
                    <a:pt x="12" y="3614"/>
                    <a:pt x="69" y="3722"/>
                  </a:cubicBezTo>
                  <a:cubicBezTo>
                    <a:pt x="98" y="3780"/>
                    <a:pt x="136" y="3825"/>
                    <a:pt x="186" y="3860"/>
                  </a:cubicBezTo>
                  <a:cubicBezTo>
                    <a:pt x="388" y="4003"/>
                    <a:pt x="565" y="4075"/>
                    <a:pt x="716" y="4075"/>
                  </a:cubicBezTo>
                  <a:cubicBezTo>
                    <a:pt x="816" y="4075"/>
                    <a:pt x="904" y="4043"/>
                    <a:pt x="982" y="3975"/>
                  </a:cubicBezTo>
                  <a:cubicBezTo>
                    <a:pt x="1094" y="3882"/>
                    <a:pt x="1143" y="3740"/>
                    <a:pt x="1183" y="3628"/>
                  </a:cubicBezTo>
                  <a:lnTo>
                    <a:pt x="1391" y="3039"/>
                  </a:lnTo>
                  <a:cubicBezTo>
                    <a:pt x="1453" y="2867"/>
                    <a:pt x="1521" y="2672"/>
                    <a:pt x="1535" y="2468"/>
                  </a:cubicBezTo>
                  <a:cubicBezTo>
                    <a:pt x="1550" y="2264"/>
                    <a:pt x="1510" y="2066"/>
                    <a:pt x="1473" y="1875"/>
                  </a:cubicBezTo>
                  <a:cubicBezTo>
                    <a:pt x="1436" y="1685"/>
                    <a:pt x="1399" y="1507"/>
                    <a:pt x="1415" y="1327"/>
                  </a:cubicBezTo>
                  <a:cubicBezTo>
                    <a:pt x="1421" y="1261"/>
                    <a:pt x="1434" y="1194"/>
                    <a:pt x="1449" y="1122"/>
                  </a:cubicBezTo>
                  <a:cubicBezTo>
                    <a:pt x="1470" y="1017"/>
                    <a:pt x="1491" y="908"/>
                    <a:pt x="1490" y="791"/>
                  </a:cubicBezTo>
                  <a:cubicBezTo>
                    <a:pt x="1486" y="561"/>
                    <a:pt x="1346" y="310"/>
                    <a:pt x="1120" y="292"/>
                  </a:cubicBezTo>
                  <a:cubicBezTo>
                    <a:pt x="1113" y="291"/>
                    <a:pt x="1106" y="291"/>
                    <a:pt x="1100" y="291"/>
                  </a:cubicBezTo>
                  <a:cubicBezTo>
                    <a:pt x="1072" y="291"/>
                    <a:pt x="1047" y="294"/>
                    <a:pt x="1025" y="296"/>
                  </a:cubicBezTo>
                  <a:cubicBezTo>
                    <a:pt x="1009" y="298"/>
                    <a:pt x="993" y="299"/>
                    <a:pt x="980" y="299"/>
                  </a:cubicBezTo>
                  <a:cubicBezTo>
                    <a:pt x="972" y="299"/>
                    <a:pt x="965" y="299"/>
                    <a:pt x="959" y="297"/>
                  </a:cubicBezTo>
                  <a:cubicBezTo>
                    <a:pt x="936" y="290"/>
                    <a:pt x="908" y="251"/>
                    <a:pt x="880" y="211"/>
                  </a:cubicBezTo>
                  <a:cubicBezTo>
                    <a:pt x="859" y="183"/>
                    <a:pt x="837" y="150"/>
                    <a:pt x="807" y="120"/>
                  </a:cubicBezTo>
                  <a:cubicBezTo>
                    <a:pt x="736" y="46"/>
                    <a:pt x="636" y="1"/>
                    <a:pt x="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095;p54">
              <a:extLst>
                <a:ext uri="{FF2B5EF4-FFF2-40B4-BE49-F238E27FC236}">
                  <a16:creationId xmlns:a16="http://schemas.microsoft.com/office/drawing/2014/main" id="{FCFB6F56-02E8-A942-80B9-0A0AE6C8E866}"/>
                </a:ext>
              </a:extLst>
            </p:cNvPr>
            <p:cNvSpPr/>
            <p:nvPr/>
          </p:nvSpPr>
          <p:spPr>
            <a:xfrm>
              <a:off x="9244025" y="2541263"/>
              <a:ext cx="44850" cy="55950"/>
            </a:xfrm>
            <a:custGeom>
              <a:avLst/>
              <a:gdLst/>
              <a:ahLst/>
              <a:cxnLst/>
              <a:rect l="l" t="t" r="r" b="b"/>
              <a:pathLst>
                <a:path w="1794" h="2238" extrusionOk="0">
                  <a:moveTo>
                    <a:pt x="699" y="226"/>
                  </a:moveTo>
                  <a:cubicBezTo>
                    <a:pt x="772" y="226"/>
                    <a:pt x="850" y="255"/>
                    <a:pt x="904" y="311"/>
                  </a:cubicBezTo>
                  <a:cubicBezTo>
                    <a:pt x="996" y="407"/>
                    <a:pt x="1028" y="572"/>
                    <a:pt x="986" y="730"/>
                  </a:cubicBezTo>
                  <a:cubicBezTo>
                    <a:pt x="977" y="766"/>
                    <a:pt x="985" y="804"/>
                    <a:pt x="1009" y="832"/>
                  </a:cubicBezTo>
                  <a:cubicBezTo>
                    <a:pt x="1030" y="859"/>
                    <a:pt x="1062" y="874"/>
                    <a:pt x="1096" y="874"/>
                  </a:cubicBezTo>
                  <a:cubicBezTo>
                    <a:pt x="1099" y="874"/>
                    <a:pt x="1102" y="874"/>
                    <a:pt x="1106" y="874"/>
                  </a:cubicBezTo>
                  <a:cubicBezTo>
                    <a:pt x="1123" y="872"/>
                    <a:pt x="1141" y="872"/>
                    <a:pt x="1159" y="872"/>
                  </a:cubicBezTo>
                  <a:cubicBezTo>
                    <a:pt x="1306" y="872"/>
                    <a:pt x="1464" y="920"/>
                    <a:pt x="1504" y="1034"/>
                  </a:cubicBezTo>
                  <a:cubicBezTo>
                    <a:pt x="1544" y="1145"/>
                    <a:pt x="1469" y="1276"/>
                    <a:pt x="1389" y="1415"/>
                  </a:cubicBezTo>
                  <a:cubicBezTo>
                    <a:pt x="1365" y="1454"/>
                    <a:pt x="1344" y="1491"/>
                    <a:pt x="1324" y="1528"/>
                  </a:cubicBezTo>
                  <a:cubicBezTo>
                    <a:pt x="1299" y="1575"/>
                    <a:pt x="1277" y="1623"/>
                    <a:pt x="1256" y="1672"/>
                  </a:cubicBezTo>
                  <a:cubicBezTo>
                    <a:pt x="1216" y="1763"/>
                    <a:pt x="1178" y="1849"/>
                    <a:pt x="1123" y="1914"/>
                  </a:cubicBezTo>
                  <a:cubicBezTo>
                    <a:pt x="1077" y="1967"/>
                    <a:pt x="1002" y="2006"/>
                    <a:pt x="940" y="2006"/>
                  </a:cubicBezTo>
                  <a:cubicBezTo>
                    <a:pt x="914" y="2006"/>
                    <a:pt x="891" y="2000"/>
                    <a:pt x="872" y="1984"/>
                  </a:cubicBezTo>
                  <a:cubicBezTo>
                    <a:pt x="809" y="1935"/>
                    <a:pt x="824" y="1811"/>
                    <a:pt x="876" y="1731"/>
                  </a:cubicBezTo>
                  <a:cubicBezTo>
                    <a:pt x="904" y="1688"/>
                    <a:pt x="942" y="1650"/>
                    <a:pt x="985" y="1608"/>
                  </a:cubicBezTo>
                  <a:cubicBezTo>
                    <a:pt x="1022" y="1572"/>
                    <a:pt x="1060" y="1535"/>
                    <a:pt x="1094" y="1492"/>
                  </a:cubicBezTo>
                  <a:cubicBezTo>
                    <a:pt x="1118" y="1460"/>
                    <a:pt x="1124" y="1416"/>
                    <a:pt x="1108" y="1378"/>
                  </a:cubicBezTo>
                  <a:cubicBezTo>
                    <a:pt x="1091" y="1338"/>
                    <a:pt x="1054" y="1314"/>
                    <a:pt x="1014" y="1309"/>
                  </a:cubicBezTo>
                  <a:cubicBezTo>
                    <a:pt x="889" y="1299"/>
                    <a:pt x="770" y="1288"/>
                    <a:pt x="656" y="1237"/>
                  </a:cubicBezTo>
                  <a:cubicBezTo>
                    <a:pt x="519" y="1177"/>
                    <a:pt x="394" y="1085"/>
                    <a:pt x="274" y="991"/>
                  </a:cubicBezTo>
                  <a:cubicBezTo>
                    <a:pt x="305" y="969"/>
                    <a:pt x="347" y="952"/>
                    <a:pt x="392" y="932"/>
                  </a:cubicBezTo>
                  <a:cubicBezTo>
                    <a:pt x="494" y="892"/>
                    <a:pt x="620" y="840"/>
                    <a:pt x="665" y="701"/>
                  </a:cubicBezTo>
                  <a:cubicBezTo>
                    <a:pt x="703" y="583"/>
                    <a:pt x="657" y="475"/>
                    <a:pt x="620" y="387"/>
                  </a:cubicBezTo>
                  <a:cubicBezTo>
                    <a:pt x="598" y="338"/>
                    <a:pt x="578" y="290"/>
                    <a:pt x="579" y="258"/>
                  </a:cubicBezTo>
                  <a:cubicBezTo>
                    <a:pt x="613" y="236"/>
                    <a:pt x="655" y="226"/>
                    <a:pt x="699" y="226"/>
                  </a:cubicBezTo>
                  <a:close/>
                  <a:moveTo>
                    <a:pt x="697" y="1"/>
                  </a:moveTo>
                  <a:cubicBezTo>
                    <a:pt x="587" y="1"/>
                    <a:pt x="481" y="36"/>
                    <a:pt x="401" y="108"/>
                  </a:cubicBezTo>
                  <a:cubicBezTo>
                    <a:pt x="390" y="119"/>
                    <a:pt x="381" y="131"/>
                    <a:pt x="374" y="144"/>
                  </a:cubicBezTo>
                  <a:cubicBezTo>
                    <a:pt x="315" y="268"/>
                    <a:pt x="366" y="386"/>
                    <a:pt x="406" y="481"/>
                  </a:cubicBezTo>
                  <a:cubicBezTo>
                    <a:pt x="432" y="541"/>
                    <a:pt x="456" y="598"/>
                    <a:pt x="445" y="632"/>
                  </a:cubicBezTo>
                  <a:cubicBezTo>
                    <a:pt x="433" y="669"/>
                    <a:pt x="384" y="691"/>
                    <a:pt x="302" y="724"/>
                  </a:cubicBezTo>
                  <a:cubicBezTo>
                    <a:pt x="240" y="751"/>
                    <a:pt x="167" y="781"/>
                    <a:pt x="108" y="831"/>
                  </a:cubicBezTo>
                  <a:cubicBezTo>
                    <a:pt x="27" y="900"/>
                    <a:pt x="0" y="1002"/>
                    <a:pt x="42" y="1084"/>
                  </a:cubicBezTo>
                  <a:cubicBezTo>
                    <a:pt x="63" y="1125"/>
                    <a:pt x="95" y="1148"/>
                    <a:pt x="114" y="1162"/>
                  </a:cubicBezTo>
                  <a:cubicBezTo>
                    <a:pt x="252" y="1267"/>
                    <a:pt x="395" y="1373"/>
                    <a:pt x="563" y="1447"/>
                  </a:cubicBezTo>
                  <a:cubicBezTo>
                    <a:pt x="631" y="1476"/>
                    <a:pt x="700" y="1495"/>
                    <a:pt x="765" y="1508"/>
                  </a:cubicBezTo>
                  <a:cubicBezTo>
                    <a:pt x="737" y="1539"/>
                    <a:pt x="709" y="1571"/>
                    <a:pt x="685" y="1608"/>
                  </a:cubicBezTo>
                  <a:cubicBezTo>
                    <a:pt x="576" y="1776"/>
                    <a:pt x="561" y="2031"/>
                    <a:pt x="729" y="2165"/>
                  </a:cubicBezTo>
                  <a:cubicBezTo>
                    <a:pt x="792" y="2216"/>
                    <a:pt x="865" y="2237"/>
                    <a:pt x="939" y="2237"/>
                  </a:cubicBezTo>
                  <a:cubicBezTo>
                    <a:pt x="1072" y="2237"/>
                    <a:pt x="1208" y="2166"/>
                    <a:pt x="1295" y="2064"/>
                  </a:cubicBezTo>
                  <a:cubicBezTo>
                    <a:pt x="1374" y="1974"/>
                    <a:pt x="1421" y="1869"/>
                    <a:pt x="1464" y="1767"/>
                  </a:cubicBezTo>
                  <a:cubicBezTo>
                    <a:pt x="1484" y="1723"/>
                    <a:pt x="1502" y="1679"/>
                    <a:pt x="1524" y="1636"/>
                  </a:cubicBezTo>
                  <a:cubicBezTo>
                    <a:pt x="1542" y="1603"/>
                    <a:pt x="1564" y="1567"/>
                    <a:pt x="1583" y="1533"/>
                  </a:cubicBezTo>
                  <a:cubicBezTo>
                    <a:pt x="1681" y="1363"/>
                    <a:pt x="1793" y="1171"/>
                    <a:pt x="1716" y="959"/>
                  </a:cubicBezTo>
                  <a:cubicBezTo>
                    <a:pt x="1642" y="751"/>
                    <a:pt x="1430" y="664"/>
                    <a:pt x="1228" y="648"/>
                  </a:cubicBezTo>
                  <a:cubicBezTo>
                    <a:pt x="1241" y="461"/>
                    <a:pt x="1185" y="280"/>
                    <a:pt x="1067" y="156"/>
                  </a:cubicBezTo>
                  <a:cubicBezTo>
                    <a:pt x="969" y="53"/>
                    <a:pt x="831" y="1"/>
                    <a:pt x="6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096;p54">
              <a:extLst>
                <a:ext uri="{FF2B5EF4-FFF2-40B4-BE49-F238E27FC236}">
                  <a16:creationId xmlns:a16="http://schemas.microsoft.com/office/drawing/2014/main" id="{750E6D82-4AB3-103C-779F-6D5443F354A3}"/>
                </a:ext>
              </a:extLst>
            </p:cNvPr>
            <p:cNvSpPr/>
            <p:nvPr/>
          </p:nvSpPr>
          <p:spPr>
            <a:xfrm>
              <a:off x="9282875" y="2353988"/>
              <a:ext cx="44825" cy="55900"/>
            </a:xfrm>
            <a:custGeom>
              <a:avLst/>
              <a:gdLst/>
              <a:ahLst/>
              <a:cxnLst/>
              <a:rect l="l" t="t" r="r" b="b"/>
              <a:pathLst>
                <a:path w="1793" h="2236" extrusionOk="0">
                  <a:moveTo>
                    <a:pt x="699" y="225"/>
                  </a:moveTo>
                  <a:cubicBezTo>
                    <a:pt x="772" y="225"/>
                    <a:pt x="851" y="254"/>
                    <a:pt x="903" y="310"/>
                  </a:cubicBezTo>
                  <a:cubicBezTo>
                    <a:pt x="995" y="407"/>
                    <a:pt x="1027" y="570"/>
                    <a:pt x="986" y="729"/>
                  </a:cubicBezTo>
                  <a:cubicBezTo>
                    <a:pt x="977" y="765"/>
                    <a:pt x="985" y="804"/>
                    <a:pt x="1009" y="832"/>
                  </a:cubicBezTo>
                  <a:cubicBezTo>
                    <a:pt x="1029" y="859"/>
                    <a:pt x="1061" y="874"/>
                    <a:pt x="1095" y="874"/>
                  </a:cubicBezTo>
                  <a:cubicBezTo>
                    <a:pt x="1099" y="874"/>
                    <a:pt x="1102" y="874"/>
                    <a:pt x="1105" y="873"/>
                  </a:cubicBezTo>
                  <a:cubicBezTo>
                    <a:pt x="1123" y="872"/>
                    <a:pt x="1140" y="871"/>
                    <a:pt x="1158" y="871"/>
                  </a:cubicBezTo>
                  <a:cubicBezTo>
                    <a:pt x="1306" y="871"/>
                    <a:pt x="1463" y="919"/>
                    <a:pt x="1503" y="1033"/>
                  </a:cubicBezTo>
                  <a:cubicBezTo>
                    <a:pt x="1544" y="1144"/>
                    <a:pt x="1468" y="1275"/>
                    <a:pt x="1388" y="1414"/>
                  </a:cubicBezTo>
                  <a:cubicBezTo>
                    <a:pt x="1365" y="1453"/>
                    <a:pt x="1343" y="1490"/>
                    <a:pt x="1324" y="1528"/>
                  </a:cubicBezTo>
                  <a:cubicBezTo>
                    <a:pt x="1298" y="1576"/>
                    <a:pt x="1277" y="1624"/>
                    <a:pt x="1256" y="1673"/>
                  </a:cubicBezTo>
                  <a:cubicBezTo>
                    <a:pt x="1215" y="1763"/>
                    <a:pt x="1178" y="1848"/>
                    <a:pt x="1122" y="1913"/>
                  </a:cubicBezTo>
                  <a:cubicBezTo>
                    <a:pt x="1076" y="1967"/>
                    <a:pt x="1002" y="2006"/>
                    <a:pt x="940" y="2006"/>
                  </a:cubicBezTo>
                  <a:cubicBezTo>
                    <a:pt x="914" y="2006"/>
                    <a:pt x="890" y="1999"/>
                    <a:pt x="871" y="1984"/>
                  </a:cubicBezTo>
                  <a:cubicBezTo>
                    <a:pt x="808" y="1935"/>
                    <a:pt x="823" y="1811"/>
                    <a:pt x="876" y="1731"/>
                  </a:cubicBezTo>
                  <a:cubicBezTo>
                    <a:pt x="903" y="1688"/>
                    <a:pt x="942" y="1648"/>
                    <a:pt x="985" y="1608"/>
                  </a:cubicBezTo>
                  <a:cubicBezTo>
                    <a:pt x="1022" y="1572"/>
                    <a:pt x="1059" y="1534"/>
                    <a:pt x="1092" y="1491"/>
                  </a:cubicBezTo>
                  <a:cubicBezTo>
                    <a:pt x="1118" y="1459"/>
                    <a:pt x="1123" y="1416"/>
                    <a:pt x="1107" y="1376"/>
                  </a:cubicBezTo>
                  <a:cubicBezTo>
                    <a:pt x="1090" y="1338"/>
                    <a:pt x="1054" y="1312"/>
                    <a:pt x="1012" y="1309"/>
                  </a:cubicBezTo>
                  <a:cubicBezTo>
                    <a:pt x="887" y="1298"/>
                    <a:pt x="770" y="1288"/>
                    <a:pt x="656" y="1236"/>
                  </a:cubicBezTo>
                  <a:cubicBezTo>
                    <a:pt x="519" y="1176"/>
                    <a:pt x="394" y="1085"/>
                    <a:pt x="273" y="992"/>
                  </a:cubicBezTo>
                  <a:cubicBezTo>
                    <a:pt x="304" y="969"/>
                    <a:pt x="347" y="952"/>
                    <a:pt x="392" y="933"/>
                  </a:cubicBezTo>
                  <a:cubicBezTo>
                    <a:pt x="493" y="892"/>
                    <a:pt x="619" y="840"/>
                    <a:pt x="664" y="701"/>
                  </a:cubicBezTo>
                  <a:cubicBezTo>
                    <a:pt x="703" y="584"/>
                    <a:pt x="657" y="476"/>
                    <a:pt x="619" y="387"/>
                  </a:cubicBezTo>
                  <a:cubicBezTo>
                    <a:pt x="598" y="337"/>
                    <a:pt x="578" y="289"/>
                    <a:pt x="579" y="257"/>
                  </a:cubicBezTo>
                  <a:cubicBezTo>
                    <a:pt x="613" y="236"/>
                    <a:pt x="655" y="225"/>
                    <a:pt x="699" y="225"/>
                  </a:cubicBezTo>
                  <a:close/>
                  <a:moveTo>
                    <a:pt x="697" y="0"/>
                  </a:moveTo>
                  <a:cubicBezTo>
                    <a:pt x="587" y="0"/>
                    <a:pt x="480" y="36"/>
                    <a:pt x="400" y="108"/>
                  </a:cubicBezTo>
                  <a:cubicBezTo>
                    <a:pt x="390" y="118"/>
                    <a:pt x="380" y="130"/>
                    <a:pt x="374" y="143"/>
                  </a:cubicBezTo>
                  <a:cubicBezTo>
                    <a:pt x="315" y="268"/>
                    <a:pt x="365" y="385"/>
                    <a:pt x="406" y="479"/>
                  </a:cubicBezTo>
                  <a:cubicBezTo>
                    <a:pt x="431" y="540"/>
                    <a:pt x="456" y="597"/>
                    <a:pt x="444" y="632"/>
                  </a:cubicBezTo>
                  <a:cubicBezTo>
                    <a:pt x="432" y="668"/>
                    <a:pt x="383" y="691"/>
                    <a:pt x="301" y="724"/>
                  </a:cubicBezTo>
                  <a:cubicBezTo>
                    <a:pt x="238" y="750"/>
                    <a:pt x="167" y="780"/>
                    <a:pt x="108" y="831"/>
                  </a:cubicBezTo>
                  <a:cubicBezTo>
                    <a:pt x="27" y="900"/>
                    <a:pt x="0" y="1001"/>
                    <a:pt x="42" y="1083"/>
                  </a:cubicBezTo>
                  <a:cubicBezTo>
                    <a:pt x="63" y="1123"/>
                    <a:pt x="95" y="1147"/>
                    <a:pt x="113" y="1162"/>
                  </a:cubicBezTo>
                  <a:cubicBezTo>
                    <a:pt x="252" y="1266"/>
                    <a:pt x="395" y="1373"/>
                    <a:pt x="563" y="1446"/>
                  </a:cubicBezTo>
                  <a:cubicBezTo>
                    <a:pt x="631" y="1475"/>
                    <a:pt x="699" y="1494"/>
                    <a:pt x="765" y="1507"/>
                  </a:cubicBezTo>
                  <a:cubicBezTo>
                    <a:pt x="737" y="1538"/>
                    <a:pt x="709" y="1570"/>
                    <a:pt x="684" y="1608"/>
                  </a:cubicBezTo>
                  <a:cubicBezTo>
                    <a:pt x="576" y="1775"/>
                    <a:pt x="561" y="2031"/>
                    <a:pt x="728" y="2164"/>
                  </a:cubicBezTo>
                  <a:cubicBezTo>
                    <a:pt x="791" y="2214"/>
                    <a:pt x="865" y="2236"/>
                    <a:pt x="939" y="2236"/>
                  </a:cubicBezTo>
                  <a:cubicBezTo>
                    <a:pt x="1072" y="2236"/>
                    <a:pt x="1208" y="2165"/>
                    <a:pt x="1293" y="2064"/>
                  </a:cubicBezTo>
                  <a:cubicBezTo>
                    <a:pt x="1372" y="1973"/>
                    <a:pt x="1419" y="1867"/>
                    <a:pt x="1463" y="1766"/>
                  </a:cubicBezTo>
                  <a:cubicBezTo>
                    <a:pt x="1483" y="1722"/>
                    <a:pt x="1501" y="1678"/>
                    <a:pt x="1524" y="1636"/>
                  </a:cubicBezTo>
                  <a:cubicBezTo>
                    <a:pt x="1543" y="1603"/>
                    <a:pt x="1563" y="1566"/>
                    <a:pt x="1582" y="1531"/>
                  </a:cubicBezTo>
                  <a:cubicBezTo>
                    <a:pt x="1681" y="1362"/>
                    <a:pt x="1793" y="1170"/>
                    <a:pt x="1716" y="959"/>
                  </a:cubicBezTo>
                  <a:cubicBezTo>
                    <a:pt x="1641" y="750"/>
                    <a:pt x="1430" y="664"/>
                    <a:pt x="1228" y="648"/>
                  </a:cubicBezTo>
                  <a:cubicBezTo>
                    <a:pt x="1241" y="460"/>
                    <a:pt x="1184" y="280"/>
                    <a:pt x="1067" y="156"/>
                  </a:cubicBezTo>
                  <a:cubicBezTo>
                    <a:pt x="969" y="53"/>
                    <a:pt x="831" y="0"/>
                    <a:pt x="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97;p54">
              <a:extLst>
                <a:ext uri="{FF2B5EF4-FFF2-40B4-BE49-F238E27FC236}">
                  <a16:creationId xmlns:a16="http://schemas.microsoft.com/office/drawing/2014/main" id="{23A999CC-BEC8-B86E-C49B-EC250A89C11F}"/>
                </a:ext>
              </a:extLst>
            </p:cNvPr>
            <p:cNvSpPr/>
            <p:nvPr/>
          </p:nvSpPr>
          <p:spPr>
            <a:xfrm>
              <a:off x="9320325" y="2493938"/>
              <a:ext cx="26850" cy="40400"/>
            </a:xfrm>
            <a:custGeom>
              <a:avLst/>
              <a:gdLst/>
              <a:ahLst/>
              <a:cxnLst/>
              <a:rect l="l" t="t" r="r" b="b"/>
              <a:pathLst>
                <a:path w="1074" h="1616" extrusionOk="0">
                  <a:moveTo>
                    <a:pt x="410" y="0"/>
                  </a:moveTo>
                  <a:cubicBezTo>
                    <a:pt x="367" y="0"/>
                    <a:pt x="327" y="24"/>
                    <a:pt x="307" y="64"/>
                  </a:cubicBezTo>
                  <a:cubicBezTo>
                    <a:pt x="278" y="122"/>
                    <a:pt x="302" y="190"/>
                    <a:pt x="358" y="218"/>
                  </a:cubicBezTo>
                  <a:cubicBezTo>
                    <a:pt x="436" y="256"/>
                    <a:pt x="522" y="278"/>
                    <a:pt x="609" y="283"/>
                  </a:cubicBezTo>
                  <a:cubicBezTo>
                    <a:pt x="632" y="284"/>
                    <a:pt x="654" y="284"/>
                    <a:pt x="676" y="284"/>
                  </a:cubicBezTo>
                  <a:cubicBezTo>
                    <a:pt x="685" y="284"/>
                    <a:pt x="695" y="284"/>
                    <a:pt x="704" y="284"/>
                  </a:cubicBezTo>
                  <a:cubicBezTo>
                    <a:pt x="726" y="284"/>
                    <a:pt x="747" y="285"/>
                    <a:pt x="766" y="288"/>
                  </a:cubicBezTo>
                  <a:cubicBezTo>
                    <a:pt x="792" y="294"/>
                    <a:pt x="808" y="306"/>
                    <a:pt x="809" y="309"/>
                  </a:cubicBezTo>
                  <a:cubicBezTo>
                    <a:pt x="808" y="316"/>
                    <a:pt x="789" y="343"/>
                    <a:pt x="758" y="354"/>
                  </a:cubicBezTo>
                  <a:cubicBezTo>
                    <a:pt x="721" y="367"/>
                    <a:pt x="675" y="369"/>
                    <a:pt x="625" y="370"/>
                  </a:cubicBezTo>
                  <a:cubicBezTo>
                    <a:pt x="597" y="370"/>
                    <a:pt x="568" y="372"/>
                    <a:pt x="539" y="374"/>
                  </a:cubicBezTo>
                  <a:cubicBezTo>
                    <a:pt x="433" y="383"/>
                    <a:pt x="328" y="418"/>
                    <a:pt x="234" y="474"/>
                  </a:cubicBezTo>
                  <a:cubicBezTo>
                    <a:pt x="149" y="527"/>
                    <a:pt x="86" y="588"/>
                    <a:pt x="50" y="662"/>
                  </a:cubicBezTo>
                  <a:cubicBezTo>
                    <a:pt x="0" y="764"/>
                    <a:pt x="3" y="880"/>
                    <a:pt x="58" y="968"/>
                  </a:cubicBezTo>
                  <a:cubicBezTo>
                    <a:pt x="138" y="1094"/>
                    <a:pt x="291" y="1120"/>
                    <a:pt x="373" y="1133"/>
                  </a:cubicBezTo>
                  <a:lnTo>
                    <a:pt x="716" y="1191"/>
                  </a:lnTo>
                  <a:cubicBezTo>
                    <a:pt x="735" y="1195"/>
                    <a:pt x="758" y="1199"/>
                    <a:pt x="768" y="1205"/>
                  </a:cubicBezTo>
                  <a:cubicBezTo>
                    <a:pt x="772" y="1206"/>
                    <a:pt x="773" y="1216"/>
                    <a:pt x="773" y="1218"/>
                  </a:cubicBezTo>
                  <a:cubicBezTo>
                    <a:pt x="776" y="1245"/>
                    <a:pt x="761" y="1280"/>
                    <a:pt x="741" y="1297"/>
                  </a:cubicBezTo>
                  <a:cubicBezTo>
                    <a:pt x="696" y="1336"/>
                    <a:pt x="624" y="1355"/>
                    <a:pt x="549" y="1375"/>
                  </a:cubicBezTo>
                  <a:lnTo>
                    <a:pt x="489" y="1391"/>
                  </a:lnTo>
                  <a:cubicBezTo>
                    <a:pt x="427" y="1409"/>
                    <a:pt x="393" y="1473"/>
                    <a:pt x="410" y="1532"/>
                  </a:cubicBezTo>
                  <a:cubicBezTo>
                    <a:pt x="425" y="1584"/>
                    <a:pt x="471" y="1616"/>
                    <a:pt x="520" y="1616"/>
                  </a:cubicBezTo>
                  <a:cubicBezTo>
                    <a:pt x="531" y="1616"/>
                    <a:pt x="541" y="1614"/>
                    <a:pt x="550" y="1611"/>
                  </a:cubicBezTo>
                  <a:cubicBezTo>
                    <a:pt x="568" y="1606"/>
                    <a:pt x="586" y="1602"/>
                    <a:pt x="606" y="1596"/>
                  </a:cubicBezTo>
                  <a:cubicBezTo>
                    <a:pt x="698" y="1573"/>
                    <a:pt x="804" y="1546"/>
                    <a:pt x="891" y="1469"/>
                  </a:cubicBezTo>
                  <a:cubicBezTo>
                    <a:pt x="965" y="1405"/>
                    <a:pt x="1008" y="1301"/>
                    <a:pt x="1001" y="1201"/>
                  </a:cubicBezTo>
                  <a:cubicBezTo>
                    <a:pt x="993" y="1119"/>
                    <a:pt x="955" y="1052"/>
                    <a:pt x="890" y="1010"/>
                  </a:cubicBezTo>
                  <a:cubicBezTo>
                    <a:pt x="843" y="980"/>
                    <a:pt x="793" y="972"/>
                    <a:pt x="753" y="965"/>
                  </a:cubicBezTo>
                  <a:lnTo>
                    <a:pt x="410" y="908"/>
                  </a:lnTo>
                  <a:cubicBezTo>
                    <a:pt x="363" y="900"/>
                    <a:pt x="276" y="885"/>
                    <a:pt x="251" y="847"/>
                  </a:cubicBezTo>
                  <a:cubicBezTo>
                    <a:pt x="239" y="827"/>
                    <a:pt x="240" y="793"/>
                    <a:pt x="255" y="765"/>
                  </a:cubicBezTo>
                  <a:cubicBezTo>
                    <a:pt x="272" y="730"/>
                    <a:pt x="304" y="700"/>
                    <a:pt x="352" y="671"/>
                  </a:cubicBezTo>
                  <a:cubicBezTo>
                    <a:pt x="415" y="633"/>
                    <a:pt x="488" y="609"/>
                    <a:pt x="561" y="602"/>
                  </a:cubicBezTo>
                  <a:cubicBezTo>
                    <a:pt x="584" y="599"/>
                    <a:pt x="608" y="598"/>
                    <a:pt x="632" y="598"/>
                  </a:cubicBezTo>
                  <a:cubicBezTo>
                    <a:pt x="693" y="597"/>
                    <a:pt x="762" y="594"/>
                    <a:pt x="833" y="570"/>
                  </a:cubicBezTo>
                  <a:cubicBezTo>
                    <a:pt x="963" y="524"/>
                    <a:pt x="1073" y="386"/>
                    <a:pt x="1025" y="239"/>
                  </a:cubicBezTo>
                  <a:cubicBezTo>
                    <a:pt x="997" y="151"/>
                    <a:pt x="913" y="84"/>
                    <a:pt x="808" y="64"/>
                  </a:cubicBezTo>
                  <a:cubicBezTo>
                    <a:pt x="760" y="55"/>
                    <a:pt x="714" y="55"/>
                    <a:pt x="675" y="55"/>
                  </a:cubicBezTo>
                  <a:cubicBezTo>
                    <a:pt x="665" y="56"/>
                    <a:pt x="656" y="56"/>
                    <a:pt x="647" y="56"/>
                  </a:cubicBezTo>
                  <a:cubicBezTo>
                    <a:pt x="639" y="56"/>
                    <a:pt x="630" y="56"/>
                    <a:pt x="622" y="55"/>
                  </a:cubicBezTo>
                  <a:cubicBezTo>
                    <a:pt x="565" y="51"/>
                    <a:pt x="509" y="36"/>
                    <a:pt x="459" y="12"/>
                  </a:cubicBezTo>
                  <a:cubicBezTo>
                    <a:pt x="443" y="4"/>
                    <a:pt x="426" y="0"/>
                    <a:pt x="4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098;p54">
              <a:extLst>
                <a:ext uri="{FF2B5EF4-FFF2-40B4-BE49-F238E27FC236}">
                  <a16:creationId xmlns:a16="http://schemas.microsoft.com/office/drawing/2014/main" id="{7FC5673C-AA49-F634-C3EF-8FFDF44D570F}"/>
                </a:ext>
              </a:extLst>
            </p:cNvPr>
            <p:cNvSpPr/>
            <p:nvPr/>
          </p:nvSpPr>
          <p:spPr>
            <a:xfrm>
              <a:off x="9198675" y="2293738"/>
              <a:ext cx="26875" cy="40400"/>
            </a:xfrm>
            <a:custGeom>
              <a:avLst/>
              <a:gdLst/>
              <a:ahLst/>
              <a:cxnLst/>
              <a:rect l="l" t="t" r="r" b="b"/>
              <a:pathLst>
                <a:path w="1075" h="1616" extrusionOk="0">
                  <a:moveTo>
                    <a:pt x="411" y="0"/>
                  </a:moveTo>
                  <a:cubicBezTo>
                    <a:pt x="368" y="0"/>
                    <a:pt x="327" y="24"/>
                    <a:pt x="307" y="64"/>
                  </a:cubicBezTo>
                  <a:cubicBezTo>
                    <a:pt x="279" y="122"/>
                    <a:pt x="304" y="190"/>
                    <a:pt x="359" y="218"/>
                  </a:cubicBezTo>
                  <a:cubicBezTo>
                    <a:pt x="437" y="256"/>
                    <a:pt x="523" y="278"/>
                    <a:pt x="610" y="283"/>
                  </a:cubicBezTo>
                  <a:cubicBezTo>
                    <a:pt x="632" y="284"/>
                    <a:pt x="656" y="284"/>
                    <a:pt x="677" y="284"/>
                  </a:cubicBezTo>
                  <a:cubicBezTo>
                    <a:pt x="686" y="284"/>
                    <a:pt x="695" y="284"/>
                    <a:pt x="704" y="284"/>
                  </a:cubicBezTo>
                  <a:cubicBezTo>
                    <a:pt x="726" y="284"/>
                    <a:pt x="746" y="284"/>
                    <a:pt x="765" y="288"/>
                  </a:cubicBezTo>
                  <a:cubicBezTo>
                    <a:pt x="791" y="293"/>
                    <a:pt x="807" y="305"/>
                    <a:pt x="809" y="308"/>
                  </a:cubicBezTo>
                  <a:cubicBezTo>
                    <a:pt x="807" y="316"/>
                    <a:pt x="789" y="343"/>
                    <a:pt x="758" y="353"/>
                  </a:cubicBezTo>
                  <a:cubicBezTo>
                    <a:pt x="721" y="366"/>
                    <a:pt x="674" y="367"/>
                    <a:pt x="625" y="368"/>
                  </a:cubicBezTo>
                  <a:cubicBezTo>
                    <a:pt x="597" y="368"/>
                    <a:pt x="567" y="369"/>
                    <a:pt x="539" y="372"/>
                  </a:cubicBezTo>
                  <a:cubicBezTo>
                    <a:pt x="433" y="382"/>
                    <a:pt x="326" y="416"/>
                    <a:pt x="234" y="473"/>
                  </a:cubicBezTo>
                  <a:cubicBezTo>
                    <a:pt x="149" y="524"/>
                    <a:pt x="86" y="587"/>
                    <a:pt x="49" y="661"/>
                  </a:cubicBezTo>
                  <a:cubicBezTo>
                    <a:pt x="0" y="762"/>
                    <a:pt x="2" y="879"/>
                    <a:pt x="58" y="966"/>
                  </a:cubicBezTo>
                  <a:cubicBezTo>
                    <a:pt x="136" y="1092"/>
                    <a:pt x="290" y="1119"/>
                    <a:pt x="373" y="1132"/>
                  </a:cubicBezTo>
                  <a:lnTo>
                    <a:pt x="716" y="1189"/>
                  </a:lnTo>
                  <a:cubicBezTo>
                    <a:pt x="734" y="1194"/>
                    <a:pt x="758" y="1197"/>
                    <a:pt x="768" y="1202"/>
                  </a:cubicBezTo>
                  <a:cubicBezTo>
                    <a:pt x="771" y="1205"/>
                    <a:pt x="773" y="1215"/>
                    <a:pt x="773" y="1217"/>
                  </a:cubicBezTo>
                  <a:cubicBezTo>
                    <a:pt x="775" y="1244"/>
                    <a:pt x="761" y="1279"/>
                    <a:pt x="741" y="1296"/>
                  </a:cubicBezTo>
                  <a:cubicBezTo>
                    <a:pt x="695" y="1336"/>
                    <a:pt x="625" y="1355"/>
                    <a:pt x="549" y="1375"/>
                  </a:cubicBezTo>
                  <a:lnTo>
                    <a:pt x="488" y="1391"/>
                  </a:lnTo>
                  <a:cubicBezTo>
                    <a:pt x="427" y="1408"/>
                    <a:pt x="393" y="1472"/>
                    <a:pt x="410" y="1532"/>
                  </a:cubicBezTo>
                  <a:cubicBezTo>
                    <a:pt x="423" y="1581"/>
                    <a:pt x="470" y="1615"/>
                    <a:pt x="519" y="1615"/>
                  </a:cubicBezTo>
                  <a:cubicBezTo>
                    <a:pt x="530" y="1615"/>
                    <a:pt x="541" y="1613"/>
                    <a:pt x="551" y="1612"/>
                  </a:cubicBezTo>
                  <a:cubicBezTo>
                    <a:pt x="568" y="1607"/>
                    <a:pt x="588" y="1603"/>
                    <a:pt x="606" y="1597"/>
                  </a:cubicBezTo>
                  <a:cubicBezTo>
                    <a:pt x="700" y="1574"/>
                    <a:pt x="805" y="1547"/>
                    <a:pt x="892" y="1471"/>
                  </a:cubicBezTo>
                  <a:cubicBezTo>
                    <a:pt x="967" y="1405"/>
                    <a:pt x="1009" y="1300"/>
                    <a:pt x="1001" y="1201"/>
                  </a:cubicBezTo>
                  <a:cubicBezTo>
                    <a:pt x="994" y="1119"/>
                    <a:pt x="956" y="1052"/>
                    <a:pt x="891" y="1010"/>
                  </a:cubicBezTo>
                  <a:cubicBezTo>
                    <a:pt x="843" y="980"/>
                    <a:pt x="791" y="971"/>
                    <a:pt x="754" y="965"/>
                  </a:cubicBezTo>
                  <a:lnTo>
                    <a:pt x="411" y="907"/>
                  </a:lnTo>
                  <a:cubicBezTo>
                    <a:pt x="364" y="900"/>
                    <a:pt x="277" y="885"/>
                    <a:pt x="252" y="847"/>
                  </a:cubicBezTo>
                  <a:cubicBezTo>
                    <a:pt x="241" y="827"/>
                    <a:pt x="242" y="793"/>
                    <a:pt x="257" y="764"/>
                  </a:cubicBezTo>
                  <a:cubicBezTo>
                    <a:pt x="273" y="730"/>
                    <a:pt x="306" y="699"/>
                    <a:pt x="354" y="670"/>
                  </a:cubicBezTo>
                  <a:cubicBezTo>
                    <a:pt x="417" y="633"/>
                    <a:pt x="488" y="608"/>
                    <a:pt x="562" y="602"/>
                  </a:cubicBezTo>
                  <a:cubicBezTo>
                    <a:pt x="584" y="599"/>
                    <a:pt x="609" y="598"/>
                    <a:pt x="632" y="598"/>
                  </a:cubicBezTo>
                  <a:cubicBezTo>
                    <a:pt x="694" y="597"/>
                    <a:pt x="764" y="593"/>
                    <a:pt x="834" y="570"/>
                  </a:cubicBezTo>
                  <a:cubicBezTo>
                    <a:pt x="963" y="524"/>
                    <a:pt x="1074" y="385"/>
                    <a:pt x="1026" y="239"/>
                  </a:cubicBezTo>
                  <a:cubicBezTo>
                    <a:pt x="998" y="149"/>
                    <a:pt x="915" y="84"/>
                    <a:pt x="809" y="64"/>
                  </a:cubicBezTo>
                  <a:cubicBezTo>
                    <a:pt x="761" y="54"/>
                    <a:pt x="715" y="54"/>
                    <a:pt x="675" y="54"/>
                  </a:cubicBezTo>
                  <a:cubicBezTo>
                    <a:pt x="666" y="55"/>
                    <a:pt x="657" y="56"/>
                    <a:pt x="648" y="56"/>
                  </a:cubicBezTo>
                  <a:cubicBezTo>
                    <a:pt x="640" y="56"/>
                    <a:pt x="631" y="55"/>
                    <a:pt x="622" y="54"/>
                  </a:cubicBezTo>
                  <a:cubicBezTo>
                    <a:pt x="566" y="51"/>
                    <a:pt x="512" y="36"/>
                    <a:pt x="460" y="12"/>
                  </a:cubicBezTo>
                  <a:cubicBezTo>
                    <a:pt x="444" y="4"/>
                    <a:pt x="427" y="0"/>
                    <a:pt x="4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099;p54">
              <a:extLst>
                <a:ext uri="{FF2B5EF4-FFF2-40B4-BE49-F238E27FC236}">
                  <a16:creationId xmlns:a16="http://schemas.microsoft.com/office/drawing/2014/main" id="{7A1B4A3D-7ED9-8C10-89EF-E8692E8DDAD1}"/>
                </a:ext>
              </a:extLst>
            </p:cNvPr>
            <p:cNvSpPr/>
            <p:nvPr/>
          </p:nvSpPr>
          <p:spPr>
            <a:xfrm>
              <a:off x="9192225" y="2630363"/>
              <a:ext cx="54750" cy="46400"/>
            </a:xfrm>
            <a:custGeom>
              <a:avLst/>
              <a:gdLst/>
              <a:ahLst/>
              <a:cxnLst/>
              <a:rect l="l" t="t" r="r" b="b"/>
              <a:pathLst>
                <a:path w="2190" h="1856" extrusionOk="0">
                  <a:moveTo>
                    <a:pt x="251" y="1370"/>
                  </a:moveTo>
                  <a:cubicBezTo>
                    <a:pt x="295" y="1387"/>
                    <a:pt x="336" y="1404"/>
                    <a:pt x="377" y="1423"/>
                  </a:cubicBezTo>
                  <a:cubicBezTo>
                    <a:pt x="440" y="1447"/>
                    <a:pt x="503" y="1474"/>
                    <a:pt x="571" y="1494"/>
                  </a:cubicBezTo>
                  <a:cubicBezTo>
                    <a:pt x="566" y="1493"/>
                    <a:pt x="562" y="1493"/>
                    <a:pt x="556" y="1493"/>
                  </a:cubicBezTo>
                  <a:cubicBezTo>
                    <a:pt x="493" y="1489"/>
                    <a:pt x="433" y="1485"/>
                    <a:pt x="377" y="1473"/>
                  </a:cubicBezTo>
                  <a:cubicBezTo>
                    <a:pt x="313" y="1458"/>
                    <a:pt x="272" y="1426"/>
                    <a:pt x="251" y="1370"/>
                  </a:cubicBezTo>
                  <a:close/>
                  <a:moveTo>
                    <a:pt x="1415" y="228"/>
                  </a:moveTo>
                  <a:cubicBezTo>
                    <a:pt x="1636" y="228"/>
                    <a:pt x="1779" y="284"/>
                    <a:pt x="1842" y="395"/>
                  </a:cubicBezTo>
                  <a:cubicBezTo>
                    <a:pt x="1933" y="559"/>
                    <a:pt x="1893" y="991"/>
                    <a:pt x="1824" y="1193"/>
                  </a:cubicBezTo>
                  <a:cubicBezTo>
                    <a:pt x="1734" y="1450"/>
                    <a:pt x="1463" y="1626"/>
                    <a:pt x="1194" y="1626"/>
                  </a:cubicBezTo>
                  <a:cubicBezTo>
                    <a:pt x="1140" y="1626"/>
                    <a:pt x="1087" y="1619"/>
                    <a:pt x="1036" y="1604"/>
                  </a:cubicBezTo>
                  <a:cubicBezTo>
                    <a:pt x="1000" y="1595"/>
                    <a:pt x="967" y="1581"/>
                    <a:pt x="934" y="1569"/>
                  </a:cubicBezTo>
                  <a:cubicBezTo>
                    <a:pt x="891" y="1554"/>
                    <a:pt x="846" y="1537"/>
                    <a:pt x="797" y="1525"/>
                  </a:cubicBezTo>
                  <a:cubicBezTo>
                    <a:pt x="817" y="1524"/>
                    <a:pt x="835" y="1522"/>
                    <a:pt x="852" y="1520"/>
                  </a:cubicBezTo>
                  <a:cubicBezTo>
                    <a:pt x="1102" y="1492"/>
                    <a:pt x="1322" y="1312"/>
                    <a:pt x="1400" y="1073"/>
                  </a:cubicBezTo>
                  <a:cubicBezTo>
                    <a:pt x="1429" y="985"/>
                    <a:pt x="1427" y="908"/>
                    <a:pt x="1397" y="843"/>
                  </a:cubicBezTo>
                  <a:cubicBezTo>
                    <a:pt x="1368" y="780"/>
                    <a:pt x="1314" y="735"/>
                    <a:pt x="1245" y="715"/>
                  </a:cubicBezTo>
                  <a:cubicBezTo>
                    <a:pt x="1217" y="707"/>
                    <a:pt x="1187" y="702"/>
                    <a:pt x="1156" y="702"/>
                  </a:cubicBezTo>
                  <a:cubicBezTo>
                    <a:pt x="1088" y="702"/>
                    <a:pt x="1017" y="722"/>
                    <a:pt x="957" y="759"/>
                  </a:cubicBezTo>
                  <a:cubicBezTo>
                    <a:pt x="913" y="787"/>
                    <a:pt x="875" y="817"/>
                    <a:pt x="839" y="848"/>
                  </a:cubicBezTo>
                  <a:cubicBezTo>
                    <a:pt x="796" y="885"/>
                    <a:pt x="758" y="918"/>
                    <a:pt x="716" y="934"/>
                  </a:cubicBezTo>
                  <a:cubicBezTo>
                    <a:pt x="696" y="942"/>
                    <a:pt x="675" y="945"/>
                    <a:pt x="652" y="945"/>
                  </a:cubicBezTo>
                  <a:cubicBezTo>
                    <a:pt x="606" y="945"/>
                    <a:pt x="557" y="929"/>
                    <a:pt x="521" y="897"/>
                  </a:cubicBezTo>
                  <a:cubicBezTo>
                    <a:pt x="466" y="852"/>
                    <a:pt x="433" y="774"/>
                    <a:pt x="438" y="697"/>
                  </a:cubicBezTo>
                  <a:cubicBezTo>
                    <a:pt x="443" y="571"/>
                    <a:pt x="541" y="440"/>
                    <a:pt x="686" y="366"/>
                  </a:cubicBezTo>
                  <a:cubicBezTo>
                    <a:pt x="836" y="288"/>
                    <a:pt x="1012" y="265"/>
                    <a:pt x="1185" y="244"/>
                  </a:cubicBezTo>
                  <a:cubicBezTo>
                    <a:pt x="1269" y="233"/>
                    <a:pt x="1346" y="228"/>
                    <a:pt x="1415" y="228"/>
                  </a:cubicBezTo>
                  <a:close/>
                  <a:moveTo>
                    <a:pt x="1404" y="0"/>
                  </a:moveTo>
                  <a:cubicBezTo>
                    <a:pt x="1328" y="0"/>
                    <a:pt x="1245" y="6"/>
                    <a:pt x="1156" y="17"/>
                  </a:cubicBezTo>
                  <a:cubicBezTo>
                    <a:pt x="974" y="40"/>
                    <a:pt x="767" y="67"/>
                    <a:pt x="583" y="161"/>
                  </a:cubicBezTo>
                  <a:cubicBezTo>
                    <a:pt x="363" y="275"/>
                    <a:pt x="220" y="476"/>
                    <a:pt x="210" y="686"/>
                  </a:cubicBezTo>
                  <a:cubicBezTo>
                    <a:pt x="204" y="836"/>
                    <a:pt x="267" y="980"/>
                    <a:pt x="376" y="1072"/>
                  </a:cubicBezTo>
                  <a:cubicBezTo>
                    <a:pt x="455" y="1137"/>
                    <a:pt x="556" y="1172"/>
                    <a:pt x="655" y="1172"/>
                  </a:cubicBezTo>
                  <a:cubicBezTo>
                    <a:pt x="705" y="1172"/>
                    <a:pt x="755" y="1163"/>
                    <a:pt x="802" y="1145"/>
                  </a:cubicBezTo>
                  <a:cubicBezTo>
                    <a:pt x="878" y="1114"/>
                    <a:pt x="936" y="1065"/>
                    <a:pt x="989" y="1020"/>
                  </a:cubicBezTo>
                  <a:cubicBezTo>
                    <a:pt x="1020" y="996"/>
                    <a:pt x="1048" y="970"/>
                    <a:pt x="1078" y="953"/>
                  </a:cubicBezTo>
                  <a:cubicBezTo>
                    <a:pt x="1100" y="938"/>
                    <a:pt x="1131" y="929"/>
                    <a:pt x="1157" y="929"/>
                  </a:cubicBezTo>
                  <a:cubicBezTo>
                    <a:pt x="1166" y="929"/>
                    <a:pt x="1175" y="930"/>
                    <a:pt x="1182" y="933"/>
                  </a:cubicBezTo>
                  <a:cubicBezTo>
                    <a:pt x="1191" y="935"/>
                    <a:pt x="1193" y="938"/>
                    <a:pt x="1193" y="939"/>
                  </a:cubicBezTo>
                  <a:cubicBezTo>
                    <a:pt x="1193" y="942"/>
                    <a:pt x="1199" y="956"/>
                    <a:pt x="1185" y="1002"/>
                  </a:cubicBezTo>
                  <a:cubicBezTo>
                    <a:pt x="1134" y="1156"/>
                    <a:pt x="989" y="1274"/>
                    <a:pt x="828" y="1293"/>
                  </a:cubicBezTo>
                  <a:cubicBezTo>
                    <a:pt x="811" y="1295"/>
                    <a:pt x="793" y="1296"/>
                    <a:pt x="777" y="1296"/>
                  </a:cubicBezTo>
                  <a:cubicBezTo>
                    <a:pt x="670" y="1296"/>
                    <a:pt x="578" y="1257"/>
                    <a:pt x="466" y="1210"/>
                  </a:cubicBezTo>
                  <a:cubicBezTo>
                    <a:pt x="403" y="1184"/>
                    <a:pt x="339" y="1157"/>
                    <a:pt x="267" y="1135"/>
                  </a:cubicBezTo>
                  <a:cubicBezTo>
                    <a:pt x="250" y="1130"/>
                    <a:pt x="221" y="1120"/>
                    <a:pt x="186" y="1120"/>
                  </a:cubicBezTo>
                  <a:cubicBezTo>
                    <a:pt x="161" y="1120"/>
                    <a:pt x="132" y="1125"/>
                    <a:pt x="103" y="1141"/>
                  </a:cubicBezTo>
                  <a:cubicBezTo>
                    <a:pt x="37" y="1177"/>
                    <a:pt x="1" y="1253"/>
                    <a:pt x="12" y="1341"/>
                  </a:cubicBezTo>
                  <a:cubicBezTo>
                    <a:pt x="33" y="1527"/>
                    <a:pt x="149" y="1658"/>
                    <a:pt x="331" y="1696"/>
                  </a:cubicBezTo>
                  <a:cubicBezTo>
                    <a:pt x="402" y="1712"/>
                    <a:pt x="475" y="1718"/>
                    <a:pt x="542" y="1722"/>
                  </a:cubicBezTo>
                  <a:cubicBezTo>
                    <a:pt x="611" y="1725"/>
                    <a:pt x="675" y="1729"/>
                    <a:pt x="734" y="1744"/>
                  </a:cubicBezTo>
                  <a:cubicBezTo>
                    <a:pt x="774" y="1754"/>
                    <a:pt x="813" y="1768"/>
                    <a:pt x="856" y="1784"/>
                  </a:cubicBezTo>
                  <a:cubicBezTo>
                    <a:pt x="895" y="1799"/>
                    <a:pt x="934" y="1814"/>
                    <a:pt x="974" y="1824"/>
                  </a:cubicBezTo>
                  <a:cubicBezTo>
                    <a:pt x="1047" y="1846"/>
                    <a:pt x="1122" y="1855"/>
                    <a:pt x="1197" y="1855"/>
                  </a:cubicBezTo>
                  <a:cubicBezTo>
                    <a:pt x="1561" y="1855"/>
                    <a:pt x="1918" y="1620"/>
                    <a:pt x="2041" y="1269"/>
                  </a:cubicBezTo>
                  <a:cubicBezTo>
                    <a:pt x="2112" y="1063"/>
                    <a:pt x="2190" y="547"/>
                    <a:pt x="2041" y="283"/>
                  </a:cubicBezTo>
                  <a:cubicBezTo>
                    <a:pt x="1935" y="94"/>
                    <a:pt x="1722" y="0"/>
                    <a:pt x="14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100;p54">
              <a:extLst>
                <a:ext uri="{FF2B5EF4-FFF2-40B4-BE49-F238E27FC236}">
                  <a16:creationId xmlns:a16="http://schemas.microsoft.com/office/drawing/2014/main" id="{C8B6AF0B-293A-A50D-328A-256B31E9D51B}"/>
                </a:ext>
              </a:extLst>
            </p:cNvPr>
            <p:cNvSpPr/>
            <p:nvPr/>
          </p:nvSpPr>
          <p:spPr>
            <a:xfrm>
              <a:off x="9255925" y="2634988"/>
              <a:ext cx="36875" cy="37050"/>
            </a:xfrm>
            <a:custGeom>
              <a:avLst/>
              <a:gdLst/>
              <a:ahLst/>
              <a:cxnLst/>
              <a:rect l="l" t="t" r="r" b="b"/>
              <a:pathLst>
                <a:path w="1475" h="1482" extrusionOk="0">
                  <a:moveTo>
                    <a:pt x="655" y="230"/>
                  </a:moveTo>
                  <a:cubicBezTo>
                    <a:pt x="695" y="230"/>
                    <a:pt x="735" y="235"/>
                    <a:pt x="774" y="246"/>
                  </a:cubicBezTo>
                  <a:cubicBezTo>
                    <a:pt x="1019" y="312"/>
                    <a:pt x="1230" y="431"/>
                    <a:pt x="1241" y="483"/>
                  </a:cubicBezTo>
                  <a:cubicBezTo>
                    <a:pt x="1241" y="510"/>
                    <a:pt x="1234" y="521"/>
                    <a:pt x="1224" y="530"/>
                  </a:cubicBezTo>
                  <a:cubicBezTo>
                    <a:pt x="1178" y="573"/>
                    <a:pt x="1059" y="582"/>
                    <a:pt x="956" y="582"/>
                  </a:cubicBezTo>
                  <a:cubicBezTo>
                    <a:pt x="914" y="582"/>
                    <a:pt x="874" y="580"/>
                    <a:pt x="844" y="579"/>
                  </a:cubicBezTo>
                  <a:cubicBezTo>
                    <a:pt x="819" y="578"/>
                    <a:pt x="796" y="576"/>
                    <a:pt x="776" y="576"/>
                  </a:cubicBezTo>
                  <a:cubicBezTo>
                    <a:pt x="770" y="576"/>
                    <a:pt x="764" y="576"/>
                    <a:pt x="759" y="577"/>
                  </a:cubicBezTo>
                  <a:cubicBezTo>
                    <a:pt x="748" y="577"/>
                    <a:pt x="738" y="577"/>
                    <a:pt x="728" y="577"/>
                  </a:cubicBezTo>
                  <a:cubicBezTo>
                    <a:pt x="703" y="577"/>
                    <a:pt x="681" y="576"/>
                    <a:pt x="662" y="572"/>
                  </a:cubicBezTo>
                  <a:cubicBezTo>
                    <a:pt x="612" y="561"/>
                    <a:pt x="562" y="522"/>
                    <a:pt x="514" y="484"/>
                  </a:cubicBezTo>
                  <a:cubicBezTo>
                    <a:pt x="495" y="468"/>
                    <a:pt x="471" y="460"/>
                    <a:pt x="446" y="460"/>
                  </a:cubicBezTo>
                  <a:cubicBezTo>
                    <a:pt x="436" y="460"/>
                    <a:pt x="425" y="462"/>
                    <a:pt x="415" y="465"/>
                  </a:cubicBezTo>
                  <a:cubicBezTo>
                    <a:pt x="380" y="474"/>
                    <a:pt x="352" y="499"/>
                    <a:pt x="338" y="533"/>
                  </a:cubicBezTo>
                  <a:cubicBezTo>
                    <a:pt x="324" y="574"/>
                    <a:pt x="319" y="614"/>
                    <a:pt x="322" y="654"/>
                  </a:cubicBezTo>
                  <a:cubicBezTo>
                    <a:pt x="319" y="651"/>
                    <a:pt x="312" y="647"/>
                    <a:pt x="309" y="643"/>
                  </a:cubicBezTo>
                  <a:lnTo>
                    <a:pt x="285" y="624"/>
                  </a:lnTo>
                  <a:cubicBezTo>
                    <a:pt x="255" y="593"/>
                    <a:pt x="241" y="536"/>
                    <a:pt x="255" y="485"/>
                  </a:cubicBezTo>
                  <a:cubicBezTo>
                    <a:pt x="268" y="430"/>
                    <a:pt x="306" y="375"/>
                    <a:pt x="364" y="330"/>
                  </a:cubicBezTo>
                  <a:cubicBezTo>
                    <a:pt x="445" y="264"/>
                    <a:pt x="551" y="230"/>
                    <a:pt x="655" y="230"/>
                  </a:cubicBezTo>
                  <a:close/>
                  <a:moveTo>
                    <a:pt x="429" y="867"/>
                  </a:moveTo>
                  <a:lnTo>
                    <a:pt x="429" y="867"/>
                  </a:lnTo>
                  <a:cubicBezTo>
                    <a:pt x="442" y="878"/>
                    <a:pt x="452" y="889"/>
                    <a:pt x="464" y="899"/>
                  </a:cubicBezTo>
                  <a:cubicBezTo>
                    <a:pt x="504" y="932"/>
                    <a:pt x="546" y="957"/>
                    <a:pt x="588" y="980"/>
                  </a:cubicBezTo>
                  <a:cubicBezTo>
                    <a:pt x="624" y="1003"/>
                    <a:pt x="658" y="1022"/>
                    <a:pt x="687" y="1045"/>
                  </a:cubicBezTo>
                  <a:cubicBezTo>
                    <a:pt x="730" y="1080"/>
                    <a:pt x="748" y="1127"/>
                    <a:pt x="738" y="1147"/>
                  </a:cubicBezTo>
                  <a:cubicBezTo>
                    <a:pt x="737" y="1150"/>
                    <a:pt x="733" y="1156"/>
                    <a:pt x="726" y="1166"/>
                  </a:cubicBezTo>
                  <a:cubicBezTo>
                    <a:pt x="678" y="1223"/>
                    <a:pt x="602" y="1254"/>
                    <a:pt x="527" y="1254"/>
                  </a:cubicBezTo>
                  <a:cubicBezTo>
                    <a:pt x="484" y="1254"/>
                    <a:pt x="441" y="1244"/>
                    <a:pt x="404" y="1222"/>
                  </a:cubicBezTo>
                  <a:cubicBezTo>
                    <a:pt x="386" y="1211"/>
                    <a:pt x="380" y="1204"/>
                    <a:pt x="378" y="1200"/>
                  </a:cubicBezTo>
                  <a:cubicBezTo>
                    <a:pt x="362" y="1176"/>
                    <a:pt x="380" y="1112"/>
                    <a:pt x="396" y="1054"/>
                  </a:cubicBezTo>
                  <a:cubicBezTo>
                    <a:pt x="412" y="1001"/>
                    <a:pt x="431" y="935"/>
                    <a:pt x="429" y="867"/>
                  </a:cubicBezTo>
                  <a:close/>
                  <a:moveTo>
                    <a:pt x="659" y="0"/>
                  </a:moveTo>
                  <a:cubicBezTo>
                    <a:pt x="502" y="0"/>
                    <a:pt x="345" y="52"/>
                    <a:pt x="222" y="150"/>
                  </a:cubicBezTo>
                  <a:cubicBezTo>
                    <a:pt x="124" y="227"/>
                    <a:pt x="59" y="324"/>
                    <a:pt x="34" y="428"/>
                  </a:cubicBezTo>
                  <a:cubicBezTo>
                    <a:pt x="1" y="562"/>
                    <a:pt x="37" y="698"/>
                    <a:pt x="128" y="786"/>
                  </a:cubicBezTo>
                  <a:cubicBezTo>
                    <a:pt x="141" y="798"/>
                    <a:pt x="154" y="811"/>
                    <a:pt x="167" y="821"/>
                  </a:cubicBezTo>
                  <a:cubicBezTo>
                    <a:pt x="178" y="830"/>
                    <a:pt x="191" y="840"/>
                    <a:pt x="195" y="846"/>
                  </a:cubicBezTo>
                  <a:cubicBezTo>
                    <a:pt x="212" y="869"/>
                    <a:pt x="193" y="933"/>
                    <a:pt x="177" y="990"/>
                  </a:cubicBezTo>
                  <a:cubicBezTo>
                    <a:pt x="150" y="1086"/>
                    <a:pt x="112" y="1219"/>
                    <a:pt x="193" y="1332"/>
                  </a:cubicBezTo>
                  <a:cubicBezTo>
                    <a:pt x="215" y="1364"/>
                    <a:pt x="246" y="1393"/>
                    <a:pt x="288" y="1416"/>
                  </a:cubicBezTo>
                  <a:cubicBezTo>
                    <a:pt x="362" y="1460"/>
                    <a:pt x="445" y="1481"/>
                    <a:pt x="529" y="1481"/>
                  </a:cubicBezTo>
                  <a:cubicBezTo>
                    <a:pt x="669" y="1481"/>
                    <a:pt x="810" y="1423"/>
                    <a:pt x="903" y="1310"/>
                  </a:cubicBezTo>
                  <a:cubicBezTo>
                    <a:pt x="924" y="1287"/>
                    <a:pt x="939" y="1262"/>
                    <a:pt x="950" y="1239"/>
                  </a:cubicBezTo>
                  <a:cubicBezTo>
                    <a:pt x="1011" y="1100"/>
                    <a:pt x="936" y="952"/>
                    <a:pt x="835" y="867"/>
                  </a:cubicBezTo>
                  <a:cubicBezTo>
                    <a:pt x="806" y="844"/>
                    <a:pt x="775" y="824"/>
                    <a:pt x="746" y="805"/>
                  </a:cubicBezTo>
                  <a:lnTo>
                    <a:pt x="763" y="805"/>
                  </a:lnTo>
                  <a:cubicBezTo>
                    <a:pt x="784" y="806"/>
                    <a:pt x="808" y="806"/>
                    <a:pt x="838" y="807"/>
                  </a:cubicBezTo>
                  <a:cubicBezTo>
                    <a:pt x="875" y="809"/>
                    <a:pt x="918" y="810"/>
                    <a:pt x="962" y="810"/>
                  </a:cubicBezTo>
                  <a:cubicBezTo>
                    <a:pt x="1109" y="810"/>
                    <a:pt x="1280" y="794"/>
                    <a:pt x="1383" y="694"/>
                  </a:cubicBezTo>
                  <a:cubicBezTo>
                    <a:pt x="1441" y="640"/>
                    <a:pt x="1472" y="567"/>
                    <a:pt x="1472" y="483"/>
                  </a:cubicBezTo>
                  <a:cubicBezTo>
                    <a:pt x="1474" y="226"/>
                    <a:pt x="1027" y="75"/>
                    <a:pt x="835" y="23"/>
                  </a:cubicBezTo>
                  <a:cubicBezTo>
                    <a:pt x="777" y="7"/>
                    <a:pt x="718" y="0"/>
                    <a:pt x="6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101;p54">
              <a:extLst>
                <a:ext uri="{FF2B5EF4-FFF2-40B4-BE49-F238E27FC236}">
                  <a16:creationId xmlns:a16="http://schemas.microsoft.com/office/drawing/2014/main" id="{F2DDCCE8-0E41-CCA6-75B0-537E7A43AF17}"/>
                </a:ext>
              </a:extLst>
            </p:cNvPr>
            <p:cNvSpPr/>
            <p:nvPr/>
          </p:nvSpPr>
          <p:spPr>
            <a:xfrm>
              <a:off x="9247425" y="2343088"/>
              <a:ext cx="36850" cy="37050"/>
            </a:xfrm>
            <a:custGeom>
              <a:avLst/>
              <a:gdLst/>
              <a:ahLst/>
              <a:cxnLst/>
              <a:rect l="l" t="t" r="r" b="b"/>
              <a:pathLst>
                <a:path w="1474" h="1482" extrusionOk="0">
                  <a:moveTo>
                    <a:pt x="656" y="230"/>
                  </a:moveTo>
                  <a:cubicBezTo>
                    <a:pt x="696" y="230"/>
                    <a:pt x="737" y="235"/>
                    <a:pt x="773" y="246"/>
                  </a:cubicBezTo>
                  <a:cubicBezTo>
                    <a:pt x="1019" y="312"/>
                    <a:pt x="1230" y="430"/>
                    <a:pt x="1242" y="483"/>
                  </a:cubicBezTo>
                  <a:cubicBezTo>
                    <a:pt x="1242" y="509"/>
                    <a:pt x="1233" y="521"/>
                    <a:pt x="1225" y="530"/>
                  </a:cubicBezTo>
                  <a:cubicBezTo>
                    <a:pt x="1178" y="573"/>
                    <a:pt x="1059" y="582"/>
                    <a:pt x="956" y="582"/>
                  </a:cubicBezTo>
                  <a:cubicBezTo>
                    <a:pt x="914" y="582"/>
                    <a:pt x="874" y="580"/>
                    <a:pt x="844" y="579"/>
                  </a:cubicBezTo>
                  <a:cubicBezTo>
                    <a:pt x="810" y="578"/>
                    <a:pt x="782" y="577"/>
                    <a:pt x="758" y="577"/>
                  </a:cubicBezTo>
                  <a:cubicBezTo>
                    <a:pt x="748" y="577"/>
                    <a:pt x="738" y="577"/>
                    <a:pt x="728" y="577"/>
                  </a:cubicBezTo>
                  <a:cubicBezTo>
                    <a:pt x="704" y="577"/>
                    <a:pt x="681" y="576"/>
                    <a:pt x="661" y="571"/>
                  </a:cubicBezTo>
                  <a:cubicBezTo>
                    <a:pt x="612" y="561"/>
                    <a:pt x="563" y="521"/>
                    <a:pt x="515" y="484"/>
                  </a:cubicBezTo>
                  <a:cubicBezTo>
                    <a:pt x="494" y="468"/>
                    <a:pt x="470" y="460"/>
                    <a:pt x="446" y="460"/>
                  </a:cubicBezTo>
                  <a:cubicBezTo>
                    <a:pt x="435" y="460"/>
                    <a:pt x="425" y="462"/>
                    <a:pt x="414" y="465"/>
                  </a:cubicBezTo>
                  <a:cubicBezTo>
                    <a:pt x="379" y="474"/>
                    <a:pt x="351" y="499"/>
                    <a:pt x="338" y="533"/>
                  </a:cubicBezTo>
                  <a:cubicBezTo>
                    <a:pt x="322" y="574"/>
                    <a:pt x="318" y="614"/>
                    <a:pt x="322" y="654"/>
                  </a:cubicBezTo>
                  <a:cubicBezTo>
                    <a:pt x="318" y="650"/>
                    <a:pt x="313" y="647"/>
                    <a:pt x="309" y="643"/>
                  </a:cubicBezTo>
                  <a:cubicBezTo>
                    <a:pt x="301" y="637"/>
                    <a:pt x="293" y="630"/>
                    <a:pt x="286" y="624"/>
                  </a:cubicBezTo>
                  <a:cubicBezTo>
                    <a:pt x="255" y="593"/>
                    <a:pt x="242" y="536"/>
                    <a:pt x="255" y="485"/>
                  </a:cubicBezTo>
                  <a:cubicBezTo>
                    <a:pt x="269" y="429"/>
                    <a:pt x="308" y="375"/>
                    <a:pt x="365" y="330"/>
                  </a:cubicBezTo>
                  <a:cubicBezTo>
                    <a:pt x="446" y="264"/>
                    <a:pt x="552" y="230"/>
                    <a:pt x="656" y="230"/>
                  </a:cubicBezTo>
                  <a:close/>
                  <a:moveTo>
                    <a:pt x="430" y="867"/>
                  </a:moveTo>
                  <a:cubicBezTo>
                    <a:pt x="442" y="878"/>
                    <a:pt x="453" y="889"/>
                    <a:pt x="464" y="898"/>
                  </a:cubicBezTo>
                  <a:cubicBezTo>
                    <a:pt x="505" y="931"/>
                    <a:pt x="548" y="956"/>
                    <a:pt x="589" y="979"/>
                  </a:cubicBezTo>
                  <a:cubicBezTo>
                    <a:pt x="625" y="1001"/>
                    <a:pt x="660" y="1022"/>
                    <a:pt x="688" y="1044"/>
                  </a:cubicBezTo>
                  <a:cubicBezTo>
                    <a:pt x="726" y="1075"/>
                    <a:pt x="751" y="1123"/>
                    <a:pt x="740" y="1147"/>
                  </a:cubicBezTo>
                  <a:cubicBezTo>
                    <a:pt x="739" y="1150"/>
                    <a:pt x="735" y="1155"/>
                    <a:pt x="726" y="1166"/>
                  </a:cubicBezTo>
                  <a:cubicBezTo>
                    <a:pt x="679" y="1223"/>
                    <a:pt x="603" y="1254"/>
                    <a:pt x="528" y="1254"/>
                  </a:cubicBezTo>
                  <a:cubicBezTo>
                    <a:pt x="485" y="1254"/>
                    <a:pt x="442" y="1244"/>
                    <a:pt x="405" y="1222"/>
                  </a:cubicBezTo>
                  <a:cubicBezTo>
                    <a:pt x="388" y="1211"/>
                    <a:pt x="381" y="1202"/>
                    <a:pt x="378" y="1200"/>
                  </a:cubicBezTo>
                  <a:cubicBezTo>
                    <a:pt x="362" y="1176"/>
                    <a:pt x="381" y="1112"/>
                    <a:pt x="397" y="1054"/>
                  </a:cubicBezTo>
                  <a:cubicBezTo>
                    <a:pt x="413" y="1001"/>
                    <a:pt x="431" y="934"/>
                    <a:pt x="430" y="867"/>
                  </a:cubicBezTo>
                  <a:close/>
                  <a:moveTo>
                    <a:pt x="658" y="1"/>
                  </a:moveTo>
                  <a:cubicBezTo>
                    <a:pt x="502" y="1"/>
                    <a:pt x="345" y="53"/>
                    <a:pt x="222" y="151"/>
                  </a:cubicBezTo>
                  <a:cubicBezTo>
                    <a:pt x="124" y="228"/>
                    <a:pt x="59" y="326"/>
                    <a:pt x="33" y="429"/>
                  </a:cubicBezTo>
                  <a:cubicBezTo>
                    <a:pt x="0" y="562"/>
                    <a:pt x="36" y="700"/>
                    <a:pt x="127" y="787"/>
                  </a:cubicBezTo>
                  <a:cubicBezTo>
                    <a:pt x="140" y="800"/>
                    <a:pt x="154" y="811"/>
                    <a:pt x="167" y="821"/>
                  </a:cubicBezTo>
                  <a:cubicBezTo>
                    <a:pt x="179" y="830"/>
                    <a:pt x="191" y="839"/>
                    <a:pt x="196" y="846"/>
                  </a:cubicBezTo>
                  <a:cubicBezTo>
                    <a:pt x="212" y="868"/>
                    <a:pt x="194" y="933"/>
                    <a:pt x="178" y="990"/>
                  </a:cubicBezTo>
                  <a:cubicBezTo>
                    <a:pt x="152" y="1086"/>
                    <a:pt x="112" y="1218"/>
                    <a:pt x="194" y="1332"/>
                  </a:cubicBezTo>
                  <a:cubicBezTo>
                    <a:pt x="217" y="1364"/>
                    <a:pt x="248" y="1393"/>
                    <a:pt x="288" y="1416"/>
                  </a:cubicBezTo>
                  <a:cubicBezTo>
                    <a:pt x="362" y="1460"/>
                    <a:pt x="446" y="1481"/>
                    <a:pt x="531" y="1481"/>
                  </a:cubicBezTo>
                  <a:cubicBezTo>
                    <a:pt x="671" y="1481"/>
                    <a:pt x="810" y="1422"/>
                    <a:pt x="901" y="1311"/>
                  </a:cubicBezTo>
                  <a:cubicBezTo>
                    <a:pt x="923" y="1287"/>
                    <a:pt x="938" y="1264"/>
                    <a:pt x="948" y="1240"/>
                  </a:cubicBezTo>
                  <a:cubicBezTo>
                    <a:pt x="1011" y="1102"/>
                    <a:pt x="936" y="955"/>
                    <a:pt x="835" y="870"/>
                  </a:cubicBezTo>
                  <a:cubicBezTo>
                    <a:pt x="805" y="846"/>
                    <a:pt x="774" y="827"/>
                    <a:pt x="745" y="807"/>
                  </a:cubicBezTo>
                  <a:lnTo>
                    <a:pt x="762" y="807"/>
                  </a:lnTo>
                  <a:cubicBezTo>
                    <a:pt x="784" y="807"/>
                    <a:pt x="807" y="807"/>
                    <a:pt x="837" y="808"/>
                  </a:cubicBezTo>
                  <a:cubicBezTo>
                    <a:pt x="874" y="810"/>
                    <a:pt x="915" y="811"/>
                    <a:pt x="958" y="811"/>
                  </a:cubicBezTo>
                  <a:cubicBezTo>
                    <a:pt x="1106" y="811"/>
                    <a:pt x="1279" y="794"/>
                    <a:pt x="1383" y="695"/>
                  </a:cubicBezTo>
                  <a:cubicBezTo>
                    <a:pt x="1440" y="641"/>
                    <a:pt x="1469" y="568"/>
                    <a:pt x="1471" y="485"/>
                  </a:cubicBezTo>
                  <a:cubicBezTo>
                    <a:pt x="1474" y="226"/>
                    <a:pt x="1026" y="76"/>
                    <a:pt x="834" y="24"/>
                  </a:cubicBezTo>
                  <a:cubicBezTo>
                    <a:pt x="777" y="8"/>
                    <a:pt x="717" y="1"/>
                    <a:pt x="6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102;p54">
              <a:extLst>
                <a:ext uri="{FF2B5EF4-FFF2-40B4-BE49-F238E27FC236}">
                  <a16:creationId xmlns:a16="http://schemas.microsoft.com/office/drawing/2014/main" id="{C2734263-12AE-8A4A-21DA-F2AC2767B2B9}"/>
                </a:ext>
              </a:extLst>
            </p:cNvPr>
            <p:cNvSpPr/>
            <p:nvPr/>
          </p:nvSpPr>
          <p:spPr>
            <a:xfrm>
              <a:off x="9260225" y="2578088"/>
              <a:ext cx="64275" cy="50000"/>
            </a:xfrm>
            <a:custGeom>
              <a:avLst/>
              <a:gdLst/>
              <a:ahLst/>
              <a:cxnLst/>
              <a:rect l="l" t="t" r="r" b="b"/>
              <a:pathLst>
                <a:path w="2571" h="2000" extrusionOk="0">
                  <a:moveTo>
                    <a:pt x="1842" y="231"/>
                  </a:moveTo>
                  <a:cubicBezTo>
                    <a:pt x="1904" y="231"/>
                    <a:pt x="1974" y="249"/>
                    <a:pt x="1992" y="287"/>
                  </a:cubicBezTo>
                  <a:cubicBezTo>
                    <a:pt x="2000" y="305"/>
                    <a:pt x="2003" y="333"/>
                    <a:pt x="1999" y="372"/>
                  </a:cubicBezTo>
                  <a:cubicBezTo>
                    <a:pt x="1981" y="548"/>
                    <a:pt x="1893" y="714"/>
                    <a:pt x="1805" y="876"/>
                  </a:cubicBezTo>
                  <a:cubicBezTo>
                    <a:pt x="1789" y="906"/>
                    <a:pt x="1788" y="944"/>
                    <a:pt x="1802" y="976"/>
                  </a:cubicBezTo>
                  <a:cubicBezTo>
                    <a:pt x="1816" y="1008"/>
                    <a:pt x="1845" y="1032"/>
                    <a:pt x="1878" y="1042"/>
                  </a:cubicBezTo>
                  <a:cubicBezTo>
                    <a:pt x="1929" y="1055"/>
                    <a:pt x="1980" y="1062"/>
                    <a:pt x="2028" y="1062"/>
                  </a:cubicBezTo>
                  <a:cubicBezTo>
                    <a:pt x="2099" y="1062"/>
                    <a:pt x="2166" y="1048"/>
                    <a:pt x="2227" y="1021"/>
                  </a:cubicBezTo>
                  <a:lnTo>
                    <a:pt x="2227" y="1021"/>
                  </a:lnTo>
                  <a:cubicBezTo>
                    <a:pt x="2199" y="1078"/>
                    <a:pt x="2178" y="1134"/>
                    <a:pt x="2156" y="1187"/>
                  </a:cubicBezTo>
                  <a:cubicBezTo>
                    <a:pt x="2129" y="1258"/>
                    <a:pt x="2103" y="1325"/>
                    <a:pt x="2060" y="1396"/>
                  </a:cubicBezTo>
                  <a:cubicBezTo>
                    <a:pt x="1995" y="1509"/>
                    <a:pt x="1920" y="1636"/>
                    <a:pt x="1816" y="1711"/>
                  </a:cubicBezTo>
                  <a:cubicBezTo>
                    <a:pt x="1766" y="1748"/>
                    <a:pt x="1699" y="1773"/>
                    <a:pt x="1636" y="1773"/>
                  </a:cubicBezTo>
                  <a:cubicBezTo>
                    <a:pt x="1597" y="1773"/>
                    <a:pt x="1561" y="1764"/>
                    <a:pt x="1531" y="1742"/>
                  </a:cubicBezTo>
                  <a:cubicBezTo>
                    <a:pt x="1429" y="1670"/>
                    <a:pt x="1437" y="1490"/>
                    <a:pt x="1503" y="1358"/>
                  </a:cubicBezTo>
                  <a:cubicBezTo>
                    <a:pt x="1510" y="1343"/>
                    <a:pt x="1519" y="1328"/>
                    <a:pt x="1526" y="1312"/>
                  </a:cubicBezTo>
                  <a:cubicBezTo>
                    <a:pt x="1584" y="1204"/>
                    <a:pt x="1669" y="1040"/>
                    <a:pt x="1579" y="885"/>
                  </a:cubicBezTo>
                  <a:cubicBezTo>
                    <a:pt x="1563" y="857"/>
                    <a:pt x="1535" y="837"/>
                    <a:pt x="1503" y="830"/>
                  </a:cubicBezTo>
                  <a:cubicBezTo>
                    <a:pt x="1494" y="829"/>
                    <a:pt x="1488" y="828"/>
                    <a:pt x="1479" y="828"/>
                  </a:cubicBezTo>
                  <a:cubicBezTo>
                    <a:pt x="1455" y="828"/>
                    <a:pt x="1430" y="836"/>
                    <a:pt x="1414" y="853"/>
                  </a:cubicBezTo>
                  <a:cubicBezTo>
                    <a:pt x="1322" y="922"/>
                    <a:pt x="1271" y="1018"/>
                    <a:pt x="1226" y="1103"/>
                  </a:cubicBezTo>
                  <a:cubicBezTo>
                    <a:pt x="1186" y="1178"/>
                    <a:pt x="1152" y="1242"/>
                    <a:pt x="1098" y="1279"/>
                  </a:cubicBezTo>
                  <a:cubicBezTo>
                    <a:pt x="999" y="1348"/>
                    <a:pt x="821" y="1354"/>
                    <a:pt x="661" y="1359"/>
                  </a:cubicBezTo>
                  <a:cubicBezTo>
                    <a:pt x="604" y="1360"/>
                    <a:pt x="549" y="1363"/>
                    <a:pt x="501" y="1368"/>
                  </a:cubicBezTo>
                  <a:cubicBezTo>
                    <a:pt x="470" y="1370"/>
                    <a:pt x="442" y="1371"/>
                    <a:pt x="417" y="1371"/>
                  </a:cubicBezTo>
                  <a:cubicBezTo>
                    <a:pt x="326" y="1371"/>
                    <a:pt x="271" y="1355"/>
                    <a:pt x="250" y="1320"/>
                  </a:cubicBezTo>
                  <a:cubicBezTo>
                    <a:pt x="241" y="1305"/>
                    <a:pt x="240" y="1284"/>
                    <a:pt x="246" y="1261"/>
                  </a:cubicBezTo>
                  <a:cubicBezTo>
                    <a:pt x="259" y="1219"/>
                    <a:pt x="293" y="1176"/>
                    <a:pt x="334" y="1156"/>
                  </a:cubicBezTo>
                  <a:cubicBezTo>
                    <a:pt x="400" y="1122"/>
                    <a:pt x="482" y="1117"/>
                    <a:pt x="571" y="1117"/>
                  </a:cubicBezTo>
                  <a:cubicBezTo>
                    <a:pt x="593" y="1117"/>
                    <a:pt x="616" y="1118"/>
                    <a:pt x="639" y="1118"/>
                  </a:cubicBezTo>
                  <a:lnTo>
                    <a:pt x="664" y="1118"/>
                  </a:lnTo>
                  <a:cubicBezTo>
                    <a:pt x="670" y="1118"/>
                    <a:pt x="676" y="1118"/>
                    <a:pt x="683" y="1118"/>
                  </a:cubicBezTo>
                  <a:cubicBezTo>
                    <a:pt x="833" y="1118"/>
                    <a:pt x="986" y="1104"/>
                    <a:pt x="1110" y="1008"/>
                  </a:cubicBezTo>
                  <a:cubicBezTo>
                    <a:pt x="1228" y="916"/>
                    <a:pt x="1280" y="780"/>
                    <a:pt x="1324" y="660"/>
                  </a:cubicBezTo>
                  <a:cubicBezTo>
                    <a:pt x="1344" y="605"/>
                    <a:pt x="1362" y="553"/>
                    <a:pt x="1387" y="508"/>
                  </a:cubicBezTo>
                  <a:cubicBezTo>
                    <a:pt x="1473" y="344"/>
                    <a:pt x="1656" y="233"/>
                    <a:pt x="1841" y="231"/>
                  </a:cubicBezTo>
                  <a:close/>
                  <a:moveTo>
                    <a:pt x="1850" y="1"/>
                  </a:moveTo>
                  <a:cubicBezTo>
                    <a:pt x="1847" y="1"/>
                    <a:pt x="1843" y="1"/>
                    <a:pt x="1839" y="1"/>
                  </a:cubicBezTo>
                  <a:cubicBezTo>
                    <a:pt x="1568" y="3"/>
                    <a:pt x="1311" y="159"/>
                    <a:pt x="1184" y="399"/>
                  </a:cubicBezTo>
                  <a:cubicBezTo>
                    <a:pt x="1152" y="460"/>
                    <a:pt x="1129" y="521"/>
                    <a:pt x="1108" y="580"/>
                  </a:cubicBezTo>
                  <a:cubicBezTo>
                    <a:pt x="1070" y="684"/>
                    <a:pt x="1036" y="775"/>
                    <a:pt x="969" y="826"/>
                  </a:cubicBezTo>
                  <a:cubicBezTo>
                    <a:pt x="900" y="879"/>
                    <a:pt x="793" y="888"/>
                    <a:pt x="686" y="888"/>
                  </a:cubicBezTo>
                  <a:cubicBezTo>
                    <a:pt x="680" y="888"/>
                    <a:pt x="673" y="888"/>
                    <a:pt x="666" y="888"/>
                  </a:cubicBezTo>
                  <a:lnTo>
                    <a:pt x="640" y="888"/>
                  </a:lnTo>
                  <a:cubicBezTo>
                    <a:pt x="620" y="888"/>
                    <a:pt x="600" y="888"/>
                    <a:pt x="580" y="888"/>
                  </a:cubicBezTo>
                  <a:cubicBezTo>
                    <a:pt x="466" y="888"/>
                    <a:pt x="342" y="894"/>
                    <a:pt x="228" y="952"/>
                  </a:cubicBezTo>
                  <a:cubicBezTo>
                    <a:pt x="132" y="1001"/>
                    <a:pt x="54" y="1095"/>
                    <a:pt x="25" y="1198"/>
                  </a:cubicBezTo>
                  <a:cubicBezTo>
                    <a:pt x="1" y="1283"/>
                    <a:pt x="10" y="1368"/>
                    <a:pt x="53" y="1438"/>
                  </a:cubicBezTo>
                  <a:cubicBezTo>
                    <a:pt x="135" y="1575"/>
                    <a:pt x="294" y="1600"/>
                    <a:pt x="411" y="1600"/>
                  </a:cubicBezTo>
                  <a:cubicBezTo>
                    <a:pt x="455" y="1600"/>
                    <a:pt x="492" y="1596"/>
                    <a:pt x="518" y="1594"/>
                  </a:cubicBezTo>
                  <a:cubicBezTo>
                    <a:pt x="563" y="1590"/>
                    <a:pt x="613" y="1588"/>
                    <a:pt x="666" y="1586"/>
                  </a:cubicBezTo>
                  <a:cubicBezTo>
                    <a:pt x="855" y="1579"/>
                    <a:pt x="1070" y="1573"/>
                    <a:pt x="1225" y="1465"/>
                  </a:cubicBezTo>
                  <a:cubicBezTo>
                    <a:pt x="1227" y="1464"/>
                    <a:pt x="1231" y="1460"/>
                    <a:pt x="1233" y="1459"/>
                  </a:cubicBezTo>
                  <a:lnTo>
                    <a:pt x="1233" y="1459"/>
                  </a:lnTo>
                  <a:cubicBezTo>
                    <a:pt x="1205" y="1637"/>
                    <a:pt x="1248" y="1821"/>
                    <a:pt x="1397" y="1928"/>
                  </a:cubicBezTo>
                  <a:cubicBezTo>
                    <a:pt x="1466" y="1976"/>
                    <a:pt x="1548" y="2000"/>
                    <a:pt x="1636" y="2000"/>
                  </a:cubicBezTo>
                  <a:cubicBezTo>
                    <a:pt x="1743" y="2000"/>
                    <a:pt x="1853" y="1963"/>
                    <a:pt x="1947" y="1894"/>
                  </a:cubicBezTo>
                  <a:cubicBezTo>
                    <a:pt x="2090" y="1790"/>
                    <a:pt x="2177" y="1641"/>
                    <a:pt x="2254" y="1509"/>
                  </a:cubicBezTo>
                  <a:cubicBezTo>
                    <a:pt x="2306" y="1422"/>
                    <a:pt x="2337" y="1343"/>
                    <a:pt x="2366" y="1267"/>
                  </a:cubicBezTo>
                  <a:cubicBezTo>
                    <a:pt x="2394" y="1197"/>
                    <a:pt x="2419" y="1129"/>
                    <a:pt x="2462" y="1058"/>
                  </a:cubicBezTo>
                  <a:cubicBezTo>
                    <a:pt x="2571" y="873"/>
                    <a:pt x="2560" y="709"/>
                    <a:pt x="2435" y="628"/>
                  </a:cubicBezTo>
                  <a:cubicBezTo>
                    <a:pt x="2416" y="615"/>
                    <a:pt x="2395" y="608"/>
                    <a:pt x="2373" y="608"/>
                  </a:cubicBezTo>
                  <a:cubicBezTo>
                    <a:pt x="2364" y="608"/>
                    <a:pt x="2355" y="609"/>
                    <a:pt x="2346" y="612"/>
                  </a:cubicBezTo>
                  <a:cubicBezTo>
                    <a:pt x="2315" y="618"/>
                    <a:pt x="2290" y="638"/>
                    <a:pt x="2274" y="666"/>
                  </a:cubicBezTo>
                  <a:cubicBezTo>
                    <a:pt x="2225" y="755"/>
                    <a:pt x="2163" y="807"/>
                    <a:pt x="2087" y="824"/>
                  </a:cubicBezTo>
                  <a:cubicBezTo>
                    <a:pt x="2152" y="692"/>
                    <a:pt x="2209" y="549"/>
                    <a:pt x="2225" y="393"/>
                  </a:cubicBezTo>
                  <a:cubicBezTo>
                    <a:pt x="2230" y="339"/>
                    <a:pt x="2232" y="260"/>
                    <a:pt x="2197" y="186"/>
                  </a:cubicBezTo>
                  <a:cubicBezTo>
                    <a:pt x="2142" y="71"/>
                    <a:pt x="2012" y="1"/>
                    <a:pt x="18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03;p54">
              <a:extLst>
                <a:ext uri="{FF2B5EF4-FFF2-40B4-BE49-F238E27FC236}">
                  <a16:creationId xmlns:a16="http://schemas.microsoft.com/office/drawing/2014/main" id="{845FFC76-F1F0-E141-381D-262DFF1592BD}"/>
                </a:ext>
              </a:extLst>
            </p:cNvPr>
            <p:cNvSpPr/>
            <p:nvPr/>
          </p:nvSpPr>
          <p:spPr>
            <a:xfrm>
              <a:off x="9287675" y="2521388"/>
              <a:ext cx="46175" cy="55050"/>
            </a:xfrm>
            <a:custGeom>
              <a:avLst/>
              <a:gdLst/>
              <a:ahLst/>
              <a:cxnLst/>
              <a:rect l="l" t="t" r="r" b="b"/>
              <a:pathLst>
                <a:path w="1847" h="2202" extrusionOk="0">
                  <a:moveTo>
                    <a:pt x="855" y="228"/>
                  </a:moveTo>
                  <a:cubicBezTo>
                    <a:pt x="882" y="228"/>
                    <a:pt x="906" y="233"/>
                    <a:pt x="926" y="246"/>
                  </a:cubicBezTo>
                  <a:cubicBezTo>
                    <a:pt x="956" y="267"/>
                    <a:pt x="980" y="306"/>
                    <a:pt x="1007" y="349"/>
                  </a:cubicBezTo>
                  <a:cubicBezTo>
                    <a:pt x="1042" y="406"/>
                    <a:pt x="1082" y="470"/>
                    <a:pt x="1148" y="516"/>
                  </a:cubicBezTo>
                  <a:cubicBezTo>
                    <a:pt x="1203" y="555"/>
                    <a:pt x="1262" y="572"/>
                    <a:pt x="1315" y="588"/>
                  </a:cubicBezTo>
                  <a:cubicBezTo>
                    <a:pt x="1337" y="595"/>
                    <a:pt x="1359" y="600"/>
                    <a:pt x="1381" y="609"/>
                  </a:cubicBezTo>
                  <a:cubicBezTo>
                    <a:pt x="1541" y="676"/>
                    <a:pt x="1607" y="888"/>
                    <a:pt x="1587" y="1054"/>
                  </a:cubicBezTo>
                  <a:cubicBezTo>
                    <a:pt x="1562" y="1256"/>
                    <a:pt x="1442" y="1449"/>
                    <a:pt x="1336" y="1620"/>
                  </a:cubicBezTo>
                  <a:lnTo>
                    <a:pt x="1157" y="1908"/>
                  </a:lnTo>
                  <a:cubicBezTo>
                    <a:pt x="1145" y="1928"/>
                    <a:pt x="1121" y="1968"/>
                    <a:pt x="1105" y="1973"/>
                  </a:cubicBezTo>
                  <a:cubicBezTo>
                    <a:pt x="1105" y="1973"/>
                    <a:pt x="1105" y="1973"/>
                    <a:pt x="1104" y="1973"/>
                  </a:cubicBezTo>
                  <a:cubicBezTo>
                    <a:pt x="1089" y="1973"/>
                    <a:pt x="1057" y="1940"/>
                    <a:pt x="1053" y="1903"/>
                  </a:cubicBezTo>
                  <a:cubicBezTo>
                    <a:pt x="1048" y="1847"/>
                    <a:pt x="1070" y="1783"/>
                    <a:pt x="1096" y="1714"/>
                  </a:cubicBezTo>
                  <a:cubicBezTo>
                    <a:pt x="1102" y="1693"/>
                    <a:pt x="1110" y="1674"/>
                    <a:pt x="1116" y="1656"/>
                  </a:cubicBezTo>
                  <a:cubicBezTo>
                    <a:pt x="1199" y="1405"/>
                    <a:pt x="1203" y="1128"/>
                    <a:pt x="1121" y="878"/>
                  </a:cubicBezTo>
                  <a:cubicBezTo>
                    <a:pt x="1106" y="835"/>
                    <a:pt x="1069" y="804"/>
                    <a:pt x="1024" y="798"/>
                  </a:cubicBezTo>
                  <a:cubicBezTo>
                    <a:pt x="1015" y="797"/>
                    <a:pt x="1006" y="797"/>
                    <a:pt x="999" y="797"/>
                  </a:cubicBezTo>
                  <a:cubicBezTo>
                    <a:pt x="853" y="797"/>
                    <a:pt x="764" y="934"/>
                    <a:pt x="734" y="980"/>
                  </a:cubicBezTo>
                  <a:cubicBezTo>
                    <a:pt x="655" y="1100"/>
                    <a:pt x="589" y="1223"/>
                    <a:pt x="524" y="1345"/>
                  </a:cubicBezTo>
                  <a:cubicBezTo>
                    <a:pt x="476" y="1437"/>
                    <a:pt x="431" y="1524"/>
                    <a:pt x="380" y="1607"/>
                  </a:cubicBezTo>
                  <a:cubicBezTo>
                    <a:pt x="323" y="1581"/>
                    <a:pt x="262" y="1551"/>
                    <a:pt x="252" y="1533"/>
                  </a:cubicBezTo>
                  <a:cubicBezTo>
                    <a:pt x="252" y="1527"/>
                    <a:pt x="253" y="1491"/>
                    <a:pt x="340" y="1373"/>
                  </a:cubicBezTo>
                  <a:cubicBezTo>
                    <a:pt x="566" y="1059"/>
                    <a:pt x="642" y="780"/>
                    <a:pt x="593" y="435"/>
                  </a:cubicBezTo>
                  <a:lnTo>
                    <a:pt x="593" y="434"/>
                  </a:lnTo>
                  <a:cubicBezTo>
                    <a:pt x="589" y="400"/>
                    <a:pt x="579" y="336"/>
                    <a:pt x="591" y="321"/>
                  </a:cubicBezTo>
                  <a:cubicBezTo>
                    <a:pt x="596" y="315"/>
                    <a:pt x="621" y="302"/>
                    <a:pt x="636" y="296"/>
                  </a:cubicBezTo>
                  <a:cubicBezTo>
                    <a:pt x="706" y="262"/>
                    <a:pt x="788" y="228"/>
                    <a:pt x="855" y="228"/>
                  </a:cubicBezTo>
                  <a:close/>
                  <a:moveTo>
                    <a:pt x="858" y="0"/>
                  </a:moveTo>
                  <a:cubicBezTo>
                    <a:pt x="727" y="0"/>
                    <a:pt x="604" y="59"/>
                    <a:pt x="538" y="89"/>
                  </a:cubicBezTo>
                  <a:cubicBezTo>
                    <a:pt x="503" y="106"/>
                    <a:pt x="455" y="129"/>
                    <a:pt x="418" y="173"/>
                  </a:cubicBezTo>
                  <a:cubicBezTo>
                    <a:pt x="338" y="266"/>
                    <a:pt x="355" y="387"/>
                    <a:pt x="368" y="467"/>
                  </a:cubicBezTo>
                  <a:lnTo>
                    <a:pt x="481" y="453"/>
                  </a:lnTo>
                  <a:lnTo>
                    <a:pt x="481" y="453"/>
                  </a:lnTo>
                  <a:lnTo>
                    <a:pt x="368" y="469"/>
                  </a:lnTo>
                  <a:cubicBezTo>
                    <a:pt x="407" y="752"/>
                    <a:pt x="346" y="976"/>
                    <a:pt x="155" y="1239"/>
                  </a:cubicBezTo>
                  <a:cubicBezTo>
                    <a:pt x="59" y="1373"/>
                    <a:pt x="0" y="1483"/>
                    <a:pt x="32" y="1594"/>
                  </a:cubicBezTo>
                  <a:cubicBezTo>
                    <a:pt x="69" y="1717"/>
                    <a:pt x="193" y="1777"/>
                    <a:pt x="381" y="1855"/>
                  </a:cubicBezTo>
                  <a:cubicBezTo>
                    <a:pt x="396" y="1860"/>
                    <a:pt x="410" y="1863"/>
                    <a:pt x="425" y="1863"/>
                  </a:cubicBezTo>
                  <a:cubicBezTo>
                    <a:pt x="463" y="1863"/>
                    <a:pt x="499" y="1844"/>
                    <a:pt x="520" y="1812"/>
                  </a:cubicBezTo>
                  <a:cubicBezTo>
                    <a:pt x="598" y="1695"/>
                    <a:pt x="663" y="1572"/>
                    <a:pt x="727" y="1451"/>
                  </a:cubicBezTo>
                  <a:cubicBezTo>
                    <a:pt x="789" y="1336"/>
                    <a:pt x="853" y="1215"/>
                    <a:pt x="925" y="1106"/>
                  </a:cubicBezTo>
                  <a:cubicBezTo>
                    <a:pt x="930" y="1100"/>
                    <a:pt x="935" y="1092"/>
                    <a:pt x="939" y="1087"/>
                  </a:cubicBezTo>
                  <a:lnTo>
                    <a:pt x="939" y="1087"/>
                  </a:lnTo>
                  <a:cubicBezTo>
                    <a:pt x="967" y="1251"/>
                    <a:pt x="953" y="1423"/>
                    <a:pt x="899" y="1582"/>
                  </a:cubicBezTo>
                  <a:cubicBezTo>
                    <a:pt x="893" y="1599"/>
                    <a:pt x="888" y="1617"/>
                    <a:pt x="881" y="1635"/>
                  </a:cubicBezTo>
                  <a:cubicBezTo>
                    <a:pt x="849" y="1720"/>
                    <a:pt x="814" y="1817"/>
                    <a:pt x="825" y="1925"/>
                  </a:cubicBezTo>
                  <a:cubicBezTo>
                    <a:pt x="834" y="2020"/>
                    <a:pt x="893" y="2114"/>
                    <a:pt x="973" y="2163"/>
                  </a:cubicBezTo>
                  <a:cubicBezTo>
                    <a:pt x="1015" y="2189"/>
                    <a:pt x="1059" y="2202"/>
                    <a:pt x="1104" y="2202"/>
                  </a:cubicBezTo>
                  <a:cubicBezTo>
                    <a:pt x="1131" y="2202"/>
                    <a:pt x="1158" y="2196"/>
                    <a:pt x="1188" y="2190"/>
                  </a:cubicBezTo>
                  <a:cubicBezTo>
                    <a:pt x="1276" y="2156"/>
                    <a:pt x="1324" y="2078"/>
                    <a:pt x="1353" y="2031"/>
                  </a:cubicBezTo>
                  <a:lnTo>
                    <a:pt x="1532" y="1742"/>
                  </a:lnTo>
                  <a:cubicBezTo>
                    <a:pt x="1650" y="1551"/>
                    <a:pt x="1784" y="1336"/>
                    <a:pt x="1815" y="1083"/>
                  </a:cubicBezTo>
                  <a:cubicBezTo>
                    <a:pt x="1846" y="826"/>
                    <a:pt x="1737" y="509"/>
                    <a:pt x="1469" y="399"/>
                  </a:cubicBezTo>
                  <a:cubicBezTo>
                    <a:pt x="1441" y="387"/>
                    <a:pt x="1411" y="380"/>
                    <a:pt x="1380" y="370"/>
                  </a:cubicBezTo>
                  <a:cubicBezTo>
                    <a:pt x="1340" y="359"/>
                    <a:pt x="1305" y="349"/>
                    <a:pt x="1282" y="332"/>
                  </a:cubicBezTo>
                  <a:cubicBezTo>
                    <a:pt x="1252" y="312"/>
                    <a:pt x="1228" y="272"/>
                    <a:pt x="1203" y="230"/>
                  </a:cubicBezTo>
                  <a:cubicBezTo>
                    <a:pt x="1166" y="172"/>
                    <a:pt x="1126" y="103"/>
                    <a:pt x="1053" y="56"/>
                  </a:cubicBezTo>
                  <a:cubicBezTo>
                    <a:pt x="991" y="15"/>
                    <a:pt x="923" y="0"/>
                    <a:pt x="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04;p54">
              <a:extLst>
                <a:ext uri="{FF2B5EF4-FFF2-40B4-BE49-F238E27FC236}">
                  <a16:creationId xmlns:a16="http://schemas.microsoft.com/office/drawing/2014/main" id="{CB050B95-70F8-F828-8B8A-223E84BFE132}"/>
                </a:ext>
              </a:extLst>
            </p:cNvPr>
            <p:cNvSpPr/>
            <p:nvPr/>
          </p:nvSpPr>
          <p:spPr>
            <a:xfrm>
              <a:off x="9219425" y="2283613"/>
              <a:ext cx="46175" cy="52175"/>
            </a:xfrm>
            <a:custGeom>
              <a:avLst/>
              <a:gdLst/>
              <a:ahLst/>
              <a:cxnLst/>
              <a:rect l="l" t="t" r="r" b="b"/>
              <a:pathLst>
                <a:path w="1847" h="2087" extrusionOk="0">
                  <a:moveTo>
                    <a:pt x="859" y="228"/>
                  </a:moveTo>
                  <a:cubicBezTo>
                    <a:pt x="886" y="228"/>
                    <a:pt x="909" y="233"/>
                    <a:pt x="929" y="246"/>
                  </a:cubicBezTo>
                  <a:cubicBezTo>
                    <a:pt x="997" y="292"/>
                    <a:pt x="1030" y="315"/>
                    <a:pt x="1078" y="350"/>
                  </a:cubicBezTo>
                  <a:lnTo>
                    <a:pt x="1150" y="401"/>
                  </a:lnTo>
                  <a:cubicBezTo>
                    <a:pt x="1204" y="440"/>
                    <a:pt x="1264" y="457"/>
                    <a:pt x="1316" y="473"/>
                  </a:cubicBezTo>
                  <a:cubicBezTo>
                    <a:pt x="1339" y="480"/>
                    <a:pt x="1361" y="485"/>
                    <a:pt x="1383" y="494"/>
                  </a:cubicBezTo>
                  <a:cubicBezTo>
                    <a:pt x="1543" y="561"/>
                    <a:pt x="1609" y="773"/>
                    <a:pt x="1589" y="939"/>
                  </a:cubicBezTo>
                  <a:cubicBezTo>
                    <a:pt x="1563" y="1141"/>
                    <a:pt x="1444" y="1334"/>
                    <a:pt x="1338" y="1505"/>
                  </a:cubicBezTo>
                  <a:lnTo>
                    <a:pt x="1158" y="1793"/>
                  </a:lnTo>
                  <a:cubicBezTo>
                    <a:pt x="1147" y="1813"/>
                    <a:pt x="1123" y="1853"/>
                    <a:pt x="1107" y="1858"/>
                  </a:cubicBezTo>
                  <a:cubicBezTo>
                    <a:pt x="1094" y="1858"/>
                    <a:pt x="1059" y="1826"/>
                    <a:pt x="1055" y="1788"/>
                  </a:cubicBezTo>
                  <a:cubicBezTo>
                    <a:pt x="1050" y="1732"/>
                    <a:pt x="1072" y="1666"/>
                    <a:pt x="1098" y="1599"/>
                  </a:cubicBezTo>
                  <a:cubicBezTo>
                    <a:pt x="1104" y="1579"/>
                    <a:pt x="1111" y="1559"/>
                    <a:pt x="1118" y="1541"/>
                  </a:cubicBezTo>
                  <a:cubicBezTo>
                    <a:pt x="1201" y="1290"/>
                    <a:pt x="1204" y="1013"/>
                    <a:pt x="1123" y="763"/>
                  </a:cubicBezTo>
                  <a:cubicBezTo>
                    <a:pt x="1108" y="720"/>
                    <a:pt x="1071" y="689"/>
                    <a:pt x="1026" y="683"/>
                  </a:cubicBezTo>
                  <a:cubicBezTo>
                    <a:pt x="1016" y="682"/>
                    <a:pt x="1008" y="682"/>
                    <a:pt x="1000" y="682"/>
                  </a:cubicBezTo>
                  <a:cubicBezTo>
                    <a:pt x="855" y="682"/>
                    <a:pt x="766" y="819"/>
                    <a:pt x="738" y="867"/>
                  </a:cubicBezTo>
                  <a:cubicBezTo>
                    <a:pt x="659" y="986"/>
                    <a:pt x="591" y="1110"/>
                    <a:pt x="527" y="1231"/>
                  </a:cubicBezTo>
                  <a:cubicBezTo>
                    <a:pt x="479" y="1322"/>
                    <a:pt x="433" y="1409"/>
                    <a:pt x="383" y="1492"/>
                  </a:cubicBezTo>
                  <a:cubicBezTo>
                    <a:pt x="326" y="1466"/>
                    <a:pt x="265" y="1436"/>
                    <a:pt x="255" y="1418"/>
                  </a:cubicBezTo>
                  <a:cubicBezTo>
                    <a:pt x="255" y="1412"/>
                    <a:pt x="257" y="1376"/>
                    <a:pt x="344" y="1258"/>
                  </a:cubicBezTo>
                  <a:cubicBezTo>
                    <a:pt x="569" y="944"/>
                    <a:pt x="645" y="665"/>
                    <a:pt x="596" y="320"/>
                  </a:cubicBezTo>
                  <a:lnTo>
                    <a:pt x="596" y="319"/>
                  </a:lnTo>
                  <a:cubicBezTo>
                    <a:pt x="596" y="315"/>
                    <a:pt x="595" y="312"/>
                    <a:pt x="595" y="308"/>
                  </a:cubicBezTo>
                  <a:cubicBezTo>
                    <a:pt x="611" y="307"/>
                    <a:pt x="625" y="302"/>
                    <a:pt x="638" y="296"/>
                  </a:cubicBezTo>
                  <a:cubicBezTo>
                    <a:pt x="709" y="262"/>
                    <a:pt x="792" y="228"/>
                    <a:pt x="859" y="228"/>
                  </a:cubicBezTo>
                  <a:close/>
                  <a:moveTo>
                    <a:pt x="859" y="0"/>
                  </a:moveTo>
                  <a:cubicBezTo>
                    <a:pt x="766" y="0"/>
                    <a:pt x="676" y="30"/>
                    <a:pt x="610" y="58"/>
                  </a:cubicBezTo>
                  <a:cubicBezTo>
                    <a:pt x="588" y="36"/>
                    <a:pt x="559" y="15"/>
                    <a:pt x="519" y="14"/>
                  </a:cubicBezTo>
                  <a:cubicBezTo>
                    <a:pt x="516" y="14"/>
                    <a:pt x="514" y="14"/>
                    <a:pt x="512" y="14"/>
                  </a:cubicBezTo>
                  <a:cubicBezTo>
                    <a:pt x="479" y="14"/>
                    <a:pt x="439" y="33"/>
                    <a:pt x="418" y="58"/>
                  </a:cubicBezTo>
                  <a:cubicBezTo>
                    <a:pt x="338" y="150"/>
                    <a:pt x="355" y="271"/>
                    <a:pt x="367" y="351"/>
                  </a:cubicBezTo>
                  <a:lnTo>
                    <a:pt x="481" y="336"/>
                  </a:lnTo>
                  <a:lnTo>
                    <a:pt x="367" y="352"/>
                  </a:lnTo>
                  <a:cubicBezTo>
                    <a:pt x="408" y="635"/>
                    <a:pt x="346" y="860"/>
                    <a:pt x="156" y="1122"/>
                  </a:cubicBezTo>
                  <a:cubicBezTo>
                    <a:pt x="60" y="1256"/>
                    <a:pt x="1" y="1367"/>
                    <a:pt x="33" y="1478"/>
                  </a:cubicBezTo>
                  <a:cubicBezTo>
                    <a:pt x="68" y="1602"/>
                    <a:pt x="194" y="1661"/>
                    <a:pt x="382" y="1738"/>
                  </a:cubicBezTo>
                  <a:cubicBezTo>
                    <a:pt x="396" y="1744"/>
                    <a:pt x="411" y="1747"/>
                    <a:pt x="425" y="1747"/>
                  </a:cubicBezTo>
                  <a:cubicBezTo>
                    <a:pt x="463" y="1747"/>
                    <a:pt x="499" y="1728"/>
                    <a:pt x="521" y="1696"/>
                  </a:cubicBezTo>
                  <a:cubicBezTo>
                    <a:pt x="597" y="1580"/>
                    <a:pt x="663" y="1457"/>
                    <a:pt x="727" y="1337"/>
                  </a:cubicBezTo>
                  <a:cubicBezTo>
                    <a:pt x="788" y="1221"/>
                    <a:pt x="852" y="1100"/>
                    <a:pt x="925" y="991"/>
                  </a:cubicBezTo>
                  <a:cubicBezTo>
                    <a:pt x="930" y="985"/>
                    <a:pt x="933" y="977"/>
                    <a:pt x="937" y="972"/>
                  </a:cubicBezTo>
                  <a:lnTo>
                    <a:pt x="937" y="972"/>
                  </a:lnTo>
                  <a:cubicBezTo>
                    <a:pt x="965" y="1136"/>
                    <a:pt x="952" y="1308"/>
                    <a:pt x="899" y="1467"/>
                  </a:cubicBezTo>
                  <a:cubicBezTo>
                    <a:pt x="893" y="1484"/>
                    <a:pt x="887" y="1502"/>
                    <a:pt x="880" y="1520"/>
                  </a:cubicBezTo>
                  <a:cubicBezTo>
                    <a:pt x="850" y="1605"/>
                    <a:pt x="815" y="1702"/>
                    <a:pt x="825" y="1810"/>
                  </a:cubicBezTo>
                  <a:cubicBezTo>
                    <a:pt x="835" y="1905"/>
                    <a:pt x="894" y="1999"/>
                    <a:pt x="974" y="2048"/>
                  </a:cubicBezTo>
                  <a:cubicBezTo>
                    <a:pt x="1014" y="2074"/>
                    <a:pt x="1060" y="2087"/>
                    <a:pt x="1104" y="2087"/>
                  </a:cubicBezTo>
                  <a:cubicBezTo>
                    <a:pt x="1133" y="2087"/>
                    <a:pt x="1160" y="2081"/>
                    <a:pt x="1188" y="2073"/>
                  </a:cubicBezTo>
                  <a:cubicBezTo>
                    <a:pt x="1277" y="2040"/>
                    <a:pt x="1324" y="1961"/>
                    <a:pt x="1354" y="1915"/>
                  </a:cubicBezTo>
                  <a:lnTo>
                    <a:pt x="1532" y="1626"/>
                  </a:lnTo>
                  <a:cubicBezTo>
                    <a:pt x="1651" y="1435"/>
                    <a:pt x="1785" y="1218"/>
                    <a:pt x="1815" y="966"/>
                  </a:cubicBezTo>
                  <a:cubicBezTo>
                    <a:pt x="1846" y="710"/>
                    <a:pt x="1738" y="394"/>
                    <a:pt x="1470" y="283"/>
                  </a:cubicBezTo>
                  <a:cubicBezTo>
                    <a:pt x="1440" y="271"/>
                    <a:pt x="1412" y="263"/>
                    <a:pt x="1381" y="254"/>
                  </a:cubicBezTo>
                  <a:cubicBezTo>
                    <a:pt x="1340" y="243"/>
                    <a:pt x="1306" y="233"/>
                    <a:pt x="1281" y="216"/>
                  </a:cubicBezTo>
                  <a:lnTo>
                    <a:pt x="1212" y="165"/>
                  </a:lnTo>
                  <a:cubicBezTo>
                    <a:pt x="1162" y="128"/>
                    <a:pt x="1125" y="104"/>
                    <a:pt x="1054" y="56"/>
                  </a:cubicBezTo>
                  <a:cubicBezTo>
                    <a:pt x="992" y="15"/>
                    <a:pt x="925" y="0"/>
                    <a:pt x="8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039486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0E2A47"/>
        </a:solidFill>
        <a:effectLst/>
      </p:bgPr>
    </p:bg>
    <p:spTree>
      <p:nvGrpSpPr>
        <p:cNvPr id="1" name="Shape 1061"/>
        <p:cNvGrpSpPr/>
        <p:nvPr/>
      </p:nvGrpSpPr>
      <p:grpSpPr>
        <a:xfrm>
          <a:off x="0" y="0"/>
          <a:ext cx="0" cy="0"/>
          <a:chOff x="0" y="0"/>
          <a:chExt cx="0" cy="0"/>
        </a:xfrm>
      </p:grpSpPr>
      <p:pic>
        <p:nvPicPr>
          <p:cNvPr id="4" name="Picture 2">
            <a:extLst>
              <a:ext uri="{FF2B5EF4-FFF2-40B4-BE49-F238E27FC236}">
                <a16:creationId xmlns:a16="http://schemas.microsoft.com/office/drawing/2014/main" id="{E1C5E5C4-955C-153F-C8C1-3C03A0162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235" y="648340"/>
            <a:ext cx="3990108"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AC2A974-5007-BC81-A188-42DB1DFD24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1129" y="3257898"/>
            <a:ext cx="3990108"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A1F545E-3201-DB37-5C16-D7057C1A7FC7}"/>
              </a:ext>
            </a:extLst>
          </p:cNvPr>
          <p:cNvSpPr txBox="1"/>
          <p:nvPr/>
        </p:nvSpPr>
        <p:spPr>
          <a:xfrm>
            <a:off x="5909380" y="283421"/>
            <a:ext cx="2147026" cy="307777"/>
          </a:xfrm>
          <a:prstGeom prst="rect">
            <a:avLst/>
          </a:prstGeom>
          <a:noFill/>
          <a:ln>
            <a:noFill/>
          </a:ln>
        </p:spPr>
        <p:txBody>
          <a:bodyPr wrap="square" rtlCol="1">
            <a:spAutoFit/>
          </a:bodyPr>
          <a:lstStyle/>
          <a:p>
            <a:pPr algn="ctr" rtl="1"/>
            <a:r>
              <a:rPr lang="he-IL">
                <a:solidFill>
                  <a:schemeClr val="accent1"/>
                </a:solidFill>
                <a:latin typeface="Calibri" panose="020F0502020204030204" pitchFamily="34" charset="0"/>
                <a:ea typeface="Calibri" panose="020F0502020204030204" pitchFamily="34" charset="0"/>
                <a:cs typeface="Calibri" panose="020F0502020204030204" pitchFamily="34" charset="0"/>
              </a:rPr>
              <a:t>סוג ראשון – </a:t>
            </a:r>
            <a:r>
              <a:rPr lang="he-IL" err="1">
                <a:solidFill>
                  <a:schemeClr val="accent1"/>
                </a:solidFill>
                <a:latin typeface="Calibri" panose="020F0502020204030204" pitchFamily="34" charset="0"/>
                <a:ea typeface="Calibri" panose="020F0502020204030204" pitchFamily="34" charset="0"/>
                <a:cs typeface="Calibri" panose="020F0502020204030204" pitchFamily="34" charset="0"/>
              </a:rPr>
              <a:t>גליומה</a:t>
            </a:r>
            <a:r>
              <a:rPr lang="he-IL">
                <a:solidFill>
                  <a:schemeClr val="accent1"/>
                </a:solidFill>
                <a:latin typeface="Calibri" panose="020F0502020204030204" pitchFamily="34" charset="0"/>
                <a:ea typeface="Calibri" panose="020F0502020204030204" pitchFamily="34" charset="0"/>
                <a:cs typeface="Calibri" panose="020F0502020204030204" pitchFamily="34" charset="0"/>
              </a:rPr>
              <a:t> (ממאיר)</a:t>
            </a:r>
          </a:p>
        </p:txBody>
      </p:sp>
      <p:sp>
        <p:nvSpPr>
          <p:cNvPr id="8" name="TextBox 7">
            <a:extLst>
              <a:ext uri="{FF2B5EF4-FFF2-40B4-BE49-F238E27FC236}">
                <a16:creationId xmlns:a16="http://schemas.microsoft.com/office/drawing/2014/main" id="{3B48ED52-B63E-F9CE-9072-362AD1BB923A}"/>
              </a:ext>
            </a:extLst>
          </p:cNvPr>
          <p:cNvSpPr txBox="1"/>
          <p:nvPr/>
        </p:nvSpPr>
        <p:spPr>
          <a:xfrm>
            <a:off x="5852670" y="2899966"/>
            <a:ext cx="2147026" cy="307777"/>
          </a:xfrm>
          <a:prstGeom prst="rect">
            <a:avLst/>
          </a:prstGeom>
          <a:noFill/>
          <a:ln>
            <a:noFill/>
          </a:ln>
        </p:spPr>
        <p:txBody>
          <a:bodyPr wrap="square" rtlCol="1">
            <a:spAutoFit/>
          </a:bodyPr>
          <a:lstStyle/>
          <a:p>
            <a:pPr algn="ctr" rtl="1"/>
            <a:r>
              <a:rPr lang="he-IL">
                <a:solidFill>
                  <a:schemeClr val="accent1"/>
                </a:solidFill>
                <a:latin typeface="Calibri" panose="020F0502020204030204" pitchFamily="34" charset="0"/>
                <a:ea typeface="Calibri" panose="020F0502020204030204" pitchFamily="34" charset="0"/>
                <a:cs typeface="Calibri" panose="020F0502020204030204" pitchFamily="34" charset="0"/>
              </a:rPr>
              <a:t>סוג שני – </a:t>
            </a:r>
            <a:r>
              <a:rPr lang="he-IL" err="1">
                <a:solidFill>
                  <a:schemeClr val="accent1"/>
                </a:solidFill>
                <a:latin typeface="Calibri" panose="020F0502020204030204" pitchFamily="34" charset="0"/>
                <a:ea typeface="Calibri" panose="020F0502020204030204" pitchFamily="34" charset="0"/>
                <a:cs typeface="Calibri" panose="020F0502020204030204" pitchFamily="34" charset="0"/>
              </a:rPr>
              <a:t>מנינגיומה</a:t>
            </a:r>
            <a:r>
              <a:rPr lang="he-IL">
                <a:solidFill>
                  <a:schemeClr val="accent1"/>
                </a:solidFill>
                <a:latin typeface="Calibri" panose="020F0502020204030204" pitchFamily="34" charset="0"/>
                <a:ea typeface="Calibri" panose="020F0502020204030204" pitchFamily="34" charset="0"/>
                <a:cs typeface="Calibri" panose="020F0502020204030204" pitchFamily="34" charset="0"/>
              </a:rPr>
              <a:t> (שפיר)</a:t>
            </a:r>
          </a:p>
        </p:txBody>
      </p:sp>
      <p:pic>
        <p:nvPicPr>
          <p:cNvPr id="2052" name="Picture 4">
            <a:extLst>
              <a:ext uri="{FF2B5EF4-FFF2-40B4-BE49-F238E27FC236}">
                <a16:creationId xmlns:a16="http://schemas.microsoft.com/office/drawing/2014/main" id="{3F7954C9-348A-77A3-DD16-80C8F5721E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589" y="659740"/>
            <a:ext cx="3884177"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A6FEC31-2F87-31ED-7B4F-054E1A9A5E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589" y="3257898"/>
            <a:ext cx="3972054" cy="1371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B0C5AD2-6218-4CCF-A972-14F29E8D1555}"/>
              </a:ext>
            </a:extLst>
          </p:cNvPr>
          <p:cNvSpPr txBox="1"/>
          <p:nvPr/>
        </p:nvSpPr>
        <p:spPr>
          <a:xfrm>
            <a:off x="595423" y="340563"/>
            <a:ext cx="3036827" cy="307777"/>
          </a:xfrm>
          <a:prstGeom prst="rect">
            <a:avLst/>
          </a:prstGeom>
          <a:noFill/>
          <a:ln>
            <a:noFill/>
          </a:ln>
        </p:spPr>
        <p:txBody>
          <a:bodyPr wrap="square" rtlCol="1">
            <a:spAutoFit/>
          </a:bodyPr>
          <a:lstStyle/>
          <a:p>
            <a:pPr algn="ctr" rtl="1"/>
            <a:r>
              <a:rPr lang="he-IL">
                <a:solidFill>
                  <a:schemeClr val="accent1"/>
                </a:solidFill>
                <a:latin typeface="Calibri" panose="020F0502020204030204" pitchFamily="34" charset="0"/>
                <a:ea typeface="Calibri" panose="020F0502020204030204" pitchFamily="34" charset="0"/>
                <a:cs typeface="Calibri" panose="020F0502020204030204" pitchFamily="34" charset="0"/>
              </a:rPr>
              <a:t>סוג שלישי – גידול </a:t>
            </a:r>
            <a:r>
              <a:rPr lang="he-IL" err="1">
                <a:solidFill>
                  <a:schemeClr val="accent1"/>
                </a:solidFill>
                <a:latin typeface="Calibri" panose="020F0502020204030204" pitchFamily="34" charset="0"/>
                <a:ea typeface="Calibri" panose="020F0502020204030204" pitchFamily="34" charset="0"/>
                <a:cs typeface="Calibri" panose="020F0502020204030204" pitchFamily="34" charset="0"/>
              </a:rPr>
              <a:t>ביותרות</a:t>
            </a:r>
            <a:r>
              <a:rPr lang="he-IL">
                <a:solidFill>
                  <a:schemeClr val="accent1"/>
                </a:solidFill>
                <a:latin typeface="Calibri" panose="020F0502020204030204" pitchFamily="34" charset="0"/>
                <a:ea typeface="Calibri" panose="020F0502020204030204" pitchFamily="34" charset="0"/>
                <a:cs typeface="Calibri" panose="020F0502020204030204" pitchFamily="34" charset="0"/>
              </a:rPr>
              <a:t> המוח (ממאיר)</a:t>
            </a:r>
          </a:p>
        </p:txBody>
      </p:sp>
      <p:sp>
        <p:nvSpPr>
          <p:cNvPr id="2" name="TextBox 1">
            <a:extLst>
              <a:ext uri="{FF2B5EF4-FFF2-40B4-BE49-F238E27FC236}">
                <a16:creationId xmlns:a16="http://schemas.microsoft.com/office/drawing/2014/main" id="{C3FBFF22-7198-F300-73C6-C5A9CC0EBD21}"/>
              </a:ext>
            </a:extLst>
          </p:cNvPr>
          <p:cNvSpPr txBox="1"/>
          <p:nvPr/>
        </p:nvSpPr>
        <p:spPr>
          <a:xfrm>
            <a:off x="1226703" y="2950121"/>
            <a:ext cx="2147026" cy="307777"/>
          </a:xfrm>
          <a:prstGeom prst="rect">
            <a:avLst/>
          </a:prstGeom>
          <a:noFill/>
          <a:ln>
            <a:noFill/>
          </a:ln>
        </p:spPr>
        <p:txBody>
          <a:bodyPr wrap="square" rtlCol="1">
            <a:spAutoFit/>
          </a:bodyPr>
          <a:lstStyle/>
          <a:p>
            <a:pPr algn="ctr" rtl="1"/>
            <a:r>
              <a:rPr lang="he-IL">
                <a:solidFill>
                  <a:schemeClr val="accent1"/>
                </a:solidFill>
                <a:latin typeface="Calibri" panose="020F0502020204030204" pitchFamily="34" charset="0"/>
                <a:ea typeface="Calibri" panose="020F0502020204030204" pitchFamily="34" charset="0"/>
                <a:cs typeface="Calibri" panose="020F0502020204030204" pitchFamily="34" charset="0"/>
              </a:rPr>
              <a:t>סוג רביעי – ללא גידול</a:t>
            </a:r>
          </a:p>
        </p:txBody>
      </p:sp>
      <p:grpSp>
        <p:nvGrpSpPr>
          <p:cNvPr id="1079" name="Group 1078">
            <a:extLst>
              <a:ext uri="{FF2B5EF4-FFF2-40B4-BE49-F238E27FC236}">
                <a16:creationId xmlns:a16="http://schemas.microsoft.com/office/drawing/2014/main" id="{854059CE-B8C1-4A78-E0FB-3F39A734C016}"/>
              </a:ext>
            </a:extLst>
          </p:cNvPr>
          <p:cNvGrpSpPr/>
          <p:nvPr/>
        </p:nvGrpSpPr>
        <p:grpSpPr>
          <a:xfrm>
            <a:off x="9601270" y="1350044"/>
            <a:ext cx="748595" cy="664369"/>
            <a:chOff x="7909630" y="1342424"/>
            <a:chExt cx="748595" cy="664369"/>
          </a:xfrm>
        </p:grpSpPr>
        <p:sp>
          <p:nvSpPr>
            <p:cNvPr id="1080" name="Google Shape;178;p33">
              <a:extLst>
                <a:ext uri="{FF2B5EF4-FFF2-40B4-BE49-F238E27FC236}">
                  <a16:creationId xmlns:a16="http://schemas.microsoft.com/office/drawing/2014/main" id="{CDF7535F-647F-0453-4589-226E5B836842}"/>
                </a:ext>
              </a:extLst>
            </p:cNvPr>
            <p:cNvSpPr/>
            <p:nvPr/>
          </p:nvSpPr>
          <p:spPr>
            <a:xfrm>
              <a:off x="7948920" y="1342424"/>
              <a:ext cx="670014" cy="664369"/>
            </a:xfrm>
            <a:prstGeom prst="ellipse">
              <a:avLst/>
            </a:prstGeom>
            <a:gradFill>
              <a:gsLst>
                <a:gs pos="0">
                  <a:srgbClr val="E4F1F2"/>
                </a:gs>
                <a:gs pos="100000">
                  <a:srgbClr val="D0E7EA"/>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81" name="Google Shape;190;p33">
              <a:extLst>
                <a:ext uri="{FF2B5EF4-FFF2-40B4-BE49-F238E27FC236}">
                  <a16:creationId xmlns:a16="http://schemas.microsoft.com/office/drawing/2014/main" id="{1FD86865-A67E-D612-613F-1B7CFC701D9A}"/>
                </a:ext>
              </a:extLst>
            </p:cNvPr>
            <p:cNvSpPr txBox="1">
              <a:spLocks/>
            </p:cNvSpPr>
            <p:nvPr/>
          </p:nvSpPr>
          <p:spPr>
            <a:xfrm>
              <a:off x="7909630" y="1451926"/>
              <a:ext cx="748595" cy="4453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oboto"/>
                <a:buNone/>
                <a:defRPr sz="3600" b="1" i="0" u="none" strike="noStrike" cap="none">
                  <a:solidFill>
                    <a:srgbClr val="101122"/>
                  </a:solidFill>
                  <a:latin typeface="Roboto"/>
                  <a:ea typeface="Roboto"/>
                  <a:cs typeface="Roboto"/>
                  <a:sym typeface="Roboto"/>
                </a:defRPr>
              </a:lvl1pPr>
              <a:lvl2pPr marR="0" lvl="1"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2pPr>
              <a:lvl3pPr marR="0" lvl="2"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3pPr>
              <a:lvl4pPr marR="0" lvl="3"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4pPr>
              <a:lvl5pPr marR="0" lvl="4"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5pPr>
              <a:lvl6pPr marR="0" lvl="5"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6pPr>
              <a:lvl7pPr marR="0" lvl="6"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7pPr>
              <a:lvl8pPr marR="0" lvl="7"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8pPr>
              <a:lvl9pPr marR="0" lvl="8"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9pPr>
            </a:lstStyle>
            <a:p>
              <a:pPr marL="0" marR="0" lvl="0" indent="0" algn="ctr" defTabSz="914400" rtl="0" eaLnBrk="1" fontAlgn="auto" latinLnBrk="0" hangingPunct="1">
                <a:lnSpc>
                  <a:spcPct val="100000"/>
                </a:lnSpc>
                <a:spcBef>
                  <a:spcPts val="0"/>
                </a:spcBef>
                <a:spcAft>
                  <a:spcPts val="0"/>
                </a:spcAft>
                <a:buClr>
                  <a:srgbClr val="000000"/>
                </a:buClr>
                <a:buSzPts val="3600"/>
                <a:buFont typeface="Roboto"/>
                <a:buNone/>
                <a:tabLst/>
                <a:defRPr/>
              </a:pPr>
              <a:r>
                <a:rPr kumimoji="0" lang="he-IL" sz="2000" b="1" i="0" u="none" strike="noStrike" kern="0" cap="none" spc="0" normalizeH="0" baseline="0" noProof="0">
                  <a:ln>
                    <a:noFill/>
                  </a:ln>
                  <a:solidFill>
                    <a:srgbClr val="101122"/>
                  </a:solidFill>
                  <a:effectLst/>
                  <a:uLnTx/>
                  <a:uFillTx/>
                  <a:latin typeface="Roboto"/>
                  <a:ea typeface="Roboto"/>
                  <a:cs typeface="Roboto"/>
                  <a:sym typeface="Roboto"/>
                </a:rPr>
                <a:t>01</a:t>
              </a:r>
            </a:p>
          </p:txBody>
        </p:sp>
      </p:grpSp>
      <p:grpSp>
        <p:nvGrpSpPr>
          <p:cNvPr id="1082" name="Group 1081">
            <a:extLst>
              <a:ext uri="{FF2B5EF4-FFF2-40B4-BE49-F238E27FC236}">
                <a16:creationId xmlns:a16="http://schemas.microsoft.com/office/drawing/2014/main" id="{2655239C-B2A6-212B-47AE-F6B1DE3E6C8A}"/>
              </a:ext>
            </a:extLst>
          </p:cNvPr>
          <p:cNvGrpSpPr/>
          <p:nvPr/>
        </p:nvGrpSpPr>
        <p:grpSpPr>
          <a:xfrm>
            <a:off x="9601270" y="2416844"/>
            <a:ext cx="748595" cy="664369"/>
            <a:chOff x="7909630" y="1342424"/>
            <a:chExt cx="748595" cy="664369"/>
          </a:xfrm>
        </p:grpSpPr>
        <p:sp>
          <p:nvSpPr>
            <p:cNvPr id="1083" name="Google Shape;178;p33">
              <a:extLst>
                <a:ext uri="{FF2B5EF4-FFF2-40B4-BE49-F238E27FC236}">
                  <a16:creationId xmlns:a16="http://schemas.microsoft.com/office/drawing/2014/main" id="{7F595644-5041-64A3-7DAE-34315BE703C2}"/>
                </a:ext>
              </a:extLst>
            </p:cNvPr>
            <p:cNvSpPr/>
            <p:nvPr/>
          </p:nvSpPr>
          <p:spPr>
            <a:xfrm>
              <a:off x="7948920" y="1342424"/>
              <a:ext cx="670014" cy="664369"/>
            </a:xfrm>
            <a:prstGeom prst="ellipse">
              <a:avLst/>
            </a:prstGeom>
            <a:gradFill>
              <a:gsLst>
                <a:gs pos="0">
                  <a:srgbClr val="E4F1F2"/>
                </a:gs>
                <a:gs pos="100000">
                  <a:srgbClr val="D0E7EA"/>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84" name="Google Shape;190;p33">
              <a:extLst>
                <a:ext uri="{FF2B5EF4-FFF2-40B4-BE49-F238E27FC236}">
                  <a16:creationId xmlns:a16="http://schemas.microsoft.com/office/drawing/2014/main" id="{34C8C656-5E72-5C51-3859-4E8D2E57E67C}"/>
                </a:ext>
              </a:extLst>
            </p:cNvPr>
            <p:cNvSpPr txBox="1">
              <a:spLocks/>
            </p:cNvSpPr>
            <p:nvPr/>
          </p:nvSpPr>
          <p:spPr>
            <a:xfrm>
              <a:off x="7909630" y="1451926"/>
              <a:ext cx="748595" cy="4453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oboto"/>
                <a:buNone/>
                <a:defRPr sz="3600" b="1" i="0" u="none" strike="noStrike" cap="none">
                  <a:solidFill>
                    <a:srgbClr val="101122"/>
                  </a:solidFill>
                  <a:latin typeface="Roboto"/>
                  <a:ea typeface="Roboto"/>
                  <a:cs typeface="Roboto"/>
                  <a:sym typeface="Roboto"/>
                </a:defRPr>
              </a:lvl1pPr>
              <a:lvl2pPr marR="0" lvl="1"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2pPr>
              <a:lvl3pPr marR="0" lvl="2"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3pPr>
              <a:lvl4pPr marR="0" lvl="3"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4pPr>
              <a:lvl5pPr marR="0" lvl="4"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5pPr>
              <a:lvl6pPr marR="0" lvl="5"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6pPr>
              <a:lvl7pPr marR="0" lvl="6"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7pPr>
              <a:lvl8pPr marR="0" lvl="7"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8pPr>
              <a:lvl9pPr marR="0" lvl="8"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9pPr>
            </a:lstStyle>
            <a:p>
              <a:pPr marL="0" marR="0" lvl="0" indent="0" algn="ctr" defTabSz="914400" rtl="0" eaLnBrk="1" fontAlgn="auto" latinLnBrk="0" hangingPunct="1">
                <a:lnSpc>
                  <a:spcPct val="100000"/>
                </a:lnSpc>
                <a:spcBef>
                  <a:spcPts val="0"/>
                </a:spcBef>
                <a:spcAft>
                  <a:spcPts val="0"/>
                </a:spcAft>
                <a:buClr>
                  <a:srgbClr val="000000"/>
                </a:buClr>
                <a:buSzPts val="3600"/>
                <a:buFont typeface="Roboto"/>
                <a:buNone/>
                <a:tabLst/>
                <a:defRPr/>
              </a:pPr>
              <a:r>
                <a:rPr kumimoji="0" lang="he-IL" sz="2000" b="1" i="0" u="none" strike="noStrike" kern="0" cap="none" spc="0" normalizeH="0" baseline="0" noProof="0">
                  <a:ln>
                    <a:noFill/>
                  </a:ln>
                  <a:solidFill>
                    <a:srgbClr val="101122"/>
                  </a:solidFill>
                  <a:effectLst/>
                  <a:uLnTx/>
                  <a:uFillTx/>
                  <a:latin typeface="Roboto"/>
                  <a:ea typeface="Roboto"/>
                  <a:cs typeface="Roboto"/>
                  <a:sym typeface="Roboto"/>
                </a:rPr>
                <a:t>02</a:t>
              </a:r>
            </a:p>
          </p:txBody>
        </p:sp>
      </p:grpSp>
      <p:grpSp>
        <p:nvGrpSpPr>
          <p:cNvPr id="1085" name="Group 1084">
            <a:extLst>
              <a:ext uri="{FF2B5EF4-FFF2-40B4-BE49-F238E27FC236}">
                <a16:creationId xmlns:a16="http://schemas.microsoft.com/office/drawing/2014/main" id="{129B65A7-50BD-D7DD-0B22-18D63F43DD06}"/>
              </a:ext>
            </a:extLst>
          </p:cNvPr>
          <p:cNvGrpSpPr/>
          <p:nvPr/>
        </p:nvGrpSpPr>
        <p:grpSpPr>
          <a:xfrm>
            <a:off x="9601269" y="3593146"/>
            <a:ext cx="748595" cy="664369"/>
            <a:chOff x="7909630" y="1342424"/>
            <a:chExt cx="748595" cy="664369"/>
          </a:xfrm>
        </p:grpSpPr>
        <p:sp>
          <p:nvSpPr>
            <p:cNvPr id="1086" name="Google Shape;178;p33">
              <a:extLst>
                <a:ext uri="{FF2B5EF4-FFF2-40B4-BE49-F238E27FC236}">
                  <a16:creationId xmlns:a16="http://schemas.microsoft.com/office/drawing/2014/main" id="{FDD30CA1-FAC4-9E40-41BC-4A7D6A08FC7F}"/>
                </a:ext>
              </a:extLst>
            </p:cNvPr>
            <p:cNvSpPr/>
            <p:nvPr/>
          </p:nvSpPr>
          <p:spPr>
            <a:xfrm>
              <a:off x="7948920" y="1342424"/>
              <a:ext cx="670014" cy="664369"/>
            </a:xfrm>
            <a:prstGeom prst="ellipse">
              <a:avLst/>
            </a:prstGeom>
            <a:gradFill>
              <a:gsLst>
                <a:gs pos="0">
                  <a:srgbClr val="E4F1F2"/>
                </a:gs>
                <a:gs pos="100000">
                  <a:srgbClr val="D0E7EA"/>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87" name="Google Shape;190;p33">
              <a:extLst>
                <a:ext uri="{FF2B5EF4-FFF2-40B4-BE49-F238E27FC236}">
                  <a16:creationId xmlns:a16="http://schemas.microsoft.com/office/drawing/2014/main" id="{C8138865-F551-0492-4053-5A07E4513C71}"/>
                </a:ext>
              </a:extLst>
            </p:cNvPr>
            <p:cNvSpPr txBox="1">
              <a:spLocks/>
            </p:cNvSpPr>
            <p:nvPr/>
          </p:nvSpPr>
          <p:spPr>
            <a:xfrm>
              <a:off x="7909630" y="1451926"/>
              <a:ext cx="748595" cy="4453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oboto"/>
                <a:buNone/>
                <a:defRPr sz="3600" b="1" i="0" u="none" strike="noStrike" cap="none">
                  <a:solidFill>
                    <a:srgbClr val="101122"/>
                  </a:solidFill>
                  <a:latin typeface="Roboto"/>
                  <a:ea typeface="Roboto"/>
                  <a:cs typeface="Roboto"/>
                  <a:sym typeface="Roboto"/>
                </a:defRPr>
              </a:lvl1pPr>
              <a:lvl2pPr marR="0" lvl="1"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2pPr>
              <a:lvl3pPr marR="0" lvl="2"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3pPr>
              <a:lvl4pPr marR="0" lvl="3"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4pPr>
              <a:lvl5pPr marR="0" lvl="4"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5pPr>
              <a:lvl6pPr marR="0" lvl="5"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6pPr>
              <a:lvl7pPr marR="0" lvl="6"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7pPr>
              <a:lvl8pPr marR="0" lvl="7"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8pPr>
              <a:lvl9pPr marR="0" lvl="8"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9pPr>
            </a:lstStyle>
            <a:p>
              <a:pPr marL="0" marR="0" lvl="0" indent="0" algn="ctr" defTabSz="914400" rtl="0" eaLnBrk="1" fontAlgn="auto" latinLnBrk="0" hangingPunct="1">
                <a:lnSpc>
                  <a:spcPct val="100000"/>
                </a:lnSpc>
                <a:spcBef>
                  <a:spcPts val="0"/>
                </a:spcBef>
                <a:spcAft>
                  <a:spcPts val="0"/>
                </a:spcAft>
                <a:buClr>
                  <a:srgbClr val="000000"/>
                </a:buClr>
                <a:buSzPts val="3600"/>
                <a:buFont typeface="Roboto"/>
                <a:buNone/>
                <a:tabLst/>
                <a:defRPr/>
              </a:pPr>
              <a:r>
                <a:rPr kumimoji="0" lang="he-IL" sz="2000" b="1" i="0" u="none" strike="noStrike" kern="0" cap="none" spc="0" normalizeH="0" baseline="0" noProof="0">
                  <a:ln>
                    <a:noFill/>
                  </a:ln>
                  <a:solidFill>
                    <a:srgbClr val="101122"/>
                  </a:solidFill>
                  <a:effectLst/>
                  <a:uLnTx/>
                  <a:uFillTx/>
                  <a:latin typeface="Roboto"/>
                  <a:ea typeface="Roboto"/>
                  <a:cs typeface="Roboto"/>
                  <a:sym typeface="Roboto"/>
                </a:rPr>
                <a:t>03</a:t>
              </a:r>
            </a:p>
          </p:txBody>
        </p:sp>
      </p:grpSp>
      <p:grpSp>
        <p:nvGrpSpPr>
          <p:cNvPr id="2048" name="Group 2047">
            <a:extLst>
              <a:ext uri="{FF2B5EF4-FFF2-40B4-BE49-F238E27FC236}">
                <a16:creationId xmlns:a16="http://schemas.microsoft.com/office/drawing/2014/main" id="{D81749C7-E499-12A5-B57D-75AFF50460F2}"/>
              </a:ext>
            </a:extLst>
          </p:cNvPr>
          <p:cNvGrpSpPr/>
          <p:nvPr/>
        </p:nvGrpSpPr>
        <p:grpSpPr>
          <a:xfrm>
            <a:off x="-833844" y="1350044"/>
            <a:ext cx="748595" cy="664369"/>
            <a:chOff x="7909630" y="1342424"/>
            <a:chExt cx="748595" cy="664369"/>
          </a:xfrm>
        </p:grpSpPr>
        <p:sp>
          <p:nvSpPr>
            <p:cNvPr id="2049" name="Google Shape;178;p33">
              <a:extLst>
                <a:ext uri="{FF2B5EF4-FFF2-40B4-BE49-F238E27FC236}">
                  <a16:creationId xmlns:a16="http://schemas.microsoft.com/office/drawing/2014/main" id="{6B469D7D-352C-3AF7-859B-3D49D8B9C680}"/>
                </a:ext>
              </a:extLst>
            </p:cNvPr>
            <p:cNvSpPr/>
            <p:nvPr/>
          </p:nvSpPr>
          <p:spPr>
            <a:xfrm>
              <a:off x="7948920" y="1342424"/>
              <a:ext cx="670014" cy="664369"/>
            </a:xfrm>
            <a:prstGeom prst="ellipse">
              <a:avLst/>
            </a:prstGeom>
            <a:gradFill>
              <a:gsLst>
                <a:gs pos="0">
                  <a:srgbClr val="E4F1F2"/>
                </a:gs>
                <a:gs pos="100000">
                  <a:srgbClr val="D0E7EA"/>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50" name="Google Shape;190;p33">
              <a:extLst>
                <a:ext uri="{FF2B5EF4-FFF2-40B4-BE49-F238E27FC236}">
                  <a16:creationId xmlns:a16="http://schemas.microsoft.com/office/drawing/2014/main" id="{BEF6C135-B669-BDFC-4EA2-4240C47C50B0}"/>
                </a:ext>
              </a:extLst>
            </p:cNvPr>
            <p:cNvSpPr txBox="1">
              <a:spLocks/>
            </p:cNvSpPr>
            <p:nvPr/>
          </p:nvSpPr>
          <p:spPr>
            <a:xfrm>
              <a:off x="7909630" y="1451926"/>
              <a:ext cx="748595" cy="4453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oboto"/>
                <a:buNone/>
                <a:defRPr sz="3600" b="1" i="0" u="none" strike="noStrike" cap="none">
                  <a:solidFill>
                    <a:srgbClr val="101122"/>
                  </a:solidFill>
                  <a:latin typeface="Roboto"/>
                  <a:ea typeface="Roboto"/>
                  <a:cs typeface="Roboto"/>
                  <a:sym typeface="Roboto"/>
                </a:defRPr>
              </a:lvl1pPr>
              <a:lvl2pPr marR="0" lvl="1"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2pPr>
              <a:lvl3pPr marR="0" lvl="2"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3pPr>
              <a:lvl4pPr marR="0" lvl="3"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4pPr>
              <a:lvl5pPr marR="0" lvl="4"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5pPr>
              <a:lvl6pPr marR="0" lvl="5"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6pPr>
              <a:lvl7pPr marR="0" lvl="6"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7pPr>
              <a:lvl8pPr marR="0" lvl="7"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8pPr>
              <a:lvl9pPr marR="0" lvl="8"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9pPr>
            </a:lstStyle>
            <a:p>
              <a:pPr marL="0" marR="0" lvl="0" indent="0" algn="ctr" defTabSz="914400" rtl="0" eaLnBrk="1" fontAlgn="auto" latinLnBrk="0" hangingPunct="1">
                <a:lnSpc>
                  <a:spcPct val="100000"/>
                </a:lnSpc>
                <a:spcBef>
                  <a:spcPts val="0"/>
                </a:spcBef>
                <a:spcAft>
                  <a:spcPts val="0"/>
                </a:spcAft>
                <a:buClr>
                  <a:srgbClr val="000000"/>
                </a:buClr>
                <a:buSzPts val="3600"/>
                <a:buFont typeface="Roboto"/>
                <a:buNone/>
                <a:tabLst/>
                <a:defRPr/>
              </a:pPr>
              <a:r>
                <a:rPr kumimoji="0" lang="he-IL" sz="2000" b="1" i="0" u="none" strike="noStrike" kern="0" cap="none" spc="0" normalizeH="0" baseline="0" noProof="0">
                  <a:ln>
                    <a:noFill/>
                  </a:ln>
                  <a:solidFill>
                    <a:srgbClr val="101122"/>
                  </a:solidFill>
                  <a:effectLst/>
                  <a:uLnTx/>
                  <a:uFillTx/>
                  <a:latin typeface="Roboto"/>
                  <a:ea typeface="Roboto"/>
                  <a:cs typeface="Roboto"/>
                  <a:sym typeface="Roboto"/>
                </a:rPr>
                <a:t>04</a:t>
              </a:r>
            </a:p>
          </p:txBody>
        </p:sp>
      </p:grpSp>
      <p:grpSp>
        <p:nvGrpSpPr>
          <p:cNvPr id="2051" name="Group 2050">
            <a:extLst>
              <a:ext uri="{FF2B5EF4-FFF2-40B4-BE49-F238E27FC236}">
                <a16:creationId xmlns:a16="http://schemas.microsoft.com/office/drawing/2014/main" id="{C28C9539-51EB-534A-A5E0-AA12AA5CA7FF}"/>
              </a:ext>
            </a:extLst>
          </p:cNvPr>
          <p:cNvGrpSpPr/>
          <p:nvPr/>
        </p:nvGrpSpPr>
        <p:grpSpPr>
          <a:xfrm>
            <a:off x="-833844" y="2416844"/>
            <a:ext cx="748595" cy="664369"/>
            <a:chOff x="7909630" y="1342424"/>
            <a:chExt cx="748595" cy="664369"/>
          </a:xfrm>
        </p:grpSpPr>
        <p:sp>
          <p:nvSpPr>
            <p:cNvPr id="2053" name="Google Shape;178;p33">
              <a:extLst>
                <a:ext uri="{FF2B5EF4-FFF2-40B4-BE49-F238E27FC236}">
                  <a16:creationId xmlns:a16="http://schemas.microsoft.com/office/drawing/2014/main" id="{8C215EB2-C02E-1345-03DC-08646452324A}"/>
                </a:ext>
              </a:extLst>
            </p:cNvPr>
            <p:cNvSpPr/>
            <p:nvPr/>
          </p:nvSpPr>
          <p:spPr>
            <a:xfrm>
              <a:off x="7948920" y="1342424"/>
              <a:ext cx="670014" cy="664369"/>
            </a:xfrm>
            <a:prstGeom prst="ellipse">
              <a:avLst/>
            </a:prstGeom>
            <a:gradFill>
              <a:gsLst>
                <a:gs pos="0">
                  <a:srgbClr val="E4F1F2"/>
                </a:gs>
                <a:gs pos="100000">
                  <a:srgbClr val="D0E7EA"/>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55" name="Google Shape;190;p33">
              <a:extLst>
                <a:ext uri="{FF2B5EF4-FFF2-40B4-BE49-F238E27FC236}">
                  <a16:creationId xmlns:a16="http://schemas.microsoft.com/office/drawing/2014/main" id="{4E18E50A-CA2D-E247-533E-360ACAD031B2}"/>
                </a:ext>
              </a:extLst>
            </p:cNvPr>
            <p:cNvSpPr txBox="1">
              <a:spLocks/>
            </p:cNvSpPr>
            <p:nvPr/>
          </p:nvSpPr>
          <p:spPr>
            <a:xfrm>
              <a:off x="7909630" y="1451926"/>
              <a:ext cx="748595" cy="4453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oboto"/>
                <a:buNone/>
                <a:defRPr sz="3600" b="1" i="0" u="none" strike="noStrike" cap="none">
                  <a:solidFill>
                    <a:srgbClr val="101122"/>
                  </a:solidFill>
                  <a:latin typeface="Roboto"/>
                  <a:ea typeface="Roboto"/>
                  <a:cs typeface="Roboto"/>
                  <a:sym typeface="Roboto"/>
                </a:defRPr>
              </a:lvl1pPr>
              <a:lvl2pPr marR="0" lvl="1"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2pPr>
              <a:lvl3pPr marR="0" lvl="2"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3pPr>
              <a:lvl4pPr marR="0" lvl="3"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4pPr>
              <a:lvl5pPr marR="0" lvl="4"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5pPr>
              <a:lvl6pPr marR="0" lvl="5"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6pPr>
              <a:lvl7pPr marR="0" lvl="6"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7pPr>
              <a:lvl8pPr marR="0" lvl="7"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8pPr>
              <a:lvl9pPr marR="0" lvl="8"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9pPr>
            </a:lstStyle>
            <a:p>
              <a:pPr marL="0" marR="0" lvl="0" indent="0" algn="ctr" defTabSz="914400" rtl="0" eaLnBrk="1" fontAlgn="auto" latinLnBrk="0" hangingPunct="1">
                <a:lnSpc>
                  <a:spcPct val="100000"/>
                </a:lnSpc>
                <a:spcBef>
                  <a:spcPts val="0"/>
                </a:spcBef>
                <a:spcAft>
                  <a:spcPts val="0"/>
                </a:spcAft>
                <a:buClr>
                  <a:srgbClr val="000000"/>
                </a:buClr>
                <a:buSzPts val="3600"/>
                <a:buFont typeface="Roboto"/>
                <a:buNone/>
                <a:tabLst/>
                <a:defRPr/>
              </a:pPr>
              <a:r>
                <a:rPr kumimoji="0" lang="he-IL" sz="2000" b="1" i="0" u="none" strike="noStrike" kern="0" cap="none" spc="0" normalizeH="0" baseline="0" noProof="0">
                  <a:ln>
                    <a:noFill/>
                  </a:ln>
                  <a:solidFill>
                    <a:srgbClr val="101122"/>
                  </a:solidFill>
                  <a:effectLst/>
                  <a:uLnTx/>
                  <a:uFillTx/>
                  <a:latin typeface="Roboto"/>
                  <a:ea typeface="Roboto"/>
                  <a:cs typeface="Roboto"/>
                  <a:sym typeface="Roboto"/>
                </a:rPr>
                <a:t>05</a:t>
              </a:r>
            </a:p>
          </p:txBody>
        </p:sp>
      </p:grpSp>
    </p:spTree>
    <p:extLst>
      <p:ext uri="{BB962C8B-B14F-4D97-AF65-F5344CB8AC3E}">
        <p14:creationId xmlns:p14="http://schemas.microsoft.com/office/powerpoint/2010/main" val="28615324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061"/>
        <p:cNvGrpSpPr/>
        <p:nvPr/>
      </p:nvGrpSpPr>
      <p:grpSpPr>
        <a:xfrm>
          <a:off x="0" y="0"/>
          <a:ext cx="0" cy="0"/>
          <a:chOff x="0" y="0"/>
          <a:chExt cx="0" cy="0"/>
        </a:xfrm>
      </p:grpSpPr>
      <p:sp>
        <p:nvSpPr>
          <p:cNvPr id="4" name="TextBox 3">
            <a:extLst>
              <a:ext uri="{FF2B5EF4-FFF2-40B4-BE49-F238E27FC236}">
                <a16:creationId xmlns:a16="http://schemas.microsoft.com/office/drawing/2014/main" id="{F645CAD3-8F45-57C8-BB35-945BA206E4BC}"/>
              </a:ext>
            </a:extLst>
          </p:cNvPr>
          <p:cNvSpPr txBox="1"/>
          <p:nvPr/>
        </p:nvSpPr>
        <p:spPr>
          <a:xfrm>
            <a:off x="1506202" y="462381"/>
            <a:ext cx="6026726" cy="717761"/>
          </a:xfrm>
          <a:prstGeom prst="rect">
            <a:avLst/>
          </a:prstGeom>
          <a:noFill/>
        </p:spPr>
        <p:txBody>
          <a:bodyPr wrap="square">
            <a:spAutoFit/>
          </a:bodyPr>
          <a:lstStyle/>
          <a:p>
            <a:pPr marL="0" marR="0" algn="ctr" rtl="1">
              <a:lnSpc>
                <a:spcPct val="107000"/>
              </a:lnSpc>
              <a:spcBef>
                <a:spcPts val="0"/>
              </a:spcBef>
              <a:spcAft>
                <a:spcPts val="800"/>
              </a:spcAft>
            </a:pPr>
            <a:r>
              <a:rPr lang="he-IL" sz="4000" b="1" kern="100">
                <a:solidFill>
                  <a:schemeClr val="accent1"/>
                </a:solidFill>
                <a:effectLst/>
                <a:latin typeface="Calibri" panose="020F0502020204030204" pitchFamily="34" charset="0"/>
                <a:ea typeface="Calibri" panose="020F0502020204030204" pitchFamily="34" charset="0"/>
                <a:cs typeface="Calibri" panose="020F0502020204030204" pitchFamily="34" charset="0"/>
              </a:rPr>
              <a:t>ניתוח נתונים ראשוני</a:t>
            </a:r>
            <a:endParaRPr lang="en-US" sz="4000" b="1" kern="100">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2" name="תמונה 2" descr="תמונה שמכילה טקסט, תרשים, צילום מסך, גופן&#10;&#10;התיאור נוצר באופן אוטומטי">
            <a:extLst>
              <a:ext uri="{FF2B5EF4-FFF2-40B4-BE49-F238E27FC236}">
                <a16:creationId xmlns:a16="http://schemas.microsoft.com/office/drawing/2014/main" id="{DDD7303D-62F8-3D3F-4983-35A645737E9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0327" y="2328144"/>
            <a:ext cx="7703345" cy="1935956"/>
          </a:xfrm>
          <a:prstGeom prst="rect">
            <a:avLst/>
          </a:prstGeom>
          <a:noFill/>
          <a:ln>
            <a:noFill/>
          </a:ln>
        </p:spPr>
      </p:pic>
      <p:sp>
        <p:nvSpPr>
          <p:cNvPr id="5" name="TextBox 4">
            <a:extLst>
              <a:ext uri="{FF2B5EF4-FFF2-40B4-BE49-F238E27FC236}">
                <a16:creationId xmlns:a16="http://schemas.microsoft.com/office/drawing/2014/main" id="{9FA20672-D101-93B7-D65C-806174621D48}"/>
              </a:ext>
            </a:extLst>
          </p:cNvPr>
          <p:cNvSpPr txBox="1"/>
          <p:nvPr/>
        </p:nvSpPr>
        <p:spPr>
          <a:xfrm>
            <a:off x="1506202" y="1349188"/>
            <a:ext cx="6026726" cy="676467"/>
          </a:xfrm>
          <a:prstGeom prst="rect">
            <a:avLst/>
          </a:prstGeom>
          <a:noFill/>
        </p:spPr>
        <p:txBody>
          <a:bodyPr wrap="square">
            <a:spAutoFit/>
          </a:bodyPr>
          <a:lstStyle/>
          <a:p>
            <a:pPr algn="ctr" rtl="1">
              <a:lnSpc>
                <a:spcPct val="107000"/>
              </a:lnSpc>
              <a:spcAft>
                <a:spcPts val="800"/>
              </a:spcAft>
            </a:pPr>
            <a:r>
              <a:rPr lang="he-IL" sz="1500" b="1" kern="100">
                <a:solidFill>
                  <a:schemeClr val="accent1"/>
                </a:solidFill>
                <a:effectLst/>
                <a:latin typeface="Calibri" panose="020F0502020204030204" pitchFamily="34" charset="0"/>
                <a:ea typeface="Calibri" panose="020F0502020204030204" pitchFamily="34" charset="0"/>
                <a:cs typeface="Calibri" panose="020F0502020204030204" pitchFamily="34" charset="0"/>
              </a:rPr>
              <a:t>סט אימון : 2870 תמונות </a:t>
            </a:r>
            <a:endParaRPr lang="en-US" sz="1500" b="1" kern="100">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rtl="1">
              <a:lnSpc>
                <a:spcPct val="107000"/>
              </a:lnSpc>
              <a:spcBef>
                <a:spcPts val="0"/>
              </a:spcBef>
              <a:spcAft>
                <a:spcPts val="800"/>
              </a:spcAft>
            </a:pPr>
            <a:r>
              <a:rPr lang="he-IL" sz="1500" b="1" kern="100">
                <a:solidFill>
                  <a:schemeClr val="accent1"/>
                </a:solidFill>
                <a:effectLst/>
                <a:latin typeface="Calibri" panose="020F0502020204030204" pitchFamily="34" charset="0"/>
                <a:ea typeface="Calibri" panose="020F0502020204030204" pitchFamily="34" charset="0"/>
                <a:cs typeface="Calibri" panose="020F0502020204030204" pitchFamily="34" charset="0"/>
              </a:rPr>
              <a:t>סט מבחן : 394 תמונות</a:t>
            </a:r>
            <a:endParaRPr lang="en-US" sz="1500" b="1" kern="100">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7" name="Google Shape;1566;p54">
            <a:extLst>
              <a:ext uri="{FF2B5EF4-FFF2-40B4-BE49-F238E27FC236}">
                <a16:creationId xmlns:a16="http://schemas.microsoft.com/office/drawing/2014/main" id="{81E332BD-5523-73F3-62C8-759F85D16885}"/>
              </a:ext>
            </a:extLst>
          </p:cNvPr>
          <p:cNvSpPr/>
          <p:nvPr/>
        </p:nvSpPr>
        <p:spPr>
          <a:xfrm>
            <a:off x="9353334" y="201731"/>
            <a:ext cx="66766" cy="56398"/>
          </a:xfrm>
          <a:custGeom>
            <a:avLst/>
            <a:gdLst/>
            <a:ahLst/>
            <a:cxnLst/>
            <a:rect l="l" t="t" r="r" b="b"/>
            <a:pathLst>
              <a:path w="1874" h="1583" extrusionOk="0">
                <a:moveTo>
                  <a:pt x="1410" y="0"/>
                </a:moveTo>
                <a:cubicBezTo>
                  <a:pt x="1288" y="0"/>
                  <a:pt x="1153" y="37"/>
                  <a:pt x="1009" y="87"/>
                </a:cubicBezTo>
                <a:cubicBezTo>
                  <a:pt x="937" y="121"/>
                  <a:pt x="843" y="131"/>
                  <a:pt x="778" y="190"/>
                </a:cubicBezTo>
                <a:lnTo>
                  <a:pt x="561" y="347"/>
                </a:lnTo>
                <a:cubicBezTo>
                  <a:pt x="282" y="573"/>
                  <a:pt x="122" y="903"/>
                  <a:pt x="66" y="1154"/>
                </a:cubicBezTo>
                <a:cubicBezTo>
                  <a:pt x="0" y="1406"/>
                  <a:pt x="43" y="1583"/>
                  <a:pt x="43" y="1583"/>
                </a:cubicBezTo>
                <a:cubicBezTo>
                  <a:pt x="43" y="1583"/>
                  <a:pt x="159" y="1449"/>
                  <a:pt x="318" y="1283"/>
                </a:cubicBezTo>
                <a:cubicBezTo>
                  <a:pt x="384" y="1189"/>
                  <a:pt x="501" y="1112"/>
                  <a:pt x="582" y="1007"/>
                </a:cubicBezTo>
                <a:cubicBezTo>
                  <a:pt x="694" y="930"/>
                  <a:pt x="771" y="807"/>
                  <a:pt x="891" y="734"/>
                </a:cubicBezTo>
                <a:cubicBezTo>
                  <a:pt x="996" y="646"/>
                  <a:pt x="1098" y="548"/>
                  <a:pt x="1214" y="486"/>
                </a:cubicBezTo>
                <a:cubicBezTo>
                  <a:pt x="1326" y="420"/>
                  <a:pt x="1418" y="308"/>
                  <a:pt x="1526" y="276"/>
                </a:cubicBezTo>
                <a:cubicBezTo>
                  <a:pt x="1725" y="171"/>
                  <a:pt x="1873" y="55"/>
                  <a:pt x="1873" y="55"/>
                </a:cubicBezTo>
                <a:cubicBezTo>
                  <a:pt x="1873" y="55"/>
                  <a:pt x="1712" y="6"/>
                  <a:pt x="1447" y="1"/>
                </a:cubicBezTo>
                <a:cubicBezTo>
                  <a:pt x="1435" y="1"/>
                  <a:pt x="1423" y="0"/>
                  <a:pt x="14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68;p54">
            <a:extLst>
              <a:ext uri="{FF2B5EF4-FFF2-40B4-BE49-F238E27FC236}">
                <a16:creationId xmlns:a16="http://schemas.microsoft.com/office/drawing/2014/main" id="{9964ADA7-FE89-B8B5-46AB-94973BD88B21}"/>
              </a:ext>
            </a:extLst>
          </p:cNvPr>
          <p:cNvSpPr/>
          <p:nvPr/>
        </p:nvSpPr>
        <p:spPr>
          <a:xfrm>
            <a:off x="9423200" y="1067017"/>
            <a:ext cx="57396" cy="36304"/>
          </a:xfrm>
          <a:custGeom>
            <a:avLst/>
            <a:gdLst/>
            <a:ahLst/>
            <a:cxnLst/>
            <a:rect l="l" t="t" r="r" b="b"/>
            <a:pathLst>
              <a:path w="1611" h="1019" extrusionOk="0">
                <a:moveTo>
                  <a:pt x="409" y="0"/>
                </a:moveTo>
                <a:cubicBezTo>
                  <a:pt x="325" y="0"/>
                  <a:pt x="240" y="29"/>
                  <a:pt x="172" y="89"/>
                </a:cubicBezTo>
                <a:cubicBezTo>
                  <a:pt x="18" y="221"/>
                  <a:pt x="1" y="451"/>
                  <a:pt x="131" y="604"/>
                </a:cubicBezTo>
                <a:cubicBezTo>
                  <a:pt x="131" y="603"/>
                  <a:pt x="130" y="603"/>
                  <a:pt x="131" y="603"/>
                </a:cubicBezTo>
                <a:lnTo>
                  <a:pt x="131" y="603"/>
                </a:lnTo>
                <a:cubicBezTo>
                  <a:pt x="134" y="603"/>
                  <a:pt x="211" y="697"/>
                  <a:pt x="330" y="776"/>
                </a:cubicBezTo>
                <a:cubicBezTo>
                  <a:pt x="461" y="861"/>
                  <a:pt x="648" y="948"/>
                  <a:pt x="842" y="1001"/>
                </a:cubicBezTo>
                <a:cubicBezTo>
                  <a:pt x="919" y="1013"/>
                  <a:pt x="996" y="1018"/>
                  <a:pt x="1069" y="1018"/>
                </a:cubicBezTo>
                <a:cubicBezTo>
                  <a:pt x="1193" y="1018"/>
                  <a:pt x="1306" y="1004"/>
                  <a:pt x="1392" y="982"/>
                </a:cubicBezTo>
                <a:cubicBezTo>
                  <a:pt x="1534" y="931"/>
                  <a:pt x="1611" y="884"/>
                  <a:pt x="1611" y="884"/>
                </a:cubicBezTo>
                <a:cubicBezTo>
                  <a:pt x="1608" y="871"/>
                  <a:pt x="1252" y="766"/>
                  <a:pt x="1056" y="540"/>
                </a:cubicBezTo>
                <a:cubicBezTo>
                  <a:pt x="942" y="449"/>
                  <a:pt x="846" y="343"/>
                  <a:pt x="788" y="254"/>
                </a:cubicBezTo>
                <a:cubicBezTo>
                  <a:pt x="721" y="173"/>
                  <a:pt x="696" y="140"/>
                  <a:pt x="686" y="128"/>
                </a:cubicBezTo>
                <a:cubicBezTo>
                  <a:pt x="613" y="44"/>
                  <a:pt x="511" y="0"/>
                  <a:pt x="4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69;p54">
            <a:extLst>
              <a:ext uri="{FF2B5EF4-FFF2-40B4-BE49-F238E27FC236}">
                <a16:creationId xmlns:a16="http://schemas.microsoft.com/office/drawing/2014/main" id="{6F61EA0B-92AF-BD71-EB44-F516D63D6CF6}"/>
              </a:ext>
            </a:extLst>
          </p:cNvPr>
          <p:cNvSpPr/>
          <p:nvPr/>
        </p:nvSpPr>
        <p:spPr>
          <a:xfrm>
            <a:off x="9348845" y="978447"/>
            <a:ext cx="92738" cy="36946"/>
          </a:xfrm>
          <a:custGeom>
            <a:avLst/>
            <a:gdLst/>
            <a:ahLst/>
            <a:cxnLst/>
            <a:rect l="l" t="t" r="r" b="b"/>
            <a:pathLst>
              <a:path w="2603" h="1037" extrusionOk="0">
                <a:moveTo>
                  <a:pt x="2602" y="0"/>
                </a:moveTo>
                <a:cubicBezTo>
                  <a:pt x="2602" y="0"/>
                  <a:pt x="2451" y="50"/>
                  <a:pt x="2248" y="130"/>
                </a:cubicBezTo>
                <a:cubicBezTo>
                  <a:pt x="2152" y="182"/>
                  <a:pt x="2020" y="202"/>
                  <a:pt x="1892" y="237"/>
                </a:cubicBezTo>
                <a:cubicBezTo>
                  <a:pt x="1768" y="278"/>
                  <a:pt x="1624" y="288"/>
                  <a:pt x="1487" y="303"/>
                </a:cubicBezTo>
                <a:cubicBezTo>
                  <a:pt x="1329" y="333"/>
                  <a:pt x="1169" y="344"/>
                  <a:pt x="1024" y="344"/>
                </a:cubicBezTo>
                <a:cubicBezTo>
                  <a:pt x="923" y="344"/>
                  <a:pt x="830" y="339"/>
                  <a:pt x="750" y="331"/>
                </a:cubicBezTo>
                <a:cubicBezTo>
                  <a:pt x="548" y="319"/>
                  <a:pt x="453" y="303"/>
                  <a:pt x="436" y="300"/>
                </a:cubicBezTo>
                <a:cubicBezTo>
                  <a:pt x="421" y="298"/>
                  <a:pt x="405" y="297"/>
                  <a:pt x="390" y="297"/>
                </a:cubicBezTo>
                <a:cubicBezTo>
                  <a:pt x="209" y="297"/>
                  <a:pt x="51" y="431"/>
                  <a:pt x="27" y="615"/>
                </a:cubicBezTo>
                <a:cubicBezTo>
                  <a:pt x="0" y="816"/>
                  <a:pt x="141" y="1000"/>
                  <a:pt x="342" y="1026"/>
                </a:cubicBezTo>
                <a:cubicBezTo>
                  <a:pt x="340" y="1026"/>
                  <a:pt x="340" y="1026"/>
                  <a:pt x="342" y="1026"/>
                </a:cubicBezTo>
                <a:cubicBezTo>
                  <a:pt x="352" y="1026"/>
                  <a:pt x="437" y="1036"/>
                  <a:pt x="559" y="1036"/>
                </a:cubicBezTo>
                <a:cubicBezTo>
                  <a:pt x="620" y="1036"/>
                  <a:pt x="692" y="1033"/>
                  <a:pt x="767" y="1025"/>
                </a:cubicBezTo>
                <a:cubicBezTo>
                  <a:pt x="1016" y="993"/>
                  <a:pt x="1337" y="922"/>
                  <a:pt x="1634" y="791"/>
                </a:cubicBezTo>
                <a:cubicBezTo>
                  <a:pt x="1778" y="716"/>
                  <a:pt x="1920" y="642"/>
                  <a:pt x="2038" y="546"/>
                </a:cubicBezTo>
                <a:cubicBezTo>
                  <a:pt x="2157" y="455"/>
                  <a:pt x="2271" y="385"/>
                  <a:pt x="2350" y="293"/>
                </a:cubicBezTo>
                <a:cubicBezTo>
                  <a:pt x="2512" y="119"/>
                  <a:pt x="2602" y="0"/>
                  <a:pt x="2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70;p54">
            <a:extLst>
              <a:ext uri="{FF2B5EF4-FFF2-40B4-BE49-F238E27FC236}">
                <a16:creationId xmlns:a16="http://schemas.microsoft.com/office/drawing/2014/main" id="{7FDDAC39-CB9A-3603-3D5D-F424D165A88E}"/>
              </a:ext>
            </a:extLst>
          </p:cNvPr>
          <p:cNvSpPr/>
          <p:nvPr/>
        </p:nvSpPr>
        <p:spPr>
          <a:xfrm>
            <a:off x="9356861" y="651707"/>
            <a:ext cx="41649" cy="39083"/>
          </a:xfrm>
          <a:custGeom>
            <a:avLst/>
            <a:gdLst/>
            <a:ahLst/>
            <a:cxnLst/>
            <a:rect l="l" t="t" r="r" b="b"/>
            <a:pathLst>
              <a:path w="1169" h="1097" extrusionOk="0">
                <a:moveTo>
                  <a:pt x="786" y="0"/>
                </a:moveTo>
                <a:cubicBezTo>
                  <a:pt x="722" y="0"/>
                  <a:pt x="651" y="11"/>
                  <a:pt x="576" y="23"/>
                </a:cubicBezTo>
                <a:cubicBezTo>
                  <a:pt x="451" y="47"/>
                  <a:pt x="354" y="138"/>
                  <a:pt x="250" y="212"/>
                </a:cubicBezTo>
                <a:cubicBezTo>
                  <a:pt x="80" y="398"/>
                  <a:pt x="5" y="632"/>
                  <a:pt x="7" y="804"/>
                </a:cubicBezTo>
                <a:cubicBezTo>
                  <a:pt x="1" y="980"/>
                  <a:pt x="59" y="1097"/>
                  <a:pt x="59" y="1097"/>
                </a:cubicBezTo>
                <a:cubicBezTo>
                  <a:pt x="76" y="1091"/>
                  <a:pt x="417" y="787"/>
                  <a:pt x="609" y="570"/>
                </a:cubicBezTo>
                <a:cubicBezTo>
                  <a:pt x="667" y="529"/>
                  <a:pt x="713" y="467"/>
                  <a:pt x="765" y="427"/>
                </a:cubicBezTo>
                <a:cubicBezTo>
                  <a:pt x="823" y="404"/>
                  <a:pt x="865" y="314"/>
                  <a:pt x="931" y="301"/>
                </a:cubicBezTo>
                <a:cubicBezTo>
                  <a:pt x="1048" y="245"/>
                  <a:pt x="1169" y="166"/>
                  <a:pt x="1169" y="166"/>
                </a:cubicBezTo>
                <a:cubicBezTo>
                  <a:pt x="1169" y="166"/>
                  <a:pt x="1086" y="80"/>
                  <a:pt x="903" y="16"/>
                </a:cubicBezTo>
                <a:cubicBezTo>
                  <a:pt x="868" y="5"/>
                  <a:pt x="829" y="0"/>
                  <a:pt x="7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roup 1049">
            <a:extLst>
              <a:ext uri="{FF2B5EF4-FFF2-40B4-BE49-F238E27FC236}">
                <a16:creationId xmlns:a16="http://schemas.microsoft.com/office/drawing/2014/main" id="{F82CA271-6D8D-959E-A20D-377A0A4366F3}"/>
              </a:ext>
            </a:extLst>
          </p:cNvPr>
          <p:cNvGrpSpPr/>
          <p:nvPr/>
        </p:nvGrpSpPr>
        <p:grpSpPr>
          <a:xfrm>
            <a:off x="9326494" y="70318"/>
            <a:ext cx="620631" cy="1472200"/>
            <a:chOff x="4134635" y="174834"/>
            <a:chExt cx="620631" cy="1472200"/>
          </a:xfrm>
        </p:grpSpPr>
        <p:sp>
          <p:nvSpPr>
            <p:cNvPr id="35" name="Google Shape;1564;p54">
              <a:extLst>
                <a:ext uri="{FF2B5EF4-FFF2-40B4-BE49-F238E27FC236}">
                  <a16:creationId xmlns:a16="http://schemas.microsoft.com/office/drawing/2014/main" id="{AAFFA8F7-6CF6-8155-CD07-E562408F17DB}"/>
                </a:ext>
              </a:extLst>
            </p:cNvPr>
            <p:cNvSpPr/>
            <p:nvPr/>
          </p:nvSpPr>
          <p:spPr>
            <a:xfrm>
              <a:off x="4147532" y="606319"/>
              <a:ext cx="158614" cy="75530"/>
            </a:xfrm>
            <a:custGeom>
              <a:avLst/>
              <a:gdLst/>
              <a:ahLst/>
              <a:cxnLst/>
              <a:rect l="l" t="t" r="r" b="b"/>
              <a:pathLst>
                <a:path w="4452" h="2120" extrusionOk="0">
                  <a:moveTo>
                    <a:pt x="2095" y="1"/>
                  </a:moveTo>
                  <a:cubicBezTo>
                    <a:pt x="2079" y="1"/>
                    <a:pt x="2063" y="1"/>
                    <a:pt x="2047" y="1"/>
                  </a:cubicBezTo>
                  <a:cubicBezTo>
                    <a:pt x="1680" y="9"/>
                    <a:pt x="1309" y="138"/>
                    <a:pt x="1025" y="333"/>
                  </a:cubicBezTo>
                  <a:cubicBezTo>
                    <a:pt x="739" y="531"/>
                    <a:pt x="537" y="780"/>
                    <a:pt x="390" y="997"/>
                  </a:cubicBezTo>
                  <a:cubicBezTo>
                    <a:pt x="110" y="1442"/>
                    <a:pt x="31" y="1794"/>
                    <a:pt x="31" y="1794"/>
                  </a:cubicBezTo>
                  <a:lnTo>
                    <a:pt x="28" y="1807"/>
                  </a:lnTo>
                  <a:cubicBezTo>
                    <a:pt x="0" y="1933"/>
                    <a:pt x="70" y="2061"/>
                    <a:pt x="192" y="2105"/>
                  </a:cubicBezTo>
                  <a:cubicBezTo>
                    <a:pt x="221" y="2115"/>
                    <a:pt x="249" y="2120"/>
                    <a:pt x="278" y="2120"/>
                  </a:cubicBezTo>
                  <a:cubicBezTo>
                    <a:pt x="383" y="2120"/>
                    <a:pt x="481" y="2054"/>
                    <a:pt x="518" y="1949"/>
                  </a:cubicBezTo>
                  <a:cubicBezTo>
                    <a:pt x="518" y="1949"/>
                    <a:pt x="614" y="1676"/>
                    <a:pt x="865" y="1318"/>
                  </a:cubicBezTo>
                  <a:cubicBezTo>
                    <a:pt x="1106" y="967"/>
                    <a:pt x="1527" y="560"/>
                    <a:pt x="2081" y="516"/>
                  </a:cubicBezTo>
                  <a:cubicBezTo>
                    <a:pt x="2180" y="512"/>
                    <a:pt x="2266" y="504"/>
                    <a:pt x="2363" y="504"/>
                  </a:cubicBezTo>
                  <a:cubicBezTo>
                    <a:pt x="2408" y="504"/>
                    <a:pt x="2456" y="506"/>
                    <a:pt x="2508" y="511"/>
                  </a:cubicBezTo>
                  <a:cubicBezTo>
                    <a:pt x="2671" y="519"/>
                    <a:pt x="2801" y="534"/>
                    <a:pt x="2943" y="559"/>
                  </a:cubicBezTo>
                  <a:cubicBezTo>
                    <a:pt x="3082" y="582"/>
                    <a:pt x="3210" y="616"/>
                    <a:pt x="3336" y="653"/>
                  </a:cubicBezTo>
                  <a:cubicBezTo>
                    <a:pt x="3461" y="685"/>
                    <a:pt x="3581" y="756"/>
                    <a:pt x="3758" y="757"/>
                  </a:cubicBezTo>
                  <a:cubicBezTo>
                    <a:pt x="3930" y="742"/>
                    <a:pt x="4022" y="657"/>
                    <a:pt x="4100" y="594"/>
                  </a:cubicBezTo>
                  <a:cubicBezTo>
                    <a:pt x="4183" y="531"/>
                    <a:pt x="4240" y="468"/>
                    <a:pt x="4294" y="420"/>
                  </a:cubicBezTo>
                  <a:cubicBezTo>
                    <a:pt x="4394" y="322"/>
                    <a:pt x="4452" y="264"/>
                    <a:pt x="4452" y="264"/>
                  </a:cubicBezTo>
                  <a:lnTo>
                    <a:pt x="4452" y="264"/>
                  </a:lnTo>
                  <a:cubicBezTo>
                    <a:pt x="4452" y="264"/>
                    <a:pt x="4379" y="301"/>
                    <a:pt x="4254" y="365"/>
                  </a:cubicBezTo>
                  <a:cubicBezTo>
                    <a:pt x="4144" y="414"/>
                    <a:pt x="3942" y="528"/>
                    <a:pt x="3788" y="528"/>
                  </a:cubicBezTo>
                  <a:cubicBezTo>
                    <a:pt x="3780" y="528"/>
                    <a:pt x="3771" y="527"/>
                    <a:pt x="3763" y="527"/>
                  </a:cubicBezTo>
                  <a:cubicBezTo>
                    <a:pt x="3628" y="486"/>
                    <a:pt x="3341" y="253"/>
                    <a:pt x="3041" y="179"/>
                  </a:cubicBezTo>
                  <a:cubicBezTo>
                    <a:pt x="2894" y="130"/>
                    <a:pt x="2717" y="86"/>
                    <a:pt x="2570" y="56"/>
                  </a:cubicBezTo>
                  <a:cubicBezTo>
                    <a:pt x="2438" y="24"/>
                    <a:pt x="2256" y="1"/>
                    <a:pt x="2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9" name="Group 1048">
              <a:extLst>
                <a:ext uri="{FF2B5EF4-FFF2-40B4-BE49-F238E27FC236}">
                  <a16:creationId xmlns:a16="http://schemas.microsoft.com/office/drawing/2014/main" id="{6B5ECE37-90E4-AE97-117A-34679237A146}"/>
                </a:ext>
              </a:extLst>
            </p:cNvPr>
            <p:cNvGrpSpPr/>
            <p:nvPr/>
          </p:nvGrpSpPr>
          <p:grpSpPr>
            <a:xfrm>
              <a:off x="4134635" y="174834"/>
              <a:ext cx="620631" cy="1472200"/>
              <a:chOff x="4134635" y="174834"/>
              <a:chExt cx="620631" cy="1472200"/>
            </a:xfrm>
          </p:grpSpPr>
          <p:sp>
            <p:nvSpPr>
              <p:cNvPr id="14" name="Google Shape;1543;p54">
                <a:extLst>
                  <a:ext uri="{FF2B5EF4-FFF2-40B4-BE49-F238E27FC236}">
                    <a16:creationId xmlns:a16="http://schemas.microsoft.com/office/drawing/2014/main" id="{B8FE83CB-2B4D-4EF8-5E78-FBAFC52D1546}"/>
                  </a:ext>
                </a:extLst>
              </p:cNvPr>
              <p:cNvSpPr/>
              <p:nvPr/>
            </p:nvSpPr>
            <p:spPr>
              <a:xfrm>
                <a:off x="4153375" y="498937"/>
                <a:ext cx="76528" cy="59498"/>
              </a:xfrm>
              <a:custGeom>
                <a:avLst/>
                <a:gdLst/>
                <a:ahLst/>
                <a:cxnLst/>
                <a:rect l="l" t="t" r="r" b="b"/>
                <a:pathLst>
                  <a:path w="2148" h="1670" extrusionOk="0">
                    <a:moveTo>
                      <a:pt x="1649" y="0"/>
                    </a:moveTo>
                    <a:cubicBezTo>
                      <a:pt x="1510" y="0"/>
                      <a:pt x="1361" y="50"/>
                      <a:pt x="1198" y="97"/>
                    </a:cubicBezTo>
                    <a:cubicBezTo>
                      <a:pt x="1014" y="137"/>
                      <a:pt x="871" y="273"/>
                      <a:pt x="704" y="373"/>
                    </a:cubicBezTo>
                    <a:cubicBezTo>
                      <a:pt x="402" y="615"/>
                      <a:pt x="198" y="945"/>
                      <a:pt x="105" y="1211"/>
                    </a:cubicBezTo>
                    <a:cubicBezTo>
                      <a:pt x="1" y="1472"/>
                      <a:pt x="10" y="1670"/>
                      <a:pt x="10" y="1670"/>
                    </a:cubicBezTo>
                    <a:cubicBezTo>
                      <a:pt x="10" y="1670"/>
                      <a:pt x="150" y="1538"/>
                      <a:pt x="343" y="1366"/>
                    </a:cubicBezTo>
                    <a:cubicBezTo>
                      <a:pt x="424" y="1266"/>
                      <a:pt x="557" y="1184"/>
                      <a:pt x="661" y="1073"/>
                    </a:cubicBezTo>
                    <a:cubicBezTo>
                      <a:pt x="781" y="978"/>
                      <a:pt x="895" y="862"/>
                      <a:pt x="1021" y="769"/>
                    </a:cubicBezTo>
                    <a:cubicBezTo>
                      <a:pt x="1153" y="684"/>
                      <a:pt x="1265" y="559"/>
                      <a:pt x="1397" y="498"/>
                    </a:cubicBezTo>
                    <a:cubicBezTo>
                      <a:pt x="1529" y="437"/>
                      <a:pt x="1632" y="309"/>
                      <a:pt x="1752" y="278"/>
                    </a:cubicBezTo>
                    <a:cubicBezTo>
                      <a:pt x="1977" y="176"/>
                      <a:pt x="2148" y="63"/>
                      <a:pt x="2148" y="63"/>
                    </a:cubicBezTo>
                    <a:cubicBezTo>
                      <a:pt x="2148" y="63"/>
                      <a:pt x="1972" y="11"/>
                      <a:pt x="1680" y="1"/>
                    </a:cubicBezTo>
                    <a:cubicBezTo>
                      <a:pt x="1670" y="0"/>
                      <a:pt x="1659" y="0"/>
                      <a:pt x="16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55;p54">
                <a:extLst>
                  <a:ext uri="{FF2B5EF4-FFF2-40B4-BE49-F238E27FC236}">
                    <a16:creationId xmlns:a16="http://schemas.microsoft.com/office/drawing/2014/main" id="{51CC192F-5844-C423-9A6E-58788D054590}"/>
                  </a:ext>
                </a:extLst>
              </p:cNvPr>
              <p:cNvSpPr/>
              <p:nvPr/>
            </p:nvSpPr>
            <p:spPr>
              <a:xfrm>
                <a:off x="4153019" y="1176216"/>
                <a:ext cx="421117" cy="313344"/>
              </a:xfrm>
              <a:custGeom>
                <a:avLst/>
                <a:gdLst/>
                <a:ahLst/>
                <a:cxnLst/>
                <a:rect l="l" t="t" r="r" b="b"/>
                <a:pathLst>
                  <a:path w="11820" h="8795" extrusionOk="0">
                    <a:moveTo>
                      <a:pt x="11640" y="0"/>
                    </a:moveTo>
                    <a:cubicBezTo>
                      <a:pt x="11526" y="0"/>
                      <a:pt x="11359" y="7"/>
                      <a:pt x="11146" y="33"/>
                    </a:cubicBezTo>
                    <a:cubicBezTo>
                      <a:pt x="10933" y="71"/>
                      <a:pt x="10677" y="144"/>
                      <a:pt x="10405" y="286"/>
                    </a:cubicBezTo>
                    <a:cubicBezTo>
                      <a:pt x="10137" y="435"/>
                      <a:pt x="9863" y="643"/>
                      <a:pt x="9601" y="914"/>
                    </a:cubicBezTo>
                    <a:cubicBezTo>
                      <a:pt x="9342" y="1188"/>
                      <a:pt x="9089" y="1502"/>
                      <a:pt x="8853" y="1843"/>
                    </a:cubicBezTo>
                    <a:cubicBezTo>
                      <a:pt x="8606" y="2195"/>
                      <a:pt x="8375" y="2571"/>
                      <a:pt x="8127" y="2950"/>
                    </a:cubicBezTo>
                    <a:cubicBezTo>
                      <a:pt x="7885" y="3336"/>
                      <a:pt x="7607" y="3692"/>
                      <a:pt x="7276" y="3980"/>
                    </a:cubicBezTo>
                    <a:cubicBezTo>
                      <a:pt x="6920" y="4233"/>
                      <a:pt x="6498" y="4395"/>
                      <a:pt x="6048" y="4465"/>
                    </a:cubicBezTo>
                    <a:lnTo>
                      <a:pt x="5367" y="4555"/>
                    </a:lnTo>
                    <a:lnTo>
                      <a:pt x="4643" y="4564"/>
                    </a:lnTo>
                    <a:cubicBezTo>
                      <a:pt x="4204" y="4571"/>
                      <a:pt x="3647" y="4566"/>
                      <a:pt x="3184" y="4692"/>
                    </a:cubicBezTo>
                    <a:cubicBezTo>
                      <a:pt x="2712" y="4821"/>
                      <a:pt x="2268" y="5020"/>
                      <a:pt x="1913" y="5298"/>
                    </a:cubicBezTo>
                    <a:cubicBezTo>
                      <a:pt x="1544" y="5558"/>
                      <a:pt x="1265" y="5881"/>
                      <a:pt x="1026" y="6183"/>
                    </a:cubicBezTo>
                    <a:cubicBezTo>
                      <a:pt x="565" y="6807"/>
                      <a:pt x="345" y="7411"/>
                      <a:pt x="202" y="7827"/>
                    </a:cubicBezTo>
                    <a:cubicBezTo>
                      <a:pt x="67" y="8244"/>
                      <a:pt x="24" y="8505"/>
                      <a:pt x="24" y="8505"/>
                    </a:cubicBezTo>
                    <a:lnTo>
                      <a:pt x="22" y="8517"/>
                    </a:lnTo>
                    <a:cubicBezTo>
                      <a:pt x="1" y="8644"/>
                      <a:pt x="86" y="8766"/>
                      <a:pt x="213" y="8790"/>
                    </a:cubicBezTo>
                    <a:cubicBezTo>
                      <a:pt x="229" y="8793"/>
                      <a:pt x="245" y="8794"/>
                      <a:pt x="260" y="8794"/>
                    </a:cubicBezTo>
                    <a:cubicBezTo>
                      <a:pt x="373" y="8794"/>
                      <a:pt x="473" y="8715"/>
                      <a:pt x="495" y="8602"/>
                    </a:cubicBezTo>
                    <a:cubicBezTo>
                      <a:pt x="495" y="8602"/>
                      <a:pt x="538" y="8383"/>
                      <a:pt x="679" y="7992"/>
                    </a:cubicBezTo>
                    <a:cubicBezTo>
                      <a:pt x="818" y="7609"/>
                      <a:pt x="1068" y="7074"/>
                      <a:pt x="1468" y="6513"/>
                    </a:cubicBezTo>
                    <a:cubicBezTo>
                      <a:pt x="1677" y="6244"/>
                      <a:pt x="1921" y="5958"/>
                      <a:pt x="2236" y="5735"/>
                    </a:cubicBezTo>
                    <a:cubicBezTo>
                      <a:pt x="2540" y="5490"/>
                      <a:pt x="2915" y="5322"/>
                      <a:pt x="3317" y="5207"/>
                    </a:cubicBezTo>
                    <a:cubicBezTo>
                      <a:pt x="3742" y="5099"/>
                      <a:pt x="4136" y="5096"/>
                      <a:pt x="4655" y="5084"/>
                    </a:cubicBezTo>
                    <a:lnTo>
                      <a:pt x="5378" y="5069"/>
                    </a:lnTo>
                    <a:lnTo>
                      <a:pt x="6142" y="4965"/>
                    </a:lnTo>
                    <a:cubicBezTo>
                      <a:pt x="6651" y="4859"/>
                      <a:pt x="7142" y="4641"/>
                      <a:pt x="7552" y="4311"/>
                    </a:cubicBezTo>
                    <a:cubicBezTo>
                      <a:pt x="7928" y="3948"/>
                      <a:pt x="8206" y="3536"/>
                      <a:pt x="8429" y="3136"/>
                    </a:cubicBezTo>
                    <a:cubicBezTo>
                      <a:pt x="8660" y="2736"/>
                      <a:pt x="8870" y="2350"/>
                      <a:pt x="9087" y="2004"/>
                    </a:cubicBezTo>
                    <a:cubicBezTo>
                      <a:pt x="9308" y="1644"/>
                      <a:pt x="9536" y="1329"/>
                      <a:pt x="9765" y="1060"/>
                    </a:cubicBezTo>
                    <a:cubicBezTo>
                      <a:pt x="10004" y="796"/>
                      <a:pt x="10241" y="573"/>
                      <a:pt x="10479" y="406"/>
                    </a:cubicBezTo>
                    <a:cubicBezTo>
                      <a:pt x="10720" y="247"/>
                      <a:pt x="10956" y="152"/>
                      <a:pt x="11159" y="97"/>
                    </a:cubicBezTo>
                    <a:cubicBezTo>
                      <a:pt x="11552" y="9"/>
                      <a:pt x="11797" y="7"/>
                      <a:pt x="11818" y="7"/>
                    </a:cubicBezTo>
                    <a:cubicBezTo>
                      <a:pt x="11819" y="7"/>
                      <a:pt x="11819" y="7"/>
                      <a:pt x="11819" y="7"/>
                    </a:cubicBezTo>
                    <a:cubicBezTo>
                      <a:pt x="11819" y="7"/>
                      <a:pt x="11757" y="0"/>
                      <a:pt x="116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8" name="Group 1047">
                <a:extLst>
                  <a:ext uri="{FF2B5EF4-FFF2-40B4-BE49-F238E27FC236}">
                    <a16:creationId xmlns:a16="http://schemas.microsoft.com/office/drawing/2014/main" id="{CEA01562-A058-8877-B5ED-D35494EFDAC4}"/>
                  </a:ext>
                </a:extLst>
              </p:cNvPr>
              <p:cNvGrpSpPr/>
              <p:nvPr/>
            </p:nvGrpSpPr>
            <p:grpSpPr>
              <a:xfrm>
                <a:off x="4134635" y="174834"/>
                <a:ext cx="620631" cy="1472200"/>
                <a:chOff x="4134635" y="174834"/>
                <a:chExt cx="620631" cy="1472200"/>
              </a:xfrm>
            </p:grpSpPr>
            <p:sp>
              <p:nvSpPr>
                <p:cNvPr id="38" name="Google Shape;1567;p54">
                  <a:extLst>
                    <a:ext uri="{FF2B5EF4-FFF2-40B4-BE49-F238E27FC236}">
                      <a16:creationId xmlns:a16="http://schemas.microsoft.com/office/drawing/2014/main" id="{C8B10C78-72E9-6F77-0EFE-5AFA4A86D035}"/>
                    </a:ext>
                  </a:extLst>
                </p:cNvPr>
                <p:cNvSpPr/>
                <p:nvPr/>
              </p:nvSpPr>
              <p:spPr>
                <a:xfrm>
                  <a:off x="4150133" y="1113084"/>
                  <a:ext cx="133425" cy="102643"/>
                </a:xfrm>
                <a:custGeom>
                  <a:avLst/>
                  <a:gdLst/>
                  <a:ahLst/>
                  <a:cxnLst/>
                  <a:rect l="l" t="t" r="r" b="b"/>
                  <a:pathLst>
                    <a:path w="3745" h="2881" extrusionOk="0">
                      <a:moveTo>
                        <a:pt x="3744" y="0"/>
                      </a:moveTo>
                      <a:lnTo>
                        <a:pt x="3744" y="0"/>
                      </a:lnTo>
                      <a:cubicBezTo>
                        <a:pt x="3744" y="0"/>
                        <a:pt x="3586" y="251"/>
                        <a:pt x="3381" y="610"/>
                      </a:cubicBezTo>
                      <a:cubicBezTo>
                        <a:pt x="3307" y="806"/>
                        <a:pt x="3103" y="959"/>
                        <a:pt x="2940" y="1149"/>
                      </a:cubicBezTo>
                      <a:cubicBezTo>
                        <a:pt x="2852" y="1240"/>
                        <a:pt x="2775" y="1344"/>
                        <a:pt x="2652" y="1405"/>
                      </a:cubicBezTo>
                      <a:lnTo>
                        <a:pt x="2319" y="1620"/>
                      </a:lnTo>
                      <a:cubicBezTo>
                        <a:pt x="2109" y="1774"/>
                        <a:pt x="1848" y="1858"/>
                        <a:pt x="1629" y="1961"/>
                      </a:cubicBezTo>
                      <a:cubicBezTo>
                        <a:pt x="1388" y="2020"/>
                        <a:pt x="1174" y="2105"/>
                        <a:pt x="974" y="2122"/>
                      </a:cubicBezTo>
                      <a:cubicBezTo>
                        <a:pt x="586" y="2205"/>
                        <a:pt x="346" y="2202"/>
                        <a:pt x="330" y="2206"/>
                      </a:cubicBezTo>
                      <a:cubicBezTo>
                        <a:pt x="144" y="2213"/>
                        <a:pt x="1" y="2366"/>
                        <a:pt x="7" y="2549"/>
                      </a:cubicBezTo>
                      <a:cubicBezTo>
                        <a:pt x="12" y="2730"/>
                        <a:pt x="164" y="2872"/>
                        <a:pt x="342" y="2872"/>
                      </a:cubicBezTo>
                      <a:cubicBezTo>
                        <a:pt x="345" y="2872"/>
                        <a:pt x="349" y="2872"/>
                        <a:pt x="352" y="2871"/>
                      </a:cubicBezTo>
                      <a:cubicBezTo>
                        <a:pt x="333" y="2864"/>
                        <a:pt x="668" y="2881"/>
                        <a:pt x="1112" y="2762"/>
                      </a:cubicBezTo>
                      <a:cubicBezTo>
                        <a:pt x="1339" y="2720"/>
                        <a:pt x="1584" y="2602"/>
                        <a:pt x="1851" y="2505"/>
                      </a:cubicBezTo>
                      <a:cubicBezTo>
                        <a:pt x="2099" y="2362"/>
                        <a:pt x="2382" y="2236"/>
                        <a:pt x="2613" y="2035"/>
                      </a:cubicBezTo>
                      <a:lnTo>
                        <a:pt x="2940" y="1716"/>
                      </a:lnTo>
                      <a:cubicBezTo>
                        <a:pt x="3056" y="1623"/>
                        <a:pt x="3125" y="1489"/>
                        <a:pt x="3203" y="1369"/>
                      </a:cubicBezTo>
                      <a:cubicBezTo>
                        <a:pt x="3344" y="1123"/>
                        <a:pt x="3518" y="926"/>
                        <a:pt x="3558" y="701"/>
                      </a:cubicBezTo>
                      <a:cubicBezTo>
                        <a:pt x="3684" y="274"/>
                        <a:pt x="3744" y="0"/>
                        <a:pt x="37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7" name="Group 1046">
                  <a:extLst>
                    <a:ext uri="{FF2B5EF4-FFF2-40B4-BE49-F238E27FC236}">
                      <a16:creationId xmlns:a16="http://schemas.microsoft.com/office/drawing/2014/main" id="{4A48A465-CE85-26C9-F539-C324CF33722B}"/>
                    </a:ext>
                  </a:extLst>
                </p:cNvPr>
                <p:cNvGrpSpPr/>
                <p:nvPr/>
              </p:nvGrpSpPr>
              <p:grpSpPr>
                <a:xfrm>
                  <a:off x="4134635" y="174834"/>
                  <a:ext cx="620631" cy="1472200"/>
                  <a:chOff x="4134635" y="174834"/>
                  <a:chExt cx="620631" cy="1472200"/>
                </a:xfrm>
              </p:grpSpPr>
              <p:sp>
                <p:nvSpPr>
                  <p:cNvPr id="9" name="Google Shape;1538;p54">
                    <a:extLst>
                      <a:ext uri="{FF2B5EF4-FFF2-40B4-BE49-F238E27FC236}">
                        <a16:creationId xmlns:a16="http://schemas.microsoft.com/office/drawing/2014/main" id="{815B8172-1031-D9E7-9121-D9EC7E76D730}"/>
                      </a:ext>
                    </a:extLst>
                  </p:cNvPr>
                  <p:cNvSpPr/>
                  <p:nvPr/>
                </p:nvSpPr>
                <p:spPr>
                  <a:xfrm>
                    <a:off x="4134635" y="174834"/>
                    <a:ext cx="620631" cy="1472200"/>
                  </a:xfrm>
                  <a:custGeom>
                    <a:avLst/>
                    <a:gdLst/>
                    <a:ahLst/>
                    <a:cxnLst/>
                    <a:rect l="l" t="t" r="r" b="b"/>
                    <a:pathLst>
                      <a:path w="17420" h="41322" extrusionOk="0">
                        <a:moveTo>
                          <a:pt x="3398" y="763"/>
                        </a:moveTo>
                        <a:cubicBezTo>
                          <a:pt x="4231" y="763"/>
                          <a:pt x="5192" y="1094"/>
                          <a:pt x="6254" y="1747"/>
                        </a:cubicBezTo>
                        <a:cubicBezTo>
                          <a:pt x="9634" y="3826"/>
                          <a:pt x="13196" y="6773"/>
                          <a:pt x="13541" y="8672"/>
                        </a:cubicBezTo>
                        <a:cubicBezTo>
                          <a:pt x="13551" y="8730"/>
                          <a:pt x="13575" y="8786"/>
                          <a:pt x="13611" y="8832"/>
                        </a:cubicBezTo>
                        <a:cubicBezTo>
                          <a:pt x="13628" y="8857"/>
                          <a:pt x="15356" y="11194"/>
                          <a:pt x="15356" y="13621"/>
                        </a:cubicBezTo>
                        <a:cubicBezTo>
                          <a:pt x="15356" y="13710"/>
                          <a:pt x="15389" y="13797"/>
                          <a:pt x="15444" y="13866"/>
                        </a:cubicBezTo>
                        <a:cubicBezTo>
                          <a:pt x="15453" y="13876"/>
                          <a:pt x="16366" y="15009"/>
                          <a:pt x="16149" y="17225"/>
                        </a:cubicBezTo>
                        <a:cubicBezTo>
                          <a:pt x="15972" y="19048"/>
                          <a:pt x="16185" y="20260"/>
                          <a:pt x="16340" y="21146"/>
                        </a:cubicBezTo>
                        <a:cubicBezTo>
                          <a:pt x="16397" y="21459"/>
                          <a:pt x="16445" y="21734"/>
                          <a:pt x="16466" y="21986"/>
                        </a:cubicBezTo>
                        <a:cubicBezTo>
                          <a:pt x="16516" y="22605"/>
                          <a:pt x="16651" y="24803"/>
                          <a:pt x="16309" y="27077"/>
                        </a:cubicBezTo>
                        <a:cubicBezTo>
                          <a:pt x="16004" y="29112"/>
                          <a:pt x="14761" y="32221"/>
                          <a:pt x="14749" y="32252"/>
                        </a:cubicBezTo>
                        <a:cubicBezTo>
                          <a:pt x="14692" y="32393"/>
                          <a:pt x="14736" y="32567"/>
                          <a:pt x="14845" y="32675"/>
                        </a:cubicBezTo>
                        <a:cubicBezTo>
                          <a:pt x="14857" y="32685"/>
                          <a:pt x="15124" y="32961"/>
                          <a:pt x="14899" y="33652"/>
                        </a:cubicBezTo>
                        <a:cubicBezTo>
                          <a:pt x="14707" y="34246"/>
                          <a:pt x="13953" y="34992"/>
                          <a:pt x="13154" y="35782"/>
                        </a:cubicBezTo>
                        <a:cubicBezTo>
                          <a:pt x="12790" y="36144"/>
                          <a:pt x="12410" y="36521"/>
                          <a:pt x="12052" y="36910"/>
                        </a:cubicBezTo>
                        <a:cubicBezTo>
                          <a:pt x="10968" y="38094"/>
                          <a:pt x="8132" y="39967"/>
                          <a:pt x="5226" y="40434"/>
                        </a:cubicBezTo>
                        <a:cubicBezTo>
                          <a:pt x="4686" y="40521"/>
                          <a:pt x="4266" y="40560"/>
                          <a:pt x="3908" y="40560"/>
                        </a:cubicBezTo>
                        <a:cubicBezTo>
                          <a:pt x="2576" y="40560"/>
                          <a:pt x="1355" y="40176"/>
                          <a:pt x="1075" y="35528"/>
                        </a:cubicBezTo>
                        <a:cubicBezTo>
                          <a:pt x="770" y="30467"/>
                          <a:pt x="1058" y="3892"/>
                          <a:pt x="1075" y="2346"/>
                        </a:cubicBezTo>
                        <a:cubicBezTo>
                          <a:pt x="1250" y="1906"/>
                          <a:pt x="1856" y="763"/>
                          <a:pt x="3398" y="763"/>
                        </a:cubicBezTo>
                        <a:close/>
                        <a:moveTo>
                          <a:pt x="3400" y="1"/>
                        </a:moveTo>
                        <a:cubicBezTo>
                          <a:pt x="1721" y="1"/>
                          <a:pt x="719" y="1106"/>
                          <a:pt x="339" y="2140"/>
                        </a:cubicBezTo>
                        <a:cubicBezTo>
                          <a:pt x="323" y="2181"/>
                          <a:pt x="315" y="2225"/>
                          <a:pt x="314" y="2267"/>
                        </a:cubicBezTo>
                        <a:cubicBezTo>
                          <a:pt x="312" y="2549"/>
                          <a:pt x="0" y="30360"/>
                          <a:pt x="315" y="35571"/>
                        </a:cubicBezTo>
                        <a:cubicBezTo>
                          <a:pt x="564" y="39710"/>
                          <a:pt x="1572" y="41321"/>
                          <a:pt x="3908" y="41321"/>
                        </a:cubicBezTo>
                        <a:cubicBezTo>
                          <a:pt x="4309" y="41321"/>
                          <a:pt x="4766" y="41279"/>
                          <a:pt x="5352" y="41184"/>
                        </a:cubicBezTo>
                        <a:cubicBezTo>
                          <a:pt x="8438" y="40688"/>
                          <a:pt x="11459" y="38688"/>
                          <a:pt x="12618" y="37424"/>
                        </a:cubicBezTo>
                        <a:cubicBezTo>
                          <a:pt x="12967" y="37044"/>
                          <a:pt x="13339" y="36675"/>
                          <a:pt x="13694" y="36323"/>
                        </a:cubicBezTo>
                        <a:cubicBezTo>
                          <a:pt x="14597" y="35428"/>
                          <a:pt x="15376" y="34657"/>
                          <a:pt x="15627" y="33889"/>
                        </a:cubicBezTo>
                        <a:cubicBezTo>
                          <a:pt x="15862" y="33164"/>
                          <a:pt x="15728" y="32635"/>
                          <a:pt x="15541" y="32330"/>
                        </a:cubicBezTo>
                        <a:cubicBezTo>
                          <a:pt x="15829" y="31588"/>
                          <a:pt x="16790" y="29027"/>
                          <a:pt x="17066" y="27190"/>
                        </a:cubicBezTo>
                        <a:cubicBezTo>
                          <a:pt x="17420" y="24835"/>
                          <a:pt x="17279" y="22565"/>
                          <a:pt x="17228" y="21924"/>
                        </a:cubicBezTo>
                        <a:cubicBezTo>
                          <a:pt x="17204" y="21652"/>
                          <a:pt x="17153" y="21353"/>
                          <a:pt x="17093" y="21013"/>
                        </a:cubicBezTo>
                        <a:cubicBezTo>
                          <a:pt x="16937" y="20123"/>
                          <a:pt x="16742" y="19017"/>
                          <a:pt x="16910" y="17299"/>
                        </a:cubicBezTo>
                        <a:cubicBezTo>
                          <a:pt x="17121" y="15142"/>
                          <a:pt x="16383" y="13871"/>
                          <a:pt x="16118" y="13492"/>
                        </a:cubicBezTo>
                        <a:cubicBezTo>
                          <a:pt x="16067" y="11078"/>
                          <a:pt x="14581" y="8877"/>
                          <a:pt x="14275" y="8447"/>
                        </a:cubicBezTo>
                        <a:cubicBezTo>
                          <a:pt x="13644" y="5526"/>
                          <a:pt x="7826" y="1818"/>
                          <a:pt x="6656" y="1098"/>
                        </a:cubicBezTo>
                        <a:cubicBezTo>
                          <a:pt x="5471" y="371"/>
                          <a:pt x="4376" y="1"/>
                          <a:pt x="34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39;p54">
                    <a:extLst>
                      <a:ext uri="{FF2B5EF4-FFF2-40B4-BE49-F238E27FC236}">
                        <a16:creationId xmlns:a16="http://schemas.microsoft.com/office/drawing/2014/main" id="{ABB5A856-CD8C-582B-5F39-73B725C02332}"/>
                      </a:ext>
                    </a:extLst>
                  </p:cNvPr>
                  <p:cNvSpPr/>
                  <p:nvPr/>
                </p:nvSpPr>
                <p:spPr>
                  <a:xfrm>
                    <a:off x="4268808" y="311109"/>
                    <a:ext cx="361691" cy="170300"/>
                  </a:xfrm>
                  <a:custGeom>
                    <a:avLst/>
                    <a:gdLst/>
                    <a:ahLst/>
                    <a:cxnLst/>
                    <a:rect l="l" t="t" r="r" b="b"/>
                    <a:pathLst>
                      <a:path w="10152" h="4780" extrusionOk="0">
                        <a:moveTo>
                          <a:pt x="14" y="0"/>
                        </a:moveTo>
                        <a:lnTo>
                          <a:pt x="14" y="0"/>
                        </a:lnTo>
                        <a:cubicBezTo>
                          <a:pt x="0" y="356"/>
                          <a:pt x="88" y="706"/>
                          <a:pt x="176" y="1055"/>
                        </a:cubicBezTo>
                        <a:cubicBezTo>
                          <a:pt x="278" y="1404"/>
                          <a:pt x="396" y="1715"/>
                          <a:pt x="542" y="2061"/>
                        </a:cubicBezTo>
                        <a:cubicBezTo>
                          <a:pt x="627" y="2228"/>
                          <a:pt x="713" y="2401"/>
                          <a:pt x="883" y="2545"/>
                        </a:cubicBezTo>
                        <a:cubicBezTo>
                          <a:pt x="1020" y="2668"/>
                          <a:pt x="1221" y="2723"/>
                          <a:pt x="1396" y="2723"/>
                        </a:cubicBezTo>
                        <a:cubicBezTo>
                          <a:pt x="1437" y="2723"/>
                          <a:pt x="1477" y="2720"/>
                          <a:pt x="1514" y="2714"/>
                        </a:cubicBezTo>
                        <a:cubicBezTo>
                          <a:pt x="1897" y="2661"/>
                          <a:pt x="2188" y="2558"/>
                          <a:pt x="2491" y="2558"/>
                        </a:cubicBezTo>
                        <a:cubicBezTo>
                          <a:pt x="2503" y="2558"/>
                          <a:pt x="2515" y="2558"/>
                          <a:pt x="2527" y="2559"/>
                        </a:cubicBezTo>
                        <a:cubicBezTo>
                          <a:pt x="2688" y="2563"/>
                          <a:pt x="2824" y="2581"/>
                          <a:pt x="2976" y="2623"/>
                        </a:cubicBezTo>
                        <a:cubicBezTo>
                          <a:pt x="3154" y="2670"/>
                          <a:pt x="3278" y="2726"/>
                          <a:pt x="3438" y="2801"/>
                        </a:cubicBezTo>
                        <a:cubicBezTo>
                          <a:pt x="3743" y="2924"/>
                          <a:pt x="4028" y="3116"/>
                          <a:pt x="4307" y="3306"/>
                        </a:cubicBezTo>
                        <a:cubicBezTo>
                          <a:pt x="4867" y="3686"/>
                          <a:pt x="5387" y="4155"/>
                          <a:pt x="5862" y="4637"/>
                        </a:cubicBezTo>
                        <a:cubicBezTo>
                          <a:pt x="5909" y="4683"/>
                          <a:pt x="5974" y="4712"/>
                          <a:pt x="6043" y="4712"/>
                        </a:cubicBezTo>
                        <a:cubicBezTo>
                          <a:pt x="6054" y="4712"/>
                          <a:pt x="6066" y="4711"/>
                          <a:pt x="6078" y="4709"/>
                        </a:cubicBezTo>
                        <a:lnTo>
                          <a:pt x="6085" y="4707"/>
                        </a:lnTo>
                        <a:cubicBezTo>
                          <a:pt x="6412" y="4657"/>
                          <a:pt x="6734" y="4569"/>
                          <a:pt x="7074" y="4559"/>
                        </a:cubicBezTo>
                        <a:cubicBezTo>
                          <a:pt x="7254" y="4538"/>
                          <a:pt x="7434" y="4532"/>
                          <a:pt x="7616" y="4532"/>
                        </a:cubicBezTo>
                        <a:cubicBezTo>
                          <a:pt x="7774" y="4532"/>
                          <a:pt x="7934" y="4536"/>
                          <a:pt x="8094" y="4537"/>
                        </a:cubicBezTo>
                        <a:cubicBezTo>
                          <a:pt x="8777" y="4581"/>
                          <a:pt x="9466" y="4648"/>
                          <a:pt x="10151" y="4780"/>
                        </a:cubicBezTo>
                        <a:cubicBezTo>
                          <a:pt x="9502" y="4526"/>
                          <a:pt x="8820" y="4345"/>
                          <a:pt x="8116" y="4243"/>
                        </a:cubicBezTo>
                        <a:cubicBezTo>
                          <a:pt x="7798" y="4212"/>
                          <a:pt x="7477" y="4170"/>
                          <a:pt x="7152" y="4170"/>
                        </a:cubicBezTo>
                        <a:cubicBezTo>
                          <a:pt x="7119" y="4170"/>
                          <a:pt x="7087" y="4170"/>
                          <a:pt x="7055" y="4171"/>
                        </a:cubicBezTo>
                        <a:cubicBezTo>
                          <a:pt x="7004" y="4167"/>
                          <a:pt x="6953" y="4166"/>
                          <a:pt x="6902" y="4166"/>
                        </a:cubicBezTo>
                        <a:cubicBezTo>
                          <a:pt x="6643" y="4166"/>
                          <a:pt x="6383" y="4208"/>
                          <a:pt x="6121" y="4244"/>
                        </a:cubicBezTo>
                        <a:lnTo>
                          <a:pt x="6121" y="4244"/>
                        </a:lnTo>
                        <a:cubicBezTo>
                          <a:pt x="5662" y="3734"/>
                          <a:pt x="5157" y="3285"/>
                          <a:pt x="4594" y="2887"/>
                        </a:cubicBezTo>
                        <a:cubicBezTo>
                          <a:pt x="4290" y="2686"/>
                          <a:pt x="3983" y="2486"/>
                          <a:pt x="3634" y="2349"/>
                        </a:cubicBezTo>
                        <a:cubicBezTo>
                          <a:pt x="3474" y="2277"/>
                          <a:pt x="3275" y="2193"/>
                          <a:pt x="3110" y="2158"/>
                        </a:cubicBezTo>
                        <a:cubicBezTo>
                          <a:pt x="2943" y="2120"/>
                          <a:pt x="2756" y="2098"/>
                          <a:pt x="2584" y="2098"/>
                        </a:cubicBezTo>
                        <a:cubicBezTo>
                          <a:pt x="2562" y="2098"/>
                          <a:pt x="2539" y="2099"/>
                          <a:pt x="2517" y="2100"/>
                        </a:cubicBezTo>
                        <a:cubicBezTo>
                          <a:pt x="2125" y="2110"/>
                          <a:pt x="1753" y="2254"/>
                          <a:pt x="1459" y="2325"/>
                        </a:cubicBezTo>
                        <a:cubicBezTo>
                          <a:pt x="1408" y="2335"/>
                          <a:pt x="1362" y="2340"/>
                          <a:pt x="1320" y="2340"/>
                        </a:cubicBezTo>
                        <a:cubicBezTo>
                          <a:pt x="1237" y="2340"/>
                          <a:pt x="1166" y="2320"/>
                          <a:pt x="1095" y="2272"/>
                        </a:cubicBezTo>
                        <a:cubicBezTo>
                          <a:pt x="984" y="2197"/>
                          <a:pt x="890" y="2059"/>
                          <a:pt x="805" y="1920"/>
                        </a:cubicBezTo>
                        <a:cubicBezTo>
                          <a:pt x="728" y="1789"/>
                          <a:pt x="652" y="1613"/>
                          <a:pt x="572" y="1460"/>
                        </a:cubicBezTo>
                        <a:cubicBezTo>
                          <a:pt x="493" y="1304"/>
                          <a:pt x="397" y="1149"/>
                          <a:pt x="337" y="990"/>
                        </a:cubicBezTo>
                        <a:cubicBezTo>
                          <a:pt x="206" y="673"/>
                          <a:pt x="77" y="348"/>
                          <a:pt x="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40;p54">
                    <a:extLst>
                      <a:ext uri="{FF2B5EF4-FFF2-40B4-BE49-F238E27FC236}">
                        <a16:creationId xmlns:a16="http://schemas.microsoft.com/office/drawing/2014/main" id="{C4A3E8C6-6D84-5CC8-95F9-EF6816F52DF6}"/>
                      </a:ext>
                    </a:extLst>
                  </p:cNvPr>
                  <p:cNvSpPr/>
                  <p:nvPr/>
                </p:nvSpPr>
                <p:spPr>
                  <a:xfrm>
                    <a:off x="4387875" y="464236"/>
                    <a:ext cx="101859" cy="82086"/>
                  </a:xfrm>
                  <a:custGeom>
                    <a:avLst/>
                    <a:gdLst/>
                    <a:ahLst/>
                    <a:cxnLst/>
                    <a:rect l="l" t="t" r="r" b="b"/>
                    <a:pathLst>
                      <a:path w="2859" h="2304" extrusionOk="0">
                        <a:moveTo>
                          <a:pt x="2658" y="0"/>
                        </a:moveTo>
                        <a:cubicBezTo>
                          <a:pt x="2655" y="0"/>
                          <a:pt x="2652" y="0"/>
                          <a:pt x="2649" y="0"/>
                        </a:cubicBezTo>
                        <a:lnTo>
                          <a:pt x="2635" y="0"/>
                        </a:lnTo>
                        <a:cubicBezTo>
                          <a:pt x="2635" y="0"/>
                          <a:pt x="2583" y="1"/>
                          <a:pt x="2482" y="28"/>
                        </a:cubicBezTo>
                        <a:cubicBezTo>
                          <a:pt x="2380" y="55"/>
                          <a:pt x="2236" y="88"/>
                          <a:pt x="2078" y="153"/>
                        </a:cubicBezTo>
                        <a:cubicBezTo>
                          <a:pt x="1754" y="269"/>
                          <a:pt x="1352" y="504"/>
                          <a:pt x="995" y="796"/>
                        </a:cubicBezTo>
                        <a:cubicBezTo>
                          <a:pt x="648" y="1102"/>
                          <a:pt x="359" y="1469"/>
                          <a:pt x="207" y="1776"/>
                        </a:cubicBezTo>
                        <a:cubicBezTo>
                          <a:pt x="69" y="2095"/>
                          <a:pt x="0" y="2303"/>
                          <a:pt x="0" y="2303"/>
                        </a:cubicBezTo>
                        <a:cubicBezTo>
                          <a:pt x="0" y="2303"/>
                          <a:pt x="173" y="2147"/>
                          <a:pt x="398" y="1918"/>
                        </a:cubicBezTo>
                        <a:cubicBezTo>
                          <a:pt x="494" y="1792"/>
                          <a:pt x="672" y="1699"/>
                          <a:pt x="809" y="1562"/>
                        </a:cubicBezTo>
                        <a:cubicBezTo>
                          <a:pt x="945" y="1421"/>
                          <a:pt x="1137" y="1321"/>
                          <a:pt x="1303" y="1199"/>
                        </a:cubicBezTo>
                        <a:cubicBezTo>
                          <a:pt x="1465" y="1073"/>
                          <a:pt x="1654" y="977"/>
                          <a:pt x="1817" y="871"/>
                        </a:cubicBezTo>
                        <a:cubicBezTo>
                          <a:pt x="1994" y="790"/>
                          <a:pt x="2142" y="676"/>
                          <a:pt x="2285" y="616"/>
                        </a:cubicBezTo>
                        <a:cubicBezTo>
                          <a:pt x="2563" y="472"/>
                          <a:pt x="2750" y="376"/>
                          <a:pt x="2750" y="376"/>
                        </a:cubicBezTo>
                        <a:cubicBezTo>
                          <a:pt x="2814" y="341"/>
                          <a:pt x="2859" y="272"/>
                          <a:pt x="2857" y="190"/>
                        </a:cubicBezTo>
                        <a:cubicBezTo>
                          <a:pt x="2852" y="83"/>
                          <a:pt x="2765" y="0"/>
                          <a:pt x="26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41;p54">
                    <a:extLst>
                      <a:ext uri="{FF2B5EF4-FFF2-40B4-BE49-F238E27FC236}">
                        <a16:creationId xmlns:a16="http://schemas.microsoft.com/office/drawing/2014/main" id="{5B234994-95DA-43A1-A6B3-31BC806CF0D9}"/>
                      </a:ext>
                    </a:extLst>
                  </p:cNvPr>
                  <p:cNvSpPr/>
                  <p:nvPr/>
                </p:nvSpPr>
                <p:spPr>
                  <a:xfrm>
                    <a:off x="4580371" y="545752"/>
                    <a:ext cx="108628" cy="99472"/>
                  </a:xfrm>
                  <a:custGeom>
                    <a:avLst/>
                    <a:gdLst/>
                    <a:ahLst/>
                    <a:cxnLst/>
                    <a:rect l="l" t="t" r="r" b="b"/>
                    <a:pathLst>
                      <a:path w="3049" h="2792" extrusionOk="0">
                        <a:moveTo>
                          <a:pt x="0" y="0"/>
                        </a:moveTo>
                        <a:cubicBezTo>
                          <a:pt x="186" y="190"/>
                          <a:pt x="385" y="358"/>
                          <a:pt x="579" y="527"/>
                        </a:cubicBezTo>
                        <a:cubicBezTo>
                          <a:pt x="774" y="697"/>
                          <a:pt x="1005" y="826"/>
                          <a:pt x="1235" y="965"/>
                        </a:cubicBezTo>
                        <a:cubicBezTo>
                          <a:pt x="1471" y="1087"/>
                          <a:pt x="1704" y="1232"/>
                          <a:pt x="1951" y="1318"/>
                        </a:cubicBezTo>
                        <a:cubicBezTo>
                          <a:pt x="2029" y="1351"/>
                          <a:pt x="2107" y="1383"/>
                          <a:pt x="2186" y="1415"/>
                        </a:cubicBezTo>
                        <a:lnTo>
                          <a:pt x="2186" y="1415"/>
                        </a:lnTo>
                        <a:cubicBezTo>
                          <a:pt x="2169" y="1425"/>
                          <a:pt x="2153" y="1436"/>
                          <a:pt x="2137" y="1446"/>
                        </a:cubicBezTo>
                        <a:cubicBezTo>
                          <a:pt x="1970" y="1564"/>
                          <a:pt x="1827" y="1713"/>
                          <a:pt x="1679" y="1848"/>
                        </a:cubicBezTo>
                        <a:cubicBezTo>
                          <a:pt x="1526" y="1979"/>
                          <a:pt x="1401" y="2138"/>
                          <a:pt x="1284" y="2300"/>
                        </a:cubicBezTo>
                        <a:cubicBezTo>
                          <a:pt x="1169" y="2465"/>
                          <a:pt x="1048" y="2622"/>
                          <a:pt x="947" y="2792"/>
                        </a:cubicBezTo>
                        <a:cubicBezTo>
                          <a:pt x="1122" y="2686"/>
                          <a:pt x="1277" y="2566"/>
                          <a:pt x="1436" y="2455"/>
                        </a:cubicBezTo>
                        <a:cubicBezTo>
                          <a:pt x="1597" y="2347"/>
                          <a:pt x="1728" y="2208"/>
                          <a:pt x="1901" y="2120"/>
                        </a:cubicBezTo>
                        <a:cubicBezTo>
                          <a:pt x="2064" y="2024"/>
                          <a:pt x="2223" y="1921"/>
                          <a:pt x="2379" y="1824"/>
                        </a:cubicBezTo>
                        <a:cubicBezTo>
                          <a:pt x="2544" y="1746"/>
                          <a:pt x="2712" y="1643"/>
                          <a:pt x="2859" y="1584"/>
                        </a:cubicBezTo>
                        <a:cubicBezTo>
                          <a:pt x="2922" y="1558"/>
                          <a:pt x="2975" y="1507"/>
                          <a:pt x="3001" y="1441"/>
                        </a:cubicBezTo>
                        <a:cubicBezTo>
                          <a:pt x="3049" y="1313"/>
                          <a:pt x="2983" y="1170"/>
                          <a:pt x="2854" y="1122"/>
                        </a:cubicBezTo>
                        <a:lnTo>
                          <a:pt x="2843" y="1118"/>
                        </a:lnTo>
                        <a:cubicBezTo>
                          <a:pt x="2378" y="944"/>
                          <a:pt x="1890" y="780"/>
                          <a:pt x="1437" y="587"/>
                        </a:cubicBezTo>
                        <a:cubicBezTo>
                          <a:pt x="1201" y="505"/>
                          <a:pt x="956" y="430"/>
                          <a:pt x="727" y="302"/>
                        </a:cubicBezTo>
                        <a:cubicBezTo>
                          <a:pt x="488" y="195"/>
                          <a:pt x="251" y="88"/>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42;p54">
                    <a:extLst>
                      <a:ext uri="{FF2B5EF4-FFF2-40B4-BE49-F238E27FC236}">
                        <a16:creationId xmlns:a16="http://schemas.microsoft.com/office/drawing/2014/main" id="{98214B01-FD9C-A19A-36BA-3B42FA40090D}"/>
                      </a:ext>
                    </a:extLst>
                  </p:cNvPr>
                  <p:cNvSpPr/>
                  <p:nvPr/>
                </p:nvSpPr>
                <p:spPr>
                  <a:xfrm>
                    <a:off x="4269378" y="263261"/>
                    <a:ext cx="153804" cy="105956"/>
                  </a:xfrm>
                  <a:custGeom>
                    <a:avLst/>
                    <a:gdLst/>
                    <a:ahLst/>
                    <a:cxnLst/>
                    <a:rect l="l" t="t" r="r" b="b"/>
                    <a:pathLst>
                      <a:path w="4317" h="2974" extrusionOk="0">
                        <a:moveTo>
                          <a:pt x="1278" y="0"/>
                        </a:moveTo>
                        <a:cubicBezTo>
                          <a:pt x="1117" y="4"/>
                          <a:pt x="963" y="10"/>
                          <a:pt x="822" y="14"/>
                        </a:cubicBezTo>
                        <a:cubicBezTo>
                          <a:pt x="814" y="13"/>
                          <a:pt x="806" y="13"/>
                          <a:pt x="798" y="13"/>
                        </a:cubicBezTo>
                        <a:cubicBezTo>
                          <a:pt x="668" y="13"/>
                          <a:pt x="554" y="81"/>
                          <a:pt x="455" y="108"/>
                        </a:cubicBezTo>
                        <a:cubicBezTo>
                          <a:pt x="347" y="139"/>
                          <a:pt x="262" y="186"/>
                          <a:pt x="193" y="233"/>
                        </a:cubicBezTo>
                        <a:cubicBezTo>
                          <a:pt x="56" y="313"/>
                          <a:pt x="0" y="382"/>
                          <a:pt x="0" y="382"/>
                        </a:cubicBezTo>
                        <a:cubicBezTo>
                          <a:pt x="0" y="382"/>
                          <a:pt x="87" y="347"/>
                          <a:pt x="235" y="320"/>
                        </a:cubicBezTo>
                        <a:cubicBezTo>
                          <a:pt x="296" y="303"/>
                          <a:pt x="369" y="288"/>
                          <a:pt x="456" y="288"/>
                        </a:cubicBezTo>
                        <a:cubicBezTo>
                          <a:pt x="469" y="288"/>
                          <a:pt x="483" y="289"/>
                          <a:pt x="497" y="289"/>
                        </a:cubicBezTo>
                        <a:cubicBezTo>
                          <a:pt x="511" y="291"/>
                          <a:pt x="525" y="291"/>
                          <a:pt x="540" y="291"/>
                        </a:cubicBezTo>
                        <a:cubicBezTo>
                          <a:pt x="595" y="291"/>
                          <a:pt x="653" y="284"/>
                          <a:pt x="714" y="284"/>
                        </a:cubicBezTo>
                        <a:cubicBezTo>
                          <a:pt x="751" y="284"/>
                          <a:pt x="789" y="286"/>
                          <a:pt x="829" y="296"/>
                        </a:cubicBezTo>
                        <a:cubicBezTo>
                          <a:pt x="948" y="317"/>
                          <a:pt x="1075" y="339"/>
                          <a:pt x="1212" y="362"/>
                        </a:cubicBezTo>
                        <a:cubicBezTo>
                          <a:pt x="1340" y="412"/>
                          <a:pt x="1469" y="486"/>
                          <a:pt x="1608" y="535"/>
                        </a:cubicBezTo>
                        <a:cubicBezTo>
                          <a:pt x="1752" y="573"/>
                          <a:pt x="1879" y="666"/>
                          <a:pt x="2009" y="764"/>
                        </a:cubicBezTo>
                        <a:lnTo>
                          <a:pt x="2405" y="1037"/>
                        </a:lnTo>
                        <a:cubicBezTo>
                          <a:pt x="2543" y="1123"/>
                          <a:pt x="2645" y="1264"/>
                          <a:pt x="2767" y="1372"/>
                        </a:cubicBezTo>
                        <a:cubicBezTo>
                          <a:pt x="2881" y="1489"/>
                          <a:pt x="3006" y="1593"/>
                          <a:pt x="3119" y="1702"/>
                        </a:cubicBezTo>
                        <a:cubicBezTo>
                          <a:pt x="3365" y="1901"/>
                          <a:pt x="3530" y="2157"/>
                          <a:pt x="3706" y="2344"/>
                        </a:cubicBezTo>
                        <a:cubicBezTo>
                          <a:pt x="4047" y="2729"/>
                          <a:pt x="4316" y="2974"/>
                          <a:pt x="4316" y="2974"/>
                        </a:cubicBezTo>
                        <a:cubicBezTo>
                          <a:pt x="4316" y="2974"/>
                          <a:pt x="4189" y="2647"/>
                          <a:pt x="3939" y="2177"/>
                        </a:cubicBezTo>
                        <a:cubicBezTo>
                          <a:pt x="3793" y="1956"/>
                          <a:pt x="3697" y="1646"/>
                          <a:pt x="3456" y="1405"/>
                        </a:cubicBezTo>
                        <a:cubicBezTo>
                          <a:pt x="3343" y="1281"/>
                          <a:pt x="3232" y="1146"/>
                          <a:pt x="3107" y="1019"/>
                        </a:cubicBezTo>
                        <a:cubicBezTo>
                          <a:pt x="2980" y="896"/>
                          <a:pt x="2875" y="746"/>
                          <a:pt x="2723" y="641"/>
                        </a:cubicBezTo>
                        <a:cubicBezTo>
                          <a:pt x="2398" y="460"/>
                          <a:pt x="2131" y="190"/>
                          <a:pt x="1772" y="121"/>
                        </a:cubicBezTo>
                        <a:cubicBezTo>
                          <a:pt x="1601" y="70"/>
                          <a:pt x="1435" y="27"/>
                          <a:pt x="1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44;p54">
                    <a:extLst>
                      <a:ext uri="{FF2B5EF4-FFF2-40B4-BE49-F238E27FC236}">
                        <a16:creationId xmlns:a16="http://schemas.microsoft.com/office/drawing/2014/main" id="{637FC637-6307-6D9E-CD52-F54C621BA812}"/>
                      </a:ext>
                    </a:extLst>
                  </p:cNvPr>
                  <p:cNvSpPr/>
                  <p:nvPr/>
                </p:nvSpPr>
                <p:spPr>
                  <a:xfrm>
                    <a:off x="4221388" y="432065"/>
                    <a:ext cx="135385" cy="67657"/>
                  </a:xfrm>
                  <a:custGeom>
                    <a:avLst/>
                    <a:gdLst/>
                    <a:ahLst/>
                    <a:cxnLst/>
                    <a:rect l="l" t="t" r="r" b="b"/>
                    <a:pathLst>
                      <a:path w="3800" h="1899" extrusionOk="0">
                        <a:moveTo>
                          <a:pt x="558" y="1"/>
                        </a:moveTo>
                        <a:cubicBezTo>
                          <a:pt x="523" y="1"/>
                          <a:pt x="488" y="3"/>
                          <a:pt x="452" y="7"/>
                        </a:cubicBezTo>
                        <a:cubicBezTo>
                          <a:pt x="299" y="13"/>
                          <a:pt x="143" y="27"/>
                          <a:pt x="1" y="77"/>
                        </a:cubicBezTo>
                        <a:cubicBezTo>
                          <a:pt x="299" y="134"/>
                          <a:pt x="566" y="241"/>
                          <a:pt x="828" y="342"/>
                        </a:cubicBezTo>
                        <a:cubicBezTo>
                          <a:pt x="962" y="383"/>
                          <a:pt x="1080" y="470"/>
                          <a:pt x="1204" y="531"/>
                        </a:cubicBezTo>
                        <a:cubicBezTo>
                          <a:pt x="1332" y="586"/>
                          <a:pt x="1445" y="667"/>
                          <a:pt x="1562" y="744"/>
                        </a:cubicBezTo>
                        <a:cubicBezTo>
                          <a:pt x="1675" y="824"/>
                          <a:pt x="1803" y="879"/>
                          <a:pt x="1905" y="977"/>
                        </a:cubicBezTo>
                        <a:cubicBezTo>
                          <a:pt x="2010" y="1068"/>
                          <a:pt x="2120" y="1153"/>
                          <a:pt x="2232" y="1236"/>
                        </a:cubicBezTo>
                        <a:cubicBezTo>
                          <a:pt x="2348" y="1313"/>
                          <a:pt x="2428" y="1434"/>
                          <a:pt x="2537" y="1525"/>
                        </a:cubicBezTo>
                        <a:cubicBezTo>
                          <a:pt x="2640" y="1620"/>
                          <a:pt x="2737" y="1721"/>
                          <a:pt x="2848" y="1813"/>
                        </a:cubicBezTo>
                        <a:lnTo>
                          <a:pt x="2899" y="1856"/>
                        </a:lnTo>
                        <a:lnTo>
                          <a:pt x="2919" y="1871"/>
                        </a:lnTo>
                        <a:cubicBezTo>
                          <a:pt x="2949" y="1889"/>
                          <a:pt x="2982" y="1898"/>
                          <a:pt x="3015" y="1898"/>
                        </a:cubicBezTo>
                        <a:cubicBezTo>
                          <a:pt x="3076" y="1898"/>
                          <a:pt x="3135" y="1867"/>
                          <a:pt x="3170" y="1812"/>
                        </a:cubicBezTo>
                        <a:cubicBezTo>
                          <a:pt x="3398" y="1446"/>
                          <a:pt x="3625" y="1077"/>
                          <a:pt x="3800" y="670"/>
                        </a:cubicBezTo>
                        <a:lnTo>
                          <a:pt x="3800" y="670"/>
                        </a:lnTo>
                        <a:cubicBezTo>
                          <a:pt x="3517" y="886"/>
                          <a:pt x="3267" y="1128"/>
                          <a:pt x="3025" y="1376"/>
                        </a:cubicBezTo>
                        <a:lnTo>
                          <a:pt x="3025" y="1376"/>
                        </a:lnTo>
                        <a:cubicBezTo>
                          <a:pt x="2882" y="1196"/>
                          <a:pt x="2735" y="1016"/>
                          <a:pt x="2563" y="862"/>
                        </a:cubicBezTo>
                        <a:cubicBezTo>
                          <a:pt x="2444" y="761"/>
                          <a:pt x="2323" y="664"/>
                          <a:pt x="2197" y="571"/>
                        </a:cubicBezTo>
                        <a:cubicBezTo>
                          <a:pt x="2080" y="472"/>
                          <a:pt x="1937" y="402"/>
                          <a:pt x="1798" y="331"/>
                        </a:cubicBezTo>
                        <a:cubicBezTo>
                          <a:pt x="1527" y="175"/>
                          <a:pt x="1216" y="94"/>
                          <a:pt x="915" y="39"/>
                        </a:cubicBezTo>
                        <a:cubicBezTo>
                          <a:pt x="795" y="24"/>
                          <a:pt x="678" y="1"/>
                          <a:pt x="5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45;p54">
                    <a:extLst>
                      <a:ext uri="{FF2B5EF4-FFF2-40B4-BE49-F238E27FC236}">
                        <a16:creationId xmlns:a16="http://schemas.microsoft.com/office/drawing/2014/main" id="{492037A6-C9FB-F523-AA45-711F0EACD43F}"/>
                      </a:ext>
                    </a:extLst>
                  </p:cNvPr>
                  <p:cNvSpPr/>
                  <p:nvPr/>
                </p:nvSpPr>
                <p:spPr>
                  <a:xfrm>
                    <a:off x="4319435" y="484366"/>
                    <a:ext cx="49451" cy="158542"/>
                  </a:xfrm>
                  <a:custGeom>
                    <a:avLst/>
                    <a:gdLst/>
                    <a:ahLst/>
                    <a:cxnLst/>
                    <a:rect l="l" t="t" r="r" b="b"/>
                    <a:pathLst>
                      <a:path w="1388" h="4450" extrusionOk="0">
                        <a:moveTo>
                          <a:pt x="267" y="0"/>
                        </a:moveTo>
                        <a:cubicBezTo>
                          <a:pt x="240" y="0"/>
                          <a:pt x="213" y="5"/>
                          <a:pt x="186" y="15"/>
                        </a:cubicBezTo>
                        <a:cubicBezTo>
                          <a:pt x="63" y="61"/>
                          <a:pt x="0" y="196"/>
                          <a:pt x="46" y="319"/>
                        </a:cubicBezTo>
                        <a:cubicBezTo>
                          <a:pt x="46" y="319"/>
                          <a:pt x="138" y="572"/>
                          <a:pt x="279" y="951"/>
                        </a:cubicBezTo>
                        <a:cubicBezTo>
                          <a:pt x="358" y="1138"/>
                          <a:pt x="430" y="1363"/>
                          <a:pt x="518" y="1597"/>
                        </a:cubicBezTo>
                        <a:cubicBezTo>
                          <a:pt x="616" y="1830"/>
                          <a:pt x="689" y="2086"/>
                          <a:pt x="770" y="2342"/>
                        </a:cubicBezTo>
                        <a:cubicBezTo>
                          <a:pt x="947" y="2849"/>
                          <a:pt x="1048" y="3366"/>
                          <a:pt x="1111" y="3767"/>
                        </a:cubicBezTo>
                        <a:cubicBezTo>
                          <a:pt x="1132" y="4158"/>
                          <a:pt x="1129" y="4449"/>
                          <a:pt x="1129" y="4449"/>
                        </a:cubicBezTo>
                        <a:cubicBezTo>
                          <a:pt x="1129" y="4449"/>
                          <a:pt x="1153" y="4384"/>
                          <a:pt x="1192" y="4269"/>
                        </a:cubicBezTo>
                        <a:cubicBezTo>
                          <a:pt x="1212" y="4210"/>
                          <a:pt x="1235" y="4139"/>
                          <a:pt x="1265" y="4056"/>
                        </a:cubicBezTo>
                        <a:cubicBezTo>
                          <a:pt x="1287" y="3974"/>
                          <a:pt x="1336" y="3877"/>
                          <a:pt x="1339" y="3771"/>
                        </a:cubicBezTo>
                        <a:cubicBezTo>
                          <a:pt x="1347" y="3562"/>
                          <a:pt x="1387" y="3307"/>
                          <a:pt x="1371" y="3040"/>
                        </a:cubicBezTo>
                        <a:cubicBezTo>
                          <a:pt x="1335" y="2778"/>
                          <a:pt x="1324" y="2487"/>
                          <a:pt x="1262" y="2212"/>
                        </a:cubicBezTo>
                        <a:cubicBezTo>
                          <a:pt x="1139" y="1661"/>
                          <a:pt x="968" y="1123"/>
                          <a:pt x="789" y="741"/>
                        </a:cubicBezTo>
                        <a:cubicBezTo>
                          <a:pt x="616" y="355"/>
                          <a:pt x="470" y="114"/>
                          <a:pt x="470" y="114"/>
                        </a:cubicBezTo>
                        <a:cubicBezTo>
                          <a:pt x="427" y="44"/>
                          <a:pt x="349"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46;p54">
                    <a:extLst>
                      <a:ext uri="{FF2B5EF4-FFF2-40B4-BE49-F238E27FC236}">
                        <a16:creationId xmlns:a16="http://schemas.microsoft.com/office/drawing/2014/main" id="{58F267EF-9825-B135-12B4-7E0D3BF2C3B6}"/>
                      </a:ext>
                    </a:extLst>
                  </p:cNvPr>
                  <p:cNvSpPr/>
                  <p:nvPr/>
                </p:nvSpPr>
                <p:spPr>
                  <a:xfrm>
                    <a:off x="4262324" y="627695"/>
                    <a:ext cx="354102" cy="507193"/>
                  </a:xfrm>
                  <a:custGeom>
                    <a:avLst/>
                    <a:gdLst/>
                    <a:ahLst/>
                    <a:cxnLst/>
                    <a:rect l="l" t="t" r="r" b="b"/>
                    <a:pathLst>
                      <a:path w="9939" h="14236" extrusionOk="0">
                        <a:moveTo>
                          <a:pt x="5233" y="1"/>
                        </a:moveTo>
                        <a:cubicBezTo>
                          <a:pt x="4544" y="1"/>
                          <a:pt x="3853" y="103"/>
                          <a:pt x="3180" y="298"/>
                        </a:cubicBezTo>
                        <a:cubicBezTo>
                          <a:pt x="2479" y="503"/>
                          <a:pt x="1804" y="848"/>
                          <a:pt x="1249" y="1351"/>
                        </a:cubicBezTo>
                        <a:lnTo>
                          <a:pt x="1249" y="1351"/>
                        </a:lnTo>
                        <a:cubicBezTo>
                          <a:pt x="883" y="1638"/>
                          <a:pt x="579" y="1982"/>
                          <a:pt x="353" y="2392"/>
                        </a:cubicBezTo>
                        <a:cubicBezTo>
                          <a:pt x="129" y="2801"/>
                          <a:pt x="1" y="3289"/>
                          <a:pt x="50" y="3774"/>
                        </a:cubicBezTo>
                        <a:cubicBezTo>
                          <a:pt x="81" y="4020"/>
                          <a:pt x="111" y="4246"/>
                          <a:pt x="286" y="4500"/>
                        </a:cubicBezTo>
                        <a:cubicBezTo>
                          <a:pt x="451" y="4741"/>
                          <a:pt x="754" y="4862"/>
                          <a:pt x="1000" y="4887"/>
                        </a:cubicBezTo>
                        <a:cubicBezTo>
                          <a:pt x="1149" y="4902"/>
                          <a:pt x="1292" y="4907"/>
                          <a:pt x="1429" y="4907"/>
                        </a:cubicBezTo>
                        <a:cubicBezTo>
                          <a:pt x="1594" y="4907"/>
                          <a:pt x="1751" y="4901"/>
                          <a:pt x="1902" y="4901"/>
                        </a:cubicBezTo>
                        <a:cubicBezTo>
                          <a:pt x="2049" y="4901"/>
                          <a:pt x="2190" y="4906"/>
                          <a:pt x="2326" y="4929"/>
                        </a:cubicBezTo>
                        <a:cubicBezTo>
                          <a:pt x="2422" y="4940"/>
                          <a:pt x="2518" y="4969"/>
                          <a:pt x="2602" y="4993"/>
                        </a:cubicBezTo>
                        <a:cubicBezTo>
                          <a:pt x="2704" y="5033"/>
                          <a:pt x="2821" y="5066"/>
                          <a:pt x="2905" y="5109"/>
                        </a:cubicBezTo>
                        <a:cubicBezTo>
                          <a:pt x="3084" y="5183"/>
                          <a:pt x="3266" y="5290"/>
                          <a:pt x="3426" y="5403"/>
                        </a:cubicBezTo>
                        <a:cubicBezTo>
                          <a:pt x="3754" y="5634"/>
                          <a:pt x="3990" y="5953"/>
                          <a:pt x="4128" y="6310"/>
                        </a:cubicBezTo>
                        <a:cubicBezTo>
                          <a:pt x="4416" y="7035"/>
                          <a:pt x="4225" y="7896"/>
                          <a:pt x="3970" y="8697"/>
                        </a:cubicBezTo>
                        <a:lnTo>
                          <a:pt x="3966" y="8708"/>
                        </a:lnTo>
                        <a:cubicBezTo>
                          <a:pt x="3942" y="8787"/>
                          <a:pt x="3950" y="8875"/>
                          <a:pt x="3998" y="8948"/>
                        </a:cubicBezTo>
                        <a:cubicBezTo>
                          <a:pt x="4053" y="9033"/>
                          <a:pt x="4144" y="9078"/>
                          <a:pt x="4237" y="9078"/>
                        </a:cubicBezTo>
                        <a:cubicBezTo>
                          <a:pt x="4290" y="9078"/>
                          <a:pt x="4343" y="9063"/>
                          <a:pt x="4390" y="9033"/>
                        </a:cubicBezTo>
                        <a:cubicBezTo>
                          <a:pt x="4675" y="8847"/>
                          <a:pt x="5046" y="8695"/>
                          <a:pt x="5401" y="8615"/>
                        </a:cubicBezTo>
                        <a:cubicBezTo>
                          <a:pt x="5603" y="8569"/>
                          <a:pt x="5809" y="8546"/>
                          <a:pt x="6014" y="8546"/>
                        </a:cubicBezTo>
                        <a:cubicBezTo>
                          <a:pt x="6178" y="8546"/>
                          <a:pt x="6341" y="8561"/>
                          <a:pt x="6501" y="8592"/>
                        </a:cubicBezTo>
                        <a:cubicBezTo>
                          <a:pt x="6686" y="8613"/>
                          <a:pt x="6859" y="8685"/>
                          <a:pt x="7034" y="8745"/>
                        </a:cubicBezTo>
                        <a:cubicBezTo>
                          <a:pt x="7203" y="8825"/>
                          <a:pt x="7375" y="8900"/>
                          <a:pt x="7526" y="9012"/>
                        </a:cubicBezTo>
                        <a:cubicBezTo>
                          <a:pt x="7691" y="9107"/>
                          <a:pt x="7831" y="9238"/>
                          <a:pt x="7975" y="9363"/>
                        </a:cubicBezTo>
                        <a:cubicBezTo>
                          <a:pt x="8124" y="9481"/>
                          <a:pt x="8240" y="9641"/>
                          <a:pt x="8374" y="9779"/>
                        </a:cubicBezTo>
                        <a:cubicBezTo>
                          <a:pt x="8496" y="9910"/>
                          <a:pt x="8615" y="10094"/>
                          <a:pt x="8736" y="10249"/>
                        </a:cubicBezTo>
                        <a:cubicBezTo>
                          <a:pt x="8850" y="10411"/>
                          <a:pt x="8943" y="10576"/>
                          <a:pt x="9046" y="10740"/>
                        </a:cubicBezTo>
                        <a:cubicBezTo>
                          <a:pt x="9222" y="11085"/>
                          <a:pt x="9396" y="11439"/>
                          <a:pt x="9482" y="11819"/>
                        </a:cubicBezTo>
                        <a:cubicBezTo>
                          <a:pt x="9676" y="12561"/>
                          <a:pt x="9648" y="13400"/>
                          <a:pt x="9296" y="14078"/>
                        </a:cubicBezTo>
                        <a:lnTo>
                          <a:pt x="9289" y="14091"/>
                        </a:lnTo>
                        <a:cubicBezTo>
                          <a:pt x="9265" y="14138"/>
                          <a:pt x="9281" y="14196"/>
                          <a:pt x="9328" y="14222"/>
                        </a:cubicBezTo>
                        <a:cubicBezTo>
                          <a:pt x="9344" y="14231"/>
                          <a:pt x="9361" y="14236"/>
                          <a:pt x="9378" y="14236"/>
                        </a:cubicBezTo>
                        <a:cubicBezTo>
                          <a:pt x="9412" y="14236"/>
                          <a:pt x="9445" y="14218"/>
                          <a:pt x="9463" y="14186"/>
                        </a:cubicBezTo>
                        <a:cubicBezTo>
                          <a:pt x="9887" y="13442"/>
                          <a:pt x="9938" y="12563"/>
                          <a:pt x="9765" y="11751"/>
                        </a:cubicBezTo>
                        <a:cubicBezTo>
                          <a:pt x="9686" y="11340"/>
                          <a:pt x="9520" y="10959"/>
                          <a:pt x="9344" y="10582"/>
                        </a:cubicBezTo>
                        <a:cubicBezTo>
                          <a:pt x="9240" y="10402"/>
                          <a:pt x="9139" y="10212"/>
                          <a:pt x="9029" y="10041"/>
                        </a:cubicBezTo>
                        <a:cubicBezTo>
                          <a:pt x="8908" y="9873"/>
                          <a:pt x="8815" y="9713"/>
                          <a:pt x="8672" y="9540"/>
                        </a:cubicBezTo>
                        <a:cubicBezTo>
                          <a:pt x="8532" y="9385"/>
                          <a:pt x="8415" y="9210"/>
                          <a:pt x="8255" y="9071"/>
                        </a:cubicBezTo>
                        <a:cubicBezTo>
                          <a:pt x="8100" y="8928"/>
                          <a:pt x="7950" y="8779"/>
                          <a:pt x="7768" y="8663"/>
                        </a:cubicBezTo>
                        <a:cubicBezTo>
                          <a:pt x="7600" y="8530"/>
                          <a:pt x="7407" y="8433"/>
                          <a:pt x="7213" y="8335"/>
                        </a:cubicBezTo>
                        <a:cubicBezTo>
                          <a:pt x="7014" y="8255"/>
                          <a:pt x="6811" y="8168"/>
                          <a:pt x="6596" y="8132"/>
                        </a:cubicBezTo>
                        <a:cubicBezTo>
                          <a:pt x="6370" y="8080"/>
                          <a:pt x="6136" y="8054"/>
                          <a:pt x="5903" y="8054"/>
                        </a:cubicBezTo>
                        <a:cubicBezTo>
                          <a:pt x="5701" y="8054"/>
                          <a:pt x="5498" y="8073"/>
                          <a:pt x="5300" y="8110"/>
                        </a:cubicBezTo>
                        <a:cubicBezTo>
                          <a:pt x="5102" y="8149"/>
                          <a:pt x="4912" y="8199"/>
                          <a:pt x="4725" y="8265"/>
                        </a:cubicBezTo>
                        <a:lnTo>
                          <a:pt x="4725" y="8265"/>
                        </a:lnTo>
                        <a:cubicBezTo>
                          <a:pt x="4927" y="7576"/>
                          <a:pt x="4994" y="6817"/>
                          <a:pt x="4699" y="6087"/>
                        </a:cubicBezTo>
                        <a:cubicBezTo>
                          <a:pt x="4503" y="5618"/>
                          <a:pt x="4160" y="5215"/>
                          <a:pt x="3746" y="4948"/>
                        </a:cubicBezTo>
                        <a:cubicBezTo>
                          <a:pt x="3540" y="4814"/>
                          <a:pt x="3331" y="4703"/>
                          <a:pt x="3094" y="4616"/>
                        </a:cubicBezTo>
                        <a:cubicBezTo>
                          <a:pt x="2975" y="4565"/>
                          <a:pt x="2877" y="4544"/>
                          <a:pt x="2768" y="4507"/>
                        </a:cubicBezTo>
                        <a:cubicBezTo>
                          <a:pt x="2638" y="4473"/>
                          <a:pt x="2516" y="4447"/>
                          <a:pt x="2392" y="4436"/>
                        </a:cubicBezTo>
                        <a:cubicBezTo>
                          <a:pt x="2287" y="4425"/>
                          <a:pt x="2183" y="4420"/>
                          <a:pt x="2080" y="4420"/>
                        </a:cubicBezTo>
                        <a:cubicBezTo>
                          <a:pt x="1771" y="4420"/>
                          <a:pt x="1479" y="4459"/>
                          <a:pt x="1215" y="4459"/>
                        </a:cubicBezTo>
                        <a:cubicBezTo>
                          <a:pt x="1159" y="4459"/>
                          <a:pt x="1105" y="4457"/>
                          <a:pt x="1052" y="4453"/>
                        </a:cubicBezTo>
                        <a:cubicBezTo>
                          <a:pt x="858" y="4436"/>
                          <a:pt x="712" y="4378"/>
                          <a:pt x="615" y="4254"/>
                        </a:cubicBezTo>
                        <a:cubicBezTo>
                          <a:pt x="521" y="4148"/>
                          <a:pt x="454" y="3924"/>
                          <a:pt x="428" y="3732"/>
                        </a:cubicBezTo>
                        <a:cubicBezTo>
                          <a:pt x="302" y="2922"/>
                          <a:pt x="771" y="2084"/>
                          <a:pt x="1407" y="1537"/>
                        </a:cubicBezTo>
                        <a:lnTo>
                          <a:pt x="1419" y="1526"/>
                        </a:lnTo>
                        <a:cubicBezTo>
                          <a:pt x="2435" y="534"/>
                          <a:pt x="3909" y="76"/>
                          <a:pt x="5345" y="1"/>
                        </a:cubicBezTo>
                        <a:cubicBezTo>
                          <a:pt x="5307" y="1"/>
                          <a:pt x="5270" y="1"/>
                          <a:pt x="5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47;p54">
                    <a:extLst>
                      <a:ext uri="{FF2B5EF4-FFF2-40B4-BE49-F238E27FC236}">
                        <a16:creationId xmlns:a16="http://schemas.microsoft.com/office/drawing/2014/main" id="{10FCBA97-7930-3321-02D9-65C9D2C4F5C7}"/>
                      </a:ext>
                    </a:extLst>
                  </p:cNvPr>
                  <p:cNvSpPr/>
                  <p:nvPr/>
                </p:nvSpPr>
                <p:spPr>
                  <a:xfrm>
                    <a:off x="4463619" y="853538"/>
                    <a:ext cx="123592" cy="78238"/>
                  </a:xfrm>
                  <a:custGeom>
                    <a:avLst/>
                    <a:gdLst/>
                    <a:ahLst/>
                    <a:cxnLst/>
                    <a:rect l="l" t="t" r="r" b="b"/>
                    <a:pathLst>
                      <a:path w="3469" h="2196" extrusionOk="0">
                        <a:moveTo>
                          <a:pt x="3130" y="0"/>
                        </a:moveTo>
                        <a:cubicBezTo>
                          <a:pt x="3085" y="0"/>
                          <a:pt x="3039" y="10"/>
                          <a:pt x="2996" y="32"/>
                        </a:cubicBezTo>
                        <a:cubicBezTo>
                          <a:pt x="2996" y="32"/>
                          <a:pt x="2805" y="128"/>
                          <a:pt x="2521" y="272"/>
                        </a:cubicBezTo>
                        <a:cubicBezTo>
                          <a:pt x="2241" y="426"/>
                          <a:pt x="1849" y="589"/>
                          <a:pt x="1490" y="821"/>
                        </a:cubicBezTo>
                        <a:cubicBezTo>
                          <a:pt x="1130" y="1050"/>
                          <a:pt x="765" y="1262"/>
                          <a:pt x="509" y="1475"/>
                        </a:cubicBezTo>
                        <a:cubicBezTo>
                          <a:pt x="240" y="1671"/>
                          <a:pt x="95" y="1813"/>
                          <a:pt x="95" y="1813"/>
                        </a:cubicBezTo>
                        <a:lnTo>
                          <a:pt x="87" y="1823"/>
                        </a:lnTo>
                        <a:cubicBezTo>
                          <a:pt x="6" y="1904"/>
                          <a:pt x="0" y="2036"/>
                          <a:pt x="78" y="2122"/>
                        </a:cubicBezTo>
                        <a:cubicBezTo>
                          <a:pt x="120" y="2171"/>
                          <a:pt x="179" y="2196"/>
                          <a:pt x="239" y="2196"/>
                        </a:cubicBezTo>
                        <a:cubicBezTo>
                          <a:pt x="290" y="2196"/>
                          <a:pt x="342" y="2177"/>
                          <a:pt x="384" y="2141"/>
                        </a:cubicBezTo>
                        <a:cubicBezTo>
                          <a:pt x="384" y="2141"/>
                          <a:pt x="544" y="2000"/>
                          <a:pt x="790" y="1838"/>
                        </a:cubicBezTo>
                        <a:cubicBezTo>
                          <a:pt x="1023" y="1657"/>
                          <a:pt x="1392" y="1466"/>
                          <a:pt x="1742" y="1263"/>
                        </a:cubicBezTo>
                        <a:cubicBezTo>
                          <a:pt x="2093" y="1057"/>
                          <a:pt x="2484" y="918"/>
                          <a:pt x="2759" y="786"/>
                        </a:cubicBezTo>
                        <a:cubicBezTo>
                          <a:pt x="3038" y="661"/>
                          <a:pt x="3225" y="577"/>
                          <a:pt x="3225" y="577"/>
                        </a:cubicBezTo>
                        <a:lnTo>
                          <a:pt x="3252" y="566"/>
                        </a:lnTo>
                        <a:cubicBezTo>
                          <a:pt x="3256" y="565"/>
                          <a:pt x="3260" y="562"/>
                          <a:pt x="3263" y="560"/>
                        </a:cubicBezTo>
                        <a:cubicBezTo>
                          <a:pt x="3410" y="488"/>
                          <a:pt x="3468" y="308"/>
                          <a:pt x="3394" y="163"/>
                        </a:cubicBezTo>
                        <a:cubicBezTo>
                          <a:pt x="3342" y="59"/>
                          <a:pt x="3238" y="0"/>
                          <a:pt x="31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48;p54">
                    <a:extLst>
                      <a:ext uri="{FF2B5EF4-FFF2-40B4-BE49-F238E27FC236}">
                        <a16:creationId xmlns:a16="http://schemas.microsoft.com/office/drawing/2014/main" id="{5EB872CC-F3DB-3E7A-1C92-B16FCF029158}"/>
                      </a:ext>
                    </a:extLst>
                  </p:cNvPr>
                  <p:cNvSpPr/>
                  <p:nvPr/>
                </p:nvSpPr>
                <p:spPr>
                  <a:xfrm>
                    <a:off x="4523046" y="795430"/>
                    <a:ext cx="97334" cy="149742"/>
                  </a:xfrm>
                  <a:custGeom>
                    <a:avLst/>
                    <a:gdLst/>
                    <a:ahLst/>
                    <a:cxnLst/>
                    <a:rect l="l" t="t" r="r" b="b"/>
                    <a:pathLst>
                      <a:path w="2732" h="4203" extrusionOk="0">
                        <a:moveTo>
                          <a:pt x="0" y="0"/>
                        </a:moveTo>
                        <a:lnTo>
                          <a:pt x="0" y="0"/>
                        </a:lnTo>
                        <a:cubicBezTo>
                          <a:pt x="0" y="0"/>
                          <a:pt x="210" y="254"/>
                          <a:pt x="504" y="628"/>
                        </a:cubicBezTo>
                        <a:cubicBezTo>
                          <a:pt x="665" y="802"/>
                          <a:pt x="812" y="1042"/>
                          <a:pt x="1001" y="1266"/>
                        </a:cubicBezTo>
                        <a:cubicBezTo>
                          <a:pt x="1171" y="1502"/>
                          <a:pt x="1358" y="1751"/>
                          <a:pt x="1536" y="2003"/>
                        </a:cubicBezTo>
                        <a:cubicBezTo>
                          <a:pt x="1693" y="2267"/>
                          <a:pt x="1887" y="2515"/>
                          <a:pt x="2018" y="2769"/>
                        </a:cubicBezTo>
                        <a:cubicBezTo>
                          <a:pt x="2140" y="3030"/>
                          <a:pt x="2316" y="3253"/>
                          <a:pt x="2397" y="3470"/>
                        </a:cubicBezTo>
                        <a:cubicBezTo>
                          <a:pt x="2566" y="3903"/>
                          <a:pt x="2726" y="4203"/>
                          <a:pt x="2726" y="4203"/>
                        </a:cubicBezTo>
                        <a:cubicBezTo>
                          <a:pt x="2726" y="4203"/>
                          <a:pt x="2731" y="3883"/>
                          <a:pt x="2668" y="3382"/>
                        </a:cubicBezTo>
                        <a:cubicBezTo>
                          <a:pt x="2662" y="3255"/>
                          <a:pt x="2603" y="3134"/>
                          <a:pt x="2565" y="2996"/>
                        </a:cubicBezTo>
                        <a:cubicBezTo>
                          <a:pt x="2522" y="2862"/>
                          <a:pt x="2477" y="2716"/>
                          <a:pt x="2418" y="2572"/>
                        </a:cubicBezTo>
                        <a:cubicBezTo>
                          <a:pt x="2314" y="2276"/>
                          <a:pt x="2114" y="2008"/>
                          <a:pt x="1953" y="1718"/>
                        </a:cubicBezTo>
                        <a:cubicBezTo>
                          <a:pt x="1572" y="1177"/>
                          <a:pt x="1098" y="712"/>
                          <a:pt x="699" y="426"/>
                        </a:cubicBezTo>
                        <a:cubicBezTo>
                          <a:pt x="309" y="127"/>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49;p54">
                    <a:extLst>
                      <a:ext uri="{FF2B5EF4-FFF2-40B4-BE49-F238E27FC236}">
                        <a16:creationId xmlns:a16="http://schemas.microsoft.com/office/drawing/2014/main" id="{44CC5B6B-5EBD-4B57-4B27-C2173068CFC1}"/>
                      </a:ext>
                    </a:extLst>
                  </p:cNvPr>
                  <p:cNvSpPr/>
                  <p:nvPr/>
                </p:nvSpPr>
                <p:spPr>
                  <a:xfrm>
                    <a:off x="4367033" y="664819"/>
                    <a:ext cx="117678" cy="114649"/>
                  </a:xfrm>
                  <a:custGeom>
                    <a:avLst/>
                    <a:gdLst/>
                    <a:ahLst/>
                    <a:cxnLst/>
                    <a:rect l="l" t="t" r="r" b="b"/>
                    <a:pathLst>
                      <a:path w="3303" h="3218" extrusionOk="0">
                        <a:moveTo>
                          <a:pt x="0" y="1"/>
                        </a:moveTo>
                        <a:cubicBezTo>
                          <a:pt x="0" y="1"/>
                          <a:pt x="276" y="123"/>
                          <a:pt x="652" y="345"/>
                        </a:cubicBezTo>
                        <a:cubicBezTo>
                          <a:pt x="1034" y="558"/>
                          <a:pt x="1515" y="894"/>
                          <a:pt x="1884" y="1311"/>
                        </a:cubicBezTo>
                        <a:cubicBezTo>
                          <a:pt x="2062" y="1520"/>
                          <a:pt x="2226" y="1738"/>
                          <a:pt x="2331" y="1962"/>
                        </a:cubicBezTo>
                        <a:cubicBezTo>
                          <a:pt x="2443" y="2183"/>
                          <a:pt x="2529" y="2391"/>
                          <a:pt x="2582" y="2577"/>
                        </a:cubicBezTo>
                        <a:cubicBezTo>
                          <a:pt x="2613" y="2670"/>
                          <a:pt x="2640" y="2754"/>
                          <a:pt x="2663" y="2830"/>
                        </a:cubicBezTo>
                        <a:cubicBezTo>
                          <a:pt x="2679" y="2909"/>
                          <a:pt x="2676" y="2980"/>
                          <a:pt x="2703" y="3036"/>
                        </a:cubicBezTo>
                        <a:cubicBezTo>
                          <a:pt x="2770" y="3145"/>
                          <a:pt x="3006" y="3218"/>
                          <a:pt x="3006" y="3218"/>
                        </a:cubicBezTo>
                        <a:cubicBezTo>
                          <a:pt x="3006" y="3218"/>
                          <a:pt x="3231" y="3144"/>
                          <a:pt x="3278" y="2995"/>
                        </a:cubicBezTo>
                        <a:cubicBezTo>
                          <a:pt x="3303" y="2849"/>
                          <a:pt x="3276" y="2644"/>
                          <a:pt x="3227" y="2399"/>
                        </a:cubicBezTo>
                        <a:cubicBezTo>
                          <a:pt x="3216" y="2273"/>
                          <a:pt x="3147" y="2152"/>
                          <a:pt x="3096" y="2019"/>
                        </a:cubicBezTo>
                        <a:cubicBezTo>
                          <a:pt x="3049" y="1883"/>
                          <a:pt x="2968" y="1756"/>
                          <a:pt x="2877" y="1630"/>
                        </a:cubicBezTo>
                        <a:cubicBezTo>
                          <a:pt x="2705" y="1373"/>
                          <a:pt x="2471" y="1144"/>
                          <a:pt x="2232" y="939"/>
                        </a:cubicBezTo>
                        <a:cubicBezTo>
                          <a:pt x="1729" y="550"/>
                          <a:pt x="1164" y="304"/>
                          <a:pt x="736" y="160"/>
                        </a:cubicBezTo>
                        <a:cubicBezTo>
                          <a:pt x="301" y="27"/>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50;p54">
                    <a:extLst>
                      <a:ext uri="{FF2B5EF4-FFF2-40B4-BE49-F238E27FC236}">
                        <a16:creationId xmlns:a16="http://schemas.microsoft.com/office/drawing/2014/main" id="{8F6EB0A2-C891-E8FE-3F2C-B84F900D77AE}"/>
                      </a:ext>
                    </a:extLst>
                  </p:cNvPr>
                  <p:cNvSpPr/>
                  <p:nvPr/>
                </p:nvSpPr>
                <p:spPr>
                  <a:xfrm>
                    <a:off x="4437219" y="764256"/>
                    <a:ext cx="76172" cy="45924"/>
                  </a:xfrm>
                  <a:custGeom>
                    <a:avLst/>
                    <a:gdLst/>
                    <a:ahLst/>
                    <a:cxnLst/>
                    <a:rect l="l" t="t" r="r" b="b"/>
                    <a:pathLst>
                      <a:path w="2138" h="1289" extrusionOk="0">
                        <a:moveTo>
                          <a:pt x="1105" y="1"/>
                        </a:moveTo>
                        <a:cubicBezTo>
                          <a:pt x="1050" y="1"/>
                          <a:pt x="996" y="6"/>
                          <a:pt x="942" y="17"/>
                        </a:cubicBezTo>
                        <a:cubicBezTo>
                          <a:pt x="425" y="134"/>
                          <a:pt x="224" y="557"/>
                          <a:pt x="112" y="812"/>
                        </a:cubicBezTo>
                        <a:cubicBezTo>
                          <a:pt x="47" y="945"/>
                          <a:pt x="45" y="1077"/>
                          <a:pt x="19" y="1155"/>
                        </a:cubicBezTo>
                        <a:cubicBezTo>
                          <a:pt x="2" y="1239"/>
                          <a:pt x="0" y="1288"/>
                          <a:pt x="0" y="1288"/>
                        </a:cubicBezTo>
                        <a:cubicBezTo>
                          <a:pt x="0" y="1288"/>
                          <a:pt x="159" y="1160"/>
                          <a:pt x="352" y="972"/>
                        </a:cubicBezTo>
                        <a:cubicBezTo>
                          <a:pt x="443" y="875"/>
                          <a:pt x="565" y="780"/>
                          <a:pt x="683" y="690"/>
                        </a:cubicBezTo>
                        <a:cubicBezTo>
                          <a:pt x="803" y="604"/>
                          <a:pt x="924" y="528"/>
                          <a:pt x="1039" y="514"/>
                        </a:cubicBezTo>
                        <a:cubicBezTo>
                          <a:pt x="1073" y="504"/>
                          <a:pt x="1108" y="499"/>
                          <a:pt x="1145" y="499"/>
                        </a:cubicBezTo>
                        <a:cubicBezTo>
                          <a:pt x="1342" y="499"/>
                          <a:pt x="1579" y="630"/>
                          <a:pt x="1760" y="759"/>
                        </a:cubicBezTo>
                        <a:cubicBezTo>
                          <a:pt x="1986" y="924"/>
                          <a:pt x="2138" y="1034"/>
                          <a:pt x="2138" y="1034"/>
                        </a:cubicBezTo>
                        <a:cubicBezTo>
                          <a:pt x="2138" y="1034"/>
                          <a:pt x="2120" y="833"/>
                          <a:pt x="1973" y="571"/>
                        </a:cubicBezTo>
                        <a:cubicBezTo>
                          <a:pt x="1893" y="447"/>
                          <a:pt x="1791" y="290"/>
                          <a:pt x="1620" y="169"/>
                        </a:cubicBezTo>
                        <a:cubicBezTo>
                          <a:pt x="1492" y="67"/>
                          <a:pt x="1301" y="1"/>
                          <a:pt x="11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51;p54">
                    <a:extLst>
                      <a:ext uri="{FF2B5EF4-FFF2-40B4-BE49-F238E27FC236}">
                        <a16:creationId xmlns:a16="http://schemas.microsoft.com/office/drawing/2014/main" id="{7F281B47-20AF-7CEB-4C4A-27CBC22E4D23}"/>
                      </a:ext>
                    </a:extLst>
                  </p:cNvPr>
                  <p:cNvSpPr/>
                  <p:nvPr/>
                </p:nvSpPr>
                <p:spPr>
                  <a:xfrm>
                    <a:off x="4503522" y="645188"/>
                    <a:ext cx="104353" cy="42824"/>
                  </a:xfrm>
                  <a:custGeom>
                    <a:avLst/>
                    <a:gdLst/>
                    <a:ahLst/>
                    <a:cxnLst/>
                    <a:rect l="l" t="t" r="r" b="b"/>
                    <a:pathLst>
                      <a:path w="2929" h="1202" extrusionOk="0">
                        <a:moveTo>
                          <a:pt x="968" y="0"/>
                        </a:moveTo>
                        <a:cubicBezTo>
                          <a:pt x="874" y="0"/>
                          <a:pt x="787" y="40"/>
                          <a:pt x="704" y="57"/>
                        </a:cubicBezTo>
                        <a:cubicBezTo>
                          <a:pt x="611" y="84"/>
                          <a:pt x="525" y="98"/>
                          <a:pt x="449" y="137"/>
                        </a:cubicBezTo>
                        <a:cubicBezTo>
                          <a:pt x="141" y="264"/>
                          <a:pt x="0" y="440"/>
                          <a:pt x="0" y="440"/>
                        </a:cubicBezTo>
                        <a:cubicBezTo>
                          <a:pt x="0" y="440"/>
                          <a:pt x="54" y="437"/>
                          <a:pt x="149" y="428"/>
                        </a:cubicBezTo>
                        <a:cubicBezTo>
                          <a:pt x="236" y="412"/>
                          <a:pt x="369" y="424"/>
                          <a:pt x="513" y="414"/>
                        </a:cubicBezTo>
                        <a:cubicBezTo>
                          <a:pt x="532" y="413"/>
                          <a:pt x="551" y="412"/>
                          <a:pt x="571" y="412"/>
                        </a:cubicBezTo>
                        <a:cubicBezTo>
                          <a:pt x="702" y="412"/>
                          <a:pt x="849" y="432"/>
                          <a:pt x="996" y="446"/>
                        </a:cubicBezTo>
                        <a:cubicBezTo>
                          <a:pt x="1083" y="461"/>
                          <a:pt x="1168" y="481"/>
                          <a:pt x="1256" y="489"/>
                        </a:cubicBezTo>
                        <a:cubicBezTo>
                          <a:pt x="1257" y="489"/>
                          <a:pt x="1258" y="489"/>
                          <a:pt x="1259" y="489"/>
                        </a:cubicBezTo>
                        <a:cubicBezTo>
                          <a:pt x="1349" y="489"/>
                          <a:pt x="1431" y="537"/>
                          <a:pt x="1518" y="561"/>
                        </a:cubicBezTo>
                        <a:cubicBezTo>
                          <a:pt x="1698" y="594"/>
                          <a:pt x="1864" y="668"/>
                          <a:pt x="2021" y="749"/>
                        </a:cubicBezTo>
                        <a:cubicBezTo>
                          <a:pt x="2183" y="817"/>
                          <a:pt x="2348" y="871"/>
                          <a:pt x="2463" y="966"/>
                        </a:cubicBezTo>
                        <a:cubicBezTo>
                          <a:pt x="2717" y="1117"/>
                          <a:pt x="2928" y="1202"/>
                          <a:pt x="2928" y="1202"/>
                        </a:cubicBezTo>
                        <a:cubicBezTo>
                          <a:pt x="2928" y="1202"/>
                          <a:pt x="2841" y="1010"/>
                          <a:pt x="2645" y="747"/>
                        </a:cubicBezTo>
                        <a:cubicBezTo>
                          <a:pt x="2552" y="612"/>
                          <a:pt x="2420" y="473"/>
                          <a:pt x="2243" y="363"/>
                        </a:cubicBezTo>
                        <a:cubicBezTo>
                          <a:pt x="2156" y="306"/>
                          <a:pt x="2069" y="239"/>
                          <a:pt x="1975" y="185"/>
                        </a:cubicBezTo>
                        <a:lnTo>
                          <a:pt x="1655" y="75"/>
                        </a:lnTo>
                        <a:cubicBezTo>
                          <a:pt x="1482" y="11"/>
                          <a:pt x="1297" y="0"/>
                          <a:pt x="1120" y="0"/>
                        </a:cubicBezTo>
                        <a:cubicBezTo>
                          <a:pt x="1080" y="0"/>
                          <a:pt x="1039" y="1"/>
                          <a:pt x="1000" y="2"/>
                        </a:cubicBezTo>
                        <a:cubicBezTo>
                          <a:pt x="989" y="1"/>
                          <a:pt x="979" y="0"/>
                          <a:pt x="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52;p54">
                    <a:extLst>
                      <a:ext uri="{FF2B5EF4-FFF2-40B4-BE49-F238E27FC236}">
                        <a16:creationId xmlns:a16="http://schemas.microsoft.com/office/drawing/2014/main" id="{E3926FF0-10B4-C2A2-2B4F-F2F0B92B17D3}"/>
                      </a:ext>
                    </a:extLst>
                  </p:cNvPr>
                  <p:cNvSpPr/>
                  <p:nvPr/>
                </p:nvSpPr>
                <p:spPr>
                  <a:xfrm>
                    <a:off x="4207279" y="911077"/>
                    <a:ext cx="166559" cy="153875"/>
                  </a:xfrm>
                  <a:custGeom>
                    <a:avLst/>
                    <a:gdLst/>
                    <a:ahLst/>
                    <a:cxnLst/>
                    <a:rect l="l" t="t" r="r" b="b"/>
                    <a:pathLst>
                      <a:path w="4675" h="4319" extrusionOk="0">
                        <a:moveTo>
                          <a:pt x="4674" y="0"/>
                        </a:moveTo>
                        <a:lnTo>
                          <a:pt x="4674" y="0"/>
                        </a:lnTo>
                        <a:cubicBezTo>
                          <a:pt x="4473" y="257"/>
                          <a:pt x="4328" y="530"/>
                          <a:pt x="4135" y="766"/>
                        </a:cubicBezTo>
                        <a:lnTo>
                          <a:pt x="3836" y="1108"/>
                        </a:lnTo>
                        <a:cubicBezTo>
                          <a:pt x="3747" y="1229"/>
                          <a:pt x="3613" y="1306"/>
                          <a:pt x="3502" y="1401"/>
                        </a:cubicBezTo>
                        <a:cubicBezTo>
                          <a:pt x="3390" y="1498"/>
                          <a:pt x="3282" y="1598"/>
                          <a:pt x="3149" y="1663"/>
                        </a:cubicBezTo>
                        <a:cubicBezTo>
                          <a:pt x="3020" y="1730"/>
                          <a:pt x="2908" y="1826"/>
                          <a:pt x="2770" y="1874"/>
                        </a:cubicBezTo>
                        <a:cubicBezTo>
                          <a:pt x="2639" y="1931"/>
                          <a:pt x="2509" y="1997"/>
                          <a:pt x="2369" y="2027"/>
                        </a:cubicBezTo>
                        <a:cubicBezTo>
                          <a:pt x="2239" y="2075"/>
                          <a:pt x="2085" y="2107"/>
                          <a:pt x="1970" y="2122"/>
                        </a:cubicBezTo>
                        <a:cubicBezTo>
                          <a:pt x="1872" y="2136"/>
                          <a:pt x="1786" y="2201"/>
                          <a:pt x="1745" y="2298"/>
                        </a:cubicBezTo>
                        <a:lnTo>
                          <a:pt x="1743" y="2307"/>
                        </a:lnTo>
                        <a:lnTo>
                          <a:pt x="1629" y="2593"/>
                        </a:lnTo>
                        <a:cubicBezTo>
                          <a:pt x="1607" y="2696"/>
                          <a:pt x="1527" y="2779"/>
                          <a:pt x="1476" y="2873"/>
                        </a:cubicBezTo>
                        <a:cubicBezTo>
                          <a:pt x="1371" y="3061"/>
                          <a:pt x="1213" y="3225"/>
                          <a:pt x="1068" y="3401"/>
                        </a:cubicBezTo>
                        <a:cubicBezTo>
                          <a:pt x="748" y="3728"/>
                          <a:pt x="387" y="4029"/>
                          <a:pt x="1" y="4318"/>
                        </a:cubicBezTo>
                        <a:cubicBezTo>
                          <a:pt x="466" y="4185"/>
                          <a:pt x="908" y="3964"/>
                          <a:pt x="1300" y="3658"/>
                        </a:cubicBezTo>
                        <a:cubicBezTo>
                          <a:pt x="1487" y="3497"/>
                          <a:pt x="1697" y="3349"/>
                          <a:pt x="1840" y="3129"/>
                        </a:cubicBezTo>
                        <a:cubicBezTo>
                          <a:pt x="1977" y="2980"/>
                          <a:pt x="2068" y="2790"/>
                          <a:pt x="2150" y="2596"/>
                        </a:cubicBezTo>
                        <a:lnTo>
                          <a:pt x="2150" y="2596"/>
                        </a:lnTo>
                        <a:cubicBezTo>
                          <a:pt x="2278" y="2577"/>
                          <a:pt x="2392" y="2549"/>
                          <a:pt x="2513" y="2513"/>
                        </a:cubicBezTo>
                        <a:cubicBezTo>
                          <a:pt x="2680" y="2469"/>
                          <a:pt x="2830" y="2389"/>
                          <a:pt x="2985" y="2318"/>
                        </a:cubicBezTo>
                        <a:cubicBezTo>
                          <a:pt x="3144" y="2255"/>
                          <a:pt x="3275" y="2143"/>
                          <a:pt x="3414" y="2048"/>
                        </a:cubicBezTo>
                        <a:cubicBezTo>
                          <a:pt x="3559" y="1960"/>
                          <a:pt x="3674" y="1837"/>
                          <a:pt x="3790" y="1716"/>
                        </a:cubicBezTo>
                        <a:cubicBezTo>
                          <a:pt x="3900" y="1588"/>
                          <a:pt x="4028" y="1479"/>
                          <a:pt x="4104" y="1330"/>
                        </a:cubicBezTo>
                        <a:lnTo>
                          <a:pt x="4362" y="911"/>
                        </a:lnTo>
                        <a:cubicBezTo>
                          <a:pt x="4456" y="778"/>
                          <a:pt x="4478" y="606"/>
                          <a:pt x="4536" y="457"/>
                        </a:cubicBezTo>
                        <a:cubicBezTo>
                          <a:pt x="4587" y="306"/>
                          <a:pt x="4635" y="153"/>
                          <a:pt x="46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53;p54">
                    <a:extLst>
                      <a:ext uri="{FF2B5EF4-FFF2-40B4-BE49-F238E27FC236}">
                        <a16:creationId xmlns:a16="http://schemas.microsoft.com/office/drawing/2014/main" id="{B71290BC-CB7C-8256-D6E6-4F54669E4F8D}"/>
                      </a:ext>
                    </a:extLst>
                  </p:cNvPr>
                  <p:cNvSpPr/>
                  <p:nvPr/>
                </p:nvSpPr>
                <p:spPr>
                  <a:xfrm>
                    <a:off x="4189323" y="916385"/>
                    <a:ext cx="175608" cy="362617"/>
                  </a:xfrm>
                  <a:custGeom>
                    <a:avLst/>
                    <a:gdLst/>
                    <a:ahLst/>
                    <a:cxnLst/>
                    <a:rect l="l" t="t" r="r" b="b"/>
                    <a:pathLst>
                      <a:path w="4929" h="10178" extrusionOk="0">
                        <a:moveTo>
                          <a:pt x="1" y="1"/>
                        </a:moveTo>
                        <a:cubicBezTo>
                          <a:pt x="1" y="1"/>
                          <a:pt x="204" y="70"/>
                          <a:pt x="513" y="267"/>
                        </a:cubicBezTo>
                        <a:cubicBezTo>
                          <a:pt x="827" y="455"/>
                          <a:pt x="1222" y="793"/>
                          <a:pt x="1641" y="1247"/>
                        </a:cubicBezTo>
                        <a:cubicBezTo>
                          <a:pt x="2061" y="1701"/>
                          <a:pt x="2462" y="2304"/>
                          <a:pt x="2831" y="2982"/>
                        </a:cubicBezTo>
                        <a:cubicBezTo>
                          <a:pt x="3184" y="3665"/>
                          <a:pt x="3574" y="4428"/>
                          <a:pt x="3889" y="5182"/>
                        </a:cubicBezTo>
                        <a:cubicBezTo>
                          <a:pt x="4192" y="5937"/>
                          <a:pt x="4433" y="6738"/>
                          <a:pt x="4308" y="7453"/>
                        </a:cubicBezTo>
                        <a:cubicBezTo>
                          <a:pt x="4244" y="7803"/>
                          <a:pt x="4102" y="8127"/>
                          <a:pt x="3900" y="8395"/>
                        </a:cubicBezTo>
                        <a:cubicBezTo>
                          <a:pt x="3701" y="8659"/>
                          <a:pt x="3429" y="8881"/>
                          <a:pt x="3208" y="9108"/>
                        </a:cubicBezTo>
                        <a:cubicBezTo>
                          <a:pt x="2745" y="9508"/>
                          <a:pt x="2322" y="9820"/>
                          <a:pt x="1994" y="9979"/>
                        </a:cubicBezTo>
                        <a:cubicBezTo>
                          <a:pt x="1671" y="10149"/>
                          <a:pt x="1457" y="10177"/>
                          <a:pt x="1457" y="10177"/>
                        </a:cubicBezTo>
                        <a:cubicBezTo>
                          <a:pt x="1457" y="10177"/>
                          <a:pt x="1465" y="10177"/>
                          <a:pt x="1481" y="10177"/>
                        </a:cubicBezTo>
                        <a:cubicBezTo>
                          <a:pt x="1546" y="10177"/>
                          <a:pt x="1743" y="10167"/>
                          <a:pt x="2030" y="10067"/>
                        </a:cubicBezTo>
                        <a:cubicBezTo>
                          <a:pt x="2383" y="9943"/>
                          <a:pt x="2868" y="9707"/>
                          <a:pt x="3392" y="9317"/>
                        </a:cubicBezTo>
                        <a:cubicBezTo>
                          <a:pt x="3631" y="9109"/>
                          <a:pt x="3913" y="8922"/>
                          <a:pt x="4178" y="8625"/>
                        </a:cubicBezTo>
                        <a:cubicBezTo>
                          <a:pt x="4431" y="8335"/>
                          <a:pt x="4651" y="7962"/>
                          <a:pt x="4738" y="7536"/>
                        </a:cubicBezTo>
                        <a:cubicBezTo>
                          <a:pt x="4928" y="6676"/>
                          <a:pt x="4665" y="5787"/>
                          <a:pt x="4354" y="4993"/>
                        </a:cubicBezTo>
                        <a:cubicBezTo>
                          <a:pt x="4015" y="4193"/>
                          <a:pt x="3638" y="3452"/>
                          <a:pt x="3231" y="2752"/>
                        </a:cubicBezTo>
                        <a:cubicBezTo>
                          <a:pt x="2825" y="2055"/>
                          <a:pt x="2327" y="1471"/>
                          <a:pt x="1852" y="1035"/>
                        </a:cubicBezTo>
                        <a:cubicBezTo>
                          <a:pt x="1381" y="588"/>
                          <a:pt x="902" y="322"/>
                          <a:pt x="560" y="173"/>
                        </a:cubicBezTo>
                        <a:cubicBezTo>
                          <a:pt x="217" y="21"/>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54;p54">
                    <a:extLst>
                      <a:ext uri="{FF2B5EF4-FFF2-40B4-BE49-F238E27FC236}">
                        <a16:creationId xmlns:a16="http://schemas.microsoft.com/office/drawing/2014/main" id="{8F3443AB-BE49-38A8-4B4F-4A39BF268AD1}"/>
                      </a:ext>
                    </a:extLst>
                  </p:cNvPr>
                  <p:cNvSpPr/>
                  <p:nvPr/>
                </p:nvSpPr>
                <p:spPr>
                  <a:xfrm>
                    <a:off x="4317333" y="1061852"/>
                    <a:ext cx="126905" cy="44855"/>
                  </a:xfrm>
                  <a:custGeom>
                    <a:avLst/>
                    <a:gdLst/>
                    <a:ahLst/>
                    <a:cxnLst/>
                    <a:rect l="l" t="t" r="r" b="b"/>
                    <a:pathLst>
                      <a:path w="3562" h="1259" extrusionOk="0">
                        <a:moveTo>
                          <a:pt x="1" y="1"/>
                        </a:moveTo>
                        <a:cubicBezTo>
                          <a:pt x="1" y="1"/>
                          <a:pt x="106" y="249"/>
                          <a:pt x="381" y="539"/>
                        </a:cubicBezTo>
                        <a:cubicBezTo>
                          <a:pt x="528" y="671"/>
                          <a:pt x="695" y="843"/>
                          <a:pt x="922" y="965"/>
                        </a:cubicBezTo>
                        <a:cubicBezTo>
                          <a:pt x="1141" y="1099"/>
                          <a:pt x="1406" y="1195"/>
                          <a:pt x="1687" y="1238"/>
                        </a:cubicBezTo>
                        <a:cubicBezTo>
                          <a:pt x="1778" y="1252"/>
                          <a:pt x="1871" y="1258"/>
                          <a:pt x="1963" y="1258"/>
                        </a:cubicBezTo>
                        <a:cubicBezTo>
                          <a:pt x="2153" y="1258"/>
                          <a:pt x="2340" y="1230"/>
                          <a:pt x="2510" y="1174"/>
                        </a:cubicBezTo>
                        <a:cubicBezTo>
                          <a:pt x="2641" y="1153"/>
                          <a:pt x="2748" y="1075"/>
                          <a:pt x="2855" y="1023"/>
                        </a:cubicBezTo>
                        <a:cubicBezTo>
                          <a:pt x="2963" y="972"/>
                          <a:pt x="3047" y="897"/>
                          <a:pt x="3127" y="837"/>
                        </a:cubicBezTo>
                        <a:cubicBezTo>
                          <a:pt x="3295" y="724"/>
                          <a:pt x="3384" y="573"/>
                          <a:pt x="3459" y="488"/>
                        </a:cubicBezTo>
                        <a:cubicBezTo>
                          <a:pt x="3529" y="395"/>
                          <a:pt x="3562" y="339"/>
                          <a:pt x="3562" y="339"/>
                        </a:cubicBezTo>
                        <a:cubicBezTo>
                          <a:pt x="3561" y="339"/>
                          <a:pt x="3561" y="339"/>
                          <a:pt x="3560" y="339"/>
                        </a:cubicBezTo>
                        <a:cubicBezTo>
                          <a:pt x="3535" y="339"/>
                          <a:pt x="3308" y="469"/>
                          <a:pt x="2981" y="589"/>
                        </a:cubicBezTo>
                        <a:cubicBezTo>
                          <a:pt x="2820" y="668"/>
                          <a:pt x="2612" y="704"/>
                          <a:pt x="2407" y="739"/>
                        </a:cubicBezTo>
                        <a:cubicBezTo>
                          <a:pt x="2298" y="753"/>
                          <a:pt x="2184" y="763"/>
                          <a:pt x="2069" y="763"/>
                        </a:cubicBezTo>
                        <a:cubicBezTo>
                          <a:pt x="1966" y="763"/>
                          <a:pt x="1862" y="755"/>
                          <a:pt x="1758" y="734"/>
                        </a:cubicBezTo>
                        <a:cubicBezTo>
                          <a:pt x="1318" y="678"/>
                          <a:pt x="880" y="478"/>
                          <a:pt x="554" y="312"/>
                        </a:cubicBezTo>
                        <a:cubicBezTo>
                          <a:pt x="226" y="140"/>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56;p54">
                    <a:extLst>
                      <a:ext uri="{FF2B5EF4-FFF2-40B4-BE49-F238E27FC236}">
                        <a16:creationId xmlns:a16="http://schemas.microsoft.com/office/drawing/2014/main" id="{F36EA860-021C-2ACE-7D49-1B2676FF874B}"/>
                      </a:ext>
                    </a:extLst>
                  </p:cNvPr>
                  <p:cNvSpPr/>
                  <p:nvPr/>
                </p:nvSpPr>
                <p:spPr>
                  <a:xfrm>
                    <a:off x="4269378" y="1284738"/>
                    <a:ext cx="293784" cy="255770"/>
                  </a:xfrm>
                  <a:custGeom>
                    <a:avLst/>
                    <a:gdLst/>
                    <a:ahLst/>
                    <a:cxnLst/>
                    <a:rect l="l" t="t" r="r" b="b"/>
                    <a:pathLst>
                      <a:path w="8246" h="7179" extrusionOk="0">
                        <a:moveTo>
                          <a:pt x="6945" y="1"/>
                        </a:moveTo>
                        <a:cubicBezTo>
                          <a:pt x="6865" y="1"/>
                          <a:pt x="6796" y="10"/>
                          <a:pt x="6743" y="20"/>
                        </a:cubicBezTo>
                        <a:cubicBezTo>
                          <a:pt x="6620" y="57"/>
                          <a:pt x="6555" y="75"/>
                          <a:pt x="6555" y="75"/>
                        </a:cubicBezTo>
                        <a:cubicBezTo>
                          <a:pt x="6418" y="128"/>
                          <a:pt x="6350" y="283"/>
                          <a:pt x="6403" y="420"/>
                        </a:cubicBezTo>
                        <a:cubicBezTo>
                          <a:pt x="6444" y="525"/>
                          <a:pt x="6545" y="589"/>
                          <a:pt x="6651" y="589"/>
                        </a:cubicBezTo>
                        <a:cubicBezTo>
                          <a:pt x="6683" y="589"/>
                          <a:pt x="6715" y="583"/>
                          <a:pt x="6746" y="571"/>
                        </a:cubicBezTo>
                        <a:lnTo>
                          <a:pt x="6746" y="571"/>
                        </a:lnTo>
                        <a:cubicBezTo>
                          <a:pt x="6746" y="573"/>
                          <a:pt x="6747" y="573"/>
                          <a:pt x="6749" y="573"/>
                        </a:cubicBezTo>
                        <a:cubicBezTo>
                          <a:pt x="6762" y="573"/>
                          <a:pt x="6824" y="540"/>
                          <a:pt x="6917" y="540"/>
                        </a:cubicBezTo>
                        <a:cubicBezTo>
                          <a:pt x="6968" y="540"/>
                          <a:pt x="7029" y="550"/>
                          <a:pt x="7097" y="582"/>
                        </a:cubicBezTo>
                        <a:cubicBezTo>
                          <a:pt x="7313" y="655"/>
                          <a:pt x="7571" y="1035"/>
                          <a:pt x="7626" y="1590"/>
                        </a:cubicBezTo>
                        <a:cubicBezTo>
                          <a:pt x="7660" y="1863"/>
                          <a:pt x="7658" y="2175"/>
                          <a:pt x="7605" y="2501"/>
                        </a:cubicBezTo>
                        <a:cubicBezTo>
                          <a:pt x="7589" y="2667"/>
                          <a:pt x="7544" y="2823"/>
                          <a:pt x="7509" y="2994"/>
                        </a:cubicBezTo>
                        <a:cubicBezTo>
                          <a:pt x="7450" y="3174"/>
                          <a:pt x="7422" y="3355"/>
                          <a:pt x="7346" y="3512"/>
                        </a:cubicBezTo>
                        <a:cubicBezTo>
                          <a:pt x="7279" y="3677"/>
                          <a:pt x="7210" y="3847"/>
                          <a:pt x="7143" y="4019"/>
                        </a:cubicBezTo>
                        <a:lnTo>
                          <a:pt x="6841" y="4456"/>
                        </a:lnTo>
                        <a:cubicBezTo>
                          <a:pt x="6712" y="4569"/>
                          <a:pt x="6578" y="4679"/>
                          <a:pt x="6434" y="4780"/>
                        </a:cubicBezTo>
                        <a:cubicBezTo>
                          <a:pt x="6262" y="4840"/>
                          <a:pt x="6110" y="4937"/>
                          <a:pt x="5921" y="4975"/>
                        </a:cubicBezTo>
                        <a:cubicBezTo>
                          <a:pt x="5189" y="5167"/>
                          <a:pt x="4329" y="5166"/>
                          <a:pt x="3572" y="5268"/>
                        </a:cubicBezTo>
                        <a:cubicBezTo>
                          <a:pt x="2799" y="5355"/>
                          <a:pt x="2073" y="5506"/>
                          <a:pt x="1493" y="5769"/>
                        </a:cubicBezTo>
                        <a:cubicBezTo>
                          <a:pt x="1201" y="5884"/>
                          <a:pt x="953" y="6056"/>
                          <a:pt x="766" y="6227"/>
                        </a:cubicBezTo>
                        <a:cubicBezTo>
                          <a:pt x="567" y="6392"/>
                          <a:pt x="435" y="6574"/>
                          <a:pt x="326" y="6715"/>
                        </a:cubicBezTo>
                        <a:cubicBezTo>
                          <a:pt x="118" y="7012"/>
                          <a:pt x="0" y="7179"/>
                          <a:pt x="0" y="7179"/>
                        </a:cubicBezTo>
                        <a:cubicBezTo>
                          <a:pt x="0" y="7179"/>
                          <a:pt x="136" y="7024"/>
                          <a:pt x="374" y="6756"/>
                        </a:cubicBezTo>
                        <a:cubicBezTo>
                          <a:pt x="498" y="6628"/>
                          <a:pt x="645" y="6467"/>
                          <a:pt x="849" y="6334"/>
                        </a:cubicBezTo>
                        <a:cubicBezTo>
                          <a:pt x="944" y="6256"/>
                          <a:pt x="1057" y="6195"/>
                          <a:pt x="1181" y="6138"/>
                        </a:cubicBezTo>
                        <a:cubicBezTo>
                          <a:pt x="1299" y="6070"/>
                          <a:pt x="1430" y="6014"/>
                          <a:pt x="1575" y="5972"/>
                        </a:cubicBezTo>
                        <a:cubicBezTo>
                          <a:pt x="2137" y="5765"/>
                          <a:pt x="2846" y="5690"/>
                          <a:pt x="3603" y="5646"/>
                        </a:cubicBezTo>
                        <a:cubicBezTo>
                          <a:pt x="4371" y="5579"/>
                          <a:pt x="5170" y="5640"/>
                          <a:pt x="6043" y="5466"/>
                        </a:cubicBezTo>
                        <a:cubicBezTo>
                          <a:pt x="6257" y="5430"/>
                          <a:pt x="6470" y="5317"/>
                          <a:pt x="6681" y="5242"/>
                        </a:cubicBezTo>
                        <a:cubicBezTo>
                          <a:pt x="6873" y="5120"/>
                          <a:pt x="7065" y="4975"/>
                          <a:pt x="7234" y="4825"/>
                        </a:cubicBezTo>
                        <a:cubicBezTo>
                          <a:pt x="7369" y="4647"/>
                          <a:pt x="7506" y="4468"/>
                          <a:pt x="7629" y="4286"/>
                        </a:cubicBezTo>
                        <a:cubicBezTo>
                          <a:pt x="7715" y="4092"/>
                          <a:pt x="7797" y="3901"/>
                          <a:pt x="7880" y="3713"/>
                        </a:cubicBezTo>
                        <a:cubicBezTo>
                          <a:pt x="7973" y="3521"/>
                          <a:pt x="8016" y="3325"/>
                          <a:pt x="8068" y="3154"/>
                        </a:cubicBezTo>
                        <a:cubicBezTo>
                          <a:pt x="8110" y="2963"/>
                          <a:pt x="8163" y="2768"/>
                          <a:pt x="8181" y="2584"/>
                        </a:cubicBezTo>
                        <a:cubicBezTo>
                          <a:pt x="8241" y="2215"/>
                          <a:pt x="8246" y="1853"/>
                          <a:pt x="8205" y="1515"/>
                        </a:cubicBezTo>
                        <a:cubicBezTo>
                          <a:pt x="8141" y="848"/>
                          <a:pt x="7783" y="250"/>
                          <a:pt x="7304" y="72"/>
                        </a:cubicBezTo>
                        <a:cubicBezTo>
                          <a:pt x="7174" y="17"/>
                          <a:pt x="7050" y="1"/>
                          <a:pt x="6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57;p54">
                    <a:extLst>
                      <a:ext uri="{FF2B5EF4-FFF2-40B4-BE49-F238E27FC236}">
                        <a16:creationId xmlns:a16="http://schemas.microsoft.com/office/drawing/2014/main" id="{C86B62FA-898D-683F-6886-F0043EDCA806}"/>
                      </a:ext>
                    </a:extLst>
                  </p:cNvPr>
                  <p:cNvSpPr/>
                  <p:nvPr/>
                </p:nvSpPr>
                <p:spPr>
                  <a:xfrm>
                    <a:off x="4490447" y="1254811"/>
                    <a:ext cx="41257" cy="90494"/>
                  </a:xfrm>
                  <a:custGeom>
                    <a:avLst/>
                    <a:gdLst/>
                    <a:ahLst/>
                    <a:cxnLst/>
                    <a:rect l="l" t="t" r="r" b="b"/>
                    <a:pathLst>
                      <a:path w="1158" h="2540" extrusionOk="0">
                        <a:moveTo>
                          <a:pt x="1150" y="1"/>
                        </a:moveTo>
                        <a:cubicBezTo>
                          <a:pt x="1134" y="1"/>
                          <a:pt x="1091" y="2"/>
                          <a:pt x="1024" y="12"/>
                        </a:cubicBezTo>
                        <a:cubicBezTo>
                          <a:pt x="939" y="25"/>
                          <a:pt x="810" y="68"/>
                          <a:pt x="691" y="161"/>
                        </a:cubicBezTo>
                        <a:cubicBezTo>
                          <a:pt x="576" y="257"/>
                          <a:pt x="439" y="381"/>
                          <a:pt x="347" y="540"/>
                        </a:cubicBezTo>
                        <a:cubicBezTo>
                          <a:pt x="243" y="696"/>
                          <a:pt x="177" y="877"/>
                          <a:pt x="116" y="1058"/>
                        </a:cubicBezTo>
                        <a:cubicBezTo>
                          <a:pt x="3" y="1422"/>
                          <a:pt x="0" y="1800"/>
                          <a:pt x="27" y="2078"/>
                        </a:cubicBezTo>
                        <a:cubicBezTo>
                          <a:pt x="57" y="2358"/>
                          <a:pt x="129" y="2540"/>
                          <a:pt x="129" y="2540"/>
                        </a:cubicBezTo>
                        <a:cubicBezTo>
                          <a:pt x="129" y="2540"/>
                          <a:pt x="218" y="2365"/>
                          <a:pt x="306" y="2111"/>
                        </a:cubicBezTo>
                        <a:cubicBezTo>
                          <a:pt x="397" y="1858"/>
                          <a:pt x="506" y="1523"/>
                          <a:pt x="600" y="1202"/>
                        </a:cubicBezTo>
                        <a:cubicBezTo>
                          <a:pt x="699" y="881"/>
                          <a:pt x="787" y="568"/>
                          <a:pt x="902" y="353"/>
                        </a:cubicBezTo>
                        <a:cubicBezTo>
                          <a:pt x="965" y="255"/>
                          <a:pt x="1010" y="145"/>
                          <a:pt x="1070" y="100"/>
                        </a:cubicBezTo>
                        <a:cubicBezTo>
                          <a:pt x="1123" y="42"/>
                          <a:pt x="1157" y="1"/>
                          <a:pt x="1157" y="1"/>
                        </a:cubicBezTo>
                        <a:cubicBezTo>
                          <a:pt x="1157" y="1"/>
                          <a:pt x="1155" y="1"/>
                          <a:pt x="1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58;p54">
                    <a:extLst>
                      <a:ext uri="{FF2B5EF4-FFF2-40B4-BE49-F238E27FC236}">
                        <a16:creationId xmlns:a16="http://schemas.microsoft.com/office/drawing/2014/main" id="{195EF78A-A600-7287-0E99-221A7AEC807E}"/>
                      </a:ext>
                    </a:extLst>
                  </p:cNvPr>
                  <p:cNvSpPr/>
                  <p:nvPr/>
                </p:nvSpPr>
                <p:spPr>
                  <a:xfrm>
                    <a:off x="4385061" y="1122134"/>
                    <a:ext cx="129720" cy="102857"/>
                  </a:xfrm>
                  <a:custGeom>
                    <a:avLst/>
                    <a:gdLst/>
                    <a:ahLst/>
                    <a:cxnLst/>
                    <a:rect l="l" t="t" r="r" b="b"/>
                    <a:pathLst>
                      <a:path w="3641" h="2887" extrusionOk="0">
                        <a:moveTo>
                          <a:pt x="3640" y="0"/>
                        </a:moveTo>
                        <a:cubicBezTo>
                          <a:pt x="3640" y="0"/>
                          <a:pt x="3408" y="219"/>
                          <a:pt x="3126" y="559"/>
                        </a:cubicBezTo>
                        <a:cubicBezTo>
                          <a:pt x="3053" y="641"/>
                          <a:pt x="2995" y="747"/>
                          <a:pt x="2895" y="827"/>
                        </a:cubicBezTo>
                        <a:cubicBezTo>
                          <a:pt x="2802" y="911"/>
                          <a:pt x="2702" y="998"/>
                          <a:pt x="2609" y="1097"/>
                        </a:cubicBezTo>
                        <a:cubicBezTo>
                          <a:pt x="2427" y="1298"/>
                          <a:pt x="2215" y="1490"/>
                          <a:pt x="1984" y="1660"/>
                        </a:cubicBezTo>
                        <a:cubicBezTo>
                          <a:pt x="1873" y="1750"/>
                          <a:pt x="1777" y="1860"/>
                          <a:pt x="1651" y="1927"/>
                        </a:cubicBezTo>
                        <a:cubicBezTo>
                          <a:pt x="1533" y="2003"/>
                          <a:pt x="1424" y="2087"/>
                          <a:pt x="1312" y="2164"/>
                        </a:cubicBezTo>
                        <a:cubicBezTo>
                          <a:pt x="1088" y="2313"/>
                          <a:pt x="869" y="2448"/>
                          <a:pt x="676" y="2550"/>
                        </a:cubicBezTo>
                        <a:cubicBezTo>
                          <a:pt x="477" y="2642"/>
                          <a:pt x="316" y="2747"/>
                          <a:pt x="194" y="2790"/>
                        </a:cubicBezTo>
                        <a:cubicBezTo>
                          <a:pt x="71" y="2845"/>
                          <a:pt x="0" y="2877"/>
                          <a:pt x="0" y="2877"/>
                        </a:cubicBezTo>
                        <a:cubicBezTo>
                          <a:pt x="0" y="2877"/>
                          <a:pt x="66" y="2886"/>
                          <a:pt x="182" y="2886"/>
                        </a:cubicBezTo>
                        <a:cubicBezTo>
                          <a:pt x="319" y="2886"/>
                          <a:pt x="524" y="2873"/>
                          <a:pt x="773" y="2816"/>
                        </a:cubicBezTo>
                        <a:cubicBezTo>
                          <a:pt x="889" y="2796"/>
                          <a:pt x="1005" y="2744"/>
                          <a:pt x="1134" y="2707"/>
                        </a:cubicBezTo>
                        <a:cubicBezTo>
                          <a:pt x="1261" y="2661"/>
                          <a:pt x="1405" y="2632"/>
                          <a:pt x="1529" y="2552"/>
                        </a:cubicBezTo>
                        <a:cubicBezTo>
                          <a:pt x="1790" y="2416"/>
                          <a:pt x="2069" y="2266"/>
                          <a:pt x="2306" y="2054"/>
                        </a:cubicBezTo>
                        <a:lnTo>
                          <a:pt x="2659" y="1746"/>
                        </a:lnTo>
                        <a:cubicBezTo>
                          <a:pt x="2765" y="1636"/>
                          <a:pt x="2851" y="1508"/>
                          <a:pt x="2943" y="1394"/>
                        </a:cubicBezTo>
                        <a:cubicBezTo>
                          <a:pt x="3128" y="1166"/>
                          <a:pt x="3274" y="938"/>
                          <a:pt x="3364" y="720"/>
                        </a:cubicBezTo>
                        <a:cubicBezTo>
                          <a:pt x="3556" y="292"/>
                          <a:pt x="3640" y="0"/>
                          <a:pt x="36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59;p54">
                    <a:extLst>
                      <a:ext uri="{FF2B5EF4-FFF2-40B4-BE49-F238E27FC236}">
                        <a16:creationId xmlns:a16="http://schemas.microsoft.com/office/drawing/2014/main" id="{8A9F70EE-CB87-546C-4C6C-6A2835BE714C}"/>
                      </a:ext>
                    </a:extLst>
                  </p:cNvPr>
                  <p:cNvSpPr/>
                  <p:nvPr/>
                </p:nvSpPr>
                <p:spPr>
                  <a:xfrm>
                    <a:off x="4622019" y="947844"/>
                    <a:ext cx="69046" cy="74925"/>
                  </a:xfrm>
                  <a:custGeom>
                    <a:avLst/>
                    <a:gdLst/>
                    <a:ahLst/>
                    <a:cxnLst/>
                    <a:rect l="l" t="t" r="r" b="b"/>
                    <a:pathLst>
                      <a:path w="1938" h="2103" extrusionOk="0">
                        <a:moveTo>
                          <a:pt x="388" y="1"/>
                        </a:moveTo>
                        <a:cubicBezTo>
                          <a:pt x="143" y="1"/>
                          <a:pt x="0" y="70"/>
                          <a:pt x="0" y="70"/>
                        </a:cubicBezTo>
                        <a:cubicBezTo>
                          <a:pt x="0" y="70"/>
                          <a:pt x="45" y="89"/>
                          <a:pt x="128" y="127"/>
                        </a:cubicBezTo>
                        <a:cubicBezTo>
                          <a:pt x="205" y="150"/>
                          <a:pt x="306" y="225"/>
                          <a:pt x="426" y="279"/>
                        </a:cubicBezTo>
                        <a:cubicBezTo>
                          <a:pt x="542" y="347"/>
                          <a:pt x="670" y="433"/>
                          <a:pt x="787" y="537"/>
                        </a:cubicBezTo>
                        <a:cubicBezTo>
                          <a:pt x="905" y="641"/>
                          <a:pt x="1035" y="739"/>
                          <a:pt x="1127" y="882"/>
                        </a:cubicBezTo>
                        <a:cubicBezTo>
                          <a:pt x="1177" y="946"/>
                          <a:pt x="1250" y="994"/>
                          <a:pt x="1287" y="1072"/>
                        </a:cubicBezTo>
                        <a:cubicBezTo>
                          <a:pt x="1324" y="1148"/>
                          <a:pt x="1374" y="1214"/>
                          <a:pt x="1416" y="1284"/>
                        </a:cubicBezTo>
                        <a:cubicBezTo>
                          <a:pt x="1513" y="1416"/>
                          <a:pt x="1604" y="1549"/>
                          <a:pt x="1649" y="1680"/>
                        </a:cubicBezTo>
                        <a:cubicBezTo>
                          <a:pt x="1773" y="1927"/>
                          <a:pt x="1901" y="2102"/>
                          <a:pt x="1901" y="2102"/>
                        </a:cubicBezTo>
                        <a:cubicBezTo>
                          <a:pt x="1901" y="2102"/>
                          <a:pt x="1937" y="1906"/>
                          <a:pt x="1924" y="1600"/>
                        </a:cubicBezTo>
                        <a:cubicBezTo>
                          <a:pt x="1918" y="1448"/>
                          <a:pt x="1905" y="1266"/>
                          <a:pt x="1818" y="1088"/>
                        </a:cubicBezTo>
                        <a:cubicBezTo>
                          <a:pt x="1754" y="902"/>
                          <a:pt x="1667" y="711"/>
                          <a:pt x="1516" y="553"/>
                        </a:cubicBezTo>
                        <a:cubicBezTo>
                          <a:pt x="1383" y="380"/>
                          <a:pt x="1208" y="252"/>
                          <a:pt x="1027" y="159"/>
                        </a:cubicBezTo>
                        <a:cubicBezTo>
                          <a:pt x="945" y="97"/>
                          <a:pt x="844" y="83"/>
                          <a:pt x="758" y="58"/>
                        </a:cubicBezTo>
                        <a:cubicBezTo>
                          <a:pt x="666" y="40"/>
                          <a:pt x="588" y="8"/>
                          <a:pt x="509" y="6"/>
                        </a:cubicBezTo>
                        <a:cubicBezTo>
                          <a:pt x="466" y="2"/>
                          <a:pt x="426" y="1"/>
                          <a:pt x="3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60;p54">
                    <a:extLst>
                      <a:ext uri="{FF2B5EF4-FFF2-40B4-BE49-F238E27FC236}">
                        <a16:creationId xmlns:a16="http://schemas.microsoft.com/office/drawing/2014/main" id="{3D84A363-7CFB-B83F-03AE-7FFA753CFF74}"/>
                      </a:ext>
                    </a:extLst>
                  </p:cNvPr>
                  <p:cNvSpPr/>
                  <p:nvPr/>
                </p:nvSpPr>
                <p:spPr>
                  <a:xfrm>
                    <a:off x="4615820" y="1284417"/>
                    <a:ext cx="68476" cy="52301"/>
                  </a:xfrm>
                  <a:custGeom>
                    <a:avLst/>
                    <a:gdLst/>
                    <a:ahLst/>
                    <a:cxnLst/>
                    <a:rect l="l" t="t" r="r" b="b"/>
                    <a:pathLst>
                      <a:path w="1922" h="1468" extrusionOk="0">
                        <a:moveTo>
                          <a:pt x="340" y="0"/>
                        </a:moveTo>
                        <a:cubicBezTo>
                          <a:pt x="129" y="4"/>
                          <a:pt x="0" y="23"/>
                          <a:pt x="0" y="23"/>
                        </a:cubicBezTo>
                        <a:cubicBezTo>
                          <a:pt x="0" y="23"/>
                          <a:pt x="117" y="103"/>
                          <a:pt x="274" y="201"/>
                        </a:cubicBezTo>
                        <a:cubicBezTo>
                          <a:pt x="359" y="236"/>
                          <a:pt x="433" y="328"/>
                          <a:pt x="523" y="388"/>
                        </a:cubicBezTo>
                        <a:cubicBezTo>
                          <a:pt x="615" y="446"/>
                          <a:pt x="692" y="541"/>
                          <a:pt x="772" y="620"/>
                        </a:cubicBezTo>
                        <a:cubicBezTo>
                          <a:pt x="935" y="776"/>
                          <a:pt x="1066" y="957"/>
                          <a:pt x="1164" y="1090"/>
                        </a:cubicBezTo>
                        <a:cubicBezTo>
                          <a:pt x="1267" y="1223"/>
                          <a:pt x="1316" y="1295"/>
                          <a:pt x="1320" y="1308"/>
                        </a:cubicBezTo>
                        <a:cubicBezTo>
                          <a:pt x="1374" y="1410"/>
                          <a:pt x="1479" y="1468"/>
                          <a:pt x="1587" y="1468"/>
                        </a:cubicBezTo>
                        <a:cubicBezTo>
                          <a:pt x="1632" y="1468"/>
                          <a:pt x="1678" y="1458"/>
                          <a:pt x="1721" y="1437"/>
                        </a:cubicBezTo>
                        <a:cubicBezTo>
                          <a:pt x="1865" y="1360"/>
                          <a:pt x="1921" y="1182"/>
                          <a:pt x="1847" y="1037"/>
                        </a:cubicBezTo>
                        <a:lnTo>
                          <a:pt x="1847" y="1037"/>
                        </a:lnTo>
                        <a:cubicBezTo>
                          <a:pt x="1847" y="1038"/>
                          <a:pt x="1847" y="1038"/>
                          <a:pt x="1847" y="1038"/>
                        </a:cubicBezTo>
                        <a:cubicBezTo>
                          <a:pt x="1845" y="1038"/>
                          <a:pt x="1784" y="885"/>
                          <a:pt x="1662" y="723"/>
                        </a:cubicBezTo>
                        <a:cubicBezTo>
                          <a:pt x="1536" y="548"/>
                          <a:pt x="1320" y="355"/>
                          <a:pt x="1075" y="214"/>
                        </a:cubicBezTo>
                        <a:cubicBezTo>
                          <a:pt x="823" y="78"/>
                          <a:pt x="546" y="4"/>
                          <a:pt x="3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61;p54">
                    <a:extLst>
                      <a:ext uri="{FF2B5EF4-FFF2-40B4-BE49-F238E27FC236}">
                        <a16:creationId xmlns:a16="http://schemas.microsoft.com/office/drawing/2014/main" id="{7BC0F53F-F94E-0ECB-786C-249A1C698785}"/>
                      </a:ext>
                    </a:extLst>
                  </p:cNvPr>
                  <p:cNvSpPr/>
                  <p:nvPr/>
                </p:nvSpPr>
                <p:spPr>
                  <a:xfrm>
                    <a:off x="4581689" y="1127834"/>
                    <a:ext cx="65020" cy="192959"/>
                  </a:xfrm>
                  <a:custGeom>
                    <a:avLst/>
                    <a:gdLst/>
                    <a:ahLst/>
                    <a:cxnLst/>
                    <a:rect l="l" t="t" r="r" b="b"/>
                    <a:pathLst>
                      <a:path w="1825" h="5416" extrusionOk="0">
                        <a:moveTo>
                          <a:pt x="1100" y="0"/>
                        </a:moveTo>
                        <a:lnTo>
                          <a:pt x="1100" y="0"/>
                        </a:lnTo>
                        <a:cubicBezTo>
                          <a:pt x="988" y="63"/>
                          <a:pt x="889" y="179"/>
                          <a:pt x="845" y="309"/>
                        </a:cubicBezTo>
                        <a:cubicBezTo>
                          <a:pt x="792" y="437"/>
                          <a:pt x="767" y="572"/>
                          <a:pt x="748" y="707"/>
                        </a:cubicBezTo>
                        <a:cubicBezTo>
                          <a:pt x="728" y="980"/>
                          <a:pt x="756" y="1241"/>
                          <a:pt x="786" y="1503"/>
                        </a:cubicBezTo>
                        <a:cubicBezTo>
                          <a:pt x="848" y="1954"/>
                          <a:pt x="977" y="2381"/>
                          <a:pt x="1139" y="2803"/>
                        </a:cubicBezTo>
                        <a:lnTo>
                          <a:pt x="1139" y="2803"/>
                        </a:lnTo>
                        <a:lnTo>
                          <a:pt x="1017" y="2924"/>
                        </a:lnTo>
                        <a:cubicBezTo>
                          <a:pt x="927" y="3020"/>
                          <a:pt x="823" y="3101"/>
                          <a:pt x="746" y="3211"/>
                        </a:cubicBezTo>
                        <a:cubicBezTo>
                          <a:pt x="599" y="3434"/>
                          <a:pt x="418" y="3629"/>
                          <a:pt x="322" y="3886"/>
                        </a:cubicBezTo>
                        <a:cubicBezTo>
                          <a:pt x="270" y="4009"/>
                          <a:pt x="201" y="4123"/>
                          <a:pt x="169" y="4253"/>
                        </a:cubicBezTo>
                        <a:cubicBezTo>
                          <a:pt x="134" y="4383"/>
                          <a:pt x="83" y="4503"/>
                          <a:pt x="63" y="4636"/>
                        </a:cubicBezTo>
                        <a:cubicBezTo>
                          <a:pt x="34" y="4897"/>
                          <a:pt x="1" y="5162"/>
                          <a:pt x="72" y="5415"/>
                        </a:cubicBezTo>
                        <a:cubicBezTo>
                          <a:pt x="138" y="5166"/>
                          <a:pt x="226" y="4941"/>
                          <a:pt x="339" y="4729"/>
                        </a:cubicBezTo>
                        <a:cubicBezTo>
                          <a:pt x="450" y="4516"/>
                          <a:pt x="564" y="4310"/>
                          <a:pt x="718" y="4126"/>
                        </a:cubicBezTo>
                        <a:cubicBezTo>
                          <a:pt x="853" y="3936"/>
                          <a:pt x="1022" y="3769"/>
                          <a:pt x="1175" y="3592"/>
                        </a:cubicBezTo>
                        <a:cubicBezTo>
                          <a:pt x="1341" y="3427"/>
                          <a:pt x="1520" y="3272"/>
                          <a:pt x="1690" y="3111"/>
                        </a:cubicBezTo>
                        <a:lnTo>
                          <a:pt x="1705" y="3099"/>
                        </a:lnTo>
                        <a:cubicBezTo>
                          <a:pt x="1792" y="3013"/>
                          <a:pt x="1824" y="2877"/>
                          <a:pt x="1773" y="2757"/>
                        </a:cubicBezTo>
                        <a:cubicBezTo>
                          <a:pt x="1582" y="2314"/>
                          <a:pt x="1410" y="1849"/>
                          <a:pt x="1241" y="1392"/>
                        </a:cubicBezTo>
                        <a:cubicBezTo>
                          <a:pt x="1161" y="1163"/>
                          <a:pt x="1084" y="930"/>
                          <a:pt x="1047" y="697"/>
                        </a:cubicBezTo>
                        <a:cubicBezTo>
                          <a:pt x="996" y="464"/>
                          <a:pt x="964" y="224"/>
                          <a:pt x="1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62;p54">
                    <a:extLst>
                      <a:ext uri="{FF2B5EF4-FFF2-40B4-BE49-F238E27FC236}">
                        <a16:creationId xmlns:a16="http://schemas.microsoft.com/office/drawing/2014/main" id="{95452643-43F8-A8C8-F610-F2CCD98D253A}"/>
                      </a:ext>
                    </a:extLst>
                  </p:cNvPr>
                  <p:cNvSpPr/>
                  <p:nvPr/>
                </p:nvSpPr>
                <p:spPr>
                  <a:xfrm>
                    <a:off x="4427635" y="986963"/>
                    <a:ext cx="112476" cy="44784"/>
                  </a:xfrm>
                  <a:custGeom>
                    <a:avLst/>
                    <a:gdLst/>
                    <a:ahLst/>
                    <a:cxnLst/>
                    <a:rect l="l" t="t" r="r" b="b"/>
                    <a:pathLst>
                      <a:path w="3157" h="1257" extrusionOk="0">
                        <a:moveTo>
                          <a:pt x="3156" y="0"/>
                        </a:moveTo>
                        <a:lnTo>
                          <a:pt x="3156" y="0"/>
                        </a:lnTo>
                        <a:cubicBezTo>
                          <a:pt x="3156" y="1"/>
                          <a:pt x="2931" y="72"/>
                          <a:pt x="2650" y="215"/>
                        </a:cubicBezTo>
                        <a:cubicBezTo>
                          <a:pt x="2521" y="305"/>
                          <a:pt x="2335" y="344"/>
                          <a:pt x="2162" y="423"/>
                        </a:cubicBezTo>
                        <a:cubicBezTo>
                          <a:pt x="1990" y="507"/>
                          <a:pt x="1804" y="576"/>
                          <a:pt x="1609" y="633"/>
                        </a:cubicBezTo>
                        <a:cubicBezTo>
                          <a:pt x="1426" y="718"/>
                          <a:pt x="1227" y="747"/>
                          <a:pt x="1047" y="811"/>
                        </a:cubicBezTo>
                        <a:cubicBezTo>
                          <a:pt x="863" y="856"/>
                          <a:pt x="688" y="910"/>
                          <a:pt x="533" y="937"/>
                        </a:cubicBezTo>
                        <a:cubicBezTo>
                          <a:pt x="225" y="1004"/>
                          <a:pt x="0" y="1042"/>
                          <a:pt x="0" y="1042"/>
                        </a:cubicBezTo>
                        <a:cubicBezTo>
                          <a:pt x="0" y="1042"/>
                          <a:pt x="198" y="1165"/>
                          <a:pt x="538" y="1223"/>
                        </a:cubicBezTo>
                        <a:cubicBezTo>
                          <a:pt x="667" y="1237"/>
                          <a:pt x="816" y="1256"/>
                          <a:pt x="976" y="1256"/>
                        </a:cubicBezTo>
                        <a:cubicBezTo>
                          <a:pt x="1022" y="1256"/>
                          <a:pt x="1070" y="1255"/>
                          <a:pt x="1118" y="1251"/>
                        </a:cubicBezTo>
                        <a:cubicBezTo>
                          <a:pt x="1330" y="1225"/>
                          <a:pt x="1559" y="1199"/>
                          <a:pt x="1773" y="1113"/>
                        </a:cubicBezTo>
                        <a:cubicBezTo>
                          <a:pt x="1988" y="1037"/>
                          <a:pt x="2201" y="951"/>
                          <a:pt x="2373" y="818"/>
                        </a:cubicBezTo>
                        <a:cubicBezTo>
                          <a:pt x="2553" y="702"/>
                          <a:pt x="2707" y="578"/>
                          <a:pt x="2818" y="448"/>
                        </a:cubicBezTo>
                        <a:cubicBezTo>
                          <a:pt x="3044" y="193"/>
                          <a:pt x="3156" y="1"/>
                          <a:pt x="31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63;p54">
                    <a:extLst>
                      <a:ext uri="{FF2B5EF4-FFF2-40B4-BE49-F238E27FC236}">
                        <a16:creationId xmlns:a16="http://schemas.microsoft.com/office/drawing/2014/main" id="{C3D83681-1535-4489-D575-7D73073ACA2C}"/>
                      </a:ext>
                    </a:extLst>
                  </p:cNvPr>
                  <p:cNvSpPr/>
                  <p:nvPr/>
                </p:nvSpPr>
                <p:spPr>
                  <a:xfrm>
                    <a:off x="4473274" y="1009123"/>
                    <a:ext cx="21947" cy="88000"/>
                  </a:xfrm>
                  <a:custGeom>
                    <a:avLst/>
                    <a:gdLst/>
                    <a:ahLst/>
                    <a:cxnLst/>
                    <a:rect l="l" t="t" r="r" b="b"/>
                    <a:pathLst>
                      <a:path w="616" h="2470" extrusionOk="0">
                        <a:moveTo>
                          <a:pt x="362" y="1"/>
                        </a:moveTo>
                        <a:cubicBezTo>
                          <a:pt x="253" y="1"/>
                          <a:pt x="154" y="73"/>
                          <a:pt x="123" y="184"/>
                        </a:cubicBezTo>
                        <a:cubicBezTo>
                          <a:pt x="123" y="184"/>
                          <a:pt x="83" y="320"/>
                          <a:pt x="50" y="532"/>
                        </a:cubicBezTo>
                        <a:cubicBezTo>
                          <a:pt x="19" y="745"/>
                          <a:pt x="0" y="1032"/>
                          <a:pt x="9" y="1323"/>
                        </a:cubicBezTo>
                        <a:cubicBezTo>
                          <a:pt x="39" y="1615"/>
                          <a:pt x="49" y="1899"/>
                          <a:pt x="136" y="2125"/>
                        </a:cubicBezTo>
                        <a:cubicBezTo>
                          <a:pt x="210" y="2344"/>
                          <a:pt x="271" y="2470"/>
                          <a:pt x="271" y="2470"/>
                        </a:cubicBezTo>
                        <a:cubicBezTo>
                          <a:pt x="271" y="2470"/>
                          <a:pt x="315" y="2312"/>
                          <a:pt x="360" y="2107"/>
                        </a:cubicBezTo>
                        <a:cubicBezTo>
                          <a:pt x="391" y="1909"/>
                          <a:pt x="467" y="1627"/>
                          <a:pt x="516" y="1355"/>
                        </a:cubicBezTo>
                        <a:cubicBezTo>
                          <a:pt x="549" y="1081"/>
                          <a:pt x="604" y="804"/>
                          <a:pt x="606" y="595"/>
                        </a:cubicBezTo>
                        <a:cubicBezTo>
                          <a:pt x="615" y="383"/>
                          <a:pt x="610" y="239"/>
                          <a:pt x="610" y="239"/>
                        </a:cubicBezTo>
                        <a:cubicBezTo>
                          <a:pt x="605" y="136"/>
                          <a:pt x="533" y="37"/>
                          <a:pt x="428" y="10"/>
                        </a:cubicBezTo>
                        <a:cubicBezTo>
                          <a:pt x="406" y="4"/>
                          <a:pt x="384"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65;p54">
                    <a:extLst>
                      <a:ext uri="{FF2B5EF4-FFF2-40B4-BE49-F238E27FC236}">
                        <a16:creationId xmlns:a16="http://schemas.microsoft.com/office/drawing/2014/main" id="{0A779B52-031D-AB1B-21C1-8E1469702C28}"/>
                      </a:ext>
                    </a:extLst>
                  </p:cNvPr>
                  <p:cNvSpPr/>
                  <p:nvPr/>
                </p:nvSpPr>
                <p:spPr>
                  <a:xfrm>
                    <a:off x="4234071" y="543294"/>
                    <a:ext cx="48632" cy="81444"/>
                  </a:xfrm>
                  <a:custGeom>
                    <a:avLst/>
                    <a:gdLst/>
                    <a:ahLst/>
                    <a:cxnLst/>
                    <a:rect l="l" t="t" r="r" b="b"/>
                    <a:pathLst>
                      <a:path w="1365" h="2286" extrusionOk="0">
                        <a:moveTo>
                          <a:pt x="1308" y="0"/>
                        </a:moveTo>
                        <a:cubicBezTo>
                          <a:pt x="1308" y="0"/>
                          <a:pt x="1246" y="132"/>
                          <a:pt x="1150" y="330"/>
                        </a:cubicBezTo>
                        <a:cubicBezTo>
                          <a:pt x="1035" y="513"/>
                          <a:pt x="895" y="744"/>
                          <a:pt x="719" y="961"/>
                        </a:cubicBezTo>
                        <a:cubicBezTo>
                          <a:pt x="560" y="1185"/>
                          <a:pt x="388" y="1402"/>
                          <a:pt x="265" y="1570"/>
                        </a:cubicBezTo>
                        <a:cubicBezTo>
                          <a:pt x="148" y="1738"/>
                          <a:pt x="69" y="1855"/>
                          <a:pt x="69" y="1855"/>
                        </a:cubicBezTo>
                        <a:cubicBezTo>
                          <a:pt x="0" y="1958"/>
                          <a:pt x="8" y="2106"/>
                          <a:pt x="96" y="2200"/>
                        </a:cubicBezTo>
                        <a:cubicBezTo>
                          <a:pt x="150" y="2257"/>
                          <a:pt x="223" y="2286"/>
                          <a:pt x="297" y="2286"/>
                        </a:cubicBezTo>
                        <a:cubicBezTo>
                          <a:pt x="366" y="2286"/>
                          <a:pt x="435" y="2260"/>
                          <a:pt x="488" y="2209"/>
                        </a:cubicBezTo>
                        <a:cubicBezTo>
                          <a:pt x="488" y="2209"/>
                          <a:pt x="600" y="2107"/>
                          <a:pt x="740" y="1926"/>
                        </a:cubicBezTo>
                        <a:cubicBezTo>
                          <a:pt x="883" y="1751"/>
                          <a:pt x="1033" y="1486"/>
                          <a:pt x="1161" y="1210"/>
                        </a:cubicBezTo>
                        <a:cubicBezTo>
                          <a:pt x="1221" y="1070"/>
                          <a:pt x="1259" y="915"/>
                          <a:pt x="1304" y="779"/>
                        </a:cubicBezTo>
                        <a:cubicBezTo>
                          <a:pt x="1342" y="639"/>
                          <a:pt x="1344" y="495"/>
                          <a:pt x="1360" y="383"/>
                        </a:cubicBezTo>
                        <a:cubicBezTo>
                          <a:pt x="1365" y="266"/>
                          <a:pt x="1333" y="164"/>
                          <a:pt x="1326" y="100"/>
                        </a:cubicBezTo>
                        <a:cubicBezTo>
                          <a:pt x="1316" y="37"/>
                          <a:pt x="1308" y="0"/>
                          <a:pt x="1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71;p54">
                    <a:extLst>
                      <a:ext uri="{FF2B5EF4-FFF2-40B4-BE49-F238E27FC236}">
                        <a16:creationId xmlns:a16="http://schemas.microsoft.com/office/drawing/2014/main" id="{D60305CB-C14A-E635-7A5D-711165D5878E}"/>
                      </a:ext>
                    </a:extLst>
                  </p:cNvPr>
                  <p:cNvSpPr/>
                  <p:nvPr/>
                </p:nvSpPr>
                <p:spPr>
                  <a:xfrm>
                    <a:off x="4446411" y="511407"/>
                    <a:ext cx="153127" cy="72609"/>
                  </a:xfrm>
                  <a:custGeom>
                    <a:avLst/>
                    <a:gdLst/>
                    <a:ahLst/>
                    <a:cxnLst/>
                    <a:rect l="l" t="t" r="r" b="b"/>
                    <a:pathLst>
                      <a:path w="4298" h="2038" extrusionOk="0">
                        <a:moveTo>
                          <a:pt x="3854" y="1"/>
                        </a:moveTo>
                        <a:cubicBezTo>
                          <a:pt x="3841" y="1"/>
                          <a:pt x="3828" y="2"/>
                          <a:pt x="3815" y="3"/>
                        </a:cubicBezTo>
                        <a:cubicBezTo>
                          <a:pt x="3807" y="3"/>
                          <a:pt x="3799" y="3"/>
                          <a:pt x="3791" y="3"/>
                        </a:cubicBezTo>
                        <a:cubicBezTo>
                          <a:pt x="3679" y="3"/>
                          <a:pt x="3549" y="44"/>
                          <a:pt x="3440" y="114"/>
                        </a:cubicBezTo>
                        <a:cubicBezTo>
                          <a:pt x="3196" y="264"/>
                          <a:pt x="2983" y="500"/>
                          <a:pt x="2795" y="744"/>
                        </a:cubicBezTo>
                        <a:cubicBezTo>
                          <a:pt x="2702" y="867"/>
                          <a:pt x="2602" y="985"/>
                          <a:pt x="2510" y="1086"/>
                        </a:cubicBezTo>
                        <a:cubicBezTo>
                          <a:pt x="2423" y="1195"/>
                          <a:pt x="2304" y="1240"/>
                          <a:pt x="2282" y="1240"/>
                        </a:cubicBezTo>
                        <a:cubicBezTo>
                          <a:pt x="2282" y="1240"/>
                          <a:pt x="2282" y="1240"/>
                          <a:pt x="2281" y="1240"/>
                        </a:cubicBezTo>
                        <a:lnTo>
                          <a:pt x="2281" y="1240"/>
                        </a:lnTo>
                        <a:cubicBezTo>
                          <a:pt x="2291" y="1248"/>
                          <a:pt x="2289" y="1252"/>
                          <a:pt x="2281" y="1252"/>
                        </a:cubicBezTo>
                        <a:cubicBezTo>
                          <a:pt x="2255" y="1252"/>
                          <a:pt x="2163" y="1220"/>
                          <a:pt x="2153" y="1220"/>
                        </a:cubicBezTo>
                        <a:cubicBezTo>
                          <a:pt x="2152" y="1220"/>
                          <a:pt x="2152" y="1220"/>
                          <a:pt x="2152" y="1221"/>
                        </a:cubicBezTo>
                        <a:lnTo>
                          <a:pt x="1899" y="1119"/>
                        </a:lnTo>
                        <a:cubicBezTo>
                          <a:pt x="1733" y="1050"/>
                          <a:pt x="1545" y="1028"/>
                          <a:pt x="1371" y="1016"/>
                        </a:cubicBezTo>
                        <a:cubicBezTo>
                          <a:pt x="1346" y="1014"/>
                          <a:pt x="1321" y="1013"/>
                          <a:pt x="1296" y="1013"/>
                        </a:cubicBezTo>
                        <a:cubicBezTo>
                          <a:pt x="1144" y="1013"/>
                          <a:pt x="997" y="1044"/>
                          <a:pt x="863" y="1091"/>
                        </a:cubicBezTo>
                        <a:cubicBezTo>
                          <a:pt x="712" y="1146"/>
                          <a:pt x="573" y="1221"/>
                          <a:pt x="467" y="1308"/>
                        </a:cubicBezTo>
                        <a:cubicBezTo>
                          <a:pt x="248" y="1475"/>
                          <a:pt x="137" y="1696"/>
                          <a:pt x="81" y="1819"/>
                        </a:cubicBezTo>
                        <a:cubicBezTo>
                          <a:pt x="25" y="1956"/>
                          <a:pt x="1" y="2038"/>
                          <a:pt x="1" y="2038"/>
                        </a:cubicBezTo>
                        <a:cubicBezTo>
                          <a:pt x="1" y="2038"/>
                          <a:pt x="65" y="1980"/>
                          <a:pt x="164" y="1870"/>
                        </a:cubicBezTo>
                        <a:cubicBezTo>
                          <a:pt x="264" y="1756"/>
                          <a:pt x="423" y="1647"/>
                          <a:pt x="621" y="1545"/>
                        </a:cubicBezTo>
                        <a:cubicBezTo>
                          <a:pt x="718" y="1494"/>
                          <a:pt x="836" y="1462"/>
                          <a:pt x="954" y="1446"/>
                        </a:cubicBezTo>
                        <a:cubicBezTo>
                          <a:pt x="996" y="1440"/>
                          <a:pt x="1039" y="1437"/>
                          <a:pt x="1083" y="1437"/>
                        </a:cubicBezTo>
                        <a:cubicBezTo>
                          <a:pt x="1163" y="1437"/>
                          <a:pt x="1246" y="1446"/>
                          <a:pt x="1332" y="1459"/>
                        </a:cubicBezTo>
                        <a:cubicBezTo>
                          <a:pt x="1461" y="1482"/>
                          <a:pt x="1595" y="1519"/>
                          <a:pt x="1727" y="1577"/>
                        </a:cubicBezTo>
                        <a:lnTo>
                          <a:pt x="1928" y="1665"/>
                        </a:lnTo>
                        <a:cubicBezTo>
                          <a:pt x="2089" y="1718"/>
                          <a:pt x="2064" y="1740"/>
                          <a:pt x="2276" y="1747"/>
                        </a:cubicBezTo>
                        <a:cubicBezTo>
                          <a:pt x="2585" y="1726"/>
                          <a:pt x="2751" y="1552"/>
                          <a:pt x="2871" y="1417"/>
                        </a:cubicBezTo>
                        <a:cubicBezTo>
                          <a:pt x="2998" y="1277"/>
                          <a:pt x="3079" y="1130"/>
                          <a:pt x="3163" y="1000"/>
                        </a:cubicBezTo>
                        <a:cubicBezTo>
                          <a:pt x="3326" y="736"/>
                          <a:pt x="3450" y="489"/>
                          <a:pt x="3608" y="345"/>
                        </a:cubicBezTo>
                        <a:cubicBezTo>
                          <a:pt x="3749" y="195"/>
                          <a:pt x="3912" y="157"/>
                          <a:pt x="4044" y="157"/>
                        </a:cubicBezTo>
                        <a:cubicBezTo>
                          <a:pt x="4178" y="157"/>
                          <a:pt x="4280" y="196"/>
                          <a:pt x="4295" y="196"/>
                        </a:cubicBezTo>
                        <a:cubicBezTo>
                          <a:pt x="4297" y="196"/>
                          <a:pt x="4297" y="196"/>
                          <a:pt x="4296" y="195"/>
                        </a:cubicBezTo>
                        <a:cubicBezTo>
                          <a:pt x="4296" y="195"/>
                          <a:pt x="4234" y="142"/>
                          <a:pt x="4099" y="61"/>
                        </a:cubicBezTo>
                        <a:cubicBezTo>
                          <a:pt x="4034" y="48"/>
                          <a:pt x="3953" y="1"/>
                          <a:pt x="38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72;p54">
                    <a:extLst>
                      <a:ext uri="{FF2B5EF4-FFF2-40B4-BE49-F238E27FC236}">
                        <a16:creationId xmlns:a16="http://schemas.microsoft.com/office/drawing/2014/main" id="{22F1DAF3-3A2F-F856-9C43-501FF6716D60}"/>
                      </a:ext>
                    </a:extLst>
                  </p:cNvPr>
                  <p:cNvSpPr/>
                  <p:nvPr/>
                </p:nvSpPr>
                <p:spPr>
                  <a:xfrm>
                    <a:off x="4550301" y="694319"/>
                    <a:ext cx="148780" cy="193849"/>
                  </a:xfrm>
                  <a:custGeom>
                    <a:avLst/>
                    <a:gdLst/>
                    <a:ahLst/>
                    <a:cxnLst/>
                    <a:rect l="l" t="t" r="r" b="b"/>
                    <a:pathLst>
                      <a:path w="4176" h="5441" extrusionOk="0">
                        <a:moveTo>
                          <a:pt x="1" y="0"/>
                        </a:moveTo>
                        <a:cubicBezTo>
                          <a:pt x="1" y="0"/>
                          <a:pt x="108" y="56"/>
                          <a:pt x="294" y="151"/>
                        </a:cubicBezTo>
                        <a:cubicBezTo>
                          <a:pt x="396" y="187"/>
                          <a:pt x="488" y="272"/>
                          <a:pt x="599" y="351"/>
                        </a:cubicBezTo>
                        <a:cubicBezTo>
                          <a:pt x="714" y="421"/>
                          <a:pt x="805" y="555"/>
                          <a:pt x="925" y="665"/>
                        </a:cubicBezTo>
                        <a:cubicBezTo>
                          <a:pt x="1018" y="799"/>
                          <a:pt x="1135" y="938"/>
                          <a:pt x="1194" y="1115"/>
                        </a:cubicBezTo>
                        <a:cubicBezTo>
                          <a:pt x="1273" y="1282"/>
                          <a:pt x="1311" y="1475"/>
                          <a:pt x="1348" y="1675"/>
                        </a:cubicBezTo>
                        <a:cubicBezTo>
                          <a:pt x="1373" y="1875"/>
                          <a:pt x="1385" y="2089"/>
                          <a:pt x="1369" y="2305"/>
                        </a:cubicBezTo>
                        <a:lnTo>
                          <a:pt x="1341" y="2632"/>
                        </a:lnTo>
                        <a:cubicBezTo>
                          <a:pt x="1341" y="2833"/>
                          <a:pt x="1307" y="2850"/>
                          <a:pt x="1355" y="3057"/>
                        </a:cubicBezTo>
                        <a:cubicBezTo>
                          <a:pt x="1443" y="3435"/>
                          <a:pt x="1709" y="3619"/>
                          <a:pt x="1931" y="3746"/>
                        </a:cubicBezTo>
                        <a:cubicBezTo>
                          <a:pt x="2160" y="3880"/>
                          <a:pt x="2389" y="3946"/>
                          <a:pt x="2601" y="4022"/>
                        </a:cubicBezTo>
                        <a:cubicBezTo>
                          <a:pt x="3021" y="4163"/>
                          <a:pt x="3408" y="4269"/>
                          <a:pt x="3660" y="4468"/>
                        </a:cubicBezTo>
                        <a:cubicBezTo>
                          <a:pt x="3784" y="4566"/>
                          <a:pt x="3884" y="4672"/>
                          <a:pt x="3946" y="4788"/>
                        </a:cubicBezTo>
                        <a:cubicBezTo>
                          <a:pt x="4023" y="4898"/>
                          <a:pt x="4028" y="5023"/>
                          <a:pt x="4065" y="5118"/>
                        </a:cubicBezTo>
                        <a:cubicBezTo>
                          <a:pt x="4081" y="5323"/>
                          <a:pt x="4090" y="5440"/>
                          <a:pt x="4090" y="5440"/>
                        </a:cubicBezTo>
                        <a:cubicBezTo>
                          <a:pt x="4090" y="5440"/>
                          <a:pt x="4120" y="5328"/>
                          <a:pt x="4163" y="5114"/>
                        </a:cubicBezTo>
                        <a:cubicBezTo>
                          <a:pt x="4151" y="5008"/>
                          <a:pt x="4176" y="4867"/>
                          <a:pt x="4120" y="4718"/>
                        </a:cubicBezTo>
                        <a:cubicBezTo>
                          <a:pt x="4083" y="4561"/>
                          <a:pt x="3991" y="4394"/>
                          <a:pt x="3851" y="4255"/>
                        </a:cubicBezTo>
                        <a:cubicBezTo>
                          <a:pt x="3572" y="3972"/>
                          <a:pt x="3167" y="3774"/>
                          <a:pt x="2759" y="3603"/>
                        </a:cubicBezTo>
                        <a:cubicBezTo>
                          <a:pt x="2556" y="3517"/>
                          <a:pt x="2351" y="3426"/>
                          <a:pt x="2179" y="3321"/>
                        </a:cubicBezTo>
                        <a:cubicBezTo>
                          <a:pt x="2000" y="3229"/>
                          <a:pt x="1867" y="3071"/>
                          <a:pt x="1855" y="2974"/>
                        </a:cubicBezTo>
                        <a:cubicBezTo>
                          <a:pt x="1816" y="2957"/>
                          <a:pt x="1844" y="2727"/>
                          <a:pt x="1834" y="2695"/>
                        </a:cubicBezTo>
                        <a:lnTo>
                          <a:pt x="1856" y="2320"/>
                        </a:lnTo>
                        <a:cubicBezTo>
                          <a:pt x="1873" y="2074"/>
                          <a:pt x="1830" y="1821"/>
                          <a:pt x="1785" y="1588"/>
                        </a:cubicBezTo>
                        <a:cubicBezTo>
                          <a:pt x="1730" y="1350"/>
                          <a:pt x="1643" y="1132"/>
                          <a:pt x="1520" y="943"/>
                        </a:cubicBezTo>
                        <a:cubicBezTo>
                          <a:pt x="1418" y="748"/>
                          <a:pt x="1259" y="597"/>
                          <a:pt x="1128" y="463"/>
                        </a:cubicBezTo>
                        <a:cubicBezTo>
                          <a:pt x="975" y="347"/>
                          <a:pt x="844" y="234"/>
                          <a:pt x="690" y="186"/>
                        </a:cubicBezTo>
                        <a:cubicBezTo>
                          <a:pt x="547" y="128"/>
                          <a:pt x="430" y="67"/>
                          <a:pt x="326" y="57"/>
                        </a:cubicBezTo>
                        <a:cubicBezTo>
                          <a:pt x="118" y="21"/>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73;p54">
                    <a:extLst>
                      <a:ext uri="{FF2B5EF4-FFF2-40B4-BE49-F238E27FC236}">
                        <a16:creationId xmlns:a16="http://schemas.microsoft.com/office/drawing/2014/main" id="{1D68ABBB-637D-CF42-8944-71CD760BA1C3}"/>
                      </a:ext>
                    </a:extLst>
                  </p:cNvPr>
                  <p:cNvSpPr/>
                  <p:nvPr/>
                </p:nvSpPr>
                <p:spPr>
                  <a:xfrm>
                    <a:off x="4218074" y="783851"/>
                    <a:ext cx="103569" cy="134102"/>
                  </a:xfrm>
                  <a:custGeom>
                    <a:avLst/>
                    <a:gdLst/>
                    <a:ahLst/>
                    <a:cxnLst/>
                    <a:rect l="l" t="t" r="r" b="b"/>
                    <a:pathLst>
                      <a:path w="2907" h="3764" extrusionOk="0">
                        <a:moveTo>
                          <a:pt x="1" y="1"/>
                        </a:moveTo>
                        <a:lnTo>
                          <a:pt x="1" y="1"/>
                        </a:lnTo>
                        <a:cubicBezTo>
                          <a:pt x="1" y="1"/>
                          <a:pt x="71" y="49"/>
                          <a:pt x="198" y="119"/>
                        </a:cubicBezTo>
                        <a:cubicBezTo>
                          <a:pt x="331" y="191"/>
                          <a:pt x="465" y="322"/>
                          <a:pt x="609" y="491"/>
                        </a:cubicBezTo>
                        <a:cubicBezTo>
                          <a:pt x="669" y="584"/>
                          <a:pt x="742" y="678"/>
                          <a:pt x="776" y="797"/>
                        </a:cubicBezTo>
                        <a:cubicBezTo>
                          <a:pt x="826" y="913"/>
                          <a:pt x="843" y="1041"/>
                          <a:pt x="866" y="1173"/>
                        </a:cubicBezTo>
                        <a:cubicBezTo>
                          <a:pt x="881" y="1307"/>
                          <a:pt x="883" y="1447"/>
                          <a:pt x="872" y="1592"/>
                        </a:cubicBezTo>
                        <a:lnTo>
                          <a:pt x="853" y="1811"/>
                        </a:lnTo>
                        <a:cubicBezTo>
                          <a:pt x="853" y="1975"/>
                          <a:pt x="827" y="1955"/>
                          <a:pt x="863" y="2127"/>
                        </a:cubicBezTo>
                        <a:cubicBezTo>
                          <a:pt x="933" y="2431"/>
                          <a:pt x="1137" y="2563"/>
                          <a:pt x="1298" y="2655"/>
                        </a:cubicBezTo>
                        <a:cubicBezTo>
                          <a:pt x="1467" y="2754"/>
                          <a:pt x="1628" y="2796"/>
                          <a:pt x="1777" y="2846"/>
                        </a:cubicBezTo>
                        <a:cubicBezTo>
                          <a:pt x="2069" y="2940"/>
                          <a:pt x="2332" y="2999"/>
                          <a:pt x="2504" y="3123"/>
                        </a:cubicBezTo>
                        <a:cubicBezTo>
                          <a:pt x="2678" y="3239"/>
                          <a:pt x="2761" y="3405"/>
                          <a:pt x="2798" y="3540"/>
                        </a:cubicBezTo>
                        <a:cubicBezTo>
                          <a:pt x="2814" y="3677"/>
                          <a:pt x="2830" y="3763"/>
                          <a:pt x="2830" y="3763"/>
                        </a:cubicBezTo>
                        <a:cubicBezTo>
                          <a:pt x="2830" y="3763"/>
                          <a:pt x="2859" y="3688"/>
                          <a:pt x="2897" y="3536"/>
                        </a:cubicBezTo>
                        <a:cubicBezTo>
                          <a:pt x="2904" y="3394"/>
                          <a:pt x="2906" y="3124"/>
                          <a:pt x="2695" y="2910"/>
                        </a:cubicBezTo>
                        <a:cubicBezTo>
                          <a:pt x="2497" y="2702"/>
                          <a:pt x="2214" y="2548"/>
                          <a:pt x="1934" y="2428"/>
                        </a:cubicBezTo>
                        <a:cubicBezTo>
                          <a:pt x="1795" y="2367"/>
                          <a:pt x="1656" y="2300"/>
                          <a:pt x="1545" y="2232"/>
                        </a:cubicBezTo>
                        <a:cubicBezTo>
                          <a:pt x="1428" y="2175"/>
                          <a:pt x="1360" y="2071"/>
                          <a:pt x="1361" y="2045"/>
                        </a:cubicBezTo>
                        <a:lnTo>
                          <a:pt x="1361" y="2045"/>
                        </a:lnTo>
                        <a:cubicBezTo>
                          <a:pt x="1360" y="2046"/>
                          <a:pt x="1359" y="2047"/>
                          <a:pt x="1358" y="2047"/>
                        </a:cubicBezTo>
                        <a:cubicBezTo>
                          <a:pt x="1337" y="2047"/>
                          <a:pt x="1352" y="1876"/>
                          <a:pt x="1345" y="1876"/>
                        </a:cubicBezTo>
                        <a:lnTo>
                          <a:pt x="1345" y="1876"/>
                        </a:lnTo>
                        <a:cubicBezTo>
                          <a:pt x="1345" y="1876"/>
                          <a:pt x="1345" y="1876"/>
                          <a:pt x="1345" y="1876"/>
                        </a:cubicBezTo>
                        <a:lnTo>
                          <a:pt x="1360" y="1609"/>
                        </a:lnTo>
                        <a:cubicBezTo>
                          <a:pt x="1371" y="1433"/>
                          <a:pt x="1338" y="1252"/>
                          <a:pt x="1302" y="1085"/>
                        </a:cubicBezTo>
                        <a:cubicBezTo>
                          <a:pt x="1261" y="917"/>
                          <a:pt x="1192" y="762"/>
                          <a:pt x="1103" y="626"/>
                        </a:cubicBezTo>
                        <a:cubicBezTo>
                          <a:pt x="1025" y="489"/>
                          <a:pt x="907" y="382"/>
                          <a:pt x="811" y="290"/>
                        </a:cubicBezTo>
                        <a:cubicBezTo>
                          <a:pt x="602" y="117"/>
                          <a:pt x="366" y="53"/>
                          <a:pt x="229" y="26"/>
                        </a:cubicBezTo>
                        <a:cubicBezTo>
                          <a:pt x="86" y="6"/>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74;p54">
                    <a:extLst>
                      <a:ext uri="{FF2B5EF4-FFF2-40B4-BE49-F238E27FC236}">
                        <a16:creationId xmlns:a16="http://schemas.microsoft.com/office/drawing/2014/main" id="{94067145-9190-14C5-0997-52FA6F16E289}"/>
                      </a:ext>
                    </a:extLst>
                  </p:cNvPr>
                  <p:cNvSpPr/>
                  <p:nvPr/>
                </p:nvSpPr>
                <p:spPr>
                  <a:xfrm>
                    <a:off x="4248393" y="1386633"/>
                    <a:ext cx="144897" cy="80732"/>
                  </a:xfrm>
                  <a:custGeom>
                    <a:avLst/>
                    <a:gdLst/>
                    <a:ahLst/>
                    <a:cxnLst/>
                    <a:rect l="l" t="t" r="r" b="b"/>
                    <a:pathLst>
                      <a:path w="4067" h="2266" extrusionOk="0">
                        <a:moveTo>
                          <a:pt x="4067" y="1"/>
                        </a:moveTo>
                        <a:cubicBezTo>
                          <a:pt x="4067" y="1"/>
                          <a:pt x="4008" y="63"/>
                          <a:pt x="3916" y="170"/>
                        </a:cubicBezTo>
                        <a:cubicBezTo>
                          <a:pt x="3825" y="288"/>
                          <a:pt x="3678" y="404"/>
                          <a:pt x="3491" y="515"/>
                        </a:cubicBezTo>
                        <a:cubicBezTo>
                          <a:pt x="3400" y="573"/>
                          <a:pt x="3287" y="612"/>
                          <a:pt x="3174" y="637"/>
                        </a:cubicBezTo>
                        <a:cubicBezTo>
                          <a:pt x="3101" y="653"/>
                          <a:pt x="3027" y="659"/>
                          <a:pt x="2950" y="659"/>
                        </a:cubicBezTo>
                        <a:cubicBezTo>
                          <a:pt x="2903" y="659"/>
                          <a:pt x="2855" y="657"/>
                          <a:pt x="2806" y="653"/>
                        </a:cubicBezTo>
                        <a:cubicBezTo>
                          <a:pt x="2679" y="640"/>
                          <a:pt x="2546" y="613"/>
                          <a:pt x="2415" y="565"/>
                        </a:cubicBezTo>
                        <a:lnTo>
                          <a:pt x="2177" y="482"/>
                        </a:lnTo>
                        <a:cubicBezTo>
                          <a:pt x="2103" y="468"/>
                          <a:pt x="2067" y="438"/>
                          <a:pt x="1937" y="438"/>
                        </a:cubicBezTo>
                        <a:cubicBezTo>
                          <a:pt x="1916" y="438"/>
                          <a:pt x="1891" y="438"/>
                          <a:pt x="1863" y="440"/>
                        </a:cubicBezTo>
                        <a:cubicBezTo>
                          <a:pt x="1562" y="489"/>
                          <a:pt x="1416" y="671"/>
                          <a:pt x="1306" y="809"/>
                        </a:cubicBezTo>
                        <a:cubicBezTo>
                          <a:pt x="1192" y="955"/>
                          <a:pt x="1121" y="1102"/>
                          <a:pt x="1049" y="1236"/>
                        </a:cubicBezTo>
                        <a:cubicBezTo>
                          <a:pt x="907" y="1505"/>
                          <a:pt x="806" y="1755"/>
                          <a:pt x="661" y="1907"/>
                        </a:cubicBezTo>
                        <a:cubicBezTo>
                          <a:pt x="516" y="2087"/>
                          <a:pt x="332" y="2126"/>
                          <a:pt x="195" y="2126"/>
                        </a:cubicBezTo>
                        <a:cubicBezTo>
                          <a:pt x="95" y="2126"/>
                          <a:pt x="20" y="2105"/>
                          <a:pt x="4" y="2105"/>
                        </a:cubicBezTo>
                        <a:cubicBezTo>
                          <a:pt x="2" y="2105"/>
                          <a:pt x="1" y="2106"/>
                          <a:pt x="2" y="2107"/>
                        </a:cubicBezTo>
                        <a:cubicBezTo>
                          <a:pt x="2" y="2107"/>
                          <a:pt x="67" y="2154"/>
                          <a:pt x="205" y="2224"/>
                        </a:cubicBezTo>
                        <a:cubicBezTo>
                          <a:pt x="265" y="2233"/>
                          <a:pt x="338" y="2266"/>
                          <a:pt x="426" y="2266"/>
                        </a:cubicBezTo>
                        <a:cubicBezTo>
                          <a:pt x="446" y="2266"/>
                          <a:pt x="466" y="2264"/>
                          <a:pt x="488" y="2260"/>
                        </a:cubicBezTo>
                        <a:cubicBezTo>
                          <a:pt x="604" y="2258"/>
                          <a:pt x="738" y="2209"/>
                          <a:pt x="847" y="2125"/>
                        </a:cubicBezTo>
                        <a:cubicBezTo>
                          <a:pt x="1074" y="1961"/>
                          <a:pt x="1267" y="1718"/>
                          <a:pt x="1434" y="1468"/>
                        </a:cubicBezTo>
                        <a:cubicBezTo>
                          <a:pt x="1518" y="1341"/>
                          <a:pt x="1608" y="1219"/>
                          <a:pt x="1690" y="1114"/>
                        </a:cubicBezTo>
                        <a:cubicBezTo>
                          <a:pt x="1767" y="1004"/>
                          <a:pt x="1878" y="949"/>
                          <a:pt x="1900" y="949"/>
                        </a:cubicBezTo>
                        <a:cubicBezTo>
                          <a:pt x="1901" y="949"/>
                          <a:pt x="1901" y="949"/>
                          <a:pt x="1901" y="949"/>
                        </a:cubicBezTo>
                        <a:cubicBezTo>
                          <a:pt x="1893" y="941"/>
                          <a:pt x="1897" y="938"/>
                          <a:pt x="1909" y="938"/>
                        </a:cubicBezTo>
                        <a:cubicBezTo>
                          <a:pt x="1938" y="938"/>
                          <a:pt x="2011" y="955"/>
                          <a:pt x="2062" y="967"/>
                        </a:cubicBezTo>
                        <a:lnTo>
                          <a:pt x="2278" y="1036"/>
                        </a:lnTo>
                        <a:cubicBezTo>
                          <a:pt x="2446" y="1093"/>
                          <a:pt x="2631" y="1100"/>
                          <a:pt x="2803" y="1100"/>
                        </a:cubicBezTo>
                        <a:cubicBezTo>
                          <a:pt x="2979" y="1099"/>
                          <a:pt x="3147" y="1053"/>
                          <a:pt x="3294" y="987"/>
                        </a:cubicBezTo>
                        <a:cubicBezTo>
                          <a:pt x="3437" y="922"/>
                          <a:pt x="3568" y="839"/>
                          <a:pt x="3664" y="746"/>
                        </a:cubicBezTo>
                        <a:cubicBezTo>
                          <a:pt x="3864" y="568"/>
                          <a:pt x="3958" y="343"/>
                          <a:pt x="4004" y="219"/>
                        </a:cubicBezTo>
                        <a:cubicBezTo>
                          <a:pt x="4049" y="84"/>
                          <a:pt x="4067" y="1"/>
                          <a:pt x="40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1032" name="Google Shape;1601;p54">
            <a:extLst>
              <a:ext uri="{FF2B5EF4-FFF2-40B4-BE49-F238E27FC236}">
                <a16:creationId xmlns:a16="http://schemas.microsoft.com/office/drawing/2014/main" id="{7BE30934-0A58-5DD7-9386-85373249AE98}"/>
              </a:ext>
            </a:extLst>
          </p:cNvPr>
          <p:cNvSpPr/>
          <p:nvPr/>
        </p:nvSpPr>
        <p:spPr>
          <a:xfrm>
            <a:off x="-249992" y="572881"/>
            <a:ext cx="158792" cy="75459"/>
          </a:xfrm>
          <a:custGeom>
            <a:avLst/>
            <a:gdLst/>
            <a:ahLst/>
            <a:cxnLst/>
            <a:rect l="l" t="t" r="r" b="b"/>
            <a:pathLst>
              <a:path w="4457" h="2118" extrusionOk="0">
                <a:moveTo>
                  <a:pt x="2375" y="1"/>
                </a:moveTo>
                <a:cubicBezTo>
                  <a:pt x="2208" y="1"/>
                  <a:pt x="2019" y="25"/>
                  <a:pt x="1883" y="57"/>
                </a:cubicBezTo>
                <a:cubicBezTo>
                  <a:pt x="1736" y="86"/>
                  <a:pt x="1560" y="128"/>
                  <a:pt x="1411" y="180"/>
                </a:cubicBezTo>
                <a:cubicBezTo>
                  <a:pt x="1110" y="254"/>
                  <a:pt x="823" y="486"/>
                  <a:pt x="689" y="528"/>
                </a:cubicBezTo>
                <a:cubicBezTo>
                  <a:pt x="681" y="528"/>
                  <a:pt x="672" y="529"/>
                  <a:pt x="662" y="529"/>
                </a:cubicBezTo>
                <a:cubicBezTo>
                  <a:pt x="508" y="529"/>
                  <a:pt x="308" y="415"/>
                  <a:pt x="198" y="366"/>
                </a:cubicBezTo>
                <a:cubicBezTo>
                  <a:pt x="73" y="302"/>
                  <a:pt x="1" y="265"/>
                  <a:pt x="1" y="265"/>
                </a:cubicBezTo>
                <a:lnTo>
                  <a:pt x="1" y="265"/>
                </a:lnTo>
                <a:cubicBezTo>
                  <a:pt x="1" y="265"/>
                  <a:pt x="58" y="321"/>
                  <a:pt x="159" y="421"/>
                </a:cubicBezTo>
                <a:cubicBezTo>
                  <a:pt x="212" y="469"/>
                  <a:pt x="272" y="531"/>
                  <a:pt x="352" y="595"/>
                </a:cubicBezTo>
                <a:cubicBezTo>
                  <a:pt x="431" y="657"/>
                  <a:pt x="523" y="742"/>
                  <a:pt x="695" y="758"/>
                </a:cubicBezTo>
                <a:cubicBezTo>
                  <a:pt x="871" y="757"/>
                  <a:pt x="991" y="685"/>
                  <a:pt x="1116" y="653"/>
                </a:cubicBezTo>
                <a:cubicBezTo>
                  <a:pt x="1242" y="618"/>
                  <a:pt x="1371" y="583"/>
                  <a:pt x="1509" y="560"/>
                </a:cubicBezTo>
                <a:cubicBezTo>
                  <a:pt x="1651" y="534"/>
                  <a:pt x="1781" y="519"/>
                  <a:pt x="1944" y="512"/>
                </a:cubicBezTo>
                <a:cubicBezTo>
                  <a:pt x="1997" y="507"/>
                  <a:pt x="2044" y="505"/>
                  <a:pt x="2089" y="505"/>
                </a:cubicBezTo>
                <a:cubicBezTo>
                  <a:pt x="2187" y="505"/>
                  <a:pt x="2272" y="513"/>
                  <a:pt x="2371" y="517"/>
                </a:cubicBezTo>
                <a:cubicBezTo>
                  <a:pt x="2925" y="561"/>
                  <a:pt x="3347" y="967"/>
                  <a:pt x="3587" y="1319"/>
                </a:cubicBezTo>
                <a:cubicBezTo>
                  <a:pt x="3838" y="1677"/>
                  <a:pt x="3934" y="1949"/>
                  <a:pt x="3934" y="1949"/>
                </a:cubicBezTo>
                <a:cubicBezTo>
                  <a:pt x="3970" y="2051"/>
                  <a:pt x="4066" y="2117"/>
                  <a:pt x="4172" y="2117"/>
                </a:cubicBezTo>
                <a:cubicBezTo>
                  <a:pt x="4191" y="2117"/>
                  <a:pt x="4212" y="2115"/>
                  <a:pt x="4232" y="2110"/>
                </a:cubicBezTo>
                <a:cubicBezTo>
                  <a:pt x="4369" y="2081"/>
                  <a:pt x="4456" y="1944"/>
                  <a:pt x="4424" y="1806"/>
                </a:cubicBezTo>
                <a:lnTo>
                  <a:pt x="4421" y="1794"/>
                </a:lnTo>
                <a:cubicBezTo>
                  <a:pt x="4421" y="1794"/>
                  <a:pt x="4341" y="1442"/>
                  <a:pt x="4061" y="997"/>
                </a:cubicBezTo>
                <a:cubicBezTo>
                  <a:pt x="3915" y="780"/>
                  <a:pt x="3712" y="530"/>
                  <a:pt x="3427" y="334"/>
                </a:cubicBezTo>
                <a:cubicBezTo>
                  <a:pt x="3143" y="139"/>
                  <a:pt x="2773" y="10"/>
                  <a:pt x="2406" y="1"/>
                </a:cubicBezTo>
                <a:cubicBezTo>
                  <a:pt x="2396" y="1"/>
                  <a:pt x="2386" y="1"/>
                  <a:pt x="23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603;p54">
            <a:extLst>
              <a:ext uri="{FF2B5EF4-FFF2-40B4-BE49-F238E27FC236}">
                <a16:creationId xmlns:a16="http://schemas.microsoft.com/office/drawing/2014/main" id="{E405DD9E-98D4-9DCB-4D15-4B36B211B193}"/>
              </a:ext>
            </a:extLst>
          </p:cNvPr>
          <p:cNvSpPr/>
          <p:nvPr/>
        </p:nvSpPr>
        <p:spPr>
          <a:xfrm>
            <a:off x="-161564" y="277172"/>
            <a:ext cx="66730" cy="56398"/>
          </a:xfrm>
          <a:custGeom>
            <a:avLst/>
            <a:gdLst/>
            <a:ahLst/>
            <a:cxnLst/>
            <a:rect l="l" t="t" r="r" b="b"/>
            <a:pathLst>
              <a:path w="1873" h="1583" extrusionOk="0">
                <a:moveTo>
                  <a:pt x="463" y="0"/>
                </a:moveTo>
                <a:cubicBezTo>
                  <a:pt x="451" y="0"/>
                  <a:pt x="438" y="1"/>
                  <a:pt x="426" y="1"/>
                </a:cubicBezTo>
                <a:cubicBezTo>
                  <a:pt x="160" y="5"/>
                  <a:pt x="0" y="55"/>
                  <a:pt x="0" y="55"/>
                </a:cubicBezTo>
                <a:cubicBezTo>
                  <a:pt x="0" y="55"/>
                  <a:pt x="149" y="170"/>
                  <a:pt x="347" y="276"/>
                </a:cubicBezTo>
                <a:cubicBezTo>
                  <a:pt x="455" y="308"/>
                  <a:pt x="546" y="420"/>
                  <a:pt x="660" y="486"/>
                </a:cubicBezTo>
                <a:cubicBezTo>
                  <a:pt x="775" y="548"/>
                  <a:pt x="876" y="646"/>
                  <a:pt x="982" y="734"/>
                </a:cubicBezTo>
                <a:cubicBezTo>
                  <a:pt x="1103" y="807"/>
                  <a:pt x="1179" y="929"/>
                  <a:pt x="1291" y="1007"/>
                </a:cubicBezTo>
                <a:cubicBezTo>
                  <a:pt x="1372" y="1112"/>
                  <a:pt x="1491" y="1189"/>
                  <a:pt x="1555" y="1283"/>
                </a:cubicBezTo>
                <a:cubicBezTo>
                  <a:pt x="1714" y="1449"/>
                  <a:pt x="1830" y="1583"/>
                  <a:pt x="1830" y="1583"/>
                </a:cubicBezTo>
                <a:cubicBezTo>
                  <a:pt x="1830" y="1583"/>
                  <a:pt x="1873" y="1406"/>
                  <a:pt x="1808" y="1152"/>
                </a:cubicBezTo>
                <a:cubicBezTo>
                  <a:pt x="1750" y="902"/>
                  <a:pt x="1591" y="573"/>
                  <a:pt x="1310" y="346"/>
                </a:cubicBezTo>
                <a:lnTo>
                  <a:pt x="1096" y="190"/>
                </a:lnTo>
                <a:cubicBezTo>
                  <a:pt x="1030" y="131"/>
                  <a:pt x="937" y="121"/>
                  <a:pt x="864" y="87"/>
                </a:cubicBezTo>
                <a:cubicBezTo>
                  <a:pt x="721" y="37"/>
                  <a:pt x="585" y="0"/>
                  <a:pt x="4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604;p54">
            <a:extLst>
              <a:ext uri="{FF2B5EF4-FFF2-40B4-BE49-F238E27FC236}">
                <a16:creationId xmlns:a16="http://schemas.microsoft.com/office/drawing/2014/main" id="{969FA088-6C26-F282-7856-C02E24F9AAA0}"/>
              </a:ext>
            </a:extLst>
          </p:cNvPr>
          <p:cNvSpPr/>
          <p:nvPr/>
        </p:nvSpPr>
        <p:spPr>
          <a:xfrm>
            <a:off x="-227404" y="1079789"/>
            <a:ext cx="133425" cy="102714"/>
          </a:xfrm>
          <a:custGeom>
            <a:avLst/>
            <a:gdLst/>
            <a:ahLst/>
            <a:cxnLst/>
            <a:rect l="l" t="t" r="r" b="b"/>
            <a:pathLst>
              <a:path w="3745" h="2883" extrusionOk="0">
                <a:moveTo>
                  <a:pt x="1" y="0"/>
                </a:moveTo>
                <a:lnTo>
                  <a:pt x="1" y="0"/>
                </a:lnTo>
                <a:cubicBezTo>
                  <a:pt x="1" y="0"/>
                  <a:pt x="62" y="275"/>
                  <a:pt x="188" y="702"/>
                </a:cubicBezTo>
                <a:cubicBezTo>
                  <a:pt x="227" y="927"/>
                  <a:pt x="401" y="1125"/>
                  <a:pt x="542" y="1370"/>
                </a:cubicBezTo>
                <a:cubicBezTo>
                  <a:pt x="620" y="1489"/>
                  <a:pt x="690" y="1623"/>
                  <a:pt x="806" y="1717"/>
                </a:cubicBezTo>
                <a:lnTo>
                  <a:pt x="1133" y="2037"/>
                </a:lnTo>
                <a:cubicBezTo>
                  <a:pt x="1363" y="2236"/>
                  <a:pt x="1648" y="2362"/>
                  <a:pt x="1895" y="2506"/>
                </a:cubicBezTo>
                <a:cubicBezTo>
                  <a:pt x="2162" y="2604"/>
                  <a:pt x="2408" y="2721"/>
                  <a:pt x="2633" y="2764"/>
                </a:cubicBezTo>
                <a:cubicBezTo>
                  <a:pt x="3076" y="2882"/>
                  <a:pt x="3412" y="2865"/>
                  <a:pt x="3393" y="2872"/>
                </a:cubicBezTo>
                <a:cubicBezTo>
                  <a:pt x="3396" y="2872"/>
                  <a:pt x="3400" y="2872"/>
                  <a:pt x="3403" y="2872"/>
                </a:cubicBezTo>
                <a:cubicBezTo>
                  <a:pt x="3583" y="2872"/>
                  <a:pt x="3733" y="2729"/>
                  <a:pt x="3738" y="2551"/>
                </a:cubicBezTo>
                <a:cubicBezTo>
                  <a:pt x="3744" y="2365"/>
                  <a:pt x="3600" y="2214"/>
                  <a:pt x="3417" y="2207"/>
                </a:cubicBezTo>
                <a:cubicBezTo>
                  <a:pt x="3401" y="2203"/>
                  <a:pt x="3159" y="2205"/>
                  <a:pt x="2772" y="2123"/>
                </a:cubicBezTo>
                <a:cubicBezTo>
                  <a:pt x="2573" y="2106"/>
                  <a:pt x="2358" y="2022"/>
                  <a:pt x="2116" y="1962"/>
                </a:cubicBezTo>
                <a:cubicBezTo>
                  <a:pt x="1897" y="1858"/>
                  <a:pt x="1637" y="1775"/>
                  <a:pt x="1426" y="1621"/>
                </a:cubicBezTo>
                <a:lnTo>
                  <a:pt x="1094" y="1407"/>
                </a:lnTo>
                <a:cubicBezTo>
                  <a:pt x="971" y="1344"/>
                  <a:pt x="893" y="1241"/>
                  <a:pt x="806" y="1150"/>
                </a:cubicBezTo>
                <a:cubicBezTo>
                  <a:pt x="644" y="960"/>
                  <a:pt x="439" y="806"/>
                  <a:pt x="364" y="611"/>
                </a:cubicBezTo>
                <a:cubicBezTo>
                  <a:pt x="160" y="251"/>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606;p54">
            <a:extLst>
              <a:ext uri="{FF2B5EF4-FFF2-40B4-BE49-F238E27FC236}">
                <a16:creationId xmlns:a16="http://schemas.microsoft.com/office/drawing/2014/main" id="{4C2626DA-11E0-EA9E-1062-754437618F6B}"/>
              </a:ext>
            </a:extLst>
          </p:cNvPr>
          <p:cNvSpPr/>
          <p:nvPr/>
        </p:nvSpPr>
        <p:spPr>
          <a:xfrm>
            <a:off x="-183047" y="1053888"/>
            <a:ext cx="92703" cy="36946"/>
          </a:xfrm>
          <a:custGeom>
            <a:avLst/>
            <a:gdLst/>
            <a:ahLst/>
            <a:cxnLst/>
            <a:rect l="l" t="t" r="r" b="b"/>
            <a:pathLst>
              <a:path w="2602" h="1037" extrusionOk="0">
                <a:moveTo>
                  <a:pt x="1" y="0"/>
                </a:moveTo>
                <a:cubicBezTo>
                  <a:pt x="1" y="0"/>
                  <a:pt x="92" y="119"/>
                  <a:pt x="254" y="293"/>
                </a:cubicBezTo>
                <a:cubicBezTo>
                  <a:pt x="332" y="383"/>
                  <a:pt x="447" y="455"/>
                  <a:pt x="566" y="546"/>
                </a:cubicBezTo>
                <a:cubicBezTo>
                  <a:pt x="684" y="642"/>
                  <a:pt x="826" y="716"/>
                  <a:pt x="970" y="791"/>
                </a:cubicBezTo>
                <a:cubicBezTo>
                  <a:pt x="1266" y="922"/>
                  <a:pt x="1588" y="993"/>
                  <a:pt x="1836" y="1025"/>
                </a:cubicBezTo>
                <a:cubicBezTo>
                  <a:pt x="1912" y="1033"/>
                  <a:pt x="1983" y="1036"/>
                  <a:pt x="2045" y="1036"/>
                </a:cubicBezTo>
                <a:cubicBezTo>
                  <a:pt x="2167" y="1036"/>
                  <a:pt x="2252" y="1026"/>
                  <a:pt x="2262" y="1026"/>
                </a:cubicBezTo>
                <a:cubicBezTo>
                  <a:pt x="2264" y="1026"/>
                  <a:pt x="2264" y="1026"/>
                  <a:pt x="2262" y="1026"/>
                </a:cubicBezTo>
                <a:cubicBezTo>
                  <a:pt x="2462" y="1000"/>
                  <a:pt x="2602" y="816"/>
                  <a:pt x="2578" y="615"/>
                </a:cubicBezTo>
                <a:cubicBezTo>
                  <a:pt x="2554" y="431"/>
                  <a:pt x="2395" y="297"/>
                  <a:pt x="2213" y="297"/>
                </a:cubicBezTo>
                <a:cubicBezTo>
                  <a:pt x="2198" y="297"/>
                  <a:pt x="2183" y="298"/>
                  <a:pt x="2167" y="300"/>
                </a:cubicBezTo>
                <a:cubicBezTo>
                  <a:pt x="2150" y="303"/>
                  <a:pt x="2055" y="319"/>
                  <a:pt x="1853" y="331"/>
                </a:cubicBezTo>
                <a:cubicBezTo>
                  <a:pt x="1775" y="338"/>
                  <a:pt x="1683" y="343"/>
                  <a:pt x="1585" y="343"/>
                </a:cubicBezTo>
                <a:cubicBezTo>
                  <a:pt x="1439" y="343"/>
                  <a:pt x="1277" y="333"/>
                  <a:pt x="1117" y="303"/>
                </a:cubicBezTo>
                <a:cubicBezTo>
                  <a:pt x="980" y="288"/>
                  <a:pt x="836" y="278"/>
                  <a:pt x="711" y="237"/>
                </a:cubicBezTo>
                <a:cubicBezTo>
                  <a:pt x="582" y="203"/>
                  <a:pt x="453" y="182"/>
                  <a:pt x="356" y="130"/>
                </a:cubicBezTo>
                <a:cubicBezTo>
                  <a:pt x="154" y="50"/>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1" name="Group 1050">
            <a:extLst>
              <a:ext uri="{FF2B5EF4-FFF2-40B4-BE49-F238E27FC236}">
                <a16:creationId xmlns:a16="http://schemas.microsoft.com/office/drawing/2014/main" id="{E9BBDDC3-5C30-E40A-DC0C-83FD9C138F9A}"/>
              </a:ext>
            </a:extLst>
          </p:cNvPr>
          <p:cNvGrpSpPr/>
          <p:nvPr/>
        </p:nvGrpSpPr>
        <p:grpSpPr>
          <a:xfrm>
            <a:off x="-699112" y="141503"/>
            <a:ext cx="620703" cy="1472164"/>
            <a:chOff x="3519597" y="174870"/>
            <a:chExt cx="620703" cy="1472164"/>
          </a:xfrm>
        </p:grpSpPr>
        <p:sp>
          <p:nvSpPr>
            <p:cNvPr id="63" name="Google Shape;1592;p54">
              <a:extLst>
                <a:ext uri="{FF2B5EF4-FFF2-40B4-BE49-F238E27FC236}">
                  <a16:creationId xmlns:a16="http://schemas.microsoft.com/office/drawing/2014/main" id="{B800063B-7239-72DB-3F47-AFDCF23E4D1A}"/>
                </a:ext>
              </a:extLst>
            </p:cNvPr>
            <p:cNvSpPr/>
            <p:nvPr/>
          </p:nvSpPr>
          <p:spPr>
            <a:xfrm>
              <a:off x="3700834" y="1176181"/>
              <a:ext cx="421082" cy="313308"/>
            </a:xfrm>
            <a:custGeom>
              <a:avLst/>
              <a:gdLst/>
              <a:ahLst/>
              <a:cxnLst/>
              <a:rect l="l" t="t" r="r" b="b"/>
              <a:pathLst>
                <a:path w="11819" h="8794" extrusionOk="0">
                  <a:moveTo>
                    <a:pt x="182" y="0"/>
                  </a:moveTo>
                  <a:cubicBezTo>
                    <a:pt x="63" y="0"/>
                    <a:pt x="0" y="7"/>
                    <a:pt x="0" y="7"/>
                  </a:cubicBezTo>
                  <a:cubicBezTo>
                    <a:pt x="0" y="7"/>
                    <a:pt x="1" y="7"/>
                    <a:pt x="3" y="7"/>
                  </a:cubicBezTo>
                  <a:cubicBezTo>
                    <a:pt x="33" y="7"/>
                    <a:pt x="274" y="10"/>
                    <a:pt x="659" y="96"/>
                  </a:cubicBezTo>
                  <a:cubicBezTo>
                    <a:pt x="862" y="153"/>
                    <a:pt x="1098" y="247"/>
                    <a:pt x="1340" y="406"/>
                  </a:cubicBezTo>
                  <a:cubicBezTo>
                    <a:pt x="1577" y="573"/>
                    <a:pt x="1816" y="796"/>
                    <a:pt x="2054" y="1060"/>
                  </a:cubicBezTo>
                  <a:cubicBezTo>
                    <a:pt x="2283" y="1328"/>
                    <a:pt x="2511" y="1643"/>
                    <a:pt x="2732" y="2004"/>
                  </a:cubicBezTo>
                  <a:cubicBezTo>
                    <a:pt x="2948" y="2350"/>
                    <a:pt x="3159" y="2736"/>
                    <a:pt x="3390" y="3136"/>
                  </a:cubicBezTo>
                  <a:cubicBezTo>
                    <a:pt x="3612" y="3537"/>
                    <a:pt x="3889" y="3949"/>
                    <a:pt x="4266" y="4311"/>
                  </a:cubicBezTo>
                  <a:cubicBezTo>
                    <a:pt x="4675" y="4641"/>
                    <a:pt x="5168" y="4860"/>
                    <a:pt x="5676" y="4964"/>
                  </a:cubicBezTo>
                  <a:lnTo>
                    <a:pt x="6439" y="5069"/>
                  </a:lnTo>
                  <a:lnTo>
                    <a:pt x="7162" y="5084"/>
                  </a:lnTo>
                  <a:cubicBezTo>
                    <a:pt x="7682" y="5096"/>
                    <a:pt x="8075" y="5097"/>
                    <a:pt x="8500" y="5207"/>
                  </a:cubicBezTo>
                  <a:cubicBezTo>
                    <a:pt x="8904" y="5321"/>
                    <a:pt x="9279" y="5490"/>
                    <a:pt x="9583" y="5735"/>
                  </a:cubicBezTo>
                  <a:cubicBezTo>
                    <a:pt x="9898" y="5957"/>
                    <a:pt x="10141" y="6244"/>
                    <a:pt x="10351" y="6512"/>
                  </a:cubicBezTo>
                  <a:cubicBezTo>
                    <a:pt x="10753" y="7071"/>
                    <a:pt x="11001" y="7607"/>
                    <a:pt x="11139" y="7991"/>
                  </a:cubicBezTo>
                  <a:cubicBezTo>
                    <a:pt x="11280" y="8383"/>
                    <a:pt x="11324" y="8602"/>
                    <a:pt x="11324" y="8602"/>
                  </a:cubicBezTo>
                  <a:cubicBezTo>
                    <a:pt x="11345" y="8713"/>
                    <a:pt x="11443" y="8793"/>
                    <a:pt x="11558" y="8793"/>
                  </a:cubicBezTo>
                  <a:cubicBezTo>
                    <a:pt x="11572" y="8793"/>
                    <a:pt x="11587" y="8792"/>
                    <a:pt x="11602" y="8789"/>
                  </a:cubicBezTo>
                  <a:cubicBezTo>
                    <a:pt x="11732" y="8768"/>
                    <a:pt x="11818" y="8645"/>
                    <a:pt x="11799" y="8514"/>
                  </a:cubicBezTo>
                  <a:lnTo>
                    <a:pt x="11796" y="8504"/>
                  </a:lnTo>
                  <a:cubicBezTo>
                    <a:pt x="11796" y="8504"/>
                    <a:pt x="11753" y="8244"/>
                    <a:pt x="11619" y="7827"/>
                  </a:cubicBezTo>
                  <a:cubicBezTo>
                    <a:pt x="11476" y="7410"/>
                    <a:pt x="11256" y="6806"/>
                    <a:pt x="10794" y="6182"/>
                  </a:cubicBezTo>
                  <a:cubicBezTo>
                    <a:pt x="10555" y="5881"/>
                    <a:pt x="10277" y="5558"/>
                    <a:pt x="9906" y="5298"/>
                  </a:cubicBezTo>
                  <a:cubicBezTo>
                    <a:pt x="9553" y="5020"/>
                    <a:pt x="9106" y="4822"/>
                    <a:pt x="8635" y="4691"/>
                  </a:cubicBezTo>
                  <a:cubicBezTo>
                    <a:pt x="8172" y="4566"/>
                    <a:pt x="7616" y="4571"/>
                    <a:pt x="7178" y="4563"/>
                  </a:cubicBezTo>
                  <a:lnTo>
                    <a:pt x="6453" y="4554"/>
                  </a:lnTo>
                  <a:lnTo>
                    <a:pt x="5773" y="4465"/>
                  </a:lnTo>
                  <a:cubicBezTo>
                    <a:pt x="5322" y="4393"/>
                    <a:pt x="4899" y="4232"/>
                    <a:pt x="4545" y="3980"/>
                  </a:cubicBezTo>
                  <a:cubicBezTo>
                    <a:pt x="4213" y="3692"/>
                    <a:pt x="3934" y="3335"/>
                    <a:pt x="3694" y="2950"/>
                  </a:cubicBezTo>
                  <a:cubicBezTo>
                    <a:pt x="3445" y="2571"/>
                    <a:pt x="3214" y="2194"/>
                    <a:pt x="2968" y="1841"/>
                  </a:cubicBezTo>
                  <a:cubicBezTo>
                    <a:pt x="2731" y="1502"/>
                    <a:pt x="2479" y="1188"/>
                    <a:pt x="2217" y="912"/>
                  </a:cubicBezTo>
                  <a:cubicBezTo>
                    <a:pt x="1956" y="642"/>
                    <a:pt x="1682" y="434"/>
                    <a:pt x="1413" y="286"/>
                  </a:cubicBezTo>
                  <a:cubicBezTo>
                    <a:pt x="1141" y="143"/>
                    <a:pt x="887" y="71"/>
                    <a:pt x="673" y="32"/>
                  </a:cubicBezTo>
                  <a:cubicBezTo>
                    <a:pt x="462" y="6"/>
                    <a:pt x="297" y="0"/>
                    <a:pt x="1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6" name="Group 1045">
              <a:extLst>
                <a:ext uri="{FF2B5EF4-FFF2-40B4-BE49-F238E27FC236}">
                  <a16:creationId xmlns:a16="http://schemas.microsoft.com/office/drawing/2014/main" id="{4EB81346-8BE0-9788-A5C1-C886CF7F174F}"/>
                </a:ext>
              </a:extLst>
            </p:cNvPr>
            <p:cNvGrpSpPr/>
            <p:nvPr/>
          </p:nvGrpSpPr>
          <p:grpSpPr>
            <a:xfrm>
              <a:off x="3519597" y="174870"/>
              <a:ext cx="620703" cy="1472164"/>
              <a:chOff x="3519597" y="174870"/>
              <a:chExt cx="620703" cy="1472164"/>
            </a:xfrm>
          </p:grpSpPr>
          <p:sp>
            <p:nvSpPr>
              <p:cNvPr id="46" name="Google Shape;1575;p54">
                <a:extLst>
                  <a:ext uri="{FF2B5EF4-FFF2-40B4-BE49-F238E27FC236}">
                    <a16:creationId xmlns:a16="http://schemas.microsoft.com/office/drawing/2014/main" id="{4592C730-C8A8-C72E-06CC-E91CB26A329F}"/>
                  </a:ext>
                </a:extLst>
              </p:cNvPr>
              <p:cNvSpPr/>
              <p:nvPr/>
            </p:nvSpPr>
            <p:spPr>
              <a:xfrm>
                <a:off x="3519597" y="174870"/>
                <a:ext cx="620703" cy="1472164"/>
              </a:xfrm>
              <a:custGeom>
                <a:avLst/>
                <a:gdLst/>
                <a:ahLst/>
                <a:cxnLst/>
                <a:rect l="l" t="t" r="r" b="b"/>
                <a:pathLst>
                  <a:path w="17422" h="41321" extrusionOk="0">
                    <a:moveTo>
                      <a:pt x="14019" y="762"/>
                    </a:moveTo>
                    <a:cubicBezTo>
                      <a:pt x="15564" y="762"/>
                      <a:pt x="16170" y="1905"/>
                      <a:pt x="16344" y="2347"/>
                    </a:cubicBezTo>
                    <a:cubicBezTo>
                      <a:pt x="16362" y="3892"/>
                      <a:pt x="16650" y="30468"/>
                      <a:pt x="16344" y="35528"/>
                    </a:cubicBezTo>
                    <a:cubicBezTo>
                      <a:pt x="16064" y="40177"/>
                      <a:pt x="14844" y="40560"/>
                      <a:pt x="13512" y="40560"/>
                    </a:cubicBezTo>
                    <a:cubicBezTo>
                      <a:pt x="13153" y="40560"/>
                      <a:pt x="12734" y="40521"/>
                      <a:pt x="12193" y="40434"/>
                    </a:cubicBezTo>
                    <a:cubicBezTo>
                      <a:pt x="9288" y="39969"/>
                      <a:pt x="6453" y="38093"/>
                      <a:pt x="5367" y="36910"/>
                    </a:cubicBezTo>
                    <a:cubicBezTo>
                      <a:pt x="5009" y="36521"/>
                      <a:pt x="4629" y="36144"/>
                      <a:pt x="4265" y="35782"/>
                    </a:cubicBezTo>
                    <a:cubicBezTo>
                      <a:pt x="3466" y="34992"/>
                      <a:pt x="2713" y="34246"/>
                      <a:pt x="2519" y="33652"/>
                    </a:cubicBezTo>
                    <a:cubicBezTo>
                      <a:pt x="2294" y="32962"/>
                      <a:pt x="2561" y="32687"/>
                      <a:pt x="2563" y="32684"/>
                    </a:cubicBezTo>
                    <a:cubicBezTo>
                      <a:pt x="2689" y="32577"/>
                      <a:pt x="2732" y="32404"/>
                      <a:pt x="2670" y="32252"/>
                    </a:cubicBezTo>
                    <a:cubicBezTo>
                      <a:pt x="2658" y="32220"/>
                      <a:pt x="1415" y="29114"/>
                      <a:pt x="1110" y="27077"/>
                    </a:cubicBezTo>
                    <a:cubicBezTo>
                      <a:pt x="767" y="24803"/>
                      <a:pt x="903" y="22605"/>
                      <a:pt x="954" y="21986"/>
                    </a:cubicBezTo>
                    <a:cubicBezTo>
                      <a:pt x="973" y="21734"/>
                      <a:pt x="1023" y="21460"/>
                      <a:pt x="1078" y="21146"/>
                    </a:cubicBezTo>
                    <a:cubicBezTo>
                      <a:pt x="1234" y="20261"/>
                      <a:pt x="1447" y="19048"/>
                      <a:pt x="1269" y="17226"/>
                    </a:cubicBezTo>
                    <a:cubicBezTo>
                      <a:pt x="1051" y="15010"/>
                      <a:pt x="1964" y="13876"/>
                      <a:pt x="1972" y="13868"/>
                    </a:cubicBezTo>
                    <a:cubicBezTo>
                      <a:pt x="2029" y="13798"/>
                      <a:pt x="2061" y="13711"/>
                      <a:pt x="2061" y="13620"/>
                    </a:cubicBezTo>
                    <a:cubicBezTo>
                      <a:pt x="2061" y="11193"/>
                      <a:pt x="3790" y="8855"/>
                      <a:pt x="3806" y="8831"/>
                    </a:cubicBezTo>
                    <a:cubicBezTo>
                      <a:pt x="3842" y="8785"/>
                      <a:pt x="3866" y="8729"/>
                      <a:pt x="3876" y="8671"/>
                    </a:cubicBezTo>
                    <a:cubicBezTo>
                      <a:pt x="4219" y="6774"/>
                      <a:pt x="7783" y="3825"/>
                      <a:pt x="11163" y="1746"/>
                    </a:cubicBezTo>
                    <a:cubicBezTo>
                      <a:pt x="12226" y="1093"/>
                      <a:pt x="13187" y="762"/>
                      <a:pt x="14019" y="762"/>
                    </a:cubicBezTo>
                    <a:close/>
                    <a:moveTo>
                      <a:pt x="14021" y="1"/>
                    </a:moveTo>
                    <a:cubicBezTo>
                      <a:pt x="13046" y="1"/>
                      <a:pt x="11950" y="370"/>
                      <a:pt x="10767" y="1098"/>
                    </a:cubicBezTo>
                    <a:cubicBezTo>
                      <a:pt x="9595" y="1818"/>
                      <a:pt x="3778" y="5527"/>
                      <a:pt x="3146" y="8448"/>
                    </a:cubicBezTo>
                    <a:cubicBezTo>
                      <a:pt x="2840" y="8877"/>
                      <a:pt x="1355" y="11078"/>
                      <a:pt x="1303" y="13493"/>
                    </a:cubicBezTo>
                    <a:cubicBezTo>
                      <a:pt x="1039" y="13870"/>
                      <a:pt x="300" y="15141"/>
                      <a:pt x="512" y="17300"/>
                    </a:cubicBezTo>
                    <a:cubicBezTo>
                      <a:pt x="682" y="19019"/>
                      <a:pt x="485" y="20125"/>
                      <a:pt x="329" y="21013"/>
                    </a:cubicBezTo>
                    <a:cubicBezTo>
                      <a:pt x="268" y="21354"/>
                      <a:pt x="216" y="21652"/>
                      <a:pt x="194" y="21925"/>
                    </a:cubicBezTo>
                    <a:cubicBezTo>
                      <a:pt x="142" y="22565"/>
                      <a:pt x="0" y="24836"/>
                      <a:pt x="356" y="27191"/>
                    </a:cubicBezTo>
                    <a:cubicBezTo>
                      <a:pt x="631" y="29027"/>
                      <a:pt x="1592" y="31588"/>
                      <a:pt x="1881" y="32330"/>
                    </a:cubicBezTo>
                    <a:cubicBezTo>
                      <a:pt x="1693" y="32636"/>
                      <a:pt x="1559" y="33164"/>
                      <a:pt x="1794" y="33889"/>
                    </a:cubicBezTo>
                    <a:cubicBezTo>
                      <a:pt x="2046" y="34656"/>
                      <a:pt x="2826" y="35428"/>
                      <a:pt x="3728" y="36323"/>
                    </a:cubicBezTo>
                    <a:cubicBezTo>
                      <a:pt x="4085" y="36676"/>
                      <a:pt x="4456" y="37044"/>
                      <a:pt x="4805" y="37424"/>
                    </a:cubicBezTo>
                    <a:cubicBezTo>
                      <a:pt x="5964" y="38688"/>
                      <a:pt x="8985" y="40689"/>
                      <a:pt x="12072" y="41184"/>
                    </a:cubicBezTo>
                    <a:cubicBezTo>
                      <a:pt x="12654" y="41278"/>
                      <a:pt x="13112" y="41320"/>
                      <a:pt x="13512" y="41320"/>
                    </a:cubicBezTo>
                    <a:cubicBezTo>
                      <a:pt x="15846" y="41320"/>
                      <a:pt x="16855" y="39709"/>
                      <a:pt x="17106" y="35571"/>
                    </a:cubicBezTo>
                    <a:cubicBezTo>
                      <a:pt x="17421" y="30360"/>
                      <a:pt x="17110" y="2547"/>
                      <a:pt x="17107" y="2268"/>
                    </a:cubicBezTo>
                    <a:cubicBezTo>
                      <a:pt x="17106" y="2225"/>
                      <a:pt x="17100" y="2181"/>
                      <a:pt x="17084" y="2140"/>
                    </a:cubicBezTo>
                    <a:cubicBezTo>
                      <a:pt x="16704" y="1106"/>
                      <a:pt x="15701" y="1"/>
                      <a:pt x="140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5" name="Group 1044">
                <a:extLst>
                  <a:ext uri="{FF2B5EF4-FFF2-40B4-BE49-F238E27FC236}">
                    <a16:creationId xmlns:a16="http://schemas.microsoft.com/office/drawing/2014/main" id="{F5187F51-905F-4435-0F51-8DD8B92C1E0D}"/>
                  </a:ext>
                </a:extLst>
              </p:cNvPr>
              <p:cNvGrpSpPr/>
              <p:nvPr/>
            </p:nvGrpSpPr>
            <p:grpSpPr>
              <a:xfrm>
                <a:off x="3575746" y="263297"/>
                <a:ext cx="545707" cy="1277211"/>
                <a:chOff x="3575746" y="263297"/>
                <a:chExt cx="545707" cy="1277211"/>
              </a:xfrm>
            </p:grpSpPr>
            <p:sp>
              <p:nvSpPr>
                <p:cNvPr id="47" name="Google Shape;1576;p54">
                  <a:extLst>
                    <a:ext uri="{FF2B5EF4-FFF2-40B4-BE49-F238E27FC236}">
                      <a16:creationId xmlns:a16="http://schemas.microsoft.com/office/drawing/2014/main" id="{1B5E70B0-CDB3-1571-FDE1-66ED21B37CC2}"/>
                    </a:ext>
                  </a:extLst>
                </p:cNvPr>
                <p:cNvSpPr/>
                <p:nvPr/>
              </p:nvSpPr>
              <p:spPr>
                <a:xfrm>
                  <a:off x="3644329" y="311145"/>
                  <a:ext cx="361548" cy="170264"/>
                </a:xfrm>
                <a:custGeom>
                  <a:avLst/>
                  <a:gdLst/>
                  <a:ahLst/>
                  <a:cxnLst/>
                  <a:rect l="l" t="t" r="r" b="b"/>
                  <a:pathLst>
                    <a:path w="10148" h="4779" extrusionOk="0">
                      <a:moveTo>
                        <a:pt x="10135" y="0"/>
                      </a:moveTo>
                      <a:lnTo>
                        <a:pt x="10135" y="0"/>
                      </a:lnTo>
                      <a:cubicBezTo>
                        <a:pt x="10072" y="349"/>
                        <a:pt x="9942" y="673"/>
                        <a:pt x="9811" y="990"/>
                      </a:cubicBezTo>
                      <a:cubicBezTo>
                        <a:pt x="9751" y="1149"/>
                        <a:pt x="9654" y="1304"/>
                        <a:pt x="9575" y="1460"/>
                      </a:cubicBezTo>
                      <a:cubicBezTo>
                        <a:pt x="9496" y="1612"/>
                        <a:pt x="9421" y="1789"/>
                        <a:pt x="9344" y="1921"/>
                      </a:cubicBezTo>
                      <a:cubicBezTo>
                        <a:pt x="9258" y="2060"/>
                        <a:pt x="9164" y="2197"/>
                        <a:pt x="9053" y="2272"/>
                      </a:cubicBezTo>
                      <a:cubicBezTo>
                        <a:pt x="8983" y="2320"/>
                        <a:pt x="8912" y="2341"/>
                        <a:pt x="8829" y="2341"/>
                      </a:cubicBezTo>
                      <a:cubicBezTo>
                        <a:pt x="8786" y="2341"/>
                        <a:pt x="8740" y="2336"/>
                        <a:pt x="8689" y="2325"/>
                      </a:cubicBezTo>
                      <a:cubicBezTo>
                        <a:pt x="8396" y="2255"/>
                        <a:pt x="8023" y="2109"/>
                        <a:pt x="7631" y="2100"/>
                      </a:cubicBezTo>
                      <a:cubicBezTo>
                        <a:pt x="7609" y="2099"/>
                        <a:pt x="7587" y="2099"/>
                        <a:pt x="7564" y="2099"/>
                      </a:cubicBezTo>
                      <a:cubicBezTo>
                        <a:pt x="7393" y="2099"/>
                        <a:pt x="7206" y="2120"/>
                        <a:pt x="7038" y="2158"/>
                      </a:cubicBezTo>
                      <a:cubicBezTo>
                        <a:pt x="6873" y="2193"/>
                        <a:pt x="6674" y="2277"/>
                        <a:pt x="6514" y="2350"/>
                      </a:cubicBezTo>
                      <a:cubicBezTo>
                        <a:pt x="6165" y="2486"/>
                        <a:pt x="5857" y="2686"/>
                        <a:pt x="5554" y="2887"/>
                      </a:cubicBezTo>
                      <a:cubicBezTo>
                        <a:pt x="4993" y="3284"/>
                        <a:pt x="4486" y="3734"/>
                        <a:pt x="4026" y="4244"/>
                      </a:cubicBezTo>
                      <a:lnTo>
                        <a:pt x="4026" y="4244"/>
                      </a:lnTo>
                      <a:cubicBezTo>
                        <a:pt x="3765" y="4208"/>
                        <a:pt x="3504" y="4166"/>
                        <a:pt x="3245" y="4166"/>
                      </a:cubicBezTo>
                      <a:cubicBezTo>
                        <a:pt x="3194" y="4166"/>
                        <a:pt x="3144" y="4168"/>
                        <a:pt x="3093" y="4171"/>
                      </a:cubicBezTo>
                      <a:cubicBezTo>
                        <a:pt x="3061" y="4170"/>
                        <a:pt x="3029" y="4170"/>
                        <a:pt x="2996" y="4170"/>
                      </a:cubicBezTo>
                      <a:cubicBezTo>
                        <a:pt x="2671" y="4170"/>
                        <a:pt x="2351" y="4212"/>
                        <a:pt x="2032" y="4243"/>
                      </a:cubicBezTo>
                      <a:cubicBezTo>
                        <a:pt x="1333" y="4344"/>
                        <a:pt x="651" y="4524"/>
                        <a:pt x="1" y="4779"/>
                      </a:cubicBezTo>
                      <a:cubicBezTo>
                        <a:pt x="686" y="4650"/>
                        <a:pt x="1375" y="4580"/>
                        <a:pt x="2058" y="4538"/>
                      </a:cubicBezTo>
                      <a:cubicBezTo>
                        <a:pt x="2218" y="4537"/>
                        <a:pt x="2378" y="4533"/>
                        <a:pt x="2537" y="4533"/>
                      </a:cubicBezTo>
                      <a:cubicBezTo>
                        <a:pt x="2719" y="4533"/>
                        <a:pt x="2899" y="4538"/>
                        <a:pt x="3078" y="4560"/>
                      </a:cubicBezTo>
                      <a:cubicBezTo>
                        <a:pt x="3418" y="4571"/>
                        <a:pt x="3740" y="4657"/>
                        <a:pt x="4067" y="4707"/>
                      </a:cubicBezTo>
                      <a:lnTo>
                        <a:pt x="4074" y="4709"/>
                      </a:lnTo>
                      <a:cubicBezTo>
                        <a:pt x="4086" y="4711"/>
                        <a:pt x="4097" y="4712"/>
                        <a:pt x="4109" y="4712"/>
                      </a:cubicBezTo>
                      <a:cubicBezTo>
                        <a:pt x="4174" y="4712"/>
                        <a:pt x="4239" y="4687"/>
                        <a:pt x="4289" y="4637"/>
                      </a:cubicBezTo>
                      <a:cubicBezTo>
                        <a:pt x="4764" y="4155"/>
                        <a:pt x="5283" y="3685"/>
                        <a:pt x="5844" y="3306"/>
                      </a:cubicBezTo>
                      <a:cubicBezTo>
                        <a:pt x="6122" y="3116"/>
                        <a:pt x="6408" y="2924"/>
                        <a:pt x="6713" y="2801"/>
                      </a:cubicBezTo>
                      <a:cubicBezTo>
                        <a:pt x="6874" y="2726"/>
                        <a:pt x="6997" y="2671"/>
                        <a:pt x="7175" y="2623"/>
                      </a:cubicBezTo>
                      <a:cubicBezTo>
                        <a:pt x="7326" y="2581"/>
                        <a:pt x="7463" y="2563"/>
                        <a:pt x="7625" y="2559"/>
                      </a:cubicBezTo>
                      <a:cubicBezTo>
                        <a:pt x="7637" y="2558"/>
                        <a:pt x="7649" y="2558"/>
                        <a:pt x="7661" y="2558"/>
                      </a:cubicBezTo>
                      <a:cubicBezTo>
                        <a:pt x="7964" y="2558"/>
                        <a:pt x="8255" y="2659"/>
                        <a:pt x="8636" y="2714"/>
                      </a:cubicBezTo>
                      <a:cubicBezTo>
                        <a:pt x="8673" y="2720"/>
                        <a:pt x="8713" y="2723"/>
                        <a:pt x="8755" y="2723"/>
                      </a:cubicBezTo>
                      <a:cubicBezTo>
                        <a:pt x="8929" y="2723"/>
                        <a:pt x="9131" y="2668"/>
                        <a:pt x="9267" y="2545"/>
                      </a:cubicBezTo>
                      <a:cubicBezTo>
                        <a:pt x="9437" y="2401"/>
                        <a:pt x="9524" y="2228"/>
                        <a:pt x="9607" y="2061"/>
                      </a:cubicBezTo>
                      <a:cubicBezTo>
                        <a:pt x="9753" y="1715"/>
                        <a:pt x="9872" y="1403"/>
                        <a:pt x="9974" y="1056"/>
                      </a:cubicBezTo>
                      <a:cubicBezTo>
                        <a:pt x="10061" y="706"/>
                        <a:pt x="10148" y="357"/>
                        <a:pt x="10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77;p54">
                  <a:extLst>
                    <a:ext uri="{FF2B5EF4-FFF2-40B4-BE49-F238E27FC236}">
                      <a16:creationId xmlns:a16="http://schemas.microsoft.com/office/drawing/2014/main" id="{5DD29F0F-49CF-FDF0-E917-29B19EA284EA}"/>
                    </a:ext>
                  </a:extLst>
                </p:cNvPr>
                <p:cNvSpPr/>
                <p:nvPr/>
              </p:nvSpPr>
              <p:spPr>
                <a:xfrm>
                  <a:off x="3784167" y="464272"/>
                  <a:ext cx="102857" cy="82086"/>
                </a:xfrm>
                <a:custGeom>
                  <a:avLst/>
                  <a:gdLst/>
                  <a:ahLst/>
                  <a:cxnLst/>
                  <a:rect l="l" t="t" r="r" b="b"/>
                  <a:pathLst>
                    <a:path w="2887" h="2304" extrusionOk="0">
                      <a:moveTo>
                        <a:pt x="252" y="0"/>
                      </a:moveTo>
                      <a:lnTo>
                        <a:pt x="235" y="1"/>
                      </a:lnTo>
                      <a:cubicBezTo>
                        <a:pt x="231" y="1"/>
                        <a:pt x="228" y="1"/>
                        <a:pt x="224" y="1"/>
                      </a:cubicBezTo>
                      <a:cubicBezTo>
                        <a:pt x="154" y="1"/>
                        <a:pt x="85" y="41"/>
                        <a:pt x="50" y="108"/>
                      </a:cubicBezTo>
                      <a:cubicBezTo>
                        <a:pt x="1" y="205"/>
                        <a:pt x="38" y="326"/>
                        <a:pt x="135" y="376"/>
                      </a:cubicBezTo>
                      <a:cubicBezTo>
                        <a:pt x="135" y="376"/>
                        <a:pt x="322" y="472"/>
                        <a:pt x="602" y="616"/>
                      </a:cubicBezTo>
                      <a:cubicBezTo>
                        <a:pt x="746" y="676"/>
                        <a:pt x="893" y="790"/>
                        <a:pt x="1070" y="872"/>
                      </a:cubicBezTo>
                      <a:cubicBezTo>
                        <a:pt x="1233" y="977"/>
                        <a:pt x="1421" y="1073"/>
                        <a:pt x="1584" y="1199"/>
                      </a:cubicBezTo>
                      <a:cubicBezTo>
                        <a:pt x="1750" y="1323"/>
                        <a:pt x="1942" y="1421"/>
                        <a:pt x="2078" y="1563"/>
                      </a:cubicBezTo>
                      <a:cubicBezTo>
                        <a:pt x="2215" y="1699"/>
                        <a:pt x="2393" y="1791"/>
                        <a:pt x="2489" y="1918"/>
                      </a:cubicBezTo>
                      <a:cubicBezTo>
                        <a:pt x="2713" y="2146"/>
                        <a:pt x="2887" y="2303"/>
                        <a:pt x="2887" y="2303"/>
                      </a:cubicBezTo>
                      <a:cubicBezTo>
                        <a:pt x="2887" y="2303"/>
                        <a:pt x="2819" y="2094"/>
                        <a:pt x="2680" y="1777"/>
                      </a:cubicBezTo>
                      <a:cubicBezTo>
                        <a:pt x="2526" y="1469"/>
                        <a:pt x="2237" y="1102"/>
                        <a:pt x="1891" y="796"/>
                      </a:cubicBezTo>
                      <a:cubicBezTo>
                        <a:pt x="1534" y="504"/>
                        <a:pt x="1134" y="269"/>
                        <a:pt x="808" y="153"/>
                      </a:cubicBezTo>
                      <a:cubicBezTo>
                        <a:pt x="651" y="87"/>
                        <a:pt x="507" y="55"/>
                        <a:pt x="405" y="28"/>
                      </a:cubicBezTo>
                      <a:cubicBezTo>
                        <a:pt x="302" y="2"/>
                        <a:pt x="252" y="0"/>
                        <a:pt x="2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78;p54">
                  <a:extLst>
                    <a:ext uri="{FF2B5EF4-FFF2-40B4-BE49-F238E27FC236}">
                      <a16:creationId xmlns:a16="http://schemas.microsoft.com/office/drawing/2014/main" id="{78B23740-DDA1-7E12-646C-47A3F789A0E9}"/>
                    </a:ext>
                  </a:extLst>
                </p:cNvPr>
                <p:cNvSpPr/>
                <p:nvPr/>
              </p:nvSpPr>
              <p:spPr>
                <a:xfrm>
                  <a:off x="3585793" y="545752"/>
                  <a:ext cx="108664" cy="99472"/>
                </a:xfrm>
                <a:custGeom>
                  <a:avLst/>
                  <a:gdLst/>
                  <a:ahLst/>
                  <a:cxnLst/>
                  <a:rect l="l" t="t" r="r" b="b"/>
                  <a:pathLst>
                    <a:path w="3050" h="2792" extrusionOk="0">
                      <a:moveTo>
                        <a:pt x="3050" y="0"/>
                      </a:moveTo>
                      <a:lnTo>
                        <a:pt x="3050" y="0"/>
                      </a:lnTo>
                      <a:cubicBezTo>
                        <a:pt x="2799" y="88"/>
                        <a:pt x="2562" y="195"/>
                        <a:pt x="2324" y="299"/>
                      </a:cubicBezTo>
                      <a:cubicBezTo>
                        <a:pt x="2094" y="428"/>
                        <a:pt x="1850" y="502"/>
                        <a:pt x="1614" y="586"/>
                      </a:cubicBezTo>
                      <a:cubicBezTo>
                        <a:pt x="1161" y="778"/>
                        <a:pt x="672" y="943"/>
                        <a:pt x="208" y="1116"/>
                      </a:cubicBezTo>
                      <a:lnTo>
                        <a:pt x="195" y="1121"/>
                      </a:lnTo>
                      <a:cubicBezTo>
                        <a:pt x="131" y="1144"/>
                        <a:pt x="79" y="1194"/>
                        <a:pt x="53" y="1260"/>
                      </a:cubicBezTo>
                      <a:cubicBezTo>
                        <a:pt x="0" y="1389"/>
                        <a:pt x="61" y="1533"/>
                        <a:pt x="189" y="1584"/>
                      </a:cubicBezTo>
                      <a:cubicBezTo>
                        <a:pt x="337" y="1643"/>
                        <a:pt x="504" y="1746"/>
                        <a:pt x="669" y="1824"/>
                      </a:cubicBezTo>
                      <a:cubicBezTo>
                        <a:pt x="827" y="1921"/>
                        <a:pt x="984" y="2024"/>
                        <a:pt x="1148" y="2120"/>
                      </a:cubicBezTo>
                      <a:cubicBezTo>
                        <a:pt x="1320" y="2206"/>
                        <a:pt x="1453" y="2345"/>
                        <a:pt x="1613" y="2455"/>
                      </a:cubicBezTo>
                      <a:cubicBezTo>
                        <a:pt x="1773" y="2566"/>
                        <a:pt x="1927" y="2686"/>
                        <a:pt x="2101" y="2792"/>
                      </a:cubicBezTo>
                      <a:cubicBezTo>
                        <a:pt x="2001" y="2622"/>
                        <a:pt x="1880" y="2466"/>
                        <a:pt x="1764" y="2300"/>
                      </a:cubicBezTo>
                      <a:cubicBezTo>
                        <a:pt x="1646" y="2138"/>
                        <a:pt x="1523" y="1979"/>
                        <a:pt x="1369" y="1848"/>
                      </a:cubicBezTo>
                      <a:cubicBezTo>
                        <a:pt x="1220" y="1713"/>
                        <a:pt x="1079" y="1565"/>
                        <a:pt x="912" y="1446"/>
                      </a:cubicBezTo>
                      <a:cubicBezTo>
                        <a:pt x="896" y="1436"/>
                        <a:pt x="879" y="1425"/>
                        <a:pt x="863" y="1414"/>
                      </a:cubicBezTo>
                      <a:lnTo>
                        <a:pt x="863" y="1414"/>
                      </a:lnTo>
                      <a:cubicBezTo>
                        <a:pt x="941" y="1383"/>
                        <a:pt x="1019" y="1351"/>
                        <a:pt x="1097" y="1318"/>
                      </a:cubicBezTo>
                      <a:cubicBezTo>
                        <a:pt x="1345" y="1232"/>
                        <a:pt x="1577" y="1087"/>
                        <a:pt x="1815" y="965"/>
                      </a:cubicBezTo>
                      <a:cubicBezTo>
                        <a:pt x="2044" y="826"/>
                        <a:pt x="2275" y="697"/>
                        <a:pt x="2469" y="527"/>
                      </a:cubicBezTo>
                      <a:cubicBezTo>
                        <a:pt x="2667" y="357"/>
                        <a:pt x="2865" y="189"/>
                        <a:pt x="30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79;p54">
                  <a:extLst>
                    <a:ext uri="{FF2B5EF4-FFF2-40B4-BE49-F238E27FC236}">
                      <a16:creationId xmlns:a16="http://schemas.microsoft.com/office/drawing/2014/main" id="{C6494740-29CE-DB1B-5F8F-EDE004F536BD}"/>
                    </a:ext>
                  </a:extLst>
                </p:cNvPr>
                <p:cNvSpPr/>
                <p:nvPr/>
              </p:nvSpPr>
              <p:spPr>
                <a:xfrm>
                  <a:off x="3851717" y="263297"/>
                  <a:ext cx="153733" cy="105956"/>
                </a:xfrm>
                <a:custGeom>
                  <a:avLst/>
                  <a:gdLst/>
                  <a:ahLst/>
                  <a:cxnLst/>
                  <a:rect l="l" t="t" r="r" b="b"/>
                  <a:pathLst>
                    <a:path w="4315" h="2974" extrusionOk="0">
                      <a:moveTo>
                        <a:pt x="3038" y="0"/>
                      </a:moveTo>
                      <a:cubicBezTo>
                        <a:pt x="2880" y="26"/>
                        <a:pt x="2717" y="70"/>
                        <a:pt x="2546" y="121"/>
                      </a:cubicBezTo>
                      <a:cubicBezTo>
                        <a:pt x="2186" y="190"/>
                        <a:pt x="1918" y="461"/>
                        <a:pt x="1593" y="641"/>
                      </a:cubicBezTo>
                      <a:cubicBezTo>
                        <a:pt x="1442" y="745"/>
                        <a:pt x="1337" y="896"/>
                        <a:pt x="1209" y="1019"/>
                      </a:cubicBezTo>
                      <a:cubicBezTo>
                        <a:pt x="1084" y="1146"/>
                        <a:pt x="973" y="1281"/>
                        <a:pt x="861" y="1406"/>
                      </a:cubicBezTo>
                      <a:cubicBezTo>
                        <a:pt x="619" y="1647"/>
                        <a:pt x="523" y="1957"/>
                        <a:pt x="378" y="2177"/>
                      </a:cubicBezTo>
                      <a:cubicBezTo>
                        <a:pt x="127" y="2647"/>
                        <a:pt x="0" y="2974"/>
                        <a:pt x="0" y="2974"/>
                      </a:cubicBezTo>
                      <a:cubicBezTo>
                        <a:pt x="0" y="2974"/>
                        <a:pt x="268" y="2730"/>
                        <a:pt x="610" y="2344"/>
                      </a:cubicBezTo>
                      <a:cubicBezTo>
                        <a:pt x="786" y="2157"/>
                        <a:pt x="951" y="1901"/>
                        <a:pt x="1197" y="1702"/>
                      </a:cubicBezTo>
                      <a:cubicBezTo>
                        <a:pt x="1310" y="1595"/>
                        <a:pt x="1435" y="1490"/>
                        <a:pt x="1549" y="1372"/>
                      </a:cubicBezTo>
                      <a:cubicBezTo>
                        <a:pt x="1670" y="1264"/>
                        <a:pt x="1774" y="1125"/>
                        <a:pt x="1910" y="1038"/>
                      </a:cubicBezTo>
                      <a:lnTo>
                        <a:pt x="2308" y="764"/>
                      </a:lnTo>
                      <a:cubicBezTo>
                        <a:pt x="2437" y="666"/>
                        <a:pt x="2564" y="575"/>
                        <a:pt x="2708" y="536"/>
                      </a:cubicBezTo>
                      <a:cubicBezTo>
                        <a:pt x="2847" y="486"/>
                        <a:pt x="2975" y="413"/>
                        <a:pt x="3104" y="362"/>
                      </a:cubicBezTo>
                      <a:cubicBezTo>
                        <a:pt x="3241" y="340"/>
                        <a:pt x="3369" y="317"/>
                        <a:pt x="3487" y="297"/>
                      </a:cubicBezTo>
                      <a:cubicBezTo>
                        <a:pt x="3528" y="287"/>
                        <a:pt x="3568" y="284"/>
                        <a:pt x="3607" y="284"/>
                      </a:cubicBezTo>
                      <a:cubicBezTo>
                        <a:pt x="3668" y="284"/>
                        <a:pt x="3727" y="292"/>
                        <a:pt x="3784" y="292"/>
                      </a:cubicBezTo>
                      <a:cubicBezTo>
                        <a:pt x="3796" y="292"/>
                        <a:pt x="3808" y="291"/>
                        <a:pt x="3820" y="291"/>
                      </a:cubicBezTo>
                      <a:cubicBezTo>
                        <a:pt x="3832" y="290"/>
                        <a:pt x="3844" y="290"/>
                        <a:pt x="3855" y="290"/>
                      </a:cubicBezTo>
                      <a:cubicBezTo>
                        <a:pt x="3944" y="290"/>
                        <a:pt x="4018" y="304"/>
                        <a:pt x="4081" y="321"/>
                      </a:cubicBezTo>
                      <a:cubicBezTo>
                        <a:pt x="4228" y="346"/>
                        <a:pt x="4315" y="381"/>
                        <a:pt x="4315" y="381"/>
                      </a:cubicBezTo>
                      <a:cubicBezTo>
                        <a:pt x="4315" y="381"/>
                        <a:pt x="4261" y="312"/>
                        <a:pt x="4123" y="233"/>
                      </a:cubicBezTo>
                      <a:cubicBezTo>
                        <a:pt x="4054" y="187"/>
                        <a:pt x="3968" y="139"/>
                        <a:pt x="3861" y="109"/>
                      </a:cubicBezTo>
                      <a:cubicBezTo>
                        <a:pt x="3762" y="82"/>
                        <a:pt x="3649" y="13"/>
                        <a:pt x="3519" y="13"/>
                      </a:cubicBezTo>
                      <a:cubicBezTo>
                        <a:pt x="3510" y="13"/>
                        <a:pt x="3502" y="13"/>
                        <a:pt x="3494" y="14"/>
                      </a:cubicBezTo>
                      <a:cubicBezTo>
                        <a:pt x="3353" y="10"/>
                        <a:pt x="3199" y="6"/>
                        <a:pt x="30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80;p54">
                  <a:extLst>
                    <a:ext uri="{FF2B5EF4-FFF2-40B4-BE49-F238E27FC236}">
                      <a16:creationId xmlns:a16="http://schemas.microsoft.com/office/drawing/2014/main" id="{5C983C5F-490A-45DB-F944-19744840F211}"/>
                    </a:ext>
                  </a:extLst>
                </p:cNvPr>
                <p:cNvSpPr/>
                <p:nvPr/>
              </p:nvSpPr>
              <p:spPr>
                <a:xfrm>
                  <a:off x="4044925" y="498866"/>
                  <a:ext cx="76528" cy="59569"/>
                </a:xfrm>
                <a:custGeom>
                  <a:avLst/>
                  <a:gdLst/>
                  <a:ahLst/>
                  <a:cxnLst/>
                  <a:rect l="l" t="t" r="r" b="b"/>
                  <a:pathLst>
                    <a:path w="2148" h="1672" extrusionOk="0">
                      <a:moveTo>
                        <a:pt x="502" y="1"/>
                      </a:moveTo>
                      <a:cubicBezTo>
                        <a:pt x="491" y="1"/>
                        <a:pt x="479" y="1"/>
                        <a:pt x="468" y="2"/>
                      </a:cubicBezTo>
                      <a:cubicBezTo>
                        <a:pt x="177" y="12"/>
                        <a:pt x="0" y="64"/>
                        <a:pt x="0" y="64"/>
                      </a:cubicBezTo>
                      <a:cubicBezTo>
                        <a:pt x="0" y="64"/>
                        <a:pt x="171" y="177"/>
                        <a:pt x="396" y="279"/>
                      </a:cubicBezTo>
                      <a:cubicBezTo>
                        <a:pt x="516" y="307"/>
                        <a:pt x="621" y="435"/>
                        <a:pt x="753" y="498"/>
                      </a:cubicBezTo>
                      <a:cubicBezTo>
                        <a:pt x="887" y="560"/>
                        <a:pt x="998" y="685"/>
                        <a:pt x="1128" y="770"/>
                      </a:cubicBezTo>
                      <a:cubicBezTo>
                        <a:pt x="1256" y="863"/>
                        <a:pt x="1368" y="979"/>
                        <a:pt x="1490" y="1074"/>
                      </a:cubicBezTo>
                      <a:cubicBezTo>
                        <a:pt x="1593" y="1186"/>
                        <a:pt x="1725" y="1267"/>
                        <a:pt x="1806" y="1367"/>
                      </a:cubicBezTo>
                      <a:cubicBezTo>
                        <a:pt x="1999" y="1541"/>
                        <a:pt x="2140" y="1672"/>
                        <a:pt x="2140" y="1672"/>
                      </a:cubicBezTo>
                      <a:cubicBezTo>
                        <a:pt x="2140" y="1672"/>
                        <a:pt x="2148" y="1474"/>
                        <a:pt x="2043" y="1212"/>
                      </a:cubicBezTo>
                      <a:cubicBezTo>
                        <a:pt x="1950" y="946"/>
                        <a:pt x="1746" y="616"/>
                        <a:pt x="1444" y="374"/>
                      </a:cubicBezTo>
                      <a:cubicBezTo>
                        <a:pt x="1277" y="274"/>
                        <a:pt x="1134" y="137"/>
                        <a:pt x="951" y="98"/>
                      </a:cubicBezTo>
                      <a:cubicBezTo>
                        <a:pt x="788" y="52"/>
                        <a:pt x="640" y="1"/>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81;p54">
                  <a:extLst>
                    <a:ext uri="{FF2B5EF4-FFF2-40B4-BE49-F238E27FC236}">
                      <a16:creationId xmlns:a16="http://schemas.microsoft.com/office/drawing/2014/main" id="{18134EDE-8616-6FBA-EE55-47855F7A06C9}"/>
                    </a:ext>
                  </a:extLst>
                </p:cNvPr>
                <p:cNvSpPr/>
                <p:nvPr/>
              </p:nvSpPr>
              <p:spPr>
                <a:xfrm>
                  <a:off x="3918091" y="431993"/>
                  <a:ext cx="135385" cy="67621"/>
                </a:xfrm>
                <a:custGeom>
                  <a:avLst/>
                  <a:gdLst/>
                  <a:ahLst/>
                  <a:cxnLst/>
                  <a:rect l="l" t="t" r="r" b="b"/>
                  <a:pathLst>
                    <a:path w="3800" h="1898" extrusionOk="0">
                      <a:moveTo>
                        <a:pt x="3248" y="0"/>
                      </a:moveTo>
                      <a:cubicBezTo>
                        <a:pt x="3126" y="0"/>
                        <a:pt x="3007" y="24"/>
                        <a:pt x="2885" y="38"/>
                      </a:cubicBezTo>
                      <a:cubicBezTo>
                        <a:pt x="2583" y="94"/>
                        <a:pt x="2274" y="175"/>
                        <a:pt x="2002" y="331"/>
                      </a:cubicBezTo>
                      <a:cubicBezTo>
                        <a:pt x="1864" y="400"/>
                        <a:pt x="1721" y="471"/>
                        <a:pt x="1603" y="571"/>
                      </a:cubicBezTo>
                      <a:cubicBezTo>
                        <a:pt x="1478" y="663"/>
                        <a:pt x="1356" y="761"/>
                        <a:pt x="1238" y="860"/>
                      </a:cubicBezTo>
                      <a:cubicBezTo>
                        <a:pt x="1067" y="1015"/>
                        <a:pt x="920" y="1196"/>
                        <a:pt x="776" y="1376"/>
                      </a:cubicBezTo>
                      <a:lnTo>
                        <a:pt x="776" y="1376"/>
                      </a:lnTo>
                      <a:cubicBezTo>
                        <a:pt x="533" y="1129"/>
                        <a:pt x="283" y="886"/>
                        <a:pt x="0" y="670"/>
                      </a:cubicBezTo>
                      <a:lnTo>
                        <a:pt x="0" y="670"/>
                      </a:lnTo>
                      <a:cubicBezTo>
                        <a:pt x="173" y="1077"/>
                        <a:pt x="401" y="1444"/>
                        <a:pt x="629" y="1811"/>
                      </a:cubicBezTo>
                      <a:lnTo>
                        <a:pt x="643" y="1831"/>
                      </a:lnTo>
                      <a:cubicBezTo>
                        <a:pt x="680" y="1875"/>
                        <a:pt x="731" y="1897"/>
                        <a:pt x="783" y="1897"/>
                      </a:cubicBezTo>
                      <a:cubicBezTo>
                        <a:pt x="825" y="1897"/>
                        <a:pt x="866" y="1883"/>
                        <a:pt x="901" y="1855"/>
                      </a:cubicBezTo>
                      <a:lnTo>
                        <a:pt x="950" y="1814"/>
                      </a:lnTo>
                      <a:cubicBezTo>
                        <a:pt x="1061" y="1723"/>
                        <a:pt x="1158" y="1622"/>
                        <a:pt x="1261" y="1526"/>
                      </a:cubicBezTo>
                      <a:cubicBezTo>
                        <a:pt x="1369" y="1436"/>
                        <a:pt x="1449" y="1314"/>
                        <a:pt x="1566" y="1237"/>
                      </a:cubicBezTo>
                      <a:cubicBezTo>
                        <a:pt x="1678" y="1154"/>
                        <a:pt x="1788" y="1069"/>
                        <a:pt x="1894" y="978"/>
                      </a:cubicBezTo>
                      <a:cubicBezTo>
                        <a:pt x="1996" y="880"/>
                        <a:pt x="2123" y="824"/>
                        <a:pt x="2236" y="744"/>
                      </a:cubicBezTo>
                      <a:cubicBezTo>
                        <a:pt x="2352" y="668"/>
                        <a:pt x="2466" y="587"/>
                        <a:pt x="2594" y="530"/>
                      </a:cubicBezTo>
                      <a:cubicBezTo>
                        <a:pt x="2717" y="471"/>
                        <a:pt x="2835" y="385"/>
                        <a:pt x="2969" y="342"/>
                      </a:cubicBezTo>
                      <a:cubicBezTo>
                        <a:pt x="3235" y="242"/>
                        <a:pt x="3501" y="135"/>
                        <a:pt x="3800" y="79"/>
                      </a:cubicBezTo>
                      <a:cubicBezTo>
                        <a:pt x="3656" y="30"/>
                        <a:pt x="3499" y="15"/>
                        <a:pt x="3348" y="6"/>
                      </a:cubicBezTo>
                      <a:cubicBezTo>
                        <a:pt x="3314" y="2"/>
                        <a:pt x="3281" y="0"/>
                        <a:pt x="32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82;p54">
                  <a:extLst>
                    <a:ext uri="{FF2B5EF4-FFF2-40B4-BE49-F238E27FC236}">
                      <a16:creationId xmlns:a16="http://schemas.microsoft.com/office/drawing/2014/main" id="{1785882F-BF06-D503-F4D3-3906FDC6CD9F}"/>
                    </a:ext>
                  </a:extLst>
                </p:cNvPr>
                <p:cNvSpPr/>
                <p:nvPr/>
              </p:nvSpPr>
              <p:spPr>
                <a:xfrm>
                  <a:off x="3905942" y="484259"/>
                  <a:ext cx="49237" cy="158578"/>
                </a:xfrm>
                <a:custGeom>
                  <a:avLst/>
                  <a:gdLst/>
                  <a:ahLst/>
                  <a:cxnLst/>
                  <a:rect l="l" t="t" r="r" b="b"/>
                  <a:pathLst>
                    <a:path w="1382" h="4451" extrusionOk="0">
                      <a:moveTo>
                        <a:pt x="1119" y="1"/>
                      </a:moveTo>
                      <a:cubicBezTo>
                        <a:pt x="1039" y="1"/>
                        <a:pt x="960" y="41"/>
                        <a:pt x="917" y="115"/>
                      </a:cubicBezTo>
                      <a:cubicBezTo>
                        <a:pt x="917" y="115"/>
                        <a:pt x="768" y="355"/>
                        <a:pt x="598" y="743"/>
                      </a:cubicBezTo>
                      <a:cubicBezTo>
                        <a:pt x="419" y="1124"/>
                        <a:pt x="248" y="1662"/>
                        <a:pt x="124" y="2213"/>
                      </a:cubicBezTo>
                      <a:cubicBezTo>
                        <a:pt x="63" y="2490"/>
                        <a:pt x="53" y="2781"/>
                        <a:pt x="17" y="3041"/>
                      </a:cubicBezTo>
                      <a:cubicBezTo>
                        <a:pt x="1" y="3308"/>
                        <a:pt x="41" y="3563"/>
                        <a:pt x="49" y="3772"/>
                      </a:cubicBezTo>
                      <a:cubicBezTo>
                        <a:pt x="52" y="3878"/>
                        <a:pt x="101" y="3975"/>
                        <a:pt x="124" y="4058"/>
                      </a:cubicBezTo>
                      <a:cubicBezTo>
                        <a:pt x="153" y="4141"/>
                        <a:pt x="176" y="4212"/>
                        <a:pt x="196" y="4271"/>
                      </a:cubicBezTo>
                      <a:cubicBezTo>
                        <a:pt x="236" y="4385"/>
                        <a:pt x="259" y="4450"/>
                        <a:pt x="259" y="4450"/>
                      </a:cubicBezTo>
                      <a:cubicBezTo>
                        <a:pt x="259" y="4450"/>
                        <a:pt x="256" y="4160"/>
                        <a:pt x="276" y="3769"/>
                      </a:cubicBezTo>
                      <a:cubicBezTo>
                        <a:pt x="339" y="3369"/>
                        <a:pt x="439" y="2851"/>
                        <a:pt x="618" y="2344"/>
                      </a:cubicBezTo>
                      <a:cubicBezTo>
                        <a:pt x="699" y="2088"/>
                        <a:pt x="773" y="1832"/>
                        <a:pt x="870" y="1598"/>
                      </a:cubicBezTo>
                      <a:cubicBezTo>
                        <a:pt x="959" y="1362"/>
                        <a:pt x="1030" y="1138"/>
                        <a:pt x="1109" y="952"/>
                      </a:cubicBezTo>
                      <a:cubicBezTo>
                        <a:pt x="1249" y="573"/>
                        <a:pt x="1343" y="321"/>
                        <a:pt x="1343" y="321"/>
                      </a:cubicBezTo>
                      <a:cubicBezTo>
                        <a:pt x="1381" y="218"/>
                        <a:pt x="1341" y="96"/>
                        <a:pt x="1242" y="35"/>
                      </a:cubicBezTo>
                      <a:cubicBezTo>
                        <a:pt x="1203" y="12"/>
                        <a:pt x="1161" y="1"/>
                        <a:pt x="1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83;p54">
                  <a:extLst>
                    <a:ext uri="{FF2B5EF4-FFF2-40B4-BE49-F238E27FC236}">
                      <a16:creationId xmlns:a16="http://schemas.microsoft.com/office/drawing/2014/main" id="{AC93E677-E567-85C3-0D92-ED50101C13A8}"/>
                    </a:ext>
                  </a:extLst>
                </p:cNvPr>
                <p:cNvSpPr/>
                <p:nvPr/>
              </p:nvSpPr>
              <p:spPr>
                <a:xfrm>
                  <a:off x="3658224" y="627695"/>
                  <a:ext cx="354209" cy="507229"/>
                </a:xfrm>
                <a:custGeom>
                  <a:avLst/>
                  <a:gdLst/>
                  <a:ahLst/>
                  <a:cxnLst/>
                  <a:rect l="l" t="t" r="r" b="b"/>
                  <a:pathLst>
                    <a:path w="9942" h="14237" extrusionOk="0">
                      <a:moveTo>
                        <a:pt x="4712" y="1"/>
                      </a:moveTo>
                      <a:cubicBezTo>
                        <a:pt x="4674" y="1"/>
                        <a:pt x="4637" y="1"/>
                        <a:pt x="4599" y="1"/>
                      </a:cubicBezTo>
                      <a:cubicBezTo>
                        <a:pt x="6035" y="76"/>
                        <a:pt x="7509" y="534"/>
                        <a:pt x="8519" y="1526"/>
                      </a:cubicBezTo>
                      <a:lnTo>
                        <a:pt x="8532" y="1537"/>
                      </a:lnTo>
                      <a:cubicBezTo>
                        <a:pt x="9169" y="2084"/>
                        <a:pt x="9637" y="2922"/>
                        <a:pt x="9511" y="3732"/>
                      </a:cubicBezTo>
                      <a:cubicBezTo>
                        <a:pt x="9484" y="3923"/>
                        <a:pt x="9418" y="4148"/>
                        <a:pt x="9324" y="4254"/>
                      </a:cubicBezTo>
                      <a:cubicBezTo>
                        <a:pt x="9227" y="4378"/>
                        <a:pt x="9082" y="4436"/>
                        <a:pt x="8886" y="4453"/>
                      </a:cubicBezTo>
                      <a:cubicBezTo>
                        <a:pt x="8835" y="4457"/>
                        <a:pt x="8782" y="4458"/>
                        <a:pt x="8728" y="4458"/>
                      </a:cubicBezTo>
                      <a:cubicBezTo>
                        <a:pt x="8463" y="4458"/>
                        <a:pt x="8170" y="4420"/>
                        <a:pt x="7861" y="4420"/>
                      </a:cubicBezTo>
                      <a:cubicBezTo>
                        <a:pt x="7758" y="4420"/>
                        <a:pt x="7653" y="4425"/>
                        <a:pt x="7546" y="4436"/>
                      </a:cubicBezTo>
                      <a:cubicBezTo>
                        <a:pt x="7422" y="4447"/>
                        <a:pt x="7301" y="4471"/>
                        <a:pt x="7171" y="4507"/>
                      </a:cubicBezTo>
                      <a:cubicBezTo>
                        <a:pt x="7062" y="4544"/>
                        <a:pt x="6963" y="4565"/>
                        <a:pt x="6845" y="4615"/>
                      </a:cubicBezTo>
                      <a:cubicBezTo>
                        <a:pt x="6608" y="4703"/>
                        <a:pt x="6399" y="4815"/>
                        <a:pt x="6191" y="4948"/>
                      </a:cubicBezTo>
                      <a:cubicBezTo>
                        <a:pt x="5779" y="5215"/>
                        <a:pt x="5435" y="5619"/>
                        <a:pt x="5240" y="6087"/>
                      </a:cubicBezTo>
                      <a:cubicBezTo>
                        <a:pt x="4945" y="6816"/>
                        <a:pt x="5012" y="7576"/>
                        <a:pt x="5213" y="8264"/>
                      </a:cubicBezTo>
                      <a:lnTo>
                        <a:pt x="5213" y="8264"/>
                      </a:lnTo>
                      <a:cubicBezTo>
                        <a:pt x="5027" y="8199"/>
                        <a:pt x="4836" y="8149"/>
                        <a:pt x="4638" y="8110"/>
                      </a:cubicBezTo>
                      <a:cubicBezTo>
                        <a:pt x="4441" y="8073"/>
                        <a:pt x="4239" y="8054"/>
                        <a:pt x="4037" y="8054"/>
                      </a:cubicBezTo>
                      <a:cubicBezTo>
                        <a:pt x="3804" y="8054"/>
                        <a:pt x="3570" y="8079"/>
                        <a:pt x="3343" y="8132"/>
                      </a:cubicBezTo>
                      <a:cubicBezTo>
                        <a:pt x="3127" y="8168"/>
                        <a:pt x="2924" y="8255"/>
                        <a:pt x="2725" y="8335"/>
                      </a:cubicBezTo>
                      <a:cubicBezTo>
                        <a:pt x="2532" y="8435"/>
                        <a:pt x="2339" y="8531"/>
                        <a:pt x="2171" y="8662"/>
                      </a:cubicBezTo>
                      <a:cubicBezTo>
                        <a:pt x="1989" y="8778"/>
                        <a:pt x="1839" y="8927"/>
                        <a:pt x="1684" y="9071"/>
                      </a:cubicBezTo>
                      <a:cubicBezTo>
                        <a:pt x="1524" y="9210"/>
                        <a:pt x="1407" y="9385"/>
                        <a:pt x="1267" y="9540"/>
                      </a:cubicBezTo>
                      <a:cubicBezTo>
                        <a:pt x="1124" y="9713"/>
                        <a:pt x="1031" y="9873"/>
                        <a:pt x="910" y="10040"/>
                      </a:cubicBezTo>
                      <a:cubicBezTo>
                        <a:pt x="799" y="10213"/>
                        <a:pt x="698" y="10402"/>
                        <a:pt x="595" y="10582"/>
                      </a:cubicBezTo>
                      <a:cubicBezTo>
                        <a:pt x="420" y="10957"/>
                        <a:pt x="252" y="11340"/>
                        <a:pt x="173" y="11751"/>
                      </a:cubicBezTo>
                      <a:cubicBezTo>
                        <a:pt x="0" y="12563"/>
                        <a:pt x="54" y="13443"/>
                        <a:pt x="476" y="14186"/>
                      </a:cubicBezTo>
                      <a:cubicBezTo>
                        <a:pt x="494" y="14218"/>
                        <a:pt x="527" y="14236"/>
                        <a:pt x="561" y="14236"/>
                      </a:cubicBezTo>
                      <a:cubicBezTo>
                        <a:pt x="577" y="14236"/>
                        <a:pt x="592" y="14232"/>
                        <a:pt x="607" y="14224"/>
                      </a:cubicBezTo>
                      <a:cubicBezTo>
                        <a:pt x="658" y="14201"/>
                        <a:pt x="675" y="14141"/>
                        <a:pt x="650" y="14092"/>
                      </a:cubicBezTo>
                      <a:lnTo>
                        <a:pt x="644" y="14079"/>
                      </a:lnTo>
                      <a:cubicBezTo>
                        <a:pt x="294" y="13401"/>
                        <a:pt x="264" y="12563"/>
                        <a:pt x="457" y="11820"/>
                      </a:cubicBezTo>
                      <a:cubicBezTo>
                        <a:pt x="545" y="11441"/>
                        <a:pt x="718" y="11087"/>
                        <a:pt x="894" y="10741"/>
                      </a:cubicBezTo>
                      <a:cubicBezTo>
                        <a:pt x="997" y="10576"/>
                        <a:pt x="1091" y="10411"/>
                        <a:pt x="1204" y="10250"/>
                      </a:cubicBezTo>
                      <a:cubicBezTo>
                        <a:pt x="1324" y="10094"/>
                        <a:pt x="1444" y="9910"/>
                        <a:pt x="1566" y="9780"/>
                      </a:cubicBezTo>
                      <a:cubicBezTo>
                        <a:pt x="1700" y="9642"/>
                        <a:pt x="1816" y="9482"/>
                        <a:pt x="1965" y="9364"/>
                      </a:cubicBezTo>
                      <a:cubicBezTo>
                        <a:pt x="2109" y="9239"/>
                        <a:pt x="2249" y="9109"/>
                        <a:pt x="2414" y="9013"/>
                      </a:cubicBezTo>
                      <a:cubicBezTo>
                        <a:pt x="2565" y="8900"/>
                        <a:pt x="2737" y="8826"/>
                        <a:pt x="2906" y="8747"/>
                      </a:cubicBezTo>
                      <a:cubicBezTo>
                        <a:pt x="3081" y="8687"/>
                        <a:pt x="3254" y="8615"/>
                        <a:pt x="3439" y="8593"/>
                      </a:cubicBezTo>
                      <a:cubicBezTo>
                        <a:pt x="3599" y="8563"/>
                        <a:pt x="3763" y="8548"/>
                        <a:pt x="3926" y="8548"/>
                      </a:cubicBezTo>
                      <a:cubicBezTo>
                        <a:pt x="4131" y="8548"/>
                        <a:pt x="4337" y="8571"/>
                        <a:pt x="4538" y="8616"/>
                      </a:cubicBezTo>
                      <a:cubicBezTo>
                        <a:pt x="4894" y="8696"/>
                        <a:pt x="5265" y="8848"/>
                        <a:pt x="5550" y="9034"/>
                      </a:cubicBezTo>
                      <a:cubicBezTo>
                        <a:pt x="5596" y="9063"/>
                        <a:pt x="5650" y="9079"/>
                        <a:pt x="5706" y="9079"/>
                      </a:cubicBezTo>
                      <a:cubicBezTo>
                        <a:pt x="5734" y="9079"/>
                        <a:pt x="5763" y="9075"/>
                        <a:pt x="5791" y="9066"/>
                      </a:cubicBezTo>
                      <a:cubicBezTo>
                        <a:pt x="5940" y="9018"/>
                        <a:pt x="6023" y="8858"/>
                        <a:pt x="5975" y="8709"/>
                      </a:cubicBezTo>
                      <a:lnTo>
                        <a:pt x="5970" y="8699"/>
                      </a:lnTo>
                      <a:cubicBezTo>
                        <a:pt x="5715" y="7897"/>
                        <a:pt x="5526" y="7036"/>
                        <a:pt x="5812" y="6311"/>
                      </a:cubicBezTo>
                      <a:cubicBezTo>
                        <a:pt x="5950" y="5954"/>
                        <a:pt x="6186" y="5635"/>
                        <a:pt x="6514" y="5404"/>
                      </a:cubicBezTo>
                      <a:cubicBezTo>
                        <a:pt x="6674" y="5291"/>
                        <a:pt x="6856" y="5184"/>
                        <a:pt x="7035" y="5110"/>
                      </a:cubicBezTo>
                      <a:cubicBezTo>
                        <a:pt x="7119" y="5067"/>
                        <a:pt x="7236" y="5034"/>
                        <a:pt x="7338" y="4994"/>
                      </a:cubicBezTo>
                      <a:cubicBezTo>
                        <a:pt x="7420" y="4970"/>
                        <a:pt x="7518" y="4943"/>
                        <a:pt x="7614" y="4931"/>
                      </a:cubicBezTo>
                      <a:cubicBezTo>
                        <a:pt x="7752" y="4908"/>
                        <a:pt x="7895" y="4902"/>
                        <a:pt x="8044" y="4902"/>
                      </a:cubicBezTo>
                      <a:cubicBezTo>
                        <a:pt x="8193" y="4902"/>
                        <a:pt x="8348" y="4908"/>
                        <a:pt x="8509" y="4908"/>
                      </a:cubicBezTo>
                      <a:cubicBezTo>
                        <a:pt x="8647" y="4908"/>
                        <a:pt x="8791" y="4904"/>
                        <a:pt x="8940" y="4888"/>
                      </a:cubicBezTo>
                      <a:cubicBezTo>
                        <a:pt x="9185" y="4863"/>
                        <a:pt x="9489" y="4742"/>
                        <a:pt x="9654" y="4501"/>
                      </a:cubicBezTo>
                      <a:cubicBezTo>
                        <a:pt x="9829" y="4247"/>
                        <a:pt x="9860" y="4021"/>
                        <a:pt x="9890" y="3775"/>
                      </a:cubicBezTo>
                      <a:cubicBezTo>
                        <a:pt x="9941" y="3290"/>
                        <a:pt x="9813" y="2802"/>
                        <a:pt x="9588" y="2393"/>
                      </a:cubicBezTo>
                      <a:cubicBezTo>
                        <a:pt x="9358" y="1980"/>
                        <a:pt x="9052" y="1633"/>
                        <a:pt x="8682" y="1345"/>
                      </a:cubicBezTo>
                      <a:lnTo>
                        <a:pt x="8682" y="1345"/>
                      </a:lnTo>
                      <a:cubicBezTo>
                        <a:pt x="8129" y="845"/>
                        <a:pt x="7459" y="503"/>
                        <a:pt x="6759" y="299"/>
                      </a:cubicBezTo>
                      <a:cubicBezTo>
                        <a:pt x="6092" y="103"/>
                        <a:pt x="5401" y="1"/>
                        <a:pt x="47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84;p54">
                  <a:extLst>
                    <a:ext uri="{FF2B5EF4-FFF2-40B4-BE49-F238E27FC236}">
                      <a16:creationId xmlns:a16="http://schemas.microsoft.com/office/drawing/2014/main" id="{09FBCDB9-61DC-3CE1-4486-BD8D0029011F}"/>
                    </a:ext>
                  </a:extLst>
                </p:cNvPr>
                <p:cNvSpPr/>
                <p:nvPr/>
              </p:nvSpPr>
              <p:spPr>
                <a:xfrm>
                  <a:off x="3687794" y="853502"/>
                  <a:ext cx="123627" cy="78202"/>
                </a:xfrm>
                <a:custGeom>
                  <a:avLst/>
                  <a:gdLst/>
                  <a:ahLst/>
                  <a:cxnLst/>
                  <a:rect l="l" t="t" r="r" b="b"/>
                  <a:pathLst>
                    <a:path w="3470" h="2195" extrusionOk="0">
                      <a:moveTo>
                        <a:pt x="337" y="0"/>
                      </a:moveTo>
                      <a:cubicBezTo>
                        <a:pt x="224" y="0"/>
                        <a:pt x="116" y="66"/>
                        <a:pt x="67" y="176"/>
                      </a:cubicBezTo>
                      <a:cubicBezTo>
                        <a:pt x="0" y="324"/>
                        <a:pt x="68" y="498"/>
                        <a:pt x="217" y="566"/>
                      </a:cubicBezTo>
                      <a:lnTo>
                        <a:pt x="242" y="577"/>
                      </a:lnTo>
                      <a:cubicBezTo>
                        <a:pt x="242" y="577"/>
                        <a:pt x="427" y="661"/>
                        <a:pt x="708" y="786"/>
                      </a:cubicBezTo>
                      <a:cubicBezTo>
                        <a:pt x="982" y="918"/>
                        <a:pt x="1372" y="1057"/>
                        <a:pt x="1725" y="1263"/>
                      </a:cubicBezTo>
                      <a:cubicBezTo>
                        <a:pt x="2077" y="1467"/>
                        <a:pt x="2444" y="1658"/>
                        <a:pt x="2676" y="1837"/>
                      </a:cubicBezTo>
                      <a:cubicBezTo>
                        <a:pt x="2924" y="2000"/>
                        <a:pt x="3084" y="2141"/>
                        <a:pt x="3084" y="2141"/>
                      </a:cubicBezTo>
                      <a:cubicBezTo>
                        <a:pt x="3125" y="2177"/>
                        <a:pt x="3176" y="2195"/>
                        <a:pt x="3228" y="2195"/>
                      </a:cubicBezTo>
                      <a:cubicBezTo>
                        <a:pt x="3284" y="2195"/>
                        <a:pt x="3341" y="2173"/>
                        <a:pt x="3385" y="2129"/>
                      </a:cubicBezTo>
                      <a:cubicBezTo>
                        <a:pt x="3469" y="2043"/>
                        <a:pt x="3468" y="1906"/>
                        <a:pt x="3381" y="1821"/>
                      </a:cubicBezTo>
                      <a:lnTo>
                        <a:pt x="3373" y="1814"/>
                      </a:lnTo>
                      <a:cubicBezTo>
                        <a:pt x="3373" y="1814"/>
                        <a:pt x="3226" y="1672"/>
                        <a:pt x="2959" y="1475"/>
                      </a:cubicBezTo>
                      <a:cubicBezTo>
                        <a:pt x="2703" y="1262"/>
                        <a:pt x="2338" y="1051"/>
                        <a:pt x="1979" y="822"/>
                      </a:cubicBezTo>
                      <a:cubicBezTo>
                        <a:pt x="1619" y="589"/>
                        <a:pt x="1227" y="427"/>
                        <a:pt x="946" y="273"/>
                      </a:cubicBezTo>
                      <a:cubicBezTo>
                        <a:pt x="661" y="129"/>
                        <a:pt x="471" y="33"/>
                        <a:pt x="471" y="33"/>
                      </a:cubicBezTo>
                      <a:cubicBezTo>
                        <a:pt x="466" y="31"/>
                        <a:pt x="462" y="28"/>
                        <a:pt x="458" y="26"/>
                      </a:cubicBezTo>
                      <a:cubicBezTo>
                        <a:pt x="419" y="9"/>
                        <a:pt x="378" y="0"/>
                        <a:pt x="3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85;p54">
                  <a:extLst>
                    <a:ext uri="{FF2B5EF4-FFF2-40B4-BE49-F238E27FC236}">
                      <a16:creationId xmlns:a16="http://schemas.microsoft.com/office/drawing/2014/main" id="{13C8299A-5F50-440D-C337-5973BCF3BFEA}"/>
                    </a:ext>
                  </a:extLst>
                </p:cNvPr>
                <p:cNvSpPr/>
                <p:nvPr/>
              </p:nvSpPr>
              <p:spPr>
                <a:xfrm>
                  <a:off x="3654483" y="795430"/>
                  <a:ext cx="97263" cy="149849"/>
                </a:xfrm>
                <a:custGeom>
                  <a:avLst/>
                  <a:gdLst/>
                  <a:ahLst/>
                  <a:cxnLst/>
                  <a:rect l="l" t="t" r="r" b="b"/>
                  <a:pathLst>
                    <a:path w="2730" h="4206" extrusionOk="0">
                      <a:moveTo>
                        <a:pt x="2730" y="0"/>
                      </a:moveTo>
                      <a:cubicBezTo>
                        <a:pt x="2730" y="0"/>
                        <a:pt x="2422" y="127"/>
                        <a:pt x="2033" y="428"/>
                      </a:cubicBezTo>
                      <a:cubicBezTo>
                        <a:pt x="1634" y="716"/>
                        <a:pt x="1160" y="1180"/>
                        <a:pt x="779" y="1720"/>
                      </a:cubicBezTo>
                      <a:cubicBezTo>
                        <a:pt x="618" y="2010"/>
                        <a:pt x="418" y="2277"/>
                        <a:pt x="315" y="2575"/>
                      </a:cubicBezTo>
                      <a:cubicBezTo>
                        <a:pt x="255" y="2719"/>
                        <a:pt x="210" y="2864"/>
                        <a:pt x="167" y="3000"/>
                      </a:cubicBezTo>
                      <a:cubicBezTo>
                        <a:pt x="129" y="3136"/>
                        <a:pt x="70" y="3257"/>
                        <a:pt x="64" y="3385"/>
                      </a:cubicBezTo>
                      <a:cubicBezTo>
                        <a:pt x="1" y="3884"/>
                        <a:pt x="6" y="4205"/>
                        <a:pt x="6" y="4205"/>
                      </a:cubicBezTo>
                      <a:cubicBezTo>
                        <a:pt x="6" y="4205"/>
                        <a:pt x="165" y="3904"/>
                        <a:pt x="335" y="3473"/>
                      </a:cubicBezTo>
                      <a:cubicBezTo>
                        <a:pt x="416" y="3256"/>
                        <a:pt x="592" y="3031"/>
                        <a:pt x="714" y="2772"/>
                      </a:cubicBezTo>
                      <a:cubicBezTo>
                        <a:pt x="844" y="2517"/>
                        <a:pt x="1040" y="2270"/>
                        <a:pt x="1197" y="2007"/>
                      </a:cubicBezTo>
                      <a:cubicBezTo>
                        <a:pt x="1374" y="1754"/>
                        <a:pt x="1561" y="1505"/>
                        <a:pt x="1732" y="1268"/>
                      </a:cubicBezTo>
                      <a:cubicBezTo>
                        <a:pt x="1921" y="1046"/>
                        <a:pt x="2067" y="805"/>
                        <a:pt x="2228" y="631"/>
                      </a:cubicBezTo>
                      <a:cubicBezTo>
                        <a:pt x="2522" y="255"/>
                        <a:pt x="2730" y="0"/>
                        <a:pt x="2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86;p54">
                  <a:extLst>
                    <a:ext uri="{FF2B5EF4-FFF2-40B4-BE49-F238E27FC236}">
                      <a16:creationId xmlns:a16="http://schemas.microsoft.com/office/drawing/2014/main" id="{FFC25DFD-176F-928B-539B-1EB730E823C9}"/>
                    </a:ext>
                  </a:extLst>
                </p:cNvPr>
                <p:cNvSpPr/>
                <p:nvPr/>
              </p:nvSpPr>
              <p:spPr>
                <a:xfrm>
                  <a:off x="3790045" y="664819"/>
                  <a:ext cx="117749" cy="114614"/>
                </a:xfrm>
                <a:custGeom>
                  <a:avLst/>
                  <a:gdLst/>
                  <a:ahLst/>
                  <a:cxnLst/>
                  <a:rect l="l" t="t" r="r" b="b"/>
                  <a:pathLst>
                    <a:path w="3305" h="3217" extrusionOk="0">
                      <a:moveTo>
                        <a:pt x="3305" y="1"/>
                      </a:moveTo>
                      <a:cubicBezTo>
                        <a:pt x="3305" y="1"/>
                        <a:pt x="3005" y="27"/>
                        <a:pt x="2566" y="159"/>
                      </a:cubicBezTo>
                      <a:cubicBezTo>
                        <a:pt x="2139" y="303"/>
                        <a:pt x="1573" y="549"/>
                        <a:pt x="1070" y="938"/>
                      </a:cubicBezTo>
                      <a:cubicBezTo>
                        <a:pt x="831" y="1144"/>
                        <a:pt x="598" y="1372"/>
                        <a:pt x="425" y="1629"/>
                      </a:cubicBezTo>
                      <a:cubicBezTo>
                        <a:pt x="337" y="1755"/>
                        <a:pt x="253" y="1881"/>
                        <a:pt x="206" y="2018"/>
                      </a:cubicBezTo>
                      <a:cubicBezTo>
                        <a:pt x="156" y="2151"/>
                        <a:pt x="88" y="2271"/>
                        <a:pt x="76" y="2398"/>
                      </a:cubicBezTo>
                      <a:cubicBezTo>
                        <a:pt x="27" y="2644"/>
                        <a:pt x="0" y="2848"/>
                        <a:pt x="24" y="2994"/>
                      </a:cubicBezTo>
                      <a:cubicBezTo>
                        <a:pt x="72" y="3143"/>
                        <a:pt x="296" y="3217"/>
                        <a:pt x="296" y="3217"/>
                      </a:cubicBezTo>
                      <a:cubicBezTo>
                        <a:pt x="296" y="3217"/>
                        <a:pt x="531" y="3144"/>
                        <a:pt x="599" y="3035"/>
                      </a:cubicBezTo>
                      <a:cubicBezTo>
                        <a:pt x="626" y="2979"/>
                        <a:pt x="624" y="2908"/>
                        <a:pt x="640" y="2829"/>
                      </a:cubicBezTo>
                      <a:cubicBezTo>
                        <a:pt x="663" y="2754"/>
                        <a:pt x="691" y="2669"/>
                        <a:pt x="721" y="2576"/>
                      </a:cubicBezTo>
                      <a:cubicBezTo>
                        <a:pt x="775" y="2389"/>
                        <a:pt x="860" y="2182"/>
                        <a:pt x="972" y="1960"/>
                      </a:cubicBezTo>
                      <a:cubicBezTo>
                        <a:pt x="1075" y="1736"/>
                        <a:pt x="1240" y="1520"/>
                        <a:pt x="1419" y="1309"/>
                      </a:cubicBezTo>
                      <a:cubicBezTo>
                        <a:pt x="1787" y="892"/>
                        <a:pt x="2269" y="558"/>
                        <a:pt x="2650" y="344"/>
                      </a:cubicBezTo>
                      <a:cubicBezTo>
                        <a:pt x="3029" y="123"/>
                        <a:pt x="3305" y="1"/>
                        <a:pt x="33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87;p54">
                  <a:extLst>
                    <a:ext uri="{FF2B5EF4-FFF2-40B4-BE49-F238E27FC236}">
                      <a16:creationId xmlns:a16="http://schemas.microsoft.com/office/drawing/2014/main" id="{124EF02B-5520-8949-BC99-B86550935FCB}"/>
                    </a:ext>
                  </a:extLst>
                </p:cNvPr>
                <p:cNvSpPr/>
                <p:nvPr/>
              </p:nvSpPr>
              <p:spPr>
                <a:xfrm>
                  <a:off x="3761508" y="764220"/>
                  <a:ext cx="76207" cy="45924"/>
                </a:xfrm>
                <a:custGeom>
                  <a:avLst/>
                  <a:gdLst/>
                  <a:ahLst/>
                  <a:cxnLst/>
                  <a:rect l="l" t="t" r="r" b="b"/>
                  <a:pathLst>
                    <a:path w="2139" h="1289" extrusionOk="0">
                      <a:moveTo>
                        <a:pt x="1034" y="0"/>
                      </a:moveTo>
                      <a:cubicBezTo>
                        <a:pt x="839" y="0"/>
                        <a:pt x="647" y="68"/>
                        <a:pt x="519" y="168"/>
                      </a:cubicBezTo>
                      <a:cubicBezTo>
                        <a:pt x="347" y="290"/>
                        <a:pt x="246" y="446"/>
                        <a:pt x="166" y="571"/>
                      </a:cubicBezTo>
                      <a:cubicBezTo>
                        <a:pt x="17" y="834"/>
                        <a:pt x="0" y="1035"/>
                        <a:pt x="0" y="1035"/>
                      </a:cubicBezTo>
                      <a:cubicBezTo>
                        <a:pt x="0" y="1035"/>
                        <a:pt x="150" y="925"/>
                        <a:pt x="379" y="759"/>
                      </a:cubicBezTo>
                      <a:cubicBezTo>
                        <a:pt x="560" y="629"/>
                        <a:pt x="797" y="499"/>
                        <a:pt x="994" y="499"/>
                      </a:cubicBezTo>
                      <a:cubicBezTo>
                        <a:pt x="1031" y="499"/>
                        <a:pt x="1067" y="504"/>
                        <a:pt x="1100" y="514"/>
                      </a:cubicBezTo>
                      <a:cubicBezTo>
                        <a:pt x="1214" y="528"/>
                        <a:pt x="1335" y="604"/>
                        <a:pt x="1457" y="690"/>
                      </a:cubicBezTo>
                      <a:cubicBezTo>
                        <a:pt x="1572" y="781"/>
                        <a:pt x="1695" y="876"/>
                        <a:pt x="1788" y="972"/>
                      </a:cubicBezTo>
                      <a:cubicBezTo>
                        <a:pt x="1980" y="1159"/>
                        <a:pt x="2138" y="1288"/>
                        <a:pt x="2138" y="1288"/>
                      </a:cubicBezTo>
                      <a:cubicBezTo>
                        <a:pt x="2138" y="1288"/>
                        <a:pt x="2137" y="1239"/>
                        <a:pt x="2120" y="1155"/>
                      </a:cubicBezTo>
                      <a:cubicBezTo>
                        <a:pt x="2094" y="1075"/>
                        <a:pt x="2090" y="942"/>
                        <a:pt x="2025" y="812"/>
                      </a:cubicBezTo>
                      <a:cubicBezTo>
                        <a:pt x="1914" y="557"/>
                        <a:pt x="1713" y="134"/>
                        <a:pt x="1196" y="17"/>
                      </a:cubicBezTo>
                      <a:cubicBezTo>
                        <a:pt x="1143" y="6"/>
                        <a:pt x="1088" y="0"/>
                        <a:pt x="10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88;p54">
                  <a:extLst>
                    <a:ext uri="{FF2B5EF4-FFF2-40B4-BE49-F238E27FC236}">
                      <a16:creationId xmlns:a16="http://schemas.microsoft.com/office/drawing/2014/main" id="{878D7869-4599-0FFA-088B-A241586B9A0A}"/>
                    </a:ext>
                  </a:extLst>
                </p:cNvPr>
                <p:cNvSpPr/>
                <p:nvPr/>
              </p:nvSpPr>
              <p:spPr>
                <a:xfrm>
                  <a:off x="3667024" y="645260"/>
                  <a:ext cx="104353" cy="42789"/>
                </a:xfrm>
                <a:custGeom>
                  <a:avLst/>
                  <a:gdLst/>
                  <a:ahLst/>
                  <a:cxnLst/>
                  <a:rect l="l" t="t" r="r" b="b"/>
                  <a:pathLst>
                    <a:path w="2929" h="1201" extrusionOk="0">
                      <a:moveTo>
                        <a:pt x="1801" y="0"/>
                      </a:moveTo>
                      <a:cubicBezTo>
                        <a:pt x="1627" y="0"/>
                        <a:pt x="1445" y="12"/>
                        <a:pt x="1274" y="74"/>
                      </a:cubicBezTo>
                      <a:lnTo>
                        <a:pt x="955" y="184"/>
                      </a:lnTo>
                      <a:cubicBezTo>
                        <a:pt x="860" y="238"/>
                        <a:pt x="773" y="304"/>
                        <a:pt x="687" y="362"/>
                      </a:cubicBezTo>
                      <a:cubicBezTo>
                        <a:pt x="508" y="473"/>
                        <a:pt x="376" y="611"/>
                        <a:pt x="283" y="746"/>
                      </a:cubicBezTo>
                      <a:cubicBezTo>
                        <a:pt x="87" y="1009"/>
                        <a:pt x="0" y="1201"/>
                        <a:pt x="0" y="1201"/>
                      </a:cubicBezTo>
                      <a:cubicBezTo>
                        <a:pt x="0" y="1201"/>
                        <a:pt x="213" y="1118"/>
                        <a:pt x="466" y="965"/>
                      </a:cubicBezTo>
                      <a:cubicBezTo>
                        <a:pt x="581" y="870"/>
                        <a:pt x="746" y="815"/>
                        <a:pt x="908" y="749"/>
                      </a:cubicBezTo>
                      <a:cubicBezTo>
                        <a:pt x="1066" y="666"/>
                        <a:pt x="1230" y="594"/>
                        <a:pt x="1411" y="560"/>
                      </a:cubicBezTo>
                      <a:cubicBezTo>
                        <a:pt x="1498" y="537"/>
                        <a:pt x="1580" y="489"/>
                        <a:pt x="1669" y="489"/>
                      </a:cubicBezTo>
                      <a:cubicBezTo>
                        <a:pt x="1670" y="489"/>
                        <a:pt x="1671" y="489"/>
                        <a:pt x="1672" y="489"/>
                      </a:cubicBezTo>
                      <a:cubicBezTo>
                        <a:pt x="1762" y="482"/>
                        <a:pt x="1847" y="461"/>
                        <a:pt x="1934" y="446"/>
                      </a:cubicBezTo>
                      <a:cubicBezTo>
                        <a:pt x="2079" y="432"/>
                        <a:pt x="2224" y="412"/>
                        <a:pt x="2354" y="412"/>
                      </a:cubicBezTo>
                      <a:cubicBezTo>
                        <a:pt x="2376" y="412"/>
                        <a:pt x="2397" y="413"/>
                        <a:pt x="2417" y="414"/>
                      </a:cubicBezTo>
                      <a:cubicBezTo>
                        <a:pt x="2466" y="418"/>
                        <a:pt x="2513" y="418"/>
                        <a:pt x="2557" y="418"/>
                      </a:cubicBezTo>
                      <a:cubicBezTo>
                        <a:pt x="2586" y="418"/>
                        <a:pt x="2615" y="418"/>
                        <a:pt x="2642" y="418"/>
                      </a:cubicBezTo>
                      <a:cubicBezTo>
                        <a:pt x="2695" y="418"/>
                        <a:pt x="2743" y="419"/>
                        <a:pt x="2782" y="427"/>
                      </a:cubicBezTo>
                      <a:cubicBezTo>
                        <a:pt x="2876" y="435"/>
                        <a:pt x="2929" y="438"/>
                        <a:pt x="2929" y="438"/>
                      </a:cubicBezTo>
                      <a:cubicBezTo>
                        <a:pt x="2929" y="438"/>
                        <a:pt x="2786" y="263"/>
                        <a:pt x="2480" y="136"/>
                      </a:cubicBezTo>
                      <a:cubicBezTo>
                        <a:pt x="2404" y="99"/>
                        <a:pt x="2317" y="83"/>
                        <a:pt x="2225" y="56"/>
                      </a:cubicBezTo>
                      <a:cubicBezTo>
                        <a:pt x="2142" y="41"/>
                        <a:pt x="2052" y="0"/>
                        <a:pt x="1957" y="0"/>
                      </a:cubicBezTo>
                      <a:cubicBezTo>
                        <a:pt x="1948" y="0"/>
                        <a:pt x="1938" y="1"/>
                        <a:pt x="1928" y="2"/>
                      </a:cubicBezTo>
                      <a:cubicBezTo>
                        <a:pt x="1887" y="1"/>
                        <a:pt x="1844" y="0"/>
                        <a:pt x="18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89;p54">
                  <a:extLst>
                    <a:ext uri="{FF2B5EF4-FFF2-40B4-BE49-F238E27FC236}">
                      <a16:creationId xmlns:a16="http://schemas.microsoft.com/office/drawing/2014/main" id="{5FEB16B2-21A3-670F-BCBC-3A3CBD28F47A}"/>
                    </a:ext>
                  </a:extLst>
                </p:cNvPr>
                <p:cNvSpPr/>
                <p:nvPr/>
              </p:nvSpPr>
              <p:spPr>
                <a:xfrm>
                  <a:off x="3900990" y="911183"/>
                  <a:ext cx="166523" cy="153768"/>
                </a:xfrm>
                <a:custGeom>
                  <a:avLst/>
                  <a:gdLst/>
                  <a:ahLst/>
                  <a:cxnLst/>
                  <a:rect l="l" t="t" r="r" b="b"/>
                  <a:pathLst>
                    <a:path w="4674" h="4316" extrusionOk="0">
                      <a:moveTo>
                        <a:pt x="1" y="0"/>
                      </a:moveTo>
                      <a:lnTo>
                        <a:pt x="1" y="0"/>
                      </a:lnTo>
                      <a:cubicBezTo>
                        <a:pt x="40" y="153"/>
                        <a:pt x="88" y="305"/>
                        <a:pt x="139" y="459"/>
                      </a:cubicBezTo>
                      <a:cubicBezTo>
                        <a:pt x="197" y="607"/>
                        <a:pt x="219" y="779"/>
                        <a:pt x="313" y="912"/>
                      </a:cubicBezTo>
                      <a:lnTo>
                        <a:pt x="570" y="1330"/>
                      </a:lnTo>
                      <a:cubicBezTo>
                        <a:pt x="646" y="1479"/>
                        <a:pt x="774" y="1589"/>
                        <a:pt x="883" y="1717"/>
                      </a:cubicBezTo>
                      <a:cubicBezTo>
                        <a:pt x="999" y="1837"/>
                        <a:pt x="1115" y="1960"/>
                        <a:pt x="1260" y="2050"/>
                      </a:cubicBezTo>
                      <a:cubicBezTo>
                        <a:pt x="1399" y="2145"/>
                        <a:pt x="1530" y="2257"/>
                        <a:pt x="1688" y="2320"/>
                      </a:cubicBezTo>
                      <a:cubicBezTo>
                        <a:pt x="1843" y="2390"/>
                        <a:pt x="1994" y="2470"/>
                        <a:pt x="2161" y="2514"/>
                      </a:cubicBezTo>
                      <a:cubicBezTo>
                        <a:pt x="2281" y="2551"/>
                        <a:pt x="2396" y="2578"/>
                        <a:pt x="2524" y="2597"/>
                      </a:cubicBezTo>
                      <a:lnTo>
                        <a:pt x="2524" y="2597"/>
                      </a:lnTo>
                      <a:cubicBezTo>
                        <a:pt x="2606" y="2792"/>
                        <a:pt x="2697" y="2981"/>
                        <a:pt x="2834" y="3129"/>
                      </a:cubicBezTo>
                      <a:cubicBezTo>
                        <a:pt x="2977" y="3350"/>
                        <a:pt x="3187" y="3496"/>
                        <a:pt x="3374" y="3660"/>
                      </a:cubicBezTo>
                      <a:cubicBezTo>
                        <a:pt x="3768" y="3961"/>
                        <a:pt x="4210" y="4182"/>
                        <a:pt x="4674" y="4315"/>
                      </a:cubicBezTo>
                      <a:cubicBezTo>
                        <a:pt x="4288" y="4026"/>
                        <a:pt x="3926" y="3725"/>
                        <a:pt x="3606" y="3400"/>
                      </a:cubicBezTo>
                      <a:cubicBezTo>
                        <a:pt x="3463" y="3225"/>
                        <a:pt x="3305" y="3061"/>
                        <a:pt x="3199" y="2872"/>
                      </a:cubicBezTo>
                      <a:cubicBezTo>
                        <a:pt x="3146" y="2779"/>
                        <a:pt x="3069" y="2694"/>
                        <a:pt x="3045" y="2593"/>
                      </a:cubicBezTo>
                      <a:lnTo>
                        <a:pt x="2932" y="2306"/>
                      </a:lnTo>
                      <a:lnTo>
                        <a:pt x="2930" y="2298"/>
                      </a:lnTo>
                      <a:cubicBezTo>
                        <a:pt x="2892" y="2208"/>
                        <a:pt x="2809" y="2136"/>
                        <a:pt x="2706" y="2123"/>
                      </a:cubicBezTo>
                      <a:cubicBezTo>
                        <a:pt x="2590" y="2107"/>
                        <a:pt x="2437" y="2076"/>
                        <a:pt x="2306" y="2028"/>
                      </a:cubicBezTo>
                      <a:cubicBezTo>
                        <a:pt x="2166" y="1997"/>
                        <a:pt x="2036" y="1931"/>
                        <a:pt x="1905" y="1874"/>
                      </a:cubicBezTo>
                      <a:cubicBezTo>
                        <a:pt x="1767" y="1828"/>
                        <a:pt x="1655" y="1730"/>
                        <a:pt x="1526" y="1664"/>
                      </a:cubicBezTo>
                      <a:cubicBezTo>
                        <a:pt x="1392" y="1599"/>
                        <a:pt x="1283" y="1499"/>
                        <a:pt x="1173" y="1402"/>
                      </a:cubicBezTo>
                      <a:cubicBezTo>
                        <a:pt x="1062" y="1307"/>
                        <a:pt x="928" y="1231"/>
                        <a:pt x="839" y="1109"/>
                      </a:cubicBezTo>
                      <a:lnTo>
                        <a:pt x="540" y="767"/>
                      </a:lnTo>
                      <a:cubicBezTo>
                        <a:pt x="347" y="532"/>
                        <a:pt x="202" y="25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90;p54">
                  <a:extLst>
                    <a:ext uri="{FF2B5EF4-FFF2-40B4-BE49-F238E27FC236}">
                      <a16:creationId xmlns:a16="http://schemas.microsoft.com/office/drawing/2014/main" id="{DE440E5A-C259-92AE-0121-C0987B3DA9EB}"/>
                    </a:ext>
                  </a:extLst>
                </p:cNvPr>
                <p:cNvSpPr/>
                <p:nvPr/>
              </p:nvSpPr>
              <p:spPr>
                <a:xfrm>
                  <a:off x="3909932" y="916385"/>
                  <a:ext cx="175572" cy="362617"/>
                </a:xfrm>
                <a:custGeom>
                  <a:avLst/>
                  <a:gdLst/>
                  <a:ahLst/>
                  <a:cxnLst/>
                  <a:rect l="l" t="t" r="r" b="b"/>
                  <a:pathLst>
                    <a:path w="4928" h="10178" extrusionOk="0">
                      <a:moveTo>
                        <a:pt x="4928" y="1"/>
                      </a:moveTo>
                      <a:lnTo>
                        <a:pt x="4928" y="1"/>
                      </a:lnTo>
                      <a:cubicBezTo>
                        <a:pt x="4927" y="1"/>
                        <a:pt x="4713" y="21"/>
                        <a:pt x="4368" y="173"/>
                      </a:cubicBezTo>
                      <a:cubicBezTo>
                        <a:pt x="4026" y="322"/>
                        <a:pt x="3547" y="588"/>
                        <a:pt x="3076" y="1034"/>
                      </a:cubicBezTo>
                      <a:cubicBezTo>
                        <a:pt x="2600" y="1471"/>
                        <a:pt x="2103" y="2054"/>
                        <a:pt x="1698" y="2752"/>
                      </a:cubicBezTo>
                      <a:cubicBezTo>
                        <a:pt x="1290" y="3453"/>
                        <a:pt x="913" y="4193"/>
                        <a:pt x="574" y="4993"/>
                      </a:cubicBezTo>
                      <a:cubicBezTo>
                        <a:pt x="265" y="5786"/>
                        <a:pt x="1" y="6676"/>
                        <a:pt x="190" y="7536"/>
                      </a:cubicBezTo>
                      <a:cubicBezTo>
                        <a:pt x="277" y="7962"/>
                        <a:pt x="500" y="8335"/>
                        <a:pt x="752" y="8625"/>
                      </a:cubicBezTo>
                      <a:cubicBezTo>
                        <a:pt x="1017" y="8922"/>
                        <a:pt x="1298" y="9110"/>
                        <a:pt x="1537" y="9317"/>
                      </a:cubicBezTo>
                      <a:cubicBezTo>
                        <a:pt x="2062" y="9707"/>
                        <a:pt x="2546" y="9943"/>
                        <a:pt x="2899" y="10067"/>
                      </a:cubicBezTo>
                      <a:cubicBezTo>
                        <a:pt x="3190" y="10168"/>
                        <a:pt x="3389" y="10177"/>
                        <a:pt x="3452" y="10177"/>
                      </a:cubicBezTo>
                      <a:cubicBezTo>
                        <a:pt x="3466" y="10177"/>
                        <a:pt x="3473" y="10177"/>
                        <a:pt x="3473" y="10177"/>
                      </a:cubicBezTo>
                      <a:cubicBezTo>
                        <a:pt x="3473" y="10177"/>
                        <a:pt x="3260" y="10147"/>
                        <a:pt x="2935" y="9979"/>
                      </a:cubicBezTo>
                      <a:cubicBezTo>
                        <a:pt x="2608" y="9820"/>
                        <a:pt x="2183" y="9508"/>
                        <a:pt x="1722" y="9108"/>
                      </a:cubicBezTo>
                      <a:cubicBezTo>
                        <a:pt x="1500" y="8881"/>
                        <a:pt x="1228" y="8659"/>
                        <a:pt x="1029" y="8395"/>
                      </a:cubicBezTo>
                      <a:cubicBezTo>
                        <a:pt x="827" y="8127"/>
                        <a:pt x="684" y="7803"/>
                        <a:pt x="622" y="7453"/>
                      </a:cubicBezTo>
                      <a:cubicBezTo>
                        <a:pt x="496" y="6739"/>
                        <a:pt x="737" y="5938"/>
                        <a:pt x="1040" y="5182"/>
                      </a:cubicBezTo>
                      <a:cubicBezTo>
                        <a:pt x="1356" y="4429"/>
                        <a:pt x="1746" y="3665"/>
                        <a:pt x="2098" y="2982"/>
                      </a:cubicBezTo>
                      <a:cubicBezTo>
                        <a:pt x="2470" y="2305"/>
                        <a:pt x="2868" y="1701"/>
                        <a:pt x="3289" y="1247"/>
                      </a:cubicBezTo>
                      <a:cubicBezTo>
                        <a:pt x="3708" y="793"/>
                        <a:pt x="4103" y="455"/>
                        <a:pt x="4416" y="267"/>
                      </a:cubicBezTo>
                      <a:cubicBezTo>
                        <a:pt x="4725" y="70"/>
                        <a:pt x="4928" y="1"/>
                        <a:pt x="49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91;p54">
                  <a:extLst>
                    <a:ext uri="{FF2B5EF4-FFF2-40B4-BE49-F238E27FC236}">
                      <a16:creationId xmlns:a16="http://schemas.microsoft.com/office/drawing/2014/main" id="{5FABC290-C06E-FB4F-9EA4-740BCCD5092E}"/>
                    </a:ext>
                  </a:extLst>
                </p:cNvPr>
                <p:cNvSpPr/>
                <p:nvPr/>
              </p:nvSpPr>
              <p:spPr>
                <a:xfrm>
                  <a:off x="3830554" y="1061852"/>
                  <a:ext cx="126941" cy="44819"/>
                </a:xfrm>
                <a:custGeom>
                  <a:avLst/>
                  <a:gdLst/>
                  <a:ahLst/>
                  <a:cxnLst/>
                  <a:rect l="l" t="t" r="r" b="b"/>
                  <a:pathLst>
                    <a:path w="3563" h="1258" extrusionOk="0">
                      <a:moveTo>
                        <a:pt x="3563" y="1"/>
                      </a:moveTo>
                      <a:cubicBezTo>
                        <a:pt x="3562" y="1"/>
                        <a:pt x="3337" y="138"/>
                        <a:pt x="3008" y="311"/>
                      </a:cubicBezTo>
                      <a:cubicBezTo>
                        <a:pt x="2682" y="477"/>
                        <a:pt x="2244" y="679"/>
                        <a:pt x="1804" y="733"/>
                      </a:cubicBezTo>
                      <a:cubicBezTo>
                        <a:pt x="1699" y="754"/>
                        <a:pt x="1594" y="762"/>
                        <a:pt x="1490" y="762"/>
                      </a:cubicBezTo>
                      <a:cubicBezTo>
                        <a:pt x="1376" y="762"/>
                        <a:pt x="1263" y="752"/>
                        <a:pt x="1155" y="738"/>
                      </a:cubicBezTo>
                      <a:cubicBezTo>
                        <a:pt x="950" y="702"/>
                        <a:pt x="743" y="666"/>
                        <a:pt x="581" y="588"/>
                      </a:cubicBezTo>
                      <a:cubicBezTo>
                        <a:pt x="254" y="468"/>
                        <a:pt x="26" y="338"/>
                        <a:pt x="2" y="338"/>
                      </a:cubicBezTo>
                      <a:cubicBezTo>
                        <a:pt x="1" y="338"/>
                        <a:pt x="1" y="338"/>
                        <a:pt x="0" y="338"/>
                      </a:cubicBezTo>
                      <a:cubicBezTo>
                        <a:pt x="0" y="338"/>
                        <a:pt x="34" y="394"/>
                        <a:pt x="103" y="487"/>
                      </a:cubicBezTo>
                      <a:cubicBezTo>
                        <a:pt x="178" y="572"/>
                        <a:pt x="267" y="723"/>
                        <a:pt x="435" y="836"/>
                      </a:cubicBezTo>
                      <a:cubicBezTo>
                        <a:pt x="517" y="898"/>
                        <a:pt x="601" y="972"/>
                        <a:pt x="709" y="1022"/>
                      </a:cubicBezTo>
                      <a:cubicBezTo>
                        <a:pt x="816" y="1072"/>
                        <a:pt x="923" y="1151"/>
                        <a:pt x="1053" y="1173"/>
                      </a:cubicBezTo>
                      <a:cubicBezTo>
                        <a:pt x="1223" y="1229"/>
                        <a:pt x="1410" y="1257"/>
                        <a:pt x="1600" y="1257"/>
                      </a:cubicBezTo>
                      <a:cubicBezTo>
                        <a:pt x="1692" y="1257"/>
                        <a:pt x="1785" y="1251"/>
                        <a:pt x="1876" y="1237"/>
                      </a:cubicBezTo>
                      <a:cubicBezTo>
                        <a:pt x="2157" y="1193"/>
                        <a:pt x="2423" y="1098"/>
                        <a:pt x="2642" y="964"/>
                      </a:cubicBezTo>
                      <a:cubicBezTo>
                        <a:pt x="2870" y="842"/>
                        <a:pt x="3037" y="670"/>
                        <a:pt x="3182" y="538"/>
                      </a:cubicBezTo>
                      <a:cubicBezTo>
                        <a:pt x="3457" y="249"/>
                        <a:pt x="3562" y="1"/>
                        <a:pt x="3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593;p54">
                  <a:extLst>
                    <a:ext uri="{FF2B5EF4-FFF2-40B4-BE49-F238E27FC236}">
                      <a16:creationId xmlns:a16="http://schemas.microsoft.com/office/drawing/2014/main" id="{E2F2892A-CA29-7960-9835-B0C9E43287B9}"/>
                    </a:ext>
                  </a:extLst>
                </p:cNvPr>
                <p:cNvSpPr/>
                <p:nvPr/>
              </p:nvSpPr>
              <p:spPr>
                <a:xfrm>
                  <a:off x="3711701" y="1284738"/>
                  <a:ext cx="293749" cy="255770"/>
                </a:xfrm>
                <a:custGeom>
                  <a:avLst/>
                  <a:gdLst/>
                  <a:ahLst/>
                  <a:cxnLst/>
                  <a:rect l="l" t="t" r="r" b="b"/>
                  <a:pathLst>
                    <a:path w="8245" h="7179" extrusionOk="0">
                      <a:moveTo>
                        <a:pt x="1302" y="0"/>
                      </a:moveTo>
                      <a:cubicBezTo>
                        <a:pt x="1196" y="0"/>
                        <a:pt x="1073" y="17"/>
                        <a:pt x="944" y="70"/>
                      </a:cubicBezTo>
                      <a:cubicBezTo>
                        <a:pt x="464" y="250"/>
                        <a:pt x="106" y="848"/>
                        <a:pt x="42" y="1515"/>
                      </a:cubicBezTo>
                      <a:cubicBezTo>
                        <a:pt x="1" y="1853"/>
                        <a:pt x="5" y="2216"/>
                        <a:pt x="65" y="2584"/>
                      </a:cubicBezTo>
                      <a:cubicBezTo>
                        <a:pt x="84" y="2769"/>
                        <a:pt x="137" y="2963"/>
                        <a:pt x="178" y="3154"/>
                      </a:cubicBezTo>
                      <a:cubicBezTo>
                        <a:pt x="230" y="3326"/>
                        <a:pt x="273" y="3521"/>
                        <a:pt x="365" y="3713"/>
                      </a:cubicBezTo>
                      <a:cubicBezTo>
                        <a:pt x="447" y="3902"/>
                        <a:pt x="530" y="4092"/>
                        <a:pt x="616" y="4286"/>
                      </a:cubicBezTo>
                      <a:cubicBezTo>
                        <a:pt x="741" y="4468"/>
                        <a:pt x="877" y="4647"/>
                        <a:pt x="1013" y="4825"/>
                      </a:cubicBezTo>
                      <a:cubicBezTo>
                        <a:pt x="1181" y="4975"/>
                        <a:pt x="1373" y="5120"/>
                        <a:pt x="1565" y="5242"/>
                      </a:cubicBezTo>
                      <a:cubicBezTo>
                        <a:pt x="1779" y="5317"/>
                        <a:pt x="1990" y="5430"/>
                        <a:pt x="2205" y="5466"/>
                      </a:cubicBezTo>
                      <a:cubicBezTo>
                        <a:pt x="3075" y="5640"/>
                        <a:pt x="3876" y="5579"/>
                        <a:pt x="4644" y="5646"/>
                      </a:cubicBezTo>
                      <a:cubicBezTo>
                        <a:pt x="5400" y="5689"/>
                        <a:pt x="6108" y="5765"/>
                        <a:pt x="6670" y="5972"/>
                      </a:cubicBezTo>
                      <a:cubicBezTo>
                        <a:pt x="6815" y="6014"/>
                        <a:pt x="6947" y="6070"/>
                        <a:pt x="7064" y="6138"/>
                      </a:cubicBezTo>
                      <a:cubicBezTo>
                        <a:pt x="7187" y="6195"/>
                        <a:pt x="7301" y="6256"/>
                        <a:pt x="7396" y="6334"/>
                      </a:cubicBezTo>
                      <a:cubicBezTo>
                        <a:pt x="7601" y="6467"/>
                        <a:pt x="7747" y="6628"/>
                        <a:pt x="7871" y="6756"/>
                      </a:cubicBezTo>
                      <a:cubicBezTo>
                        <a:pt x="8109" y="7025"/>
                        <a:pt x="8245" y="7179"/>
                        <a:pt x="8245" y="7179"/>
                      </a:cubicBezTo>
                      <a:cubicBezTo>
                        <a:pt x="8245" y="7179"/>
                        <a:pt x="8128" y="7010"/>
                        <a:pt x="7921" y="6715"/>
                      </a:cubicBezTo>
                      <a:cubicBezTo>
                        <a:pt x="7811" y="6573"/>
                        <a:pt x="7679" y="6391"/>
                        <a:pt x="7480" y="6226"/>
                      </a:cubicBezTo>
                      <a:cubicBezTo>
                        <a:pt x="7294" y="6055"/>
                        <a:pt x="7046" y="5883"/>
                        <a:pt x="6753" y="5769"/>
                      </a:cubicBezTo>
                      <a:cubicBezTo>
                        <a:pt x="6173" y="5505"/>
                        <a:pt x="5447" y="5355"/>
                        <a:pt x="4675" y="5268"/>
                      </a:cubicBezTo>
                      <a:cubicBezTo>
                        <a:pt x="3918" y="5166"/>
                        <a:pt x="3060" y="5168"/>
                        <a:pt x="2326" y="4975"/>
                      </a:cubicBezTo>
                      <a:cubicBezTo>
                        <a:pt x="2136" y="4936"/>
                        <a:pt x="1986" y="4840"/>
                        <a:pt x="1814" y="4779"/>
                      </a:cubicBezTo>
                      <a:cubicBezTo>
                        <a:pt x="1670" y="4679"/>
                        <a:pt x="1536" y="4569"/>
                        <a:pt x="1405" y="4456"/>
                      </a:cubicBezTo>
                      <a:lnTo>
                        <a:pt x="1105" y="4019"/>
                      </a:lnTo>
                      <a:cubicBezTo>
                        <a:pt x="1035" y="3847"/>
                        <a:pt x="967" y="3677"/>
                        <a:pt x="901" y="3512"/>
                      </a:cubicBezTo>
                      <a:cubicBezTo>
                        <a:pt x="824" y="3356"/>
                        <a:pt x="796" y="3176"/>
                        <a:pt x="737" y="2994"/>
                      </a:cubicBezTo>
                      <a:cubicBezTo>
                        <a:pt x="703" y="2823"/>
                        <a:pt x="657" y="2668"/>
                        <a:pt x="641" y="2500"/>
                      </a:cubicBezTo>
                      <a:cubicBezTo>
                        <a:pt x="588" y="2174"/>
                        <a:pt x="588" y="1863"/>
                        <a:pt x="620" y="1590"/>
                      </a:cubicBezTo>
                      <a:cubicBezTo>
                        <a:pt x="678" y="1035"/>
                        <a:pt x="935" y="655"/>
                        <a:pt x="1150" y="582"/>
                      </a:cubicBezTo>
                      <a:cubicBezTo>
                        <a:pt x="1218" y="550"/>
                        <a:pt x="1279" y="540"/>
                        <a:pt x="1331" y="540"/>
                      </a:cubicBezTo>
                      <a:cubicBezTo>
                        <a:pt x="1424" y="540"/>
                        <a:pt x="1485" y="573"/>
                        <a:pt x="1497" y="573"/>
                      </a:cubicBezTo>
                      <a:cubicBezTo>
                        <a:pt x="1499" y="573"/>
                        <a:pt x="1500" y="573"/>
                        <a:pt x="1500" y="571"/>
                      </a:cubicBezTo>
                      <a:lnTo>
                        <a:pt x="1500" y="571"/>
                      </a:lnTo>
                      <a:cubicBezTo>
                        <a:pt x="1532" y="583"/>
                        <a:pt x="1564" y="589"/>
                        <a:pt x="1596" y="589"/>
                      </a:cubicBezTo>
                      <a:cubicBezTo>
                        <a:pt x="1703" y="589"/>
                        <a:pt x="1803" y="525"/>
                        <a:pt x="1844" y="420"/>
                      </a:cubicBezTo>
                      <a:cubicBezTo>
                        <a:pt x="1896" y="282"/>
                        <a:pt x="1830" y="128"/>
                        <a:pt x="1692" y="75"/>
                      </a:cubicBezTo>
                      <a:cubicBezTo>
                        <a:pt x="1692" y="75"/>
                        <a:pt x="1627" y="57"/>
                        <a:pt x="1504" y="20"/>
                      </a:cubicBezTo>
                      <a:cubicBezTo>
                        <a:pt x="1450" y="10"/>
                        <a:pt x="1381" y="0"/>
                        <a:pt x="1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594;p54">
                  <a:extLst>
                    <a:ext uri="{FF2B5EF4-FFF2-40B4-BE49-F238E27FC236}">
                      <a16:creationId xmlns:a16="http://schemas.microsoft.com/office/drawing/2014/main" id="{40A69CBA-D350-8270-F486-B6AFE39DFEE0}"/>
                    </a:ext>
                  </a:extLst>
                </p:cNvPr>
                <p:cNvSpPr/>
                <p:nvPr/>
              </p:nvSpPr>
              <p:spPr>
                <a:xfrm>
                  <a:off x="3743053" y="1254811"/>
                  <a:ext cx="41221" cy="90494"/>
                </a:xfrm>
                <a:custGeom>
                  <a:avLst/>
                  <a:gdLst/>
                  <a:ahLst/>
                  <a:cxnLst/>
                  <a:rect l="l" t="t" r="r" b="b"/>
                  <a:pathLst>
                    <a:path w="1157" h="2540" extrusionOk="0">
                      <a:moveTo>
                        <a:pt x="13" y="0"/>
                      </a:moveTo>
                      <a:cubicBezTo>
                        <a:pt x="5" y="0"/>
                        <a:pt x="1" y="1"/>
                        <a:pt x="1" y="1"/>
                      </a:cubicBezTo>
                      <a:cubicBezTo>
                        <a:pt x="1" y="1"/>
                        <a:pt x="34" y="42"/>
                        <a:pt x="87" y="100"/>
                      </a:cubicBezTo>
                      <a:cubicBezTo>
                        <a:pt x="147" y="145"/>
                        <a:pt x="194" y="253"/>
                        <a:pt x="256" y="353"/>
                      </a:cubicBezTo>
                      <a:cubicBezTo>
                        <a:pt x="370" y="568"/>
                        <a:pt x="459" y="881"/>
                        <a:pt x="557" y="1202"/>
                      </a:cubicBezTo>
                      <a:cubicBezTo>
                        <a:pt x="652" y="1523"/>
                        <a:pt x="760" y="1858"/>
                        <a:pt x="850" y="2111"/>
                      </a:cubicBezTo>
                      <a:cubicBezTo>
                        <a:pt x="944" y="2365"/>
                        <a:pt x="1031" y="2540"/>
                        <a:pt x="1031" y="2540"/>
                      </a:cubicBezTo>
                      <a:cubicBezTo>
                        <a:pt x="1031" y="2540"/>
                        <a:pt x="1106" y="2356"/>
                        <a:pt x="1130" y="2078"/>
                      </a:cubicBezTo>
                      <a:cubicBezTo>
                        <a:pt x="1157" y="1800"/>
                        <a:pt x="1155" y="1422"/>
                        <a:pt x="1042" y="1058"/>
                      </a:cubicBezTo>
                      <a:cubicBezTo>
                        <a:pt x="980" y="877"/>
                        <a:pt x="915" y="696"/>
                        <a:pt x="810" y="540"/>
                      </a:cubicBezTo>
                      <a:cubicBezTo>
                        <a:pt x="718" y="381"/>
                        <a:pt x="584" y="256"/>
                        <a:pt x="466" y="161"/>
                      </a:cubicBezTo>
                      <a:cubicBezTo>
                        <a:pt x="348" y="69"/>
                        <a:pt x="219" y="24"/>
                        <a:pt x="134" y="12"/>
                      </a:cubicBezTo>
                      <a:cubicBezTo>
                        <a:pt x="73" y="2"/>
                        <a:pt x="32" y="0"/>
                        <a:pt x="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595;p54">
                  <a:extLst>
                    <a:ext uri="{FF2B5EF4-FFF2-40B4-BE49-F238E27FC236}">
                      <a16:creationId xmlns:a16="http://schemas.microsoft.com/office/drawing/2014/main" id="{6B70E47F-F0CC-ED0C-2173-402A3E7D67E7}"/>
                    </a:ext>
                  </a:extLst>
                </p:cNvPr>
                <p:cNvSpPr/>
                <p:nvPr/>
              </p:nvSpPr>
              <p:spPr>
                <a:xfrm>
                  <a:off x="3760118" y="1122205"/>
                  <a:ext cx="129684" cy="102785"/>
                </a:xfrm>
                <a:custGeom>
                  <a:avLst/>
                  <a:gdLst/>
                  <a:ahLst/>
                  <a:cxnLst/>
                  <a:rect l="l" t="t" r="r" b="b"/>
                  <a:pathLst>
                    <a:path w="3640" h="2885" extrusionOk="0">
                      <a:moveTo>
                        <a:pt x="1" y="0"/>
                      </a:moveTo>
                      <a:cubicBezTo>
                        <a:pt x="1" y="1"/>
                        <a:pt x="83" y="292"/>
                        <a:pt x="276" y="720"/>
                      </a:cubicBezTo>
                      <a:cubicBezTo>
                        <a:pt x="365" y="936"/>
                        <a:pt x="514" y="1164"/>
                        <a:pt x="697" y="1394"/>
                      </a:cubicBezTo>
                      <a:cubicBezTo>
                        <a:pt x="789" y="1507"/>
                        <a:pt x="874" y="1635"/>
                        <a:pt x="981" y="1746"/>
                      </a:cubicBezTo>
                      <a:lnTo>
                        <a:pt x="1336" y="2053"/>
                      </a:lnTo>
                      <a:cubicBezTo>
                        <a:pt x="1571" y="2265"/>
                        <a:pt x="1850" y="2415"/>
                        <a:pt x="2111" y="2552"/>
                      </a:cubicBezTo>
                      <a:cubicBezTo>
                        <a:pt x="2235" y="2632"/>
                        <a:pt x="2380" y="2660"/>
                        <a:pt x="2506" y="2707"/>
                      </a:cubicBezTo>
                      <a:cubicBezTo>
                        <a:pt x="2635" y="2745"/>
                        <a:pt x="2750" y="2795"/>
                        <a:pt x="2868" y="2815"/>
                      </a:cubicBezTo>
                      <a:cubicBezTo>
                        <a:pt x="3117" y="2871"/>
                        <a:pt x="3323" y="2884"/>
                        <a:pt x="3459" y="2884"/>
                      </a:cubicBezTo>
                      <a:cubicBezTo>
                        <a:pt x="3575" y="2884"/>
                        <a:pt x="3640" y="2875"/>
                        <a:pt x="3640" y="2875"/>
                      </a:cubicBezTo>
                      <a:cubicBezTo>
                        <a:pt x="3640" y="2875"/>
                        <a:pt x="3569" y="2843"/>
                        <a:pt x="3448" y="2789"/>
                      </a:cubicBezTo>
                      <a:cubicBezTo>
                        <a:pt x="3324" y="2746"/>
                        <a:pt x="3164" y="2640"/>
                        <a:pt x="2965" y="2549"/>
                      </a:cubicBezTo>
                      <a:cubicBezTo>
                        <a:pt x="2771" y="2446"/>
                        <a:pt x="2552" y="2311"/>
                        <a:pt x="2330" y="2163"/>
                      </a:cubicBezTo>
                      <a:cubicBezTo>
                        <a:pt x="2219" y="2087"/>
                        <a:pt x="2108" y="2003"/>
                        <a:pt x="1989" y="1927"/>
                      </a:cubicBezTo>
                      <a:cubicBezTo>
                        <a:pt x="1863" y="1858"/>
                        <a:pt x="1766" y="1751"/>
                        <a:pt x="1657" y="1660"/>
                      </a:cubicBezTo>
                      <a:cubicBezTo>
                        <a:pt x="1425" y="1490"/>
                        <a:pt x="1215" y="1298"/>
                        <a:pt x="1032" y="1096"/>
                      </a:cubicBezTo>
                      <a:cubicBezTo>
                        <a:pt x="938" y="999"/>
                        <a:pt x="838" y="910"/>
                        <a:pt x="745" y="827"/>
                      </a:cubicBezTo>
                      <a:cubicBezTo>
                        <a:pt x="646" y="747"/>
                        <a:pt x="588" y="641"/>
                        <a:pt x="515" y="558"/>
                      </a:cubicBezTo>
                      <a:cubicBezTo>
                        <a:pt x="233" y="219"/>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596;p54">
                  <a:extLst>
                    <a:ext uri="{FF2B5EF4-FFF2-40B4-BE49-F238E27FC236}">
                      <a16:creationId xmlns:a16="http://schemas.microsoft.com/office/drawing/2014/main" id="{EC93FB19-DA09-0EF6-916B-C98E28EAC043}"/>
                    </a:ext>
                  </a:extLst>
                </p:cNvPr>
                <p:cNvSpPr/>
                <p:nvPr/>
              </p:nvSpPr>
              <p:spPr>
                <a:xfrm>
                  <a:off x="3583833" y="947844"/>
                  <a:ext cx="69010" cy="74925"/>
                </a:xfrm>
                <a:custGeom>
                  <a:avLst/>
                  <a:gdLst/>
                  <a:ahLst/>
                  <a:cxnLst/>
                  <a:rect l="l" t="t" r="r" b="b"/>
                  <a:pathLst>
                    <a:path w="1937" h="2103" extrusionOk="0">
                      <a:moveTo>
                        <a:pt x="1549" y="1"/>
                      </a:moveTo>
                      <a:cubicBezTo>
                        <a:pt x="1511" y="1"/>
                        <a:pt x="1470" y="2"/>
                        <a:pt x="1427" y="6"/>
                      </a:cubicBezTo>
                      <a:cubicBezTo>
                        <a:pt x="1347" y="8"/>
                        <a:pt x="1268" y="40"/>
                        <a:pt x="1180" y="58"/>
                      </a:cubicBezTo>
                      <a:cubicBezTo>
                        <a:pt x="1092" y="83"/>
                        <a:pt x="991" y="97"/>
                        <a:pt x="910" y="159"/>
                      </a:cubicBezTo>
                      <a:cubicBezTo>
                        <a:pt x="729" y="252"/>
                        <a:pt x="553" y="380"/>
                        <a:pt x="423" y="553"/>
                      </a:cubicBezTo>
                      <a:cubicBezTo>
                        <a:pt x="272" y="711"/>
                        <a:pt x="183" y="902"/>
                        <a:pt x="119" y="1088"/>
                      </a:cubicBezTo>
                      <a:cubicBezTo>
                        <a:pt x="33" y="1266"/>
                        <a:pt x="19" y="1448"/>
                        <a:pt x="14" y="1600"/>
                      </a:cubicBezTo>
                      <a:cubicBezTo>
                        <a:pt x="1" y="1906"/>
                        <a:pt x="37" y="2102"/>
                        <a:pt x="37" y="2102"/>
                      </a:cubicBezTo>
                      <a:cubicBezTo>
                        <a:pt x="37" y="2102"/>
                        <a:pt x="165" y="1927"/>
                        <a:pt x="289" y="1680"/>
                      </a:cubicBezTo>
                      <a:cubicBezTo>
                        <a:pt x="333" y="1548"/>
                        <a:pt x="424" y="1415"/>
                        <a:pt x="521" y="1284"/>
                      </a:cubicBezTo>
                      <a:cubicBezTo>
                        <a:pt x="564" y="1215"/>
                        <a:pt x="614" y="1148"/>
                        <a:pt x="651" y="1072"/>
                      </a:cubicBezTo>
                      <a:cubicBezTo>
                        <a:pt x="686" y="994"/>
                        <a:pt x="759" y="948"/>
                        <a:pt x="809" y="882"/>
                      </a:cubicBezTo>
                      <a:cubicBezTo>
                        <a:pt x="901" y="740"/>
                        <a:pt x="1029" y="641"/>
                        <a:pt x="1149" y="537"/>
                      </a:cubicBezTo>
                      <a:cubicBezTo>
                        <a:pt x="1266" y="433"/>
                        <a:pt x="1394" y="347"/>
                        <a:pt x="1510" y="281"/>
                      </a:cubicBezTo>
                      <a:cubicBezTo>
                        <a:pt x="1630" y="225"/>
                        <a:pt x="1731" y="150"/>
                        <a:pt x="1809" y="127"/>
                      </a:cubicBezTo>
                      <a:cubicBezTo>
                        <a:pt x="1891" y="90"/>
                        <a:pt x="1937" y="70"/>
                        <a:pt x="1937" y="70"/>
                      </a:cubicBezTo>
                      <a:cubicBezTo>
                        <a:pt x="1937" y="70"/>
                        <a:pt x="1794" y="1"/>
                        <a:pt x="15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597;p54">
                  <a:extLst>
                    <a:ext uri="{FF2B5EF4-FFF2-40B4-BE49-F238E27FC236}">
                      <a16:creationId xmlns:a16="http://schemas.microsoft.com/office/drawing/2014/main" id="{602DF93C-91EB-81DF-6933-C540E9BA89E9}"/>
                    </a:ext>
                  </a:extLst>
                </p:cNvPr>
                <p:cNvSpPr/>
                <p:nvPr/>
              </p:nvSpPr>
              <p:spPr>
                <a:xfrm>
                  <a:off x="3590531" y="1284310"/>
                  <a:ext cx="68476" cy="52301"/>
                </a:xfrm>
                <a:custGeom>
                  <a:avLst/>
                  <a:gdLst/>
                  <a:ahLst/>
                  <a:cxnLst/>
                  <a:rect l="l" t="t" r="r" b="b"/>
                  <a:pathLst>
                    <a:path w="1922" h="1468" extrusionOk="0">
                      <a:moveTo>
                        <a:pt x="1582" y="0"/>
                      </a:moveTo>
                      <a:cubicBezTo>
                        <a:pt x="1375" y="4"/>
                        <a:pt x="1100" y="79"/>
                        <a:pt x="845" y="214"/>
                      </a:cubicBezTo>
                      <a:cubicBezTo>
                        <a:pt x="602" y="357"/>
                        <a:pt x="385" y="549"/>
                        <a:pt x="260" y="724"/>
                      </a:cubicBezTo>
                      <a:cubicBezTo>
                        <a:pt x="138" y="885"/>
                        <a:pt x="79" y="1038"/>
                        <a:pt x="76" y="1038"/>
                      </a:cubicBezTo>
                      <a:cubicBezTo>
                        <a:pt x="76" y="1038"/>
                        <a:pt x="75" y="1038"/>
                        <a:pt x="76" y="1037"/>
                      </a:cubicBezTo>
                      <a:lnTo>
                        <a:pt x="76" y="1037"/>
                      </a:lnTo>
                      <a:cubicBezTo>
                        <a:pt x="1" y="1181"/>
                        <a:pt x="57" y="1361"/>
                        <a:pt x="199" y="1434"/>
                      </a:cubicBezTo>
                      <a:cubicBezTo>
                        <a:pt x="243" y="1457"/>
                        <a:pt x="290" y="1468"/>
                        <a:pt x="336" y="1468"/>
                      </a:cubicBezTo>
                      <a:cubicBezTo>
                        <a:pt x="443" y="1468"/>
                        <a:pt x="547" y="1410"/>
                        <a:pt x="600" y="1308"/>
                      </a:cubicBezTo>
                      <a:cubicBezTo>
                        <a:pt x="605" y="1296"/>
                        <a:pt x="653" y="1223"/>
                        <a:pt x="756" y="1089"/>
                      </a:cubicBezTo>
                      <a:cubicBezTo>
                        <a:pt x="855" y="957"/>
                        <a:pt x="985" y="775"/>
                        <a:pt x="1149" y="620"/>
                      </a:cubicBezTo>
                      <a:cubicBezTo>
                        <a:pt x="1230" y="541"/>
                        <a:pt x="1306" y="447"/>
                        <a:pt x="1399" y="389"/>
                      </a:cubicBezTo>
                      <a:cubicBezTo>
                        <a:pt x="1489" y="330"/>
                        <a:pt x="1562" y="236"/>
                        <a:pt x="1646" y="202"/>
                      </a:cubicBezTo>
                      <a:cubicBezTo>
                        <a:pt x="1804" y="105"/>
                        <a:pt x="1922" y="23"/>
                        <a:pt x="1922" y="23"/>
                      </a:cubicBezTo>
                      <a:cubicBezTo>
                        <a:pt x="1922" y="23"/>
                        <a:pt x="1794" y="6"/>
                        <a:pt x="15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598;p54">
                  <a:extLst>
                    <a:ext uri="{FF2B5EF4-FFF2-40B4-BE49-F238E27FC236}">
                      <a16:creationId xmlns:a16="http://schemas.microsoft.com/office/drawing/2014/main" id="{2D4E3857-A4E9-5274-2630-41C2D9F2D765}"/>
                    </a:ext>
                  </a:extLst>
                </p:cNvPr>
                <p:cNvSpPr/>
                <p:nvPr/>
              </p:nvSpPr>
              <p:spPr>
                <a:xfrm>
                  <a:off x="3628118" y="1127799"/>
                  <a:ext cx="65091" cy="192994"/>
                </a:xfrm>
                <a:custGeom>
                  <a:avLst/>
                  <a:gdLst/>
                  <a:ahLst/>
                  <a:cxnLst/>
                  <a:rect l="l" t="t" r="r" b="b"/>
                  <a:pathLst>
                    <a:path w="1827" h="5417" extrusionOk="0">
                      <a:moveTo>
                        <a:pt x="723" y="0"/>
                      </a:moveTo>
                      <a:lnTo>
                        <a:pt x="723" y="0"/>
                      </a:lnTo>
                      <a:cubicBezTo>
                        <a:pt x="858" y="224"/>
                        <a:pt x="826" y="464"/>
                        <a:pt x="776" y="697"/>
                      </a:cubicBezTo>
                      <a:cubicBezTo>
                        <a:pt x="739" y="929"/>
                        <a:pt x="661" y="1163"/>
                        <a:pt x="581" y="1392"/>
                      </a:cubicBezTo>
                      <a:cubicBezTo>
                        <a:pt x="413" y="1848"/>
                        <a:pt x="241" y="2313"/>
                        <a:pt x="50" y="2757"/>
                      </a:cubicBezTo>
                      <a:cubicBezTo>
                        <a:pt x="1" y="2872"/>
                        <a:pt x="24" y="3009"/>
                        <a:pt x="119" y="3099"/>
                      </a:cubicBezTo>
                      <a:lnTo>
                        <a:pt x="132" y="3111"/>
                      </a:lnTo>
                      <a:cubicBezTo>
                        <a:pt x="302" y="3272"/>
                        <a:pt x="482" y="3427"/>
                        <a:pt x="648" y="3592"/>
                      </a:cubicBezTo>
                      <a:cubicBezTo>
                        <a:pt x="802" y="3767"/>
                        <a:pt x="969" y="3935"/>
                        <a:pt x="1104" y="4126"/>
                      </a:cubicBezTo>
                      <a:cubicBezTo>
                        <a:pt x="1258" y="4309"/>
                        <a:pt x="1373" y="4515"/>
                        <a:pt x="1483" y="4728"/>
                      </a:cubicBezTo>
                      <a:cubicBezTo>
                        <a:pt x="1599" y="4942"/>
                        <a:pt x="1688" y="5167"/>
                        <a:pt x="1754" y="5416"/>
                      </a:cubicBezTo>
                      <a:cubicBezTo>
                        <a:pt x="1827" y="5165"/>
                        <a:pt x="1793" y="4898"/>
                        <a:pt x="1760" y="4635"/>
                      </a:cubicBezTo>
                      <a:cubicBezTo>
                        <a:pt x="1741" y="4503"/>
                        <a:pt x="1690" y="4383"/>
                        <a:pt x="1654" y="4253"/>
                      </a:cubicBezTo>
                      <a:cubicBezTo>
                        <a:pt x="1621" y="4122"/>
                        <a:pt x="1552" y="4009"/>
                        <a:pt x="1501" y="3886"/>
                      </a:cubicBezTo>
                      <a:cubicBezTo>
                        <a:pt x="1406" y="3629"/>
                        <a:pt x="1224" y="3433"/>
                        <a:pt x="1076" y="3211"/>
                      </a:cubicBezTo>
                      <a:cubicBezTo>
                        <a:pt x="1000" y="3102"/>
                        <a:pt x="895" y="3021"/>
                        <a:pt x="805" y="2924"/>
                      </a:cubicBezTo>
                      <a:lnTo>
                        <a:pt x="683" y="2803"/>
                      </a:lnTo>
                      <a:lnTo>
                        <a:pt x="683" y="2803"/>
                      </a:lnTo>
                      <a:cubicBezTo>
                        <a:pt x="845" y="2381"/>
                        <a:pt x="975" y="1954"/>
                        <a:pt x="1038" y="1503"/>
                      </a:cubicBezTo>
                      <a:cubicBezTo>
                        <a:pt x="1066" y="1240"/>
                        <a:pt x="1096" y="978"/>
                        <a:pt x="1075" y="706"/>
                      </a:cubicBezTo>
                      <a:cubicBezTo>
                        <a:pt x="1055" y="572"/>
                        <a:pt x="1031" y="438"/>
                        <a:pt x="978" y="309"/>
                      </a:cubicBezTo>
                      <a:cubicBezTo>
                        <a:pt x="933" y="178"/>
                        <a:pt x="835" y="63"/>
                        <a:pt x="7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599;p54">
                  <a:extLst>
                    <a:ext uri="{FF2B5EF4-FFF2-40B4-BE49-F238E27FC236}">
                      <a16:creationId xmlns:a16="http://schemas.microsoft.com/office/drawing/2014/main" id="{DD3DA989-1EE4-3D9A-690C-349C623CDBD5}"/>
                    </a:ext>
                  </a:extLst>
                </p:cNvPr>
                <p:cNvSpPr/>
                <p:nvPr/>
              </p:nvSpPr>
              <p:spPr>
                <a:xfrm>
                  <a:off x="3734752" y="986927"/>
                  <a:ext cx="112476" cy="44784"/>
                </a:xfrm>
                <a:custGeom>
                  <a:avLst/>
                  <a:gdLst/>
                  <a:ahLst/>
                  <a:cxnLst/>
                  <a:rect l="l" t="t" r="r" b="b"/>
                  <a:pathLst>
                    <a:path w="3157" h="1257" extrusionOk="0">
                      <a:moveTo>
                        <a:pt x="1" y="0"/>
                      </a:moveTo>
                      <a:cubicBezTo>
                        <a:pt x="1" y="0"/>
                        <a:pt x="113" y="193"/>
                        <a:pt x="340" y="447"/>
                      </a:cubicBezTo>
                      <a:cubicBezTo>
                        <a:pt x="450" y="578"/>
                        <a:pt x="606" y="702"/>
                        <a:pt x="785" y="818"/>
                      </a:cubicBezTo>
                      <a:cubicBezTo>
                        <a:pt x="956" y="951"/>
                        <a:pt x="1169" y="1037"/>
                        <a:pt x="1385" y="1113"/>
                      </a:cubicBezTo>
                      <a:cubicBezTo>
                        <a:pt x="1597" y="1198"/>
                        <a:pt x="1829" y="1225"/>
                        <a:pt x="2039" y="1251"/>
                      </a:cubicBezTo>
                      <a:cubicBezTo>
                        <a:pt x="2088" y="1255"/>
                        <a:pt x="2136" y="1257"/>
                        <a:pt x="2184" y="1257"/>
                      </a:cubicBezTo>
                      <a:cubicBezTo>
                        <a:pt x="2343" y="1257"/>
                        <a:pt x="2491" y="1237"/>
                        <a:pt x="2620" y="1223"/>
                      </a:cubicBezTo>
                      <a:cubicBezTo>
                        <a:pt x="2958" y="1166"/>
                        <a:pt x="3156" y="1043"/>
                        <a:pt x="3156" y="1043"/>
                      </a:cubicBezTo>
                      <a:cubicBezTo>
                        <a:pt x="3156" y="1043"/>
                        <a:pt x="2931" y="1005"/>
                        <a:pt x="2625" y="937"/>
                      </a:cubicBezTo>
                      <a:cubicBezTo>
                        <a:pt x="2471" y="911"/>
                        <a:pt x="2294" y="856"/>
                        <a:pt x="2112" y="810"/>
                      </a:cubicBezTo>
                      <a:cubicBezTo>
                        <a:pt x="1931" y="746"/>
                        <a:pt x="1731" y="718"/>
                        <a:pt x="1548" y="633"/>
                      </a:cubicBezTo>
                      <a:cubicBezTo>
                        <a:pt x="1355" y="575"/>
                        <a:pt x="1167" y="505"/>
                        <a:pt x="996" y="423"/>
                      </a:cubicBezTo>
                      <a:cubicBezTo>
                        <a:pt x="822" y="344"/>
                        <a:pt x="636" y="305"/>
                        <a:pt x="507" y="215"/>
                      </a:cubicBezTo>
                      <a:cubicBezTo>
                        <a:pt x="227" y="72"/>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600;p54">
                  <a:extLst>
                    <a:ext uri="{FF2B5EF4-FFF2-40B4-BE49-F238E27FC236}">
                      <a16:creationId xmlns:a16="http://schemas.microsoft.com/office/drawing/2014/main" id="{0A69FEE0-A3B5-1A77-BDCF-30ED84BAC81D}"/>
                    </a:ext>
                  </a:extLst>
                </p:cNvPr>
                <p:cNvSpPr/>
                <p:nvPr/>
              </p:nvSpPr>
              <p:spPr>
                <a:xfrm>
                  <a:off x="3779607" y="1009088"/>
                  <a:ext cx="21947" cy="88036"/>
                </a:xfrm>
                <a:custGeom>
                  <a:avLst/>
                  <a:gdLst/>
                  <a:ahLst/>
                  <a:cxnLst/>
                  <a:rect l="l" t="t" r="r" b="b"/>
                  <a:pathLst>
                    <a:path w="616" h="2471" extrusionOk="0">
                      <a:moveTo>
                        <a:pt x="254" y="1"/>
                      </a:moveTo>
                      <a:cubicBezTo>
                        <a:pt x="120" y="1"/>
                        <a:pt x="11" y="107"/>
                        <a:pt x="6" y="240"/>
                      </a:cubicBezTo>
                      <a:cubicBezTo>
                        <a:pt x="6" y="240"/>
                        <a:pt x="1" y="384"/>
                        <a:pt x="10" y="595"/>
                      </a:cubicBezTo>
                      <a:cubicBezTo>
                        <a:pt x="12" y="805"/>
                        <a:pt x="67" y="1080"/>
                        <a:pt x="99" y="1356"/>
                      </a:cubicBezTo>
                      <a:cubicBezTo>
                        <a:pt x="149" y="1628"/>
                        <a:pt x="225" y="1910"/>
                        <a:pt x="256" y="2108"/>
                      </a:cubicBezTo>
                      <a:cubicBezTo>
                        <a:pt x="301" y="2314"/>
                        <a:pt x="344" y="2471"/>
                        <a:pt x="344" y="2471"/>
                      </a:cubicBezTo>
                      <a:cubicBezTo>
                        <a:pt x="344" y="2471"/>
                        <a:pt x="406" y="2344"/>
                        <a:pt x="480" y="2126"/>
                      </a:cubicBezTo>
                      <a:cubicBezTo>
                        <a:pt x="568" y="1899"/>
                        <a:pt x="577" y="1616"/>
                        <a:pt x="606" y="1324"/>
                      </a:cubicBezTo>
                      <a:cubicBezTo>
                        <a:pt x="616" y="1033"/>
                        <a:pt x="596" y="746"/>
                        <a:pt x="567" y="533"/>
                      </a:cubicBezTo>
                      <a:cubicBezTo>
                        <a:pt x="533" y="321"/>
                        <a:pt x="493" y="184"/>
                        <a:pt x="493" y="184"/>
                      </a:cubicBezTo>
                      <a:cubicBezTo>
                        <a:pt x="464" y="84"/>
                        <a:pt x="373" y="5"/>
                        <a:pt x="263" y="1"/>
                      </a:cubicBezTo>
                      <a:cubicBezTo>
                        <a:pt x="260" y="1"/>
                        <a:pt x="257" y="1"/>
                        <a:pt x="2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602;p54">
                  <a:extLst>
                    <a:ext uri="{FF2B5EF4-FFF2-40B4-BE49-F238E27FC236}">
                      <a16:creationId xmlns:a16="http://schemas.microsoft.com/office/drawing/2014/main" id="{0D9B3D43-436C-8EB1-C4E1-7F4270593B68}"/>
                    </a:ext>
                  </a:extLst>
                </p:cNvPr>
                <p:cNvSpPr/>
                <p:nvPr/>
              </p:nvSpPr>
              <p:spPr>
                <a:xfrm>
                  <a:off x="3992125" y="543294"/>
                  <a:ext cx="49237" cy="81409"/>
                </a:xfrm>
                <a:custGeom>
                  <a:avLst/>
                  <a:gdLst/>
                  <a:ahLst/>
                  <a:cxnLst/>
                  <a:rect l="l" t="t" r="r" b="b"/>
                  <a:pathLst>
                    <a:path w="1382" h="2285" extrusionOk="0">
                      <a:moveTo>
                        <a:pt x="57" y="0"/>
                      </a:moveTo>
                      <a:cubicBezTo>
                        <a:pt x="57" y="0"/>
                        <a:pt x="50" y="36"/>
                        <a:pt x="40" y="100"/>
                      </a:cubicBezTo>
                      <a:cubicBezTo>
                        <a:pt x="32" y="163"/>
                        <a:pt x="0" y="266"/>
                        <a:pt x="6" y="383"/>
                      </a:cubicBezTo>
                      <a:cubicBezTo>
                        <a:pt x="22" y="495"/>
                        <a:pt x="24" y="639"/>
                        <a:pt x="61" y="779"/>
                      </a:cubicBezTo>
                      <a:cubicBezTo>
                        <a:pt x="106" y="914"/>
                        <a:pt x="144" y="1069"/>
                        <a:pt x="205" y="1210"/>
                      </a:cubicBezTo>
                      <a:cubicBezTo>
                        <a:pt x="333" y="1487"/>
                        <a:pt x="483" y="1751"/>
                        <a:pt x="625" y="1926"/>
                      </a:cubicBezTo>
                      <a:cubicBezTo>
                        <a:pt x="766" y="2107"/>
                        <a:pt x="876" y="2209"/>
                        <a:pt x="876" y="2209"/>
                      </a:cubicBezTo>
                      <a:cubicBezTo>
                        <a:pt x="930" y="2258"/>
                        <a:pt x="1000" y="2285"/>
                        <a:pt x="1070" y="2285"/>
                      </a:cubicBezTo>
                      <a:cubicBezTo>
                        <a:pt x="1123" y="2285"/>
                        <a:pt x="1176" y="2270"/>
                        <a:pt x="1222" y="2238"/>
                      </a:cubicBezTo>
                      <a:cubicBezTo>
                        <a:pt x="1349" y="2152"/>
                        <a:pt x="1382" y="1980"/>
                        <a:pt x="1297" y="1854"/>
                      </a:cubicBezTo>
                      <a:cubicBezTo>
                        <a:pt x="1297" y="1854"/>
                        <a:pt x="1218" y="1738"/>
                        <a:pt x="1100" y="1570"/>
                      </a:cubicBezTo>
                      <a:cubicBezTo>
                        <a:pt x="977" y="1402"/>
                        <a:pt x="805" y="1185"/>
                        <a:pt x="646" y="961"/>
                      </a:cubicBezTo>
                      <a:cubicBezTo>
                        <a:pt x="470" y="743"/>
                        <a:pt x="329" y="513"/>
                        <a:pt x="216" y="330"/>
                      </a:cubicBezTo>
                      <a:cubicBezTo>
                        <a:pt x="121" y="132"/>
                        <a:pt x="57" y="0"/>
                        <a:pt x="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605;p54">
                  <a:extLst>
                    <a:ext uri="{FF2B5EF4-FFF2-40B4-BE49-F238E27FC236}">
                      <a16:creationId xmlns:a16="http://schemas.microsoft.com/office/drawing/2014/main" id="{09404984-8C3F-F98E-4396-999851AFD97F}"/>
                    </a:ext>
                  </a:extLst>
                </p:cNvPr>
                <p:cNvSpPr/>
                <p:nvPr/>
              </p:nvSpPr>
              <p:spPr>
                <a:xfrm>
                  <a:off x="3996614" y="1175825"/>
                  <a:ext cx="57467" cy="36304"/>
                </a:xfrm>
                <a:custGeom>
                  <a:avLst/>
                  <a:gdLst/>
                  <a:ahLst/>
                  <a:cxnLst/>
                  <a:rect l="l" t="t" r="r" b="b"/>
                  <a:pathLst>
                    <a:path w="1613" h="1019" extrusionOk="0">
                      <a:moveTo>
                        <a:pt x="1203" y="0"/>
                      </a:moveTo>
                      <a:cubicBezTo>
                        <a:pt x="1100" y="0"/>
                        <a:pt x="998" y="43"/>
                        <a:pt x="925" y="128"/>
                      </a:cubicBezTo>
                      <a:cubicBezTo>
                        <a:pt x="915" y="141"/>
                        <a:pt x="891" y="174"/>
                        <a:pt x="824" y="254"/>
                      </a:cubicBezTo>
                      <a:cubicBezTo>
                        <a:pt x="765" y="343"/>
                        <a:pt x="669" y="449"/>
                        <a:pt x="555" y="540"/>
                      </a:cubicBezTo>
                      <a:cubicBezTo>
                        <a:pt x="359" y="766"/>
                        <a:pt x="5" y="870"/>
                        <a:pt x="0" y="884"/>
                      </a:cubicBezTo>
                      <a:cubicBezTo>
                        <a:pt x="0" y="884"/>
                        <a:pt x="77" y="931"/>
                        <a:pt x="219" y="982"/>
                      </a:cubicBezTo>
                      <a:cubicBezTo>
                        <a:pt x="306" y="1004"/>
                        <a:pt x="420" y="1018"/>
                        <a:pt x="543" y="1018"/>
                      </a:cubicBezTo>
                      <a:cubicBezTo>
                        <a:pt x="616" y="1018"/>
                        <a:pt x="692" y="1013"/>
                        <a:pt x="769" y="1001"/>
                      </a:cubicBezTo>
                      <a:cubicBezTo>
                        <a:pt x="963" y="948"/>
                        <a:pt x="1150" y="861"/>
                        <a:pt x="1282" y="776"/>
                      </a:cubicBezTo>
                      <a:cubicBezTo>
                        <a:pt x="1402" y="697"/>
                        <a:pt x="1480" y="603"/>
                        <a:pt x="1482" y="603"/>
                      </a:cubicBezTo>
                      <a:lnTo>
                        <a:pt x="1482" y="603"/>
                      </a:lnTo>
                      <a:cubicBezTo>
                        <a:pt x="1482" y="603"/>
                        <a:pt x="1482" y="603"/>
                        <a:pt x="1481" y="604"/>
                      </a:cubicBezTo>
                      <a:cubicBezTo>
                        <a:pt x="1613" y="451"/>
                        <a:pt x="1596" y="221"/>
                        <a:pt x="1441" y="87"/>
                      </a:cubicBezTo>
                      <a:cubicBezTo>
                        <a:pt x="1372" y="29"/>
                        <a:pt x="1287" y="0"/>
                        <a:pt x="1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607;p54">
                  <a:extLst>
                    <a:ext uri="{FF2B5EF4-FFF2-40B4-BE49-F238E27FC236}">
                      <a16:creationId xmlns:a16="http://schemas.microsoft.com/office/drawing/2014/main" id="{ABC069E8-839D-672F-68F6-AD12A3D40953}"/>
                    </a:ext>
                  </a:extLst>
                </p:cNvPr>
                <p:cNvSpPr/>
                <p:nvPr/>
              </p:nvSpPr>
              <p:spPr>
                <a:xfrm>
                  <a:off x="4078806" y="760479"/>
                  <a:ext cx="41613" cy="39119"/>
                </a:xfrm>
                <a:custGeom>
                  <a:avLst/>
                  <a:gdLst/>
                  <a:ahLst/>
                  <a:cxnLst/>
                  <a:rect l="l" t="t" r="r" b="b"/>
                  <a:pathLst>
                    <a:path w="1168" h="1098" extrusionOk="0">
                      <a:moveTo>
                        <a:pt x="385" y="1"/>
                      </a:moveTo>
                      <a:cubicBezTo>
                        <a:pt x="342" y="1"/>
                        <a:pt x="302" y="5"/>
                        <a:pt x="267" y="17"/>
                      </a:cubicBezTo>
                      <a:cubicBezTo>
                        <a:pt x="82" y="81"/>
                        <a:pt x="1" y="167"/>
                        <a:pt x="1" y="167"/>
                      </a:cubicBezTo>
                      <a:cubicBezTo>
                        <a:pt x="1" y="167"/>
                        <a:pt x="120" y="247"/>
                        <a:pt x="237" y="301"/>
                      </a:cubicBezTo>
                      <a:cubicBezTo>
                        <a:pt x="301" y="315"/>
                        <a:pt x="346" y="404"/>
                        <a:pt x="402" y="428"/>
                      </a:cubicBezTo>
                      <a:cubicBezTo>
                        <a:pt x="456" y="468"/>
                        <a:pt x="503" y="530"/>
                        <a:pt x="559" y="571"/>
                      </a:cubicBezTo>
                      <a:cubicBezTo>
                        <a:pt x="751" y="786"/>
                        <a:pt x="1091" y="1092"/>
                        <a:pt x="1109" y="1098"/>
                      </a:cubicBezTo>
                      <a:cubicBezTo>
                        <a:pt x="1109" y="1098"/>
                        <a:pt x="1168" y="982"/>
                        <a:pt x="1161" y="805"/>
                      </a:cubicBezTo>
                      <a:cubicBezTo>
                        <a:pt x="1165" y="632"/>
                        <a:pt x="1090" y="399"/>
                        <a:pt x="919" y="213"/>
                      </a:cubicBezTo>
                      <a:cubicBezTo>
                        <a:pt x="814" y="140"/>
                        <a:pt x="716" y="48"/>
                        <a:pt x="593" y="23"/>
                      </a:cubicBezTo>
                      <a:cubicBezTo>
                        <a:pt x="520" y="11"/>
                        <a:pt x="449" y="1"/>
                        <a:pt x="3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608;p54">
                  <a:extLst>
                    <a:ext uri="{FF2B5EF4-FFF2-40B4-BE49-F238E27FC236}">
                      <a16:creationId xmlns:a16="http://schemas.microsoft.com/office/drawing/2014/main" id="{C36E4100-BB39-9BBA-3C47-0D71D113FB08}"/>
                    </a:ext>
                  </a:extLst>
                </p:cNvPr>
                <p:cNvSpPr/>
                <p:nvPr/>
              </p:nvSpPr>
              <p:spPr>
                <a:xfrm>
                  <a:off x="3675467" y="511585"/>
                  <a:ext cx="153020" cy="72431"/>
                </a:xfrm>
                <a:custGeom>
                  <a:avLst/>
                  <a:gdLst/>
                  <a:ahLst/>
                  <a:cxnLst/>
                  <a:rect l="l" t="t" r="r" b="b"/>
                  <a:pathLst>
                    <a:path w="4295" h="2033" extrusionOk="0">
                      <a:moveTo>
                        <a:pt x="448" y="1"/>
                      </a:moveTo>
                      <a:cubicBezTo>
                        <a:pt x="346" y="1"/>
                        <a:pt x="264" y="47"/>
                        <a:pt x="199" y="60"/>
                      </a:cubicBezTo>
                      <a:cubicBezTo>
                        <a:pt x="63" y="141"/>
                        <a:pt x="1" y="194"/>
                        <a:pt x="1" y="194"/>
                      </a:cubicBezTo>
                      <a:cubicBezTo>
                        <a:pt x="0" y="195"/>
                        <a:pt x="1" y="196"/>
                        <a:pt x="3" y="196"/>
                      </a:cubicBezTo>
                      <a:cubicBezTo>
                        <a:pt x="18" y="196"/>
                        <a:pt x="120" y="157"/>
                        <a:pt x="254" y="157"/>
                      </a:cubicBezTo>
                      <a:cubicBezTo>
                        <a:pt x="386" y="157"/>
                        <a:pt x="549" y="195"/>
                        <a:pt x="690" y="344"/>
                      </a:cubicBezTo>
                      <a:cubicBezTo>
                        <a:pt x="850" y="489"/>
                        <a:pt x="971" y="735"/>
                        <a:pt x="1134" y="999"/>
                      </a:cubicBezTo>
                      <a:cubicBezTo>
                        <a:pt x="1216" y="1129"/>
                        <a:pt x="1300" y="1278"/>
                        <a:pt x="1425" y="1416"/>
                      </a:cubicBezTo>
                      <a:cubicBezTo>
                        <a:pt x="1544" y="1551"/>
                        <a:pt x="1711" y="1725"/>
                        <a:pt x="2020" y="1746"/>
                      </a:cubicBezTo>
                      <a:cubicBezTo>
                        <a:pt x="2234" y="1739"/>
                        <a:pt x="2207" y="1718"/>
                        <a:pt x="2369" y="1664"/>
                      </a:cubicBezTo>
                      <a:lnTo>
                        <a:pt x="2569" y="1577"/>
                      </a:lnTo>
                      <a:cubicBezTo>
                        <a:pt x="2701" y="1518"/>
                        <a:pt x="2834" y="1480"/>
                        <a:pt x="2964" y="1458"/>
                      </a:cubicBezTo>
                      <a:cubicBezTo>
                        <a:pt x="3050" y="1446"/>
                        <a:pt x="3132" y="1437"/>
                        <a:pt x="3213" y="1437"/>
                      </a:cubicBezTo>
                      <a:cubicBezTo>
                        <a:pt x="3256" y="1437"/>
                        <a:pt x="3299" y="1439"/>
                        <a:pt x="3341" y="1445"/>
                      </a:cubicBezTo>
                      <a:cubicBezTo>
                        <a:pt x="3461" y="1461"/>
                        <a:pt x="3576" y="1493"/>
                        <a:pt x="3674" y="1545"/>
                      </a:cubicBezTo>
                      <a:cubicBezTo>
                        <a:pt x="3873" y="1646"/>
                        <a:pt x="4030" y="1755"/>
                        <a:pt x="4130" y="1869"/>
                      </a:cubicBezTo>
                      <a:cubicBezTo>
                        <a:pt x="4231" y="1976"/>
                        <a:pt x="4295" y="2033"/>
                        <a:pt x="4295" y="2033"/>
                      </a:cubicBezTo>
                      <a:cubicBezTo>
                        <a:pt x="4295" y="2033"/>
                        <a:pt x="4268" y="1951"/>
                        <a:pt x="4216" y="1818"/>
                      </a:cubicBezTo>
                      <a:cubicBezTo>
                        <a:pt x="4157" y="1694"/>
                        <a:pt x="4046" y="1474"/>
                        <a:pt x="3829" y="1306"/>
                      </a:cubicBezTo>
                      <a:cubicBezTo>
                        <a:pt x="3723" y="1220"/>
                        <a:pt x="3585" y="1145"/>
                        <a:pt x="3432" y="1091"/>
                      </a:cubicBezTo>
                      <a:cubicBezTo>
                        <a:pt x="3300" y="1043"/>
                        <a:pt x="3156" y="1012"/>
                        <a:pt x="3004" y="1012"/>
                      </a:cubicBezTo>
                      <a:cubicBezTo>
                        <a:pt x="2978" y="1012"/>
                        <a:pt x="2951" y="1013"/>
                        <a:pt x="2925" y="1015"/>
                      </a:cubicBezTo>
                      <a:cubicBezTo>
                        <a:pt x="2752" y="1028"/>
                        <a:pt x="2564" y="1049"/>
                        <a:pt x="2398" y="1119"/>
                      </a:cubicBezTo>
                      <a:lnTo>
                        <a:pt x="2145" y="1220"/>
                      </a:lnTo>
                      <a:cubicBezTo>
                        <a:pt x="2146" y="1220"/>
                        <a:pt x="2145" y="1219"/>
                        <a:pt x="2145" y="1219"/>
                      </a:cubicBezTo>
                      <a:cubicBezTo>
                        <a:pt x="2135" y="1219"/>
                        <a:pt x="2043" y="1251"/>
                        <a:pt x="2016" y="1251"/>
                      </a:cubicBezTo>
                      <a:cubicBezTo>
                        <a:pt x="2008" y="1251"/>
                        <a:pt x="2006" y="1248"/>
                        <a:pt x="2016" y="1239"/>
                      </a:cubicBezTo>
                      <a:lnTo>
                        <a:pt x="2016" y="1239"/>
                      </a:lnTo>
                      <a:cubicBezTo>
                        <a:pt x="2016" y="1239"/>
                        <a:pt x="2016" y="1239"/>
                        <a:pt x="2015" y="1239"/>
                      </a:cubicBezTo>
                      <a:cubicBezTo>
                        <a:pt x="1992" y="1239"/>
                        <a:pt x="1873" y="1193"/>
                        <a:pt x="1788" y="1085"/>
                      </a:cubicBezTo>
                      <a:cubicBezTo>
                        <a:pt x="1696" y="984"/>
                        <a:pt x="1595" y="867"/>
                        <a:pt x="1502" y="744"/>
                      </a:cubicBezTo>
                      <a:cubicBezTo>
                        <a:pt x="1315" y="500"/>
                        <a:pt x="1101" y="264"/>
                        <a:pt x="858" y="114"/>
                      </a:cubicBezTo>
                      <a:cubicBezTo>
                        <a:pt x="749" y="42"/>
                        <a:pt x="622" y="2"/>
                        <a:pt x="511" y="2"/>
                      </a:cubicBezTo>
                      <a:cubicBezTo>
                        <a:pt x="501" y="2"/>
                        <a:pt x="492" y="2"/>
                        <a:pt x="483" y="3"/>
                      </a:cubicBezTo>
                      <a:cubicBezTo>
                        <a:pt x="471" y="1"/>
                        <a:pt x="459" y="1"/>
                        <a:pt x="4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609;p54">
                  <a:extLst>
                    <a:ext uri="{FF2B5EF4-FFF2-40B4-BE49-F238E27FC236}">
                      <a16:creationId xmlns:a16="http://schemas.microsoft.com/office/drawing/2014/main" id="{72FDA39B-5EB5-077C-A18E-8052EBF7B8F2}"/>
                    </a:ext>
                  </a:extLst>
                </p:cNvPr>
                <p:cNvSpPr/>
                <p:nvPr/>
              </p:nvSpPr>
              <p:spPr>
                <a:xfrm>
                  <a:off x="3575746" y="694319"/>
                  <a:ext cx="148852" cy="193814"/>
                </a:xfrm>
                <a:custGeom>
                  <a:avLst/>
                  <a:gdLst/>
                  <a:ahLst/>
                  <a:cxnLst/>
                  <a:rect l="l" t="t" r="r" b="b"/>
                  <a:pathLst>
                    <a:path w="4178" h="5440" extrusionOk="0">
                      <a:moveTo>
                        <a:pt x="4178" y="0"/>
                      </a:moveTo>
                      <a:cubicBezTo>
                        <a:pt x="4178" y="0"/>
                        <a:pt x="4059" y="20"/>
                        <a:pt x="3851" y="56"/>
                      </a:cubicBezTo>
                      <a:cubicBezTo>
                        <a:pt x="3747" y="66"/>
                        <a:pt x="3630" y="127"/>
                        <a:pt x="3486" y="185"/>
                      </a:cubicBezTo>
                      <a:cubicBezTo>
                        <a:pt x="3333" y="234"/>
                        <a:pt x="3203" y="346"/>
                        <a:pt x="3048" y="462"/>
                      </a:cubicBezTo>
                      <a:cubicBezTo>
                        <a:pt x="2917" y="596"/>
                        <a:pt x="2759" y="746"/>
                        <a:pt x="2655" y="942"/>
                      </a:cubicBezTo>
                      <a:cubicBezTo>
                        <a:pt x="2533" y="1131"/>
                        <a:pt x="2446" y="1349"/>
                        <a:pt x="2391" y="1586"/>
                      </a:cubicBezTo>
                      <a:cubicBezTo>
                        <a:pt x="2346" y="1820"/>
                        <a:pt x="2303" y="2072"/>
                        <a:pt x="2320" y="2319"/>
                      </a:cubicBezTo>
                      <a:lnTo>
                        <a:pt x="2342" y="2694"/>
                      </a:lnTo>
                      <a:cubicBezTo>
                        <a:pt x="2332" y="2726"/>
                        <a:pt x="2359" y="2957"/>
                        <a:pt x="2321" y="2973"/>
                      </a:cubicBezTo>
                      <a:cubicBezTo>
                        <a:pt x="2307" y="3070"/>
                        <a:pt x="2177" y="3228"/>
                        <a:pt x="1997" y="3320"/>
                      </a:cubicBezTo>
                      <a:cubicBezTo>
                        <a:pt x="1825" y="3424"/>
                        <a:pt x="1620" y="3516"/>
                        <a:pt x="1417" y="3602"/>
                      </a:cubicBezTo>
                      <a:cubicBezTo>
                        <a:pt x="1010" y="3773"/>
                        <a:pt x="606" y="3971"/>
                        <a:pt x="325" y="4254"/>
                      </a:cubicBezTo>
                      <a:cubicBezTo>
                        <a:pt x="186" y="4393"/>
                        <a:pt x="93" y="4559"/>
                        <a:pt x="56" y="4716"/>
                      </a:cubicBezTo>
                      <a:cubicBezTo>
                        <a:pt x="0" y="4866"/>
                        <a:pt x="25" y="5007"/>
                        <a:pt x="13" y="5113"/>
                      </a:cubicBezTo>
                      <a:cubicBezTo>
                        <a:pt x="56" y="5327"/>
                        <a:pt x="86" y="5439"/>
                        <a:pt x="86" y="5439"/>
                      </a:cubicBezTo>
                      <a:cubicBezTo>
                        <a:pt x="86" y="5439"/>
                        <a:pt x="96" y="5322"/>
                        <a:pt x="113" y="5117"/>
                      </a:cubicBezTo>
                      <a:cubicBezTo>
                        <a:pt x="149" y="5022"/>
                        <a:pt x="154" y="4898"/>
                        <a:pt x="232" y="4787"/>
                      </a:cubicBezTo>
                      <a:cubicBezTo>
                        <a:pt x="293" y="4671"/>
                        <a:pt x="393" y="4565"/>
                        <a:pt x="517" y="4467"/>
                      </a:cubicBezTo>
                      <a:cubicBezTo>
                        <a:pt x="769" y="4268"/>
                        <a:pt x="1155" y="4162"/>
                        <a:pt x="1577" y="4020"/>
                      </a:cubicBezTo>
                      <a:cubicBezTo>
                        <a:pt x="1787" y="3944"/>
                        <a:pt x="2016" y="3879"/>
                        <a:pt x="2246" y="3745"/>
                      </a:cubicBezTo>
                      <a:cubicBezTo>
                        <a:pt x="2469" y="3618"/>
                        <a:pt x="2736" y="3433"/>
                        <a:pt x="2823" y="3056"/>
                      </a:cubicBezTo>
                      <a:cubicBezTo>
                        <a:pt x="2870" y="2849"/>
                        <a:pt x="2835" y="2832"/>
                        <a:pt x="2838" y="2631"/>
                      </a:cubicBezTo>
                      <a:lnTo>
                        <a:pt x="2809" y="2304"/>
                      </a:lnTo>
                      <a:cubicBezTo>
                        <a:pt x="2792" y="2088"/>
                        <a:pt x="2803" y="1874"/>
                        <a:pt x="2829" y="1674"/>
                      </a:cubicBezTo>
                      <a:cubicBezTo>
                        <a:pt x="2866" y="1476"/>
                        <a:pt x="2904" y="1284"/>
                        <a:pt x="2983" y="1114"/>
                      </a:cubicBezTo>
                      <a:cubicBezTo>
                        <a:pt x="3043" y="937"/>
                        <a:pt x="3158" y="798"/>
                        <a:pt x="3252" y="664"/>
                      </a:cubicBezTo>
                      <a:cubicBezTo>
                        <a:pt x="3373" y="554"/>
                        <a:pt x="3463" y="420"/>
                        <a:pt x="3580" y="350"/>
                      </a:cubicBezTo>
                      <a:cubicBezTo>
                        <a:pt x="3690" y="271"/>
                        <a:pt x="3783" y="186"/>
                        <a:pt x="3884" y="150"/>
                      </a:cubicBezTo>
                      <a:cubicBezTo>
                        <a:pt x="4071" y="56"/>
                        <a:pt x="4178" y="0"/>
                        <a:pt x="4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610;p54">
                  <a:extLst>
                    <a:ext uri="{FF2B5EF4-FFF2-40B4-BE49-F238E27FC236}">
                      <a16:creationId xmlns:a16="http://schemas.microsoft.com/office/drawing/2014/main" id="{6B4667B0-444F-EA96-C7FA-0A34973CC292}"/>
                    </a:ext>
                  </a:extLst>
                </p:cNvPr>
                <p:cNvSpPr/>
                <p:nvPr/>
              </p:nvSpPr>
              <p:spPr>
                <a:xfrm>
                  <a:off x="3953219" y="783851"/>
                  <a:ext cx="103534" cy="134102"/>
                </a:xfrm>
                <a:custGeom>
                  <a:avLst/>
                  <a:gdLst/>
                  <a:ahLst/>
                  <a:cxnLst/>
                  <a:rect l="l" t="t" r="r" b="b"/>
                  <a:pathLst>
                    <a:path w="2906" h="3764" extrusionOk="0">
                      <a:moveTo>
                        <a:pt x="2905" y="1"/>
                      </a:moveTo>
                      <a:lnTo>
                        <a:pt x="2905" y="1"/>
                      </a:lnTo>
                      <a:cubicBezTo>
                        <a:pt x="2905" y="1"/>
                        <a:pt x="2820" y="6"/>
                        <a:pt x="2678" y="26"/>
                      </a:cubicBezTo>
                      <a:cubicBezTo>
                        <a:pt x="2542" y="53"/>
                        <a:pt x="2307" y="117"/>
                        <a:pt x="2096" y="290"/>
                      </a:cubicBezTo>
                      <a:cubicBezTo>
                        <a:pt x="2000" y="382"/>
                        <a:pt x="1883" y="489"/>
                        <a:pt x="1806" y="626"/>
                      </a:cubicBezTo>
                      <a:cubicBezTo>
                        <a:pt x="1715" y="761"/>
                        <a:pt x="1646" y="916"/>
                        <a:pt x="1605" y="1085"/>
                      </a:cubicBezTo>
                      <a:cubicBezTo>
                        <a:pt x="1571" y="1252"/>
                        <a:pt x="1536" y="1433"/>
                        <a:pt x="1547" y="1609"/>
                      </a:cubicBezTo>
                      <a:lnTo>
                        <a:pt x="1562" y="1876"/>
                      </a:lnTo>
                      <a:cubicBezTo>
                        <a:pt x="1562" y="1876"/>
                        <a:pt x="1562" y="1876"/>
                        <a:pt x="1562" y="1876"/>
                      </a:cubicBezTo>
                      <a:lnTo>
                        <a:pt x="1562" y="1876"/>
                      </a:lnTo>
                      <a:cubicBezTo>
                        <a:pt x="1555" y="1876"/>
                        <a:pt x="1570" y="2047"/>
                        <a:pt x="1549" y="2047"/>
                      </a:cubicBezTo>
                      <a:cubicBezTo>
                        <a:pt x="1548" y="2047"/>
                        <a:pt x="1547" y="2046"/>
                        <a:pt x="1546" y="2045"/>
                      </a:cubicBezTo>
                      <a:lnTo>
                        <a:pt x="1546" y="2045"/>
                      </a:lnTo>
                      <a:cubicBezTo>
                        <a:pt x="1547" y="2069"/>
                        <a:pt x="1480" y="2174"/>
                        <a:pt x="1362" y="2232"/>
                      </a:cubicBezTo>
                      <a:cubicBezTo>
                        <a:pt x="1251" y="2298"/>
                        <a:pt x="1113" y="2367"/>
                        <a:pt x="974" y="2427"/>
                      </a:cubicBezTo>
                      <a:cubicBezTo>
                        <a:pt x="693" y="2550"/>
                        <a:pt x="410" y="2702"/>
                        <a:pt x="212" y="2910"/>
                      </a:cubicBezTo>
                      <a:cubicBezTo>
                        <a:pt x="1" y="3124"/>
                        <a:pt x="3" y="3395"/>
                        <a:pt x="12" y="3536"/>
                      </a:cubicBezTo>
                      <a:cubicBezTo>
                        <a:pt x="47" y="3687"/>
                        <a:pt x="77" y="3763"/>
                        <a:pt x="77" y="3763"/>
                      </a:cubicBezTo>
                      <a:cubicBezTo>
                        <a:pt x="77" y="3763"/>
                        <a:pt x="93" y="3676"/>
                        <a:pt x="109" y="3540"/>
                      </a:cubicBezTo>
                      <a:cubicBezTo>
                        <a:pt x="146" y="3403"/>
                        <a:pt x="231" y="3239"/>
                        <a:pt x="404" y="3123"/>
                      </a:cubicBezTo>
                      <a:cubicBezTo>
                        <a:pt x="574" y="2998"/>
                        <a:pt x="839" y="2939"/>
                        <a:pt x="1131" y="2846"/>
                      </a:cubicBezTo>
                      <a:cubicBezTo>
                        <a:pt x="1278" y="2795"/>
                        <a:pt x="1439" y="2754"/>
                        <a:pt x="1608" y="2655"/>
                      </a:cubicBezTo>
                      <a:cubicBezTo>
                        <a:pt x="1769" y="2563"/>
                        <a:pt x="1972" y="2430"/>
                        <a:pt x="2044" y="2127"/>
                      </a:cubicBezTo>
                      <a:cubicBezTo>
                        <a:pt x="2079" y="1955"/>
                        <a:pt x="2055" y="1976"/>
                        <a:pt x="2053" y="1811"/>
                      </a:cubicBezTo>
                      <a:lnTo>
                        <a:pt x="2033" y="1592"/>
                      </a:lnTo>
                      <a:cubicBezTo>
                        <a:pt x="2023" y="1447"/>
                        <a:pt x="2025" y="1305"/>
                        <a:pt x="2040" y="1172"/>
                      </a:cubicBezTo>
                      <a:cubicBezTo>
                        <a:pt x="2063" y="1041"/>
                        <a:pt x="2080" y="913"/>
                        <a:pt x="2130" y="797"/>
                      </a:cubicBezTo>
                      <a:cubicBezTo>
                        <a:pt x="2164" y="678"/>
                        <a:pt x="2237" y="583"/>
                        <a:pt x="2297" y="491"/>
                      </a:cubicBezTo>
                      <a:cubicBezTo>
                        <a:pt x="2440" y="322"/>
                        <a:pt x="2574" y="190"/>
                        <a:pt x="2707" y="119"/>
                      </a:cubicBezTo>
                      <a:cubicBezTo>
                        <a:pt x="2835" y="49"/>
                        <a:pt x="2905" y="1"/>
                        <a:pt x="29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611;p54">
                  <a:extLst>
                    <a:ext uri="{FF2B5EF4-FFF2-40B4-BE49-F238E27FC236}">
                      <a16:creationId xmlns:a16="http://schemas.microsoft.com/office/drawing/2014/main" id="{1C887835-D68B-08EC-ADCC-7D64441779AB}"/>
                    </a:ext>
                  </a:extLst>
                </p:cNvPr>
                <p:cNvSpPr/>
                <p:nvPr/>
              </p:nvSpPr>
              <p:spPr>
                <a:xfrm>
                  <a:off x="3881573" y="1386633"/>
                  <a:ext cx="144861" cy="80839"/>
                </a:xfrm>
                <a:custGeom>
                  <a:avLst/>
                  <a:gdLst/>
                  <a:ahLst/>
                  <a:cxnLst/>
                  <a:rect l="l" t="t" r="r" b="b"/>
                  <a:pathLst>
                    <a:path w="4066" h="2269" extrusionOk="0">
                      <a:moveTo>
                        <a:pt x="0" y="1"/>
                      </a:moveTo>
                      <a:cubicBezTo>
                        <a:pt x="0" y="1"/>
                        <a:pt x="20" y="84"/>
                        <a:pt x="61" y="223"/>
                      </a:cubicBezTo>
                      <a:cubicBezTo>
                        <a:pt x="108" y="345"/>
                        <a:pt x="202" y="570"/>
                        <a:pt x="402" y="748"/>
                      </a:cubicBezTo>
                      <a:cubicBezTo>
                        <a:pt x="498" y="842"/>
                        <a:pt x="629" y="923"/>
                        <a:pt x="771" y="989"/>
                      </a:cubicBezTo>
                      <a:cubicBezTo>
                        <a:pt x="921" y="1057"/>
                        <a:pt x="1086" y="1101"/>
                        <a:pt x="1262" y="1104"/>
                      </a:cubicBezTo>
                      <a:cubicBezTo>
                        <a:pt x="1435" y="1104"/>
                        <a:pt x="1620" y="1095"/>
                        <a:pt x="1788" y="1039"/>
                      </a:cubicBezTo>
                      <a:lnTo>
                        <a:pt x="2005" y="970"/>
                      </a:lnTo>
                      <a:cubicBezTo>
                        <a:pt x="2055" y="957"/>
                        <a:pt x="2128" y="940"/>
                        <a:pt x="2157" y="940"/>
                      </a:cubicBezTo>
                      <a:cubicBezTo>
                        <a:pt x="2169" y="940"/>
                        <a:pt x="2174" y="943"/>
                        <a:pt x="2165" y="951"/>
                      </a:cubicBezTo>
                      <a:cubicBezTo>
                        <a:pt x="2165" y="951"/>
                        <a:pt x="2165" y="951"/>
                        <a:pt x="2165" y="951"/>
                      </a:cubicBezTo>
                      <a:cubicBezTo>
                        <a:pt x="2186" y="951"/>
                        <a:pt x="2299" y="1005"/>
                        <a:pt x="2376" y="1116"/>
                      </a:cubicBezTo>
                      <a:cubicBezTo>
                        <a:pt x="2458" y="1222"/>
                        <a:pt x="2548" y="1344"/>
                        <a:pt x="2632" y="1470"/>
                      </a:cubicBezTo>
                      <a:cubicBezTo>
                        <a:pt x="2799" y="1720"/>
                        <a:pt x="2992" y="1963"/>
                        <a:pt x="3220" y="2129"/>
                      </a:cubicBezTo>
                      <a:cubicBezTo>
                        <a:pt x="3329" y="2211"/>
                        <a:pt x="3462" y="2260"/>
                        <a:pt x="3578" y="2263"/>
                      </a:cubicBezTo>
                      <a:cubicBezTo>
                        <a:pt x="3599" y="2267"/>
                        <a:pt x="3619" y="2269"/>
                        <a:pt x="3639" y="2269"/>
                      </a:cubicBezTo>
                      <a:cubicBezTo>
                        <a:pt x="3727" y="2269"/>
                        <a:pt x="3801" y="2235"/>
                        <a:pt x="3861" y="2227"/>
                      </a:cubicBezTo>
                      <a:cubicBezTo>
                        <a:pt x="3999" y="2157"/>
                        <a:pt x="4064" y="2109"/>
                        <a:pt x="4064" y="2109"/>
                      </a:cubicBezTo>
                      <a:cubicBezTo>
                        <a:pt x="4065" y="2108"/>
                        <a:pt x="4065" y="2107"/>
                        <a:pt x="4062" y="2107"/>
                      </a:cubicBezTo>
                      <a:cubicBezTo>
                        <a:pt x="4048" y="2107"/>
                        <a:pt x="3972" y="2129"/>
                        <a:pt x="3870" y="2129"/>
                      </a:cubicBezTo>
                      <a:cubicBezTo>
                        <a:pt x="3734" y="2129"/>
                        <a:pt x="3550" y="2090"/>
                        <a:pt x="3405" y="1910"/>
                      </a:cubicBezTo>
                      <a:cubicBezTo>
                        <a:pt x="3259" y="1757"/>
                        <a:pt x="3158" y="1507"/>
                        <a:pt x="3017" y="1239"/>
                      </a:cubicBezTo>
                      <a:cubicBezTo>
                        <a:pt x="2943" y="1106"/>
                        <a:pt x="2874" y="957"/>
                        <a:pt x="2760" y="812"/>
                      </a:cubicBezTo>
                      <a:cubicBezTo>
                        <a:pt x="2651" y="673"/>
                        <a:pt x="2504" y="492"/>
                        <a:pt x="2202" y="444"/>
                      </a:cubicBezTo>
                      <a:cubicBezTo>
                        <a:pt x="2173" y="441"/>
                        <a:pt x="2148" y="440"/>
                        <a:pt x="2125" y="440"/>
                      </a:cubicBezTo>
                      <a:cubicBezTo>
                        <a:pt x="1998" y="440"/>
                        <a:pt x="1963" y="472"/>
                        <a:pt x="1889" y="485"/>
                      </a:cubicBezTo>
                      <a:lnTo>
                        <a:pt x="1651" y="568"/>
                      </a:lnTo>
                      <a:cubicBezTo>
                        <a:pt x="1521" y="616"/>
                        <a:pt x="1387" y="642"/>
                        <a:pt x="1260" y="656"/>
                      </a:cubicBezTo>
                      <a:cubicBezTo>
                        <a:pt x="1211" y="660"/>
                        <a:pt x="1163" y="662"/>
                        <a:pt x="1116" y="662"/>
                      </a:cubicBezTo>
                      <a:cubicBezTo>
                        <a:pt x="1039" y="662"/>
                        <a:pt x="965" y="656"/>
                        <a:pt x="892" y="640"/>
                      </a:cubicBezTo>
                      <a:cubicBezTo>
                        <a:pt x="778" y="615"/>
                        <a:pt x="664" y="576"/>
                        <a:pt x="574" y="518"/>
                      </a:cubicBezTo>
                      <a:cubicBezTo>
                        <a:pt x="387" y="406"/>
                        <a:pt x="241" y="290"/>
                        <a:pt x="150" y="172"/>
                      </a:cubicBezTo>
                      <a:cubicBezTo>
                        <a:pt x="59" y="60"/>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8497355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061"/>
        <p:cNvGrpSpPr/>
        <p:nvPr/>
      </p:nvGrpSpPr>
      <p:grpSpPr>
        <a:xfrm>
          <a:off x="0" y="0"/>
          <a:ext cx="0" cy="0"/>
          <a:chOff x="0" y="0"/>
          <a:chExt cx="0" cy="0"/>
        </a:xfrm>
      </p:grpSpPr>
      <p:sp>
        <p:nvSpPr>
          <p:cNvPr id="4" name="TextBox 3">
            <a:extLst>
              <a:ext uri="{FF2B5EF4-FFF2-40B4-BE49-F238E27FC236}">
                <a16:creationId xmlns:a16="http://schemas.microsoft.com/office/drawing/2014/main" id="{F645CAD3-8F45-57C8-BB35-945BA206E4BC}"/>
              </a:ext>
            </a:extLst>
          </p:cNvPr>
          <p:cNvSpPr txBox="1"/>
          <p:nvPr/>
        </p:nvSpPr>
        <p:spPr>
          <a:xfrm>
            <a:off x="1506202" y="462381"/>
            <a:ext cx="6026726" cy="717761"/>
          </a:xfrm>
          <a:prstGeom prst="rect">
            <a:avLst/>
          </a:prstGeom>
          <a:noFill/>
        </p:spPr>
        <p:txBody>
          <a:bodyPr wrap="square">
            <a:spAutoFit/>
          </a:bodyPr>
          <a:lstStyle/>
          <a:p>
            <a:pPr marL="0" marR="0" algn="ctr" rtl="1">
              <a:lnSpc>
                <a:spcPct val="107000"/>
              </a:lnSpc>
              <a:spcBef>
                <a:spcPts val="0"/>
              </a:spcBef>
              <a:spcAft>
                <a:spcPts val="800"/>
              </a:spcAft>
            </a:pPr>
            <a:r>
              <a:rPr lang="he-IL" sz="4000" b="1" kern="100">
                <a:solidFill>
                  <a:schemeClr val="accent1"/>
                </a:solidFill>
                <a:effectLst/>
                <a:latin typeface="Calibri" panose="020F0502020204030204" pitchFamily="34" charset="0"/>
                <a:ea typeface="Calibri" panose="020F0502020204030204" pitchFamily="34" charset="0"/>
                <a:cs typeface="Calibri" panose="020F0502020204030204" pitchFamily="34" charset="0"/>
              </a:rPr>
              <a:t>אתגרים</a:t>
            </a:r>
            <a:endParaRPr lang="en-US" sz="4000" b="1" kern="100">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p:txBody>
      </p:sp>
      <p:grpSp>
        <p:nvGrpSpPr>
          <p:cNvPr id="1037" name="Group 1036">
            <a:extLst>
              <a:ext uri="{FF2B5EF4-FFF2-40B4-BE49-F238E27FC236}">
                <a16:creationId xmlns:a16="http://schemas.microsoft.com/office/drawing/2014/main" id="{4BCA7AA6-A9AD-6D58-10CB-CFEE309101CA}"/>
              </a:ext>
            </a:extLst>
          </p:cNvPr>
          <p:cNvGrpSpPr/>
          <p:nvPr/>
        </p:nvGrpSpPr>
        <p:grpSpPr>
          <a:xfrm>
            <a:off x="7909630" y="1342424"/>
            <a:ext cx="748595" cy="664369"/>
            <a:chOff x="7909630" y="1342424"/>
            <a:chExt cx="748595" cy="664369"/>
          </a:xfrm>
        </p:grpSpPr>
        <p:sp>
          <p:nvSpPr>
            <p:cNvPr id="63" name="Google Shape;178;p33">
              <a:extLst>
                <a:ext uri="{FF2B5EF4-FFF2-40B4-BE49-F238E27FC236}">
                  <a16:creationId xmlns:a16="http://schemas.microsoft.com/office/drawing/2014/main" id="{E06B3353-1AC5-83C6-906A-CA65931E3294}"/>
                </a:ext>
              </a:extLst>
            </p:cNvPr>
            <p:cNvSpPr/>
            <p:nvPr/>
          </p:nvSpPr>
          <p:spPr>
            <a:xfrm>
              <a:off x="7948920" y="1342424"/>
              <a:ext cx="670014" cy="664369"/>
            </a:xfrm>
            <a:prstGeom prst="ellipse">
              <a:avLst/>
            </a:prstGeom>
            <a:gradFill>
              <a:gsLst>
                <a:gs pos="0">
                  <a:srgbClr val="E4F1F2"/>
                </a:gs>
                <a:gs pos="100000">
                  <a:srgbClr val="D0E7EA"/>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endParaRPr>
            </a:p>
          </p:txBody>
        </p:sp>
        <p:sp>
          <p:nvSpPr>
            <p:cNvPr id="1027" name="Google Shape;190;p33">
              <a:extLst>
                <a:ext uri="{FF2B5EF4-FFF2-40B4-BE49-F238E27FC236}">
                  <a16:creationId xmlns:a16="http://schemas.microsoft.com/office/drawing/2014/main" id="{4C809A64-E2B4-C87A-5AE2-F65EF3DCEA98}"/>
                </a:ext>
              </a:extLst>
            </p:cNvPr>
            <p:cNvSpPr txBox="1">
              <a:spLocks/>
            </p:cNvSpPr>
            <p:nvPr/>
          </p:nvSpPr>
          <p:spPr>
            <a:xfrm>
              <a:off x="7909630" y="1451926"/>
              <a:ext cx="748595" cy="4453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oboto"/>
                <a:buNone/>
                <a:defRPr sz="3600" b="1" i="0" u="none" strike="noStrike" cap="none">
                  <a:solidFill>
                    <a:srgbClr val="101122"/>
                  </a:solidFill>
                  <a:latin typeface="Roboto"/>
                  <a:ea typeface="Roboto"/>
                  <a:cs typeface="Roboto"/>
                  <a:sym typeface="Roboto"/>
                </a:defRPr>
              </a:lvl1pPr>
              <a:lvl2pPr marR="0" lvl="1"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2pPr>
              <a:lvl3pPr marR="0" lvl="2"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3pPr>
              <a:lvl4pPr marR="0" lvl="3"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4pPr>
              <a:lvl5pPr marR="0" lvl="4"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5pPr>
              <a:lvl6pPr marR="0" lvl="5"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6pPr>
              <a:lvl7pPr marR="0" lvl="6"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7pPr>
              <a:lvl8pPr marR="0" lvl="7"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8pPr>
              <a:lvl9pPr marR="0" lvl="8"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9pPr>
            </a:lstStyle>
            <a:p>
              <a:pPr marL="0" marR="0" lvl="0" indent="0" algn="ctr" defTabSz="914400" rtl="0" eaLnBrk="1" fontAlgn="auto" latinLnBrk="0" hangingPunct="1">
                <a:lnSpc>
                  <a:spcPct val="100000"/>
                </a:lnSpc>
                <a:spcBef>
                  <a:spcPts val="0"/>
                </a:spcBef>
                <a:spcAft>
                  <a:spcPts val="0"/>
                </a:spcAft>
                <a:buClr>
                  <a:srgbClr val="000000"/>
                </a:buClr>
                <a:buSzPts val="3600"/>
                <a:buFont typeface="Roboto"/>
                <a:buNone/>
                <a:tabLst/>
                <a:defRPr/>
              </a:pPr>
              <a:r>
                <a:rPr kumimoji="0" lang="he-IL" sz="2200" b="1" i="0" u="none" strike="noStrike" kern="0" cap="none" spc="0" normalizeH="0" baseline="0" noProof="0">
                  <a:ln>
                    <a:noFill/>
                  </a:ln>
                  <a:solidFill>
                    <a:srgbClr val="101122"/>
                  </a:solidFill>
                  <a:effectLst/>
                  <a:uLnTx/>
                  <a:uFillTx/>
                  <a:latin typeface="Roboto"/>
                  <a:ea typeface="Roboto"/>
                  <a:cs typeface="Roboto"/>
                  <a:sym typeface="Roboto"/>
                </a:rPr>
                <a:t>01</a:t>
              </a:r>
            </a:p>
          </p:txBody>
        </p:sp>
      </p:grpSp>
      <p:grpSp>
        <p:nvGrpSpPr>
          <p:cNvPr id="1042" name="Group 1041">
            <a:extLst>
              <a:ext uri="{FF2B5EF4-FFF2-40B4-BE49-F238E27FC236}">
                <a16:creationId xmlns:a16="http://schemas.microsoft.com/office/drawing/2014/main" id="{1129C570-C9FC-1884-F048-AE3FB4E2E1C5}"/>
              </a:ext>
            </a:extLst>
          </p:cNvPr>
          <p:cNvGrpSpPr/>
          <p:nvPr/>
        </p:nvGrpSpPr>
        <p:grpSpPr>
          <a:xfrm>
            <a:off x="7909630" y="2409224"/>
            <a:ext cx="748595" cy="664369"/>
            <a:chOff x="7909630" y="1342424"/>
            <a:chExt cx="748595" cy="664369"/>
          </a:xfrm>
        </p:grpSpPr>
        <p:sp>
          <p:nvSpPr>
            <p:cNvPr id="1043" name="Google Shape;178;p33">
              <a:extLst>
                <a:ext uri="{FF2B5EF4-FFF2-40B4-BE49-F238E27FC236}">
                  <a16:creationId xmlns:a16="http://schemas.microsoft.com/office/drawing/2014/main" id="{B3368C5A-7022-A85F-3C2E-1663C57E48B6}"/>
                </a:ext>
              </a:extLst>
            </p:cNvPr>
            <p:cNvSpPr/>
            <p:nvPr/>
          </p:nvSpPr>
          <p:spPr>
            <a:xfrm>
              <a:off x="7948920" y="1342424"/>
              <a:ext cx="670014" cy="664369"/>
            </a:xfrm>
            <a:prstGeom prst="ellipse">
              <a:avLst/>
            </a:prstGeom>
            <a:gradFill>
              <a:gsLst>
                <a:gs pos="0">
                  <a:srgbClr val="E4F1F2"/>
                </a:gs>
                <a:gs pos="100000">
                  <a:srgbClr val="D0E7EA"/>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endParaRPr>
            </a:p>
          </p:txBody>
        </p:sp>
        <p:sp>
          <p:nvSpPr>
            <p:cNvPr id="1045" name="Google Shape;190;p33">
              <a:extLst>
                <a:ext uri="{FF2B5EF4-FFF2-40B4-BE49-F238E27FC236}">
                  <a16:creationId xmlns:a16="http://schemas.microsoft.com/office/drawing/2014/main" id="{C34D3B24-5EE3-3951-87F8-0AFF0C15EA21}"/>
                </a:ext>
              </a:extLst>
            </p:cNvPr>
            <p:cNvSpPr txBox="1">
              <a:spLocks/>
            </p:cNvSpPr>
            <p:nvPr/>
          </p:nvSpPr>
          <p:spPr>
            <a:xfrm>
              <a:off x="7909630" y="1451926"/>
              <a:ext cx="748595" cy="4453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oboto"/>
                <a:buNone/>
                <a:defRPr sz="3600" b="1" i="0" u="none" strike="noStrike" cap="none">
                  <a:solidFill>
                    <a:srgbClr val="101122"/>
                  </a:solidFill>
                  <a:latin typeface="Roboto"/>
                  <a:ea typeface="Roboto"/>
                  <a:cs typeface="Roboto"/>
                  <a:sym typeface="Roboto"/>
                </a:defRPr>
              </a:lvl1pPr>
              <a:lvl2pPr marR="0" lvl="1"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2pPr>
              <a:lvl3pPr marR="0" lvl="2"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3pPr>
              <a:lvl4pPr marR="0" lvl="3"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4pPr>
              <a:lvl5pPr marR="0" lvl="4"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5pPr>
              <a:lvl6pPr marR="0" lvl="5"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6pPr>
              <a:lvl7pPr marR="0" lvl="6"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7pPr>
              <a:lvl8pPr marR="0" lvl="7"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8pPr>
              <a:lvl9pPr marR="0" lvl="8"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9pPr>
            </a:lstStyle>
            <a:p>
              <a:pPr marL="0" marR="0" lvl="0" indent="0" algn="ctr" defTabSz="914400" rtl="0" eaLnBrk="1" fontAlgn="auto" latinLnBrk="0" hangingPunct="1">
                <a:lnSpc>
                  <a:spcPct val="100000"/>
                </a:lnSpc>
                <a:spcBef>
                  <a:spcPts val="0"/>
                </a:spcBef>
                <a:spcAft>
                  <a:spcPts val="0"/>
                </a:spcAft>
                <a:buClr>
                  <a:srgbClr val="000000"/>
                </a:buClr>
                <a:buSzPts val="3600"/>
                <a:buFont typeface="Roboto"/>
                <a:buNone/>
                <a:tabLst/>
                <a:defRPr/>
              </a:pPr>
              <a:r>
                <a:rPr kumimoji="0" lang="he-IL" sz="2200" b="1" i="0" u="none" strike="noStrike" kern="0" cap="none" spc="0" normalizeH="0" baseline="0" noProof="0">
                  <a:ln>
                    <a:noFill/>
                  </a:ln>
                  <a:solidFill>
                    <a:srgbClr val="101122"/>
                  </a:solidFill>
                  <a:effectLst/>
                  <a:uLnTx/>
                  <a:uFillTx/>
                  <a:latin typeface="Roboto"/>
                  <a:ea typeface="Roboto"/>
                  <a:cs typeface="Roboto"/>
                  <a:sym typeface="Roboto"/>
                </a:rPr>
                <a:t>02</a:t>
              </a:r>
            </a:p>
          </p:txBody>
        </p:sp>
      </p:grpSp>
      <p:grpSp>
        <p:nvGrpSpPr>
          <p:cNvPr id="1046" name="Group 1045">
            <a:extLst>
              <a:ext uri="{FF2B5EF4-FFF2-40B4-BE49-F238E27FC236}">
                <a16:creationId xmlns:a16="http://schemas.microsoft.com/office/drawing/2014/main" id="{143D0E3F-D1C8-6AD6-1D77-6A918E29FA6C}"/>
              </a:ext>
            </a:extLst>
          </p:cNvPr>
          <p:cNvGrpSpPr/>
          <p:nvPr/>
        </p:nvGrpSpPr>
        <p:grpSpPr>
          <a:xfrm>
            <a:off x="7909629" y="3585526"/>
            <a:ext cx="748595" cy="664369"/>
            <a:chOff x="7909630" y="1342424"/>
            <a:chExt cx="748595" cy="664369"/>
          </a:xfrm>
        </p:grpSpPr>
        <p:sp>
          <p:nvSpPr>
            <p:cNvPr id="1051" name="Google Shape;178;p33">
              <a:extLst>
                <a:ext uri="{FF2B5EF4-FFF2-40B4-BE49-F238E27FC236}">
                  <a16:creationId xmlns:a16="http://schemas.microsoft.com/office/drawing/2014/main" id="{34107C6E-9D80-526F-C0C1-C2193F1E820C}"/>
                </a:ext>
              </a:extLst>
            </p:cNvPr>
            <p:cNvSpPr/>
            <p:nvPr/>
          </p:nvSpPr>
          <p:spPr>
            <a:xfrm>
              <a:off x="7948920" y="1342424"/>
              <a:ext cx="670014" cy="664369"/>
            </a:xfrm>
            <a:prstGeom prst="ellipse">
              <a:avLst/>
            </a:prstGeom>
            <a:gradFill>
              <a:gsLst>
                <a:gs pos="0">
                  <a:srgbClr val="E4F1F2"/>
                </a:gs>
                <a:gs pos="100000">
                  <a:srgbClr val="D0E7EA"/>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endParaRPr>
            </a:p>
          </p:txBody>
        </p:sp>
        <p:sp>
          <p:nvSpPr>
            <p:cNvPr id="1062" name="Google Shape;190;p33">
              <a:extLst>
                <a:ext uri="{FF2B5EF4-FFF2-40B4-BE49-F238E27FC236}">
                  <a16:creationId xmlns:a16="http://schemas.microsoft.com/office/drawing/2014/main" id="{4F2B14E6-7A4A-E027-7110-BC97F6CF1621}"/>
                </a:ext>
              </a:extLst>
            </p:cNvPr>
            <p:cNvSpPr txBox="1">
              <a:spLocks/>
            </p:cNvSpPr>
            <p:nvPr/>
          </p:nvSpPr>
          <p:spPr>
            <a:xfrm>
              <a:off x="7909630" y="1451926"/>
              <a:ext cx="748595" cy="4453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oboto"/>
                <a:buNone/>
                <a:defRPr sz="3600" b="1" i="0" u="none" strike="noStrike" cap="none">
                  <a:solidFill>
                    <a:srgbClr val="101122"/>
                  </a:solidFill>
                  <a:latin typeface="Roboto"/>
                  <a:ea typeface="Roboto"/>
                  <a:cs typeface="Roboto"/>
                  <a:sym typeface="Roboto"/>
                </a:defRPr>
              </a:lvl1pPr>
              <a:lvl2pPr marR="0" lvl="1"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2pPr>
              <a:lvl3pPr marR="0" lvl="2"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3pPr>
              <a:lvl4pPr marR="0" lvl="3"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4pPr>
              <a:lvl5pPr marR="0" lvl="4"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5pPr>
              <a:lvl6pPr marR="0" lvl="5"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6pPr>
              <a:lvl7pPr marR="0" lvl="6"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7pPr>
              <a:lvl8pPr marR="0" lvl="7"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8pPr>
              <a:lvl9pPr marR="0" lvl="8"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9pPr>
            </a:lstStyle>
            <a:p>
              <a:pPr marL="0" marR="0" lvl="0" indent="0" algn="ctr" defTabSz="914400" rtl="0" eaLnBrk="1" fontAlgn="auto" latinLnBrk="0" hangingPunct="1">
                <a:lnSpc>
                  <a:spcPct val="100000"/>
                </a:lnSpc>
                <a:spcBef>
                  <a:spcPts val="0"/>
                </a:spcBef>
                <a:spcAft>
                  <a:spcPts val="0"/>
                </a:spcAft>
                <a:buClr>
                  <a:srgbClr val="000000"/>
                </a:buClr>
                <a:buSzPts val="3600"/>
                <a:buFont typeface="Roboto"/>
                <a:buNone/>
                <a:tabLst/>
                <a:defRPr/>
              </a:pPr>
              <a:r>
                <a:rPr kumimoji="0" lang="he-IL" sz="2200" b="1" i="0" u="none" strike="noStrike" kern="0" cap="none" spc="0" normalizeH="0" baseline="0" noProof="0">
                  <a:ln>
                    <a:noFill/>
                  </a:ln>
                  <a:solidFill>
                    <a:srgbClr val="101122"/>
                  </a:solidFill>
                  <a:effectLst/>
                  <a:uLnTx/>
                  <a:uFillTx/>
                  <a:latin typeface="Roboto"/>
                  <a:ea typeface="Roboto"/>
                  <a:cs typeface="Roboto"/>
                  <a:sym typeface="Roboto"/>
                </a:rPr>
                <a:t>03</a:t>
              </a:r>
            </a:p>
          </p:txBody>
        </p:sp>
      </p:grpSp>
      <p:grpSp>
        <p:nvGrpSpPr>
          <p:cNvPr id="1072" name="Group 1071">
            <a:extLst>
              <a:ext uri="{FF2B5EF4-FFF2-40B4-BE49-F238E27FC236}">
                <a16:creationId xmlns:a16="http://schemas.microsoft.com/office/drawing/2014/main" id="{C2C1F456-954A-06DF-0705-935AC39A107F}"/>
              </a:ext>
            </a:extLst>
          </p:cNvPr>
          <p:cNvGrpSpPr/>
          <p:nvPr/>
        </p:nvGrpSpPr>
        <p:grpSpPr>
          <a:xfrm>
            <a:off x="3425736" y="1342424"/>
            <a:ext cx="748595" cy="664369"/>
            <a:chOff x="7909630" y="1342424"/>
            <a:chExt cx="748595" cy="664369"/>
          </a:xfrm>
        </p:grpSpPr>
        <p:sp>
          <p:nvSpPr>
            <p:cNvPr id="1073" name="Google Shape;178;p33">
              <a:extLst>
                <a:ext uri="{FF2B5EF4-FFF2-40B4-BE49-F238E27FC236}">
                  <a16:creationId xmlns:a16="http://schemas.microsoft.com/office/drawing/2014/main" id="{6EFE0739-A71F-8611-36AD-5C3AD75599F1}"/>
                </a:ext>
              </a:extLst>
            </p:cNvPr>
            <p:cNvSpPr/>
            <p:nvPr/>
          </p:nvSpPr>
          <p:spPr>
            <a:xfrm>
              <a:off x="7948920" y="1342424"/>
              <a:ext cx="670014" cy="664369"/>
            </a:xfrm>
            <a:prstGeom prst="ellipse">
              <a:avLst/>
            </a:prstGeom>
            <a:gradFill>
              <a:gsLst>
                <a:gs pos="0">
                  <a:srgbClr val="E4F1F2"/>
                </a:gs>
                <a:gs pos="100000">
                  <a:srgbClr val="D0E7EA"/>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endParaRPr>
            </a:p>
          </p:txBody>
        </p:sp>
        <p:sp>
          <p:nvSpPr>
            <p:cNvPr id="1074" name="Google Shape;190;p33">
              <a:extLst>
                <a:ext uri="{FF2B5EF4-FFF2-40B4-BE49-F238E27FC236}">
                  <a16:creationId xmlns:a16="http://schemas.microsoft.com/office/drawing/2014/main" id="{997B8CA6-8F57-90F7-2ABF-8EB8D519F175}"/>
                </a:ext>
              </a:extLst>
            </p:cNvPr>
            <p:cNvSpPr txBox="1">
              <a:spLocks/>
            </p:cNvSpPr>
            <p:nvPr/>
          </p:nvSpPr>
          <p:spPr>
            <a:xfrm>
              <a:off x="7909630" y="1451926"/>
              <a:ext cx="748595" cy="4453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oboto"/>
                <a:buNone/>
                <a:defRPr sz="3600" b="1" i="0" u="none" strike="noStrike" cap="none">
                  <a:solidFill>
                    <a:srgbClr val="101122"/>
                  </a:solidFill>
                  <a:latin typeface="Roboto"/>
                  <a:ea typeface="Roboto"/>
                  <a:cs typeface="Roboto"/>
                  <a:sym typeface="Roboto"/>
                </a:defRPr>
              </a:lvl1pPr>
              <a:lvl2pPr marR="0" lvl="1"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2pPr>
              <a:lvl3pPr marR="0" lvl="2"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3pPr>
              <a:lvl4pPr marR="0" lvl="3"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4pPr>
              <a:lvl5pPr marR="0" lvl="4"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5pPr>
              <a:lvl6pPr marR="0" lvl="5"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6pPr>
              <a:lvl7pPr marR="0" lvl="6"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7pPr>
              <a:lvl8pPr marR="0" lvl="7"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8pPr>
              <a:lvl9pPr marR="0" lvl="8"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9pPr>
            </a:lstStyle>
            <a:p>
              <a:pPr marL="0" marR="0" lvl="0" indent="0" algn="ctr" defTabSz="914400" rtl="0" eaLnBrk="1" fontAlgn="auto" latinLnBrk="0" hangingPunct="1">
                <a:lnSpc>
                  <a:spcPct val="100000"/>
                </a:lnSpc>
                <a:spcBef>
                  <a:spcPts val="0"/>
                </a:spcBef>
                <a:spcAft>
                  <a:spcPts val="0"/>
                </a:spcAft>
                <a:buClr>
                  <a:srgbClr val="000000"/>
                </a:buClr>
                <a:buSzPts val="3600"/>
                <a:buFont typeface="Roboto"/>
                <a:buNone/>
                <a:tabLst/>
                <a:defRPr/>
              </a:pPr>
              <a:r>
                <a:rPr kumimoji="0" lang="he-IL" sz="2200" b="1" i="0" u="none" strike="noStrike" kern="0" cap="none" spc="0" normalizeH="0" baseline="0" noProof="0">
                  <a:ln>
                    <a:noFill/>
                  </a:ln>
                  <a:solidFill>
                    <a:srgbClr val="101122"/>
                  </a:solidFill>
                  <a:effectLst/>
                  <a:uLnTx/>
                  <a:uFillTx/>
                  <a:latin typeface="Roboto"/>
                  <a:ea typeface="Roboto"/>
                  <a:cs typeface="Roboto"/>
                  <a:sym typeface="Roboto"/>
                </a:rPr>
                <a:t>04</a:t>
              </a:r>
            </a:p>
          </p:txBody>
        </p:sp>
      </p:grpSp>
      <p:grpSp>
        <p:nvGrpSpPr>
          <p:cNvPr id="1075" name="Group 1074">
            <a:extLst>
              <a:ext uri="{FF2B5EF4-FFF2-40B4-BE49-F238E27FC236}">
                <a16:creationId xmlns:a16="http://schemas.microsoft.com/office/drawing/2014/main" id="{046DC577-A3DE-3CA9-0D72-BD8E6B56C997}"/>
              </a:ext>
            </a:extLst>
          </p:cNvPr>
          <p:cNvGrpSpPr/>
          <p:nvPr/>
        </p:nvGrpSpPr>
        <p:grpSpPr>
          <a:xfrm>
            <a:off x="3425736" y="2409224"/>
            <a:ext cx="748595" cy="664369"/>
            <a:chOff x="7909630" y="1342424"/>
            <a:chExt cx="748595" cy="664369"/>
          </a:xfrm>
        </p:grpSpPr>
        <p:sp>
          <p:nvSpPr>
            <p:cNvPr id="1076" name="Google Shape;178;p33">
              <a:extLst>
                <a:ext uri="{FF2B5EF4-FFF2-40B4-BE49-F238E27FC236}">
                  <a16:creationId xmlns:a16="http://schemas.microsoft.com/office/drawing/2014/main" id="{26104C78-D47F-8733-4B54-39C4EB359756}"/>
                </a:ext>
              </a:extLst>
            </p:cNvPr>
            <p:cNvSpPr/>
            <p:nvPr/>
          </p:nvSpPr>
          <p:spPr>
            <a:xfrm>
              <a:off x="7948920" y="1342424"/>
              <a:ext cx="670014" cy="664369"/>
            </a:xfrm>
            <a:prstGeom prst="ellipse">
              <a:avLst/>
            </a:prstGeom>
            <a:gradFill>
              <a:gsLst>
                <a:gs pos="0">
                  <a:srgbClr val="E4F1F2"/>
                </a:gs>
                <a:gs pos="100000">
                  <a:srgbClr val="D0E7EA"/>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endParaRPr>
            </a:p>
          </p:txBody>
        </p:sp>
        <p:sp>
          <p:nvSpPr>
            <p:cNvPr id="1077" name="Google Shape;190;p33">
              <a:extLst>
                <a:ext uri="{FF2B5EF4-FFF2-40B4-BE49-F238E27FC236}">
                  <a16:creationId xmlns:a16="http://schemas.microsoft.com/office/drawing/2014/main" id="{032ACD0D-82F8-4B15-219E-037F8A07C7B5}"/>
                </a:ext>
              </a:extLst>
            </p:cNvPr>
            <p:cNvSpPr txBox="1">
              <a:spLocks/>
            </p:cNvSpPr>
            <p:nvPr/>
          </p:nvSpPr>
          <p:spPr>
            <a:xfrm>
              <a:off x="7909630" y="1451926"/>
              <a:ext cx="748595" cy="4453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oboto"/>
                <a:buNone/>
                <a:defRPr sz="3600" b="1" i="0" u="none" strike="noStrike" cap="none">
                  <a:solidFill>
                    <a:srgbClr val="101122"/>
                  </a:solidFill>
                  <a:latin typeface="Roboto"/>
                  <a:ea typeface="Roboto"/>
                  <a:cs typeface="Roboto"/>
                  <a:sym typeface="Roboto"/>
                </a:defRPr>
              </a:lvl1pPr>
              <a:lvl2pPr marR="0" lvl="1"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2pPr>
              <a:lvl3pPr marR="0" lvl="2"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3pPr>
              <a:lvl4pPr marR="0" lvl="3"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4pPr>
              <a:lvl5pPr marR="0" lvl="4"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5pPr>
              <a:lvl6pPr marR="0" lvl="5"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6pPr>
              <a:lvl7pPr marR="0" lvl="6"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7pPr>
              <a:lvl8pPr marR="0" lvl="7"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8pPr>
              <a:lvl9pPr marR="0" lvl="8" algn="ctr"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9pPr>
            </a:lstStyle>
            <a:p>
              <a:pPr marL="0" marR="0" lvl="0" indent="0" algn="ctr" defTabSz="914400" rtl="0" eaLnBrk="1" fontAlgn="auto" latinLnBrk="0" hangingPunct="1">
                <a:lnSpc>
                  <a:spcPct val="100000"/>
                </a:lnSpc>
                <a:spcBef>
                  <a:spcPts val="0"/>
                </a:spcBef>
                <a:spcAft>
                  <a:spcPts val="0"/>
                </a:spcAft>
                <a:buClr>
                  <a:srgbClr val="000000"/>
                </a:buClr>
                <a:buSzPts val="3600"/>
                <a:buFont typeface="Roboto"/>
                <a:buNone/>
                <a:tabLst/>
                <a:defRPr/>
              </a:pPr>
              <a:r>
                <a:rPr kumimoji="0" lang="he-IL" sz="2200" b="1" i="0" u="none" strike="noStrike" kern="0" cap="none" spc="0" normalizeH="0" baseline="0" noProof="0">
                  <a:ln>
                    <a:noFill/>
                  </a:ln>
                  <a:solidFill>
                    <a:srgbClr val="101122"/>
                  </a:solidFill>
                  <a:effectLst/>
                  <a:uLnTx/>
                  <a:uFillTx/>
                  <a:latin typeface="Roboto"/>
                  <a:ea typeface="Roboto"/>
                  <a:cs typeface="Roboto"/>
                  <a:sym typeface="Roboto"/>
                </a:rPr>
                <a:t>05</a:t>
              </a:r>
            </a:p>
          </p:txBody>
        </p:sp>
      </p:grpSp>
      <p:sp>
        <p:nvSpPr>
          <p:cNvPr id="1081" name="TextBox 1080">
            <a:extLst>
              <a:ext uri="{FF2B5EF4-FFF2-40B4-BE49-F238E27FC236}">
                <a16:creationId xmlns:a16="http://schemas.microsoft.com/office/drawing/2014/main" id="{3D15AC0E-A3D4-EDCE-A7CD-BCC23480A88B}"/>
              </a:ext>
            </a:extLst>
          </p:cNvPr>
          <p:cNvSpPr txBox="1"/>
          <p:nvPr/>
        </p:nvSpPr>
        <p:spPr>
          <a:xfrm>
            <a:off x="5739394" y="1471624"/>
            <a:ext cx="2323826" cy="400110"/>
          </a:xfrm>
          <a:prstGeom prst="rect">
            <a:avLst/>
          </a:prstGeom>
          <a:noFill/>
          <a:ln>
            <a:noFill/>
          </a:ln>
        </p:spPr>
        <p:txBody>
          <a:bodyPr wrap="square" rtlCol="1">
            <a:spAutoFit/>
          </a:bodyPr>
          <a:lstStyle/>
          <a:p>
            <a:pPr algn="ctr" rtl="1"/>
            <a:r>
              <a:rPr lang="he-IL" sz="2000">
                <a:solidFill>
                  <a:schemeClr val="accent1"/>
                </a:solidFill>
                <a:latin typeface="Calibri" panose="020F0502020204030204" pitchFamily="34" charset="0"/>
                <a:ea typeface="Calibri" panose="020F0502020204030204" pitchFamily="34" charset="0"/>
                <a:cs typeface="Calibri" panose="020F0502020204030204" pitchFamily="34" charset="0"/>
              </a:rPr>
              <a:t>בחירת קוד מתאים</a:t>
            </a:r>
          </a:p>
        </p:txBody>
      </p:sp>
      <p:sp>
        <p:nvSpPr>
          <p:cNvPr id="1082" name="TextBox 1081">
            <a:extLst>
              <a:ext uri="{FF2B5EF4-FFF2-40B4-BE49-F238E27FC236}">
                <a16:creationId xmlns:a16="http://schemas.microsoft.com/office/drawing/2014/main" id="{F4EE2DD8-5A74-CB9F-EFEC-1A0FBF90EB27}"/>
              </a:ext>
            </a:extLst>
          </p:cNvPr>
          <p:cNvSpPr txBox="1"/>
          <p:nvPr/>
        </p:nvSpPr>
        <p:spPr>
          <a:xfrm>
            <a:off x="5739394" y="2434782"/>
            <a:ext cx="2323826" cy="707886"/>
          </a:xfrm>
          <a:prstGeom prst="rect">
            <a:avLst/>
          </a:prstGeom>
          <a:noFill/>
          <a:ln>
            <a:noFill/>
          </a:ln>
        </p:spPr>
        <p:txBody>
          <a:bodyPr wrap="square" rtlCol="1">
            <a:spAutoFit/>
          </a:bodyPr>
          <a:lstStyle/>
          <a:p>
            <a:pPr algn="ctr" rtl="1"/>
            <a:r>
              <a:rPr lang="he-IL" sz="2000">
                <a:solidFill>
                  <a:schemeClr val="accent1"/>
                </a:solidFill>
                <a:latin typeface="Calibri" panose="020F0502020204030204" pitchFamily="34" charset="0"/>
                <a:ea typeface="Calibri" panose="020F0502020204030204" pitchFamily="34" charset="0"/>
                <a:cs typeface="Calibri" panose="020F0502020204030204" pitchFamily="34" charset="0"/>
              </a:rPr>
              <a:t>הבדלה בין 2 גישות להכנת נתוני תמונה</a:t>
            </a:r>
          </a:p>
        </p:txBody>
      </p:sp>
      <p:sp>
        <p:nvSpPr>
          <p:cNvPr id="1083" name="TextBox 1082">
            <a:extLst>
              <a:ext uri="{FF2B5EF4-FFF2-40B4-BE49-F238E27FC236}">
                <a16:creationId xmlns:a16="http://schemas.microsoft.com/office/drawing/2014/main" id="{B685E372-0B53-102A-578F-9BCE3731DF63}"/>
              </a:ext>
            </a:extLst>
          </p:cNvPr>
          <p:cNvSpPr txBox="1"/>
          <p:nvPr/>
        </p:nvSpPr>
        <p:spPr>
          <a:xfrm>
            <a:off x="4611290" y="3680159"/>
            <a:ext cx="3298339" cy="707886"/>
          </a:xfrm>
          <a:prstGeom prst="rect">
            <a:avLst/>
          </a:prstGeom>
          <a:noFill/>
          <a:ln>
            <a:noFill/>
          </a:ln>
        </p:spPr>
        <p:txBody>
          <a:bodyPr wrap="square" rtlCol="1">
            <a:spAutoFit/>
          </a:bodyPr>
          <a:lstStyle/>
          <a:p>
            <a:pPr algn="r" rtl="1"/>
            <a:r>
              <a:rPr lang="he-IL" sz="2000">
                <a:solidFill>
                  <a:schemeClr val="accent1"/>
                </a:solidFill>
                <a:latin typeface="Calibri" panose="020F0502020204030204" pitchFamily="34" charset="0"/>
                <a:ea typeface="Calibri" panose="020F0502020204030204" pitchFamily="34" charset="0"/>
                <a:cs typeface="Calibri" panose="020F0502020204030204" pitchFamily="34" charset="0"/>
              </a:rPr>
              <a:t>חוסר יכולת להבדיל בעצמנו בין סוגי הגידולים</a:t>
            </a:r>
          </a:p>
        </p:txBody>
      </p:sp>
      <p:sp>
        <p:nvSpPr>
          <p:cNvPr id="1084" name="TextBox 1083">
            <a:extLst>
              <a:ext uri="{FF2B5EF4-FFF2-40B4-BE49-F238E27FC236}">
                <a16:creationId xmlns:a16="http://schemas.microsoft.com/office/drawing/2014/main" id="{AE41FAFA-6E03-D5CF-0296-878AC5A24BAE}"/>
              </a:ext>
            </a:extLst>
          </p:cNvPr>
          <p:cNvSpPr txBox="1"/>
          <p:nvPr/>
        </p:nvSpPr>
        <p:spPr>
          <a:xfrm>
            <a:off x="828675" y="1478779"/>
            <a:ext cx="2787851" cy="400110"/>
          </a:xfrm>
          <a:prstGeom prst="rect">
            <a:avLst/>
          </a:prstGeom>
          <a:noFill/>
          <a:ln>
            <a:noFill/>
          </a:ln>
        </p:spPr>
        <p:txBody>
          <a:bodyPr wrap="square" rtlCol="1">
            <a:spAutoFit/>
          </a:bodyPr>
          <a:lstStyle/>
          <a:p>
            <a:pPr algn="ctr" rtl="1"/>
            <a:r>
              <a:rPr lang="he-IL" sz="2000">
                <a:solidFill>
                  <a:schemeClr val="accent1"/>
                </a:solidFill>
                <a:latin typeface="Calibri" panose="020F0502020204030204" pitchFamily="34" charset="0"/>
                <a:ea typeface="Calibri" panose="020F0502020204030204" pitchFamily="34" charset="0"/>
                <a:cs typeface="Calibri" panose="020F0502020204030204" pitchFamily="34" charset="0"/>
              </a:rPr>
              <a:t>חוסר איזון בין המחלקות</a:t>
            </a:r>
          </a:p>
        </p:txBody>
      </p:sp>
      <p:sp>
        <p:nvSpPr>
          <p:cNvPr id="1086" name="TextBox 1085">
            <a:extLst>
              <a:ext uri="{FF2B5EF4-FFF2-40B4-BE49-F238E27FC236}">
                <a16:creationId xmlns:a16="http://schemas.microsoft.com/office/drawing/2014/main" id="{8E9FCDED-C599-CC88-5D72-81A8DBC51CED}"/>
              </a:ext>
            </a:extLst>
          </p:cNvPr>
          <p:cNvSpPr txBox="1"/>
          <p:nvPr/>
        </p:nvSpPr>
        <p:spPr>
          <a:xfrm>
            <a:off x="985983" y="2541353"/>
            <a:ext cx="2787851" cy="400110"/>
          </a:xfrm>
          <a:prstGeom prst="rect">
            <a:avLst/>
          </a:prstGeom>
          <a:noFill/>
          <a:ln>
            <a:noFill/>
          </a:ln>
        </p:spPr>
        <p:txBody>
          <a:bodyPr wrap="square" rtlCol="1">
            <a:spAutoFit/>
          </a:bodyPr>
          <a:lstStyle/>
          <a:p>
            <a:pPr algn="ctr" rtl="1"/>
            <a:r>
              <a:rPr lang="he-IL" sz="2000">
                <a:solidFill>
                  <a:schemeClr val="accent1"/>
                </a:solidFill>
                <a:latin typeface="Calibri" panose="020F0502020204030204" pitchFamily="34" charset="0"/>
                <a:ea typeface="Calibri" panose="020F0502020204030204" pitchFamily="34" charset="0"/>
                <a:cs typeface="Calibri" panose="020F0502020204030204" pitchFamily="34" charset="0"/>
              </a:rPr>
              <a:t>בחירת מודל מתאים</a:t>
            </a:r>
          </a:p>
        </p:txBody>
      </p:sp>
    </p:spTree>
    <p:extLst>
      <p:ext uri="{BB962C8B-B14F-4D97-AF65-F5344CB8AC3E}">
        <p14:creationId xmlns:p14="http://schemas.microsoft.com/office/powerpoint/2010/main" val="10956148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061"/>
        <p:cNvGrpSpPr/>
        <p:nvPr/>
      </p:nvGrpSpPr>
      <p:grpSpPr>
        <a:xfrm>
          <a:off x="0" y="0"/>
          <a:ext cx="0" cy="0"/>
          <a:chOff x="0" y="0"/>
          <a:chExt cx="0" cy="0"/>
        </a:xfrm>
      </p:grpSpPr>
      <p:sp>
        <p:nvSpPr>
          <p:cNvPr id="4" name="TextBox 3">
            <a:extLst>
              <a:ext uri="{FF2B5EF4-FFF2-40B4-BE49-F238E27FC236}">
                <a16:creationId xmlns:a16="http://schemas.microsoft.com/office/drawing/2014/main" id="{F645CAD3-8F45-57C8-BB35-945BA206E4BC}"/>
              </a:ext>
            </a:extLst>
          </p:cNvPr>
          <p:cNvSpPr txBox="1"/>
          <p:nvPr/>
        </p:nvSpPr>
        <p:spPr>
          <a:xfrm>
            <a:off x="871537" y="462381"/>
            <a:ext cx="7222331" cy="717761"/>
          </a:xfrm>
          <a:prstGeom prst="rect">
            <a:avLst/>
          </a:prstGeom>
          <a:noFill/>
        </p:spPr>
        <p:txBody>
          <a:bodyPr wrap="square">
            <a:spAutoFit/>
          </a:bodyPr>
          <a:lstStyle/>
          <a:p>
            <a:pPr marL="0" marR="0" algn="ctr" rtl="1">
              <a:lnSpc>
                <a:spcPct val="107000"/>
              </a:lnSpc>
              <a:spcBef>
                <a:spcPts val="0"/>
              </a:spcBef>
              <a:spcAft>
                <a:spcPts val="800"/>
              </a:spcAft>
            </a:pPr>
            <a:r>
              <a:rPr lang="he-IL" sz="4000" b="1" kern="100">
                <a:solidFill>
                  <a:schemeClr val="accent1"/>
                </a:solidFill>
                <a:latin typeface="Calibri" panose="020F0502020204030204" pitchFamily="34" charset="0"/>
                <a:ea typeface="Calibri" panose="020F0502020204030204" pitchFamily="34" charset="0"/>
                <a:cs typeface="Calibri" panose="020F0502020204030204" pitchFamily="34" charset="0"/>
              </a:rPr>
              <a:t>הקוד המקורי - </a:t>
            </a:r>
            <a:r>
              <a:rPr lang="en-US" sz="4000" b="1" kern="100">
                <a:solidFill>
                  <a:schemeClr val="accent1"/>
                </a:solidFill>
                <a:latin typeface="Calibri" panose="020F0502020204030204" pitchFamily="34" charset="0"/>
                <a:ea typeface="Calibri" panose="020F0502020204030204" pitchFamily="34" charset="0"/>
                <a:cs typeface="Calibri" panose="020F0502020204030204" pitchFamily="34" charset="0"/>
              </a:rPr>
              <a:t>EfficientNetB3</a:t>
            </a:r>
            <a:endParaRPr lang="en-US" sz="4000" b="1" kern="100">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2" name="תמונה 1" descr="תמונה שמכילה טקסט, תרשים, עלילה, קו&#10;&#10;התיאור נוצר באופן אוטומטי">
            <a:extLst>
              <a:ext uri="{FF2B5EF4-FFF2-40B4-BE49-F238E27FC236}">
                <a16:creationId xmlns:a16="http://schemas.microsoft.com/office/drawing/2014/main" id="{A26C3EC8-8F9D-B1F6-95A0-32F865B1C642}"/>
              </a:ext>
            </a:extLst>
          </p:cNvPr>
          <p:cNvPicPr>
            <a:picLocks noChangeAspect="1"/>
          </p:cNvPicPr>
          <p:nvPr/>
        </p:nvPicPr>
        <p:blipFill>
          <a:blip r:embed="rId3"/>
          <a:stretch>
            <a:fillRect/>
          </a:stretch>
        </p:blipFill>
        <p:spPr>
          <a:xfrm>
            <a:off x="3903186" y="1241424"/>
            <a:ext cx="4866640" cy="2289175"/>
          </a:xfrm>
          <a:prstGeom prst="rect">
            <a:avLst/>
          </a:prstGeom>
        </p:spPr>
      </p:pic>
      <p:pic>
        <p:nvPicPr>
          <p:cNvPr id="3" name="Picture 2">
            <a:extLst>
              <a:ext uri="{FF2B5EF4-FFF2-40B4-BE49-F238E27FC236}">
                <a16:creationId xmlns:a16="http://schemas.microsoft.com/office/drawing/2014/main" id="{C4844FAE-EB01-969F-074A-629B6C2A1732}"/>
              </a:ext>
            </a:extLst>
          </p:cNvPr>
          <p:cNvPicPr>
            <a:picLocks noChangeAspect="1"/>
          </p:cNvPicPr>
          <p:nvPr/>
        </p:nvPicPr>
        <p:blipFill rotWithShape="1">
          <a:blip r:embed="rId4">
            <a:extLst>
              <a:ext uri="{28A0092B-C50C-407E-A947-70E740481C1C}">
                <a14:useLocalDpi xmlns:a14="http://schemas.microsoft.com/office/drawing/2010/main" val="0"/>
              </a:ext>
            </a:extLst>
          </a:blip>
          <a:srcRect l="30924" t="-4522"/>
          <a:stretch/>
        </p:blipFill>
        <p:spPr>
          <a:xfrm>
            <a:off x="3903186" y="3771900"/>
            <a:ext cx="4866640" cy="249556"/>
          </a:xfrm>
          <a:prstGeom prst="rect">
            <a:avLst/>
          </a:prstGeom>
        </p:spPr>
      </p:pic>
      <p:sp>
        <p:nvSpPr>
          <p:cNvPr id="10" name="TextBox 9">
            <a:extLst>
              <a:ext uri="{FF2B5EF4-FFF2-40B4-BE49-F238E27FC236}">
                <a16:creationId xmlns:a16="http://schemas.microsoft.com/office/drawing/2014/main" id="{C5C6AEC6-5B67-050D-813A-ABB409E3D5D2}"/>
              </a:ext>
            </a:extLst>
          </p:cNvPr>
          <p:cNvSpPr txBox="1"/>
          <p:nvPr/>
        </p:nvSpPr>
        <p:spPr>
          <a:xfrm>
            <a:off x="242887" y="1241424"/>
            <a:ext cx="3471863" cy="1810304"/>
          </a:xfrm>
          <a:prstGeom prst="rect">
            <a:avLst/>
          </a:prstGeom>
          <a:noFill/>
        </p:spPr>
        <p:txBody>
          <a:bodyPr wrap="square">
            <a:spAutoFit/>
          </a:bodyPr>
          <a:lstStyle/>
          <a:p>
            <a:pPr marR="0" lvl="0" algn="ctr" rtl="1">
              <a:lnSpc>
                <a:spcPct val="107000"/>
              </a:lnSpc>
              <a:spcBef>
                <a:spcPts val="0"/>
              </a:spcBef>
              <a:spcAft>
                <a:spcPts val="0"/>
              </a:spcAft>
            </a:pPr>
            <a:r>
              <a:rPr lang="he-IL" sz="1500" b="1" kern="100">
                <a:solidFill>
                  <a:schemeClr val="accent1"/>
                </a:solidFill>
                <a:effectLst/>
                <a:latin typeface="Calibri" panose="020F0502020204030204" pitchFamily="34" charset="0"/>
                <a:ea typeface="Calibri" panose="020F0502020204030204" pitchFamily="34" charset="0"/>
                <a:cs typeface="Calibri" panose="020F0502020204030204" pitchFamily="34" charset="0"/>
              </a:rPr>
              <a:t>היפר פרמטרים של המודל המקורי :</a:t>
            </a:r>
            <a:endParaRPr lang="en-US" sz="1500" b="1" kern="100">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a:lnSpc>
                <a:spcPct val="107000"/>
              </a:lnSpc>
              <a:spcBef>
                <a:spcPts val="0"/>
              </a:spcBef>
              <a:spcAft>
                <a:spcPts val="0"/>
              </a:spcAft>
              <a:buFont typeface="Symbol" panose="05050102010706020507" pitchFamily="18" charset="2"/>
              <a:buChar char=""/>
            </a:pPr>
            <a:r>
              <a:rPr lang="en-US" sz="1500" b="1" kern="100">
                <a:solidFill>
                  <a:schemeClr val="accent1"/>
                </a:solidFill>
                <a:effectLst/>
                <a:latin typeface="Calibri" panose="020F0502020204030204" pitchFamily="34" charset="0"/>
                <a:ea typeface="Calibri" panose="020F0502020204030204" pitchFamily="34" charset="0"/>
                <a:cs typeface="Calibri" panose="020F0502020204030204" pitchFamily="34" charset="0"/>
              </a:rPr>
              <a:t>Epochs</a:t>
            </a:r>
            <a:r>
              <a:rPr lang="he-IL" sz="1500" kern="100">
                <a:solidFill>
                  <a:schemeClr val="accent1"/>
                </a:solidFill>
                <a:effectLst/>
                <a:latin typeface="Calibri" panose="020F0502020204030204" pitchFamily="34" charset="0"/>
                <a:ea typeface="Calibri" panose="020F0502020204030204" pitchFamily="34" charset="0"/>
                <a:cs typeface="Calibri" panose="020F0502020204030204" pitchFamily="34" charset="0"/>
              </a:rPr>
              <a:t> = </a:t>
            </a:r>
            <a:r>
              <a:rPr lang="en-US" sz="1500" b="1" kern="100">
                <a:solidFill>
                  <a:schemeClr val="accent1"/>
                </a:solidFill>
                <a:effectLst/>
                <a:latin typeface="Calibri" panose="020F0502020204030204" pitchFamily="34" charset="0"/>
                <a:ea typeface="Calibri" panose="020F0502020204030204" pitchFamily="34" charset="0"/>
                <a:cs typeface="Calibri" panose="020F0502020204030204" pitchFamily="34" charset="0"/>
              </a:rPr>
              <a:t>8</a:t>
            </a:r>
            <a:endParaRPr lang="en-US" sz="1500" kern="100">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a:lnSpc>
                <a:spcPct val="107000"/>
              </a:lnSpc>
              <a:spcBef>
                <a:spcPts val="0"/>
              </a:spcBef>
              <a:spcAft>
                <a:spcPts val="0"/>
              </a:spcAft>
              <a:buFont typeface="Symbol" panose="05050102010706020507" pitchFamily="18" charset="2"/>
              <a:buChar char=""/>
            </a:pPr>
            <a:r>
              <a:rPr lang="en-US" sz="1500" b="1" kern="100">
                <a:solidFill>
                  <a:schemeClr val="accent1"/>
                </a:solidFill>
                <a:effectLst/>
                <a:latin typeface="Calibri" panose="020F0502020204030204" pitchFamily="34" charset="0"/>
                <a:ea typeface="Calibri" panose="020F0502020204030204" pitchFamily="34" charset="0"/>
                <a:cs typeface="Calibri" panose="020F0502020204030204" pitchFamily="34" charset="0"/>
              </a:rPr>
              <a:t>Regularization L1 = 0.006 ,L2=0.016</a:t>
            </a:r>
            <a:endParaRPr lang="en-US" sz="1500" kern="100">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a:lnSpc>
                <a:spcPct val="107000"/>
              </a:lnSpc>
              <a:spcBef>
                <a:spcPts val="0"/>
              </a:spcBef>
              <a:spcAft>
                <a:spcPts val="0"/>
              </a:spcAft>
              <a:buFont typeface="Symbol" panose="05050102010706020507" pitchFamily="18" charset="2"/>
              <a:buChar char=""/>
            </a:pPr>
            <a:r>
              <a:rPr lang="en-US" sz="1500" b="1" kern="100">
                <a:solidFill>
                  <a:schemeClr val="accent1"/>
                </a:solidFill>
                <a:effectLst/>
                <a:latin typeface="Calibri" panose="020F0502020204030204" pitchFamily="34" charset="0"/>
                <a:ea typeface="Calibri" panose="020F0502020204030204" pitchFamily="34" charset="0"/>
                <a:cs typeface="Calibri" panose="020F0502020204030204" pitchFamily="34" charset="0"/>
              </a:rPr>
              <a:t>Batch</a:t>
            </a:r>
            <a:r>
              <a:rPr lang="en-US" sz="1500" kern="100">
                <a:solidFill>
                  <a:schemeClr val="accent1"/>
                </a:solidFill>
                <a:effectLst/>
                <a:latin typeface="Calibri" panose="020F0502020204030204" pitchFamily="34" charset="0"/>
                <a:ea typeface="Calibri" panose="020F0502020204030204" pitchFamily="34" charset="0"/>
                <a:cs typeface="Calibri" panose="020F0502020204030204" pitchFamily="34" charset="0"/>
              </a:rPr>
              <a:t> </a:t>
            </a:r>
            <a:r>
              <a:rPr lang="en-US" sz="1500" b="1" kern="100">
                <a:solidFill>
                  <a:schemeClr val="accent1"/>
                </a:solidFill>
                <a:effectLst/>
                <a:latin typeface="Calibri" panose="020F0502020204030204" pitchFamily="34" charset="0"/>
                <a:ea typeface="Calibri" panose="020F0502020204030204" pitchFamily="34" charset="0"/>
                <a:cs typeface="Calibri" panose="020F0502020204030204" pitchFamily="34" charset="0"/>
              </a:rPr>
              <a:t>Size = 15</a:t>
            </a:r>
            <a:endParaRPr lang="en-US" sz="1500" kern="100">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a:lnSpc>
                <a:spcPct val="107000"/>
              </a:lnSpc>
              <a:spcBef>
                <a:spcPts val="0"/>
              </a:spcBef>
              <a:spcAft>
                <a:spcPts val="0"/>
              </a:spcAft>
              <a:buFont typeface="Symbol" panose="05050102010706020507" pitchFamily="18" charset="2"/>
              <a:buChar char=""/>
            </a:pPr>
            <a:r>
              <a:rPr lang="en-US" sz="1500" b="1" kern="100">
                <a:solidFill>
                  <a:schemeClr val="accent1"/>
                </a:solidFill>
                <a:effectLst/>
                <a:latin typeface="Calibri" panose="020F0502020204030204" pitchFamily="34" charset="0"/>
                <a:ea typeface="Calibri" panose="020F0502020204030204" pitchFamily="34" charset="0"/>
                <a:cs typeface="Calibri" panose="020F0502020204030204" pitchFamily="34" charset="0"/>
              </a:rPr>
              <a:t>Image</a:t>
            </a:r>
            <a:r>
              <a:rPr lang="en-US" sz="1500" kern="100">
                <a:solidFill>
                  <a:schemeClr val="accent1"/>
                </a:solidFill>
                <a:effectLst/>
                <a:latin typeface="Calibri" panose="020F0502020204030204" pitchFamily="34" charset="0"/>
                <a:ea typeface="Calibri" panose="020F0502020204030204" pitchFamily="34" charset="0"/>
                <a:cs typeface="Calibri" panose="020F0502020204030204" pitchFamily="34" charset="0"/>
              </a:rPr>
              <a:t> </a:t>
            </a:r>
            <a:r>
              <a:rPr lang="en-US" sz="1500" b="1" kern="100">
                <a:solidFill>
                  <a:schemeClr val="accent1"/>
                </a:solidFill>
                <a:effectLst/>
                <a:latin typeface="Calibri" panose="020F0502020204030204" pitchFamily="34" charset="0"/>
                <a:ea typeface="Calibri" panose="020F0502020204030204" pitchFamily="34" charset="0"/>
                <a:cs typeface="Calibri" panose="020F0502020204030204" pitchFamily="34" charset="0"/>
              </a:rPr>
              <a:t>Size = </a:t>
            </a:r>
            <a:r>
              <a:rPr lang="he-IL" sz="1500" b="1" kern="100">
                <a:solidFill>
                  <a:schemeClr val="accent1"/>
                </a:solidFill>
                <a:effectLst/>
                <a:latin typeface="Calibri" panose="020F0502020204030204" pitchFamily="34" charset="0"/>
                <a:ea typeface="Calibri" panose="020F0502020204030204" pitchFamily="34" charset="0"/>
                <a:cs typeface="Calibri" panose="020F0502020204030204" pitchFamily="34" charset="0"/>
              </a:rPr>
              <a:t>220</a:t>
            </a:r>
            <a:endParaRPr lang="en-US" sz="1500" kern="100">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a:lnSpc>
                <a:spcPct val="107000"/>
              </a:lnSpc>
              <a:spcBef>
                <a:spcPts val="0"/>
              </a:spcBef>
              <a:spcAft>
                <a:spcPts val="0"/>
              </a:spcAft>
              <a:buFont typeface="Symbol" panose="05050102010706020507" pitchFamily="18" charset="2"/>
              <a:buChar char=""/>
            </a:pPr>
            <a:r>
              <a:rPr lang="en-US" sz="1500" b="1" kern="100">
                <a:solidFill>
                  <a:schemeClr val="accent1"/>
                </a:solidFill>
                <a:effectLst/>
                <a:latin typeface="Calibri" panose="020F0502020204030204" pitchFamily="34" charset="0"/>
                <a:ea typeface="Calibri" panose="020F0502020204030204" pitchFamily="34" charset="0"/>
                <a:cs typeface="Calibri" panose="020F0502020204030204" pitchFamily="34" charset="0"/>
              </a:rPr>
              <a:t>Dropout = 0.4</a:t>
            </a:r>
            <a:endParaRPr lang="en-US" sz="1500" kern="100">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a:lnSpc>
                <a:spcPct val="107000"/>
              </a:lnSpc>
              <a:spcBef>
                <a:spcPts val="0"/>
              </a:spcBef>
              <a:spcAft>
                <a:spcPts val="800"/>
              </a:spcAft>
              <a:buFont typeface="Symbol" panose="05050102010706020507" pitchFamily="18" charset="2"/>
              <a:buChar char=""/>
            </a:pPr>
            <a:r>
              <a:rPr lang="en-US" sz="1500" b="1" kern="100">
                <a:solidFill>
                  <a:schemeClr val="accent1"/>
                </a:solidFill>
                <a:effectLst/>
                <a:latin typeface="Calibri" panose="020F0502020204030204" pitchFamily="34" charset="0"/>
                <a:ea typeface="Calibri" panose="020F0502020204030204" pitchFamily="34" charset="0"/>
                <a:cs typeface="Calibri" panose="020F0502020204030204" pitchFamily="34" charset="0"/>
              </a:rPr>
              <a:t>Activation</a:t>
            </a:r>
            <a:r>
              <a:rPr lang="en-US" sz="1500" kern="100">
                <a:solidFill>
                  <a:schemeClr val="accent1"/>
                </a:solidFill>
                <a:effectLst/>
                <a:latin typeface="Calibri" panose="020F0502020204030204" pitchFamily="34" charset="0"/>
                <a:ea typeface="Calibri" panose="020F0502020204030204" pitchFamily="34" charset="0"/>
                <a:cs typeface="Calibri" panose="020F0502020204030204" pitchFamily="34" charset="0"/>
              </a:rPr>
              <a:t> </a:t>
            </a:r>
            <a:r>
              <a:rPr lang="en-US" sz="1500" b="1" kern="100">
                <a:solidFill>
                  <a:schemeClr val="accent1"/>
                </a:solidFill>
                <a:effectLst/>
                <a:latin typeface="Calibri" panose="020F0502020204030204" pitchFamily="34" charset="0"/>
                <a:ea typeface="Calibri" panose="020F0502020204030204" pitchFamily="34" charset="0"/>
                <a:cs typeface="Calibri" panose="020F0502020204030204" pitchFamily="34" charset="0"/>
              </a:rPr>
              <a:t>Function</a:t>
            </a:r>
            <a:r>
              <a:rPr lang="he-IL" sz="1500" kern="100">
                <a:solidFill>
                  <a:schemeClr val="accent1"/>
                </a:solidFill>
                <a:effectLst/>
                <a:latin typeface="Calibri" panose="020F0502020204030204" pitchFamily="34" charset="0"/>
                <a:ea typeface="Calibri" panose="020F0502020204030204" pitchFamily="34" charset="0"/>
                <a:cs typeface="Calibri" panose="020F0502020204030204" pitchFamily="34" charset="0"/>
              </a:rPr>
              <a:t>  = </a:t>
            </a:r>
            <a:r>
              <a:rPr lang="en-US" sz="1500" b="1" kern="100" err="1">
                <a:solidFill>
                  <a:schemeClr val="accent1"/>
                </a:solidFill>
                <a:effectLst/>
                <a:latin typeface="Calibri" panose="020F0502020204030204" pitchFamily="34" charset="0"/>
                <a:ea typeface="Calibri" panose="020F0502020204030204" pitchFamily="34" charset="0"/>
                <a:cs typeface="Calibri" panose="020F0502020204030204" pitchFamily="34" charset="0"/>
              </a:rPr>
              <a:t>RelU</a:t>
            </a:r>
            <a:endParaRPr lang="en-US" sz="1500" kern="100">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F1E3BB61-9343-AB16-8AE4-8202AD974E3A}"/>
              </a:ext>
            </a:extLst>
          </p:cNvPr>
          <p:cNvSpPr txBox="1"/>
          <p:nvPr/>
        </p:nvSpPr>
        <p:spPr>
          <a:xfrm>
            <a:off x="286671" y="3147433"/>
            <a:ext cx="3384293" cy="1006045"/>
          </a:xfrm>
          <a:prstGeom prst="rect">
            <a:avLst/>
          </a:prstGeom>
          <a:noFill/>
        </p:spPr>
        <p:txBody>
          <a:bodyPr wrap="square">
            <a:spAutoFit/>
          </a:bodyPr>
          <a:lstStyle/>
          <a:p>
            <a:pPr marL="0" marR="0" algn="r" rtl="1">
              <a:lnSpc>
                <a:spcPct val="107000"/>
              </a:lnSpc>
              <a:spcBef>
                <a:spcPts val="0"/>
              </a:spcBef>
              <a:spcAft>
                <a:spcPts val="800"/>
              </a:spcAft>
            </a:pPr>
            <a:r>
              <a:rPr lang="he-IL" sz="1400" kern="100">
                <a:solidFill>
                  <a:schemeClr val="accent1"/>
                </a:solidFill>
                <a:effectLst/>
                <a:latin typeface="Aptos" panose="020B0004020202020204" pitchFamily="34" charset="0"/>
                <a:ea typeface="Aptos" panose="020B0004020202020204" pitchFamily="34" charset="0"/>
                <a:cs typeface="Calibri" panose="020F0502020204030204" pitchFamily="34" charset="0"/>
              </a:rPr>
              <a:t>במהלך חקירת המודל כל פעם שינינו את אחד הפרמטרים ובדקנו האם הוא שיפר את תוצאת המודל, אם כן רשמנו לעצמנו ושמרנו אותו </a:t>
            </a:r>
            <a:r>
              <a:rPr lang="he-IL" kern="100">
                <a:solidFill>
                  <a:schemeClr val="accent1"/>
                </a:solidFill>
                <a:latin typeface="Aptos" panose="020B0004020202020204" pitchFamily="34" charset="0"/>
                <a:ea typeface="Aptos" panose="020B0004020202020204" pitchFamily="34" charset="0"/>
                <a:cs typeface="Calibri" panose="020F0502020204030204" pitchFamily="34" charset="0"/>
              </a:rPr>
              <a:t>ו</a:t>
            </a:r>
            <a:r>
              <a:rPr lang="he-IL" sz="1400" kern="100">
                <a:solidFill>
                  <a:schemeClr val="accent1"/>
                </a:solidFill>
                <a:effectLst/>
                <a:latin typeface="Aptos" panose="020B0004020202020204" pitchFamily="34" charset="0"/>
                <a:ea typeface="Aptos" panose="020B0004020202020204" pitchFamily="34" charset="0"/>
                <a:cs typeface="Calibri" panose="020F0502020204030204" pitchFamily="34" charset="0"/>
              </a:rPr>
              <a:t>אם לא אז עברנו לפרמטר אחר.</a:t>
            </a:r>
            <a:endParaRPr lang="en-US" sz="1400" kern="100">
              <a:solidFill>
                <a:schemeClr val="accent1"/>
              </a:solidFill>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6041323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061"/>
        <p:cNvGrpSpPr/>
        <p:nvPr/>
      </p:nvGrpSpPr>
      <p:grpSpPr>
        <a:xfrm>
          <a:off x="0" y="0"/>
          <a:ext cx="0" cy="0"/>
          <a:chOff x="0" y="0"/>
          <a:chExt cx="0" cy="0"/>
        </a:xfrm>
      </p:grpSpPr>
      <p:sp>
        <p:nvSpPr>
          <p:cNvPr id="11" name="TextBox 10">
            <a:extLst>
              <a:ext uri="{FF2B5EF4-FFF2-40B4-BE49-F238E27FC236}">
                <a16:creationId xmlns:a16="http://schemas.microsoft.com/office/drawing/2014/main" id="{2DF8F1C3-50D2-3620-2E05-1A48362E62F3}"/>
              </a:ext>
            </a:extLst>
          </p:cNvPr>
          <p:cNvSpPr txBox="1"/>
          <p:nvPr/>
        </p:nvSpPr>
        <p:spPr>
          <a:xfrm>
            <a:off x="4693445" y="395345"/>
            <a:ext cx="3671886" cy="409599"/>
          </a:xfrm>
          <a:prstGeom prst="rect">
            <a:avLst/>
          </a:prstGeom>
          <a:noFill/>
        </p:spPr>
        <p:txBody>
          <a:bodyPr wrap="square">
            <a:spAutoFit/>
          </a:bodyPr>
          <a:lstStyle/>
          <a:p>
            <a:pPr marL="0" marR="0" algn="ctr" rtl="1">
              <a:lnSpc>
                <a:spcPct val="107000"/>
              </a:lnSpc>
              <a:spcBef>
                <a:spcPts val="0"/>
              </a:spcBef>
              <a:spcAft>
                <a:spcPts val="800"/>
              </a:spcAft>
            </a:pPr>
            <a:r>
              <a:rPr lang="he-IL" sz="2000" b="1" u="sng" kern="100">
                <a:solidFill>
                  <a:schemeClr val="accent1"/>
                </a:solidFill>
                <a:latin typeface="Aptos" panose="020B0004020202020204" pitchFamily="34" charset="0"/>
                <a:ea typeface="Aptos" panose="020B0004020202020204" pitchFamily="34" charset="0"/>
                <a:cs typeface="Calibri" panose="020F0502020204030204" pitchFamily="34" charset="0"/>
              </a:rPr>
              <a:t>שינוי</a:t>
            </a:r>
            <a:r>
              <a:rPr lang="he-IL" sz="2000" b="1" u="sng" kern="100">
                <a:solidFill>
                  <a:schemeClr val="accent1"/>
                </a:solidFill>
                <a:effectLst/>
                <a:latin typeface="Aptos" panose="020B0004020202020204" pitchFamily="34" charset="0"/>
                <a:ea typeface="Aptos" panose="020B0004020202020204" pitchFamily="34" charset="0"/>
                <a:cs typeface="Calibri" panose="020F0502020204030204" pitchFamily="34" charset="0"/>
              </a:rPr>
              <a:t> מספר </a:t>
            </a:r>
            <a:r>
              <a:rPr lang="en-US" sz="2000" b="1" u="sng" kern="0">
                <a:solidFill>
                  <a:schemeClr val="accent1"/>
                </a:solidFill>
                <a:effectLst/>
                <a:latin typeface="Calibri" panose="020F0502020204030204" pitchFamily="34" charset="0"/>
                <a:ea typeface="Aptos" panose="020B0004020202020204" pitchFamily="34" charset="0"/>
                <a:cs typeface="Arial" panose="020B0604020202020204" pitchFamily="34" charset="0"/>
              </a:rPr>
              <a:t>Epochs</a:t>
            </a:r>
            <a:r>
              <a:rPr lang="he-IL" sz="2000" b="1" u="sng" kern="0">
                <a:solidFill>
                  <a:schemeClr val="accent1"/>
                </a:solidFill>
                <a:effectLst/>
                <a:latin typeface="Aptos" panose="020B0004020202020204" pitchFamily="34" charset="0"/>
                <a:ea typeface="Aptos" panose="020B0004020202020204" pitchFamily="34" charset="0"/>
                <a:cs typeface="Calibri" panose="020F0502020204030204" pitchFamily="34" charset="0"/>
              </a:rPr>
              <a:t> ל 25</a:t>
            </a:r>
            <a:endParaRPr lang="en-US" sz="2000" kern="100">
              <a:solidFill>
                <a:schemeClr val="accent1"/>
              </a:solidFill>
              <a:effectLst/>
              <a:latin typeface="Aptos" panose="020B0004020202020204" pitchFamily="34" charset="0"/>
              <a:ea typeface="Aptos" panose="020B0004020202020204" pitchFamily="34" charset="0"/>
              <a:cs typeface="Arial" panose="020B0604020202020204" pitchFamily="34" charset="0"/>
            </a:endParaRPr>
          </a:p>
        </p:txBody>
      </p:sp>
      <p:pic>
        <p:nvPicPr>
          <p:cNvPr id="14" name="Picture 13"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FB186D64-52D6-AF33-2B96-43792DE0EB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144" y="190106"/>
            <a:ext cx="3179073" cy="1463040"/>
          </a:xfrm>
          <a:prstGeom prst="rect">
            <a:avLst/>
          </a:prstGeom>
        </p:spPr>
      </p:pic>
      <p:pic>
        <p:nvPicPr>
          <p:cNvPr id="15" name="Picture 14">
            <a:extLst>
              <a:ext uri="{FF2B5EF4-FFF2-40B4-BE49-F238E27FC236}">
                <a16:creationId xmlns:a16="http://schemas.microsoft.com/office/drawing/2014/main" id="{E3D34716-4AA3-3B0E-8B4D-3A5F502C2F88}"/>
              </a:ext>
            </a:extLst>
          </p:cNvPr>
          <p:cNvPicPr>
            <a:picLocks noChangeAspect="1"/>
          </p:cNvPicPr>
          <p:nvPr/>
        </p:nvPicPr>
        <p:blipFill rotWithShape="1">
          <a:blip r:embed="rId4">
            <a:extLst>
              <a:ext uri="{28A0092B-C50C-407E-A947-70E740481C1C}">
                <a14:useLocalDpi xmlns:a14="http://schemas.microsoft.com/office/drawing/2010/main" val="0"/>
              </a:ext>
            </a:extLst>
          </a:blip>
          <a:srcRect l="31941" t="-15774" b="-1"/>
          <a:stretch/>
        </p:blipFill>
        <p:spPr>
          <a:xfrm>
            <a:off x="4188780" y="1366416"/>
            <a:ext cx="4523105" cy="266867"/>
          </a:xfrm>
          <a:prstGeom prst="rect">
            <a:avLst/>
          </a:prstGeom>
        </p:spPr>
      </p:pic>
      <p:sp>
        <p:nvSpPr>
          <p:cNvPr id="19" name="TextBox 18">
            <a:extLst>
              <a:ext uri="{FF2B5EF4-FFF2-40B4-BE49-F238E27FC236}">
                <a16:creationId xmlns:a16="http://schemas.microsoft.com/office/drawing/2014/main" id="{27699D91-CA89-62D6-3492-F58F414A512F}"/>
              </a:ext>
            </a:extLst>
          </p:cNvPr>
          <p:cNvSpPr txBox="1"/>
          <p:nvPr/>
        </p:nvSpPr>
        <p:spPr>
          <a:xfrm>
            <a:off x="3999856" y="794455"/>
            <a:ext cx="4572000" cy="553998"/>
          </a:xfrm>
          <a:prstGeom prst="rect">
            <a:avLst/>
          </a:prstGeom>
          <a:noFill/>
        </p:spPr>
        <p:txBody>
          <a:bodyPr wrap="square">
            <a:spAutoFit/>
          </a:bodyPr>
          <a:lstStyle/>
          <a:p>
            <a:pPr algn="r" rtl="1"/>
            <a:r>
              <a:rPr lang="he-IL" sz="1500">
                <a:solidFill>
                  <a:schemeClr val="accent1"/>
                </a:solidFill>
                <a:effectLst/>
                <a:latin typeface="Calibri" panose="020F0502020204030204" pitchFamily="34" charset="0"/>
                <a:ea typeface="Calibri" panose="020F0502020204030204" pitchFamily="34" charset="0"/>
                <a:cs typeface="Calibri" panose="020F0502020204030204" pitchFamily="34" charset="0"/>
              </a:rPr>
              <a:t>כאשר הורדנו ל 25</a:t>
            </a:r>
            <a:r>
              <a:rPr lang="en-US" sz="1500">
                <a:solidFill>
                  <a:schemeClr val="accent1"/>
                </a:solidFill>
                <a:effectLst/>
                <a:latin typeface="Calibri" panose="020F0502020204030204" pitchFamily="34" charset="0"/>
                <a:ea typeface="Calibri" panose="020F0502020204030204" pitchFamily="34" charset="0"/>
                <a:cs typeface="Calibri" panose="020F0502020204030204" pitchFamily="34" charset="0"/>
              </a:rPr>
              <a:t>Epochs </a:t>
            </a:r>
            <a:r>
              <a:rPr lang="he-IL" sz="1500">
                <a:solidFill>
                  <a:schemeClr val="accent1"/>
                </a:solidFill>
                <a:effectLst/>
                <a:latin typeface="Calibri" panose="020F0502020204030204" pitchFamily="34" charset="0"/>
                <a:ea typeface="Calibri" panose="020F0502020204030204" pitchFamily="34" charset="0"/>
                <a:cs typeface="Calibri" panose="020F0502020204030204" pitchFamily="34" charset="0"/>
              </a:rPr>
              <a:t> ראינו כי ישנה עלייה ב</a:t>
            </a:r>
            <a:r>
              <a:rPr lang="en-US" sz="1500">
                <a:solidFill>
                  <a:schemeClr val="accent1"/>
                </a:solidFill>
                <a:effectLst/>
                <a:latin typeface="Calibri" panose="020F0502020204030204" pitchFamily="34" charset="0"/>
                <a:ea typeface="Calibri" panose="020F0502020204030204" pitchFamily="34" charset="0"/>
                <a:cs typeface="Calibri" panose="020F0502020204030204" pitchFamily="34" charset="0"/>
              </a:rPr>
              <a:t>Accuracy</a:t>
            </a:r>
            <a:r>
              <a:rPr lang="he-IL" sz="1500">
                <a:solidFill>
                  <a:schemeClr val="accent1"/>
                </a:solidFill>
                <a:effectLst/>
                <a:latin typeface="Calibri" panose="020F0502020204030204" pitchFamily="34" charset="0"/>
                <a:ea typeface="Calibri" panose="020F0502020204030204" pitchFamily="34" charset="0"/>
                <a:cs typeface="Calibri" panose="020F0502020204030204" pitchFamily="34" charset="0"/>
              </a:rPr>
              <a:t> ולאורך כל ההרצות נשארנו עם הערך הזה </a:t>
            </a:r>
            <a:endParaRPr lang="he-IL" sz="150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156E628F-B26E-C454-75A1-9A8D64F0EBB2}"/>
              </a:ext>
            </a:extLst>
          </p:cNvPr>
          <p:cNvSpPr txBox="1"/>
          <p:nvPr/>
        </p:nvSpPr>
        <p:spPr>
          <a:xfrm>
            <a:off x="4693445" y="1878450"/>
            <a:ext cx="3671886" cy="409599"/>
          </a:xfrm>
          <a:prstGeom prst="rect">
            <a:avLst/>
          </a:prstGeom>
          <a:noFill/>
        </p:spPr>
        <p:txBody>
          <a:bodyPr wrap="square">
            <a:spAutoFit/>
          </a:bodyPr>
          <a:lstStyle/>
          <a:p>
            <a:pPr marL="0" marR="0" algn="ctr" rtl="1">
              <a:lnSpc>
                <a:spcPct val="107000"/>
              </a:lnSpc>
              <a:spcBef>
                <a:spcPts val="0"/>
              </a:spcBef>
              <a:spcAft>
                <a:spcPts val="800"/>
              </a:spcAft>
            </a:pPr>
            <a:r>
              <a:rPr lang="he-IL" sz="2000" b="1" u="sng" kern="100">
                <a:solidFill>
                  <a:schemeClr val="accent1"/>
                </a:solidFill>
                <a:latin typeface="Aptos" panose="020B0004020202020204" pitchFamily="34" charset="0"/>
                <a:ea typeface="Aptos" panose="020B0004020202020204" pitchFamily="34" charset="0"/>
                <a:cs typeface="Calibri" panose="020F0502020204030204" pitchFamily="34" charset="0"/>
              </a:rPr>
              <a:t>שינוי</a:t>
            </a:r>
            <a:r>
              <a:rPr lang="en-US" sz="2000" b="1" u="sng" kern="100">
                <a:solidFill>
                  <a:schemeClr val="accent1"/>
                </a:solidFill>
                <a:latin typeface="Aptos" panose="020B0004020202020204" pitchFamily="34" charset="0"/>
                <a:ea typeface="Aptos" panose="020B0004020202020204" pitchFamily="34" charset="0"/>
                <a:cs typeface="Calibri" panose="020F0502020204030204" pitchFamily="34" charset="0"/>
              </a:rPr>
              <a:t> Batch Size </a:t>
            </a:r>
            <a:r>
              <a:rPr lang="he-IL" sz="2000" b="1" u="sng" kern="100">
                <a:solidFill>
                  <a:schemeClr val="accent1"/>
                </a:solidFill>
                <a:latin typeface="Aptos" panose="020B0004020202020204" pitchFamily="34" charset="0"/>
                <a:ea typeface="Aptos" panose="020B0004020202020204" pitchFamily="34" charset="0"/>
                <a:cs typeface="Calibri" panose="020F0502020204030204" pitchFamily="34" charset="0"/>
              </a:rPr>
              <a:t>ל32</a:t>
            </a:r>
            <a:endParaRPr lang="en-US" sz="2000" kern="100">
              <a:solidFill>
                <a:schemeClr val="accent1"/>
              </a:solidFill>
              <a:effectLst/>
              <a:latin typeface="Aptos" panose="020B0004020202020204" pitchFamily="34" charset="0"/>
              <a:ea typeface="Aptos" panose="020B00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D193F187-10D8-F9E5-47E3-3BE1DC9048F2}"/>
              </a:ext>
            </a:extLst>
          </p:cNvPr>
          <p:cNvSpPr txBox="1"/>
          <p:nvPr/>
        </p:nvSpPr>
        <p:spPr>
          <a:xfrm>
            <a:off x="4036219" y="2294751"/>
            <a:ext cx="4572000" cy="553998"/>
          </a:xfrm>
          <a:prstGeom prst="rect">
            <a:avLst/>
          </a:prstGeom>
          <a:noFill/>
        </p:spPr>
        <p:txBody>
          <a:bodyPr wrap="square">
            <a:spAutoFit/>
          </a:bodyPr>
          <a:lstStyle/>
          <a:p>
            <a:pPr algn="r" rtl="1"/>
            <a:r>
              <a:rPr lang="he-IL" sz="1500">
                <a:solidFill>
                  <a:schemeClr val="accent1"/>
                </a:solidFill>
                <a:effectLst/>
                <a:latin typeface="Calibri" panose="020F0502020204030204" pitchFamily="34" charset="0"/>
                <a:ea typeface="Calibri" panose="020F0502020204030204" pitchFamily="34" charset="0"/>
                <a:cs typeface="Calibri" panose="020F0502020204030204" pitchFamily="34" charset="0"/>
              </a:rPr>
              <a:t>כאשר </a:t>
            </a:r>
            <a:r>
              <a:rPr lang="he-IL" sz="1500">
                <a:solidFill>
                  <a:schemeClr val="accent1"/>
                </a:solidFill>
                <a:latin typeface="Calibri" panose="020F0502020204030204" pitchFamily="34" charset="0"/>
                <a:ea typeface="Calibri" panose="020F0502020204030204" pitchFamily="34" charset="0"/>
                <a:cs typeface="Calibri" panose="020F0502020204030204" pitchFamily="34" charset="0"/>
              </a:rPr>
              <a:t>העלנו את </a:t>
            </a:r>
            <a:r>
              <a:rPr lang="en-US" sz="1500">
                <a:solidFill>
                  <a:schemeClr val="accent1"/>
                </a:solidFill>
                <a:latin typeface="Calibri" panose="020F0502020204030204" pitchFamily="34" charset="0"/>
                <a:ea typeface="Calibri" panose="020F0502020204030204" pitchFamily="34" charset="0"/>
                <a:cs typeface="Calibri" panose="020F0502020204030204" pitchFamily="34" charset="0"/>
              </a:rPr>
              <a:t>Batch Size</a:t>
            </a:r>
            <a:r>
              <a:rPr lang="he-IL" sz="1500">
                <a:solidFill>
                  <a:schemeClr val="accent1"/>
                </a:solidFill>
                <a:latin typeface="Calibri" panose="020F0502020204030204" pitchFamily="34" charset="0"/>
                <a:ea typeface="Calibri" panose="020F0502020204030204" pitchFamily="34" charset="0"/>
                <a:cs typeface="Calibri" panose="020F0502020204030204" pitchFamily="34" charset="0"/>
              </a:rPr>
              <a:t> ל32 ראינו כי ישנה עלייה ב</a:t>
            </a:r>
            <a:r>
              <a:rPr lang="en-US" sz="1500">
                <a:solidFill>
                  <a:schemeClr val="accent1"/>
                </a:solidFill>
                <a:latin typeface="Calibri" panose="020F0502020204030204" pitchFamily="34" charset="0"/>
                <a:ea typeface="Calibri" panose="020F0502020204030204" pitchFamily="34" charset="0"/>
                <a:cs typeface="Calibri" panose="020F0502020204030204" pitchFamily="34" charset="0"/>
              </a:rPr>
              <a:t>Accuracy</a:t>
            </a:r>
            <a:r>
              <a:rPr lang="he-IL" sz="1500">
                <a:solidFill>
                  <a:schemeClr val="accent1"/>
                </a:solidFill>
                <a:latin typeface="Calibri" panose="020F0502020204030204" pitchFamily="34" charset="0"/>
                <a:ea typeface="Calibri" panose="020F0502020204030204" pitchFamily="34" charset="0"/>
                <a:cs typeface="Calibri" panose="020F0502020204030204" pitchFamily="34" charset="0"/>
              </a:rPr>
              <a:t> ויתכן כי קבוצת הדוגמאות עזרה ללימוד המודל</a:t>
            </a:r>
          </a:p>
        </p:txBody>
      </p:sp>
      <p:pic>
        <p:nvPicPr>
          <p:cNvPr id="22" name="Picture 21">
            <a:extLst>
              <a:ext uri="{FF2B5EF4-FFF2-40B4-BE49-F238E27FC236}">
                <a16:creationId xmlns:a16="http://schemas.microsoft.com/office/drawing/2014/main" id="{A0B18017-D4CD-7624-6AB6-CDD6F41B46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782" y="1840230"/>
            <a:ext cx="3215436" cy="1463040"/>
          </a:xfrm>
          <a:prstGeom prst="rect">
            <a:avLst/>
          </a:prstGeom>
        </p:spPr>
      </p:pic>
      <p:pic>
        <p:nvPicPr>
          <p:cNvPr id="23" name="Picture 22">
            <a:extLst>
              <a:ext uri="{FF2B5EF4-FFF2-40B4-BE49-F238E27FC236}">
                <a16:creationId xmlns:a16="http://schemas.microsoft.com/office/drawing/2014/main" id="{BE8AD483-A5CA-62FB-A400-C8B62417893A}"/>
              </a:ext>
            </a:extLst>
          </p:cNvPr>
          <p:cNvPicPr>
            <a:picLocks noChangeAspect="1"/>
          </p:cNvPicPr>
          <p:nvPr/>
        </p:nvPicPr>
        <p:blipFill rotWithShape="1">
          <a:blip r:embed="rId6">
            <a:extLst>
              <a:ext uri="{28A0092B-C50C-407E-A947-70E740481C1C}">
                <a14:useLocalDpi xmlns:a14="http://schemas.microsoft.com/office/drawing/2010/main" val="0"/>
              </a:ext>
            </a:extLst>
          </a:blip>
          <a:srcRect l="31206" t="-2315" b="-1"/>
          <a:stretch/>
        </p:blipFill>
        <p:spPr>
          <a:xfrm>
            <a:off x="4139885" y="2949517"/>
            <a:ext cx="4572000" cy="203359"/>
          </a:xfrm>
          <a:prstGeom prst="rect">
            <a:avLst/>
          </a:prstGeom>
        </p:spPr>
      </p:pic>
      <p:sp>
        <p:nvSpPr>
          <p:cNvPr id="26" name="TextBox 25">
            <a:extLst>
              <a:ext uri="{FF2B5EF4-FFF2-40B4-BE49-F238E27FC236}">
                <a16:creationId xmlns:a16="http://schemas.microsoft.com/office/drawing/2014/main" id="{2BAAFCE1-CC59-FDAA-F65B-CBADCB766284}"/>
              </a:ext>
            </a:extLst>
          </p:cNvPr>
          <p:cNvSpPr txBox="1"/>
          <p:nvPr/>
        </p:nvSpPr>
        <p:spPr>
          <a:xfrm>
            <a:off x="4657082" y="3510217"/>
            <a:ext cx="3671886" cy="409599"/>
          </a:xfrm>
          <a:prstGeom prst="rect">
            <a:avLst/>
          </a:prstGeom>
          <a:noFill/>
        </p:spPr>
        <p:txBody>
          <a:bodyPr wrap="square">
            <a:spAutoFit/>
          </a:bodyPr>
          <a:lstStyle/>
          <a:p>
            <a:pPr marL="0" marR="0" algn="ctr" rtl="1">
              <a:lnSpc>
                <a:spcPct val="107000"/>
              </a:lnSpc>
              <a:spcBef>
                <a:spcPts val="0"/>
              </a:spcBef>
              <a:spcAft>
                <a:spcPts val="800"/>
              </a:spcAft>
            </a:pPr>
            <a:r>
              <a:rPr lang="he-IL" sz="2000" b="1" u="sng" kern="100">
                <a:solidFill>
                  <a:schemeClr val="accent1"/>
                </a:solidFill>
                <a:latin typeface="Aptos" panose="020B0004020202020204" pitchFamily="34" charset="0"/>
                <a:ea typeface="Aptos" panose="020B0004020202020204" pitchFamily="34" charset="0"/>
                <a:cs typeface="Calibri" panose="020F0502020204030204" pitchFamily="34" charset="0"/>
              </a:rPr>
              <a:t>שינוי פונקציית אקטיבציה ל</a:t>
            </a:r>
            <a:r>
              <a:rPr lang="en-US" sz="2000" b="1" u="sng" kern="100" err="1">
                <a:solidFill>
                  <a:schemeClr val="accent1"/>
                </a:solidFill>
                <a:latin typeface="Aptos" panose="020B0004020202020204" pitchFamily="34" charset="0"/>
                <a:ea typeface="Aptos" panose="020B0004020202020204" pitchFamily="34" charset="0"/>
                <a:cs typeface="Calibri" panose="020F0502020204030204" pitchFamily="34" charset="0"/>
              </a:rPr>
              <a:t>tanH</a:t>
            </a:r>
            <a:endParaRPr lang="en-US" sz="2000" kern="100">
              <a:solidFill>
                <a:schemeClr val="accent1"/>
              </a:solidFill>
              <a:effectLst/>
              <a:latin typeface="Aptos" panose="020B0004020202020204" pitchFamily="34" charset="0"/>
              <a:ea typeface="Aptos" panose="020B00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255C4669-4466-E790-3BFC-0C3215DF3CB7}"/>
              </a:ext>
            </a:extLst>
          </p:cNvPr>
          <p:cNvSpPr txBox="1"/>
          <p:nvPr/>
        </p:nvSpPr>
        <p:spPr>
          <a:xfrm>
            <a:off x="3999855" y="3926518"/>
            <a:ext cx="4712029" cy="830997"/>
          </a:xfrm>
          <a:prstGeom prst="rect">
            <a:avLst/>
          </a:prstGeom>
          <a:noFill/>
        </p:spPr>
        <p:txBody>
          <a:bodyPr wrap="square">
            <a:spAutoFit/>
          </a:bodyPr>
          <a:lstStyle/>
          <a:p>
            <a:pPr algn="r" rtl="1"/>
            <a:r>
              <a:rPr lang="he-IL" sz="1200">
                <a:solidFill>
                  <a:schemeClr val="accent1"/>
                </a:solidFill>
                <a:effectLst/>
                <a:latin typeface="Calibri" panose="020F0502020204030204" pitchFamily="34" charset="0"/>
                <a:ea typeface="Calibri" panose="020F0502020204030204" pitchFamily="34" charset="0"/>
                <a:cs typeface="Calibri" panose="020F0502020204030204" pitchFamily="34" charset="0"/>
              </a:rPr>
              <a:t>כאשר </a:t>
            </a:r>
            <a:r>
              <a:rPr lang="he-IL" sz="1200">
                <a:solidFill>
                  <a:schemeClr val="accent1"/>
                </a:solidFill>
                <a:latin typeface="Calibri" panose="020F0502020204030204" pitchFamily="34" charset="0"/>
                <a:ea typeface="Calibri" panose="020F0502020204030204" pitchFamily="34" charset="0"/>
                <a:cs typeface="Calibri" panose="020F0502020204030204" pitchFamily="34" charset="0"/>
              </a:rPr>
              <a:t>שינינו לפונקציית  </a:t>
            </a:r>
            <a:r>
              <a:rPr lang="en-US" sz="1200" err="1">
                <a:solidFill>
                  <a:schemeClr val="accent1"/>
                </a:solidFill>
                <a:latin typeface="Calibri" panose="020F0502020204030204" pitchFamily="34" charset="0"/>
                <a:ea typeface="Calibri" panose="020F0502020204030204" pitchFamily="34" charset="0"/>
                <a:cs typeface="Calibri" panose="020F0502020204030204" pitchFamily="34" charset="0"/>
              </a:rPr>
              <a:t>tanH</a:t>
            </a:r>
            <a:r>
              <a:rPr lang="he-IL" sz="1200">
                <a:solidFill>
                  <a:schemeClr val="accent1"/>
                </a:solidFill>
                <a:latin typeface="Calibri" panose="020F0502020204030204" pitchFamily="34" charset="0"/>
                <a:ea typeface="Calibri" panose="020F0502020204030204" pitchFamily="34" charset="0"/>
                <a:cs typeface="Calibri" panose="020F0502020204030204" pitchFamily="34" charset="0"/>
              </a:rPr>
              <a:t> חלה עלייה ולתוצאה הטובה ביותר ,דבר שיכול להסביר זאת הוא פונקציה זו מגבילה את הערך שלה בין -1 ל־1. כשהפלט של הפונקציה מתקרב לאחד הקצוות  השיעור הנגזר שלה נהיה קטן יותר ולשיפור בביצועי המודל</a:t>
            </a:r>
          </a:p>
        </p:txBody>
      </p:sp>
      <p:pic>
        <p:nvPicPr>
          <p:cNvPr id="28" name="Picture 27" descr="A graph of different colored lines&#10;&#10;Description automatically generated">
            <a:extLst>
              <a:ext uri="{FF2B5EF4-FFF2-40B4-BE49-F238E27FC236}">
                <a16:creationId xmlns:a16="http://schemas.microsoft.com/office/drawing/2014/main" id="{E8ABC799-B17D-7102-CB14-68737BD30D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5780" y="3510217"/>
            <a:ext cx="3215437" cy="1463040"/>
          </a:xfrm>
          <a:prstGeom prst="rect">
            <a:avLst/>
          </a:prstGeom>
        </p:spPr>
      </p:pic>
      <p:pic>
        <p:nvPicPr>
          <p:cNvPr id="29" name="Picture 28">
            <a:extLst>
              <a:ext uri="{FF2B5EF4-FFF2-40B4-BE49-F238E27FC236}">
                <a16:creationId xmlns:a16="http://schemas.microsoft.com/office/drawing/2014/main" id="{E6813204-9D04-55FC-21CF-040B49840F37}"/>
              </a:ext>
            </a:extLst>
          </p:cNvPr>
          <p:cNvPicPr>
            <a:picLocks noChangeAspect="1"/>
          </p:cNvPicPr>
          <p:nvPr/>
        </p:nvPicPr>
        <p:blipFill rotWithShape="1">
          <a:blip r:embed="rId8">
            <a:extLst>
              <a:ext uri="{28A0092B-C50C-407E-A947-70E740481C1C}">
                <a14:useLocalDpi xmlns:a14="http://schemas.microsoft.com/office/drawing/2010/main" val="0"/>
              </a:ext>
            </a:extLst>
          </a:blip>
          <a:srcRect l="31148" t="-24707"/>
          <a:stretch/>
        </p:blipFill>
        <p:spPr>
          <a:xfrm>
            <a:off x="4139885" y="4690638"/>
            <a:ext cx="4575855" cy="266867"/>
          </a:xfrm>
          <a:prstGeom prst="rect">
            <a:avLst/>
          </a:prstGeom>
        </p:spPr>
      </p:pic>
    </p:spTree>
    <p:extLst>
      <p:ext uri="{BB962C8B-B14F-4D97-AF65-F5344CB8AC3E}">
        <p14:creationId xmlns:p14="http://schemas.microsoft.com/office/powerpoint/2010/main" val="572999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061"/>
        <p:cNvGrpSpPr/>
        <p:nvPr/>
      </p:nvGrpSpPr>
      <p:grpSpPr>
        <a:xfrm>
          <a:off x="0" y="0"/>
          <a:ext cx="0" cy="0"/>
          <a:chOff x="0" y="0"/>
          <a:chExt cx="0" cy="0"/>
        </a:xfrm>
      </p:grpSpPr>
      <p:sp>
        <p:nvSpPr>
          <p:cNvPr id="1613" name="Google Shape;1613;p54"/>
          <p:cNvSpPr/>
          <p:nvPr/>
        </p:nvSpPr>
        <p:spPr>
          <a:xfrm>
            <a:off x="4890525" y="48962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6EB44FA6-AF2F-E1AB-574A-77DDB43718DB}"/>
              </a:ext>
            </a:extLst>
          </p:cNvPr>
          <p:cNvSpPr txBox="1"/>
          <p:nvPr/>
        </p:nvSpPr>
        <p:spPr>
          <a:xfrm>
            <a:off x="1200150" y="162204"/>
            <a:ext cx="6385213" cy="721736"/>
          </a:xfrm>
          <a:prstGeom prst="rect">
            <a:avLst/>
          </a:prstGeom>
          <a:noFill/>
        </p:spPr>
        <p:txBody>
          <a:bodyPr wrap="square">
            <a:spAutoFit/>
          </a:bodyPr>
          <a:lstStyle/>
          <a:p>
            <a:pPr marL="0" marR="0" algn="ctr" rtl="1">
              <a:lnSpc>
                <a:spcPct val="107000"/>
              </a:lnSpc>
              <a:spcBef>
                <a:spcPts val="0"/>
              </a:spcBef>
              <a:spcAft>
                <a:spcPts val="800"/>
              </a:spcAft>
            </a:pPr>
            <a:r>
              <a:rPr lang="he-IL" sz="4000" b="1" kern="100">
                <a:solidFill>
                  <a:schemeClr val="accent1"/>
                </a:solidFill>
                <a:effectLst/>
                <a:latin typeface="Calibri" panose="020F0502020204030204" pitchFamily="34" charset="0"/>
                <a:ea typeface="Calibri" panose="020F0502020204030204" pitchFamily="34" charset="0"/>
                <a:cs typeface="Calibri" panose="020F0502020204030204" pitchFamily="34" charset="0"/>
              </a:rPr>
              <a:t>למידת העברה – </a:t>
            </a:r>
            <a:r>
              <a:rPr lang="en-US" sz="4000" b="1" kern="100">
                <a:solidFill>
                  <a:schemeClr val="accent1"/>
                </a:solidFill>
                <a:effectLst/>
                <a:latin typeface="Calibri" panose="020F0502020204030204" pitchFamily="34" charset="0"/>
                <a:ea typeface="Calibri" panose="020F0502020204030204" pitchFamily="34" charset="0"/>
                <a:cs typeface="Calibri" panose="020F0502020204030204" pitchFamily="34" charset="0"/>
              </a:rPr>
              <a:t>MobileNetV1</a:t>
            </a:r>
          </a:p>
        </p:txBody>
      </p:sp>
      <p:sp>
        <p:nvSpPr>
          <p:cNvPr id="6" name="TextBox 5">
            <a:extLst>
              <a:ext uri="{FF2B5EF4-FFF2-40B4-BE49-F238E27FC236}">
                <a16:creationId xmlns:a16="http://schemas.microsoft.com/office/drawing/2014/main" id="{16F978D3-305C-93B1-B3E7-0AD01DBA5598}"/>
              </a:ext>
            </a:extLst>
          </p:cNvPr>
          <p:cNvSpPr txBox="1"/>
          <p:nvPr/>
        </p:nvSpPr>
        <p:spPr>
          <a:xfrm>
            <a:off x="325040" y="787281"/>
            <a:ext cx="8279607" cy="646331"/>
          </a:xfrm>
          <a:prstGeom prst="rect">
            <a:avLst/>
          </a:prstGeom>
          <a:noFill/>
        </p:spPr>
        <p:txBody>
          <a:bodyPr wrap="square">
            <a:spAutoFit/>
          </a:bodyPr>
          <a:lstStyle/>
          <a:p>
            <a:pPr algn="r" rtl="1"/>
            <a:r>
              <a:rPr lang="he-IL" sz="1200">
                <a:solidFill>
                  <a:schemeClr val="accent1"/>
                </a:solidFill>
                <a:latin typeface="Calibri" panose="020F0502020204030204" pitchFamily="34" charset="0"/>
                <a:ea typeface="Calibri" panose="020F0502020204030204" pitchFamily="34" charset="0"/>
                <a:cs typeface="Calibri" panose="020F0502020204030204" pitchFamily="34" charset="0"/>
              </a:rPr>
              <a:t>בהרצה הנוכחית רצינו להשתמש במודל </a:t>
            </a:r>
            <a:r>
              <a:rPr lang="en-US" sz="1200">
                <a:solidFill>
                  <a:schemeClr val="accent1"/>
                </a:solidFill>
                <a:latin typeface="Calibri" panose="020F0502020204030204" pitchFamily="34" charset="0"/>
                <a:ea typeface="Calibri" panose="020F0502020204030204" pitchFamily="34" charset="0"/>
                <a:cs typeface="Calibri" panose="020F0502020204030204" pitchFamily="34" charset="0"/>
              </a:rPr>
              <a:t> MobileNetV1 </a:t>
            </a:r>
            <a:r>
              <a:rPr lang="he-IL" sz="1200">
                <a:solidFill>
                  <a:schemeClr val="accent1"/>
                </a:solidFill>
                <a:latin typeface="Calibri" panose="020F0502020204030204" pitchFamily="34" charset="0"/>
                <a:ea typeface="Calibri" panose="020F0502020204030204" pitchFamily="34" charset="0"/>
                <a:cs typeface="Calibri" panose="020F0502020204030204" pitchFamily="34" charset="0"/>
              </a:rPr>
              <a:t>מכיוון שהוא דומה למודל המקורי, שניהם יודעים להבחין בין תמונות בצורה טובה כאשר המשאבים מוגבלים וחשבנו להשוות בין הביצועים של 2 המודלים </a:t>
            </a:r>
          </a:p>
          <a:p>
            <a:pPr algn="r" rtl="1"/>
            <a:endParaRPr lang="he-IL" sz="1200">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F43E4525-D869-0A33-3954-106BF4897083}"/>
              </a:ext>
            </a:extLst>
          </p:cNvPr>
          <p:cNvPicPr>
            <a:picLocks noChangeAspect="1"/>
          </p:cNvPicPr>
          <p:nvPr/>
        </p:nvPicPr>
        <p:blipFill>
          <a:blip r:embed="rId3"/>
          <a:stretch>
            <a:fillRect/>
          </a:stretch>
        </p:blipFill>
        <p:spPr>
          <a:xfrm>
            <a:off x="2104072" y="1281408"/>
            <a:ext cx="5253991" cy="2433342"/>
          </a:xfrm>
          <a:prstGeom prst="rect">
            <a:avLst/>
          </a:prstGeom>
        </p:spPr>
      </p:pic>
      <p:pic>
        <p:nvPicPr>
          <p:cNvPr id="8" name="Picture 7">
            <a:extLst>
              <a:ext uri="{FF2B5EF4-FFF2-40B4-BE49-F238E27FC236}">
                <a16:creationId xmlns:a16="http://schemas.microsoft.com/office/drawing/2014/main" id="{C67C1C77-A467-1D8E-4358-F6CD7E2E314B}"/>
              </a:ext>
            </a:extLst>
          </p:cNvPr>
          <p:cNvPicPr>
            <a:picLocks noChangeAspect="1"/>
          </p:cNvPicPr>
          <p:nvPr/>
        </p:nvPicPr>
        <p:blipFill>
          <a:blip r:embed="rId4"/>
          <a:stretch>
            <a:fillRect/>
          </a:stretch>
        </p:blipFill>
        <p:spPr>
          <a:xfrm>
            <a:off x="1406208" y="3818374"/>
            <a:ext cx="6645910" cy="194945"/>
          </a:xfrm>
          <a:prstGeom prst="rect">
            <a:avLst/>
          </a:prstGeom>
        </p:spPr>
      </p:pic>
      <p:sp>
        <p:nvSpPr>
          <p:cNvPr id="14" name="TextBox 13">
            <a:extLst>
              <a:ext uri="{FF2B5EF4-FFF2-40B4-BE49-F238E27FC236}">
                <a16:creationId xmlns:a16="http://schemas.microsoft.com/office/drawing/2014/main" id="{63BA9D03-1CFA-05FA-0115-8DF328280DB6}"/>
              </a:ext>
            </a:extLst>
          </p:cNvPr>
          <p:cNvSpPr txBox="1"/>
          <p:nvPr/>
        </p:nvSpPr>
        <p:spPr>
          <a:xfrm>
            <a:off x="584595" y="4284031"/>
            <a:ext cx="8279607" cy="461665"/>
          </a:xfrm>
          <a:prstGeom prst="rect">
            <a:avLst/>
          </a:prstGeom>
          <a:noFill/>
        </p:spPr>
        <p:txBody>
          <a:bodyPr wrap="square">
            <a:spAutoFit/>
          </a:bodyPr>
          <a:lstStyle/>
          <a:p>
            <a:pPr algn="r" rtl="1"/>
            <a:r>
              <a:rPr lang="he-IL" sz="1200">
                <a:solidFill>
                  <a:schemeClr val="accent1"/>
                </a:solidFill>
                <a:latin typeface="Calibri" panose="020F0502020204030204" pitchFamily="34" charset="0"/>
                <a:ea typeface="Calibri" panose="020F0502020204030204" pitchFamily="34" charset="0"/>
                <a:cs typeface="Calibri" panose="020F0502020204030204" pitchFamily="34" charset="0"/>
              </a:rPr>
              <a:t>ציפינו לראות מהמודל תוצאות דומות למודל הקודם מכיוון שמודל זה פותח ע"מ להתמודד עם משאבים מוגבלים וגם נחשב מודל אמין עם איכות תוצאה טובה. ראינו שזמן הריצה נמוך יותר אך גם הדיוק נמוך יותר מהמודל המקורי.</a:t>
            </a:r>
            <a:endParaRPr lang="he-IL" sz="1200">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73977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061"/>
        <p:cNvGrpSpPr/>
        <p:nvPr/>
      </p:nvGrpSpPr>
      <p:grpSpPr>
        <a:xfrm>
          <a:off x="0" y="0"/>
          <a:ext cx="0" cy="0"/>
          <a:chOff x="0" y="0"/>
          <a:chExt cx="0" cy="0"/>
        </a:xfrm>
      </p:grpSpPr>
      <p:sp>
        <p:nvSpPr>
          <p:cNvPr id="1613" name="Google Shape;1613;p54"/>
          <p:cNvSpPr/>
          <p:nvPr/>
        </p:nvSpPr>
        <p:spPr>
          <a:xfrm>
            <a:off x="4890525" y="48962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6EB44FA6-AF2F-E1AB-574A-77DDB43718DB}"/>
              </a:ext>
            </a:extLst>
          </p:cNvPr>
          <p:cNvSpPr txBox="1"/>
          <p:nvPr/>
        </p:nvSpPr>
        <p:spPr>
          <a:xfrm>
            <a:off x="1200150" y="162204"/>
            <a:ext cx="6385213" cy="721736"/>
          </a:xfrm>
          <a:prstGeom prst="rect">
            <a:avLst/>
          </a:prstGeom>
          <a:noFill/>
        </p:spPr>
        <p:txBody>
          <a:bodyPr wrap="square">
            <a:spAutoFit/>
          </a:bodyPr>
          <a:lstStyle/>
          <a:p>
            <a:pPr marL="0" marR="0" algn="ctr" rtl="1">
              <a:lnSpc>
                <a:spcPct val="107000"/>
              </a:lnSpc>
              <a:spcBef>
                <a:spcPts val="0"/>
              </a:spcBef>
              <a:spcAft>
                <a:spcPts val="800"/>
              </a:spcAft>
            </a:pPr>
            <a:r>
              <a:rPr lang="he-IL" sz="4000" b="1" kern="100">
                <a:solidFill>
                  <a:schemeClr val="accent1"/>
                </a:solidFill>
                <a:effectLst/>
                <a:latin typeface="Calibri" panose="020F0502020204030204" pitchFamily="34" charset="0"/>
                <a:ea typeface="Calibri" panose="020F0502020204030204" pitchFamily="34" charset="0"/>
                <a:cs typeface="Calibri" panose="020F0502020204030204" pitchFamily="34" charset="0"/>
              </a:rPr>
              <a:t>למידת העברה – </a:t>
            </a:r>
            <a:r>
              <a:rPr lang="en-US" sz="4000" b="1" kern="100">
                <a:solidFill>
                  <a:schemeClr val="accent1"/>
                </a:solidFill>
                <a:effectLst/>
                <a:latin typeface="Calibri" panose="020F0502020204030204" pitchFamily="34" charset="0"/>
                <a:ea typeface="Calibri" panose="020F0502020204030204" pitchFamily="34" charset="0"/>
                <a:cs typeface="Calibri" panose="020F0502020204030204" pitchFamily="34" charset="0"/>
              </a:rPr>
              <a:t>VGG16</a:t>
            </a:r>
          </a:p>
        </p:txBody>
      </p:sp>
      <p:sp>
        <p:nvSpPr>
          <p:cNvPr id="6" name="TextBox 5">
            <a:extLst>
              <a:ext uri="{FF2B5EF4-FFF2-40B4-BE49-F238E27FC236}">
                <a16:creationId xmlns:a16="http://schemas.microsoft.com/office/drawing/2014/main" id="{16F978D3-305C-93B1-B3E7-0AD01DBA5598}"/>
              </a:ext>
            </a:extLst>
          </p:cNvPr>
          <p:cNvSpPr txBox="1"/>
          <p:nvPr/>
        </p:nvSpPr>
        <p:spPr>
          <a:xfrm>
            <a:off x="325040" y="787281"/>
            <a:ext cx="8279607" cy="577209"/>
          </a:xfrm>
          <a:prstGeom prst="rect">
            <a:avLst/>
          </a:prstGeom>
          <a:noFill/>
        </p:spPr>
        <p:txBody>
          <a:bodyPr wrap="square">
            <a:spAutoFit/>
          </a:bodyPr>
          <a:lstStyle/>
          <a:p>
            <a:pPr algn="r" rtl="1">
              <a:lnSpc>
                <a:spcPct val="107000"/>
              </a:lnSpc>
              <a:spcAft>
                <a:spcPts val="800"/>
              </a:spcAft>
            </a:pPr>
            <a:r>
              <a:rPr lang="he-IL" sz="1200">
                <a:solidFill>
                  <a:schemeClr val="accent1"/>
                </a:solidFill>
                <a:latin typeface="Calibri" panose="020F0502020204030204" pitchFamily="34" charset="0"/>
                <a:ea typeface="Calibri" panose="020F0502020204030204" pitchFamily="34" charset="0"/>
                <a:cs typeface="Calibri" panose="020F0502020204030204" pitchFamily="34" charset="0"/>
              </a:rPr>
              <a:t>ועברנו למודל המפורסם </a:t>
            </a:r>
            <a:r>
              <a:rPr lang="en-US" sz="1200">
                <a:solidFill>
                  <a:schemeClr val="accent1"/>
                </a:solidFill>
                <a:latin typeface="Calibri" panose="020F0502020204030204" pitchFamily="34" charset="0"/>
                <a:ea typeface="Calibri" panose="020F0502020204030204" pitchFamily="34" charset="0"/>
                <a:cs typeface="Calibri" panose="020F0502020204030204" pitchFamily="34" charset="0"/>
              </a:rPr>
              <a:t>VGG16</a:t>
            </a:r>
            <a:r>
              <a:rPr lang="he-IL" sz="1200">
                <a:solidFill>
                  <a:schemeClr val="accent1"/>
                </a:solidFill>
                <a:latin typeface="Calibri" panose="020F0502020204030204" pitchFamily="34" charset="0"/>
                <a:ea typeface="Calibri" panose="020F0502020204030204" pitchFamily="34" charset="0"/>
                <a:cs typeface="Calibri" panose="020F0502020204030204" pitchFamily="34" charset="0"/>
              </a:rPr>
              <a:t> המודל מאופיין ב 16 שכבות עמוקות של </a:t>
            </a:r>
            <a:r>
              <a:rPr lang="he-IL" sz="1200" err="1">
                <a:solidFill>
                  <a:schemeClr val="accent1"/>
                </a:solidFill>
                <a:latin typeface="Calibri" panose="020F0502020204030204" pitchFamily="34" charset="0"/>
                <a:ea typeface="Calibri" panose="020F0502020204030204" pitchFamily="34" charset="0"/>
                <a:cs typeface="Calibri" panose="020F0502020204030204" pitchFamily="34" charset="0"/>
              </a:rPr>
              <a:t>קונבולוציה</a:t>
            </a:r>
            <a:r>
              <a:rPr lang="he-IL" sz="1200">
                <a:solidFill>
                  <a:schemeClr val="accent1"/>
                </a:solidFill>
                <a:latin typeface="Calibri" panose="020F0502020204030204" pitchFamily="34" charset="0"/>
                <a:ea typeface="Calibri" panose="020F0502020204030204" pitchFamily="34" charset="0"/>
                <a:cs typeface="Calibri" panose="020F0502020204030204" pitchFamily="34" charset="0"/>
              </a:rPr>
              <a:t> ורצינו לראות איך הוא משפיע על הסט אימון שלנו</a:t>
            </a:r>
            <a:endParaRPr lang="en-US" sz="120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algn="r" rtl="1"/>
            <a:endParaRPr lang="he-IL" sz="1200">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63BA9D03-1CFA-05FA-0115-8DF328280DB6}"/>
              </a:ext>
            </a:extLst>
          </p:cNvPr>
          <p:cNvSpPr txBox="1"/>
          <p:nvPr/>
        </p:nvSpPr>
        <p:spPr>
          <a:xfrm>
            <a:off x="584595" y="4284031"/>
            <a:ext cx="8279607" cy="676467"/>
          </a:xfrm>
          <a:prstGeom prst="rect">
            <a:avLst/>
          </a:prstGeom>
          <a:noFill/>
        </p:spPr>
        <p:txBody>
          <a:bodyPr wrap="square">
            <a:spAutoFit/>
          </a:bodyPr>
          <a:lstStyle/>
          <a:p>
            <a:pPr algn="r" rtl="1">
              <a:lnSpc>
                <a:spcPct val="107000"/>
              </a:lnSpc>
              <a:spcAft>
                <a:spcPts val="800"/>
              </a:spcAft>
            </a:pPr>
            <a:r>
              <a:rPr lang="he-IL" sz="1200">
                <a:solidFill>
                  <a:schemeClr val="accent1"/>
                </a:solidFill>
                <a:latin typeface="Calibri" panose="020F0502020204030204" pitchFamily="34" charset="0"/>
                <a:ea typeface="Calibri" panose="020F0502020204030204" pitchFamily="34" charset="0"/>
                <a:cs typeface="Calibri" panose="020F0502020204030204" pitchFamily="34" charset="0"/>
              </a:rPr>
              <a:t>בהתחלה בדקנו את המודל על 50 </a:t>
            </a:r>
            <a:r>
              <a:rPr lang="en-US" sz="1200">
                <a:solidFill>
                  <a:schemeClr val="accent1"/>
                </a:solidFill>
                <a:latin typeface="Calibri" panose="020F0502020204030204" pitchFamily="34" charset="0"/>
                <a:ea typeface="Calibri" panose="020F0502020204030204" pitchFamily="34" charset="0"/>
                <a:cs typeface="Calibri" panose="020F0502020204030204" pitchFamily="34" charset="0"/>
              </a:rPr>
              <a:t>Epochs </a:t>
            </a:r>
            <a:r>
              <a:rPr lang="he-IL" sz="1200">
                <a:solidFill>
                  <a:schemeClr val="accent1"/>
                </a:solidFill>
                <a:latin typeface="Calibri" panose="020F0502020204030204" pitchFamily="34" charset="0"/>
                <a:ea typeface="Calibri" panose="020F0502020204030204" pitchFamily="34" charset="0"/>
                <a:cs typeface="Calibri" panose="020F0502020204030204" pitchFamily="34" charset="0"/>
              </a:rPr>
              <a:t>מכיוון שראינו שהמודל נעצר במגמת עליה ולאחר מכן העברנו ל 100 </a:t>
            </a:r>
            <a:r>
              <a:rPr lang="en-US" sz="1200">
                <a:solidFill>
                  <a:schemeClr val="accent1"/>
                </a:solidFill>
                <a:latin typeface="Calibri" panose="020F0502020204030204" pitchFamily="34" charset="0"/>
                <a:ea typeface="Calibri" panose="020F0502020204030204" pitchFamily="34" charset="0"/>
                <a:cs typeface="Calibri" panose="020F0502020204030204" pitchFamily="34" charset="0"/>
              </a:rPr>
              <a:t>Epochs</a:t>
            </a:r>
            <a:r>
              <a:rPr lang="he-IL" sz="1200">
                <a:solidFill>
                  <a:schemeClr val="accent1"/>
                </a:solidFill>
                <a:latin typeface="Calibri" panose="020F0502020204030204" pitchFamily="34" charset="0"/>
                <a:ea typeface="Calibri" panose="020F0502020204030204" pitchFamily="34" charset="0"/>
                <a:cs typeface="Calibri" panose="020F0502020204030204" pitchFamily="34" charset="0"/>
              </a:rPr>
              <a:t>. כפי שניתן לראות ,המודל נראה שהוא במגמת עליה, אך לקראת הסוף הוא מתיישר. כמו כן אפשר לראות כי פונקציה העלות שלו מאוד לא יציבה בנוסף לעלות עצמה שמאוד מאוד גבוה, ולכן למורות שהמודל מביא לנו תוצאות קרובות למודל המקורי נאלצנו לוותר עליו.</a:t>
            </a:r>
            <a:endParaRPr lang="en-US" sz="120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3">
            <a:extLst>
              <a:ext uri="{FF2B5EF4-FFF2-40B4-BE49-F238E27FC236}">
                <a16:creationId xmlns:a16="http://schemas.microsoft.com/office/drawing/2014/main" id="{34E999CE-9CDE-01D9-092B-44C7DAB74A71}"/>
              </a:ext>
            </a:extLst>
          </p:cNvPr>
          <p:cNvPicPr>
            <a:picLocks noChangeAspect="1"/>
          </p:cNvPicPr>
          <p:nvPr/>
        </p:nvPicPr>
        <p:blipFill>
          <a:blip r:embed="rId3"/>
          <a:stretch>
            <a:fillRect/>
          </a:stretch>
        </p:blipFill>
        <p:spPr>
          <a:xfrm>
            <a:off x="1349057" y="3924258"/>
            <a:ext cx="6645910" cy="187960"/>
          </a:xfrm>
          <a:prstGeom prst="rect">
            <a:avLst/>
          </a:prstGeom>
        </p:spPr>
      </p:pic>
      <p:pic>
        <p:nvPicPr>
          <p:cNvPr id="3" name="Picture 2">
            <a:extLst>
              <a:ext uri="{FF2B5EF4-FFF2-40B4-BE49-F238E27FC236}">
                <a16:creationId xmlns:a16="http://schemas.microsoft.com/office/drawing/2014/main" id="{B359E5AF-4A11-3A0E-8869-B60606C82D56}"/>
              </a:ext>
            </a:extLst>
          </p:cNvPr>
          <p:cNvPicPr>
            <a:picLocks noChangeAspect="1"/>
          </p:cNvPicPr>
          <p:nvPr/>
        </p:nvPicPr>
        <p:blipFill>
          <a:blip r:embed="rId4"/>
          <a:stretch>
            <a:fillRect/>
          </a:stretch>
        </p:blipFill>
        <p:spPr>
          <a:xfrm>
            <a:off x="2263139" y="1364490"/>
            <a:ext cx="4817745" cy="2092960"/>
          </a:xfrm>
          <a:prstGeom prst="rect">
            <a:avLst/>
          </a:prstGeom>
        </p:spPr>
      </p:pic>
    </p:spTree>
    <p:extLst>
      <p:ext uri="{BB962C8B-B14F-4D97-AF65-F5344CB8AC3E}">
        <p14:creationId xmlns:p14="http://schemas.microsoft.com/office/powerpoint/2010/main" val="31616116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061"/>
        <p:cNvGrpSpPr/>
        <p:nvPr/>
      </p:nvGrpSpPr>
      <p:grpSpPr>
        <a:xfrm>
          <a:off x="0" y="0"/>
          <a:ext cx="0" cy="0"/>
          <a:chOff x="0" y="0"/>
          <a:chExt cx="0" cy="0"/>
        </a:xfrm>
      </p:grpSpPr>
      <p:sp>
        <p:nvSpPr>
          <p:cNvPr id="7" name="TextBox 6">
            <a:extLst>
              <a:ext uri="{FF2B5EF4-FFF2-40B4-BE49-F238E27FC236}">
                <a16:creationId xmlns:a16="http://schemas.microsoft.com/office/drawing/2014/main" id="{141FF731-52EC-128D-A987-A38F394150A9}"/>
              </a:ext>
            </a:extLst>
          </p:cNvPr>
          <p:cNvSpPr txBox="1"/>
          <p:nvPr/>
        </p:nvSpPr>
        <p:spPr>
          <a:xfrm>
            <a:off x="1558637" y="162204"/>
            <a:ext cx="6026726" cy="717761"/>
          </a:xfrm>
          <a:prstGeom prst="rect">
            <a:avLst/>
          </a:prstGeom>
          <a:noFill/>
        </p:spPr>
        <p:txBody>
          <a:bodyPr wrap="square">
            <a:spAutoFit/>
          </a:bodyPr>
          <a:lstStyle/>
          <a:p>
            <a:pPr marL="0" marR="0" algn="ctr" rtl="1">
              <a:lnSpc>
                <a:spcPct val="107000"/>
              </a:lnSpc>
              <a:spcBef>
                <a:spcPts val="0"/>
              </a:spcBef>
              <a:spcAft>
                <a:spcPts val="800"/>
              </a:spcAft>
            </a:pPr>
            <a:r>
              <a:rPr lang="he-IL" sz="4000" b="1" kern="100">
                <a:solidFill>
                  <a:schemeClr val="accent1"/>
                </a:solidFill>
                <a:latin typeface="Calibri" panose="020F0502020204030204" pitchFamily="34" charset="0"/>
                <a:ea typeface="Calibri" panose="020F0502020204030204" pitchFamily="34" charset="0"/>
                <a:cs typeface="Calibri" panose="020F0502020204030204" pitchFamily="34" charset="0"/>
              </a:rPr>
              <a:t>הסבר על איזון המחלקה</a:t>
            </a:r>
            <a:endParaRPr lang="en-US" sz="4000" b="1" kern="100">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915144ED-076A-C417-C3D2-99B370D4E333}"/>
              </a:ext>
            </a:extLst>
          </p:cNvPr>
          <p:cNvSpPr txBox="1"/>
          <p:nvPr/>
        </p:nvSpPr>
        <p:spPr>
          <a:xfrm>
            <a:off x="325040" y="787281"/>
            <a:ext cx="8279607" cy="646331"/>
          </a:xfrm>
          <a:prstGeom prst="rect">
            <a:avLst/>
          </a:prstGeom>
          <a:noFill/>
        </p:spPr>
        <p:txBody>
          <a:bodyPr wrap="square">
            <a:spAutoFit/>
          </a:bodyPr>
          <a:lstStyle/>
          <a:p>
            <a:pPr algn="r" rtl="1"/>
            <a:r>
              <a:rPr lang="he-IL" sz="1200">
                <a:solidFill>
                  <a:schemeClr val="accent1"/>
                </a:solidFill>
                <a:latin typeface="Calibri" panose="020F0502020204030204" pitchFamily="34" charset="0"/>
                <a:ea typeface="Calibri" panose="020F0502020204030204" pitchFamily="34" charset="0"/>
                <a:cs typeface="Calibri" panose="020F0502020204030204" pitchFamily="34" charset="0"/>
              </a:rPr>
              <a:t>לאחר חקירה עמוקה על המודל</a:t>
            </a:r>
            <a:r>
              <a:rPr lang="he-IL" sz="1200">
                <a:solidFill>
                  <a:schemeClr val="accent1"/>
                </a:solidFill>
                <a:effectLst/>
                <a:latin typeface="Calibri" panose="020F0502020204030204" pitchFamily="34" charset="0"/>
                <a:ea typeface="Calibri" panose="020F0502020204030204" pitchFamily="34" charset="0"/>
                <a:cs typeface="Calibri" panose="020F0502020204030204" pitchFamily="34" charset="0"/>
              </a:rPr>
              <a:t> סברנו כי תוצאותיו נמוכות </a:t>
            </a:r>
            <a:r>
              <a:rPr lang="he-IL" sz="1200">
                <a:solidFill>
                  <a:schemeClr val="accent1"/>
                </a:solidFill>
                <a:latin typeface="Calibri" panose="020F0502020204030204" pitchFamily="34" charset="0"/>
                <a:ea typeface="Calibri" panose="020F0502020204030204" pitchFamily="34" charset="0"/>
                <a:cs typeface="Calibri" panose="020F0502020204030204" pitchFamily="34" charset="0"/>
              </a:rPr>
              <a:t>אלא </a:t>
            </a:r>
            <a:r>
              <a:rPr lang="he-IL" sz="1200">
                <a:solidFill>
                  <a:schemeClr val="accent1"/>
                </a:solidFill>
                <a:effectLst/>
                <a:latin typeface="Calibri" panose="020F0502020204030204" pitchFamily="34" charset="0"/>
                <a:ea typeface="Calibri" panose="020F0502020204030204" pitchFamily="34" charset="0"/>
                <a:cs typeface="Calibri" panose="020F0502020204030204" pitchFamily="34" charset="0"/>
              </a:rPr>
              <a:t>בגלל חוסר איזון בסט התמונות. </a:t>
            </a:r>
            <a:br>
              <a:rPr lang="en-US" sz="1200">
                <a:solidFill>
                  <a:schemeClr val="accent1"/>
                </a:solidFill>
                <a:effectLst/>
                <a:latin typeface="Calibri" panose="020F0502020204030204" pitchFamily="34" charset="0"/>
                <a:ea typeface="Calibri" panose="020F0502020204030204" pitchFamily="34" charset="0"/>
                <a:cs typeface="Calibri" panose="020F0502020204030204" pitchFamily="34" charset="0"/>
              </a:rPr>
            </a:br>
            <a:r>
              <a:rPr lang="he-IL" sz="1200">
                <a:solidFill>
                  <a:schemeClr val="accent1"/>
                </a:solidFill>
                <a:effectLst/>
                <a:latin typeface="Calibri" panose="020F0502020204030204" pitchFamily="34" charset="0"/>
                <a:ea typeface="Calibri" panose="020F0502020204030204" pitchFamily="34" charset="0"/>
                <a:cs typeface="Calibri" panose="020F0502020204030204" pitchFamily="34" charset="0"/>
              </a:rPr>
              <a:t>כעת לאחר </a:t>
            </a:r>
            <a:r>
              <a:rPr lang="en-US" sz="1200">
                <a:solidFill>
                  <a:schemeClr val="accent1"/>
                </a:solidFill>
                <a:effectLst/>
                <a:latin typeface="Calibri" panose="020F0502020204030204" pitchFamily="34" charset="0"/>
                <a:ea typeface="Calibri" panose="020F0502020204030204" pitchFamily="34" charset="0"/>
                <a:cs typeface="Calibri" panose="020F0502020204030204" pitchFamily="34" charset="0"/>
              </a:rPr>
              <a:t>Data </a:t>
            </a:r>
            <a:r>
              <a:rPr lang="en-US" sz="1200" err="1">
                <a:solidFill>
                  <a:schemeClr val="accent1"/>
                </a:solidFill>
                <a:effectLst/>
                <a:latin typeface="Calibri" panose="020F0502020204030204" pitchFamily="34" charset="0"/>
                <a:ea typeface="Calibri" panose="020F0502020204030204" pitchFamily="34" charset="0"/>
                <a:cs typeface="Calibri" panose="020F0502020204030204" pitchFamily="34" charset="0"/>
              </a:rPr>
              <a:t>Augmentaion</a:t>
            </a:r>
            <a:r>
              <a:rPr lang="he-IL" sz="1200">
                <a:solidFill>
                  <a:schemeClr val="accent1"/>
                </a:solidFill>
                <a:effectLst/>
                <a:latin typeface="Calibri" panose="020F0502020204030204" pitchFamily="34" charset="0"/>
                <a:ea typeface="Calibri" panose="020F0502020204030204" pitchFamily="34" charset="0"/>
                <a:cs typeface="Calibri" panose="020F0502020204030204" pitchFamily="34" charset="0"/>
              </a:rPr>
              <a:t> יש בכל מחלקה כ3500 תמונות וכ14,000 תמונות בכל הדאטה סט שלנו לעומת 3,264 תמונות מהדאטה סט הקודם</a:t>
            </a:r>
          </a:p>
          <a:p>
            <a:pPr algn="r" rtl="1"/>
            <a:endParaRPr lang="he-IL" sz="1200">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053E8127-D3D2-F6C4-A33D-F8416954050B}"/>
              </a:ext>
            </a:extLst>
          </p:cNvPr>
          <p:cNvSpPr txBox="1"/>
          <p:nvPr/>
        </p:nvSpPr>
        <p:spPr>
          <a:xfrm>
            <a:off x="4650580" y="1433612"/>
            <a:ext cx="4572000" cy="314510"/>
          </a:xfrm>
          <a:prstGeom prst="rect">
            <a:avLst/>
          </a:prstGeom>
          <a:noFill/>
        </p:spPr>
        <p:txBody>
          <a:bodyPr wrap="square">
            <a:spAutoFit/>
          </a:bodyPr>
          <a:lstStyle/>
          <a:p>
            <a:pPr marL="228600" marR="0" algn="ctr" rtl="1">
              <a:lnSpc>
                <a:spcPct val="107000"/>
              </a:lnSpc>
              <a:spcBef>
                <a:spcPts val="0"/>
              </a:spcBef>
              <a:spcAft>
                <a:spcPts val="800"/>
              </a:spcAft>
            </a:pPr>
            <a:r>
              <a:rPr lang="he-IL" sz="1400" b="1" kern="100">
                <a:solidFill>
                  <a:schemeClr val="accent1"/>
                </a:solidFill>
                <a:effectLst/>
                <a:latin typeface="Aptos" panose="020B0004020202020204" pitchFamily="34" charset="0"/>
                <a:ea typeface="Aptos" panose="020B0004020202020204" pitchFamily="34" charset="0"/>
                <a:cs typeface="Calibri" panose="020F0502020204030204" pitchFamily="34" charset="0"/>
              </a:rPr>
              <a:t>כמות דוגמאות מכל מחלקה – לפני </a:t>
            </a:r>
            <a:r>
              <a:rPr lang="en-US" sz="1400" b="1" kern="100">
                <a:solidFill>
                  <a:schemeClr val="accent1"/>
                </a:solidFill>
                <a:effectLst/>
                <a:latin typeface="Calibri" panose="020F0502020204030204" pitchFamily="34" charset="0"/>
                <a:ea typeface="Aptos" panose="020B0004020202020204" pitchFamily="34" charset="0"/>
                <a:cs typeface="Arial" panose="020B0604020202020204" pitchFamily="34" charset="0"/>
              </a:rPr>
              <a:t>Data Augmentation</a:t>
            </a:r>
            <a:endParaRPr lang="en-US" sz="1400" kern="100">
              <a:solidFill>
                <a:schemeClr val="accent1"/>
              </a:solidFill>
              <a:effectLst/>
              <a:latin typeface="Aptos" panose="020B0004020202020204" pitchFamily="34" charset="0"/>
              <a:ea typeface="Aptos" panose="020B00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389209A-0D0E-C6EF-66A1-6930FD3F686F}"/>
              </a:ext>
            </a:extLst>
          </p:cNvPr>
          <p:cNvSpPr txBox="1"/>
          <p:nvPr/>
        </p:nvSpPr>
        <p:spPr>
          <a:xfrm>
            <a:off x="262532" y="1433612"/>
            <a:ext cx="4711302" cy="314510"/>
          </a:xfrm>
          <a:prstGeom prst="rect">
            <a:avLst/>
          </a:prstGeom>
          <a:noFill/>
        </p:spPr>
        <p:txBody>
          <a:bodyPr wrap="square">
            <a:spAutoFit/>
          </a:bodyPr>
          <a:lstStyle/>
          <a:p>
            <a:pPr marL="228600" marR="0" algn="ctr" rtl="1">
              <a:lnSpc>
                <a:spcPct val="107000"/>
              </a:lnSpc>
              <a:spcBef>
                <a:spcPts val="0"/>
              </a:spcBef>
              <a:spcAft>
                <a:spcPts val="800"/>
              </a:spcAft>
            </a:pPr>
            <a:r>
              <a:rPr lang="he-IL" sz="1400" b="1" kern="100">
                <a:solidFill>
                  <a:schemeClr val="accent1"/>
                </a:solidFill>
                <a:effectLst/>
                <a:latin typeface="Aptos" panose="020B0004020202020204" pitchFamily="34" charset="0"/>
                <a:ea typeface="Aptos" panose="020B0004020202020204" pitchFamily="34" charset="0"/>
                <a:cs typeface="Calibri" panose="020F0502020204030204" pitchFamily="34" charset="0"/>
              </a:rPr>
              <a:t>כמות דוגמאות מכל מחלקה – לאחר </a:t>
            </a:r>
            <a:r>
              <a:rPr lang="en-US" sz="1400" b="1" kern="100">
                <a:solidFill>
                  <a:schemeClr val="accent1"/>
                </a:solidFill>
                <a:effectLst/>
                <a:latin typeface="Calibri" panose="020F0502020204030204" pitchFamily="34" charset="0"/>
                <a:ea typeface="Aptos" panose="020B0004020202020204" pitchFamily="34" charset="0"/>
                <a:cs typeface="Arial" panose="020B0604020202020204" pitchFamily="34" charset="0"/>
              </a:rPr>
              <a:t>Data Augmentation</a:t>
            </a:r>
            <a:endParaRPr lang="en-US" sz="1400" kern="100">
              <a:solidFill>
                <a:schemeClr val="accent1"/>
              </a:solidFill>
              <a:effectLst/>
              <a:latin typeface="Aptos" panose="020B0004020202020204" pitchFamily="34" charset="0"/>
              <a:ea typeface="Aptos" panose="020B0004020202020204" pitchFamily="34" charset="0"/>
              <a:cs typeface="Arial" panose="020B0604020202020204" pitchFamily="34" charset="0"/>
            </a:endParaRPr>
          </a:p>
        </p:txBody>
      </p:sp>
      <p:pic>
        <p:nvPicPr>
          <p:cNvPr id="20" name="תמונה 2">
            <a:extLst>
              <a:ext uri="{FF2B5EF4-FFF2-40B4-BE49-F238E27FC236}">
                <a16:creationId xmlns:a16="http://schemas.microsoft.com/office/drawing/2014/main" id="{9CF8959D-C3AA-65EC-7B08-26AF3E4B60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7639" y="1795224"/>
            <a:ext cx="3731467" cy="2336312"/>
          </a:xfrm>
          <a:prstGeom prst="rect">
            <a:avLst/>
          </a:prstGeom>
          <a:noFill/>
        </p:spPr>
      </p:pic>
      <p:sp>
        <p:nvSpPr>
          <p:cNvPr id="24" name="TextBox 23">
            <a:extLst>
              <a:ext uri="{FF2B5EF4-FFF2-40B4-BE49-F238E27FC236}">
                <a16:creationId xmlns:a16="http://schemas.microsoft.com/office/drawing/2014/main" id="{BB2685F2-3376-8657-3D9F-B7D6FE5EE722}"/>
              </a:ext>
            </a:extLst>
          </p:cNvPr>
          <p:cNvSpPr txBox="1"/>
          <p:nvPr/>
        </p:nvSpPr>
        <p:spPr>
          <a:xfrm>
            <a:off x="4572000" y="4356219"/>
            <a:ext cx="4572000" cy="545534"/>
          </a:xfrm>
          <a:prstGeom prst="rect">
            <a:avLst/>
          </a:prstGeom>
          <a:noFill/>
        </p:spPr>
        <p:txBody>
          <a:bodyPr wrap="square">
            <a:spAutoFit/>
          </a:bodyPr>
          <a:lstStyle/>
          <a:p>
            <a:pPr marL="228600" marR="0" algn="ctr" rtl="1">
              <a:lnSpc>
                <a:spcPct val="107000"/>
              </a:lnSpc>
              <a:spcBef>
                <a:spcPts val="0"/>
              </a:spcBef>
              <a:spcAft>
                <a:spcPts val="800"/>
              </a:spcAft>
            </a:pPr>
            <a:r>
              <a:rPr lang="he-IL" b="1" kern="100">
                <a:solidFill>
                  <a:schemeClr val="accent1"/>
                </a:solidFill>
                <a:latin typeface="Aptos" panose="020B0004020202020204" pitchFamily="34" charset="0"/>
                <a:ea typeface="Aptos" panose="020B0004020202020204" pitchFamily="34" charset="0"/>
                <a:cs typeface="Calibri" panose="020F0502020204030204" pitchFamily="34" charset="0"/>
              </a:rPr>
              <a:t>חלוקת המודל לאחר האיזון הינה ביחס 80/20 אימון ומבחן</a:t>
            </a:r>
            <a:br>
              <a:rPr lang="en-US" b="1" kern="100">
                <a:solidFill>
                  <a:schemeClr val="accent1"/>
                </a:solidFill>
                <a:latin typeface="Aptos" panose="020B0004020202020204" pitchFamily="34" charset="0"/>
                <a:ea typeface="Aptos" panose="020B0004020202020204" pitchFamily="34" charset="0"/>
                <a:cs typeface="Calibri" panose="020F0502020204030204" pitchFamily="34" charset="0"/>
              </a:rPr>
            </a:br>
            <a:r>
              <a:rPr lang="he-IL" b="1" kern="100">
                <a:solidFill>
                  <a:schemeClr val="accent1"/>
                </a:solidFill>
                <a:latin typeface="Aptos" panose="020B0004020202020204" pitchFamily="34" charset="0"/>
                <a:ea typeface="Aptos" panose="020B0004020202020204" pitchFamily="34" charset="0"/>
                <a:cs typeface="Calibri" panose="020F0502020204030204" pitchFamily="34" charset="0"/>
              </a:rPr>
              <a:t>חלוקת סט האימון הינה 80/20 אימון וולידציה</a:t>
            </a:r>
            <a:endParaRPr lang="en-US" sz="1400" kern="100">
              <a:solidFill>
                <a:schemeClr val="accent1"/>
              </a:solidFill>
              <a:effectLst/>
              <a:latin typeface="Aptos" panose="020B0004020202020204" pitchFamily="34" charset="0"/>
              <a:ea typeface="Aptos" panose="020B00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3DBF8EE0-5B99-6D82-6B3C-6221AF38137D}"/>
              </a:ext>
            </a:extLst>
          </p:cNvPr>
          <p:cNvSpPr txBox="1"/>
          <p:nvPr/>
        </p:nvSpPr>
        <p:spPr>
          <a:xfrm>
            <a:off x="1745729" y="4220241"/>
            <a:ext cx="1335286" cy="314510"/>
          </a:xfrm>
          <a:prstGeom prst="rect">
            <a:avLst/>
          </a:prstGeom>
          <a:noFill/>
        </p:spPr>
        <p:txBody>
          <a:bodyPr wrap="square">
            <a:spAutoFit/>
          </a:bodyPr>
          <a:lstStyle/>
          <a:p>
            <a:pPr marL="228600" marR="0" algn="r" rtl="1">
              <a:lnSpc>
                <a:spcPct val="107000"/>
              </a:lnSpc>
              <a:spcBef>
                <a:spcPts val="0"/>
              </a:spcBef>
              <a:spcAft>
                <a:spcPts val="800"/>
              </a:spcAft>
            </a:pPr>
            <a:r>
              <a:rPr lang="he-IL" sz="1400" b="1" kern="100">
                <a:solidFill>
                  <a:schemeClr val="accent1"/>
                </a:solidFill>
                <a:effectLst/>
                <a:latin typeface="Aptos" panose="020B0004020202020204" pitchFamily="34" charset="0"/>
                <a:ea typeface="Aptos" panose="020B0004020202020204" pitchFamily="34" charset="0"/>
                <a:cs typeface="Calibri" panose="020F0502020204030204" pitchFamily="34" charset="0"/>
              </a:rPr>
              <a:t>אימון : 8960</a:t>
            </a:r>
            <a:endParaRPr lang="en-US" sz="1400" kern="100">
              <a:solidFill>
                <a:schemeClr val="accent1"/>
              </a:solidFill>
              <a:effectLst/>
              <a:latin typeface="Aptos" panose="020B0004020202020204" pitchFamily="34" charset="0"/>
              <a:ea typeface="Aptos" panose="020B00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D2C5F606-3179-95F9-FEE4-C211639B236B}"/>
              </a:ext>
            </a:extLst>
          </p:cNvPr>
          <p:cNvSpPr txBox="1"/>
          <p:nvPr/>
        </p:nvSpPr>
        <p:spPr>
          <a:xfrm>
            <a:off x="1745729" y="4437935"/>
            <a:ext cx="1335286" cy="314510"/>
          </a:xfrm>
          <a:prstGeom prst="rect">
            <a:avLst/>
          </a:prstGeom>
          <a:noFill/>
        </p:spPr>
        <p:txBody>
          <a:bodyPr wrap="square">
            <a:spAutoFit/>
          </a:bodyPr>
          <a:lstStyle/>
          <a:p>
            <a:pPr marL="228600" marR="0" algn="r" rtl="1">
              <a:lnSpc>
                <a:spcPct val="107000"/>
              </a:lnSpc>
              <a:spcBef>
                <a:spcPts val="0"/>
              </a:spcBef>
              <a:spcAft>
                <a:spcPts val="800"/>
              </a:spcAft>
            </a:pPr>
            <a:r>
              <a:rPr lang="he-IL" sz="1400" b="1" kern="100">
                <a:solidFill>
                  <a:schemeClr val="accent1"/>
                </a:solidFill>
                <a:effectLst/>
                <a:latin typeface="Aptos" panose="020B0004020202020204" pitchFamily="34" charset="0"/>
                <a:ea typeface="Aptos" panose="020B0004020202020204" pitchFamily="34" charset="0"/>
                <a:cs typeface="Calibri" panose="020F0502020204030204" pitchFamily="34" charset="0"/>
              </a:rPr>
              <a:t>מבחן : 2800</a:t>
            </a:r>
            <a:endParaRPr lang="en-US" sz="1400" kern="100">
              <a:solidFill>
                <a:schemeClr val="accent1"/>
              </a:solidFill>
              <a:effectLst/>
              <a:latin typeface="Aptos" panose="020B0004020202020204" pitchFamily="34" charset="0"/>
              <a:ea typeface="Aptos" panose="020B00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351535EE-3C19-FF67-F8E2-0B963EF2E5B7}"/>
              </a:ext>
            </a:extLst>
          </p:cNvPr>
          <p:cNvSpPr txBox="1"/>
          <p:nvPr/>
        </p:nvSpPr>
        <p:spPr>
          <a:xfrm>
            <a:off x="1558637" y="4655629"/>
            <a:ext cx="1522378" cy="314510"/>
          </a:xfrm>
          <a:prstGeom prst="rect">
            <a:avLst/>
          </a:prstGeom>
          <a:noFill/>
        </p:spPr>
        <p:txBody>
          <a:bodyPr wrap="square">
            <a:spAutoFit/>
          </a:bodyPr>
          <a:lstStyle/>
          <a:p>
            <a:pPr marL="228600" marR="0" algn="r" rtl="1">
              <a:lnSpc>
                <a:spcPct val="107000"/>
              </a:lnSpc>
              <a:spcBef>
                <a:spcPts val="0"/>
              </a:spcBef>
              <a:spcAft>
                <a:spcPts val="800"/>
              </a:spcAft>
            </a:pPr>
            <a:r>
              <a:rPr lang="he-IL" b="1" kern="100">
                <a:solidFill>
                  <a:schemeClr val="accent1"/>
                </a:solidFill>
                <a:latin typeface="Aptos" panose="020B0004020202020204" pitchFamily="34" charset="0"/>
                <a:ea typeface="Aptos" panose="020B0004020202020204" pitchFamily="34" charset="0"/>
                <a:cs typeface="Calibri" panose="020F0502020204030204" pitchFamily="34" charset="0"/>
              </a:rPr>
              <a:t>ולידציה</a:t>
            </a:r>
            <a:r>
              <a:rPr lang="he-IL" sz="1400" b="1" kern="100">
                <a:solidFill>
                  <a:schemeClr val="accent1"/>
                </a:solidFill>
                <a:effectLst/>
                <a:latin typeface="Aptos" panose="020B0004020202020204" pitchFamily="34" charset="0"/>
                <a:ea typeface="Aptos" panose="020B0004020202020204" pitchFamily="34" charset="0"/>
                <a:cs typeface="Calibri" panose="020F0502020204030204" pitchFamily="34" charset="0"/>
              </a:rPr>
              <a:t> : 2240</a:t>
            </a:r>
            <a:endParaRPr lang="en-US" sz="1400" kern="100">
              <a:solidFill>
                <a:schemeClr val="accent1"/>
              </a:solidFill>
              <a:effectLst/>
              <a:latin typeface="Aptos" panose="020B0004020202020204" pitchFamily="34" charset="0"/>
              <a:ea typeface="Aptos" panose="020B0004020202020204" pitchFamily="34" charset="0"/>
              <a:cs typeface="Arial" panose="020B0604020202020204" pitchFamily="34" charset="0"/>
            </a:endParaRPr>
          </a:p>
        </p:txBody>
      </p:sp>
      <p:pic>
        <p:nvPicPr>
          <p:cNvPr id="30" name="תמונה 1">
            <a:extLst>
              <a:ext uri="{FF2B5EF4-FFF2-40B4-BE49-F238E27FC236}">
                <a16:creationId xmlns:a16="http://schemas.microsoft.com/office/drawing/2014/main" id="{13B732DC-3B15-B553-68D8-96E5C811D3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2234" y="1795224"/>
            <a:ext cx="3611532" cy="2336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918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918</Words>
  <Application>Microsoft Office PowerPoint</Application>
  <PresentationFormat>On-screen Show (16:9)</PresentationFormat>
  <Paragraphs>76</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Roboto</vt:lpstr>
      <vt:lpstr>Slidesgo Final Pages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Disease</dc:title>
  <cp:lastModifiedBy>אלמוג בורה</cp:lastModifiedBy>
  <cp:revision>1</cp:revision>
  <dcterms:modified xsi:type="dcterms:W3CDTF">2024-04-04T09:05:49Z</dcterms:modified>
</cp:coreProperties>
</file>