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5" r:id="rId4"/>
    <p:sldId id="299" r:id="rId5"/>
    <p:sldId id="298" r:id="rId6"/>
    <p:sldId id="264" r:id="rId7"/>
    <p:sldId id="304" r:id="rId8"/>
    <p:sldId id="305" r:id="rId9"/>
    <p:sldId id="306" r:id="rId10"/>
    <p:sldId id="268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51AA6-E7B9-497C-BAE8-C2B830D2CD42}" v="1062" dt="2024-06-03T19:00:57.883"/>
    <p1510:client id="{2C7E4515-C2B9-4716-8D68-9325ADA85997}" v="56" dt="2024-06-04T12:40:47.843"/>
    <p1510:client id="{4C11E502-3340-4A93-BFD1-270B227F7CED}" v="25" dt="2024-06-03T19:40:48.233"/>
    <p1510:client id="{D1F2AF8D-43EE-401B-621E-9FF3D3E7C9EB}" v="449" dt="2024-06-03T18:53:53.926"/>
    <p1510:client id="{F0655719-B19C-BA20-3130-A07995C889A1}" v="2" dt="2024-06-03T18:58:15.851"/>
  </p1510:revLst>
</p1510:revInfo>
</file>

<file path=ppt/tableStyles.xml><?xml version="1.0" encoding="utf-8"?>
<a:tblStyleLst xmlns:a="http://schemas.openxmlformats.org/drawingml/2006/main" def="{4DBB6045-4C22-4AF0-A293-270B79BEED87}">
  <a:tblStyle styleId="{4DBB6045-4C22-4AF0-A293-270B79BEE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184" autoAdjust="0"/>
  </p:normalViewPr>
  <p:slideViewPr>
    <p:cSldViewPr snapToGrid="0">
      <p:cViewPr varScale="1">
        <p:scale>
          <a:sx n="40" d="100"/>
          <a:sy n="40" d="100"/>
        </p:scale>
        <p:origin x="2040" y="3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מוג סיסו" userId="543d6f2a07d6b3e0" providerId="LiveId" clId="{2C7E4515-C2B9-4716-8D68-9325ADA85997}"/>
    <pc:docChg chg="undo custSel delSld modSld">
      <pc:chgData name="אלמוג סיסו" userId="543d6f2a07d6b3e0" providerId="LiveId" clId="{2C7E4515-C2B9-4716-8D68-9325ADA85997}" dt="2024-06-04T13:21:35.984" v="1581" actId="20577"/>
      <pc:docMkLst>
        <pc:docMk/>
      </pc:docMkLst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60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63"/>
        </pc:sldMkLst>
      </pc:sldChg>
      <pc:sldChg chg="modSp mod">
        <pc:chgData name="אלמוג סיסו" userId="543d6f2a07d6b3e0" providerId="LiveId" clId="{2C7E4515-C2B9-4716-8D68-9325ADA85997}" dt="2024-06-04T12:22:00.829" v="980" actId="20577"/>
        <pc:sldMkLst>
          <pc:docMk/>
          <pc:sldMk cId="0" sldId="264"/>
        </pc:sldMkLst>
        <pc:spChg chg="mod">
          <ac:chgData name="אלמוג סיסו" userId="543d6f2a07d6b3e0" providerId="LiveId" clId="{2C7E4515-C2B9-4716-8D68-9325ADA85997}" dt="2024-06-04T12:22:00.829" v="980" actId="20577"/>
          <ac:spMkLst>
            <pc:docMk/>
            <pc:sldMk cId="0" sldId="264"/>
            <ac:spMk id="1105" creationId="{00000000-0000-0000-0000-000000000000}"/>
          </ac:spMkLst>
        </pc:spChg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65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66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67"/>
        </pc:sldMkLst>
      </pc:sldChg>
      <pc:sldChg chg="del">
        <pc:chgData name="אלמוג סיסו" userId="543d6f2a07d6b3e0" providerId="LiveId" clId="{2C7E4515-C2B9-4716-8D68-9325ADA85997}" dt="2024-06-04T12:20:27.778" v="976" actId="47"/>
        <pc:sldMkLst>
          <pc:docMk/>
          <pc:sldMk cId="0" sldId="269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1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2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3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4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6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7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8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0" sldId="279"/>
        </pc:sldMkLst>
      </pc:sldChg>
      <pc:sldChg chg="del">
        <pc:chgData name="אלמוג סיסו" userId="543d6f2a07d6b3e0" providerId="LiveId" clId="{2C7E4515-C2B9-4716-8D68-9325ADA85997}" dt="2024-06-04T12:20:33.171" v="977" actId="47"/>
        <pc:sldMkLst>
          <pc:docMk/>
          <pc:sldMk cId="0" sldId="281"/>
        </pc:sldMkLst>
      </pc:sldChg>
      <pc:sldChg chg="del">
        <pc:chgData name="אלמוג סיסו" userId="543d6f2a07d6b3e0" providerId="LiveId" clId="{2C7E4515-C2B9-4716-8D68-9325ADA85997}" dt="2024-06-04T12:20:33.171" v="977" actId="47"/>
        <pc:sldMkLst>
          <pc:docMk/>
          <pc:sldMk cId="0" sldId="282"/>
        </pc:sldMkLst>
      </pc:sldChg>
      <pc:sldChg chg="del">
        <pc:chgData name="אלמוג סיסו" userId="543d6f2a07d6b3e0" providerId="LiveId" clId="{2C7E4515-C2B9-4716-8D68-9325ADA85997}" dt="2024-06-04T12:20:33.171" v="977" actId="47"/>
        <pc:sldMkLst>
          <pc:docMk/>
          <pc:sldMk cId="0" sldId="283"/>
        </pc:sldMkLst>
      </pc:sldChg>
      <pc:sldChg chg="del">
        <pc:chgData name="אלמוג סיסו" userId="543d6f2a07d6b3e0" providerId="LiveId" clId="{2C7E4515-C2B9-4716-8D68-9325ADA85997}" dt="2024-06-04T12:20:33.171" v="977" actId="47"/>
        <pc:sldMkLst>
          <pc:docMk/>
          <pc:sldMk cId="0" sldId="284"/>
        </pc:sldMkLst>
      </pc:sldChg>
      <pc:sldChg chg="del">
        <pc:chgData name="אלמוג סיסו" userId="543d6f2a07d6b3e0" providerId="LiveId" clId="{2C7E4515-C2B9-4716-8D68-9325ADA85997}" dt="2024-06-04T12:20:33.171" v="977" actId="47"/>
        <pc:sldMkLst>
          <pc:docMk/>
          <pc:sldMk cId="0" sldId="285"/>
        </pc:sldMkLst>
      </pc:sldChg>
      <pc:sldChg chg="del">
        <pc:chgData name="אלמוג סיסו" userId="543d6f2a07d6b3e0" providerId="LiveId" clId="{2C7E4515-C2B9-4716-8D68-9325ADA85997}" dt="2024-06-04T11:50:03.914" v="0" actId="47"/>
        <pc:sldMkLst>
          <pc:docMk/>
          <pc:sldMk cId="713193704" sldId="296"/>
        </pc:sldMkLst>
      </pc:sldChg>
      <pc:sldChg chg="del">
        <pc:chgData name="אלמוג סיסו" userId="543d6f2a07d6b3e0" providerId="LiveId" clId="{2C7E4515-C2B9-4716-8D68-9325ADA85997}" dt="2024-06-04T12:20:39.020" v="978" actId="47"/>
        <pc:sldMkLst>
          <pc:docMk/>
          <pc:sldMk cId="4047123143" sldId="297"/>
        </pc:sldMkLst>
      </pc:sldChg>
      <pc:sldChg chg="modSp mod modNotesTx">
        <pc:chgData name="אלמוג סיסו" userId="543d6f2a07d6b3e0" providerId="LiveId" clId="{2C7E4515-C2B9-4716-8D68-9325ADA85997}" dt="2024-06-04T12:40:47.843" v="1573" actId="20577"/>
        <pc:sldMkLst>
          <pc:docMk/>
          <pc:sldMk cId="702923454" sldId="298"/>
        </pc:sldMkLst>
        <pc:spChg chg="mod">
          <ac:chgData name="אלמוג סיסו" userId="543d6f2a07d6b3e0" providerId="LiveId" clId="{2C7E4515-C2B9-4716-8D68-9325ADA85997}" dt="2024-06-04T12:38:49.508" v="1527" actId="20577"/>
          <ac:spMkLst>
            <pc:docMk/>
            <pc:sldMk cId="702923454" sldId="298"/>
            <ac:spMk id="5" creationId="{00000000-0000-0000-0000-000000000000}"/>
          </ac:spMkLst>
        </pc:spChg>
        <pc:graphicFrameChg chg="mod">
          <ac:chgData name="אלמוג סיסו" userId="543d6f2a07d6b3e0" providerId="LiveId" clId="{2C7E4515-C2B9-4716-8D68-9325ADA85997}" dt="2024-06-04T12:40:47.843" v="1573" actId="20577"/>
          <ac:graphicFrameMkLst>
            <pc:docMk/>
            <pc:sldMk cId="702923454" sldId="298"/>
            <ac:graphicFrameMk id="10" creationId="{00000000-0000-0000-0000-000000000000}"/>
          </ac:graphicFrameMkLst>
        </pc:graphicFrameChg>
      </pc:sldChg>
      <pc:sldChg chg="modSp mod modNotesTx">
        <pc:chgData name="אלמוג סיסו" userId="543d6f2a07d6b3e0" providerId="LiveId" clId="{2C7E4515-C2B9-4716-8D68-9325ADA85997}" dt="2024-06-04T13:21:35.984" v="1581" actId="20577"/>
        <pc:sldMkLst>
          <pc:docMk/>
          <pc:sldMk cId="3621095606" sldId="299"/>
        </pc:sldMkLst>
        <pc:spChg chg="mod">
          <ac:chgData name="אלמוג סיסו" userId="543d6f2a07d6b3e0" providerId="LiveId" clId="{2C7E4515-C2B9-4716-8D68-9325ADA85997}" dt="2024-06-04T12:25:31.355" v="996" actId="20577"/>
          <ac:spMkLst>
            <pc:docMk/>
            <pc:sldMk cId="3621095606" sldId="299"/>
            <ac:spMk id="4" creationId="{633B97C0-2CA7-3CAC-B2D8-30AED9134107}"/>
          </ac:spMkLst>
        </pc:spChg>
      </pc:sldChg>
      <pc:sldChg chg="del">
        <pc:chgData name="אלמוג סיסו" userId="543d6f2a07d6b3e0" providerId="LiveId" clId="{2C7E4515-C2B9-4716-8D68-9325ADA85997}" dt="2024-06-04T12:20:12.128" v="974" actId="47"/>
        <pc:sldMkLst>
          <pc:docMk/>
          <pc:sldMk cId="1536401555" sldId="301"/>
        </pc:sldMkLst>
      </pc:sldChg>
      <pc:sldChg chg="del">
        <pc:chgData name="אלמוג סיסו" userId="543d6f2a07d6b3e0" providerId="LiveId" clId="{2C7E4515-C2B9-4716-8D68-9325ADA85997}" dt="2024-06-04T12:20:22.618" v="975" actId="47"/>
        <pc:sldMkLst>
          <pc:docMk/>
          <pc:sldMk cId="281778640" sldId="303"/>
        </pc:sldMkLst>
      </pc:sldChg>
      <pc:sldChg chg="modNotesTx">
        <pc:chgData name="אלמוג סיסו" userId="543d6f2a07d6b3e0" providerId="LiveId" clId="{2C7E4515-C2B9-4716-8D68-9325ADA85997}" dt="2024-06-04T12:43:31.620" v="1579" actId="20577"/>
        <pc:sldMkLst>
          <pc:docMk/>
          <pc:sldMk cId="2276046235" sldId="304"/>
        </pc:sldMkLst>
      </pc:sldChg>
    </pc:docChg>
  </pc:docChgLst>
  <pc:docChgLst>
    <pc:chgData name="אלמוג קלנר" userId="2c85d774-f482-4ca7-b1b3-8ddbbf8c6322" providerId="ADAL" clId="{08C51AA6-E7B9-497C-BAE8-C2B830D2CD42}"/>
    <pc:docChg chg="undo custSel addSld delSld modSld sldOrd">
      <pc:chgData name="אלמוג קלנר" userId="2c85d774-f482-4ca7-b1b3-8ddbbf8c6322" providerId="ADAL" clId="{08C51AA6-E7B9-497C-BAE8-C2B830D2CD42}" dt="2024-06-03T19:00:57.883" v="1061" actId="2696"/>
      <pc:docMkLst>
        <pc:docMk/>
      </pc:docMkLst>
      <pc:sldChg chg="modSp mod">
        <pc:chgData name="אלמוג קלנר" userId="2c85d774-f482-4ca7-b1b3-8ddbbf8c6322" providerId="ADAL" clId="{08C51AA6-E7B9-497C-BAE8-C2B830D2CD42}" dt="2024-06-03T17:53:46.647" v="0" actId="20577"/>
        <pc:sldMkLst>
          <pc:docMk/>
          <pc:sldMk cId="0" sldId="256"/>
        </pc:sldMkLst>
        <pc:spChg chg="mod">
          <ac:chgData name="אלמוג קלנר" userId="2c85d774-f482-4ca7-b1b3-8ddbbf8c6322" providerId="ADAL" clId="{08C51AA6-E7B9-497C-BAE8-C2B830D2CD42}" dt="2024-06-03T17:53:46.647" v="0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 mod">
        <pc:chgData name="אלמוג קלנר" userId="2c85d774-f482-4ca7-b1b3-8ddbbf8c6322" providerId="ADAL" clId="{08C51AA6-E7B9-497C-BAE8-C2B830D2CD42}" dt="2024-06-03T18:57:04.284" v="996" actId="1076"/>
        <pc:sldMkLst>
          <pc:docMk/>
          <pc:sldMk cId="0" sldId="257"/>
        </pc:sldMkLst>
        <pc:spChg chg="mod">
          <ac:chgData name="אלמוג קלנר" userId="2c85d774-f482-4ca7-b1b3-8ddbbf8c6322" providerId="ADAL" clId="{08C51AA6-E7B9-497C-BAE8-C2B830D2CD42}" dt="2024-06-03T18:56:31.942" v="972" actId="122"/>
          <ac:spMkLst>
            <pc:docMk/>
            <pc:sldMk cId="0" sldId="257"/>
            <ac:spMk id="7" creationId="{7C55333D-E9B1-8B32-99F0-69D117CC718E}"/>
          </ac:spMkLst>
        </pc:spChg>
        <pc:spChg chg="mod">
          <ac:chgData name="אלמוג קלנר" userId="2c85d774-f482-4ca7-b1b3-8ddbbf8c6322" providerId="ADAL" clId="{08C51AA6-E7B9-497C-BAE8-C2B830D2CD42}" dt="2024-06-03T18:57:04.284" v="996" actId="1076"/>
          <ac:spMkLst>
            <pc:docMk/>
            <pc:sldMk cId="0" sldId="257"/>
            <ac:spMk id="683" creationId="{00000000-0000-0000-0000-000000000000}"/>
          </ac:spMkLst>
        </pc:spChg>
        <pc:grpChg chg="mod">
          <ac:chgData name="אלמוג קלנר" userId="2c85d774-f482-4ca7-b1b3-8ddbbf8c6322" providerId="ADAL" clId="{08C51AA6-E7B9-497C-BAE8-C2B830D2CD42}" dt="2024-06-03T18:56:37.117" v="992" actId="1036"/>
          <ac:grpSpMkLst>
            <pc:docMk/>
            <pc:sldMk cId="0" sldId="257"/>
            <ac:grpSpMk id="6" creationId="{1978EE58-4090-6897-93E4-418446936828}"/>
          </ac:grpSpMkLst>
        </pc:grpChg>
        <pc:grpChg chg="mod">
          <ac:chgData name="אלמוג קלנר" userId="2c85d774-f482-4ca7-b1b3-8ddbbf8c6322" providerId="ADAL" clId="{08C51AA6-E7B9-497C-BAE8-C2B830D2CD42}" dt="2024-06-03T18:57:00.788" v="995" actId="1076"/>
          <ac:grpSpMkLst>
            <pc:docMk/>
            <pc:sldMk cId="0" sldId="257"/>
            <ac:grpSpMk id="681" creationId="{00000000-0000-0000-0000-000000000000}"/>
          </ac:grpSpMkLst>
        </pc:grpChg>
      </pc:sldChg>
      <pc:sldChg chg="del">
        <pc:chgData name="אלמוג קלנר" userId="2c85d774-f482-4ca7-b1b3-8ddbbf8c6322" providerId="ADAL" clId="{08C51AA6-E7B9-497C-BAE8-C2B830D2CD42}" dt="2024-06-03T18:38:35.513" v="866" actId="47"/>
        <pc:sldMkLst>
          <pc:docMk/>
          <pc:sldMk cId="0" sldId="258"/>
        </pc:sldMkLst>
      </pc:sldChg>
      <pc:sldChg chg="modSp mod">
        <pc:chgData name="אלמוג קלנר" userId="2c85d774-f482-4ca7-b1b3-8ddbbf8c6322" providerId="ADAL" clId="{08C51AA6-E7B9-497C-BAE8-C2B830D2CD42}" dt="2024-06-03T17:57:11.053" v="1" actId="21"/>
        <pc:sldMkLst>
          <pc:docMk/>
          <pc:sldMk cId="0" sldId="262"/>
        </pc:sldMkLst>
        <pc:spChg chg="mod">
          <ac:chgData name="אלמוג קלנר" userId="2c85d774-f482-4ca7-b1b3-8ddbbf8c6322" providerId="ADAL" clId="{08C51AA6-E7B9-497C-BAE8-C2B830D2CD42}" dt="2024-06-03T17:57:11.053" v="1" actId="21"/>
          <ac:spMkLst>
            <pc:docMk/>
            <pc:sldMk cId="0" sldId="262"/>
            <ac:spMk id="2" creationId="{00000000-0000-0000-0000-000000000000}"/>
          </ac:spMkLst>
        </pc:spChg>
      </pc:sldChg>
      <pc:sldChg chg="modSp mod modNotesTx">
        <pc:chgData name="אלמוג קלנר" userId="2c85d774-f482-4ca7-b1b3-8ddbbf8c6322" providerId="ADAL" clId="{08C51AA6-E7B9-497C-BAE8-C2B830D2CD42}" dt="2024-06-03T18:26:58.038" v="554" actId="20577"/>
        <pc:sldMkLst>
          <pc:docMk/>
          <pc:sldMk cId="0" sldId="270"/>
        </pc:sldMkLst>
        <pc:spChg chg="mod">
          <ac:chgData name="אלמוג קלנר" userId="2c85d774-f482-4ca7-b1b3-8ddbbf8c6322" providerId="ADAL" clId="{08C51AA6-E7B9-497C-BAE8-C2B830D2CD42}" dt="2024-06-03T18:26:58.038" v="554" actId="20577"/>
          <ac:spMkLst>
            <pc:docMk/>
            <pc:sldMk cId="0" sldId="270"/>
            <ac:spMk id="2346" creationId="{00000000-0000-0000-0000-000000000000}"/>
          </ac:spMkLst>
        </pc:spChg>
        <pc:grpChg chg="mod">
          <ac:chgData name="אלמוג קלנר" userId="2c85d774-f482-4ca7-b1b3-8ddbbf8c6322" providerId="ADAL" clId="{08C51AA6-E7B9-497C-BAE8-C2B830D2CD42}" dt="2024-06-03T18:18:18.663" v="385" actId="1076"/>
          <ac:grpSpMkLst>
            <pc:docMk/>
            <pc:sldMk cId="0" sldId="270"/>
            <ac:grpSpMk id="1817" creationId="{00000000-0000-0000-0000-000000000000}"/>
          </ac:grpSpMkLst>
        </pc:grpChg>
        <pc:grpChg chg="mod">
          <ac:chgData name="אלמוג קלנר" userId="2c85d774-f482-4ca7-b1b3-8ddbbf8c6322" providerId="ADAL" clId="{08C51AA6-E7B9-497C-BAE8-C2B830D2CD42}" dt="2024-06-03T18:18:16.329" v="383" actId="1037"/>
          <ac:grpSpMkLst>
            <pc:docMk/>
            <pc:sldMk cId="0" sldId="270"/>
            <ac:grpSpMk id="2333" creationId="{00000000-0000-0000-0000-000000000000}"/>
          </ac:grpSpMkLst>
        </pc:grpChg>
      </pc:sldChg>
      <pc:sldChg chg="modSp mod ord modNotesTx">
        <pc:chgData name="אלמוג קלנר" userId="2c85d774-f482-4ca7-b1b3-8ddbbf8c6322" providerId="ADAL" clId="{08C51AA6-E7B9-497C-BAE8-C2B830D2CD42}" dt="2024-06-03T19:00:46.856" v="1060"/>
        <pc:sldMkLst>
          <pc:docMk/>
          <pc:sldMk cId="0" sldId="275"/>
        </pc:sldMkLst>
        <pc:spChg chg="mod">
          <ac:chgData name="אלמוג קלנר" userId="2c85d774-f482-4ca7-b1b3-8ddbbf8c6322" providerId="ADAL" clId="{08C51AA6-E7B9-497C-BAE8-C2B830D2CD42}" dt="2024-06-03T18:58:13.403" v="1001" actId="403"/>
          <ac:spMkLst>
            <pc:docMk/>
            <pc:sldMk cId="0" sldId="275"/>
            <ac:spMk id="2640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9:00:08.534" v="1049" actId="20577"/>
          <ac:spMkLst>
            <pc:docMk/>
            <pc:sldMk cId="0" sldId="275"/>
            <ac:spMk id="2642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59:14.576" v="1012" actId="20577"/>
          <ac:spMkLst>
            <pc:docMk/>
            <pc:sldMk cId="0" sldId="275"/>
            <ac:spMk id="2643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9:00:35.376" v="1059" actId="404"/>
          <ac:spMkLst>
            <pc:docMk/>
            <pc:sldMk cId="0" sldId="275"/>
            <ac:spMk id="2645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9:00:30.399" v="1055" actId="20577"/>
          <ac:spMkLst>
            <pc:docMk/>
            <pc:sldMk cId="0" sldId="275"/>
            <ac:spMk id="2646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59:00.377" v="1011" actId="404"/>
          <ac:spMkLst>
            <pc:docMk/>
            <pc:sldMk cId="0" sldId="275"/>
            <ac:spMk id="2648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58:48.406" v="1007" actId="20577"/>
          <ac:spMkLst>
            <pc:docMk/>
            <pc:sldMk cId="0" sldId="275"/>
            <ac:spMk id="2649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9:00:22.749" v="1054" actId="404"/>
          <ac:spMkLst>
            <pc:docMk/>
            <pc:sldMk cId="0" sldId="275"/>
            <ac:spMk id="2651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9:00:17.228" v="1050" actId="20577"/>
          <ac:spMkLst>
            <pc:docMk/>
            <pc:sldMk cId="0" sldId="275"/>
            <ac:spMk id="2652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58:36.088" v="1004" actId="255"/>
          <ac:spMkLst>
            <pc:docMk/>
            <pc:sldMk cId="0" sldId="275"/>
            <ac:spMk id="2654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58:24.798" v="1002" actId="20577"/>
          <ac:spMkLst>
            <pc:docMk/>
            <pc:sldMk cId="0" sldId="275"/>
            <ac:spMk id="2655" creationId="{00000000-0000-0000-0000-000000000000}"/>
          </ac:spMkLst>
        </pc:spChg>
      </pc:sldChg>
      <pc:sldChg chg="modSp del mod">
        <pc:chgData name="אלמוג קלנר" userId="2c85d774-f482-4ca7-b1b3-8ddbbf8c6322" providerId="ADAL" clId="{08C51AA6-E7B9-497C-BAE8-C2B830D2CD42}" dt="2024-06-03T18:51:40.701" v="967" actId="2696"/>
        <pc:sldMkLst>
          <pc:docMk/>
          <pc:sldMk cId="3102285889" sldId="288"/>
        </pc:sldMkLst>
        <pc:spChg chg="mod">
          <ac:chgData name="אלמוג קלנר" userId="2c85d774-f482-4ca7-b1b3-8ddbbf8c6322" providerId="ADAL" clId="{08C51AA6-E7B9-497C-BAE8-C2B830D2CD42}" dt="2024-06-03T18:46:23.708" v="941" actId="14100"/>
          <ac:spMkLst>
            <pc:docMk/>
            <pc:sldMk cId="3102285889" sldId="288"/>
            <ac:spMk id="2346" creationId="{00000000-0000-0000-0000-000000000000}"/>
          </ac:spMkLst>
        </pc:spChg>
      </pc:sldChg>
      <pc:sldChg chg="modSp del mod modNotesTx">
        <pc:chgData name="אלמוג קלנר" userId="2c85d774-f482-4ca7-b1b3-8ddbbf8c6322" providerId="ADAL" clId="{08C51AA6-E7B9-497C-BAE8-C2B830D2CD42}" dt="2024-06-03T18:06:43.052" v="178" actId="2696"/>
        <pc:sldMkLst>
          <pc:docMk/>
          <pc:sldMk cId="1038191018" sldId="289"/>
        </pc:sldMkLst>
        <pc:spChg chg="mod">
          <ac:chgData name="אלמוג קלנר" userId="2c85d774-f482-4ca7-b1b3-8ddbbf8c6322" providerId="ADAL" clId="{08C51AA6-E7B9-497C-BAE8-C2B830D2CD42}" dt="2024-06-03T18:06:30.962" v="177" actId="20577"/>
          <ac:spMkLst>
            <pc:docMk/>
            <pc:sldMk cId="1038191018" sldId="289"/>
            <ac:spMk id="2346" creationId="{00000000-0000-0000-0000-000000000000}"/>
          </ac:spMkLst>
        </pc:spChg>
      </pc:sldChg>
      <pc:sldChg chg="modSp mod">
        <pc:chgData name="אלמוג קלנר" userId="2c85d774-f482-4ca7-b1b3-8ddbbf8c6322" providerId="ADAL" clId="{08C51AA6-E7B9-497C-BAE8-C2B830D2CD42}" dt="2024-06-03T18:53:01.216" v="971" actId="20577"/>
        <pc:sldMkLst>
          <pc:docMk/>
          <pc:sldMk cId="2694921920" sldId="291"/>
        </pc:sldMkLst>
        <pc:spChg chg="mod">
          <ac:chgData name="אלמוג קלנר" userId="2c85d774-f482-4ca7-b1b3-8ddbbf8c6322" providerId="ADAL" clId="{08C51AA6-E7B9-497C-BAE8-C2B830D2CD42}" dt="2024-06-03T18:53:01.216" v="971" actId="20577"/>
          <ac:spMkLst>
            <pc:docMk/>
            <pc:sldMk cId="2694921920" sldId="291"/>
            <ac:spMk id="2" creationId="{00000000-0000-0000-0000-000000000000}"/>
          </ac:spMkLst>
        </pc:spChg>
      </pc:sldChg>
      <pc:sldChg chg="mod modShow">
        <pc:chgData name="אלמוג קלנר" userId="2c85d774-f482-4ca7-b1b3-8ddbbf8c6322" providerId="ADAL" clId="{08C51AA6-E7B9-497C-BAE8-C2B830D2CD42}" dt="2024-06-03T18:26:22.471" v="542" actId="729"/>
        <pc:sldMkLst>
          <pc:docMk/>
          <pc:sldMk cId="2107775535" sldId="292"/>
        </pc:sldMkLst>
      </pc:sldChg>
      <pc:sldChg chg="mod ord modShow">
        <pc:chgData name="אלמוג קלנר" userId="2c85d774-f482-4ca7-b1b3-8ddbbf8c6322" providerId="ADAL" clId="{08C51AA6-E7B9-497C-BAE8-C2B830D2CD42}" dt="2024-06-03T18:24:16.111" v="541" actId="729"/>
        <pc:sldMkLst>
          <pc:docMk/>
          <pc:sldMk cId="2863462784" sldId="293"/>
        </pc:sldMkLst>
      </pc:sldChg>
      <pc:sldChg chg="modSp del mod ord">
        <pc:chgData name="אלמוג קלנר" userId="2c85d774-f482-4ca7-b1b3-8ddbbf8c6322" providerId="ADAL" clId="{08C51AA6-E7B9-497C-BAE8-C2B830D2CD42}" dt="2024-06-03T18:38:11.262" v="865" actId="2696"/>
        <pc:sldMkLst>
          <pc:docMk/>
          <pc:sldMk cId="2527412289" sldId="294"/>
        </pc:sldMkLst>
        <pc:spChg chg="mod">
          <ac:chgData name="אלמוג קלנר" userId="2c85d774-f482-4ca7-b1b3-8ddbbf8c6322" providerId="ADAL" clId="{08C51AA6-E7B9-497C-BAE8-C2B830D2CD42}" dt="2024-06-03T18:29:39.829" v="606" actId="21"/>
          <ac:spMkLst>
            <pc:docMk/>
            <pc:sldMk cId="2527412289" sldId="294"/>
            <ac:spMk id="2" creationId="{00000000-0000-0000-0000-000000000000}"/>
          </ac:spMkLst>
        </pc:spChg>
      </pc:sldChg>
      <pc:sldChg chg="addSp delSp modSp add del mod modNotesTx">
        <pc:chgData name="אלמוג קלנר" userId="2c85d774-f482-4ca7-b1b3-8ddbbf8c6322" providerId="ADAL" clId="{08C51AA6-E7B9-497C-BAE8-C2B830D2CD42}" dt="2024-06-03T19:00:57.883" v="1061" actId="2696"/>
        <pc:sldMkLst>
          <pc:docMk/>
          <pc:sldMk cId="1801975903" sldId="296"/>
        </pc:sldMkLst>
        <pc:spChg chg="add del">
          <ac:chgData name="אלמוג קלנר" userId="2c85d774-f482-4ca7-b1b3-8ddbbf8c6322" providerId="ADAL" clId="{08C51AA6-E7B9-497C-BAE8-C2B830D2CD42}" dt="2024-06-03T18:29:43.601" v="608" actId="22"/>
          <ac:spMkLst>
            <pc:docMk/>
            <pc:sldMk cId="1801975903" sldId="296"/>
            <ac:spMk id="3" creationId="{DC18EBFB-BC17-6B91-CC7C-40F4610D0CC6}"/>
          </ac:spMkLst>
        </pc:spChg>
        <pc:spChg chg="add del">
          <ac:chgData name="אלמוג קלנר" userId="2c85d774-f482-4ca7-b1b3-8ddbbf8c6322" providerId="ADAL" clId="{08C51AA6-E7B9-497C-BAE8-C2B830D2CD42}" dt="2024-06-03T18:31:08.752" v="675" actId="22"/>
          <ac:spMkLst>
            <pc:docMk/>
            <pc:sldMk cId="1801975903" sldId="296"/>
            <ac:spMk id="5" creationId="{BC19C8F3-6966-5B43-7823-1AFA6623B153}"/>
          </ac:spMkLst>
        </pc:spChg>
        <pc:spChg chg="add del mod">
          <ac:chgData name="אלמוג קלנר" userId="2c85d774-f482-4ca7-b1b3-8ddbbf8c6322" providerId="ADAL" clId="{08C51AA6-E7B9-497C-BAE8-C2B830D2CD42}" dt="2024-06-03T18:31:18.359" v="679" actId="22"/>
          <ac:spMkLst>
            <pc:docMk/>
            <pc:sldMk cId="1801975903" sldId="296"/>
            <ac:spMk id="8" creationId="{05E84916-279D-BA2B-E886-AC16510ECEB6}"/>
          </ac:spMkLst>
        </pc:spChg>
        <pc:spChg chg="mod">
          <ac:chgData name="אלמוג קלנר" userId="2c85d774-f482-4ca7-b1b3-8ddbbf8c6322" providerId="ADAL" clId="{08C51AA6-E7B9-497C-BAE8-C2B830D2CD42}" dt="2024-06-03T18:58:03.641" v="999" actId="255"/>
          <ac:spMkLst>
            <pc:docMk/>
            <pc:sldMk cId="1801975903" sldId="296"/>
            <ac:spMk id="709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32:21.483" v="726" actId="20577"/>
          <ac:spMkLst>
            <pc:docMk/>
            <pc:sldMk cId="1801975903" sldId="296"/>
            <ac:spMk id="712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40:21.574" v="923" actId="1076"/>
          <ac:spMkLst>
            <pc:docMk/>
            <pc:sldMk cId="1801975903" sldId="296"/>
            <ac:spMk id="715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30:57.490" v="673" actId="20577"/>
          <ac:spMkLst>
            <pc:docMk/>
            <pc:sldMk cId="1801975903" sldId="296"/>
            <ac:spMk id="718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31:30.349" v="681"/>
          <ac:spMkLst>
            <pc:docMk/>
            <pc:sldMk cId="1801975903" sldId="296"/>
            <ac:spMk id="721" creationId="{00000000-0000-0000-0000-000000000000}"/>
          </ac:spMkLst>
        </pc:spChg>
        <pc:spChg chg="mod">
          <ac:chgData name="אלמוג קלנר" userId="2c85d774-f482-4ca7-b1b3-8ddbbf8c6322" providerId="ADAL" clId="{08C51AA6-E7B9-497C-BAE8-C2B830D2CD42}" dt="2024-06-03T18:29:14.481" v="597" actId="20577"/>
          <ac:spMkLst>
            <pc:docMk/>
            <pc:sldMk cId="1801975903" sldId="296"/>
            <ac:spMk id="729" creationId="{00000000-0000-0000-0000-000000000000}"/>
          </ac:spMkLst>
        </pc:spChg>
      </pc:sldChg>
      <pc:sldChg chg="del">
        <pc:chgData name="אלמוג קלנר" userId="2c85d774-f482-4ca7-b1b3-8ddbbf8c6322" providerId="ADAL" clId="{08C51AA6-E7B9-497C-BAE8-C2B830D2CD42}" dt="2024-06-03T18:45:41.728" v="940" actId="2696"/>
        <pc:sldMkLst>
          <pc:docMk/>
          <pc:sldMk cId="784150071" sldId="297"/>
        </pc:sldMkLst>
      </pc:sldChg>
    </pc:docChg>
  </pc:docChgLst>
  <pc:docChgLst>
    <pc:chgData name="סיסו אלמוג" userId="S::almog.sisso@ruppin365.net::64462c8e-e748-4f47-88b9-42b2782ec8ea" providerId="AD" clId="Web-{F0655719-B19C-BA20-3130-A07995C889A1}"/>
    <pc:docChg chg="modSld">
      <pc:chgData name="סיסו אלמוג" userId="S::almog.sisso@ruppin365.net::64462c8e-e748-4f47-88b9-42b2782ec8ea" providerId="AD" clId="Web-{F0655719-B19C-BA20-3130-A07995C889A1}" dt="2024-06-03T18:58:15.851" v="1" actId="1076"/>
      <pc:docMkLst>
        <pc:docMk/>
      </pc:docMkLst>
      <pc:sldChg chg="modSp">
        <pc:chgData name="סיסו אלמוג" userId="S::almog.sisso@ruppin365.net::64462c8e-e748-4f47-88b9-42b2782ec8ea" providerId="AD" clId="Web-{F0655719-B19C-BA20-3130-A07995C889A1}" dt="2024-06-03T18:58:15.851" v="1" actId="1076"/>
        <pc:sldMkLst>
          <pc:docMk/>
          <pc:sldMk cId="2694921920" sldId="291"/>
        </pc:sldMkLst>
        <pc:spChg chg="mod">
          <ac:chgData name="סיסו אלמוג" userId="S::almog.sisso@ruppin365.net::64462c8e-e748-4f47-88b9-42b2782ec8ea" providerId="AD" clId="Web-{F0655719-B19C-BA20-3130-A07995C889A1}" dt="2024-06-03T18:58:15.851" v="1" actId="1076"/>
          <ac:spMkLst>
            <pc:docMk/>
            <pc:sldMk cId="2694921920" sldId="291"/>
            <ac:spMk id="2" creationId="{00000000-0000-0000-0000-000000000000}"/>
          </ac:spMkLst>
        </pc:spChg>
      </pc:sldChg>
    </pc:docChg>
  </pc:docChgLst>
  <pc:docChgLst>
    <pc:chgData name="סיסו אלמוג" userId="S::almog.sisso@ruppin365.net::64462c8e-e748-4f47-88b9-42b2782ec8ea" providerId="AD" clId="Web-{D1F2AF8D-43EE-401B-621E-9FF3D3E7C9EB}"/>
    <pc:docChg chg="addSld delSld modSld sldOrd">
      <pc:chgData name="סיסו אלמוג" userId="S::almog.sisso@ruppin365.net::64462c8e-e748-4f47-88b9-42b2782ec8ea" providerId="AD" clId="Web-{D1F2AF8D-43EE-401B-621E-9FF3D3E7C9EB}" dt="2024-06-03T18:53:53.926" v="642" actId="1076"/>
      <pc:docMkLst>
        <pc:docMk/>
      </pc:docMkLst>
      <pc:sldChg chg="modSp">
        <pc:chgData name="סיסו אלמוג" userId="S::almog.sisso@ruppin365.net::64462c8e-e748-4f47-88b9-42b2782ec8ea" providerId="AD" clId="Web-{D1F2AF8D-43EE-401B-621E-9FF3D3E7C9EB}" dt="2024-06-03T17:53:59.316" v="0" actId="20577"/>
        <pc:sldMkLst>
          <pc:docMk/>
          <pc:sldMk cId="0" sldId="256"/>
        </pc:sldMkLst>
        <pc:spChg chg="mod">
          <ac:chgData name="סיסו אלמוג" userId="S::almog.sisso@ruppin365.net::64462c8e-e748-4f47-88b9-42b2782ec8ea" providerId="AD" clId="Web-{D1F2AF8D-43EE-401B-621E-9FF3D3E7C9EB}" dt="2024-06-03T17:53:59.316" v="0" actId="20577"/>
          <ac:spMkLst>
            <pc:docMk/>
            <pc:sldMk cId="0" sldId="256"/>
            <ac:spMk id="51" creationId="{00000000-0000-0000-0000-000000000000}"/>
          </ac:spMkLst>
        </pc:spChg>
      </pc:sldChg>
      <pc:sldChg chg="ord">
        <pc:chgData name="סיסו אלמוג" userId="S::almog.sisso@ruppin365.net::64462c8e-e748-4f47-88b9-42b2782ec8ea" providerId="AD" clId="Web-{D1F2AF8D-43EE-401B-621E-9FF3D3E7C9EB}" dt="2024-06-03T18:00:35.420" v="6"/>
        <pc:sldMkLst>
          <pc:docMk/>
          <pc:sldMk cId="0" sldId="259"/>
        </pc:sldMkLst>
      </pc:sldChg>
      <pc:sldChg chg="del">
        <pc:chgData name="סיסו אלמוג" userId="S::almog.sisso@ruppin365.net::64462c8e-e748-4f47-88b9-42b2782ec8ea" providerId="AD" clId="Web-{D1F2AF8D-43EE-401B-621E-9FF3D3E7C9EB}" dt="2024-06-03T18:26:48.352" v="290"/>
        <pc:sldMkLst>
          <pc:docMk/>
          <pc:sldMk cId="0" sldId="262"/>
        </pc:sldMkLst>
      </pc:sldChg>
      <pc:sldChg chg="modSp">
        <pc:chgData name="סיסו אלמוג" userId="S::almog.sisso@ruppin365.net::64462c8e-e748-4f47-88b9-42b2782ec8ea" providerId="AD" clId="Web-{D1F2AF8D-43EE-401B-621E-9FF3D3E7C9EB}" dt="2024-06-03T18:26:37.805" v="289" actId="20577"/>
        <pc:sldMkLst>
          <pc:docMk/>
          <pc:sldMk cId="0" sldId="270"/>
        </pc:sldMkLst>
        <pc:spChg chg="mod">
          <ac:chgData name="סיסו אלמוג" userId="S::almog.sisso@ruppin365.net::64462c8e-e748-4f47-88b9-42b2782ec8ea" providerId="AD" clId="Web-{D1F2AF8D-43EE-401B-621E-9FF3D3E7C9EB}" dt="2024-06-03T18:26:37.805" v="289" actId="20577"/>
          <ac:spMkLst>
            <pc:docMk/>
            <pc:sldMk cId="0" sldId="270"/>
            <ac:spMk id="2332" creationId="{00000000-0000-0000-0000-000000000000}"/>
          </ac:spMkLst>
        </pc:spChg>
      </pc:sldChg>
      <pc:sldChg chg="modSp ord">
        <pc:chgData name="סיסו אלמוג" userId="S::almog.sisso@ruppin365.net::64462c8e-e748-4f47-88b9-42b2782ec8ea" providerId="AD" clId="Web-{D1F2AF8D-43EE-401B-621E-9FF3D3E7C9EB}" dt="2024-06-03T18:51:04.312" v="625" actId="20577"/>
        <pc:sldMkLst>
          <pc:docMk/>
          <pc:sldMk cId="2694921920" sldId="291"/>
        </pc:sldMkLst>
        <pc:spChg chg="mod">
          <ac:chgData name="סיסו אלמוג" userId="S::almog.sisso@ruppin365.net::64462c8e-e748-4f47-88b9-42b2782ec8ea" providerId="AD" clId="Web-{D1F2AF8D-43EE-401B-621E-9FF3D3E7C9EB}" dt="2024-06-03T18:51:04.312" v="625" actId="20577"/>
          <ac:spMkLst>
            <pc:docMk/>
            <pc:sldMk cId="2694921920" sldId="291"/>
            <ac:spMk id="2" creationId="{00000000-0000-0000-0000-000000000000}"/>
          </ac:spMkLst>
        </pc:spChg>
        <pc:spChg chg="mod">
          <ac:chgData name="סיסו אלמוג" userId="S::almog.sisso@ruppin365.net::64462c8e-e748-4f47-88b9-42b2782ec8ea" providerId="AD" clId="Web-{D1F2AF8D-43EE-401B-621E-9FF3D3E7C9EB}" dt="2024-06-03T18:28:03.432" v="291" actId="20577"/>
          <ac:spMkLst>
            <pc:docMk/>
            <pc:sldMk cId="2694921920" sldId="291"/>
            <ac:spMk id="3" creationId="{743209A6-E04D-6210-595D-F1F8C18DB3FD}"/>
          </ac:spMkLst>
        </pc:spChg>
      </pc:sldChg>
      <pc:sldChg chg="ord">
        <pc:chgData name="סיסו אלמוג" userId="S::almog.sisso@ruppin365.net::64462c8e-e748-4f47-88b9-42b2782ec8ea" providerId="AD" clId="Web-{D1F2AF8D-43EE-401B-621E-9FF3D3E7C9EB}" dt="2024-06-03T17:58:59.480" v="3"/>
        <pc:sldMkLst>
          <pc:docMk/>
          <pc:sldMk cId="2107775535" sldId="292"/>
        </pc:sldMkLst>
      </pc:sldChg>
      <pc:sldChg chg="ord">
        <pc:chgData name="סיסו אלמוג" userId="S::almog.sisso@ruppin365.net::64462c8e-e748-4f47-88b9-42b2782ec8ea" providerId="AD" clId="Web-{D1F2AF8D-43EE-401B-621E-9FF3D3E7C9EB}" dt="2024-06-03T17:58:52.918" v="2"/>
        <pc:sldMkLst>
          <pc:docMk/>
          <pc:sldMk cId="2863462784" sldId="293"/>
        </pc:sldMkLst>
      </pc:sldChg>
      <pc:sldChg chg="modSp ord">
        <pc:chgData name="סיסו אלמוג" userId="S::almog.sisso@ruppin365.net::64462c8e-e748-4f47-88b9-42b2782ec8ea" providerId="AD" clId="Web-{D1F2AF8D-43EE-401B-621E-9FF3D3E7C9EB}" dt="2024-06-03T18:26:10.789" v="287" actId="20577"/>
        <pc:sldMkLst>
          <pc:docMk/>
          <pc:sldMk cId="2527412289" sldId="294"/>
        </pc:sldMkLst>
        <pc:spChg chg="mod">
          <ac:chgData name="סיסו אלמוג" userId="S::almog.sisso@ruppin365.net::64462c8e-e748-4f47-88b9-42b2782ec8ea" providerId="AD" clId="Web-{D1F2AF8D-43EE-401B-621E-9FF3D3E7C9EB}" dt="2024-06-03T18:26:10.789" v="287" actId="20577"/>
          <ac:spMkLst>
            <pc:docMk/>
            <pc:sldMk cId="2527412289" sldId="294"/>
            <ac:spMk id="2" creationId="{00000000-0000-0000-0000-000000000000}"/>
          </ac:spMkLst>
        </pc:spChg>
      </pc:sldChg>
      <pc:sldChg chg="addSp modSp">
        <pc:chgData name="סיסו אלמוג" userId="S::almog.sisso@ruppin365.net::64462c8e-e748-4f47-88b9-42b2782ec8ea" providerId="AD" clId="Web-{D1F2AF8D-43EE-401B-621E-9FF3D3E7C9EB}" dt="2024-06-03T18:53:53.926" v="642" actId="1076"/>
        <pc:sldMkLst>
          <pc:docMk/>
          <pc:sldMk cId="2534316160" sldId="295"/>
        </pc:sldMkLst>
        <pc:spChg chg="mod">
          <ac:chgData name="סיסו אלמוג" userId="S::almog.sisso@ruppin365.net::64462c8e-e748-4f47-88b9-42b2782ec8ea" providerId="AD" clId="Web-{D1F2AF8D-43EE-401B-621E-9FF3D3E7C9EB}" dt="2024-06-03T18:52:27.564" v="630" actId="20577"/>
          <ac:spMkLst>
            <pc:docMk/>
            <pc:sldMk cId="2534316160" sldId="295"/>
            <ac:spMk id="2" creationId="{00000000-0000-0000-0000-000000000000}"/>
          </ac:spMkLst>
        </pc:spChg>
        <pc:picChg chg="add mod">
          <ac:chgData name="סיסו אלמוג" userId="S::almog.sisso@ruppin365.net::64462c8e-e748-4f47-88b9-42b2782ec8ea" providerId="AD" clId="Web-{D1F2AF8D-43EE-401B-621E-9FF3D3E7C9EB}" dt="2024-06-03T18:53:34.628" v="639" actId="1076"/>
          <ac:picMkLst>
            <pc:docMk/>
            <pc:sldMk cId="2534316160" sldId="295"/>
            <ac:picMk id="4" creationId="{D201B189-7B12-4ADC-6564-870DFFFB7EB3}"/>
          </ac:picMkLst>
        </pc:picChg>
        <pc:picChg chg="add mod">
          <ac:chgData name="סיסו אלמוג" userId="S::almog.sisso@ruppin365.net::64462c8e-e748-4f47-88b9-42b2782ec8ea" providerId="AD" clId="Web-{D1F2AF8D-43EE-401B-621E-9FF3D3E7C9EB}" dt="2024-06-03T18:53:53.926" v="642" actId="1076"/>
          <ac:picMkLst>
            <pc:docMk/>
            <pc:sldMk cId="2534316160" sldId="295"/>
            <ac:picMk id="5" creationId="{4B826B4B-76DC-EAE7-375D-CB3A9AFA85E8}"/>
          </ac:picMkLst>
        </pc:picChg>
      </pc:sldChg>
      <pc:sldChg chg="addSp delSp modSp modNotes">
        <pc:chgData name="סיסו אלמוג" userId="S::almog.sisso@ruppin365.net::64462c8e-e748-4f47-88b9-42b2782ec8ea" providerId="AD" clId="Web-{D1F2AF8D-43EE-401B-621E-9FF3D3E7C9EB}" dt="2024-06-03T18:45:18.787" v="457"/>
        <pc:sldMkLst>
          <pc:docMk/>
          <pc:sldMk cId="1801975903" sldId="296"/>
        </pc:sldMkLst>
        <pc:spChg chg="mod">
          <ac:chgData name="סיסו אלמוג" userId="S::almog.sisso@ruppin365.net::64462c8e-e748-4f47-88b9-42b2782ec8ea" providerId="AD" clId="Web-{D1F2AF8D-43EE-401B-621E-9FF3D3E7C9EB}" dt="2024-06-03T18:02:43.142" v="7" actId="1076"/>
          <ac:spMkLst>
            <pc:docMk/>
            <pc:sldMk cId="1801975903" sldId="296"/>
            <ac:spMk id="721" creationId="{00000000-0000-0000-0000-000000000000}"/>
          </ac:spMkLst>
        </pc:spChg>
        <pc:grpChg chg="add del mod">
          <ac:chgData name="סיסו אלמוג" userId="S::almog.sisso@ruppin365.net::64462c8e-e748-4f47-88b9-42b2782ec8ea" providerId="AD" clId="Web-{D1F2AF8D-43EE-401B-621E-9FF3D3E7C9EB}" dt="2024-06-03T18:03:00.690" v="11"/>
          <ac:grpSpMkLst>
            <pc:docMk/>
            <pc:sldMk cId="1801975903" sldId="296"/>
            <ac:grpSpMk id="7" creationId="{D0CDD2BF-A7C3-5407-94F1-F937C1FBDA00}"/>
          </ac:grpSpMkLst>
        </pc:grpChg>
        <pc:cxnChg chg="mod">
          <ac:chgData name="סיסו אלמוג" userId="S::almog.sisso@ruppin365.net::64462c8e-e748-4f47-88b9-42b2782ec8ea" providerId="AD" clId="Web-{D1F2AF8D-43EE-401B-621E-9FF3D3E7C9EB}" dt="2024-06-03T18:02:48.283" v="8" actId="14100"/>
          <ac:cxnSpMkLst>
            <pc:docMk/>
            <pc:sldMk cId="1801975903" sldId="296"/>
            <ac:cxnSpMk id="724" creationId="{00000000-0000-0000-0000-000000000000}"/>
          </ac:cxnSpMkLst>
        </pc:cxnChg>
      </pc:sldChg>
      <pc:sldChg chg="add del replId">
        <pc:chgData name="סיסו אלמוג" userId="S::almog.sisso@ruppin365.net::64462c8e-e748-4f47-88b9-42b2782ec8ea" providerId="AD" clId="Web-{D1F2AF8D-43EE-401B-621E-9FF3D3E7C9EB}" dt="2024-06-03T18:28:13.886" v="293"/>
        <pc:sldMkLst>
          <pc:docMk/>
          <pc:sldMk cId="547434537" sldId="297"/>
        </pc:sldMkLst>
      </pc:sldChg>
      <pc:sldChg chg="add replId">
        <pc:chgData name="סיסו אלמוג" userId="S::almog.sisso@ruppin365.net::64462c8e-e748-4f47-88b9-42b2782ec8ea" providerId="AD" clId="Web-{D1F2AF8D-43EE-401B-621E-9FF3D3E7C9EB}" dt="2024-06-03T18:28:17.839" v="294"/>
        <pc:sldMkLst>
          <pc:docMk/>
          <pc:sldMk cId="784150071" sldId="297"/>
        </pc:sldMkLst>
      </pc:sldChg>
      <pc:sldChg chg="addSp delSp modSp new del">
        <pc:chgData name="סיסו אלמוג" userId="S::almog.sisso@ruppin365.net::64462c8e-e748-4f47-88b9-42b2782ec8ea" providerId="AD" clId="Web-{D1F2AF8D-43EE-401B-621E-9FF3D3E7C9EB}" dt="2024-06-03T18:23:52.269" v="248"/>
        <pc:sldMkLst>
          <pc:docMk/>
          <pc:sldMk cId="1674554934" sldId="297"/>
        </pc:sldMkLst>
        <pc:graphicFrameChg chg="add del mod modGraphic">
          <ac:chgData name="סיסו אלמוג" userId="S::almog.sisso@ruppin365.net::64462c8e-e748-4f47-88b9-42b2782ec8ea" providerId="AD" clId="Web-{D1F2AF8D-43EE-401B-621E-9FF3D3E7C9EB}" dt="2024-06-03T18:23:43.832" v="247"/>
          <ac:graphicFrameMkLst>
            <pc:docMk/>
            <pc:sldMk cId="1674554934" sldId="297"/>
            <ac:graphicFrameMk id="4" creationId="{B1433790-0BCB-B3D9-6A51-AAF747A43B28}"/>
          </ac:graphicFrameMkLst>
        </pc:graphicFrameChg>
      </pc:sldChg>
    </pc:docChg>
  </pc:docChgLst>
  <pc:docChgLst>
    <pc:chgData name="אלמוג סיסו" userId="543d6f2a07d6b3e0" providerId="LiveId" clId="{4C11E502-3340-4A93-BFD1-270B227F7CED}"/>
    <pc:docChg chg="undo custSel addSld delSld modSld">
      <pc:chgData name="אלמוג סיסו" userId="543d6f2a07d6b3e0" providerId="LiveId" clId="{4C11E502-3340-4A93-BFD1-270B227F7CED}" dt="2024-06-03T19:43:48.463" v="323" actId="478"/>
      <pc:docMkLst>
        <pc:docMk/>
      </pc:docMkLst>
      <pc:sldChg chg="addSp delSp modSp mod">
        <pc:chgData name="אלמוג סיסו" userId="543d6f2a07d6b3e0" providerId="LiveId" clId="{4C11E502-3340-4A93-BFD1-270B227F7CED}" dt="2024-06-03T19:40:20.754" v="314" actId="1076"/>
        <pc:sldMkLst>
          <pc:docMk/>
          <pc:sldMk cId="0" sldId="256"/>
        </pc:sldMkLst>
        <pc:spChg chg="mod">
          <ac:chgData name="אלמוג סיסו" userId="543d6f2a07d6b3e0" providerId="LiveId" clId="{4C11E502-3340-4A93-BFD1-270B227F7CED}" dt="2024-06-03T19:37:47.553" v="289" actId="20577"/>
          <ac:spMkLst>
            <pc:docMk/>
            <pc:sldMk cId="0" sldId="256"/>
            <ac:spMk id="51" creationId="{00000000-0000-0000-0000-000000000000}"/>
          </ac:spMkLst>
        </pc:spChg>
        <pc:spChg chg="mod">
          <ac:chgData name="אלמוג סיסו" userId="543d6f2a07d6b3e0" providerId="LiveId" clId="{4C11E502-3340-4A93-BFD1-270B227F7CED}" dt="2024-06-03T19:40:16.660" v="313" actId="1076"/>
          <ac:spMkLst>
            <pc:docMk/>
            <pc:sldMk cId="0" sldId="256"/>
            <ac:spMk id="52" creationId="{00000000-0000-0000-0000-000000000000}"/>
          </ac:spMkLst>
        </pc:spChg>
        <pc:picChg chg="add mod">
          <ac:chgData name="אלמוג סיסו" userId="543d6f2a07d6b3e0" providerId="LiveId" clId="{4C11E502-3340-4A93-BFD1-270B227F7CED}" dt="2024-06-03T19:40:20.754" v="314" actId="1076"/>
          <ac:picMkLst>
            <pc:docMk/>
            <pc:sldMk cId="0" sldId="256"/>
            <ac:picMk id="3" creationId="{7B45574B-C7CC-D54A-2081-353AF12898FD}"/>
          </ac:picMkLst>
        </pc:picChg>
        <pc:picChg chg="add mod">
          <ac:chgData name="אלמוג סיסו" userId="543d6f2a07d6b3e0" providerId="LiveId" clId="{4C11E502-3340-4A93-BFD1-270B227F7CED}" dt="2024-06-03T19:39:26.408" v="300" actId="1076"/>
          <ac:picMkLst>
            <pc:docMk/>
            <pc:sldMk cId="0" sldId="256"/>
            <ac:picMk id="1026" creationId="{21FEBFA1-6F40-3D4E-D6C3-7E091335F48E}"/>
          </ac:picMkLst>
        </pc:picChg>
        <pc:picChg chg="add del mod">
          <ac:chgData name="אלמוג סיסו" userId="543d6f2a07d6b3e0" providerId="LiveId" clId="{4C11E502-3340-4A93-BFD1-270B227F7CED}" dt="2024-06-03T19:39:44.917" v="304" actId="478"/>
          <ac:picMkLst>
            <pc:docMk/>
            <pc:sldMk cId="0" sldId="256"/>
            <ac:picMk id="1028" creationId="{35B3D3B7-F435-3FB4-0BB1-A1943B318AA4}"/>
          </ac:picMkLst>
        </pc:picChg>
      </pc:sldChg>
      <pc:sldChg chg="modSp mod">
        <pc:chgData name="אלמוג סיסו" userId="543d6f2a07d6b3e0" providerId="LiveId" clId="{4C11E502-3340-4A93-BFD1-270B227F7CED}" dt="2024-06-03T19:43:19.512" v="322" actId="20577"/>
        <pc:sldMkLst>
          <pc:docMk/>
          <pc:sldMk cId="0" sldId="257"/>
        </pc:sldMkLst>
        <pc:spChg chg="mod">
          <ac:chgData name="אלמוג סיסו" userId="543d6f2a07d6b3e0" providerId="LiveId" clId="{4C11E502-3340-4A93-BFD1-270B227F7CED}" dt="2024-06-03T19:43:19.512" v="322" actId="20577"/>
          <ac:spMkLst>
            <pc:docMk/>
            <pc:sldMk cId="0" sldId="257"/>
            <ac:spMk id="7" creationId="{7C55333D-E9B1-8B32-99F0-69D117CC718E}"/>
          </ac:spMkLst>
        </pc:spChg>
      </pc:sldChg>
      <pc:sldChg chg="addSp delSp modSp mod">
        <pc:chgData name="אלמוג סיסו" userId="543d6f2a07d6b3e0" providerId="LiveId" clId="{4C11E502-3340-4A93-BFD1-270B227F7CED}" dt="2024-06-03T19:43:48.463" v="323" actId="478"/>
        <pc:sldMkLst>
          <pc:docMk/>
          <pc:sldMk cId="0" sldId="259"/>
        </pc:sldMkLst>
        <pc:spChg chg="add mod">
          <ac:chgData name="אלמוג סיסו" userId="543d6f2a07d6b3e0" providerId="LiveId" clId="{4C11E502-3340-4A93-BFD1-270B227F7CED}" dt="2024-06-03T19:43:48.463" v="323" actId="478"/>
          <ac:spMkLst>
            <pc:docMk/>
            <pc:sldMk cId="0" sldId="259"/>
            <ac:spMk id="4" creationId="{2F465DFE-1FF8-3422-E7F7-457C6E2CBB91}"/>
          </ac:spMkLst>
        </pc:spChg>
        <pc:spChg chg="del">
          <ac:chgData name="אלמוג סיסו" userId="543d6f2a07d6b3e0" providerId="LiveId" clId="{4C11E502-3340-4A93-BFD1-270B227F7CED}" dt="2024-06-03T19:43:48.463" v="323" actId="478"/>
          <ac:spMkLst>
            <pc:docMk/>
            <pc:sldMk cId="0" sldId="259"/>
            <ac:spMk id="750" creationId="{00000000-0000-0000-0000-000000000000}"/>
          </ac:spMkLst>
        </pc:spChg>
        <pc:picChg chg="add del mod">
          <ac:chgData name="אלמוג סיסו" userId="543d6f2a07d6b3e0" providerId="LiveId" clId="{4C11E502-3340-4A93-BFD1-270B227F7CED}" dt="2024-06-03T19:33:09.541" v="253" actId="21"/>
          <ac:picMkLst>
            <pc:docMk/>
            <pc:sldMk cId="0" sldId="259"/>
            <ac:picMk id="2" creationId="{49A793C7-C511-8F61-ECB1-622305720D6C}"/>
          </ac:picMkLst>
        </pc:picChg>
      </pc:sldChg>
      <pc:sldChg chg="modSp del mod">
        <pc:chgData name="אלמוג סיסו" userId="543d6f2a07d6b3e0" providerId="LiveId" clId="{4C11E502-3340-4A93-BFD1-270B227F7CED}" dt="2024-06-03T19:37:24.047" v="279" actId="47"/>
        <pc:sldMkLst>
          <pc:docMk/>
          <pc:sldMk cId="0" sldId="270"/>
        </pc:sldMkLst>
        <pc:spChg chg="mod">
          <ac:chgData name="אלמוג סיסו" userId="543d6f2a07d6b3e0" providerId="LiveId" clId="{4C11E502-3340-4A93-BFD1-270B227F7CED}" dt="2024-06-03T19:33:31.709" v="258" actId="20577"/>
          <ac:spMkLst>
            <pc:docMk/>
            <pc:sldMk cId="0" sldId="270"/>
            <ac:spMk id="2346" creationId="{00000000-0000-0000-0000-000000000000}"/>
          </ac:spMkLst>
        </pc:spChg>
      </pc:sldChg>
      <pc:sldChg chg="modSp mod">
        <pc:chgData name="אלמוג סיסו" userId="543d6f2a07d6b3e0" providerId="LiveId" clId="{4C11E502-3340-4A93-BFD1-270B227F7CED}" dt="2024-06-03T19:30:20.874" v="191" actId="20577"/>
        <pc:sldMkLst>
          <pc:docMk/>
          <pc:sldMk cId="2694921920" sldId="291"/>
        </pc:sldMkLst>
        <pc:spChg chg="mod">
          <ac:chgData name="אלמוג סיסו" userId="543d6f2a07d6b3e0" providerId="LiveId" clId="{4C11E502-3340-4A93-BFD1-270B227F7CED}" dt="2024-06-03T19:30:20.874" v="191" actId="20577"/>
          <ac:spMkLst>
            <pc:docMk/>
            <pc:sldMk cId="2694921920" sldId="291"/>
            <ac:spMk id="2" creationId="{00000000-0000-0000-0000-000000000000}"/>
          </ac:spMkLst>
        </pc:spChg>
      </pc:sldChg>
      <pc:sldChg chg="addSp delSp modSp mod">
        <pc:chgData name="אלמוג סיסו" userId="543d6f2a07d6b3e0" providerId="LiveId" clId="{4C11E502-3340-4A93-BFD1-270B227F7CED}" dt="2024-06-03T19:33:21.046" v="257" actId="1076"/>
        <pc:sldMkLst>
          <pc:docMk/>
          <pc:sldMk cId="2534316160" sldId="295"/>
        </pc:sldMkLst>
        <pc:spChg chg="del mod">
          <ac:chgData name="אלמוג סיסו" userId="543d6f2a07d6b3e0" providerId="LiveId" clId="{4C11E502-3340-4A93-BFD1-270B227F7CED}" dt="2024-06-03T19:30:45.997" v="196" actId="478"/>
          <ac:spMkLst>
            <pc:docMk/>
            <pc:sldMk cId="2534316160" sldId="295"/>
            <ac:spMk id="2" creationId="{00000000-0000-0000-0000-000000000000}"/>
          </ac:spMkLst>
        </pc:spChg>
        <pc:spChg chg="mod">
          <ac:chgData name="אלמוג סיסו" userId="543d6f2a07d6b3e0" providerId="LiveId" clId="{4C11E502-3340-4A93-BFD1-270B227F7CED}" dt="2024-06-03T19:32:12.959" v="247" actId="1076"/>
          <ac:spMkLst>
            <pc:docMk/>
            <pc:sldMk cId="2534316160" sldId="295"/>
            <ac:spMk id="3" creationId="{743209A6-E04D-6210-595D-F1F8C18DB3FD}"/>
          </ac:spMkLst>
        </pc:spChg>
        <pc:spChg chg="add mod">
          <ac:chgData name="אלמוג סיסו" userId="543d6f2a07d6b3e0" providerId="LiveId" clId="{4C11E502-3340-4A93-BFD1-270B227F7CED}" dt="2024-06-03T19:33:14.646" v="256" actId="20577"/>
          <ac:spMkLst>
            <pc:docMk/>
            <pc:sldMk cId="2534316160" sldId="295"/>
            <ac:spMk id="6" creationId="{D26CB909-3079-9586-8589-727777823CF6}"/>
          </ac:spMkLst>
        </pc:spChg>
        <pc:spChg chg="add mod">
          <ac:chgData name="אלמוג סיסו" userId="543d6f2a07d6b3e0" providerId="LiveId" clId="{4C11E502-3340-4A93-BFD1-270B227F7CED}" dt="2024-06-03T19:33:21.046" v="257" actId="1076"/>
          <ac:spMkLst>
            <pc:docMk/>
            <pc:sldMk cId="2534316160" sldId="295"/>
            <ac:spMk id="7" creationId="{ED5037EF-6C63-3E48-20BE-FEAFE3FB7D91}"/>
          </ac:spMkLst>
        </pc:spChg>
        <pc:picChg chg="mod">
          <ac:chgData name="אלמוג סיסו" userId="543d6f2a07d6b3e0" providerId="LiveId" clId="{4C11E502-3340-4A93-BFD1-270B227F7CED}" dt="2024-06-03T19:32:05.358" v="245" actId="14100"/>
          <ac:picMkLst>
            <pc:docMk/>
            <pc:sldMk cId="2534316160" sldId="295"/>
            <ac:picMk id="4" creationId="{D201B189-7B12-4ADC-6564-870DFFFB7EB3}"/>
          </ac:picMkLst>
        </pc:picChg>
        <pc:picChg chg="mod">
          <ac:chgData name="אלמוג סיסו" userId="543d6f2a07d6b3e0" providerId="LiveId" clId="{4C11E502-3340-4A93-BFD1-270B227F7CED}" dt="2024-06-03T19:30:59.393" v="204" actId="1076"/>
          <ac:picMkLst>
            <pc:docMk/>
            <pc:sldMk cId="2534316160" sldId="295"/>
            <ac:picMk id="5" creationId="{4B826B4B-76DC-EAE7-375D-CB3A9AFA85E8}"/>
          </ac:picMkLst>
        </pc:picChg>
      </pc:sldChg>
      <pc:sldChg chg="addSp delSp modSp new mod modNotesTx">
        <pc:chgData name="אלמוג סיסו" userId="543d6f2a07d6b3e0" providerId="LiveId" clId="{4C11E502-3340-4A93-BFD1-270B227F7CED}" dt="2024-06-03T19:37:12.737" v="278" actId="1076"/>
        <pc:sldMkLst>
          <pc:docMk/>
          <pc:sldMk cId="713193704" sldId="296"/>
        </pc:sldMkLst>
        <pc:spChg chg="del">
          <ac:chgData name="אלמוג סיסו" userId="543d6f2a07d6b3e0" providerId="LiveId" clId="{4C11E502-3340-4A93-BFD1-270B227F7CED}" dt="2024-06-03T19:34:54.948" v="260" actId="478"/>
          <ac:spMkLst>
            <pc:docMk/>
            <pc:sldMk cId="713193704" sldId="296"/>
            <ac:spMk id="2" creationId="{CF3B9EE6-CE23-E3A6-072B-76B1E5497B2B}"/>
          </ac:spMkLst>
        </pc:spChg>
        <pc:spChg chg="add mod">
          <ac:chgData name="אלמוג סיסו" userId="543d6f2a07d6b3e0" providerId="LiveId" clId="{4C11E502-3340-4A93-BFD1-270B227F7CED}" dt="2024-06-03T19:36:24.184" v="275" actId="14100"/>
          <ac:spMkLst>
            <pc:docMk/>
            <pc:sldMk cId="713193704" sldId="296"/>
            <ac:spMk id="4" creationId="{633B97C0-2CA7-3CAC-B2D8-30AED913410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" creationId="{86E9B4D7-A8BD-E030-C26C-72B2E0613A2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" creationId="{49596EEC-7DEC-C5AE-C122-3235D0C95DE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" creationId="{C13FCAA3-D18D-39E4-68A3-9B56793E2E3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" creationId="{D93E9D5E-707F-8578-7933-C4829A59298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" creationId="{7F2991B0-3FD8-C9EA-348F-17D884BA691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" creationId="{3484B89C-1D8B-F605-9A60-5D8766264B9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" creationId="{35A6A6EF-4AA8-B981-A1E6-700D934CE41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" creationId="{88C35309-1BCA-0008-4329-5C59CD835D2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" creationId="{DD6FD15F-44CD-ABD9-8929-D5C3E479C6D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" creationId="{B548291B-A2AB-2DAD-C78B-BCC948FA83F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" creationId="{F2B1EB2E-45C4-23C3-BF43-A3AB5EE57AA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" creationId="{A49F4DFC-121D-4D84-5B87-EA383078046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" creationId="{92C1E9F5-7B63-3B47-A070-ABC62C7124D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" creationId="{8E12FFEF-22A1-8F62-7C4B-600A19D703C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" creationId="{D50575E1-2074-D87F-6348-27B058E5C9E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" creationId="{553DC43D-A9C1-9FDE-A030-649F594D090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" creationId="{1A897DD4-5CF4-1EC5-75AC-085D619BE36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" creationId="{9DE7816B-92C4-114D-EF21-DAFE7E64AD1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" creationId="{434F6759-3CEB-08B6-A605-C7D115DFEB0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" creationId="{9DE43139-7816-8693-84BB-93F768F02E8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" creationId="{DD33520E-71C7-5F32-8631-59C878C93E0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" creationId="{19890D5E-2699-F1B6-3C21-95A10A675F6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" creationId="{94717958-6BE9-34FA-CE05-E123A45C32C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" creationId="{09A5C837-727D-9001-F40B-6DD39AC70D3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" creationId="{57933530-FADA-DBDE-0DD6-310B58CA22A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" creationId="{12F19FC6-852A-C3CC-EED2-8F24B735BE7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" creationId="{A19FA16B-704F-9B81-F2B7-8E57453138E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" creationId="{09276B25-A62D-9DEB-FE30-358383EF97D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" creationId="{75073122-55EC-6EA0-FF32-6360A457255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" creationId="{392F71A9-E385-6F70-A10D-722D96455F2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" creationId="{37AB0E66-3F89-6555-D7E9-49FDD649B16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" creationId="{904578AD-94B3-4788-268F-54D8F0050BD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" creationId="{9B054DD9-E031-D5ED-F7E5-CFED06F3537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" creationId="{1EA94FC0-64B3-13EF-0F2E-B0DCDE6FC39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" creationId="{C2B8DBEF-CFE9-7847-1029-54B898ECA51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" creationId="{0E47EBCA-8E84-67BB-E198-DBC609C24C6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" creationId="{0D2681C6-2A20-BD63-FE23-68C2B33883E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" creationId="{DC003457-980E-622F-789D-A8928A2269B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" creationId="{3DFD4537-6381-9FA5-46DA-93A404E5051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" creationId="{D04C61A5-C52D-33E6-F380-25BED7DB19F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" creationId="{0690A3F6-F196-EE81-600D-8A0C6BC24E8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" creationId="{DE7A8C05-028A-04E3-9FC3-9ED3EA16581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" creationId="{FE126F7D-649A-2A8E-C708-FC73F0F1CF6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" creationId="{D22FF302-28AD-0C76-B3F7-9773BC4C78D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" creationId="{093B3337-1415-49AF-0974-EC56F0FB05E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2" creationId="{86B1BB2B-BC28-7742-E959-D487C1B89B4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3" creationId="{AF303146-98D3-16FE-B57E-4483AB925AD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4" creationId="{BB039595-A5B8-38BB-1321-B5E0473F724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5" creationId="{4CB0125F-94D4-9C41-6FF7-E7DB5390D83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6" creationId="{F1C043C3-6F3C-CD61-6FBE-FBB1E9E963C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7" creationId="{15E81D6C-DF56-6019-984D-4D52BDFC20D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8" creationId="{25137675-4482-908A-81AD-2313F122711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9" creationId="{DDA93137-EF3F-A692-1403-C9392F3D658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0" creationId="{84A42B18-4B45-5257-C94C-6DB52EECE5A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1" creationId="{E6D440C0-6562-A0B1-1CE2-87F49F6AA04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2" creationId="{DDD92A8E-040A-4BCD-6129-35316103EAD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3" creationId="{635D2C9E-B0BA-16D4-BAAA-FA7E08CA340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4" creationId="{C2A09E7E-F7CB-67F1-00CC-DC7BBB82112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5" creationId="{33757EE5-ADE7-64CF-7C37-6BF67885B0B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6" creationId="{EF5945D3-9846-9FF3-9BA2-F8A41CD06E6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7" creationId="{03ACA83C-C0C3-44B4-0548-7033568783E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8" creationId="{ED0C2733-1FAE-7998-7AA4-D200AAE5481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69" creationId="{2319CA60-6EF3-A287-25FF-C4F3EB99142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0" creationId="{E5D4426A-88E5-3C0E-1A5B-D199075C31D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1" creationId="{67A29991-8539-5D14-972B-47880252354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2" creationId="{1F557670-DC62-1879-3BA0-7F01232E54D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3" creationId="{7009B59C-B9CE-BE27-B935-CF784C17A3E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4" creationId="{AF3E3110-A1EC-F8D3-96CC-7E0F4A1981B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5" creationId="{0F5CA7F2-5C97-7207-E76F-F4746A89A26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6" creationId="{248EA9B8-8D40-C80C-859F-9E7CEE9CDB4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7" creationId="{E57536B1-8609-5563-D4CD-03B420E84B6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8" creationId="{CF67AB9B-9F66-469F-7850-71D014BF9E0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79" creationId="{CC5EA026-3C48-8971-B764-340A0B97999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0" creationId="{EDF5F049-E63A-7C73-9A33-8B15D4AD2D4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1" creationId="{A0F07165-379E-CF78-285D-26F99A70B2A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2" creationId="{0F2F57C2-D2F5-2ED2-4C6B-8C224AA5F43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3" creationId="{11F87CF5-BEE8-9986-CFE2-3AC2F507702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4" creationId="{F51593F2-BE7B-32EA-F654-88B03C34FE3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5" creationId="{33EC61A6-98A7-A1D3-CA3A-E31835D88C4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6" creationId="{0A1CB6E1-0184-A467-4F1C-0EE7D4F4D1C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7" creationId="{84454870-581D-B263-B001-EB880522B42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8" creationId="{385D8053-0851-7DE2-EA72-E10C62D70BB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89" creationId="{48CCA04B-917F-4398-551C-78BD4B03F82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0" creationId="{745A7B24-A031-385E-851D-61ABBB8AA03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1" creationId="{F7A620DB-067A-C016-CDF1-0691B65E7BE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2" creationId="{107BAF21-8E06-D808-A8DD-508C43332CE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3" creationId="{BA386AFF-39CE-1487-7CB2-7FFA8DBC9E5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4" creationId="{2A793DBE-139E-80ED-B06F-EA35B5400D7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5" creationId="{DF5677E4-A7B0-96AE-084D-747600163E5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6" creationId="{55635990-11A5-2909-C0D7-2F8A85B6236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7" creationId="{DF778293-D740-FF8F-28FC-980DCB06C16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8" creationId="{A773C123-5D04-93A4-B1B8-3B8C9CD1037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99" creationId="{0FBEFDA3-DAC3-59A5-C29A-28CFDB23F46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0" creationId="{A5CD6A8D-251F-3B08-053E-AF246BB205A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1" creationId="{8753B899-F790-5A27-1894-AA157827D1D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2" creationId="{53DD126B-46EF-DB93-876D-6FC4B28E2C3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3" creationId="{77AC9D77-5337-B7ED-2CE9-A919D6EE5E7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4" creationId="{0E240534-FCEE-2C50-23E4-BA640472423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5" creationId="{175AEF95-F58B-F168-5E50-293178C3229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6" creationId="{E767E452-8A50-EC0F-CCC8-A42323C0212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7" creationId="{1F8CC8E7-3E8A-8FA0-4D95-CC19D83ED3E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8" creationId="{BC5DC9E6-D3C5-69E9-8A4D-8D7D884ED37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09" creationId="{4084572E-6423-2BAA-24C3-E650BAB22A8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0" creationId="{33F8CD3E-D4E1-A98C-0A5C-AF472E908A4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1" creationId="{76DB1364-FD79-6F05-7A26-215715B1851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2" creationId="{C2D50BF2-4CB1-5F17-FF0F-8F1185A0ADF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3" creationId="{E1C313E2-6711-B9A6-3B56-393A299495B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4" creationId="{92BB50EF-ADC9-3E43-151D-6AA8F9A7D2D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5" creationId="{157DB80B-3F4F-9961-8D50-D2BBF2AEA04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6" creationId="{DD2FFBD3-8102-48B8-6E2D-FC2B5AC699E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7" creationId="{6306ADD1-15B3-A8A1-48A8-7610D7A187B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8" creationId="{172CFC06-A148-19F3-C1E0-17B02CC50E9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19" creationId="{A8FEE6F1-9AB2-EE1A-33A5-84768A5DD70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0" creationId="{AE9DB4DB-92B5-EA79-EB2B-30736DC7E8C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1" creationId="{8AF093C8-57AC-8D26-CC63-795ACAA80BD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2" creationId="{D7008DEC-808F-199C-F6A2-1924980AD64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3" creationId="{ECBBAC3E-36E1-3741-B2C7-DA9E8F30034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4" creationId="{1CE313A2-425C-F4EB-5D4D-28FC4F78635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5" creationId="{648ABB20-FC0E-5378-D4A3-EEC8CC5C853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6" creationId="{C8E82C7C-A1D0-1F14-043C-F8BF9D5C68A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7" creationId="{648C5947-CD7F-BC99-7B1D-6EA55442185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8" creationId="{DA7C6D74-D1CA-8E84-C64B-043D3A2AAAC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29" creationId="{13966A88-FFB7-8946-96C4-7EB44D7C85E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0" creationId="{0FD57920-835A-2ABF-6068-73099971AD8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1" creationId="{F68C7674-16BF-D5A4-3BC5-9824DCFDCF4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2" creationId="{D4128475-17DD-79EA-8432-B7E07B82832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3" creationId="{89AED6DD-EC52-4A3E-180A-5674F894C33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4" creationId="{7ADC62D8-D7F1-6C7D-137B-F97BE43DC19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5" creationId="{6E4C4AEA-AFB5-0054-2AD9-B2B6D0A6BF0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6" creationId="{429B9352-C12C-B4FC-7478-59EB23952E6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7" creationId="{79AB3F98-ED0B-F75B-33F5-2B66E57D93F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8" creationId="{88E22BA0-4E0F-7F7E-51D8-B700799B466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39" creationId="{CF2D68E5-C216-45F5-0B5F-1D7D2D0D486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0" creationId="{580AAC2C-8586-066A-52C5-018029D91E9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1" creationId="{FB6E4CE0-1B9F-BFC8-2612-E0F6F2D5284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2" creationId="{A74D6E29-2D7A-12A0-4DD6-79D1DCF6C29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3" creationId="{BC736841-165F-01A1-5ABF-5F16256BDDF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4" creationId="{001235E1-2F42-3978-6148-3A8C6AC5CBF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5" creationId="{BB73EED8-E13B-2757-C55B-827E4507A05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6" creationId="{4229883C-E9F1-45EB-FE24-471E51BF2EB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7" creationId="{05F4E17C-805D-CC38-29BC-893CC6AB078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8" creationId="{0BE34384-3072-44CA-B3AF-B0B9794E292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49" creationId="{619A7DCD-EA31-9CB5-9BC3-FEE5AF1B5C1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0" creationId="{E9292F67-0B48-5F9E-709F-AB738D6022F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1" creationId="{CC67E078-DDF5-1921-A185-6DA7FE0D076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2" creationId="{EDA29AB2-FB5C-67BF-2A73-1575365D75A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3" creationId="{52320CEC-B331-4781-357D-2B94B17AC93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4" creationId="{C054B457-2450-53D1-8BA3-FB55547C8F8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5" creationId="{B2F403DE-EDE7-F22F-8392-A50CB4CB4BF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6" creationId="{3C52640F-E7A1-C84F-F1F0-26E86BA7AD9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7" creationId="{0AC62C4B-CF01-1B46-38E7-E97613B5075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8" creationId="{886CE959-D17D-4907-3EAB-CA832600E68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59" creationId="{C037C405-9B51-358F-8357-CC3A051B638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0" creationId="{9E4FE8F7-B1DE-C502-CEFE-7277604604C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1" creationId="{68724340-0FF3-76A8-A416-65ECD6F0554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2" creationId="{6FDC8F84-DE02-E385-7930-A731C51A45E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3" creationId="{ACFDFB3E-B652-ADDE-D4E2-15596C863A5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4" creationId="{A3056356-60D0-5C47-CD13-8C097B0D2D8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5" creationId="{711E6F8C-A56D-1A50-ABDC-E3014384352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6" creationId="{F4238E2F-9A2F-7E18-541D-E4B0AB05982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7" creationId="{0A22436A-DEEE-B91E-9BE6-4B22B3D0C4D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8" creationId="{EDF49122-24F3-237B-A031-23291DFA8A9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69" creationId="{6EFB0F47-A43E-9B22-3414-3E102D0233F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0" creationId="{49FB590F-82F2-30C9-2553-57B64272B2D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1" creationId="{2ED6055E-5B9B-D6F6-2963-41CBD2E355C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2" creationId="{91D223A6-D6B6-33B2-CBAC-70C67121A12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3" creationId="{F2C6E04F-37C8-25AD-92DE-599EC4EA672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4" creationId="{259D045C-04A0-6B1C-8E9C-54D13ABB7E7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5" creationId="{F04673EC-025D-B0B0-566C-458E649A0BC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6" creationId="{84FFC414-ECEF-DD9D-6DA5-E4225D58038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7" creationId="{789F3CF2-2959-1D3E-0BE3-18A4F559208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8" creationId="{92385C41-ACE5-EC05-CE93-1976CBC9402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79" creationId="{EDEE118C-E2C6-7FA9-BD47-7D738DD156E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0" creationId="{356C75EE-E3EE-A341-ABA7-D0B6FDFC635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1" creationId="{35026487-CD2F-1BC9-99D0-71DF606EE09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2" creationId="{4A7A6FC5-3DFA-E888-4728-6C523B341EF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3" creationId="{DDCA2469-8C15-B345-2142-8CAA154DBFA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4" creationId="{C3147133-CA8C-8B76-603F-7EC9A81045D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5" creationId="{3D9C9ADC-4B05-C607-8056-19ED6D33043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6" creationId="{917D59D8-F86E-6786-F1B0-3ADDB991769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7" creationId="{E49FFC14-757B-CB6E-96B5-EFF5B9ED87F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8" creationId="{B3CC5EAD-1146-B253-50AF-52C1C732039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89" creationId="{B6A64C63-F855-C6CD-80B2-EA2628E040E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0" creationId="{8645C324-FFBD-4E1E-C599-C346C837A7A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1" creationId="{CA22F085-1D66-30AE-BE73-D0122A4D681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2" creationId="{15A88A05-3628-9513-8860-441EFDE02DC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3" creationId="{8ACB4E35-2DFC-AD17-404B-7AFE1C570C1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4" creationId="{17F83995-8279-E9FC-55A7-A6F7B4A45E2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5" creationId="{905C4282-D172-7322-5A8A-5E1109B0A5A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6" creationId="{CF2D2D3F-3839-1F3D-A823-3AAAE3FF181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7" creationId="{08FBEF01-4C76-EAF3-F93C-3F9F988B1DB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8" creationId="{D9488273-EC03-CD59-98F9-191204A229A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199" creationId="{BD088BFE-ECCB-1AC5-10E4-F9A5B3993E5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0" creationId="{3C730442-AFC9-DDA8-DA68-DF228BF9581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1" creationId="{8BAFD21D-AE62-F9C1-CBCA-2B315AB1FDA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2" creationId="{573E6AA5-85DD-FBBC-8898-9F6CAE71052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3" creationId="{D1842C3B-1E1F-5727-A73E-AC8A9E6BBCE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4" creationId="{1297DA06-1730-F8FC-BACB-A2932170359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5" creationId="{FED65942-41E7-D809-7643-9D1DF8EF4FA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6" creationId="{82B894C5-649C-3742-15EF-FCF4ED58F60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7" creationId="{9731A25D-4672-7E94-8285-B186E3EE383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8" creationId="{DC1782F1-90D1-DEE6-E8C1-321AEEDBFBF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09" creationId="{40719C06-65FA-DE55-6851-24B76C0A6D0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0" creationId="{DDD7890D-89C2-AA30-1552-A35ECA87253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1" creationId="{BD01253C-54C2-1760-4A6A-8897E54DF90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2" creationId="{B82185DC-42C3-70B7-5AE2-2813802F3BA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3" creationId="{98B548A8-B27F-AEF6-C29B-C52ED595271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4" creationId="{2310D987-99E6-1CD4-60DD-EDCFC83A2F4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5" creationId="{2ACA1617-9629-BC4F-1386-0FE3DAC8E58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6" creationId="{4DDFBFF9-0C73-0E98-020F-07A91062B33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7" creationId="{2BC91370-A2BD-DF7A-28C6-F3E28548D42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8" creationId="{A5AEEBBF-9079-C75F-737F-30A7E53F7AB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19" creationId="{39B5D996-B805-9471-992E-BCF03C56F68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0" creationId="{2ADB32D5-ACDC-CAF4-D56E-B93FF049742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1" creationId="{8AAC2843-9F4E-3CE3-FB0E-31C87D22473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2" creationId="{25403E11-1EE3-2289-8A37-87538C43FC2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3" creationId="{3620B2C3-9A53-3526-FA45-CEA398B8166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4" creationId="{F398CFED-EA51-0606-056C-D8C69C85763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5" creationId="{BB26C9A0-7E72-D1FB-DB23-6A9BE0ACF81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6" creationId="{104F584A-15AF-46F5-1A25-88980BC9FC9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7" creationId="{59D10B87-7512-7EB6-16B3-B2E407DEE87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8" creationId="{D62DD788-4C09-A5A4-BD11-6C8A5DAEB15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29" creationId="{0B46A20F-D2EB-2BF3-2735-286DAE22D96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0" creationId="{7877627D-3530-4D51-A8B4-A83AD004022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1" creationId="{B64FCF44-CFDE-A7A9-79A5-13A0CE91419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2" creationId="{41221A28-315A-40CE-2EF6-C008685A145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3" creationId="{B8493A3A-08B5-7745-8B5E-068A7D29628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4" creationId="{8BABCF59-9771-2F45-4BE6-D676EEAAFC1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5" creationId="{F64903E0-30AD-66DA-7B2E-79F6D916647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6" creationId="{ED6EBCBD-2BD8-6598-5E7F-0544C278992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7" creationId="{B7B16D57-DA3B-3E8B-BCDA-7FCFBE0EC7B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8" creationId="{3FEFC3D4-B911-4132-DA97-FAEAA8BF16A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39" creationId="{4FFB908C-C718-E398-5DB7-DFAEC19FA1E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0" creationId="{859D0F94-B585-B233-2BAC-FFD454031D3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1" creationId="{5EF84EA5-6A97-14D0-FCC5-2A334519171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2" creationId="{F4E80333-1C7A-4472-EF83-75AC0DB1F33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3" creationId="{0FC8A4C7-9035-C3D3-A8EA-4C34F067E15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4" creationId="{3EAAB84A-71DA-CB6E-C1AE-9D0D9937BF8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5" creationId="{B76B8A38-45C1-ED86-748B-8EA9FD6F329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6" creationId="{5BE369F9-8804-9DB1-5C4F-AA7800DE4D8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7" creationId="{6EF1B276-0ECB-451D-EC1A-F71AAA78EC8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8" creationId="{DD97951E-A538-DDB3-F034-DAB2ABB8C9C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49" creationId="{281276B8-27C9-C01A-3CA0-7E70C1F8817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0" creationId="{9888105E-9DF5-BC46-563D-90E38D95093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1" creationId="{9214FD84-993D-3C3C-606C-BB7C12E1EDB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2" creationId="{EE2E3670-6E8E-0F83-B461-4453C4A32E0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3" creationId="{D660C963-F8B5-0E27-94D5-C5D9936E958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4" creationId="{4AC19EA0-9D45-15FC-A499-7022D7778EB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5" creationId="{4F1AD593-FCCD-2FD1-CC58-625F25E68CD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6" creationId="{08C0FADD-5E5D-4C05-463E-A2C1D236F26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7" creationId="{48377846-21A9-7834-B65B-3606B930F64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8" creationId="{74198BBA-FC7D-C915-BF63-14C687A656C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59" creationId="{89611073-3BFF-A1C9-7AA1-A43519386CB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0" creationId="{C13DCBA5-8446-FAD2-9034-8FD73279ED9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1" creationId="{7BD460A2-15E1-1389-C52A-57C2A3F6E88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2" creationId="{BD87243C-1F14-761B-88EA-4C5FEAA8DEA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3" creationId="{4E5D44C8-C807-6B0D-B05A-D323470DBBD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4" creationId="{780453AD-C9AE-B545-E46B-CA8CBB1A167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5" creationId="{182F2B2B-0500-3FDA-6329-E3E46B28883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6" creationId="{E8EBAED9-1858-017C-DFF5-89373626721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7" creationId="{A412409D-2006-D274-D81C-D577BEECF33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8" creationId="{61868CB0-9AC5-2063-3530-C604CFF765F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69" creationId="{3DED06CC-EA31-8E1D-39F5-8C8656DD123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0" creationId="{D4D010FE-7BCF-22A7-AA9F-8B0CB03BEF4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1" creationId="{ED7993F3-2784-F016-4F7C-73E6F5F32CF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2" creationId="{1EBCE6B5-5CD4-357D-CE6D-05AE8F2FD8C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3" creationId="{2C559F64-9913-8D79-49D7-579E1F58EEB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4" creationId="{C11C52A6-623B-FD9F-06B6-68586A11A0B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5" creationId="{82EC91AF-891E-7719-4264-6946378A79C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6" creationId="{E6497F3F-0E21-74F3-42FC-A52758DD322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7" creationId="{5E4A098B-EE42-0454-5D53-B7ECE96BFF5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8" creationId="{8EF537AF-14EF-ADBB-1FE9-1C06E085830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79" creationId="{A5F893BD-74B5-35B4-972A-51B890EB1AD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0" creationId="{4713D8C2-87AC-A23D-D732-AB19EB8C296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1" creationId="{2236F494-479A-93E0-06E4-D8143E39055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2" creationId="{2F39F0E5-4054-B6B4-A731-B8422F8A98E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3" creationId="{E8CE48A9-333F-4E12-A9D3-6259CEE2BBE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4" creationId="{859150CA-727D-21BC-A2AE-4921FB72CFD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5" creationId="{010BAFFE-6425-5905-9687-263C7BC9A5F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6" creationId="{4ED49EAB-C3A6-60CA-FEF7-79A279F993F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7" creationId="{E88ABC9A-E657-E100-72C1-70CF1246C02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8" creationId="{28C580BE-4712-7AF9-6B23-DE90EF72E6B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89" creationId="{897FF771-C934-1934-3A57-B5BC6C87262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0" creationId="{A0644762-E67C-9FF1-F2F0-0574098ADBC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1" creationId="{4286B4E6-2EC1-4191-3D73-A3A5E42A148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2" creationId="{A5114D4F-C57E-E176-9D48-71F6C131C9E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3" creationId="{D9D41033-2964-540D-2F9D-1B5386973AE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4" creationId="{D0B4EE76-8054-9F88-CFD3-9FAD20D7EE1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5" creationId="{2BADFFFF-1882-BCE1-C863-C99BEA0FCED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6" creationId="{09E7E420-E90F-88A4-A89B-B62F26D1947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7" creationId="{53EE192C-1EDE-C9B3-BD3C-DE62C0FC7CA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8" creationId="{FFCD58F4-19E6-F244-2471-DE32AD8C247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299" creationId="{837C56FF-9DC5-2208-35F1-A44C08D5A91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0" creationId="{7323AFA6-1375-99F6-DFEB-6266BD445F8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1" creationId="{20631AA9-2CAF-8044-675F-27FA135DA30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2" creationId="{B4D5E29C-F088-E486-4883-8D96EC903E2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3" creationId="{4AAD7D79-CD3F-C986-AC7F-751131E9A9C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4" creationId="{13BFEA5C-67E8-BD14-238A-41FC0CDADDE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5" creationId="{A447E930-88A2-534D-8F99-8443BCF6656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6" creationId="{0DB103B0-2305-B467-D910-EC5139801F7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7" creationId="{24DFAA96-BF03-4E07-4E2F-3BDCB0D3638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8" creationId="{2275D225-1C97-CC6F-D271-0E646E6DF3C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09" creationId="{BD927F62-78AC-A89F-B569-BA166955FA7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0" creationId="{2231DD54-6EF5-8EEF-C595-24427B357CC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1" creationId="{56396747-F708-18C9-EA65-349A101B82F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2" creationId="{CA33B366-8BF6-D323-4B7C-B56A2A666DF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3" creationId="{B32A0DB3-B086-43DA-1377-2BF916BC3ED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4" creationId="{B61CC806-11E8-F42A-F161-A32FB063E49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5" creationId="{AFC9DC0D-58A9-2081-03C7-B29E0065703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6" creationId="{E3146016-4969-A115-FAFB-EBCF6EC932D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7" creationId="{9E3BB8E5-1EF4-16B5-7AAB-BDAB2053FDA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8" creationId="{893F9899-D353-42F5-15B1-DBCFD26F53A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19" creationId="{F6515A42-AD93-0547-587A-2DB6995AC61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0" creationId="{9571CD67-543E-DB59-89EF-B0269EE87DE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1" creationId="{1B250BDF-A962-3DF8-5C99-1AF31908F43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2" creationId="{DD21DEB2-A270-779F-770A-21D83A2A487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3" creationId="{77C0F593-7B7B-E454-4C54-78142005B8A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4" creationId="{5121BA19-87B0-9F62-7178-798E7241F3E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5" creationId="{B824695C-AD9C-E3E9-9620-DDD8F1E92C1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6" creationId="{D1EDCB89-6349-782A-289A-1846E583F5F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7" creationId="{7F3E3940-5B37-625E-4489-5E954CC87A7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8" creationId="{9F150282-C8EC-A2D2-CAA6-898206BD326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29" creationId="{89553771-5922-1AE1-420B-50DFABAEAC1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0" creationId="{306E6935-CEE5-4B4B-F10A-4CB34AD8A4E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1" creationId="{88286A2C-B431-CC3A-E583-424BEC0237B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2" creationId="{197FE173-57A6-5C5B-D8FF-F3C1F070981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3" creationId="{F0B8D188-5546-C4A0-5706-2BE20F52794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4" creationId="{358291B1-67A6-E9BD-5161-87B9D6D733F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5" creationId="{556C8E3E-A144-A89C-D193-B3B77533541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6" creationId="{CDF86890-A371-9F8D-34EA-38D78E56317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7" creationId="{01BFDA19-2AAC-58C7-1EB3-3156D73E5FA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8" creationId="{05B37928-5B38-AB97-886B-37C5BFFC1F4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39" creationId="{4E7E0EB1-E771-FE62-8FCC-AE7A0FA89A4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0" creationId="{6927F892-7A32-6DEB-FD07-1301052C415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1" creationId="{2358F4D3-120B-1547-910E-1856F0DF714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2" creationId="{205BEB27-88B1-DAFF-2DE9-7E59430D1A3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3" creationId="{054909B4-72CD-ACA0-2A3E-F9A08EDDDEC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4" creationId="{0F2414F3-9091-9CAB-6F89-4945C3C19F6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5" creationId="{8013C92C-323E-F346-2BA5-C02171C91BB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6" creationId="{23A0DA43-BB35-9482-D062-9A51F2F7D38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7" creationId="{CEFE723A-74C6-F70F-7375-87B6559E63F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8" creationId="{4AD09315-CEB4-4791-DAED-37E5B38BB2C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49" creationId="{36B88AA7-AEB5-DD9B-DDA4-F18538C29BE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0" creationId="{972CFDF8-F4F8-3B07-E124-A70AA7C636B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1" creationId="{9D6EC132-0B48-0247-6B7F-2A8EA36B8BA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2" creationId="{9D93DDC0-EDD5-75D2-C6AD-EDF3C1E1B83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3" creationId="{BD36F3E5-591B-B55F-BEDF-DCD76E66064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4" creationId="{9348D8B3-C6D4-995F-B67F-D0C73B378A7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5" creationId="{A4832774-C05A-9042-6106-DBDB5540BE2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6" creationId="{BDA61A00-3F7F-AC97-FB2E-1FF95DFE7DD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7" creationId="{CC97972A-46E1-ABF6-50C1-585A3C785F8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8" creationId="{B39EBD21-2EA8-9C56-C06E-5F3B2A5E3F2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59" creationId="{174444AF-2602-06D3-C96A-0296E93B771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0" creationId="{F2CA0FD1-BC68-8C65-4452-45D4D50AF55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1" creationId="{BF9CC3DD-44A2-0391-1955-648ABF2641E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2" creationId="{2A3458FF-56F9-871B-9581-1B7FD23E7E2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3" creationId="{415A5C94-7E78-7320-BCF4-CB858E79C1C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4" creationId="{744CB84C-675F-B559-FD38-FE446889AB0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5" creationId="{B6F947EF-8E19-A615-358F-3FF9EC741C8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6" creationId="{3A7B3F4D-0DE1-D4A9-9672-ADA2FB0E6AF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7" creationId="{4F72862F-42A8-7ABB-381E-1F2F51DD243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8" creationId="{7CD3ADD5-C5D8-794A-5198-A4DAFFC80D2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69" creationId="{05689455-F177-0763-96E1-B299F1B933F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0" creationId="{152FEFAE-F871-3A54-F75D-468E2B59D32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1" creationId="{0D1C6123-081F-F5A0-5040-90C9472FE6C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2" creationId="{CF8FD8D6-30F9-F44B-E12E-21895B5CA01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3" creationId="{1939237E-29CF-F6D5-8D6A-D561A7A875A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4" creationId="{1A01F13D-04E2-000B-A3C3-862F981682A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5" creationId="{400F92BE-2B44-9ABC-57E8-4E5C25A913E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6" creationId="{8A53BC91-D3FC-DB5A-CEC7-BA4160B1EDF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7" creationId="{65375C22-D997-55AD-F3AD-A8ABBC9F7BD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8" creationId="{095E7850-5DB7-36A9-42EB-6536E7E87C0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79" creationId="{4CC5D4D5-D764-7C89-EA6B-BD0A2D0B073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0" creationId="{D35DB6DC-6DB7-35C1-BDFF-16719B2047C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1" creationId="{8B5BDBFA-8C5E-10CC-F19A-D9F915D94E0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2" creationId="{497CCCC5-2860-AA6C-55E8-2282CCEBC5E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3" creationId="{621A8220-6BC5-26C8-300F-AB973ED71FB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4" creationId="{1BB691A6-3680-E61F-950B-87409C0C4C6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5" creationId="{43912889-E616-737C-B3A2-7DBDBB1264F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6" creationId="{0B73ADCC-9093-F6E7-829F-310E3311AE5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7" creationId="{E64B15F1-BC1D-68AD-E830-37ADABE3EA1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8" creationId="{4462C6CF-F331-162D-2F7C-E2063CDBE8D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89" creationId="{DC179814-41E2-B5DB-535C-03E6C7847E6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0" creationId="{4A0CF51C-FE97-89B0-000D-872147A26EA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1" creationId="{13E734DA-46E5-52F2-E9AE-FE551480E5D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2" creationId="{D310817D-8B25-7BF1-9121-81D450704B8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3" creationId="{DBAC75EA-4912-1E0F-BBF0-A1D62915394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4" creationId="{AE0F045C-E730-A973-F992-63ED0C72453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5" creationId="{6E5B5593-E50E-B87C-9D76-E40B97AD33A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6" creationId="{B8BE8D7D-0E5F-4D41-9DD6-98185DB3EDB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7" creationId="{9442AB13-DE6B-2EA2-61C0-76F17539DDD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8" creationId="{B4BEEDCB-5FDB-EEDB-696F-18E139FD40A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399" creationId="{8FAEA57C-102A-60A2-0BD5-EBE9FD06B42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0" creationId="{EB80BD1D-BB92-8EC2-271B-B2390195F90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1" creationId="{D2065950-0E0D-2E39-6F0E-2A994A50E2E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2" creationId="{15745394-8CBF-13D5-5C48-8AD6A8BFA0F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3" creationId="{BBE62BFF-E6D8-B7F8-4A70-8005F53145F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4" creationId="{96B4C101-D9B1-0B91-479B-406B308D0AB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5" creationId="{E9985608-2603-A716-332D-0059551D046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6" creationId="{52ACA2EF-2F4E-56EC-4C1A-C9A22322F97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7" creationId="{DCBE5954-FF34-AA51-35F0-17E886F5655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8" creationId="{177709DB-C825-C715-AEBD-46FB381EB04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09" creationId="{FE401C46-233F-B4E1-7632-8657E289209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0" creationId="{FAA305B2-195E-9D6B-B90A-F9FF35C66E9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1" creationId="{A88FA145-F968-B66A-CD66-47E7D698940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2" creationId="{5516E325-718C-FC5F-00BB-BCC88C5E163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3" creationId="{E1E671E2-5529-4F9E-B9A0-F4EDC36A0FE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4" creationId="{3698ED08-16BA-628B-DD43-1BEA24A22AF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5" creationId="{A128793E-23A6-7F29-9AA0-15D24D102E8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6" creationId="{502340F2-6354-7B65-8F5F-73FD111946E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7" creationId="{FE2D6D36-B8F4-AB4E-6F8D-339385923A7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8" creationId="{5372D989-E2BB-9DEB-8E67-0A0F93055FD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19" creationId="{8B113E44-8E0A-DD1D-787C-C80D3806A97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0" creationId="{A13C28C1-A03F-C756-764B-ED603959BAF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1" creationId="{BD7F8352-D854-9657-5DFA-BCDD344A61E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2" creationId="{26548E36-7A81-9CA9-5E5F-7D8537E16BA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3" creationId="{82FDCF39-7E75-3B73-4EB1-4602FD6D3CC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4" creationId="{DD2E1A39-8AEF-9F03-C252-5E9C7397F8B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5" creationId="{B6B576E7-F392-00CA-2320-5CDCBCD3866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6" creationId="{CEB38710-B6C6-1024-A371-04FCA5A653B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7" creationId="{6A219F16-89F8-7140-3F0F-AD9451EA4BD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8" creationId="{EB297332-5401-2138-4367-1543F94566E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29" creationId="{BCCEB7F1-F4F5-0A6D-63A2-9CA209370F1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0" creationId="{B83A579E-CD92-CA85-FBF7-5AB1E71E1DE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1" creationId="{65C6E518-FEB7-D537-52DA-006E7F46591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2" creationId="{7361E5F2-BC2F-7FFB-76AA-A601EC22DD1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3" creationId="{3862C011-C24D-FF60-C8CB-9542CE548B4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4" creationId="{D1AD39CB-093A-D07A-A86B-54D885AA763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5" creationId="{CCF02842-0426-D8B3-7A30-4D63740117A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6" creationId="{2F1C12B0-9D1F-25DD-C6CE-9598BB3BCE0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7" creationId="{AFB42FFD-C411-564C-365E-719F4129A3A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8" creationId="{9B62FACA-7B3B-F996-4052-84351B8C5A4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39" creationId="{F2E2CCAF-AE05-F76F-8AAA-79299D99E4F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0" creationId="{D36544F3-27EE-C4E6-7535-C5AF52F3D73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1" creationId="{9F100795-E965-82F3-0E7E-D8ED67AD532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2" creationId="{CEF655C9-5F56-1CEC-66BF-A512B5C7EBA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3" creationId="{5973EF9D-F209-D097-E02F-475AF356D7E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4" creationId="{D38C5949-56D2-C072-FCA4-574B3ADFA73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5" creationId="{B7A663EB-3D1D-735F-C53D-ED059A2148C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6" creationId="{E90B8D71-CC8D-FA64-2223-5EA29D3B11D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7" creationId="{F9D00815-92CE-DC1F-79A4-50AC6CAD5E5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8" creationId="{F8E0216E-45CF-E0D1-2624-910502F54CF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49" creationId="{5D4992C1-3526-A77E-5B0E-4AF48F2F461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0" creationId="{2E92B629-4F1C-DA99-460D-7BB58E751BE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1" creationId="{FB12B5F0-D50A-862D-17A9-E78A7A67BE5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2" creationId="{7EE8B475-7D0E-14DF-4CDA-CEA11598E47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3" creationId="{C12F9E67-AECA-900F-D4B3-35A98E56CFF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4" creationId="{21A29FF1-C117-1860-416A-CB8481A5ED6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5" creationId="{4B1F2047-FAC4-BB9A-2F6C-C8E03D1C09F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6" creationId="{C1AC9E25-963D-EF28-053F-79D277E679C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7" creationId="{6A74C7B9-0F3B-9DA7-CDC2-98B4907D302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8" creationId="{C11293D9-5D5F-4DBD-04F3-4DD33224C45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59" creationId="{7E5C52AA-6B36-1F8E-8E79-BA89C895ED6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0" creationId="{97A343AD-7F66-64CB-25A0-9409B6C7316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1" creationId="{EBD9154D-5A05-CC16-4FD4-24C5379110F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2" creationId="{B66FF6C2-B18A-7E3C-4D6C-9926C92C4D1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3" creationId="{AE320791-5DEF-96B6-35AA-925CBF36268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4" creationId="{52F144E4-98C5-2BB3-055D-74CAC3ABF1E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5" creationId="{92B2CCAF-D623-9470-B304-DD31C518B1F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6" creationId="{255E6F50-D60B-C6F7-7957-246A7893A3A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7" creationId="{91B4D63E-C73A-C6CD-D135-F1475F8A602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8" creationId="{B2E23401-89E8-2EF7-EEE7-5D308181D60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69" creationId="{14DB7FC7-9ED3-8E69-BEBE-5E4D027EDFE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0" creationId="{5A976E8A-60F3-1FAF-1303-C9C2C2C6F3C3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1" creationId="{32A4B76B-DEC5-BDF2-0C6C-B07358EF1B6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2" creationId="{CD7CCBEA-3D43-3F23-D51E-FC607B7547D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3" creationId="{273CFB89-0F03-7E8B-224F-5C554B6CE24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4" creationId="{E98BCF1B-27E7-006B-7636-C2C67DB9FB7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5" creationId="{E858CC65-03C8-920A-B455-FDB48FB0871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6" creationId="{42E06A37-E0DD-8EF2-922E-BFADBD61579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7" creationId="{7167177C-E5BD-8204-C850-3BE46168052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8" creationId="{78EE36A3-10F9-8CC5-092B-A526FCF12AD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79" creationId="{EAC54A96-5852-4D45-5A98-189CFDBE8BD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0" creationId="{0276988A-A0F3-A296-A3A3-08E36C1FFA9A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1" creationId="{0AA89732-3B78-5BE9-4B6B-28438C49C9E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2" creationId="{AD1BE471-1E41-0BE4-3B6D-C7DDB5913BC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3" creationId="{0F414B6F-F47E-ADB6-712E-860CCAEEA7F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4" creationId="{435505AF-44C3-B17D-3BDA-BEECACEA8A2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5" creationId="{EFD56B6F-5DE2-1F8C-81B4-DA7830818D2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6" creationId="{D82133C1-D8CE-BC44-F781-783FA036FEA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7" creationId="{EED92B38-13F6-0AED-FB1E-3579F2219B6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8" creationId="{2FA21040-E043-DE05-A04F-98C480E270C8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89" creationId="{31F07296-2F24-B920-215B-E2DDD938B1F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0" creationId="{6578DDB9-F0FA-26CD-E454-B1214EBEB39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1" creationId="{A462511F-5C58-EF7F-8732-B6318C8C1AE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2" creationId="{5072524F-03FC-16A0-967A-18FB8AA69E89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3" creationId="{3D7B75C8-8CAD-0E77-BA35-94FF4E4C9F3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4" creationId="{1C34DD2D-EDDA-DBFF-7173-ABBA493205D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5" creationId="{AF8430EF-09E3-27A3-7EDE-D23FB292762F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6" creationId="{F931E26B-96B6-E6E8-10D6-D8BD1C987F8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7" creationId="{DA83E542-39E3-3949-63D3-E4B8458A8D7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8" creationId="{945B8802-EDC4-580E-664C-CF1463A9947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499" creationId="{51368474-B9D8-6EBB-F5C4-B040F6CD2CB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0" creationId="{596160CA-3C7E-FCFA-38EE-EF59F68926A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1" creationId="{66DC3EFD-710A-8B46-B802-99CC713FE0A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2" creationId="{60A860DB-BD13-9E59-198D-89B59AA34D7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3" creationId="{0F85F923-3D8C-F96D-A782-C97330B9DFC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4" creationId="{5D05CC75-3201-7D6D-7BC6-5C9849AECFA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5" creationId="{4DEF50DC-BFB4-A65B-C9AA-41CB4145C7CC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6" creationId="{2440F08C-14FA-50B6-8CD2-557DCCD9EC5B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7" creationId="{35131FDD-3901-A764-8430-056F47157CA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8" creationId="{7D71AD55-A221-5DB2-2A8F-26EBEE82163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09" creationId="{4A2388B0-3164-58EC-B3BA-825D5BA15A3D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0" creationId="{C162286A-76C1-26D8-D62A-AB22B5B57ED6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1" creationId="{172F646E-A75E-0B41-6682-9B5A586161B2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2" creationId="{9AB2F54C-1F47-351D-F8A8-0D335B03CF7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3" creationId="{72A8C252-15A6-55CB-F2F1-FC0B45EB7CF0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4" creationId="{AABD77E0-6EF2-10E5-EEA7-FB2332AD2187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5" creationId="{D970B464-CAF0-7A1F-8636-77A04B82BB6E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6" creationId="{10AAD4A1-BDD1-4CFA-0C43-940ECC7DD121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7" creationId="{1C68918E-9B08-DE03-146B-F2876667F795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8" creationId="{1487DD9E-260E-2978-63C1-063023552EF4}"/>
          </ac:spMkLst>
        </pc:spChg>
        <pc:spChg chg="mod">
          <ac:chgData name="אלמוג סיסו" userId="543d6f2a07d6b3e0" providerId="LiveId" clId="{4C11E502-3340-4A93-BFD1-270B227F7CED}" dt="2024-06-03T19:35:52.969" v="268"/>
          <ac:spMkLst>
            <pc:docMk/>
            <pc:sldMk cId="713193704" sldId="296"/>
            <ac:spMk id="519" creationId="{86B65FB9-6F30-497C-3343-B94F4D3B05F6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21" creationId="{37593AB5-0492-A059-DE3C-BD2126539CCE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22" creationId="{492CC793-F85D-2DF7-3ECE-7B5B98844829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23" creationId="{9F853EA3-B2BA-B7D0-D7DD-4E44A757FF8A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24" creationId="{CC9EBA3D-BF44-A0F1-FAEA-3FEA0459560C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27" creationId="{44D2EC59-9ECE-36CE-BDA5-CD018D98C983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28" creationId="{FF2778CA-8DB7-7A3E-0131-50C1F5DB1B0F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29" creationId="{7642A2A3-690A-4C1A-DAE2-18AACB6CD6EE}"/>
          </ac:spMkLst>
        </pc:spChg>
        <pc:spChg chg="mod">
          <ac:chgData name="אלמוג סיסו" userId="543d6f2a07d6b3e0" providerId="LiveId" clId="{4C11E502-3340-4A93-BFD1-270B227F7CED}" dt="2024-06-03T19:36:01.174" v="270"/>
          <ac:spMkLst>
            <pc:docMk/>
            <pc:sldMk cId="713193704" sldId="296"/>
            <ac:spMk id="530" creationId="{D0D126BD-5E6C-D898-777C-821652084C89}"/>
          </ac:spMkLst>
        </pc:spChg>
        <pc:spChg chg="add mod">
          <ac:chgData name="אלמוג סיסו" userId="543d6f2a07d6b3e0" providerId="LiveId" clId="{4C11E502-3340-4A93-BFD1-270B227F7CED}" dt="2024-06-03T19:36:14.260" v="273" actId="14100"/>
          <ac:spMkLst>
            <pc:docMk/>
            <pc:sldMk cId="713193704" sldId="296"/>
            <ac:spMk id="531" creationId="{02AAC0F2-AE87-5480-FDE9-CB0023245980}"/>
          </ac:spMkLst>
        </pc:spChg>
        <pc:grpChg chg="add mod">
          <ac:chgData name="אלמוג סיסו" userId="543d6f2a07d6b3e0" providerId="LiveId" clId="{4C11E502-3340-4A93-BFD1-270B227F7CED}" dt="2024-06-03T19:35:55.692" v="269" actId="1076"/>
          <ac:grpSpMkLst>
            <pc:docMk/>
            <pc:sldMk cId="713193704" sldId="296"/>
            <ac:grpSpMk id="5" creationId="{2BA434C8-E2FE-B021-4EBA-74E49A01B36B}"/>
          </ac:grpSpMkLst>
        </pc:grpChg>
        <pc:grpChg chg="mod">
          <ac:chgData name="אלמוג סיסו" userId="543d6f2a07d6b3e0" providerId="LiveId" clId="{4C11E502-3340-4A93-BFD1-270B227F7CED}" dt="2024-06-03T19:35:52.969" v="268"/>
          <ac:grpSpMkLst>
            <pc:docMk/>
            <pc:sldMk cId="713193704" sldId="296"/>
            <ac:grpSpMk id="6" creationId="{E35A4424-1A27-CE95-A318-4E21926C3E6C}"/>
          </ac:grpSpMkLst>
        </pc:grpChg>
        <pc:grpChg chg="add mod">
          <ac:chgData name="אלמוג סיסו" userId="543d6f2a07d6b3e0" providerId="LiveId" clId="{4C11E502-3340-4A93-BFD1-270B227F7CED}" dt="2024-06-03T19:37:12.737" v="278" actId="1076"/>
          <ac:grpSpMkLst>
            <pc:docMk/>
            <pc:sldMk cId="713193704" sldId="296"/>
            <ac:grpSpMk id="520" creationId="{DB4D35F9-5EA4-4DD7-9A02-915EA8966148}"/>
          </ac:grpSpMkLst>
        </pc:grpChg>
        <pc:grpChg chg="mod">
          <ac:chgData name="אלמוג סיסו" userId="543d6f2a07d6b3e0" providerId="LiveId" clId="{4C11E502-3340-4A93-BFD1-270B227F7CED}" dt="2024-06-03T19:36:01.174" v="270"/>
          <ac:grpSpMkLst>
            <pc:docMk/>
            <pc:sldMk cId="713193704" sldId="296"/>
            <ac:grpSpMk id="525" creationId="{701B2194-8B43-1D92-5708-0CCFC8305FA1}"/>
          </ac:grpSpMkLst>
        </pc:grpChg>
        <pc:grpChg chg="mod">
          <ac:chgData name="אלמוג סיסו" userId="543d6f2a07d6b3e0" providerId="LiveId" clId="{4C11E502-3340-4A93-BFD1-270B227F7CED}" dt="2024-06-03T19:36:01.174" v="270"/>
          <ac:grpSpMkLst>
            <pc:docMk/>
            <pc:sldMk cId="713193704" sldId="296"/>
            <ac:grpSpMk id="526" creationId="{8F80AFAC-6159-807E-86C8-465B03E0FE9A}"/>
          </ac:grpSpMkLst>
        </pc:grpChg>
      </pc:sldChg>
    </pc:docChg>
  </pc:docChgLst>
  <pc:docChgLst>
    <pc:chgData clId="Web-{D1F2AF8D-43EE-401B-621E-9FF3D3E7C9EB}"/>
    <pc:docChg chg="modSld">
      <pc:chgData name="" userId="" providerId="" clId="Web-{D1F2AF8D-43EE-401B-621E-9FF3D3E7C9EB}" dt="2024-06-03T17:53:39.238" v="2" actId="20577"/>
      <pc:docMkLst>
        <pc:docMk/>
      </pc:docMkLst>
      <pc:sldChg chg="modSp">
        <pc:chgData name="" userId="" providerId="" clId="Web-{D1F2AF8D-43EE-401B-621E-9FF3D3E7C9EB}" dt="2024-06-03T17:53:39.238" v="2" actId="20577"/>
        <pc:sldMkLst>
          <pc:docMk/>
          <pc:sldMk cId="0" sldId="256"/>
        </pc:sldMkLst>
        <pc:spChg chg="mod">
          <ac:chgData name="" userId="" providerId="" clId="Web-{D1F2AF8D-43EE-401B-621E-9FF3D3E7C9EB}" dt="2024-06-03T17:53:39.238" v="2" actId="20577"/>
          <ac:spMkLst>
            <pc:docMk/>
            <pc:sldMk cId="0" sldId="256"/>
            <ac:spMk id="5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79B7-266D-4481-938E-2C4220C7FD1C}" type="doc">
      <dgm:prSet loTypeId="urn:microsoft.com/office/officeart/2005/8/layout/process2" loCatId="process" qsTypeId="urn:microsoft.com/office/officeart/2005/8/quickstyle/3d2" qsCatId="3D" csTypeId="urn:microsoft.com/office/officeart/2005/8/colors/accent0_1" csCatId="mainScheme" phldr="1"/>
      <dgm:spPr/>
    </dgm:pt>
    <dgm:pt modelId="{6276F044-466B-42CB-A584-86DE4A3BD636}">
      <dgm:prSet phldrT="[Text]" custT="1"/>
      <dgm:spPr/>
      <dgm:t>
        <a:bodyPr/>
        <a:lstStyle/>
        <a:p>
          <a:r>
            <a:rPr lang="he-IL" sz="1200" b="1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פונקציית : יצירת משקלים לקשתות</a:t>
          </a:r>
          <a:b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dirty="0">
              <a:latin typeface="Calibri" panose="020F0502020204030204" pitchFamily="34" charset="0"/>
              <a:cs typeface="Calibri" panose="020F0502020204030204" pitchFamily="34" charset="0"/>
            </a:rPr>
            <a:t>מקבלת : וקטור בעל 47 משתנים</a:t>
          </a:r>
          <a:b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dirty="0">
              <a:latin typeface="Calibri" panose="020F0502020204030204" pitchFamily="34" charset="0"/>
              <a:cs typeface="Calibri" panose="020F0502020204030204" pitchFamily="34" charset="0"/>
            </a:rPr>
            <a:t>מחזירה : גרף עם משקלים</a:t>
          </a: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0E2767-540E-4D0F-828C-6B471AFC05A6}" type="parTrans" cxnId="{AF4C1A47-6C92-4146-88E1-8C1989FF7F28}">
      <dgm:prSet/>
      <dgm:spPr/>
      <dgm:t>
        <a:bodyPr/>
        <a:lstStyle/>
        <a:p>
          <a:endParaRPr lang="en-US" sz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C631C4-8CB1-4192-BCA5-888A1278C4B2}" type="sibTrans" cxnId="{AF4C1A47-6C92-4146-88E1-8C1989FF7F28}">
      <dgm:prSet custT="1"/>
      <dgm:spPr/>
      <dgm:t>
        <a:bodyPr/>
        <a:lstStyle/>
        <a:p>
          <a:endParaRPr lang="en-US" sz="105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E1764A-3DF3-4C0F-9804-88999E560E11}">
      <dgm:prSet phldrT="[Text]" custT="1"/>
      <dgm:spPr/>
      <dgm:t>
        <a:bodyPr/>
        <a:lstStyle/>
        <a:p>
          <a:r>
            <a:rPr lang="he-IL" sz="1200" b="1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פונקציית : אלגוריתם דייקסטרה</a:t>
          </a:r>
          <a:b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dirty="0">
              <a:latin typeface="Calibri" panose="020F0502020204030204" pitchFamily="34" charset="0"/>
              <a:cs typeface="Calibri" panose="020F0502020204030204" pitchFamily="34" charset="0"/>
            </a:rPr>
            <a:t>מקבלת : גרף עם משקלים, תחנת מוצא ויעד</a:t>
          </a:r>
          <a:b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dirty="0">
              <a:latin typeface="Calibri" panose="020F0502020204030204" pitchFamily="34" charset="0"/>
              <a:cs typeface="Calibri" panose="020F0502020204030204" pitchFamily="34" charset="0"/>
            </a:rPr>
            <a:t>מחזירה : </a:t>
          </a:r>
          <a:r>
            <a:rPr lang="he-IL" sz="1200" b="0" i="1" dirty="0">
              <a:latin typeface="Calibri" panose="020F0502020204030204" pitchFamily="34" charset="0"/>
              <a:cs typeface="Calibri" panose="020F0502020204030204" pitchFamily="34" charset="0"/>
            </a:rPr>
            <a:t>חיזוי למסלול הקצר ביותר ואת הזמן שלו</a:t>
          </a:r>
          <a:endParaRPr lang="en-US" sz="1200" b="0" i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03236D-A3D9-4AD2-BAC1-E77151DEF07F}" type="parTrans" cxnId="{140F4A20-98F2-4651-931F-FACDFE9FF9C6}">
      <dgm:prSet/>
      <dgm:spPr/>
      <dgm:t>
        <a:bodyPr/>
        <a:lstStyle/>
        <a:p>
          <a:endParaRPr lang="en-US" sz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3534B8-25AD-4E0C-A132-57ABFE43FBEC}" type="sibTrans" cxnId="{140F4A20-98F2-4651-931F-FACDFE9FF9C6}">
      <dgm:prSet/>
      <dgm:spPr/>
      <dgm:t>
        <a:bodyPr/>
        <a:lstStyle/>
        <a:p>
          <a:endParaRPr lang="en-US" sz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11A145-1BD4-473B-A013-A0C7D8A10CF1}">
      <dgm:prSet phldrT="[Text]" custT="1"/>
      <dgm:spPr/>
      <dgm:t>
        <a:bodyPr/>
        <a:lstStyle/>
        <a:p>
          <a:r>
            <a:rPr lang="he-IL" sz="12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 </a:t>
          </a:r>
          <a:r>
            <a:rPr lang="he-IL" sz="1200" b="1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פונקציית : עיבוד תאריך ושעה</a:t>
          </a:r>
          <a:b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dirty="0">
              <a:latin typeface="Calibri" panose="020F0502020204030204" pitchFamily="34" charset="0"/>
              <a:cs typeface="Calibri" panose="020F0502020204030204" pitchFamily="34" charset="0"/>
            </a:rPr>
            <a:t>מקבלת : תאריך ושעה </a:t>
          </a:r>
          <a:b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dirty="0">
              <a:latin typeface="Calibri" panose="020F0502020204030204" pitchFamily="34" charset="0"/>
              <a:cs typeface="Calibri" panose="020F0502020204030204" pitchFamily="34" charset="0"/>
            </a:rPr>
            <a:t>מחזירה : וקטור בעל 47 משתנים</a:t>
          </a: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9314D-F6F4-4398-AE21-461C9EEDAD57}" type="parTrans" cxnId="{443D9931-7A9C-482B-A7CC-E7B42F583FFB}">
      <dgm:prSet/>
      <dgm:spPr/>
      <dgm:t>
        <a:bodyPr/>
        <a:lstStyle/>
        <a:p>
          <a:endParaRPr lang="en-US"/>
        </a:p>
      </dgm:t>
    </dgm:pt>
    <dgm:pt modelId="{348CBE1D-7DB8-4433-819F-A6379C8E9944}" type="sibTrans" cxnId="{443D9931-7A9C-482B-A7CC-E7B42F583FFB}">
      <dgm:prSet/>
      <dgm:spPr/>
      <dgm:t>
        <a:bodyPr/>
        <a:lstStyle/>
        <a:p>
          <a:endParaRPr lang="en-US"/>
        </a:p>
      </dgm:t>
    </dgm:pt>
    <dgm:pt modelId="{7C5574E5-22CC-4B3F-A440-DE367B8ECF50}" type="pres">
      <dgm:prSet presAssocID="{BC6E79B7-266D-4481-938E-2C4220C7FD1C}" presName="linearFlow" presStyleCnt="0">
        <dgm:presLayoutVars>
          <dgm:resizeHandles val="exact"/>
        </dgm:presLayoutVars>
      </dgm:prSet>
      <dgm:spPr/>
    </dgm:pt>
    <dgm:pt modelId="{62ACE612-5F38-4AAA-A77F-EAD57FA4B2C5}" type="pres">
      <dgm:prSet presAssocID="{A311A145-1BD4-473B-A013-A0C7D8A10CF1}" presName="node" presStyleLbl="node1" presStyleIdx="0" presStyleCnt="3" custScaleX="170967">
        <dgm:presLayoutVars>
          <dgm:bulletEnabled val="1"/>
        </dgm:presLayoutVars>
      </dgm:prSet>
      <dgm:spPr/>
    </dgm:pt>
    <dgm:pt modelId="{9B623B63-E5BE-4EAB-BBE8-2EC040B35E96}" type="pres">
      <dgm:prSet presAssocID="{348CBE1D-7DB8-4433-819F-A6379C8E9944}" presName="sibTrans" presStyleLbl="sibTrans2D1" presStyleIdx="0" presStyleCnt="2"/>
      <dgm:spPr/>
    </dgm:pt>
    <dgm:pt modelId="{6161E8E9-6B7F-44CC-948B-CF5ECF3CF498}" type="pres">
      <dgm:prSet presAssocID="{348CBE1D-7DB8-4433-819F-A6379C8E9944}" presName="connectorText" presStyleLbl="sibTrans2D1" presStyleIdx="0" presStyleCnt="2"/>
      <dgm:spPr/>
    </dgm:pt>
    <dgm:pt modelId="{50FBDFAE-D824-4378-A35D-5B1FF2253AE4}" type="pres">
      <dgm:prSet presAssocID="{6276F044-466B-42CB-A584-86DE4A3BD636}" presName="node" presStyleLbl="node1" presStyleIdx="1" presStyleCnt="3" custScaleX="148867">
        <dgm:presLayoutVars>
          <dgm:bulletEnabled val="1"/>
        </dgm:presLayoutVars>
      </dgm:prSet>
      <dgm:spPr/>
    </dgm:pt>
    <dgm:pt modelId="{A992F1C4-3A54-4C3C-9614-733C59F568C6}" type="pres">
      <dgm:prSet presAssocID="{30C631C4-8CB1-4192-BCA5-888A1278C4B2}" presName="sibTrans" presStyleLbl="sibTrans2D1" presStyleIdx="1" presStyleCnt="2"/>
      <dgm:spPr/>
    </dgm:pt>
    <dgm:pt modelId="{09D6940C-3F68-4800-8842-479C845F2BAC}" type="pres">
      <dgm:prSet presAssocID="{30C631C4-8CB1-4192-BCA5-888A1278C4B2}" presName="connectorText" presStyleLbl="sibTrans2D1" presStyleIdx="1" presStyleCnt="2"/>
      <dgm:spPr/>
    </dgm:pt>
    <dgm:pt modelId="{D1EAEC6D-4F26-4F9C-BCD6-C9ECEB0710BA}" type="pres">
      <dgm:prSet presAssocID="{A5E1764A-3DF3-4C0F-9804-88999E560E11}" presName="node" presStyleLbl="node1" presStyleIdx="2" presStyleCnt="3" custScaleX="155005">
        <dgm:presLayoutVars>
          <dgm:bulletEnabled val="1"/>
        </dgm:presLayoutVars>
      </dgm:prSet>
      <dgm:spPr/>
    </dgm:pt>
  </dgm:ptLst>
  <dgm:cxnLst>
    <dgm:cxn modelId="{13124F13-2B42-4D07-9F32-C47CF359AE9A}" type="presOf" srcId="{30C631C4-8CB1-4192-BCA5-888A1278C4B2}" destId="{09D6940C-3F68-4800-8842-479C845F2BAC}" srcOrd="1" destOrd="0" presId="urn:microsoft.com/office/officeart/2005/8/layout/process2"/>
    <dgm:cxn modelId="{140F4A20-98F2-4651-931F-FACDFE9FF9C6}" srcId="{BC6E79B7-266D-4481-938E-2C4220C7FD1C}" destId="{A5E1764A-3DF3-4C0F-9804-88999E560E11}" srcOrd="2" destOrd="0" parTransId="{E803236D-A3D9-4AD2-BAC1-E77151DEF07F}" sibTransId="{8E3534B8-25AD-4E0C-A132-57ABFE43FBEC}"/>
    <dgm:cxn modelId="{443D9931-7A9C-482B-A7CC-E7B42F583FFB}" srcId="{BC6E79B7-266D-4481-938E-2C4220C7FD1C}" destId="{A311A145-1BD4-473B-A013-A0C7D8A10CF1}" srcOrd="0" destOrd="0" parTransId="{D4B9314D-F6F4-4398-AE21-461C9EEDAD57}" sibTransId="{348CBE1D-7DB8-4433-819F-A6379C8E9944}"/>
    <dgm:cxn modelId="{8C35D843-D47A-4E18-9999-7086831310EC}" type="presOf" srcId="{A311A145-1BD4-473B-A013-A0C7D8A10CF1}" destId="{62ACE612-5F38-4AAA-A77F-EAD57FA4B2C5}" srcOrd="0" destOrd="0" presId="urn:microsoft.com/office/officeart/2005/8/layout/process2"/>
    <dgm:cxn modelId="{AF4C1A47-6C92-4146-88E1-8C1989FF7F28}" srcId="{BC6E79B7-266D-4481-938E-2C4220C7FD1C}" destId="{6276F044-466B-42CB-A584-86DE4A3BD636}" srcOrd="1" destOrd="0" parTransId="{4F0E2767-540E-4D0F-828C-6B471AFC05A6}" sibTransId="{30C631C4-8CB1-4192-BCA5-888A1278C4B2}"/>
    <dgm:cxn modelId="{F7772C68-09E3-4C00-8D12-9383A2A36834}" type="presOf" srcId="{A5E1764A-3DF3-4C0F-9804-88999E560E11}" destId="{D1EAEC6D-4F26-4F9C-BCD6-C9ECEB0710BA}" srcOrd="0" destOrd="0" presId="urn:microsoft.com/office/officeart/2005/8/layout/process2"/>
    <dgm:cxn modelId="{615EFC6F-0639-4635-BAB9-E27285C441DE}" type="presOf" srcId="{348CBE1D-7DB8-4433-819F-A6379C8E9944}" destId="{6161E8E9-6B7F-44CC-948B-CF5ECF3CF498}" srcOrd="1" destOrd="0" presId="urn:microsoft.com/office/officeart/2005/8/layout/process2"/>
    <dgm:cxn modelId="{5D5C9456-B098-4EA6-BAF6-7EE04C4B68C4}" type="presOf" srcId="{348CBE1D-7DB8-4433-819F-A6379C8E9944}" destId="{9B623B63-E5BE-4EAB-BBE8-2EC040B35E96}" srcOrd="0" destOrd="0" presId="urn:microsoft.com/office/officeart/2005/8/layout/process2"/>
    <dgm:cxn modelId="{42B90D80-B5D6-45DD-901B-A57BDC8360E3}" type="presOf" srcId="{BC6E79B7-266D-4481-938E-2C4220C7FD1C}" destId="{7C5574E5-22CC-4B3F-A440-DE367B8ECF50}" srcOrd="0" destOrd="0" presId="urn:microsoft.com/office/officeart/2005/8/layout/process2"/>
    <dgm:cxn modelId="{E911A2C9-501B-4F1A-B539-F87B4D3ECF15}" type="presOf" srcId="{30C631C4-8CB1-4192-BCA5-888A1278C4B2}" destId="{A992F1C4-3A54-4C3C-9614-733C59F568C6}" srcOrd="0" destOrd="0" presId="urn:microsoft.com/office/officeart/2005/8/layout/process2"/>
    <dgm:cxn modelId="{0FA412E7-4D7F-4DF7-A191-61947BD28B0A}" type="presOf" srcId="{6276F044-466B-42CB-A584-86DE4A3BD636}" destId="{50FBDFAE-D824-4378-A35D-5B1FF2253AE4}" srcOrd="0" destOrd="0" presId="urn:microsoft.com/office/officeart/2005/8/layout/process2"/>
    <dgm:cxn modelId="{15524F69-890D-44D5-BC41-A6C189FE949F}" type="presParOf" srcId="{7C5574E5-22CC-4B3F-A440-DE367B8ECF50}" destId="{62ACE612-5F38-4AAA-A77F-EAD57FA4B2C5}" srcOrd="0" destOrd="0" presId="urn:microsoft.com/office/officeart/2005/8/layout/process2"/>
    <dgm:cxn modelId="{D34A5E7C-B54B-4FA7-97D9-D5A1935CEE84}" type="presParOf" srcId="{7C5574E5-22CC-4B3F-A440-DE367B8ECF50}" destId="{9B623B63-E5BE-4EAB-BBE8-2EC040B35E96}" srcOrd="1" destOrd="0" presId="urn:microsoft.com/office/officeart/2005/8/layout/process2"/>
    <dgm:cxn modelId="{DBB03E1D-4335-4FFA-A2F6-B3AE7AD1671F}" type="presParOf" srcId="{9B623B63-E5BE-4EAB-BBE8-2EC040B35E96}" destId="{6161E8E9-6B7F-44CC-948B-CF5ECF3CF498}" srcOrd="0" destOrd="0" presId="urn:microsoft.com/office/officeart/2005/8/layout/process2"/>
    <dgm:cxn modelId="{7BEA085A-EB19-4CD8-B4B9-01A299CC46FF}" type="presParOf" srcId="{7C5574E5-22CC-4B3F-A440-DE367B8ECF50}" destId="{50FBDFAE-D824-4378-A35D-5B1FF2253AE4}" srcOrd="2" destOrd="0" presId="urn:microsoft.com/office/officeart/2005/8/layout/process2"/>
    <dgm:cxn modelId="{4EC15BDA-AB7C-42A1-9B1F-9BB1587BAB20}" type="presParOf" srcId="{7C5574E5-22CC-4B3F-A440-DE367B8ECF50}" destId="{A992F1C4-3A54-4C3C-9614-733C59F568C6}" srcOrd="3" destOrd="0" presId="urn:microsoft.com/office/officeart/2005/8/layout/process2"/>
    <dgm:cxn modelId="{0AA20939-780A-4021-961B-5837BBC64799}" type="presParOf" srcId="{A992F1C4-3A54-4C3C-9614-733C59F568C6}" destId="{09D6940C-3F68-4800-8842-479C845F2BAC}" srcOrd="0" destOrd="0" presId="urn:microsoft.com/office/officeart/2005/8/layout/process2"/>
    <dgm:cxn modelId="{DC03BD6A-83DD-4533-A3A4-74523B919F2C}" type="presParOf" srcId="{7C5574E5-22CC-4B3F-A440-DE367B8ECF50}" destId="{D1EAEC6D-4F26-4F9C-BCD6-C9ECEB0710B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CE612-5F38-4AAA-A77F-EAD57FA4B2C5}">
      <dsp:nvSpPr>
        <dsp:cNvPr id="0" name=""/>
        <dsp:cNvSpPr/>
      </dsp:nvSpPr>
      <dsp:spPr>
        <a:xfrm>
          <a:off x="0" y="0"/>
          <a:ext cx="3417116" cy="1148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 </a:t>
          </a:r>
          <a:r>
            <a:rPr lang="he-IL" sz="1200" b="1" kern="12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פונקציית : עיבוד תאריך ושעה</a:t>
          </a:r>
          <a:b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kern="1200" dirty="0">
              <a:latin typeface="Calibri" panose="020F0502020204030204" pitchFamily="34" charset="0"/>
              <a:cs typeface="Calibri" panose="020F0502020204030204" pitchFamily="34" charset="0"/>
            </a:rPr>
            <a:t>מקבלת : תאריך ושעה </a:t>
          </a:r>
          <a:b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kern="1200" dirty="0">
              <a:latin typeface="Calibri" panose="020F0502020204030204" pitchFamily="34" charset="0"/>
              <a:cs typeface="Calibri" panose="020F0502020204030204" pitchFamily="34" charset="0"/>
            </a:rPr>
            <a:t>מחזירה : וקטור בעל 47 משתנים</a:t>
          </a: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641" y="33641"/>
        <a:ext cx="3349834" cy="1081295"/>
      </dsp:txXfrm>
    </dsp:sp>
    <dsp:sp modelId="{9B623B63-E5BE-4EAB-BBE8-2EC040B35E96}">
      <dsp:nvSpPr>
        <dsp:cNvPr id="0" name=""/>
        <dsp:cNvSpPr/>
      </dsp:nvSpPr>
      <dsp:spPr>
        <a:xfrm rot="5400000">
          <a:off x="1493199" y="1177292"/>
          <a:ext cx="430716" cy="5168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553500" y="1220364"/>
        <a:ext cx="310116" cy="301501"/>
      </dsp:txXfrm>
    </dsp:sp>
    <dsp:sp modelId="{50FBDFAE-D824-4378-A35D-5B1FF2253AE4}">
      <dsp:nvSpPr>
        <dsp:cNvPr id="0" name=""/>
        <dsp:cNvSpPr/>
      </dsp:nvSpPr>
      <dsp:spPr>
        <a:xfrm>
          <a:off x="220856" y="1722867"/>
          <a:ext cx="2975403" cy="1148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פונקציית : יצירת משקלים לקשתות</a:t>
          </a:r>
          <a:b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kern="1200" dirty="0">
              <a:latin typeface="Calibri" panose="020F0502020204030204" pitchFamily="34" charset="0"/>
              <a:cs typeface="Calibri" panose="020F0502020204030204" pitchFamily="34" charset="0"/>
            </a:rPr>
            <a:t>מקבלת : וקטור בעל 47 משתנים</a:t>
          </a:r>
          <a:b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kern="1200" dirty="0">
              <a:latin typeface="Calibri" panose="020F0502020204030204" pitchFamily="34" charset="0"/>
              <a:cs typeface="Calibri" panose="020F0502020204030204" pitchFamily="34" charset="0"/>
            </a:rPr>
            <a:t>מחזירה : גרף עם משקלים</a:t>
          </a: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4497" y="1756508"/>
        <a:ext cx="2908121" cy="1081295"/>
      </dsp:txXfrm>
    </dsp:sp>
    <dsp:sp modelId="{A992F1C4-3A54-4C3C-9614-733C59F568C6}">
      <dsp:nvSpPr>
        <dsp:cNvPr id="0" name=""/>
        <dsp:cNvSpPr/>
      </dsp:nvSpPr>
      <dsp:spPr>
        <a:xfrm rot="5400000">
          <a:off x="1493199" y="2900159"/>
          <a:ext cx="430716" cy="5168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553500" y="2943231"/>
        <a:ext cx="310116" cy="301501"/>
      </dsp:txXfrm>
    </dsp:sp>
    <dsp:sp modelId="{D1EAEC6D-4F26-4F9C-BCD6-C9ECEB0710BA}">
      <dsp:nvSpPr>
        <dsp:cNvPr id="0" name=""/>
        <dsp:cNvSpPr/>
      </dsp:nvSpPr>
      <dsp:spPr>
        <a:xfrm>
          <a:off x="159516" y="3445734"/>
          <a:ext cx="3098083" cy="1148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rPr>
            <a:t>פונקציית : אלגוריתם דייקסטרה</a:t>
          </a:r>
          <a:b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kern="1200" dirty="0">
              <a:latin typeface="Calibri" panose="020F0502020204030204" pitchFamily="34" charset="0"/>
              <a:cs typeface="Calibri" panose="020F0502020204030204" pitchFamily="34" charset="0"/>
            </a:rPr>
            <a:t>מקבלת : גרף עם משקלים, תחנת מוצא ויעד</a:t>
          </a:r>
          <a:b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200" kern="1200" dirty="0">
              <a:latin typeface="Calibri" panose="020F0502020204030204" pitchFamily="34" charset="0"/>
              <a:cs typeface="Calibri" panose="020F0502020204030204" pitchFamily="34" charset="0"/>
            </a:rPr>
            <a:t>מחזירה : </a:t>
          </a:r>
          <a:r>
            <a:rPr lang="he-IL" sz="1200" b="0" i="1" kern="1200" dirty="0">
              <a:latin typeface="Calibri" panose="020F0502020204030204" pitchFamily="34" charset="0"/>
              <a:cs typeface="Calibri" panose="020F0502020204030204" pitchFamily="34" charset="0"/>
            </a:rPr>
            <a:t>חיזוי למסלול הקצר ביותר ואת הזמן שלו</a:t>
          </a:r>
          <a:endParaRPr lang="en-US" sz="1200" b="0" i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3157" y="3479375"/>
        <a:ext cx="3030801" cy="1081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7a307f3eed_0_5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7a307f3eed_0_5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49bc72b8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49bc72b8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7a307f3eed_0_4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7a307f3eed_0_4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buNone/>
              <a:defRPr/>
            </a:pPr>
            <a:r>
              <a:rPr lang="he-IL">
                <a:latin typeface="Calibri"/>
                <a:ea typeface="Calibri" panose="020F0502020204030204" pitchFamily="34" charset="0"/>
                <a:cs typeface="Calibri"/>
                <a:sym typeface="Roboto"/>
              </a:rPr>
              <a:t>האתגרים בהם נתקלנו היו אתגרים חדשים עבורנו שלא נתקלנו בהם בעבר, על מנת  לפתור אותם </a:t>
            </a:r>
            <a:endParaRPr lang="he-IL">
              <a:sym typeface="Roboto"/>
            </a:endParaRPr>
          </a:p>
          <a:p>
            <a:pPr marL="0" indent="0" algn="r" rtl="1">
              <a:buNone/>
              <a:defRPr/>
            </a:pPr>
            <a:r>
              <a:rPr lang="he-IL">
                <a:latin typeface="Calibri"/>
                <a:ea typeface="Calibri" panose="020F0502020204030204" pitchFamily="34" charset="0"/>
                <a:cs typeface="Calibri"/>
                <a:sym typeface="Roboto"/>
              </a:rPr>
              <a:t>נאלצנו לחשוב מחוץ לקופסה ולערוך סיעור מוחות </a:t>
            </a:r>
            <a:endParaRPr lang="he-IL"/>
          </a:p>
          <a:p>
            <a:pPr marL="228600" marR="0" lvl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he-IL" sz="110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  <a:sym typeface="Roboto"/>
              </a:rPr>
              <a:t>הבנה כי החיזוי הוא על הקשתות ולא על מסלול הנסיעה.</a:t>
            </a:r>
          </a:p>
          <a:p>
            <a:pPr marL="228600" marR="0" lvl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he-IL"/>
              <a:t>בחירת המודל הטוב ביותר וביצוע אופטימיזציה בזמן מוגבל</a:t>
            </a:r>
          </a:p>
          <a:p>
            <a:pPr marL="228600" indent="-228600" algn="r" rtl="1">
              <a:buFont typeface="Arial"/>
              <a:buAutoNum type="arabicPeriod"/>
              <a:defRPr/>
            </a:pPr>
            <a:r>
              <a:rPr lang="he-IL"/>
              <a:t>לא ניתן לבצע נרמול לעמודות האלה והטיפול היה  הרצת את המודל 340 </a:t>
            </a:r>
          </a:p>
          <a:p>
            <a:pPr marL="228600" marR="0" lvl="0" indent="-228600" algn="r" defTabSz="91440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tabLst/>
              <a:defRPr/>
            </a:pPr>
            <a:r>
              <a:rPr lang="he-IL"/>
              <a:t>פעם למציאת המשקלים לקשתות (זה תקף גם ל-4)</a:t>
            </a:r>
          </a:p>
          <a:p>
            <a:pPr marL="0" indent="0" algn="r" rtl="1">
              <a:buNone/>
              <a:defRPr/>
            </a:pPr>
            <a:r>
              <a:rPr lang="he-IL"/>
              <a:t>5.   העברת נתוני אימון המודל בין חברי הצוות מבלי להריץ כל פעם מחדש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he-IL" sz="11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Font typeface="+mj-lt"/>
              <a:buNone/>
            </a:pPr>
            <a:r>
              <a:rPr lang="he-IL" dirty="0"/>
              <a:t>אוקי אז  שלבי העבודה שלנו הם :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בהתחלה פיצלנו את הנתונים לשתי דאטה </a:t>
            </a:r>
            <a:r>
              <a:rPr lang="he-IL" dirty="0" err="1"/>
              <a:t>סטס</a:t>
            </a:r>
            <a:r>
              <a:rPr lang="he-IL" dirty="0"/>
              <a:t>, הולכי רגל ורכבים. 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לאחר מכן רצינו לבדוק מהם כל הצירופים </a:t>
            </a:r>
            <a:r>
              <a:rPr lang="he-IL" dirty="0" err="1"/>
              <a:t>האפרשים</a:t>
            </a:r>
            <a:r>
              <a:rPr lang="he-IL" dirty="0"/>
              <a:t> בין התחנות, כלומר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לזהות את כל הקשתות הקימות . קיבלנו כי קיים 318 קשתות משותפות להולכי רגל ורכב, ועוד 22 קשתות השייכות רק להולכי רגל</a:t>
            </a:r>
          </a:p>
          <a:p>
            <a:pPr marL="158750" indent="0" algn="r" rtl="1">
              <a:buFont typeface="+mj-lt"/>
              <a:buNone/>
            </a:pPr>
            <a:r>
              <a:rPr lang="he-IL"/>
              <a:t>בשלב </a:t>
            </a:r>
            <a:r>
              <a:rPr lang="he-IL" dirty="0"/>
              <a:t>הבא התחלנו לסדר ולהכין את סט הנתונים. 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בשלב לאחר מכן, הרצנו בדיקה על מספר מודלים לבחירת המודל </a:t>
            </a:r>
            <a:r>
              <a:rPr lang="he-IL" dirty="0" err="1"/>
              <a:t>האפוטימלי</a:t>
            </a:r>
            <a:r>
              <a:rPr lang="he-IL" dirty="0"/>
              <a:t>.  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לאחר בחירת המודל ביצענו אימון המודל  על כל הקשתות הקימות. 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יצרנו </a:t>
            </a:r>
            <a:r>
              <a:rPr lang="he-IL" dirty="0" err="1"/>
              <a:t>פייפליין</a:t>
            </a:r>
            <a:r>
              <a:rPr lang="he-IL" dirty="0"/>
              <a:t> המטפל בתהליך של כניסת נתונים חדשים מן המשתמש ועד למתן תוצאת החיזוי.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לבסוף, ביצענו הרצה לקובץ המבחן ויצרני ממשק משתמש.</a:t>
            </a:r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r>
              <a:rPr lang="he-IL" dirty="0"/>
              <a:t>הערות סעיף 2:</a:t>
            </a:r>
          </a:p>
          <a:p>
            <a:pPr marL="158750" indent="0" algn="r" rtl="1">
              <a:buFont typeface="+mj-lt"/>
              <a:buNone/>
            </a:pPr>
            <a:r>
              <a:rPr lang="he-IL" dirty="0"/>
              <a:t>יש 340 צירופים אפשריים של מקטעים ישירים להולכי רגל ו-318 צירופים אפשריים למכוניות </a:t>
            </a:r>
          </a:p>
          <a:p>
            <a:pPr marL="158750" indent="0" algn="r" rtl="1">
              <a:buFont typeface="+mj-lt"/>
              <a:buNone/>
            </a:pPr>
            <a:endParaRPr lang="he-IL" dirty="0"/>
          </a:p>
          <a:p>
            <a:pPr marL="158750" indent="0" algn="r" rtl="1">
              <a:buFont typeface="+mj-lt"/>
              <a:buNone/>
            </a:pPr>
            <a:r>
              <a:rPr lang="he-IL" dirty="0"/>
              <a:t>הערות לסעיף 3א:</a:t>
            </a:r>
          </a:p>
          <a:p>
            <a:pPr algn="r" rtl="1">
              <a:buFont typeface="+mj-lt"/>
              <a:buAutoNum type="arabicPeriod"/>
            </a:pPr>
            <a:r>
              <a:rPr lang="he-IL" dirty="0"/>
              <a:t>מעמודת  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startDate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e-IL" dirty="0">
                <a:solidFill>
                  <a:schemeClr val="tx1"/>
                </a:solidFill>
              </a:rPr>
              <a:t>הוצאנו את: יום בשבוע, חודש, עונה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solidFill>
                  <a:schemeClr val="tx1"/>
                </a:solidFill>
              </a:rPr>
              <a:t>לעמודת  - </a:t>
            </a:r>
            <a:r>
              <a:rPr lang="en-US" dirty="0"/>
              <a:t>hour </a:t>
            </a:r>
            <a:r>
              <a:rPr lang="he-IL" dirty="0"/>
              <a:t>עיגול לשעה הקרובה ביותר.</a:t>
            </a:r>
          </a:p>
          <a:p>
            <a:pPr algn="r" rtl="1">
              <a:buFont typeface="+mj-lt"/>
              <a:buAutoNum type="arabicPeriod"/>
            </a:pPr>
            <a:r>
              <a:rPr lang="he-IL" dirty="0"/>
              <a:t>ולבסוף מחיקת העמודות: </a:t>
            </a:r>
            <a:r>
              <a:rPr lang="en-US" dirty="0" err="1">
                <a:solidFill>
                  <a:schemeClr val="tx1"/>
                </a:solidFill>
              </a:rPr>
              <a:t>startDate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/>
              <a:t> hour </a:t>
            </a:r>
          </a:p>
          <a:p>
            <a:pPr algn="r" rtl="1">
              <a:buFont typeface="+mj-lt"/>
              <a:buAutoNum type="arabicPeriod"/>
            </a:pP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דבר שיצר וקטור של 47 משתנים המורכב ממשתני דמי בלבד:</a:t>
            </a:r>
          </a:p>
          <a:p>
            <a:pPr algn="r" rtl="1">
              <a:buFontTx/>
              <a:buChar char="-"/>
            </a:pPr>
            <a:r>
              <a:rPr lang="he-IL" dirty="0"/>
              <a:t>4 עונות</a:t>
            </a:r>
          </a:p>
          <a:p>
            <a:pPr algn="r" rtl="1">
              <a:buFontTx/>
              <a:buChar char="-"/>
            </a:pPr>
            <a:r>
              <a:rPr lang="he-IL" dirty="0"/>
              <a:t>12 חודשים</a:t>
            </a:r>
          </a:p>
          <a:p>
            <a:pPr algn="r" rtl="1">
              <a:buFontTx/>
              <a:buChar char="-"/>
            </a:pPr>
            <a:r>
              <a:rPr lang="he-IL" dirty="0"/>
              <a:t>7 ימים בשבוע</a:t>
            </a:r>
          </a:p>
          <a:p>
            <a:pPr algn="r" rtl="1">
              <a:buFontTx/>
              <a:buChar char="-"/>
            </a:pPr>
            <a:r>
              <a:rPr lang="he-IL" dirty="0"/>
              <a:t>24 שעות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197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>
              <a:buNone/>
            </a:pPr>
            <a:r>
              <a:rPr lang="he-IL" dirty="0"/>
              <a:t>נרחיב טיפה על </a:t>
            </a:r>
            <a:r>
              <a:rPr lang="he-IL" dirty="0" err="1"/>
              <a:t>הפיפליין</a:t>
            </a:r>
            <a:r>
              <a:rPr lang="he-IL" dirty="0"/>
              <a:t> שיצרנו ,</a:t>
            </a:r>
          </a:p>
          <a:p>
            <a:pPr marL="158750" indent="0" algn="r">
              <a:buNone/>
            </a:pPr>
            <a:r>
              <a:rPr lang="he-IL" dirty="0"/>
              <a:t>המטרה הראשית הייתה שברגע שנקבל מידע מן המשתמש נוכל לעביר אותו תחת סט פעולות </a:t>
            </a:r>
          </a:p>
          <a:p>
            <a:pPr marL="158750" indent="0" algn="r">
              <a:buNone/>
            </a:pPr>
            <a:r>
              <a:rPr lang="he-IL" dirty="0"/>
              <a:t>אחיד שיופעל מתוך </a:t>
            </a:r>
            <a:r>
              <a:rPr lang="he-IL" dirty="0" err="1"/>
              <a:t>פונציה</a:t>
            </a:r>
            <a:r>
              <a:rPr lang="he-IL" dirty="0"/>
              <a:t> ראשית כך שלבסוף נקבל את תוצאת החיזוי.</a:t>
            </a:r>
          </a:p>
          <a:p>
            <a:pPr marL="158750" indent="0" algn="r">
              <a:buNone/>
            </a:pPr>
            <a:r>
              <a:rPr lang="he-IL" dirty="0"/>
              <a:t>הפונקציה הראשית מכילה את הפונקציות הזאות </a:t>
            </a:r>
          </a:p>
          <a:p>
            <a:pPr marL="158750" indent="0" algn="r">
              <a:buNone/>
            </a:pPr>
            <a:r>
              <a:rPr lang="he-IL" dirty="0"/>
              <a:t>(להסביר על התרשים)</a:t>
            </a:r>
          </a:p>
        </p:txBody>
      </p:sp>
    </p:spTree>
    <p:extLst>
      <p:ext uri="{BB962C8B-B14F-4D97-AF65-F5344CB8AC3E}">
        <p14:creationId xmlns:p14="http://schemas.microsoft.com/office/powerpoint/2010/main" val="92153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7a307f3eed_0_3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3" name="Google Shape;1103;g7a307f3eed_0_312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יצרנו 2 מודלי רגרסיה</a:t>
                </a: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– מדד השונות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XGBoost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קיבל את הציון הגבוה ביותר ולכן השתמשנו בו </a:t>
                </a:r>
              </a:p>
              <a:p>
                <a:pPr marL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103" name="Google Shape;1103;g7a307f3eed_0_312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יצרנו 2 מודלי רגרסיה</a:t>
                </a: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1100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sz="1100" i="0" dirty="0">
                    <a:latin typeface="Cambria Math" panose="02040503050406030204" pitchFamily="18" charset="0"/>
                  </a:rPr>
                  <a:t>2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– מדד השונות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XGBoost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קיבל את הציון הגבוה ביותר ולכן השתמשנו בו </a:t>
                </a:r>
              </a:p>
              <a:p>
                <a:pPr marL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7a307f3eed_0_3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7a307f3eed_0_3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זה קלט ה-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gui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שיצרנו, המשתמש מזין תחנת מוצא ויעד, תאריך ושעה , ובלחיצה על הכפתור הכחול הנתונים שהוזנו עוברים לפונקציית ה"ראשית" ב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pipeline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אשר מעבירה את כל הנתונים.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97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7a307f3eed_0_3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7a307f3eed_0_3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זה הפלט שהמשתמש מקבל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ניתן לראות את המסלול ואת משך הזמן שלו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66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7a307f3eed_0_5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7a307f3eed_0_5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29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3400" y="1325175"/>
            <a:ext cx="38004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3400" y="3477825"/>
            <a:ext cx="3800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079357" y="3798126"/>
            <a:ext cx="3800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/>
            <a:r>
              <a:rPr lang="he-IL" sz="1600" dirty="0">
                <a:latin typeface="Calibri"/>
                <a:ea typeface="Calibri" panose="020F0502020204030204" pitchFamily="34" charset="0"/>
                <a:cs typeface="Calibri"/>
              </a:rPr>
              <a:t>מגישים: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/>
                <a:ea typeface="Calibri" panose="020F0502020204030204" pitchFamily="34" charset="0"/>
                <a:cs typeface="Calibri"/>
              </a:rPr>
              <a:t>אלמוג סיסו</a:t>
            </a:r>
            <a:r>
              <a:rPr lang="en-US" sz="1600" dirty="0">
                <a:latin typeface="Calibri"/>
                <a:ea typeface="Calibri" panose="020F0502020204030204" pitchFamily="34" charset="0"/>
                <a:cs typeface="Calibri"/>
              </a:rPr>
              <a:t>  204307516 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אלמוג קלנר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319074399 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אלמוג בורה 206295115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274028" y="414261"/>
            <a:ext cx="38004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Hackathon Data 2024</a:t>
            </a:r>
            <a:endParaRPr sz="5000" dirty="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5140796" y="-8"/>
            <a:ext cx="3990601" cy="5143491"/>
            <a:chOff x="5140796" y="-8"/>
            <a:chExt cx="3990601" cy="5143491"/>
          </a:xfrm>
        </p:grpSpPr>
        <p:grpSp>
          <p:nvGrpSpPr>
            <p:cNvPr id="54" name="Google Shape;54;p13"/>
            <p:cNvGrpSpPr/>
            <p:nvPr/>
          </p:nvGrpSpPr>
          <p:grpSpPr>
            <a:xfrm rot="5400000">
              <a:off x="4564351" y="576438"/>
              <a:ext cx="5143491" cy="3990601"/>
              <a:chOff x="2782711" y="1319300"/>
              <a:chExt cx="3578579" cy="2776457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2782711" y="1319300"/>
                <a:ext cx="3578543" cy="2776457"/>
              </a:xfrm>
              <a:custGeom>
                <a:avLst/>
                <a:gdLst/>
                <a:ahLst/>
                <a:cxnLst/>
                <a:rect l="l" t="t" r="r" b="b"/>
                <a:pathLst>
                  <a:path w="47733" h="37033" extrusionOk="0">
                    <a:moveTo>
                      <a:pt x="1920" y="1"/>
                    </a:moveTo>
                    <a:cubicBezTo>
                      <a:pt x="863" y="1"/>
                      <a:pt x="1" y="875"/>
                      <a:pt x="1" y="1932"/>
                    </a:cubicBezTo>
                    <a:lnTo>
                      <a:pt x="1" y="35102"/>
                    </a:lnTo>
                    <a:cubicBezTo>
                      <a:pt x="1" y="36170"/>
                      <a:pt x="863" y="37033"/>
                      <a:pt x="1920" y="37033"/>
                    </a:cubicBezTo>
                    <a:lnTo>
                      <a:pt x="45802" y="37033"/>
                    </a:lnTo>
                    <a:cubicBezTo>
                      <a:pt x="46870" y="37033"/>
                      <a:pt x="47733" y="36170"/>
                      <a:pt x="47733" y="35102"/>
                    </a:cubicBezTo>
                    <a:lnTo>
                      <a:pt x="47733" y="1932"/>
                    </a:lnTo>
                    <a:cubicBezTo>
                      <a:pt x="47733" y="875"/>
                      <a:pt x="46870" y="1"/>
                      <a:pt x="45802" y="1"/>
                    </a:cubicBezTo>
                    <a:close/>
                  </a:path>
                </a:pathLst>
              </a:custGeom>
              <a:solidFill>
                <a:srgbClr val="1F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3737015" y="1319300"/>
                <a:ext cx="1323970" cy="2776457"/>
              </a:xfrm>
              <a:custGeom>
                <a:avLst/>
                <a:gdLst/>
                <a:ahLst/>
                <a:cxnLst/>
                <a:rect l="l" t="t" r="r" b="b"/>
                <a:pathLst>
                  <a:path w="17660" h="37033" extrusionOk="0">
                    <a:moveTo>
                      <a:pt x="12680" y="1"/>
                    </a:moveTo>
                    <a:lnTo>
                      <a:pt x="0" y="37033"/>
                    </a:lnTo>
                    <a:lnTo>
                      <a:pt x="4992" y="37033"/>
                    </a:lnTo>
                    <a:lnTo>
                      <a:pt x="17660" y="1"/>
                    </a:lnTo>
                    <a:close/>
                  </a:path>
                </a:pathLst>
              </a:custGeom>
              <a:solidFill>
                <a:srgbClr val="2E2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5763928" y="1600667"/>
                <a:ext cx="597361" cy="2495085"/>
              </a:xfrm>
              <a:custGeom>
                <a:avLst/>
                <a:gdLst/>
                <a:ahLst/>
                <a:cxnLst/>
                <a:rect l="l" t="t" r="r" b="b"/>
                <a:pathLst>
                  <a:path w="7968" h="33280" extrusionOk="0">
                    <a:moveTo>
                      <a:pt x="7968" y="1"/>
                    </a:moveTo>
                    <a:lnTo>
                      <a:pt x="0" y="33280"/>
                    </a:lnTo>
                    <a:lnTo>
                      <a:pt x="3474" y="33280"/>
                    </a:lnTo>
                    <a:lnTo>
                      <a:pt x="7968" y="14527"/>
                    </a:lnTo>
                    <a:lnTo>
                      <a:pt x="7968" y="1"/>
                    </a:lnTo>
                    <a:close/>
                  </a:path>
                </a:pathLst>
              </a:custGeom>
              <a:solidFill>
                <a:srgbClr val="2E2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911136" y="1426734"/>
                <a:ext cx="3153313" cy="2563385"/>
              </a:xfrm>
              <a:custGeom>
                <a:avLst/>
                <a:gdLst/>
                <a:ahLst/>
                <a:cxnLst/>
                <a:rect l="l" t="t" r="r" b="b"/>
                <a:pathLst>
                  <a:path w="42061" h="34191" extrusionOk="0">
                    <a:moveTo>
                      <a:pt x="1700" y="1"/>
                    </a:moveTo>
                    <a:cubicBezTo>
                      <a:pt x="765" y="1"/>
                      <a:pt x="0" y="754"/>
                      <a:pt x="0" y="1701"/>
                    </a:cubicBezTo>
                    <a:lnTo>
                      <a:pt x="0" y="32490"/>
                    </a:lnTo>
                    <a:cubicBezTo>
                      <a:pt x="0" y="33426"/>
                      <a:pt x="765" y="34191"/>
                      <a:pt x="1700" y="34191"/>
                    </a:cubicBezTo>
                    <a:lnTo>
                      <a:pt x="40360" y="34191"/>
                    </a:lnTo>
                    <a:cubicBezTo>
                      <a:pt x="40457" y="34191"/>
                      <a:pt x="40554" y="34179"/>
                      <a:pt x="40639" y="34154"/>
                    </a:cubicBezTo>
                    <a:cubicBezTo>
                      <a:pt x="41004" y="34094"/>
                      <a:pt x="41332" y="33936"/>
                      <a:pt x="41575" y="33669"/>
                    </a:cubicBezTo>
                    <a:cubicBezTo>
                      <a:pt x="41878" y="33365"/>
                      <a:pt x="42060" y="32940"/>
                      <a:pt x="42060" y="32490"/>
                    </a:cubicBezTo>
                    <a:lnTo>
                      <a:pt x="42060" y="1701"/>
                    </a:lnTo>
                    <a:cubicBezTo>
                      <a:pt x="42060" y="754"/>
                      <a:pt x="41295" y="1"/>
                      <a:pt x="40360" y="1"/>
                    </a:cubicBezTo>
                    <a:close/>
                  </a:path>
                </a:pathLst>
              </a:custGeom>
              <a:solidFill>
                <a:srgbClr val="DCD7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6114492" y="2616902"/>
                <a:ext cx="182177" cy="182183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430" extrusionOk="0">
                    <a:moveTo>
                      <a:pt x="1215" y="0"/>
                    </a:moveTo>
                    <a:cubicBezTo>
                      <a:pt x="535" y="0"/>
                      <a:pt x="0" y="547"/>
                      <a:pt x="0" y="1215"/>
                    </a:cubicBezTo>
                    <a:cubicBezTo>
                      <a:pt x="0" y="1883"/>
                      <a:pt x="535" y="2429"/>
                      <a:pt x="1215" y="2429"/>
                    </a:cubicBezTo>
                    <a:cubicBezTo>
                      <a:pt x="1883" y="2429"/>
                      <a:pt x="2429" y="1883"/>
                      <a:pt x="2429" y="1215"/>
                    </a:cubicBezTo>
                    <a:cubicBezTo>
                      <a:pt x="2429" y="547"/>
                      <a:pt x="1883" y="0"/>
                      <a:pt x="1215" y="0"/>
                    </a:cubicBezTo>
                    <a:close/>
                  </a:path>
                </a:pathLst>
              </a:custGeom>
              <a:solidFill>
                <a:srgbClr val="535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5515325" y="2096002"/>
                <a:ext cx="549155" cy="42884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72" extrusionOk="0">
                    <a:moveTo>
                      <a:pt x="365" y="1"/>
                    </a:moveTo>
                    <a:cubicBezTo>
                      <a:pt x="1" y="1"/>
                      <a:pt x="1" y="572"/>
                      <a:pt x="365" y="572"/>
                    </a:cubicBezTo>
                    <a:lnTo>
                      <a:pt x="7324" y="572"/>
                    </a:lnTo>
                    <a:lnTo>
                      <a:pt x="7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320852" y="2964693"/>
                <a:ext cx="881497" cy="173112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2309" extrusionOk="0">
                    <a:moveTo>
                      <a:pt x="11721" y="1"/>
                    </a:moveTo>
                    <a:lnTo>
                      <a:pt x="9790" y="13"/>
                    </a:lnTo>
                    <a:cubicBezTo>
                      <a:pt x="9243" y="219"/>
                      <a:pt x="8685" y="402"/>
                      <a:pt x="8126" y="572"/>
                    </a:cubicBezTo>
                    <a:cubicBezTo>
                      <a:pt x="6759" y="961"/>
                      <a:pt x="5354" y="1150"/>
                      <a:pt x="3947" y="1150"/>
                    </a:cubicBezTo>
                    <a:cubicBezTo>
                      <a:pt x="3554" y="1150"/>
                      <a:pt x="3162" y="1135"/>
                      <a:pt x="2770" y="1106"/>
                    </a:cubicBezTo>
                    <a:cubicBezTo>
                      <a:pt x="1835" y="1045"/>
                      <a:pt x="912" y="912"/>
                      <a:pt x="1" y="705"/>
                    </a:cubicBezTo>
                    <a:lnTo>
                      <a:pt x="1" y="705"/>
                    </a:lnTo>
                    <a:lnTo>
                      <a:pt x="13" y="2308"/>
                    </a:lnTo>
                    <a:lnTo>
                      <a:pt x="11758" y="2151"/>
                    </a:lnTo>
                    <a:lnTo>
                      <a:pt x="11721" y="1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264022" y="1684485"/>
                <a:ext cx="209466" cy="66658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8891" extrusionOk="0">
                    <a:moveTo>
                      <a:pt x="0" y="0"/>
                    </a:moveTo>
                    <a:lnTo>
                      <a:pt x="0" y="8891"/>
                    </a:lnTo>
                    <a:lnTo>
                      <a:pt x="2794" y="8891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912035" y="2684451"/>
                <a:ext cx="3150614" cy="343749"/>
              </a:xfrm>
              <a:custGeom>
                <a:avLst/>
                <a:gdLst/>
                <a:ahLst/>
                <a:cxnLst/>
                <a:rect l="l" t="t" r="r" b="b"/>
                <a:pathLst>
                  <a:path w="42025" h="4585" extrusionOk="0">
                    <a:moveTo>
                      <a:pt x="23048" y="1"/>
                    </a:moveTo>
                    <a:cubicBezTo>
                      <a:pt x="21911" y="1"/>
                      <a:pt x="20763" y="146"/>
                      <a:pt x="19603" y="496"/>
                    </a:cubicBezTo>
                    <a:cubicBezTo>
                      <a:pt x="19300" y="593"/>
                      <a:pt x="19008" y="678"/>
                      <a:pt x="18729" y="775"/>
                    </a:cubicBezTo>
                    <a:cubicBezTo>
                      <a:pt x="18279" y="921"/>
                      <a:pt x="17842" y="1079"/>
                      <a:pt x="17405" y="1249"/>
                    </a:cubicBezTo>
                    <a:cubicBezTo>
                      <a:pt x="14976" y="2136"/>
                      <a:pt x="12620" y="3217"/>
                      <a:pt x="9960" y="3314"/>
                    </a:cubicBezTo>
                    <a:cubicBezTo>
                      <a:pt x="9782" y="3320"/>
                      <a:pt x="9605" y="3323"/>
                      <a:pt x="9428" y="3323"/>
                    </a:cubicBezTo>
                    <a:cubicBezTo>
                      <a:pt x="7869" y="3323"/>
                      <a:pt x="6314" y="3088"/>
                      <a:pt x="4798" y="2706"/>
                    </a:cubicBezTo>
                    <a:cubicBezTo>
                      <a:pt x="4312" y="2585"/>
                      <a:pt x="3838" y="2464"/>
                      <a:pt x="3377" y="2306"/>
                    </a:cubicBezTo>
                    <a:cubicBezTo>
                      <a:pt x="2235" y="1953"/>
                      <a:pt x="1105" y="1528"/>
                      <a:pt x="0" y="1079"/>
                    </a:cubicBezTo>
                    <a:lnTo>
                      <a:pt x="0" y="2427"/>
                    </a:lnTo>
                    <a:cubicBezTo>
                      <a:pt x="1190" y="2901"/>
                      <a:pt x="2405" y="3338"/>
                      <a:pt x="3632" y="3690"/>
                    </a:cubicBezTo>
                    <a:cubicBezTo>
                      <a:pt x="4105" y="3824"/>
                      <a:pt x="4579" y="3945"/>
                      <a:pt x="5041" y="4055"/>
                    </a:cubicBezTo>
                    <a:cubicBezTo>
                      <a:pt x="6097" y="4298"/>
                      <a:pt x="7142" y="4468"/>
                      <a:pt x="8223" y="4540"/>
                    </a:cubicBezTo>
                    <a:cubicBezTo>
                      <a:pt x="8615" y="4570"/>
                      <a:pt x="9008" y="4584"/>
                      <a:pt x="9401" y="4584"/>
                    </a:cubicBezTo>
                    <a:cubicBezTo>
                      <a:pt x="10811" y="4584"/>
                      <a:pt x="12221" y="4395"/>
                      <a:pt x="13579" y="4006"/>
                    </a:cubicBezTo>
                    <a:cubicBezTo>
                      <a:pt x="14879" y="3642"/>
                      <a:pt x="16142" y="3107"/>
                      <a:pt x="17417" y="2609"/>
                    </a:cubicBezTo>
                    <a:cubicBezTo>
                      <a:pt x="17794" y="2464"/>
                      <a:pt x="18158" y="2318"/>
                      <a:pt x="18547" y="2184"/>
                    </a:cubicBezTo>
                    <a:cubicBezTo>
                      <a:pt x="18595" y="2160"/>
                      <a:pt x="18680" y="2136"/>
                      <a:pt x="18741" y="2111"/>
                    </a:cubicBezTo>
                    <a:cubicBezTo>
                      <a:pt x="20193" y="1590"/>
                      <a:pt x="21675" y="1252"/>
                      <a:pt x="23224" y="1252"/>
                    </a:cubicBezTo>
                    <a:cubicBezTo>
                      <a:pt x="23373" y="1252"/>
                      <a:pt x="23522" y="1255"/>
                      <a:pt x="23672" y="1261"/>
                    </a:cubicBezTo>
                    <a:cubicBezTo>
                      <a:pt x="24632" y="1310"/>
                      <a:pt x="25567" y="1455"/>
                      <a:pt x="26514" y="1686"/>
                    </a:cubicBezTo>
                    <a:cubicBezTo>
                      <a:pt x="26866" y="1759"/>
                      <a:pt x="27231" y="1856"/>
                      <a:pt x="27571" y="1953"/>
                    </a:cubicBezTo>
                    <a:cubicBezTo>
                      <a:pt x="28093" y="2099"/>
                      <a:pt x="28603" y="2257"/>
                      <a:pt x="29113" y="2415"/>
                    </a:cubicBezTo>
                    <a:cubicBezTo>
                      <a:pt x="30146" y="2731"/>
                      <a:pt x="31178" y="3083"/>
                      <a:pt x="32210" y="3387"/>
                    </a:cubicBezTo>
                    <a:cubicBezTo>
                      <a:pt x="32648" y="3508"/>
                      <a:pt x="33085" y="3630"/>
                      <a:pt x="33522" y="3739"/>
                    </a:cubicBezTo>
                    <a:cubicBezTo>
                      <a:pt x="33826" y="3812"/>
                      <a:pt x="34129" y="3872"/>
                      <a:pt x="34433" y="3933"/>
                    </a:cubicBezTo>
                    <a:cubicBezTo>
                      <a:pt x="35045" y="4052"/>
                      <a:pt x="35644" y="4111"/>
                      <a:pt x="36234" y="4111"/>
                    </a:cubicBezTo>
                    <a:cubicBezTo>
                      <a:pt x="37460" y="4111"/>
                      <a:pt x="38649" y="3855"/>
                      <a:pt x="39838" y="3338"/>
                    </a:cubicBezTo>
                    <a:cubicBezTo>
                      <a:pt x="40567" y="3022"/>
                      <a:pt x="41320" y="2658"/>
                      <a:pt x="42024" y="2257"/>
                    </a:cubicBezTo>
                    <a:lnTo>
                      <a:pt x="42024" y="775"/>
                    </a:lnTo>
                    <a:cubicBezTo>
                      <a:pt x="41417" y="1152"/>
                      <a:pt x="40797" y="1492"/>
                      <a:pt x="40166" y="1808"/>
                    </a:cubicBezTo>
                    <a:cubicBezTo>
                      <a:pt x="38864" y="2459"/>
                      <a:pt x="37569" y="2860"/>
                      <a:pt x="36184" y="2860"/>
                    </a:cubicBezTo>
                    <a:cubicBezTo>
                      <a:pt x="35759" y="2860"/>
                      <a:pt x="35327" y="2823"/>
                      <a:pt x="34882" y="2743"/>
                    </a:cubicBezTo>
                    <a:cubicBezTo>
                      <a:pt x="34421" y="2658"/>
                      <a:pt x="33984" y="2561"/>
                      <a:pt x="33522" y="2439"/>
                    </a:cubicBezTo>
                    <a:cubicBezTo>
                      <a:pt x="33085" y="2318"/>
                      <a:pt x="32648" y="2196"/>
                      <a:pt x="32210" y="2063"/>
                    </a:cubicBezTo>
                    <a:cubicBezTo>
                      <a:pt x="31372" y="1808"/>
                      <a:pt x="30571" y="1528"/>
                      <a:pt x="29745" y="1273"/>
                    </a:cubicBezTo>
                    <a:cubicBezTo>
                      <a:pt x="28968" y="1030"/>
                      <a:pt x="28202" y="800"/>
                      <a:pt x="27425" y="605"/>
                    </a:cubicBezTo>
                    <a:cubicBezTo>
                      <a:pt x="27073" y="520"/>
                      <a:pt x="26708" y="435"/>
                      <a:pt x="26356" y="362"/>
                    </a:cubicBezTo>
                    <a:cubicBezTo>
                      <a:pt x="25263" y="140"/>
                      <a:pt x="24160" y="1"/>
                      <a:pt x="23048" y="1"/>
                    </a:cubicBezTo>
                    <a:close/>
                  </a:path>
                </a:pathLst>
              </a:custGeom>
              <a:solidFill>
                <a:srgbClr val="35A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193401" y="1735465"/>
                <a:ext cx="1097261" cy="42884"/>
              </a:xfrm>
              <a:custGeom>
                <a:avLst/>
                <a:gdLst/>
                <a:ahLst/>
                <a:cxnLst/>
                <a:rect l="l" t="t" r="r" b="b"/>
                <a:pathLst>
                  <a:path w="14636" h="572" extrusionOk="0">
                    <a:moveTo>
                      <a:pt x="365" y="0"/>
                    </a:moveTo>
                    <a:cubicBezTo>
                      <a:pt x="0" y="0"/>
                      <a:pt x="0" y="571"/>
                      <a:pt x="365" y="571"/>
                    </a:cubicBezTo>
                    <a:lnTo>
                      <a:pt x="14271" y="571"/>
                    </a:lnTo>
                    <a:cubicBezTo>
                      <a:pt x="14636" y="571"/>
                      <a:pt x="14636" y="0"/>
                      <a:pt x="14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4887968" y="2711590"/>
                <a:ext cx="91089" cy="11845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580" extrusionOk="0">
                    <a:moveTo>
                      <a:pt x="0" y="0"/>
                    </a:moveTo>
                    <a:lnTo>
                      <a:pt x="158" y="1312"/>
                    </a:lnTo>
                    <a:cubicBezTo>
                      <a:pt x="510" y="1385"/>
                      <a:pt x="875" y="1470"/>
                      <a:pt x="1215" y="1579"/>
                    </a:cubicBezTo>
                    <a:lnTo>
                      <a:pt x="1069" y="243"/>
                    </a:lnTo>
                    <a:cubicBezTo>
                      <a:pt x="717" y="158"/>
                      <a:pt x="352" y="73"/>
                      <a:pt x="0" y="0"/>
                    </a:cubicBezTo>
                    <a:close/>
                  </a:path>
                </a:pathLst>
              </a:custGeom>
              <a:solidFill>
                <a:srgbClr val="2374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4842386" y="2136561"/>
                <a:ext cx="186300" cy="1283079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7114" extrusionOk="0">
                    <a:moveTo>
                      <a:pt x="274" y="0"/>
                    </a:moveTo>
                    <a:cubicBezTo>
                      <a:pt x="132" y="0"/>
                      <a:pt x="1" y="91"/>
                      <a:pt x="25" y="274"/>
                    </a:cubicBezTo>
                    <a:cubicBezTo>
                      <a:pt x="560" y="5120"/>
                      <a:pt x="1118" y="9954"/>
                      <a:pt x="1653" y="14788"/>
                    </a:cubicBezTo>
                    <a:lnTo>
                      <a:pt x="1884" y="16840"/>
                    </a:lnTo>
                    <a:cubicBezTo>
                      <a:pt x="1908" y="17022"/>
                      <a:pt x="2063" y="17114"/>
                      <a:pt x="2207" y="17114"/>
                    </a:cubicBezTo>
                    <a:cubicBezTo>
                      <a:pt x="2351" y="17114"/>
                      <a:pt x="2485" y="17022"/>
                      <a:pt x="2467" y="16840"/>
                    </a:cubicBezTo>
                    <a:cubicBezTo>
                      <a:pt x="1920" y="11994"/>
                      <a:pt x="1373" y="7172"/>
                      <a:pt x="827" y="2326"/>
                    </a:cubicBezTo>
                    <a:lnTo>
                      <a:pt x="596" y="274"/>
                    </a:lnTo>
                    <a:cubicBezTo>
                      <a:pt x="572" y="91"/>
                      <a:pt x="417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230737" y="3157744"/>
                <a:ext cx="1059026" cy="43784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584" extrusionOk="0">
                    <a:moveTo>
                      <a:pt x="365" y="1"/>
                    </a:moveTo>
                    <a:cubicBezTo>
                      <a:pt x="0" y="1"/>
                      <a:pt x="0" y="584"/>
                      <a:pt x="365" y="584"/>
                    </a:cubicBezTo>
                    <a:lnTo>
                      <a:pt x="13761" y="584"/>
                    </a:lnTo>
                    <a:cubicBezTo>
                      <a:pt x="14126" y="584"/>
                      <a:pt x="14126" y="1"/>
                      <a:pt x="13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342743" y="3640334"/>
                <a:ext cx="947021" cy="43784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584" extrusionOk="0">
                    <a:moveTo>
                      <a:pt x="364" y="1"/>
                    </a:moveTo>
                    <a:cubicBezTo>
                      <a:pt x="0" y="13"/>
                      <a:pt x="0" y="584"/>
                      <a:pt x="364" y="584"/>
                    </a:cubicBezTo>
                    <a:lnTo>
                      <a:pt x="12267" y="584"/>
                    </a:lnTo>
                    <a:cubicBezTo>
                      <a:pt x="12632" y="584"/>
                      <a:pt x="12632" y="1"/>
                      <a:pt x="1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164238" y="2170223"/>
                <a:ext cx="739429" cy="572415"/>
              </a:xfrm>
              <a:custGeom>
                <a:avLst/>
                <a:gdLst/>
                <a:ahLst/>
                <a:cxnLst/>
                <a:rect l="l" t="t" r="r" b="b"/>
                <a:pathLst>
                  <a:path w="9863" h="7635" extrusionOk="0">
                    <a:moveTo>
                      <a:pt x="9577" y="1"/>
                    </a:moveTo>
                    <a:cubicBezTo>
                      <a:pt x="9435" y="1"/>
                      <a:pt x="9292" y="92"/>
                      <a:pt x="9292" y="274"/>
                    </a:cubicBezTo>
                    <a:lnTo>
                      <a:pt x="9292" y="7051"/>
                    </a:lnTo>
                    <a:lnTo>
                      <a:pt x="377" y="7051"/>
                    </a:lnTo>
                    <a:cubicBezTo>
                      <a:pt x="1" y="7051"/>
                      <a:pt x="1" y="7634"/>
                      <a:pt x="377" y="7634"/>
                    </a:cubicBezTo>
                    <a:lnTo>
                      <a:pt x="9571" y="7634"/>
                    </a:lnTo>
                    <a:cubicBezTo>
                      <a:pt x="9729" y="7634"/>
                      <a:pt x="9863" y="7501"/>
                      <a:pt x="9863" y="7343"/>
                    </a:cubicBezTo>
                    <a:lnTo>
                      <a:pt x="9863" y="274"/>
                    </a:lnTo>
                    <a:cubicBezTo>
                      <a:pt x="9863" y="92"/>
                      <a:pt x="9720" y="1"/>
                      <a:pt x="9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5373255" y="3179636"/>
                <a:ext cx="692123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742" extrusionOk="0">
                    <a:moveTo>
                      <a:pt x="365" y="0"/>
                    </a:moveTo>
                    <a:cubicBezTo>
                      <a:pt x="1" y="0"/>
                      <a:pt x="1" y="571"/>
                      <a:pt x="377" y="571"/>
                    </a:cubicBezTo>
                    <a:cubicBezTo>
                      <a:pt x="3329" y="632"/>
                      <a:pt x="6280" y="680"/>
                      <a:pt x="9232" y="741"/>
                    </a:cubicBezTo>
                    <a:lnTo>
                      <a:pt x="9232" y="158"/>
                    </a:lnTo>
                    <a:cubicBezTo>
                      <a:pt x="6730" y="122"/>
                      <a:pt x="4240" y="73"/>
                      <a:pt x="1726" y="24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3165137" y="2738880"/>
                <a:ext cx="2260121" cy="247784"/>
              </a:xfrm>
              <a:custGeom>
                <a:avLst/>
                <a:gdLst/>
                <a:ahLst/>
                <a:cxnLst/>
                <a:rect l="l" t="t" r="r" b="b"/>
                <a:pathLst>
                  <a:path w="30147" h="3305" extrusionOk="0">
                    <a:moveTo>
                      <a:pt x="15365" y="1"/>
                    </a:moveTo>
                    <a:cubicBezTo>
                      <a:pt x="14916" y="159"/>
                      <a:pt x="14478" y="304"/>
                      <a:pt x="14041" y="474"/>
                    </a:cubicBezTo>
                    <a:lnTo>
                      <a:pt x="14041" y="1835"/>
                    </a:lnTo>
                    <a:cubicBezTo>
                      <a:pt x="14418" y="1689"/>
                      <a:pt x="14782" y="1555"/>
                      <a:pt x="15171" y="1410"/>
                    </a:cubicBezTo>
                    <a:cubicBezTo>
                      <a:pt x="15219" y="1397"/>
                      <a:pt x="15292" y="1373"/>
                      <a:pt x="15365" y="1349"/>
                    </a:cubicBezTo>
                    <a:lnTo>
                      <a:pt x="15365" y="1"/>
                    </a:lnTo>
                    <a:close/>
                    <a:moveTo>
                      <a:pt x="28834" y="1300"/>
                    </a:moveTo>
                    <a:lnTo>
                      <a:pt x="28834" y="2624"/>
                    </a:lnTo>
                    <a:cubicBezTo>
                      <a:pt x="29272" y="2770"/>
                      <a:pt x="29709" y="2891"/>
                      <a:pt x="30146" y="2989"/>
                    </a:cubicBezTo>
                    <a:lnTo>
                      <a:pt x="30146" y="1689"/>
                    </a:lnTo>
                    <a:cubicBezTo>
                      <a:pt x="29709" y="1580"/>
                      <a:pt x="29272" y="1446"/>
                      <a:pt x="28834" y="1300"/>
                    </a:cubicBezTo>
                    <a:close/>
                    <a:moveTo>
                      <a:pt x="13" y="1568"/>
                    </a:moveTo>
                    <a:cubicBezTo>
                      <a:pt x="1" y="1568"/>
                      <a:pt x="1" y="1568"/>
                      <a:pt x="13" y="1580"/>
                    </a:cubicBezTo>
                    <a:cubicBezTo>
                      <a:pt x="61" y="1859"/>
                      <a:pt x="122" y="2114"/>
                      <a:pt x="171" y="2381"/>
                    </a:cubicBezTo>
                    <a:lnTo>
                      <a:pt x="268" y="2940"/>
                    </a:lnTo>
                    <a:cubicBezTo>
                      <a:pt x="742" y="3086"/>
                      <a:pt x="1215" y="3207"/>
                      <a:pt x="1689" y="3304"/>
                    </a:cubicBezTo>
                    <a:lnTo>
                      <a:pt x="1446" y="1956"/>
                    </a:lnTo>
                    <a:cubicBezTo>
                      <a:pt x="972" y="1835"/>
                      <a:pt x="487" y="1701"/>
                      <a:pt x="13" y="1568"/>
                    </a:cubicBezTo>
                    <a:close/>
                  </a:path>
                </a:pathLst>
              </a:custGeom>
              <a:solidFill>
                <a:srgbClr val="2374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12035" y="1426734"/>
                <a:ext cx="3115978" cy="2563385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34191" extrusionOk="0">
                    <a:moveTo>
                      <a:pt x="34737" y="2685"/>
                    </a:moveTo>
                    <a:lnTo>
                      <a:pt x="34737" y="13082"/>
                    </a:lnTo>
                    <a:lnTo>
                      <a:pt x="31093" y="13082"/>
                    </a:lnTo>
                    <a:cubicBezTo>
                      <a:pt x="29684" y="12049"/>
                      <a:pt x="28275" y="11005"/>
                      <a:pt x="26866" y="9972"/>
                    </a:cubicBezTo>
                    <a:lnTo>
                      <a:pt x="26866" y="2685"/>
                    </a:lnTo>
                    <a:close/>
                    <a:moveTo>
                      <a:pt x="26259" y="10628"/>
                    </a:moveTo>
                    <a:cubicBezTo>
                      <a:pt x="26405" y="10750"/>
                      <a:pt x="26599" y="10871"/>
                      <a:pt x="26757" y="10956"/>
                    </a:cubicBezTo>
                    <a:cubicBezTo>
                      <a:pt x="27243" y="11308"/>
                      <a:pt x="27704" y="11673"/>
                      <a:pt x="28202" y="12025"/>
                    </a:cubicBezTo>
                    <a:cubicBezTo>
                      <a:pt x="29016" y="12632"/>
                      <a:pt x="29854" y="13240"/>
                      <a:pt x="30668" y="13847"/>
                    </a:cubicBezTo>
                    <a:cubicBezTo>
                      <a:pt x="30704" y="13871"/>
                      <a:pt x="30729" y="13895"/>
                      <a:pt x="30777" y="13920"/>
                    </a:cubicBezTo>
                    <a:cubicBezTo>
                      <a:pt x="30841" y="13955"/>
                      <a:pt x="30905" y="13974"/>
                      <a:pt x="30963" y="13974"/>
                    </a:cubicBezTo>
                    <a:cubicBezTo>
                      <a:pt x="31006" y="13974"/>
                      <a:pt x="31045" y="13964"/>
                      <a:pt x="31081" y="13944"/>
                    </a:cubicBezTo>
                    <a:lnTo>
                      <a:pt x="32453" y="13944"/>
                    </a:lnTo>
                    <a:lnTo>
                      <a:pt x="32453" y="28288"/>
                    </a:lnTo>
                    <a:cubicBezTo>
                      <a:pt x="30959" y="27401"/>
                      <a:pt x="29490" y="26539"/>
                      <a:pt x="27996" y="25652"/>
                    </a:cubicBezTo>
                    <a:cubicBezTo>
                      <a:pt x="27729" y="25495"/>
                      <a:pt x="27437" y="25324"/>
                      <a:pt x="27170" y="25167"/>
                    </a:cubicBezTo>
                    <a:cubicBezTo>
                      <a:pt x="26320" y="24669"/>
                      <a:pt x="25482" y="24171"/>
                      <a:pt x="24632" y="23685"/>
                    </a:cubicBezTo>
                    <a:cubicBezTo>
                      <a:pt x="24462" y="23588"/>
                      <a:pt x="24291" y="23490"/>
                      <a:pt x="24146" y="23393"/>
                    </a:cubicBezTo>
                    <a:cubicBezTo>
                      <a:pt x="23198" y="22835"/>
                      <a:pt x="22263" y="22288"/>
                      <a:pt x="21316" y="21729"/>
                    </a:cubicBezTo>
                    <a:cubicBezTo>
                      <a:pt x="20381" y="21159"/>
                      <a:pt x="19433" y="20612"/>
                      <a:pt x="18498" y="20053"/>
                    </a:cubicBezTo>
                    <a:lnTo>
                      <a:pt x="18498" y="10628"/>
                    </a:lnTo>
                    <a:close/>
                    <a:moveTo>
                      <a:pt x="3304" y="1"/>
                    </a:moveTo>
                    <a:lnTo>
                      <a:pt x="3304" y="9742"/>
                    </a:lnTo>
                    <a:lnTo>
                      <a:pt x="0" y="9742"/>
                    </a:lnTo>
                    <a:lnTo>
                      <a:pt x="0" y="10604"/>
                    </a:lnTo>
                    <a:lnTo>
                      <a:pt x="3304" y="10604"/>
                    </a:lnTo>
                    <a:lnTo>
                      <a:pt x="3304" y="15620"/>
                    </a:lnTo>
                    <a:cubicBezTo>
                      <a:pt x="3304" y="16215"/>
                      <a:pt x="3231" y="16835"/>
                      <a:pt x="3316" y="17406"/>
                    </a:cubicBezTo>
                    <a:cubicBezTo>
                      <a:pt x="3413" y="18219"/>
                      <a:pt x="3607" y="19033"/>
                      <a:pt x="3753" y="19835"/>
                    </a:cubicBezTo>
                    <a:cubicBezTo>
                      <a:pt x="4421" y="23527"/>
                      <a:pt x="5077" y="27219"/>
                      <a:pt x="5745" y="30911"/>
                    </a:cubicBezTo>
                    <a:lnTo>
                      <a:pt x="6340" y="34191"/>
                    </a:lnTo>
                    <a:lnTo>
                      <a:pt x="7203" y="34191"/>
                    </a:lnTo>
                    <a:cubicBezTo>
                      <a:pt x="7081" y="33523"/>
                      <a:pt x="6960" y="32867"/>
                      <a:pt x="6850" y="32199"/>
                    </a:cubicBezTo>
                    <a:cubicBezTo>
                      <a:pt x="6170" y="28385"/>
                      <a:pt x="5490" y="24559"/>
                      <a:pt x="4798" y="20746"/>
                    </a:cubicBezTo>
                    <a:cubicBezTo>
                      <a:pt x="4603" y="19665"/>
                      <a:pt x="4409" y="18572"/>
                      <a:pt x="4215" y="17491"/>
                    </a:cubicBezTo>
                    <a:cubicBezTo>
                      <a:pt x="4190" y="17406"/>
                      <a:pt x="4178" y="17321"/>
                      <a:pt x="4166" y="17248"/>
                    </a:cubicBezTo>
                    <a:lnTo>
                      <a:pt x="4166" y="10628"/>
                    </a:lnTo>
                    <a:lnTo>
                      <a:pt x="17636" y="10628"/>
                    </a:lnTo>
                    <a:lnTo>
                      <a:pt x="17636" y="34191"/>
                    </a:lnTo>
                    <a:lnTo>
                      <a:pt x="18498" y="34191"/>
                    </a:lnTo>
                    <a:lnTo>
                      <a:pt x="18498" y="21049"/>
                    </a:lnTo>
                    <a:cubicBezTo>
                      <a:pt x="18559" y="21086"/>
                      <a:pt x="18619" y="21110"/>
                      <a:pt x="18680" y="21159"/>
                    </a:cubicBezTo>
                    <a:cubicBezTo>
                      <a:pt x="19968" y="21924"/>
                      <a:pt x="21255" y="22677"/>
                      <a:pt x="22555" y="23454"/>
                    </a:cubicBezTo>
                    <a:cubicBezTo>
                      <a:pt x="23077" y="23770"/>
                      <a:pt x="23611" y="24073"/>
                      <a:pt x="24146" y="24401"/>
                    </a:cubicBezTo>
                    <a:cubicBezTo>
                      <a:pt x="24316" y="24486"/>
                      <a:pt x="24474" y="24596"/>
                      <a:pt x="24632" y="24681"/>
                    </a:cubicBezTo>
                    <a:cubicBezTo>
                      <a:pt x="24899" y="24851"/>
                      <a:pt x="25190" y="25021"/>
                      <a:pt x="25470" y="25167"/>
                    </a:cubicBezTo>
                    <a:cubicBezTo>
                      <a:pt x="25737" y="25337"/>
                      <a:pt x="26028" y="25507"/>
                      <a:pt x="26295" y="25652"/>
                    </a:cubicBezTo>
                    <a:cubicBezTo>
                      <a:pt x="29028" y="27268"/>
                      <a:pt x="31749" y="28871"/>
                      <a:pt x="34482" y="30486"/>
                    </a:cubicBezTo>
                    <a:cubicBezTo>
                      <a:pt x="36534" y="31701"/>
                      <a:pt x="38563" y="32952"/>
                      <a:pt x="40627" y="34154"/>
                    </a:cubicBezTo>
                    <a:cubicBezTo>
                      <a:pt x="40992" y="34094"/>
                      <a:pt x="41320" y="33911"/>
                      <a:pt x="41563" y="33669"/>
                    </a:cubicBezTo>
                    <a:cubicBezTo>
                      <a:pt x="39231" y="32284"/>
                      <a:pt x="36911" y="30924"/>
                      <a:pt x="34591" y="29551"/>
                    </a:cubicBezTo>
                    <a:cubicBezTo>
                      <a:pt x="34166" y="29296"/>
                      <a:pt x="33729" y="29053"/>
                      <a:pt x="33304" y="28798"/>
                    </a:cubicBezTo>
                    <a:lnTo>
                      <a:pt x="33304" y="13968"/>
                    </a:lnTo>
                    <a:lnTo>
                      <a:pt x="35162" y="13968"/>
                    </a:lnTo>
                    <a:cubicBezTo>
                      <a:pt x="35393" y="13968"/>
                      <a:pt x="35587" y="13762"/>
                      <a:pt x="35587" y="13543"/>
                    </a:cubicBezTo>
                    <a:lnTo>
                      <a:pt x="35587" y="25"/>
                    </a:lnTo>
                    <a:lnTo>
                      <a:pt x="34725" y="25"/>
                    </a:lnTo>
                    <a:lnTo>
                      <a:pt x="34725" y="1847"/>
                    </a:lnTo>
                    <a:lnTo>
                      <a:pt x="26417" y="1847"/>
                    </a:lnTo>
                    <a:cubicBezTo>
                      <a:pt x="26186" y="1847"/>
                      <a:pt x="25992" y="2041"/>
                      <a:pt x="25992" y="2272"/>
                    </a:cubicBezTo>
                    <a:lnTo>
                      <a:pt x="25992" y="9778"/>
                    </a:lnTo>
                    <a:lnTo>
                      <a:pt x="18498" y="9778"/>
                    </a:lnTo>
                    <a:lnTo>
                      <a:pt x="18498" y="25"/>
                    </a:lnTo>
                    <a:lnTo>
                      <a:pt x="17624" y="25"/>
                    </a:lnTo>
                    <a:lnTo>
                      <a:pt x="17624" y="9778"/>
                    </a:lnTo>
                    <a:lnTo>
                      <a:pt x="4166" y="9778"/>
                    </a:lnTo>
                    <a:lnTo>
                      <a:pt x="4166" y="6122"/>
                    </a:lnTo>
                    <a:cubicBezTo>
                      <a:pt x="4166" y="4082"/>
                      <a:pt x="4190" y="2029"/>
                      <a:pt x="4190" y="1"/>
                    </a:cubicBezTo>
                    <a:close/>
                  </a:path>
                </a:pathLst>
              </a:custGeom>
              <a:solidFill>
                <a:srgbClr val="F99D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4327936" y="3087121"/>
                <a:ext cx="194922" cy="57608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7684" extrusionOk="0">
                    <a:moveTo>
                      <a:pt x="230" y="0"/>
                    </a:moveTo>
                    <a:cubicBezTo>
                      <a:pt x="116" y="0"/>
                      <a:pt x="1" y="87"/>
                      <a:pt x="1" y="214"/>
                    </a:cubicBezTo>
                    <a:lnTo>
                      <a:pt x="1" y="7453"/>
                    </a:lnTo>
                    <a:cubicBezTo>
                      <a:pt x="1" y="7574"/>
                      <a:pt x="110" y="7684"/>
                      <a:pt x="231" y="7684"/>
                    </a:cubicBezTo>
                    <a:lnTo>
                      <a:pt x="2393" y="7684"/>
                    </a:lnTo>
                    <a:cubicBezTo>
                      <a:pt x="2515" y="7684"/>
                      <a:pt x="2600" y="7598"/>
                      <a:pt x="2600" y="7477"/>
                    </a:cubicBezTo>
                    <a:lnTo>
                      <a:pt x="2600" y="1538"/>
                    </a:lnTo>
                    <a:cubicBezTo>
                      <a:pt x="2600" y="1465"/>
                      <a:pt x="2551" y="1380"/>
                      <a:pt x="2491" y="1356"/>
                    </a:cubicBezTo>
                    <a:lnTo>
                      <a:pt x="341" y="32"/>
                    </a:lnTo>
                    <a:cubicBezTo>
                      <a:pt x="307" y="10"/>
                      <a:pt x="269" y="0"/>
                      <a:pt x="230" y="0"/>
                    </a:cubicBez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009046" y="3826112"/>
                <a:ext cx="127524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859704" y="3826112"/>
                <a:ext cx="127599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175" extrusionOk="0">
                    <a:moveTo>
                      <a:pt x="1701" y="1"/>
                    </a:moveTo>
                    <a:lnTo>
                      <a:pt x="1" y="778"/>
                    </a:ln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159288" y="3826112"/>
                <a:ext cx="127524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307731" y="3826112"/>
                <a:ext cx="127524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2175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009046" y="3440011"/>
                <a:ext cx="127524" cy="356119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750" extrusionOk="0">
                    <a:moveTo>
                      <a:pt x="1" y="1"/>
                    </a:moveTo>
                    <a:lnTo>
                      <a:pt x="1" y="4750"/>
                    </a:lnTo>
                    <a:lnTo>
                      <a:pt x="1701" y="4750"/>
                    </a:lnTo>
                    <a:lnTo>
                      <a:pt x="1701" y="10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5159288" y="3529301"/>
                <a:ext cx="127524" cy="266827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3559" extrusionOk="0">
                    <a:moveTo>
                      <a:pt x="1" y="0"/>
                    </a:moveTo>
                    <a:lnTo>
                      <a:pt x="1" y="3559"/>
                    </a:lnTo>
                    <a:lnTo>
                      <a:pt x="1701" y="3559"/>
                    </a:lnTo>
                    <a:lnTo>
                      <a:pt x="1701" y="10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5307731" y="3618517"/>
                <a:ext cx="129398" cy="17761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2369" extrusionOk="0">
                    <a:moveTo>
                      <a:pt x="0" y="0"/>
                    </a:moveTo>
                    <a:lnTo>
                      <a:pt x="0" y="2369"/>
                    </a:lnTo>
                    <a:lnTo>
                      <a:pt x="1725" y="2369"/>
                    </a:lnTo>
                    <a:lnTo>
                      <a:pt x="1725" y="10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5458872" y="3708632"/>
                <a:ext cx="286910" cy="26780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72" extrusionOk="0">
                    <a:moveTo>
                      <a:pt x="1" y="1"/>
                    </a:moveTo>
                    <a:lnTo>
                      <a:pt x="1" y="3572"/>
                    </a:lnTo>
                    <a:lnTo>
                      <a:pt x="3316" y="3572"/>
                    </a:lnTo>
                    <a:lnTo>
                      <a:pt x="3826" y="22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4327936" y="3756014"/>
                <a:ext cx="141243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3098" extrusionOk="0">
                    <a:moveTo>
                      <a:pt x="1" y="0"/>
                    </a:moveTo>
                    <a:lnTo>
                      <a:pt x="1" y="3097"/>
                    </a:lnTo>
                    <a:lnTo>
                      <a:pt x="1883" y="3097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5620959" y="2502121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5620959" y="2214381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458872" y="3033892"/>
                <a:ext cx="157587" cy="10661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422" extrusionOk="0">
                    <a:moveTo>
                      <a:pt x="1" y="1"/>
                    </a:moveTo>
                    <a:lnTo>
                      <a:pt x="1" y="1422"/>
                    </a:lnTo>
                    <a:lnTo>
                      <a:pt x="2102" y="1422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5665567" y="3033892"/>
                <a:ext cx="158487" cy="10661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422" extrusionOk="0">
                    <a:moveTo>
                      <a:pt x="1" y="1"/>
                    </a:moveTo>
                    <a:lnTo>
                      <a:pt x="1" y="1422"/>
                    </a:lnTo>
                    <a:lnTo>
                      <a:pt x="2114" y="1422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5872261" y="3033892"/>
                <a:ext cx="158487" cy="10661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422" extrusionOk="0">
                    <a:moveTo>
                      <a:pt x="1" y="1"/>
                    </a:moveTo>
                    <a:lnTo>
                      <a:pt x="1" y="1422"/>
                    </a:lnTo>
                    <a:lnTo>
                      <a:pt x="2114" y="1422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5747510" y="3570236"/>
                <a:ext cx="232257" cy="302364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4033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098" y="4033"/>
                    </a:lnTo>
                    <a:lnTo>
                      <a:pt x="30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5620959" y="1771901"/>
                <a:ext cx="141169" cy="2313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86" extrusionOk="0">
                    <a:moveTo>
                      <a:pt x="0" y="0"/>
                    </a:moveTo>
                    <a:lnTo>
                      <a:pt x="0" y="3085"/>
                    </a:lnTo>
                    <a:lnTo>
                      <a:pt x="1883" y="3085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5620959" y="1501405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815808" y="1501405"/>
                <a:ext cx="185851" cy="50366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6718" extrusionOk="0">
                    <a:moveTo>
                      <a:pt x="1" y="1"/>
                    </a:moveTo>
                    <a:lnTo>
                      <a:pt x="1" y="6717"/>
                    </a:lnTo>
                    <a:lnTo>
                      <a:pt x="2478" y="6717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5493508" y="3262479"/>
                <a:ext cx="503573" cy="2860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3815" extrusionOk="0">
                    <a:moveTo>
                      <a:pt x="0" y="0"/>
                    </a:moveTo>
                    <a:lnTo>
                      <a:pt x="0" y="3814"/>
                    </a:lnTo>
                    <a:lnTo>
                      <a:pt x="6717" y="3814"/>
                    </a:lnTo>
                    <a:lnTo>
                      <a:pt x="671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838599" y="2214381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5838599" y="2500321"/>
                <a:ext cx="142068" cy="23136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3086" extrusionOk="0">
                    <a:moveTo>
                      <a:pt x="0" y="1"/>
                    </a:moveTo>
                    <a:lnTo>
                      <a:pt x="0" y="3086"/>
                    </a:lnTo>
                    <a:lnTo>
                      <a:pt x="1895" y="1956"/>
                    </a:lnTo>
                    <a:lnTo>
                      <a:pt x="1895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4487324" y="3872520"/>
                <a:ext cx="98361" cy="116657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556" extrusionOk="0">
                    <a:moveTo>
                      <a:pt x="0" y="1"/>
                    </a:moveTo>
                    <a:lnTo>
                      <a:pt x="0" y="1556"/>
                    </a:lnTo>
                    <a:lnTo>
                      <a:pt x="1312" y="1556"/>
                    </a:lnTo>
                    <a:lnTo>
                      <a:pt x="13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4769589" y="3897110"/>
                <a:ext cx="77444" cy="9116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216" extrusionOk="0">
                    <a:moveTo>
                      <a:pt x="0" y="1"/>
                    </a:moveTo>
                    <a:lnTo>
                      <a:pt x="0" y="1215"/>
                    </a:lnTo>
                    <a:lnTo>
                      <a:pt x="1033" y="1215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4626620" y="3274324"/>
                <a:ext cx="59226" cy="201301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685" extrusionOk="0">
                    <a:moveTo>
                      <a:pt x="0" y="0"/>
                    </a:moveTo>
                    <a:lnTo>
                      <a:pt x="0" y="2685"/>
                    </a:lnTo>
                    <a:lnTo>
                      <a:pt x="790" y="2685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258926" y="2267236"/>
                <a:ext cx="557327" cy="376137"/>
              </a:xfrm>
              <a:custGeom>
                <a:avLst/>
                <a:gdLst/>
                <a:ahLst/>
                <a:cxnLst/>
                <a:rect l="l" t="t" r="r" b="b"/>
                <a:pathLst>
                  <a:path w="7434" h="5017" extrusionOk="0">
                    <a:moveTo>
                      <a:pt x="1" y="0"/>
                    </a:moveTo>
                    <a:lnTo>
                      <a:pt x="1" y="5016"/>
                    </a:lnTo>
                    <a:lnTo>
                      <a:pt x="7434" y="5016"/>
                    </a:lnTo>
                    <a:lnTo>
                      <a:pt x="7434" y="0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767978" y="3158194"/>
                <a:ext cx="91089" cy="83099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084" extrusionOk="0">
                    <a:moveTo>
                      <a:pt x="275" y="1"/>
                    </a:moveTo>
                    <a:cubicBezTo>
                      <a:pt x="134" y="1"/>
                      <a:pt x="0" y="92"/>
                      <a:pt x="12" y="274"/>
                    </a:cubicBezTo>
                    <a:cubicBezTo>
                      <a:pt x="219" y="3821"/>
                      <a:pt x="425" y="7391"/>
                      <a:pt x="644" y="10962"/>
                    </a:cubicBezTo>
                    <a:lnTo>
                      <a:pt x="644" y="11084"/>
                    </a:lnTo>
                    <a:lnTo>
                      <a:pt x="1215" y="11084"/>
                    </a:lnTo>
                    <a:cubicBezTo>
                      <a:pt x="1032" y="7986"/>
                      <a:pt x="850" y="4902"/>
                      <a:pt x="668" y="1804"/>
                    </a:cubicBezTo>
                    <a:cubicBezTo>
                      <a:pt x="644" y="1306"/>
                      <a:pt x="607" y="784"/>
                      <a:pt x="583" y="274"/>
                    </a:cubicBezTo>
                    <a:cubicBezTo>
                      <a:pt x="565" y="92"/>
                      <a:pt x="416" y="1"/>
                      <a:pt x="2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633180" y="3723252"/>
                <a:ext cx="11387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098" extrusionOk="0">
                    <a:moveTo>
                      <a:pt x="1" y="0"/>
                    </a:moveTo>
                    <a:lnTo>
                      <a:pt x="1" y="3097"/>
                    </a:lnTo>
                    <a:lnTo>
                      <a:pt x="1519" y="309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480240" y="3723252"/>
                <a:ext cx="11387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098" extrusionOk="0">
                    <a:moveTo>
                      <a:pt x="0" y="0"/>
                    </a:moveTo>
                    <a:lnTo>
                      <a:pt x="0" y="3097"/>
                    </a:lnTo>
                    <a:lnTo>
                      <a:pt x="1518" y="3097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062989" y="3439111"/>
                <a:ext cx="134796" cy="161266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51" extrusionOk="0">
                    <a:moveTo>
                      <a:pt x="0" y="1"/>
                    </a:moveTo>
                    <a:lnTo>
                      <a:pt x="0" y="2150"/>
                    </a:lnTo>
                    <a:lnTo>
                      <a:pt x="1798" y="2150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062989" y="3243361"/>
                <a:ext cx="134796" cy="162166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63" extrusionOk="0">
                    <a:moveTo>
                      <a:pt x="0" y="0"/>
                    </a:moveTo>
                    <a:lnTo>
                      <a:pt x="0" y="2162"/>
                    </a:lnTo>
                    <a:lnTo>
                      <a:pt x="1798" y="2162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897228" y="3439111"/>
                <a:ext cx="134871" cy="16216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163" extrusionOk="0">
                    <a:moveTo>
                      <a:pt x="1" y="1"/>
                    </a:moveTo>
                    <a:lnTo>
                      <a:pt x="1" y="2163"/>
                    </a:lnTo>
                    <a:lnTo>
                      <a:pt x="1798" y="2163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898128" y="3244261"/>
                <a:ext cx="133971" cy="16126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151" extrusionOk="0">
                    <a:moveTo>
                      <a:pt x="1" y="1"/>
                    </a:moveTo>
                    <a:lnTo>
                      <a:pt x="1" y="2150"/>
                    </a:lnTo>
                    <a:lnTo>
                      <a:pt x="1786" y="2150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500257" y="1983095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99357" y="1821007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9"/>
                    </a:lnTo>
                    <a:lnTo>
                      <a:pt x="2611" y="1799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258026" y="1983095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1" y="1"/>
                    </a:moveTo>
                    <a:lnTo>
                      <a:pt x="1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257126" y="1821007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0" y="1"/>
                    </a:moveTo>
                    <a:lnTo>
                      <a:pt x="0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981945" y="1982195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981045" y="1820108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1" y="1798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739714" y="1983095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1" y="1"/>
                    </a:moveTo>
                    <a:lnTo>
                      <a:pt x="1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3738814" y="1821007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9"/>
                    </a:lnTo>
                    <a:lnTo>
                      <a:pt x="2612" y="1799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499357" y="1550586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0" y="1"/>
                    </a:moveTo>
                    <a:lnTo>
                      <a:pt x="0" y="1786"/>
                    </a:lnTo>
                    <a:lnTo>
                      <a:pt x="2611" y="1786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499357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1" y="1276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256227" y="1550586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0" y="1"/>
                    </a:moveTo>
                    <a:lnTo>
                      <a:pt x="0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257126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3981045" y="1549687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1" y="1798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3981945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3738814" y="1550586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3738814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062989" y="3924475"/>
                <a:ext cx="134796" cy="64701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63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1798" y="863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062989" y="3729624"/>
                <a:ext cx="133896" cy="161191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150" extrusionOk="0">
                    <a:moveTo>
                      <a:pt x="0" y="0"/>
                    </a:moveTo>
                    <a:lnTo>
                      <a:pt x="0" y="2150"/>
                    </a:lnTo>
                    <a:lnTo>
                      <a:pt x="1786" y="2150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3897228" y="3924475"/>
                <a:ext cx="134871" cy="64701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863" extrusionOk="0">
                    <a:moveTo>
                      <a:pt x="1" y="0"/>
                    </a:moveTo>
                    <a:lnTo>
                      <a:pt x="1" y="863"/>
                    </a:lnTo>
                    <a:lnTo>
                      <a:pt x="1798" y="863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3897228" y="3729624"/>
                <a:ext cx="133971" cy="16216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163" extrusionOk="0">
                    <a:moveTo>
                      <a:pt x="1" y="0"/>
                    </a:moveTo>
                    <a:lnTo>
                      <a:pt x="1" y="2162"/>
                    </a:lnTo>
                    <a:lnTo>
                      <a:pt x="1786" y="2162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3596745" y="3437312"/>
                <a:ext cx="136670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175" extrusionOk="0">
                    <a:moveTo>
                      <a:pt x="1786" y="0"/>
                    </a:moveTo>
                    <a:lnTo>
                      <a:pt x="1" y="25"/>
                    </a:lnTo>
                    <a:lnTo>
                      <a:pt x="25" y="2174"/>
                    </a:lnTo>
                    <a:lnTo>
                      <a:pt x="1823" y="2150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3594046" y="3241562"/>
                <a:ext cx="136670" cy="16396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187" extrusionOk="0">
                    <a:moveTo>
                      <a:pt x="1798" y="0"/>
                    </a:moveTo>
                    <a:lnTo>
                      <a:pt x="0" y="24"/>
                    </a:lnTo>
                    <a:lnTo>
                      <a:pt x="37" y="2186"/>
                    </a:lnTo>
                    <a:lnTo>
                      <a:pt x="1822" y="2162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4083006" y="2505794"/>
                <a:ext cx="114779" cy="19133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52" extrusionOk="0">
                    <a:moveTo>
                      <a:pt x="1507" y="0"/>
                    </a:moveTo>
                    <a:lnTo>
                      <a:pt x="0" y="25"/>
                    </a:lnTo>
                    <a:lnTo>
                      <a:pt x="37" y="2551"/>
                    </a:lnTo>
                    <a:lnTo>
                      <a:pt x="1531" y="2539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3942810" y="2505794"/>
                <a:ext cx="115679" cy="19133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552" extrusionOk="0">
                    <a:moveTo>
                      <a:pt x="1506" y="0"/>
                    </a:moveTo>
                    <a:lnTo>
                      <a:pt x="0" y="13"/>
                    </a:lnTo>
                    <a:lnTo>
                      <a:pt x="37" y="2551"/>
                    </a:lnTo>
                    <a:lnTo>
                      <a:pt x="1543" y="2539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082106" y="2269035"/>
                <a:ext cx="114779" cy="19133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52" extrusionOk="0">
                    <a:moveTo>
                      <a:pt x="1506" y="1"/>
                    </a:moveTo>
                    <a:lnTo>
                      <a:pt x="0" y="13"/>
                    </a:lnTo>
                    <a:lnTo>
                      <a:pt x="37" y="2551"/>
                    </a:lnTo>
                    <a:lnTo>
                      <a:pt x="1531" y="2539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943710" y="2267236"/>
                <a:ext cx="114779" cy="19222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64" extrusionOk="0">
                    <a:moveTo>
                      <a:pt x="1494" y="0"/>
                    </a:moveTo>
                    <a:lnTo>
                      <a:pt x="0" y="25"/>
                    </a:lnTo>
                    <a:lnTo>
                      <a:pt x="25" y="2563"/>
                    </a:lnTo>
                    <a:lnTo>
                      <a:pt x="1531" y="2539"/>
                    </a:lnTo>
                    <a:lnTo>
                      <a:pt x="1494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340681" y="1854744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77" y="0"/>
                    </a:moveTo>
                    <a:lnTo>
                      <a:pt x="1" y="25"/>
                    </a:lnTo>
                    <a:lnTo>
                      <a:pt x="37" y="3450"/>
                    </a:lnTo>
                    <a:lnTo>
                      <a:pt x="1725" y="3425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340681" y="2271809"/>
                <a:ext cx="258721" cy="14117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883" extrusionOk="0">
                    <a:moveTo>
                      <a:pt x="3438" y="0"/>
                    </a:moveTo>
                    <a:lnTo>
                      <a:pt x="1" y="49"/>
                    </a:lnTo>
                    <a:lnTo>
                      <a:pt x="25" y="1883"/>
                    </a:lnTo>
                    <a:lnTo>
                      <a:pt x="3450" y="1834"/>
                    </a:lnTo>
                    <a:lnTo>
                      <a:pt x="343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40681" y="2454814"/>
                <a:ext cx="258721" cy="14117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883" extrusionOk="0">
                    <a:moveTo>
                      <a:pt x="3438" y="0"/>
                    </a:moveTo>
                    <a:lnTo>
                      <a:pt x="1" y="49"/>
                    </a:lnTo>
                    <a:lnTo>
                      <a:pt x="25" y="1883"/>
                    </a:lnTo>
                    <a:lnTo>
                      <a:pt x="3450" y="1834"/>
                    </a:lnTo>
                    <a:lnTo>
                      <a:pt x="343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628419" y="2270835"/>
                <a:ext cx="160361" cy="14034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872" extrusionOk="0">
                    <a:moveTo>
                      <a:pt x="2114" y="1"/>
                    </a:moveTo>
                    <a:lnTo>
                      <a:pt x="1" y="37"/>
                    </a:lnTo>
                    <a:lnTo>
                      <a:pt x="25" y="1871"/>
                    </a:lnTo>
                    <a:lnTo>
                      <a:pt x="2138" y="1847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978983" y="2503095"/>
                <a:ext cx="160361" cy="140274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871" extrusionOk="0">
                    <a:moveTo>
                      <a:pt x="2114" y="0"/>
                    </a:moveTo>
                    <a:lnTo>
                      <a:pt x="1" y="36"/>
                    </a:lnTo>
                    <a:lnTo>
                      <a:pt x="25" y="1870"/>
                    </a:lnTo>
                    <a:lnTo>
                      <a:pt x="2138" y="1846"/>
                    </a:lnTo>
                    <a:lnTo>
                      <a:pt x="2114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112881" y="3215097"/>
                <a:ext cx="159386" cy="139449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860" extrusionOk="0">
                    <a:moveTo>
                      <a:pt x="2101" y="1"/>
                    </a:moveTo>
                    <a:lnTo>
                      <a:pt x="0" y="25"/>
                    </a:lnTo>
                    <a:lnTo>
                      <a:pt x="12" y="1859"/>
                    </a:lnTo>
                    <a:lnTo>
                      <a:pt x="2126" y="1835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630293" y="2454814"/>
                <a:ext cx="159386" cy="13937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859" extrusionOk="0">
                    <a:moveTo>
                      <a:pt x="2101" y="0"/>
                    </a:moveTo>
                    <a:lnTo>
                      <a:pt x="0" y="25"/>
                    </a:lnTo>
                    <a:lnTo>
                      <a:pt x="24" y="1859"/>
                    </a:lnTo>
                    <a:lnTo>
                      <a:pt x="2125" y="1834"/>
                    </a:lnTo>
                    <a:lnTo>
                      <a:pt x="2101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973961" y="1825581"/>
                <a:ext cx="129323" cy="25873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451" extrusionOk="0">
                    <a:moveTo>
                      <a:pt x="1676" y="1"/>
                    </a:moveTo>
                    <a:lnTo>
                      <a:pt x="0" y="25"/>
                    </a:lnTo>
                    <a:lnTo>
                      <a:pt x="37" y="3450"/>
                    </a:lnTo>
                    <a:lnTo>
                      <a:pt x="1725" y="3438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972987" y="1487760"/>
                <a:ext cx="130298" cy="25873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3451" extrusionOk="0">
                    <a:moveTo>
                      <a:pt x="1689" y="1"/>
                    </a:moveTo>
                    <a:lnTo>
                      <a:pt x="1" y="25"/>
                    </a:lnTo>
                    <a:lnTo>
                      <a:pt x="50" y="3450"/>
                    </a:lnTo>
                    <a:lnTo>
                      <a:pt x="1738" y="3438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4339781" y="1556059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89" y="1"/>
                    </a:moveTo>
                    <a:lnTo>
                      <a:pt x="1" y="25"/>
                    </a:lnTo>
                    <a:lnTo>
                      <a:pt x="49" y="3450"/>
                    </a:lnTo>
                    <a:lnTo>
                      <a:pt x="1725" y="3426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510940" y="1854744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77" y="0"/>
                    </a:moveTo>
                    <a:lnTo>
                      <a:pt x="1" y="25"/>
                    </a:lnTo>
                    <a:lnTo>
                      <a:pt x="37" y="3450"/>
                    </a:lnTo>
                    <a:lnTo>
                      <a:pt x="1726" y="3425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4510040" y="1556059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89" y="1"/>
                    </a:moveTo>
                    <a:lnTo>
                      <a:pt x="1" y="25"/>
                    </a:lnTo>
                    <a:lnTo>
                      <a:pt x="49" y="3450"/>
                    </a:lnTo>
                    <a:lnTo>
                      <a:pt x="1725" y="3438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4679399" y="1854744"/>
                <a:ext cx="130298" cy="25955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3462" extrusionOk="0">
                    <a:moveTo>
                      <a:pt x="1689" y="0"/>
                    </a:moveTo>
                    <a:lnTo>
                      <a:pt x="1" y="25"/>
                    </a:lnTo>
                    <a:lnTo>
                      <a:pt x="49" y="3462"/>
                    </a:lnTo>
                    <a:lnTo>
                      <a:pt x="1738" y="3438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679399" y="1556059"/>
                <a:ext cx="129398" cy="25963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63" extrusionOk="0">
                    <a:moveTo>
                      <a:pt x="1677" y="1"/>
                    </a:moveTo>
                    <a:lnTo>
                      <a:pt x="1" y="25"/>
                    </a:lnTo>
                    <a:lnTo>
                      <a:pt x="37" y="3462"/>
                    </a:lnTo>
                    <a:lnTo>
                      <a:pt x="1726" y="3438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3431059" y="3440011"/>
                <a:ext cx="136670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175" extrusionOk="0">
                    <a:moveTo>
                      <a:pt x="1786" y="1"/>
                    </a:moveTo>
                    <a:lnTo>
                      <a:pt x="0" y="25"/>
                    </a:lnTo>
                    <a:lnTo>
                      <a:pt x="25" y="2175"/>
                    </a:lnTo>
                    <a:lnTo>
                      <a:pt x="1822" y="2151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3429185" y="3244261"/>
                <a:ext cx="135771" cy="16396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87" extrusionOk="0">
                    <a:moveTo>
                      <a:pt x="1786" y="1"/>
                    </a:moveTo>
                    <a:lnTo>
                      <a:pt x="1" y="25"/>
                    </a:lnTo>
                    <a:lnTo>
                      <a:pt x="25" y="2187"/>
                    </a:lnTo>
                    <a:lnTo>
                      <a:pt x="1811" y="2162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912035" y="3201452"/>
                <a:ext cx="404313" cy="787736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10507" extrusionOk="0">
                    <a:moveTo>
                      <a:pt x="0" y="1"/>
                    </a:moveTo>
                    <a:lnTo>
                      <a:pt x="0" y="8806"/>
                    </a:lnTo>
                    <a:cubicBezTo>
                      <a:pt x="0" y="9741"/>
                      <a:pt x="765" y="10507"/>
                      <a:pt x="1701" y="10507"/>
                    </a:cubicBezTo>
                    <a:lnTo>
                      <a:pt x="5393" y="10507"/>
                    </a:lnTo>
                    <a:lnTo>
                      <a:pt x="3741" y="18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912035" y="2908240"/>
                <a:ext cx="253174" cy="366166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884" extrusionOk="0">
                    <a:moveTo>
                      <a:pt x="0" y="1"/>
                    </a:moveTo>
                    <a:lnTo>
                      <a:pt x="0" y="3280"/>
                    </a:lnTo>
                    <a:lnTo>
                      <a:pt x="3377" y="4883"/>
                    </a:lnTo>
                    <a:lnTo>
                      <a:pt x="3024" y="11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912035" y="2284554"/>
                <a:ext cx="202194" cy="436190"/>
              </a:xfrm>
              <a:custGeom>
                <a:avLst/>
                <a:gdLst/>
                <a:ahLst/>
                <a:cxnLst/>
                <a:rect l="l" t="t" r="r" b="b"/>
                <a:pathLst>
                  <a:path w="2697" h="5818" extrusionOk="0">
                    <a:moveTo>
                      <a:pt x="2697" y="0"/>
                    </a:moveTo>
                    <a:lnTo>
                      <a:pt x="0" y="97"/>
                    </a:lnTo>
                    <a:lnTo>
                      <a:pt x="0" y="5381"/>
                    </a:lnTo>
                    <a:lnTo>
                      <a:pt x="2697" y="5818"/>
                    </a:lnTo>
                    <a:lnTo>
                      <a:pt x="269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235047" y="3179636"/>
                <a:ext cx="845062" cy="810453"/>
              </a:xfrm>
              <a:custGeom>
                <a:avLst/>
                <a:gdLst/>
                <a:ahLst/>
                <a:cxnLst/>
                <a:rect l="l" t="t" r="r" b="b"/>
                <a:pathLst>
                  <a:path w="11272" h="10810" extrusionOk="0">
                    <a:moveTo>
                      <a:pt x="6644" y="5466"/>
                    </a:moveTo>
                    <a:cubicBezTo>
                      <a:pt x="7519" y="5466"/>
                      <a:pt x="8223" y="6182"/>
                      <a:pt x="8223" y="7045"/>
                    </a:cubicBezTo>
                    <a:cubicBezTo>
                      <a:pt x="8223" y="7907"/>
                      <a:pt x="7519" y="8624"/>
                      <a:pt x="6644" y="8624"/>
                    </a:cubicBezTo>
                    <a:cubicBezTo>
                      <a:pt x="5782" y="8624"/>
                      <a:pt x="5066" y="7907"/>
                      <a:pt x="5066" y="7045"/>
                    </a:cubicBezTo>
                    <a:cubicBezTo>
                      <a:pt x="5066" y="6182"/>
                      <a:pt x="5782" y="5466"/>
                      <a:pt x="6644" y="5466"/>
                    </a:cubicBezTo>
                    <a:close/>
                    <a:moveTo>
                      <a:pt x="6511" y="0"/>
                    </a:moveTo>
                    <a:lnTo>
                      <a:pt x="6511" y="4640"/>
                    </a:lnTo>
                    <a:lnTo>
                      <a:pt x="6499" y="4640"/>
                    </a:lnTo>
                    <a:cubicBezTo>
                      <a:pt x="5296" y="4725"/>
                      <a:pt x="4325" y="5696"/>
                      <a:pt x="4252" y="6887"/>
                    </a:cubicBezTo>
                    <a:lnTo>
                      <a:pt x="1" y="6887"/>
                    </a:lnTo>
                    <a:lnTo>
                      <a:pt x="1" y="7397"/>
                    </a:lnTo>
                    <a:lnTo>
                      <a:pt x="4276" y="7397"/>
                    </a:lnTo>
                    <a:cubicBezTo>
                      <a:pt x="4434" y="8454"/>
                      <a:pt x="5296" y="9304"/>
                      <a:pt x="6377" y="9425"/>
                    </a:cubicBezTo>
                    <a:lnTo>
                      <a:pt x="6377" y="10810"/>
                    </a:lnTo>
                    <a:lnTo>
                      <a:pt x="6863" y="10810"/>
                    </a:lnTo>
                    <a:lnTo>
                      <a:pt x="6863" y="9462"/>
                    </a:lnTo>
                    <a:cubicBezTo>
                      <a:pt x="6912" y="9462"/>
                      <a:pt x="6948" y="9437"/>
                      <a:pt x="6985" y="9413"/>
                    </a:cubicBezTo>
                    <a:cubicBezTo>
                      <a:pt x="8151" y="9243"/>
                      <a:pt x="9049" y="8247"/>
                      <a:pt x="9049" y="7045"/>
                    </a:cubicBezTo>
                    <a:cubicBezTo>
                      <a:pt x="9049" y="5842"/>
                      <a:pt x="8151" y="4846"/>
                      <a:pt x="6997" y="4676"/>
                    </a:cubicBezTo>
                    <a:lnTo>
                      <a:pt x="6997" y="3182"/>
                    </a:lnTo>
                    <a:lnTo>
                      <a:pt x="11272" y="3182"/>
                    </a:lnTo>
                    <a:cubicBezTo>
                      <a:pt x="11005" y="3012"/>
                      <a:pt x="10713" y="2854"/>
                      <a:pt x="10446" y="2697"/>
                    </a:cubicBezTo>
                    <a:lnTo>
                      <a:pt x="6997" y="2697"/>
                    </a:lnTo>
                    <a:lnTo>
                      <a:pt x="6997" y="292"/>
                    </a:lnTo>
                    <a:cubicBezTo>
                      <a:pt x="6827" y="195"/>
                      <a:pt x="6657" y="85"/>
                      <a:pt x="65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996301" y="1765004"/>
                <a:ext cx="245002" cy="47082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6280" extrusionOk="0">
                    <a:moveTo>
                      <a:pt x="1439" y="0"/>
                    </a:moveTo>
                    <a:cubicBezTo>
                      <a:pt x="1263" y="0"/>
                      <a:pt x="1096" y="33"/>
                      <a:pt x="960" y="104"/>
                    </a:cubicBezTo>
                    <a:cubicBezTo>
                      <a:pt x="486" y="347"/>
                      <a:pt x="243" y="894"/>
                      <a:pt x="171" y="1404"/>
                    </a:cubicBezTo>
                    <a:cubicBezTo>
                      <a:pt x="25" y="2242"/>
                      <a:pt x="1" y="3068"/>
                      <a:pt x="61" y="3930"/>
                    </a:cubicBezTo>
                    <a:cubicBezTo>
                      <a:pt x="73" y="4161"/>
                      <a:pt x="110" y="4379"/>
                      <a:pt x="195" y="4586"/>
                    </a:cubicBezTo>
                    <a:cubicBezTo>
                      <a:pt x="341" y="4890"/>
                      <a:pt x="656" y="5108"/>
                      <a:pt x="960" y="5339"/>
                    </a:cubicBezTo>
                    <a:cubicBezTo>
                      <a:pt x="1021" y="5388"/>
                      <a:pt x="1069" y="5436"/>
                      <a:pt x="1118" y="5473"/>
                    </a:cubicBezTo>
                    <a:cubicBezTo>
                      <a:pt x="1470" y="5776"/>
                      <a:pt x="1810" y="6128"/>
                      <a:pt x="2272" y="6250"/>
                    </a:cubicBezTo>
                    <a:cubicBezTo>
                      <a:pt x="2349" y="6268"/>
                      <a:pt x="2429" y="6280"/>
                      <a:pt x="2506" y="6280"/>
                    </a:cubicBezTo>
                    <a:cubicBezTo>
                      <a:pt x="2634" y="6280"/>
                      <a:pt x="2756" y="6248"/>
                      <a:pt x="2855" y="6165"/>
                    </a:cubicBezTo>
                    <a:cubicBezTo>
                      <a:pt x="2988" y="6043"/>
                      <a:pt x="3025" y="5861"/>
                      <a:pt x="3049" y="5679"/>
                    </a:cubicBezTo>
                    <a:cubicBezTo>
                      <a:pt x="3268" y="4197"/>
                      <a:pt x="3171" y="2728"/>
                      <a:pt x="2879" y="1270"/>
                    </a:cubicBezTo>
                    <a:cubicBezTo>
                      <a:pt x="2818" y="979"/>
                      <a:pt x="2745" y="699"/>
                      <a:pt x="2563" y="469"/>
                    </a:cubicBezTo>
                    <a:cubicBezTo>
                      <a:pt x="2332" y="186"/>
                      <a:pt x="1859" y="0"/>
                      <a:pt x="1439" y="0"/>
                    </a:cubicBezTo>
                    <a:close/>
                  </a:path>
                </a:pathLst>
              </a:custGeom>
              <a:solidFill>
                <a:srgbClr val="35A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905125" y="1400175"/>
                <a:ext cx="3153300" cy="2589900"/>
              </a:xfrm>
              <a:prstGeom prst="roundRect">
                <a:avLst>
                  <a:gd name="adj" fmla="val 6252"/>
                </a:avLst>
              </a:prstGeom>
              <a:solidFill>
                <a:srgbClr val="FDFDFD">
                  <a:alpha val="5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13"/>
            <p:cNvSpPr/>
            <p:nvPr/>
          </p:nvSpPr>
          <p:spPr>
            <a:xfrm>
              <a:off x="5972175" y="1257300"/>
              <a:ext cx="1371600" cy="1936550"/>
            </a:xfrm>
            <a:custGeom>
              <a:avLst/>
              <a:gdLst/>
              <a:ahLst/>
              <a:cxnLst/>
              <a:rect l="l" t="t" r="r" b="b"/>
              <a:pathLst>
                <a:path w="54864" h="77462" extrusionOk="0">
                  <a:moveTo>
                    <a:pt x="0" y="0"/>
                  </a:moveTo>
                  <a:lnTo>
                    <a:pt x="4953" y="8763"/>
                  </a:lnTo>
                  <a:lnTo>
                    <a:pt x="20574" y="8382"/>
                  </a:lnTo>
                  <a:lnTo>
                    <a:pt x="21336" y="35052"/>
                  </a:lnTo>
                  <a:lnTo>
                    <a:pt x="32578" y="35021"/>
                  </a:lnTo>
                  <a:lnTo>
                    <a:pt x="7793" y="77462"/>
                  </a:lnTo>
                  <a:lnTo>
                    <a:pt x="54864" y="72009"/>
                  </a:lnTo>
                </a:path>
              </a:pathLst>
            </a:cu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55" name="Google Shape;155;p13"/>
            <p:cNvGrpSpPr/>
            <p:nvPr/>
          </p:nvGrpSpPr>
          <p:grpSpPr>
            <a:xfrm>
              <a:off x="7171224" y="2650617"/>
              <a:ext cx="334216" cy="446461"/>
              <a:chOff x="4100324" y="1992017"/>
              <a:chExt cx="334216" cy="446461"/>
            </a:xfrm>
          </p:grpSpPr>
          <p:sp>
            <p:nvSpPr>
              <p:cNvPr id="156" name="Google Shape;156;p13"/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955" extrusionOk="0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001" extrusionOk="0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3"/>
            <p:cNvGrpSpPr/>
            <p:nvPr/>
          </p:nvGrpSpPr>
          <p:grpSpPr>
            <a:xfrm>
              <a:off x="5797074" y="848292"/>
              <a:ext cx="334216" cy="446461"/>
              <a:chOff x="4100324" y="1992017"/>
              <a:chExt cx="334216" cy="446461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955" extrusionOk="0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001" extrusionOk="0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7B45574B-C7CC-D54A-2081-353AF1289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" y="3864333"/>
            <a:ext cx="1232408" cy="12409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5"/>
          <p:cNvSpPr txBox="1">
            <a:spLocks noGrp="1"/>
          </p:cNvSpPr>
          <p:nvPr>
            <p:ph type="title"/>
          </p:nvPr>
        </p:nvSpPr>
        <p:spPr>
          <a:xfrm>
            <a:off x="485075" y="299748"/>
            <a:ext cx="8134500" cy="289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תודה רבה על ההקשבה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oogle Shape;53;p13">
            <a:extLst>
              <a:ext uri="{FF2B5EF4-FFF2-40B4-BE49-F238E27FC236}">
                <a16:creationId xmlns:a16="http://schemas.microsoft.com/office/drawing/2014/main" id="{5E64D581-AF6B-E77D-B073-E735BABC7F0D}"/>
              </a:ext>
            </a:extLst>
          </p:cNvPr>
          <p:cNvGrpSpPr/>
          <p:nvPr/>
        </p:nvGrpSpPr>
        <p:grpSpPr>
          <a:xfrm>
            <a:off x="2971801" y="739133"/>
            <a:ext cx="3032760" cy="4297687"/>
            <a:chOff x="5140796" y="-8"/>
            <a:chExt cx="3990601" cy="5143491"/>
          </a:xfrm>
        </p:grpSpPr>
        <p:grpSp>
          <p:nvGrpSpPr>
            <p:cNvPr id="3" name="Google Shape;54;p13">
              <a:extLst>
                <a:ext uri="{FF2B5EF4-FFF2-40B4-BE49-F238E27FC236}">
                  <a16:creationId xmlns:a16="http://schemas.microsoft.com/office/drawing/2014/main" id="{2543B2D9-D967-8EBC-7DE7-4F8BF3D1860D}"/>
                </a:ext>
              </a:extLst>
            </p:cNvPr>
            <p:cNvGrpSpPr/>
            <p:nvPr/>
          </p:nvGrpSpPr>
          <p:grpSpPr>
            <a:xfrm rot="5400000">
              <a:off x="4564351" y="576438"/>
              <a:ext cx="5143491" cy="3990601"/>
              <a:chOff x="2782711" y="1319300"/>
              <a:chExt cx="3578579" cy="2776457"/>
            </a:xfrm>
          </p:grpSpPr>
          <p:sp>
            <p:nvSpPr>
              <p:cNvPr id="11" name="Google Shape;55;p13">
                <a:extLst>
                  <a:ext uri="{FF2B5EF4-FFF2-40B4-BE49-F238E27FC236}">
                    <a16:creationId xmlns:a16="http://schemas.microsoft.com/office/drawing/2014/main" id="{0056942D-B270-8907-114B-783B6C0FC2D0}"/>
                  </a:ext>
                </a:extLst>
              </p:cNvPr>
              <p:cNvSpPr/>
              <p:nvPr/>
            </p:nvSpPr>
            <p:spPr>
              <a:xfrm>
                <a:off x="2782711" y="1319300"/>
                <a:ext cx="3578543" cy="2776457"/>
              </a:xfrm>
              <a:custGeom>
                <a:avLst/>
                <a:gdLst/>
                <a:ahLst/>
                <a:cxnLst/>
                <a:rect l="l" t="t" r="r" b="b"/>
                <a:pathLst>
                  <a:path w="47733" h="37033" extrusionOk="0">
                    <a:moveTo>
                      <a:pt x="1920" y="1"/>
                    </a:moveTo>
                    <a:cubicBezTo>
                      <a:pt x="863" y="1"/>
                      <a:pt x="1" y="875"/>
                      <a:pt x="1" y="1932"/>
                    </a:cubicBezTo>
                    <a:lnTo>
                      <a:pt x="1" y="35102"/>
                    </a:lnTo>
                    <a:cubicBezTo>
                      <a:pt x="1" y="36170"/>
                      <a:pt x="863" y="37033"/>
                      <a:pt x="1920" y="37033"/>
                    </a:cubicBezTo>
                    <a:lnTo>
                      <a:pt x="45802" y="37033"/>
                    </a:lnTo>
                    <a:cubicBezTo>
                      <a:pt x="46870" y="37033"/>
                      <a:pt x="47733" y="36170"/>
                      <a:pt x="47733" y="35102"/>
                    </a:cubicBezTo>
                    <a:lnTo>
                      <a:pt x="47733" y="1932"/>
                    </a:lnTo>
                    <a:cubicBezTo>
                      <a:pt x="47733" y="875"/>
                      <a:pt x="46870" y="1"/>
                      <a:pt x="45802" y="1"/>
                    </a:cubicBezTo>
                    <a:close/>
                  </a:path>
                </a:pathLst>
              </a:custGeom>
              <a:solidFill>
                <a:srgbClr val="1F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6;p13">
                <a:extLst>
                  <a:ext uri="{FF2B5EF4-FFF2-40B4-BE49-F238E27FC236}">
                    <a16:creationId xmlns:a16="http://schemas.microsoft.com/office/drawing/2014/main" id="{F4CF8124-FD10-3B47-94ED-3532FE7819D5}"/>
                  </a:ext>
                </a:extLst>
              </p:cNvPr>
              <p:cNvSpPr/>
              <p:nvPr/>
            </p:nvSpPr>
            <p:spPr>
              <a:xfrm>
                <a:off x="3737015" y="1319300"/>
                <a:ext cx="1323970" cy="2776457"/>
              </a:xfrm>
              <a:custGeom>
                <a:avLst/>
                <a:gdLst/>
                <a:ahLst/>
                <a:cxnLst/>
                <a:rect l="l" t="t" r="r" b="b"/>
                <a:pathLst>
                  <a:path w="17660" h="37033" extrusionOk="0">
                    <a:moveTo>
                      <a:pt x="12680" y="1"/>
                    </a:moveTo>
                    <a:lnTo>
                      <a:pt x="0" y="37033"/>
                    </a:lnTo>
                    <a:lnTo>
                      <a:pt x="4992" y="37033"/>
                    </a:lnTo>
                    <a:lnTo>
                      <a:pt x="17660" y="1"/>
                    </a:lnTo>
                    <a:close/>
                  </a:path>
                </a:pathLst>
              </a:custGeom>
              <a:solidFill>
                <a:srgbClr val="2E2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7;p13">
                <a:extLst>
                  <a:ext uri="{FF2B5EF4-FFF2-40B4-BE49-F238E27FC236}">
                    <a16:creationId xmlns:a16="http://schemas.microsoft.com/office/drawing/2014/main" id="{E49FA7C8-C2E4-D26F-3B96-33BAEB20D6C2}"/>
                  </a:ext>
                </a:extLst>
              </p:cNvPr>
              <p:cNvSpPr/>
              <p:nvPr/>
            </p:nvSpPr>
            <p:spPr>
              <a:xfrm>
                <a:off x="5763928" y="1600667"/>
                <a:ext cx="597361" cy="2495085"/>
              </a:xfrm>
              <a:custGeom>
                <a:avLst/>
                <a:gdLst/>
                <a:ahLst/>
                <a:cxnLst/>
                <a:rect l="l" t="t" r="r" b="b"/>
                <a:pathLst>
                  <a:path w="7968" h="33280" extrusionOk="0">
                    <a:moveTo>
                      <a:pt x="7968" y="1"/>
                    </a:moveTo>
                    <a:lnTo>
                      <a:pt x="0" y="33280"/>
                    </a:lnTo>
                    <a:lnTo>
                      <a:pt x="3474" y="33280"/>
                    </a:lnTo>
                    <a:lnTo>
                      <a:pt x="7968" y="14527"/>
                    </a:lnTo>
                    <a:lnTo>
                      <a:pt x="7968" y="1"/>
                    </a:lnTo>
                    <a:close/>
                  </a:path>
                </a:pathLst>
              </a:custGeom>
              <a:solidFill>
                <a:srgbClr val="2E2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8;p13">
                <a:extLst>
                  <a:ext uri="{FF2B5EF4-FFF2-40B4-BE49-F238E27FC236}">
                    <a16:creationId xmlns:a16="http://schemas.microsoft.com/office/drawing/2014/main" id="{70058EEA-4A23-E3FB-0163-88D81DE43ABF}"/>
                  </a:ext>
                </a:extLst>
              </p:cNvPr>
              <p:cNvSpPr/>
              <p:nvPr/>
            </p:nvSpPr>
            <p:spPr>
              <a:xfrm>
                <a:off x="2911136" y="1426734"/>
                <a:ext cx="3153313" cy="2563385"/>
              </a:xfrm>
              <a:custGeom>
                <a:avLst/>
                <a:gdLst/>
                <a:ahLst/>
                <a:cxnLst/>
                <a:rect l="l" t="t" r="r" b="b"/>
                <a:pathLst>
                  <a:path w="42061" h="34191" extrusionOk="0">
                    <a:moveTo>
                      <a:pt x="1700" y="1"/>
                    </a:moveTo>
                    <a:cubicBezTo>
                      <a:pt x="765" y="1"/>
                      <a:pt x="0" y="754"/>
                      <a:pt x="0" y="1701"/>
                    </a:cubicBezTo>
                    <a:lnTo>
                      <a:pt x="0" y="32490"/>
                    </a:lnTo>
                    <a:cubicBezTo>
                      <a:pt x="0" y="33426"/>
                      <a:pt x="765" y="34191"/>
                      <a:pt x="1700" y="34191"/>
                    </a:cubicBezTo>
                    <a:lnTo>
                      <a:pt x="40360" y="34191"/>
                    </a:lnTo>
                    <a:cubicBezTo>
                      <a:pt x="40457" y="34191"/>
                      <a:pt x="40554" y="34179"/>
                      <a:pt x="40639" y="34154"/>
                    </a:cubicBezTo>
                    <a:cubicBezTo>
                      <a:pt x="41004" y="34094"/>
                      <a:pt x="41332" y="33936"/>
                      <a:pt x="41575" y="33669"/>
                    </a:cubicBezTo>
                    <a:cubicBezTo>
                      <a:pt x="41878" y="33365"/>
                      <a:pt x="42060" y="32940"/>
                      <a:pt x="42060" y="32490"/>
                    </a:cubicBezTo>
                    <a:lnTo>
                      <a:pt x="42060" y="1701"/>
                    </a:lnTo>
                    <a:cubicBezTo>
                      <a:pt x="42060" y="754"/>
                      <a:pt x="41295" y="1"/>
                      <a:pt x="40360" y="1"/>
                    </a:cubicBezTo>
                    <a:close/>
                  </a:path>
                </a:pathLst>
              </a:custGeom>
              <a:solidFill>
                <a:srgbClr val="DCD7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9;p13">
                <a:extLst>
                  <a:ext uri="{FF2B5EF4-FFF2-40B4-BE49-F238E27FC236}">
                    <a16:creationId xmlns:a16="http://schemas.microsoft.com/office/drawing/2014/main" id="{1756DA45-FA5B-1334-B6D0-CEE545EADEBE}"/>
                  </a:ext>
                </a:extLst>
              </p:cNvPr>
              <p:cNvSpPr/>
              <p:nvPr/>
            </p:nvSpPr>
            <p:spPr>
              <a:xfrm>
                <a:off x="6114492" y="2616902"/>
                <a:ext cx="182177" cy="182183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430" extrusionOk="0">
                    <a:moveTo>
                      <a:pt x="1215" y="0"/>
                    </a:moveTo>
                    <a:cubicBezTo>
                      <a:pt x="535" y="0"/>
                      <a:pt x="0" y="547"/>
                      <a:pt x="0" y="1215"/>
                    </a:cubicBezTo>
                    <a:cubicBezTo>
                      <a:pt x="0" y="1883"/>
                      <a:pt x="535" y="2429"/>
                      <a:pt x="1215" y="2429"/>
                    </a:cubicBezTo>
                    <a:cubicBezTo>
                      <a:pt x="1883" y="2429"/>
                      <a:pt x="2429" y="1883"/>
                      <a:pt x="2429" y="1215"/>
                    </a:cubicBezTo>
                    <a:cubicBezTo>
                      <a:pt x="2429" y="547"/>
                      <a:pt x="1883" y="0"/>
                      <a:pt x="1215" y="0"/>
                    </a:cubicBezTo>
                    <a:close/>
                  </a:path>
                </a:pathLst>
              </a:custGeom>
              <a:solidFill>
                <a:srgbClr val="535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;p13">
                <a:extLst>
                  <a:ext uri="{FF2B5EF4-FFF2-40B4-BE49-F238E27FC236}">
                    <a16:creationId xmlns:a16="http://schemas.microsoft.com/office/drawing/2014/main" id="{F6A6AD9A-CF46-6DCB-9A3B-B1817D32AC23}"/>
                  </a:ext>
                </a:extLst>
              </p:cNvPr>
              <p:cNvSpPr/>
              <p:nvPr/>
            </p:nvSpPr>
            <p:spPr>
              <a:xfrm>
                <a:off x="5515325" y="2096002"/>
                <a:ext cx="549155" cy="42884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72" extrusionOk="0">
                    <a:moveTo>
                      <a:pt x="365" y="1"/>
                    </a:moveTo>
                    <a:cubicBezTo>
                      <a:pt x="1" y="1"/>
                      <a:pt x="1" y="572"/>
                      <a:pt x="365" y="572"/>
                    </a:cubicBezTo>
                    <a:lnTo>
                      <a:pt x="7324" y="572"/>
                    </a:lnTo>
                    <a:lnTo>
                      <a:pt x="7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1;p13">
                <a:extLst>
                  <a:ext uri="{FF2B5EF4-FFF2-40B4-BE49-F238E27FC236}">
                    <a16:creationId xmlns:a16="http://schemas.microsoft.com/office/drawing/2014/main" id="{69162535-5AFD-672F-0F3B-1530E3EB21A9}"/>
                  </a:ext>
                </a:extLst>
              </p:cNvPr>
              <p:cNvSpPr/>
              <p:nvPr/>
            </p:nvSpPr>
            <p:spPr>
              <a:xfrm>
                <a:off x="3320852" y="2964693"/>
                <a:ext cx="881497" cy="173112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2309" extrusionOk="0">
                    <a:moveTo>
                      <a:pt x="11721" y="1"/>
                    </a:moveTo>
                    <a:lnTo>
                      <a:pt x="9790" y="13"/>
                    </a:lnTo>
                    <a:cubicBezTo>
                      <a:pt x="9243" y="219"/>
                      <a:pt x="8685" y="402"/>
                      <a:pt x="8126" y="572"/>
                    </a:cubicBezTo>
                    <a:cubicBezTo>
                      <a:pt x="6759" y="961"/>
                      <a:pt x="5354" y="1150"/>
                      <a:pt x="3947" y="1150"/>
                    </a:cubicBezTo>
                    <a:cubicBezTo>
                      <a:pt x="3554" y="1150"/>
                      <a:pt x="3162" y="1135"/>
                      <a:pt x="2770" y="1106"/>
                    </a:cubicBezTo>
                    <a:cubicBezTo>
                      <a:pt x="1835" y="1045"/>
                      <a:pt x="912" y="912"/>
                      <a:pt x="1" y="705"/>
                    </a:cubicBezTo>
                    <a:lnTo>
                      <a:pt x="1" y="705"/>
                    </a:lnTo>
                    <a:lnTo>
                      <a:pt x="13" y="2308"/>
                    </a:lnTo>
                    <a:lnTo>
                      <a:pt x="11758" y="2151"/>
                    </a:lnTo>
                    <a:lnTo>
                      <a:pt x="11721" y="1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;p13">
                <a:extLst>
                  <a:ext uri="{FF2B5EF4-FFF2-40B4-BE49-F238E27FC236}">
                    <a16:creationId xmlns:a16="http://schemas.microsoft.com/office/drawing/2014/main" id="{F8A10B1F-1D62-05B4-6001-247930122DD4}"/>
                  </a:ext>
                </a:extLst>
              </p:cNvPr>
              <p:cNvSpPr/>
              <p:nvPr/>
            </p:nvSpPr>
            <p:spPr>
              <a:xfrm>
                <a:off x="5264022" y="1684485"/>
                <a:ext cx="209466" cy="66658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8891" extrusionOk="0">
                    <a:moveTo>
                      <a:pt x="0" y="0"/>
                    </a:moveTo>
                    <a:lnTo>
                      <a:pt x="0" y="8891"/>
                    </a:lnTo>
                    <a:lnTo>
                      <a:pt x="2794" y="8891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;p13">
                <a:extLst>
                  <a:ext uri="{FF2B5EF4-FFF2-40B4-BE49-F238E27FC236}">
                    <a16:creationId xmlns:a16="http://schemas.microsoft.com/office/drawing/2014/main" id="{9FFC6A48-FC9F-A090-2CBD-07C5E7977BE9}"/>
                  </a:ext>
                </a:extLst>
              </p:cNvPr>
              <p:cNvSpPr/>
              <p:nvPr/>
            </p:nvSpPr>
            <p:spPr>
              <a:xfrm>
                <a:off x="2912035" y="2684451"/>
                <a:ext cx="3150614" cy="343749"/>
              </a:xfrm>
              <a:custGeom>
                <a:avLst/>
                <a:gdLst/>
                <a:ahLst/>
                <a:cxnLst/>
                <a:rect l="l" t="t" r="r" b="b"/>
                <a:pathLst>
                  <a:path w="42025" h="4585" extrusionOk="0">
                    <a:moveTo>
                      <a:pt x="23048" y="1"/>
                    </a:moveTo>
                    <a:cubicBezTo>
                      <a:pt x="21911" y="1"/>
                      <a:pt x="20763" y="146"/>
                      <a:pt x="19603" y="496"/>
                    </a:cubicBezTo>
                    <a:cubicBezTo>
                      <a:pt x="19300" y="593"/>
                      <a:pt x="19008" y="678"/>
                      <a:pt x="18729" y="775"/>
                    </a:cubicBezTo>
                    <a:cubicBezTo>
                      <a:pt x="18279" y="921"/>
                      <a:pt x="17842" y="1079"/>
                      <a:pt x="17405" y="1249"/>
                    </a:cubicBezTo>
                    <a:cubicBezTo>
                      <a:pt x="14976" y="2136"/>
                      <a:pt x="12620" y="3217"/>
                      <a:pt x="9960" y="3314"/>
                    </a:cubicBezTo>
                    <a:cubicBezTo>
                      <a:pt x="9782" y="3320"/>
                      <a:pt x="9605" y="3323"/>
                      <a:pt x="9428" y="3323"/>
                    </a:cubicBezTo>
                    <a:cubicBezTo>
                      <a:pt x="7869" y="3323"/>
                      <a:pt x="6314" y="3088"/>
                      <a:pt x="4798" y="2706"/>
                    </a:cubicBezTo>
                    <a:cubicBezTo>
                      <a:pt x="4312" y="2585"/>
                      <a:pt x="3838" y="2464"/>
                      <a:pt x="3377" y="2306"/>
                    </a:cubicBezTo>
                    <a:cubicBezTo>
                      <a:pt x="2235" y="1953"/>
                      <a:pt x="1105" y="1528"/>
                      <a:pt x="0" y="1079"/>
                    </a:cubicBezTo>
                    <a:lnTo>
                      <a:pt x="0" y="2427"/>
                    </a:lnTo>
                    <a:cubicBezTo>
                      <a:pt x="1190" y="2901"/>
                      <a:pt x="2405" y="3338"/>
                      <a:pt x="3632" y="3690"/>
                    </a:cubicBezTo>
                    <a:cubicBezTo>
                      <a:pt x="4105" y="3824"/>
                      <a:pt x="4579" y="3945"/>
                      <a:pt x="5041" y="4055"/>
                    </a:cubicBezTo>
                    <a:cubicBezTo>
                      <a:pt x="6097" y="4298"/>
                      <a:pt x="7142" y="4468"/>
                      <a:pt x="8223" y="4540"/>
                    </a:cubicBezTo>
                    <a:cubicBezTo>
                      <a:pt x="8615" y="4570"/>
                      <a:pt x="9008" y="4584"/>
                      <a:pt x="9401" y="4584"/>
                    </a:cubicBezTo>
                    <a:cubicBezTo>
                      <a:pt x="10811" y="4584"/>
                      <a:pt x="12221" y="4395"/>
                      <a:pt x="13579" y="4006"/>
                    </a:cubicBezTo>
                    <a:cubicBezTo>
                      <a:pt x="14879" y="3642"/>
                      <a:pt x="16142" y="3107"/>
                      <a:pt x="17417" y="2609"/>
                    </a:cubicBezTo>
                    <a:cubicBezTo>
                      <a:pt x="17794" y="2464"/>
                      <a:pt x="18158" y="2318"/>
                      <a:pt x="18547" y="2184"/>
                    </a:cubicBezTo>
                    <a:cubicBezTo>
                      <a:pt x="18595" y="2160"/>
                      <a:pt x="18680" y="2136"/>
                      <a:pt x="18741" y="2111"/>
                    </a:cubicBezTo>
                    <a:cubicBezTo>
                      <a:pt x="20193" y="1590"/>
                      <a:pt x="21675" y="1252"/>
                      <a:pt x="23224" y="1252"/>
                    </a:cubicBezTo>
                    <a:cubicBezTo>
                      <a:pt x="23373" y="1252"/>
                      <a:pt x="23522" y="1255"/>
                      <a:pt x="23672" y="1261"/>
                    </a:cubicBezTo>
                    <a:cubicBezTo>
                      <a:pt x="24632" y="1310"/>
                      <a:pt x="25567" y="1455"/>
                      <a:pt x="26514" y="1686"/>
                    </a:cubicBezTo>
                    <a:cubicBezTo>
                      <a:pt x="26866" y="1759"/>
                      <a:pt x="27231" y="1856"/>
                      <a:pt x="27571" y="1953"/>
                    </a:cubicBezTo>
                    <a:cubicBezTo>
                      <a:pt x="28093" y="2099"/>
                      <a:pt x="28603" y="2257"/>
                      <a:pt x="29113" y="2415"/>
                    </a:cubicBezTo>
                    <a:cubicBezTo>
                      <a:pt x="30146" y="2731"/>
                      <a:pt x="31178" y="3083"/>
                      <a:pt x="32210" y="3387"/>
                    </a:cubicBezTo>
                    <a:cubicBezTo>
                      <a:pt x="32648" y="3508"/>
                      <a:pt x="33085" y="3630"/>
                      <a:pt x="33522" y="3739"/>
                    </a:cubicBezTo>
                    <a:cubicBezTo>
                      <a:pt x="33826" y="3812"/>
                      <a:pt x="34129" y="3872"/>
                      <a:pt x="34433" y="3933"/>
                    </a:cubicBezTo>
                    <a:cubicBezTo>
                      <a:pt x="35045" y="4052"/>
                      <a:pt x="35644" y="4111"/>
                      <a:pt x="36234" y="4111"/>
                    </a:cubicBezTo>
                    <a:cubicBezTo>
                      <a:pt x="37460" y="4111"/>
                      <a:pt x="38649" y="3855"/>
                      <a:pt x="39838" y="3338"/>
                    </a:cubicBezTo>
                    <a:cubicBezTo>
                      <a:pt x="40567" y="3022"/>
                      <a:pt x="41320" y="2658"/>
                      <a:pt x="42024" y="2257"/>
                    </a:cubicBezTo>
                    <a:lnTo>
                      <a:pt x="42024" y="775"/>
                    </a:lnTo>
                    <a:cubicBezTo>
                      <a:pt x="41417" y="1152"/>
                      <a:pt x="40797" y="1492"/>
                      <a:pt x="40166" y="1808"/>
                    </a:cubicBezTo>
                    <a:cubicBezTo>
                      <a:pt x="38864" y="2459"/>
                      <a:pt x="37569" y="2860"/>
                      <a:pt x="36184" y="2860"/>
                    </a:cubicBezTo>
                    <a:cubicBezTo>
                      <a:pt x="35759" y="2860"/>
                      <a:pt x="35327" y="2823"/>
                      <a:pt x="34882" y="2743"/>
                    </a:cubicBezTo>
                    <a:cubicBezTo>
                      <a:pt x="34421" y="2658"/>
                      <a:pt x="33984" y="2561"/>
                      <a:pt x="33522" y="2439"/>
                    </a:cubicBezTo>
                    <a:cubicBezTo>
                      <a:pt x="33085" y="2318"/>
                      <a:pt x="32648" y="2196"/>
                      <a:pt x="32210" y="2063"/>
                    </a:cubicBezTo>
                    <a:cubicBezTo>
                      <a:pt x="31372" y="1808"/>
                      <a:pt x="30571" y="1528"/>
                      <a:pt x="29745" y="1273"/>
                    </a:cubicBezTo>
                    <a:cubicBezTo>
                      <a:pt x="28968" y="1030"/>
                      <a:pt x="28202" y="800"/>
                      <a:pt x="27425" y="605"/>
                    </a:cubicBezTo>
                    <a:cubicBezTo>
                      <a:pt x="27073" y="520"/>
                      <a:pt x="26708" y="435"/>
                      <a:pt x="26356" y="362"/>
                    </a:cubicBezTo>
                    <a:cubicBezTo>
                      <a:pt x="25263" y="140"/>
                      <a:pt x="24160" y="1"/>
                      <a:pt x="23048" y="1"/>
                    </a:cubicBezTo>
                    <a:close/>
                  </a:path>
                </a:pathLst>
              </a:custGeom>
              <a:solidFill>
                <a:srgbClr val="35A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4;p13">
                <a:extLst>
                  <a:ext uri="{FF2B5EF4-FFF2-40B4-BE49-F238E27FC236}">
                    <a16:creationId xmlns:a16="http://schemas.microsoft.com/office/drawing/2014/main" id="{8638D5C1-6A53-3C12-1B6A-D39ACFB7B899}"/>
                  </a:ext>
                </a:extLst>
              </p:cNvPr>
              <p:cNvSpPr/>
              <p:nvPr/>
            </p:nvSpPr>
            <p:spPr>
              <a:xfrm>
                <a:off x="3193401" y="1735465"/>
                <a:ext cx="1097261" cy="42884"/>
              </a:xfrm>
              <a:custGeom>
                <a:avLst/>
                <a:gdLst/>
                <a:ahLst/>
                <a:cxnLst/>
                <a:rect l="l" t="t" r="r" b="b"/>
                <a:pathLst>
                  <a:path w="14636" h="572" extrusionOk="0">
                    <a:moveTo>
                      <a:pt x="365" y="0"/>
                    </a:moveTo>
                    <a:cubicBezTo>
                      <a:pt x="0" y="0"/>
                      <a:pt x="0" y="571"/>
                      <a:pt x="365" y="571"/>
                    </a:cubicBezTo>
                    <a:lnTo>
                      <a:pt x="14271" y="571"/>
                    </a:lnTo>
                    <a:cubicBezTo>
                      <a:pt x="14636" y="571"/>
                      <a:pt x="14636" y="0"/>
                      <a:pt x="14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5;p13">
                <a:extLst>
                  <a:ext uri="{FF2B5EF4-FFF2-40B4-BE49-F238E27FC236}">
                    <a16:creationId xmlns:a16="http://schemas.microsoft.com/office/drawing/2014/main" id="{1969DF23-7282-5E9A-A03F-9B36E70EF035}"/>
                  </a:ext>
                </a:extLst>
              </p:cNvPr>
              <p:cNvSpPr/>
              <p:nvPr/>
            </p:nvSpPr>
            <p:spPr>
              <a:xfrm>
                <a:off x="4887968" y="2711590"/>
                <a:ext cx="91089" cy="11845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580" extrusionOk="0">
                    <a:moveTo>
                      <a:pt x="0" y="0"/>
                    </a:moveTo>
                    <a:lnTo>
                      <a:pt x="158" y="1312"/>
                    </a:lnTo>
                    <a:cubicBezTo>
                      <a:pt x="510" y="1385"/>
                      <a:pt x="875" y="1470"/>
                      <a:pt x="1215" y="1579"/>
                    </a:cubicBezTo>
                    <a:lnTo>
                      <a:pt x="1069" y="243"/>
                    </a:lnTo>
                    <a:cubicBezTo>
                      <a:pt x="717" y="158"/>
                      <a:pt x="352" y="73"/>
                      <a:pt x="0" y="0"/>
                    </a:cubicBezTo>
                    <a:close/>
                  </a:path>
                </a:pathLst>
              </a:custGeom>
              <a:solidFill>
                <a:srgbClr val="2374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6;p13">
                <a:extLst>
                  <a:ext uri="{FF2B5EF4-FFF2-40B4-BE49-F238E27FC236}">
                    <a16:creationId xmlns:a16="http://schemas.microsoft.com/office/drawing/2014/main" id="{91B161BC-2E8F-01CC-1EF4-B8E081895D8C}"/>
                  </a:ext>
                </a:extLst>
              </p:cNvPr>
              <p:cNvSpPr/>
              <p:nvPr/>
            </p:nvSpPr>
            <p:spPr>
              <a:xfrm>
                <a:off x="4842386" y="2136561"/>
                <a:ext cx="186300" cy="1283079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7114" extrusionOk="0">
                    <a:moveTo>
                      <a:pt x="274" y="0"/>
                    </a:moveTo>
                    <a:cubicBezTo>
                      <a:pt x="132" y="0"/>
                      <a:pt x="1" y="91"/>
                      <a:pt x="25" y="274"/>
                    </a:cubicBezTo>
                    <a:cubicBezTo>
                      <a:pt x="560" y="5120"/>
                      <a:pt x="1118" y="9954"/>
                      <a:pt x="1653" y="14788"/>
                    </a:cubicBezTo>
                    <a:lnTo>
                      <a:pt x="1884" y="16840"/>
                    </a:lnTo>
                    <a:cubicBezTo>
                      <a:pt x="1908" y="17022"/>
                      <a:pt x="2063" y="17114"/>
                      <a:pt x="2207" y="17114"/>
                    </a:cubicBezTo>
                    <a:cubicBezTo>
                      <a:pt x="2351" y="17114"/>
                      <a:pt x="2485" y="17022"/>
                      <a:pt x="2467" y="16840"/>
                    </a:cubicBezTo>
                    <a:cubicBezTo>
                      <a:pt x="1920" y="11994"/>
                      <a:pt x="1373" y="7172"/>
                      <a:pt x="827" y="2326"/>
                    </a:cubicBezTo>
                    <a:lnTo>
                      <a:pt x="596" y="274"/>
                    </a:lnTo>
                    <a:cubicBezTo>
                      <a:pt x="572" y="91"/>
                      <a:pt x="417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7;p13">
                <a:extLst>
                  <a:ext uri="{FF2B5EF4-FFF2-40B4-BE49-F238E27FC236}">
                    <a16:creationId xmlns:a16="http://schemas.microsoft.com/office/drawing/2014/main" id="{DCD9610F-C4D0-BC7F-583F-ECF9E8D2DEA0}"/>
                  </a:ext>
                </a:extLst>
              </p:cNvPr>
              <p:cNvSpPr/>
              <p:nvPr/>
            </p:nvSpPr>
            <p:spPr>
              <a:xfrm>
                <a:off x="3230737" y="3157744"/>
                <a:ext cx="1059026" cy="43784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584" extrusionOk="0">
                    <a:moveTo>
                      <a:pt x="365" y="1"/>
                    </a:moveTo>
                    <a:cubicBezTo>
                      <a:pt x="0" y="1"/>
                      <a:pt x="0" y="584"/>
                      <a:pt x="365" y="584"/>
                    </a:cubicBezTo>
                    <a:lnTo>
                      <a:pt x="13761" y="584"/>
                    </a:lnTo>
                    <a:cubicBezTo>
                      <a:pt x="14126" y="584"/>
                      <a:pt x="14126" y="1"/>
                      <a:pt x="13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8;p13">
                <a:extLst>
                  <a:ext uri="{FF2B5EF4-FFF2-40B4-BE49-F238E27FC236}">
                    <a16:creationId xmlns:a16="http://schemas.microsoft.com/office/drawing/2014/main" id="{2D2A498D-2289-C167-9F49-D8C659591D03}"/>
                  </a:ext>
                </a:extLst>
              </p:cNvPr>
              <p:cNvSpPr/>
              <p:nvPr/>
            </p:nvSpPr>
            <p:spPr>
              <a:xfrm>
                <a:off x="3342743" y="3640334"/>
                <a:ext cx="947021" cy="43784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584" extrusionOk="0">
                    <a:moveTo>
                      <a:pt x="364" y="1"/>
                    </a:moveTo>
                    <a:cubicBezTo>
                      <a:pt x="0" y="13"/>
                      <a:pt x="0" y="584"/>
                      <a:pt x="364" y="584"/>
                    </a:cubicBezTo>
                    <a:lnTo>
                      <a:pt x="12267" y="584"/>
                    </a:lnTo>
                    <a:cubicBezTo>
                      <a:pt x="12632" y="584"/>
                      <a:pt x="12632" y="1"/>
                      <a:pt x="1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9;p13">
                <a:extLst>
                  <a:ext uri="{FF2B5EF4-FFF2-40B4-BE49-F238E27FC236}">
                    <a16:creationId xmlns:a16="http://schemas.microsoft.com/office/drawing/2014/main" id="{0AE7DF75-6AF0-931D-38CC-6B38BADB1AC3}"/>
                  </a:ext>
                </a:extLst>
              </p:cNvPr>
              <p:cNvSpPr/>
              <p:nvPr/>
            </p:nvSpPr>
            <p:spPr>
              <a:xfrm>
                <a:off x="3164238" y="2170223"/>
                <a:ext cx="739429" cy="572415"/>
              </a:xfrm>
              <a:custGeom>
                <a:avLst/>
                <a:gdLst/>
                <a:ahLst/>
                <a:cxnLst/>
                <a:rect l="l" t="t" r="r" b="b"/>
                <a:pathLst>
                  <a:path w="9863" h="7635" extrusionOk="0">
                    <a:moveTo>
                      <a:pt x="9577" y="1"/>
                    </a:moveTo>
                    <a:cubicBezTo>
                      <a:pt x="9435" y="1"/>
                      <a:pt x="9292" y="92"/>
                      <a:pt x="9292" y="274"/>
                    </a:cubicBezTo>
                    <a:lnTo>
                      <a:pt x="9292" y="7051"/>
                    </a:lnTo>
                    <a:lnTo>
                      <a:pt x="377" y="7051"/>
                    </a:lnTo>
                    <a:cubicBezTo>
                      <a:pt x="1" y="7051"/>
                      <a:pt x="1" y="7634"/>
                      <a:pt x="377" y="7634"/>
                    </a:cubicBezTo>
                    <a:lnTo>
                      <a:pt x="9571" y="7634"/>
                    </a:lnTo>
                    <a:cubicBezTo>
                      <a:pt x="9729" y="7634"/>
                      <a:pt x="9863" y="7501"/>
                      <a:pt x="9863" y="7343"/>
                    </a:cubicBezTo>
                    <a:lnTo>
                      <a:pt x="9863" y="274"/>
                    </a:lnTo>
                    <a:cubicBezTo>
                      <a:pt x="9863" y="92"/>
                      <a:pt x="9720" y="1"/>
                      <a:pt x="9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0;p13">
                <a:extLst>
                  <a:ext uri="{FF2B5EF4-FFF2-40B4-BE49-F238E27FC236}">
                    <a16:creationId xmlns:a16="http://schemas.microsoft.com/office/drawing/2014/main" id="{8D3DEACB-6143-A8C7-7E37-4A9ED3D262B6}"/>
                  </a:ext>
                </a:extLst>
              </p:cNvPr>
              <p:cNvSpPr/>
              <p:nvPr/>
            </p:nvSpPr>
            <p:spPr>
              <a:xfrm>
                <a:off x="5373255" y="3179636"/>
                <a:ext cx="692123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742" extrusionOk="0">
                    <a:moveTo>
                      <a:pt x="365" y="0"/>
                    </a:moveTo>
                    <a:cubicBezTo>
                      <a:pt x="1" y="0"/>
                      <a:pt x="1" y="571"/>
                      <a:pt x="377" y="571"/>
                    </a:cubicBezTo>
                    <a:cubicBezTo>
                      <a:pt x="3329" y="632"/>
                      <a:pt x="6280" y="680"/>
                      <a:pt x="9232" y="741"/>
                    </a:cubicBezTo>
                    <a:lnTo>
                      <a:pt x="9232" y="158"/>
                    </a:lnTo>
                    <a:cubicBezTo>
                      <a:pt x="6730" y="122"/>
                      <a:pt x="4240" y="73"/>
                      <a:pt x="1726" y="24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1;p13">
                <a:extLst>
                  <a:ext uri="{FF2B5EF4-FFF2-40B4-BE49-F238E27FC236}">
                    <a16:creationId xmlns:a16="http://schemas.microsoft.com/office/drawing/2014/main" id="{784BDEC2-4183-1DD9-E5A8-64D47A157CFB}"/>
                  </a:ext>
                </a:extLst>
              </p:cNvPr>
              <p:cNvSpPr/>
              <p:nvPr/>
            </p:nvSpPr>
            <p:spPr>
              <a:xfrm>
                <a:off x="3165137" y="2738880"/>
                <a:ext cx="2260121" cy="247784"/>
              </a:xfrm>
              <a:custGeom>
                <a:avLst/>
                <a:gdLst/>
                <a:ahLst/>
                <a:cxnLst/>
                <a:rect l="l" t="t" r="r" b="b"/>
                <a:pathLst>
                  <a:path w="30147" h="3305" extrusionOk="0">
                    <a:moveTo>
                      <a:pt x="15365" y="1"/>
                    </a:moveTo>
                    <a:cubicBezTo>
                      <a:pt x="14916" y="159"/>
                      <a:pt x="14478" y="304"/>
                      <a:pt x="14041" y="474"/>
                    </a:cubicBezTo>
                    <a:lnTo>
                      <a:pt x="14041" y="1835"/>
                    </a:lnTo>
                    <a:cubicBezTo>
                      <a:pt x="14418" y="1689"/>
                      <a:pt x="14782" y="1555"/>
                      <a:pt x="15171" y="1410"/>
                    </a:cubicBezTo>
                    <a:cubicBezTo>
                      <a:pt x="15219" y="1397"/>
                      <a:pt x="15292" y="1373"/>
                      <a:pt x="15365" y="1349"/>
                    </a:cubicBezTo>
                    <a:lnTo>
                      <a:pt x="15365" y="1"/>
                    </a:lnTo>
                    <a:close/>
                    <a:moveTo>
                      <a:pt x="28834" y="1300"/>
                    </a:moveTo>
                    <a:lnTo>
                      <a:pt x="28834" y="2624"/>
                    </a:lnTo>
                    <a:cubicBezTo>
                      <a:pt x="29272" y="2770"/>
                      <a:pt x="29709" y="2891"/>
                      <a:pt x="30146" y="2989"/>
                    </a:cubicBezTo>
                    <a:lnTo>
                      <a:pt x="30146" y="1689"/>
                    </a:lnTo>
                    <a:cubicBezTo>
                      <a:pt x="29709" y="1580"/>
                      <a:pt x="29272" y="1446"/>
                      <a:pt x="28834" y="1300"/>
                    </a:cubicBezTo>
                    <a:close/>
                    <a:moveTo>
                      <a:pt x="13" y="1568"/>
                    </a:moveTo>
                    <a:cubicBezTo>
                      <a:pt x="1" y="1568"/>
                      <a:pt x="1" y="1568"/>
                      <a:pt x="13" y="1580"/>
                    </a:cubicBezTo>
                    <a:cubicBezTo>
                      <a:pt x="61" y="1859"/>
                      <a:pt x="122" y="2114"/>
                      <a:pt x="171" y="2381"/>
                    </a:cubicBezTo>
                    <a:lnTo>
                      <a:pt x="268" y="2940"/>
                    </a:lnTo>
                    <a:cubicBezTo>
                      <a:pt x="742" y="3086"/>
                      <a:pt x="1215" y="3207"/>
                      <a:pt x="1689" y="3304"/>
                    </a:cubicBezTo>
                    <a:lnTo>
                      <a:pt x="1446" y="1956"/>
                    </a:lnTo>
                    <a:cubicBezTo>
                      <a:pt x="972" y="1835"/>
                      <a:pt x="487" y="1701"/>
                      <a:pt x="13" y="1568"/>
                    </a:cubicBezTo>
                    <a:close/>
                  </a:path>
                </a:pathLst>
              </a:custGeom>
              <a:solidFill>
                <a:srgbClr val="2374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;p13">
                <a:extLst>
                  <a:ext uri="{FF2B5EF4-FFF2-40B4-BE49-F238E27FC236}">
                    <a16:creationId xmlns:a16="http://schemas.microsoft.com/office/drawing/2014/main" id="{185F56A8-6590-D66F-53A6-DD3CD0C70659}"/>
                  </a:ext>
                </a:extLst>
              </p:cNvPr>
              <p:cNvSpPr/>
              <p:nvPr/>
            </p:nvSpPr>
            <p:spPr>
              <a:xfrm>
                <a:off x="2912035" y="1426734"/>
                <a:ext cx="3115978" cy="2563385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34191" extrusionOk="0">
                    <a:moveTo>
                      <a:pt x="34737" y="2685"/>
                    </a:moveTo>
                    <a:lnTo>
                      <a:pt x="34737" y="13082"/>
                    </a:lnTo>
                    <a:lnTo>
                      <a:pt x="31093" y="13082"/>
                    </a:lnTo>
                    <a:cubicBezTo>
                      <a:pt x="29684" y="12049"/>
                      <a:pt x="28275" y="11005"/>
                      <a:pt x="26866" y="9972"/>
                    </a:cubicBezTo>
                    <a:lnTo>
                      <a:pt x="26866" y="2685"/>
                    </a:lnTo>
                    <a:close/>
                    <a:moveTo>
                      <a:pt x="26259" y="10628"/>
                    </a:moveTo>
                    <a:cubicBezTo>
                      <a:pt x="26405" y="10750"/>
                      <a:pt x="26599" y="10871"/>
                      <a:pt x="26757" y="10956"/>
                    </a:cubicBezTo>
                    <a:cubicBezTo>
                      <a:pt x="27243" y="11308"/>
                      <a:pt x="27704" y="11673"/>
                      <a:pt x="28202" y="12025"/>
                    </a:cubicBezTo>
                    <a:cubicBezTo>
                      <a:pt x="29016" y="12632"/>
                      <a:pt x="29854" y="13240"/>
                      <a:pt x="30668" y="13847"/>
                    </a:cubicBezTo>
                    <a:cubicBezTo>
                      <a:pt x="30704" y="13871"/>
                      <a:pt x="30729" y="13895"/>
                      <a:pt x="30777" y="13920"/>
                    </a:cubicBezTo>
                    <a:cubicBezTo>
                      <a:pt x="30841" y="13955"/>
                      <a:pt x="30905" y="13974"/>
                      <a:pt x="30963" y="13974"/>
                    </a:cubicBezTo>
                    <a:cubicBezTo>
                      <a:pt x="31006" y="13974"/>
                      <a:pt x="31045" y="13964"/>
                      <a:pt x="31081" y="13944"/>
                    </a:cubicBezTo>
                    <a:lnTo>
                      <a:pt x="32453" y="13944"/>
                    </a:lnTo>
                    <a:lnTo>
                      <a:pt x="32453" y="28288"/>
                    </a:lnTo>
                    <a:cubicBezTo>
                      <a:pt x="30959" y="27401"/>
                      <a:pt x="29490" y="26539"/>
                      <a:pt x="27996" y="25652"/>
                    </a:cubicBezTo>
                    <a:cubicBezTo>
                      <a:pt x="27729" y="25495"/>
                      <a:pt x="27437" y="25324"/>
                      <a:pt x="27170" y="25167"/>
                    </a:cubicBezTo>
                    <a:cubicBezTo>
                      <a:pt x="26320" y="24669"/>
                      <a:pt x="25482" y="24171"/>
                      <a:pt x="24632" y="23685"/>
                    </a:cubicBezTo>
                    <a:cubicBezTo>
                      <a:pt x="24462" y="23588"/>
                      <a:pt x="24291" y="23490"/>
                      <a:pt x="24146" y="23393"/>
                    </a:cubicBezTo>
                    <a:cubicBezTo>
                      <a:pt x="23198" y="22835"/>
                      <a:pt x="22263" y="22288"/>
                      <a:pt x="21316" y="21729"/>
                    </a:cubicBezTo>
                    <a:cubicBezTo>
                      <a:pt x="20381" y="21159"/>
                      <a:pt x="19433" y="20612"/>
                      <a:pt x="18498" y="20053"/>
                    </a:cubicBezTo>
                    <a:lnTo>
                      <a:pt x="18498" y="10628"/>
                    </a:lnTo>
                    <a:close/>
                    <a:moveTo>
                      <a:pt x="3304" y="1"/>
                    </a:moveTo>
                    <a:lnTo>
                      <a:pt x="3304" y="9742"/>
                    </a:lnTo>
                    <a:lnTo>
                      <a:pt x="0" y="9742"/>
                    </a:lnTo>
                    <a:lnTo>
                      <a:pt x="0" y="10604"/>
                    </a:lnTo>
                    <a:lnTo>
                      <a:pt x="3304" y="10604"/>
                    </a:lnTo>
                    <a:lnTo>
                      <a:pt x="3304" y="15620"/>
                    </a:lnTo>
                    <a:cubicBezTo>
                      <a:pt x="3304" y="16215"/>
                      <a:pt x="3231" y="16835"/>
                      <a:pt x="3316" y="17406"/>
                    </a:cubicBezTo>
                    <a:cubicBezTo>
                      <a:pt x="3413" y="18219"/>
                      <a:pt x="3607" y="19033"/>
                      <a:pt x="3753" y="19835"/>
                    </a:cubicBezTo>
                    <a:cubicBezTo>
                      <a:pt x="4421" y="23527"/>
                      <a:pt x="5077" y="27219"/>
                      <a:pt x="5745" y="30911"/>
                    </a:cubicBezTo>
                    <a:lnTo>
                      <a:pt x="6340" y="34191"/>
                    </a:lnTo>
                    <a:lnTo>
                      <a:pt x="7203" y="34191"/>
                    </a:lnTo>
                    <a:cubicBezTo>
                      <a:pt x="7081" y="33523"/>
                      <a:pt x="6960" y="32867"/>
                      <a:pt x="6850" y="32199"/>
                    </a:cubicBezTo>
                    <a:cubicBezTo>
                      <a:pt x="6170" y="28385"/>
                      <a:pt x="5490" y="24559"/>
                      <a:pt x="4798" y="20746"/>
                    </a:cubicBezTo>
                    <a:cubicBezTo>
                      <a:pt x="4603" y="19665"/>
                      <a:pt x="4409" y="18572"/>
                      <a:pt x="4215" y="17491"/>
                    </a:cubicBezTo>
                    <a:cubicBezTo>
                      <a:pt x="4190" y="17406"/>
                      <a:pt x="4178" y="17321"/>
                      <a:pt x="4166" y="17248"/>
                    </a:cubicBezTo>
                    <a:lnTo>
                      <a:pt x="4166" y="10628"/>
                    </a:lnTo>
                    <a:lnTo>
                      <a:pt x="17636" y="10628"/>
                    </a:lnTo>
                    <a:lnTo>
                      <a:pt x="17636" y="34191"/>
                    </a:lnTo>
                    <a:lnTo>
                      <a:pt x="18498" y="34191"/>
                    </a:lnTo>
                    <a:lnTo>
                      <a:pt x="18498" y="21049"/>
                    </a:lnTo>
                    <a:cubicBezTo>
                      <a:pt x="18559" y="21086"/>
                      <a:pt x="18619" y="21110"/>
                      <a:pt x="18680" y="21159"/>
                    </a:cubicBezTo>
                    <a:cubicBezTo>
                      <a:pt x="19968" y="21924"/>
                      <a:pt x="21255" y="22677"/>
                      <a:pt x="22555" y="23454"/>
                    </a:cubicBezTo>
                    <a:cubicBezTo>
                      <a:pt x="23077" y="23770"/>
                      <a:pt x="23611" y="24073"/>
                      <a:pt x="24146" y="24401"/>
                    </a:cubicBezTo>
                    <a:cubicBezTo>
                      <a:pt x="24316" y="24486"/>
                      <a:pt x="24474" y="24596"/>
                      <a:pt x="24632" y="24681"/>
                    </a:cubicBezTo>
                    <a:cubicBezTo>
                      <a:pt x="24899" y="24851"/>
                      <a:pt x="25190" y="25021"/>
                      <a:pt x="25470" y="25167"/>
                    </a:cubicBezTo>
                    <a:cubicBezTo>
                      <a:pt x="25737" y="25337"/>
                      <a:pt x="26028" y="25507"/>
                      <a:pt x="26295" y="25652"/>
                    </a:cubicBezTo>
                    <a:cubicBezTo>
                      <a:pt x="29028" y="27268"/>
                      <a:pt x="31749" y="28871"/>
                      <a:pt x="34482" y="30486"/>
                    </a:cubicBezTo>
                    <a:cubicBezTo>
                      <a:pt x="36534" y="31701"/>
                      <a:pt x="38563" y="32952"/>
                      <a:pt x="40627" y="34154"/>
                    </a:cubicBezTo>
                    <a:cubicBezTo>
                      <a:pt x="40992" y="34094"/>
                      <a:pt x="41320" y="33911"/>
                      <a:pt x="41563" y="33669"/>
                    </a:cubicBezTo>
                    <a:cubicBezTo>
                      <a:pt x="39231" y="32284"/>
                      <a:pt x="36911" y="30924"/>
                      <a:pt x="34591" y="29551"/>
                    </a:cubicBezTo>
                    <a:cubicBezTo>
                      <a:pt x="34166" y="29296"/>
                      <a:pt x="33729" y="29053"/>
                      <a:pt x="33304" y="28798"/>
                    </a:cubicBezTo>
                    <a:lnTo>
                      <a:pt x="33304" y="13968"/>
                    </a:lnTo>
                    <a:lnTo>
                      <a:pt x="35162" y="13968"/>
                    </a:lnTo>
                    <a:cubicBezTo>
                      <a:pt x="35393" y="13968"/>
                      <a:pt x="35587" y="13762"/>
                      <a:pt x="35587" y="13543"/>
                    </a:cubicBezTo>
                    <a:lnTo>
                      <a:pt x="35587" y="25"/>
                    </a:lnTo>
                    <a:lnTo>
                      <a:pt x="34725" y="25"/>
                    </a:lnTo>
                    <a:lnTo>
                      <a:pt x="34725" y="1847"/>
                    </a:lnTo>
                    <a:lnTo>
                      <a:pt x="26417" y="1847"/>
                    </a:lnTo>
                    <a:cubicBezTo>
                      <a:pt x="26186" y="1847"/>
                      <a:pt x="25992" y="2041"/>
                      <a:pt x="25992" y="2272"/>
                    </a:cubicBezTo>
                    <a:lnTo>
                      <a:pt x="25992" y="9778"/>
                    </a:lnTo>
                    <a:lnTo>
                      <a:pt x="18498" y="9778"/>
                    </a:lnTo>
                    <a:lnTo>
                      <a:pt x="18498" y="25"/>
                    </a:lnTo>
                    <a:lnTo>
                      <a:pt x="17624" y="25"/>
                    </a:lnTo>
                    <a:lnTo>
                      <a:pt x="17624" y="9778"/>
                    </a:lnTo>
                    <a:lnTo>
                      <a:pt x="4166" y="9778"/>
                    </a:lnTo>
                    <a:lnTo>
                      <a:pt x="4166" y="6122"/>
                    </a:lnTo>
                    <a:cubicBezTo>
                      <a:pt x="4166" y="4082"/>
                      <a:pt x="4190" y="2029"/>
                      <a:pt x="4190" y="1"/>
                    </a:cubicBezTo>
                    <a:close/>
                  </a:path>
                </a:pathLst>
              </a:custGeom>
              <a:solidFill>
                <a:srgbClr val="F99D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;p13">
                <a:extLst>
                  <a:ext uri="{FF2B5EF4-FFF2-40B4-BE49-F238E27FC236}">
                    <a16:creationId xmlns:a16="http://schemas.microsoft.com/office/drawing/2014/main" id="{D87F27DC-F71F-F677-DB1D-525F8C2E6119}"/>
                  </a:ext>
                </a:extLst>
              </p:cNvPr>
              <p:cNvSpPr/>
              <p:nvPr/>
            </p:nvSpPr>
            <p:spPr>
              <a:xfrm>
                <a:off x="4327936" y="3087121"/>
                <a:ext cx="194922" cy="57608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7684" extrusionOk="0">
                    <a:moveTo>
                      <a:pt x="230" y="0"/>
                    </a:moveTo>
                    <a:cubicBezTo>
                      <a:pt x="116" y="0"/>
                      <a:pt x="1" y="87"/>
                      <a:pt x="1" y="214"/>
                    </a:cubicBezTo>
                    <a:lnTo>
                      <a:pt x="1" y="7453"/>
                    </a:lnTo>
                    <a:cubicBezTo>
                      <a:pt x="1" y="7574"/>
                      <a:pt x="110" y="7684"/>
                      <a:pt x="231" y="7684"/>
                    </a:cubicBezTo>
                    <a:lnTo>
                      <a:pt x="2393" y="7684"/>
                    </a:lnTo>
                    <a:cubicBezTo>
                      <a:pt x="2515" y="7684"/>
                      <a:pt x="2600" y="7598"/>
                      <a:pt x="2600" y="7477"/>
                    </a:cubicBezTo>
                    <a:lnTo>
                      <a:pt x="2600" y="1538"/>
                    </a:lnTo>
                    <a:cubicBezTo>
                      <a:pt x="2600" y="1465"/>
                      <a:pt x="2551" y="1380"/>
                      <a:pt x="2491" y="1356"/>
                    </a:cubicBezTo>
                    <a:lnTo>
                      <a:pt x="341" y="32"/>
                    </a:lnTo>
                    <a:cubicBezTo>
                      <a:pt x="307" y="10"/>
                      <a:pt x="269" y="0"/>
                      <a:pt x="230" y="0"/>
                    </a:cubicBez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4;p13">
                <a:extLst>
                  <a:ext uri="{FF2B5EF4-FFF2-40B4-BE49-F238E27FC236}">
                    <a16:creationId xmlns:a16="http://schemas.microsoft.com/office/drawing/2014/main" id="{4E29DB12-AD4D-1A1D-5350-E93046DF1B91}"/>
                  </a:ext>
                </a:extLst>
              </p:cNvPr>
              <p:cNvSpPr/>
              <p:nvPr/>
            </p:nvSpPr>
            <p:spPr>
              <a:xfrm>
                <a:off x="5009046" y="3826112"/>
                <a:ext cx="127524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5;p13">
                <a:extLst>
                  <a:ext uri="{FF2B5EF4-FFF2-40B4-BE49-F238E27FC236}">
                    <a16:creationId xmlns:a16="http://schemas.microsoft.com/office/drawing/2014/main" id="{80EB9D25-51E9-EFD4-58C6-CE83B897C9E8}"/>
                  </a:ext>
                </a:extLst>
              </p:cNvPr>
              <p:cNvSpPr/>
              <p:nvPr/>
            </p:nvSpPr>
            <p:spPr>
              <a:xfrm>
                <a:off x="4859704" y="3826112"/>
                <a:ext cx="127599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175" extrusionOk="0">
                    <a:moveTo>
                      <a:pt x="1701" y="1"/>
                    </a:moveTo>
                    <a:lnTo>
                      <a:pt x="1" y="778"/>
                    </a:ln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6;p13">
                <a:extLst>
                  <a:ext uri="{FF2B5EF4-FFF2-40B4-BE49-F238E27FC236}">
                    <a16:creationId xmlns:a16="http://schemas.microsoft.com/office/drawing/2014/main" id="{E162BE3A-3F59-1B07-7285-68BCB3572A36}"/>
                  </a:ext>
                </a:extLst>
              </p:cNvPr>
              <p:cNvSpPr/>
              <p:nvPr/>
            </p:nvSpPr>
            <p:spPr>
              <a:xfrm>
                <a:off x="5159288" y="3826112"/>
                <a:ext cx="127524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7;p13">
                <a:extLst>
                  <a:ext uri="{FF2B5EF4-FFF2-40B4-BE49-F238E27FC236}">
                    <a16:creationId xmlns:a16="http://schemas.microsoft.com/office/drawing/2014/main" id="{7679E921-52D9-01CB-F31D-AEEF051A7E73}"/>
                  </a:ext>
                </a:extLst>
              </p:cNvPr>
              <p:cNvSpPr/>
              <p:nvPr/>
            </p:nvSpPr>
            <p:spPr>
              <a:xfrm>
                <a:off x="5307731" y="3826112"/>
                <a:ext cx="127524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2175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;p13">
                <a:extLst>
                  <a:ext uri="{FF2B5EF4-FFF2-40B4-BE49-F238E27FC236}">
                    <a16:creationId xmlns:a16="http://schemas.microsoft.com/office/drawing/2014/main" id="{AD5ABD88-5E89-2D67-961F-F38E7C6B31A5}"/>
                  </a:ext>
                </a:extLst>
              </p:cNvPr>
              <p:cNvSpPr/>
              <p:nvPr/>
            </p:nvSpPr>
            <p:spPr>
              <a:xfrm>
                <a:off x="5009046" y="3440011"/>
                <a:ext cx="127524" cy="356119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750" extrusionOk="0">
                    <a:moveTo>
                      <a:pt x="1" y="1"/>
                    </a:moveTo>
                    <a:lnTo>
                      <a:pt x="1" y="4750"/>
                    </a:lnTo>
                    <a:lnTo>
                      <a:pt x="1701" y="4750"/>
                    </a:lnTo>
                    <a:lnTo>
                      <a:pt x="1701" y="10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9;p13">
                <a:extLst>
                  <a:ext uri="{FF2B5EF4-FFF2-40B4-BE49-F238E27FC236}">
                    <a16:creationId xmlns:a16="http://schemas.microsoft.com/office/drawing/2014/main" id="{288D529E-A961-9B20-2864-7994B47A59D3}"/>
                  </a:ext>
                </a:extLst>
              </p:cNvPr>
              <p:cNvSpPr/>
              <p:nvPr/>
            </p:nvSpPr>
            <p:spPr>
              <a:xfrm>
                <a:off x="5159288" y="3529301"/>
                <a:ext cx="127524" cy="266827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3559" extrusionOk="0">
                    <a:moveTo>
                      <a:pt x="1" y="0"/>
                    </a:moveTo>
                    <a:lnTo>
                      <a:pt x="1" y="3559"/>
                    </a:lnTo>
                    <a:lnTo>
                      <a:pt x="1701" y="3559"/>
                    </a:lnTo>
                    <a:lnTo>
                      <a:pt x="1701" y="10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0;p13">
                <a:extLst>
                  <a:ext uri="{FF2B5EF4-FFF2-40B4-BE49-F238E27FC236}">
                    <a16:creationId xmlns:a16="http://schemas.microsoft.com/office/drawing/2014/main" id="{EDB36B73-2B60-1EA9-E05A-5C85E448DFE7}"/>
                  </a:ext>
                </a:extLst>
              </p:cNvPr>
              <p:cNvSpPr/>
              <p:nvPr/>
            </p:nvSpPr>
            <p:spPr>
              <a:xfrm>
                <a:off x="5307731" y="3618517"/>
                <a:ext cx="129398" cy="17761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2369" extrusionOk="0">
                    <a:moveTo>
                      <a:pt x="0" y="0"/>
                    </a:moveTo>
                    <a:lnTo>
                      <a:pt x="0" y="2369"/>
                    </a:lnTo>
                    <a:lnTo>
                      <a:pt x="1725" y="2369"/>
                    </a:lnTo>
                    <a:lnTo>
                      <a:pt x="1725" y="10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1;p13">
                <a:extLst>
                  <a:ext uri="{FF2B5EF4-FFF2-40B4-BE49-F238E27FC236}">
                    <a16:creationId xmlns:a16="http://schemas.microsoft.com/office/drawing/2014/main" id="{41ECFE85-5FB1-3321-C623-46C147BE14B6}"/>
                  </a:ext>
                </a:extLst>
              </p:cNvPr>
              <p:cNvSpPr/>
              <p:nvPr/>
            </p:nvSpPr>
            <p:spPr>
              <a:xfrm>
                <a:off x="5458872" y="3708632"/>
                <a:ext cx="286910" cy="26780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72" extrusionOk="0">
                    <a:moveTo>
                      <a:pt x="1" y="1"/>
                    </a:moveTo>
                    <a:lnTo>
                      <a:pt x="1" y="3572"/>
                    </a:lnTo>
                    <a:lnTo>
                      <a:pt x="3316" y="3572"/>
                    </a:lnTo>
                    <a:lnTo>
                      <a:pt x="3826" y="22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2;p13">
                <a:extLst>
                  <a:ext uri="{FF2B5EF4-FFF2-40B4-BE49-F238E27FC236}">
                    <a16:creationId xmlns:a16="http://schemas.microsoft.com/office/drawing/2014/main" id="{E74E3448-3776-CD16-1DBA-8E28D3EE22AC}"/>
                  </a:ext>
                </a:extLst>
              </p:cNvPr>
              <p:cNvSpPr/>
              <p:nvPr/>
            </p:nvSpPr>
            <p:spPr>
              <a:xfrm>
                <a:off x="4327936" y="3756014"/>
                <a:ext cx="141243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3098" extrusionOk="0">
                    <a:moveTo>
                      <a:pt x="1" y="0"/>
                    </a:moveTo>
                    <a:lnTo>
                      <a:pt x="1" y="3097"/>
                    </a:lnTo>
                    <a:lnTo>
                      <a:pt x="1883" y="3097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3;p13">
                <a:extLst>
                  <a:ext uri="{FF2B5EF4-FFF2-40B4-BE49-F238E27FC236}">
                    <a16:creationId xmlns:a16="http://schemas.microsoft.com/office/drawing/2014/main" id="{BA2E5365-0F28-4CAE-2E3E-C5EBB37363DE}"/>
                  </a:ext>
                </a:extLst>
              </p:cNvPr>
              <p:cNvSpPr/>
              <p:nvPr/>
            </p:nvSpPr>
            <p:spPr>
              <a:xfrm>
                <a:off x="5620959" y="2502121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4;p13">
                <a:extLst>
                  <a:ext uri="{FF2B5EF4-FFF2-40B4-BE49-F238E27FC236}">
                    <a16:creationId xmlns:a16="http://schemas.microsoft.com/office/drawing/2014/main" id="{84014E92-D869-57F8-D0D9-E0E0B5A20D3D}"/>
                  </a:ext>
                </a:extLst>
              </p:cNvPr>
              <p:cNvSpPr/>
              <p:nvPr/>
            </p:nvSpPr>
            <p:spPr>
              <a:xfrm>
                <a:off x="5620959" y="2214381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5;p13">
                <a:extLst>
                  <a:ext uri="{FF2B5EF4-FFF2-40B4-BE49-F238E27FC236}">
                    <a16:creationId xmlns:a16="http://schemas.microsoft.com/office/drawing/2014/main" id="{E1AF1202-99ED-10D7-4A55-020286D12E66}"/>
                  </a:ext>
                </a:extLst>
              </p:cNvPr>
              <p:cNvSpPr/>
              <p:nvPr/>
            </p:nvSpPr>
            <p:spPr>
              <a:xfrm>
                <a:off x="5458872" y="3033892"/>
                <a:ext cx="157587" cy="10661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422" extrusionOk="0">
                    <a:moveTo>
                      <a:pt x="1" y="1"/>
                    </a:moveTo>
                    <a:lnTo>
                      <a:pt x="1" y="1422"/>
                    </a:lnTo>
                    <a:lnTo>
                      <a:pt x="2102" y="1422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6;p13">
                <a:extLst>
                  <a:ext uri="{FF2B5EF4-FFF2-40B4-BE49-F238E27FC236}">
                    <a16:creationId xmlns:a16="http://schemas.microsoft.com/office/drawing/2014/main" id="{4056A274-0EF5-BC53-A576-0F77D397F35B}"/>
                  </a:ext>
                </a:extLst>
              </p:cNvPr>
              <p:cNvSpPr/>
              <p:nvPr/>
            </p:nvSpPr>
            <p:spPr>
              <a:xfrm>
                <a:off x="5665567" y="3033892"/>
                <a:ext cx="158487" cy="10661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422" extrusionOk="0">
                    <a:moveTo>
                      <a:pt x="1" y="1"/>
                    </a:moveTo>
                    <a:lnTo>
                      <a:pt x="1" y="1422"/>
                    </a:lnTo>
                    <a:lnTo>
                      <a:pt x="2114" y="1422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7;p13">
                <a:extLst>
                  <a:ext uri="{FF2B5EF4-FFF2-40B4-BE49-F238E27FC236}">
                    <a16:creationId xmlns:a16="http://schemas.microsoft.com/office/drawing/2014/main" id="{CADD2BB4-CBC0-3629-094E-176ABCD176F7}"/>
                  </a:ext>
                </a:extLst>
              </p:cNvPr>
              <p:cNvSpPr/>
              <p:nvPr/>
            </p:nvSpPr>
            <p:spPr>
              <a:xfrm>
                <a:off x="5872261" y="3033892"/>
                <a:ext cx="158487" cy="10661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422" extrusionOk="0">
                    <a:moveTo>
                      <a:pt x="1" y="1"/>
                    </a:moveTo>
                    <a:lnTo>
                      <a:pt x="1" y="1422"/>
                    </a:lnTo>
                    <a:lnTo>
                      <a:pt x="2114" y="1422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8;p13">
                <a:extLst>
                  <a:ext uri="{FF2B5EF4-FFF2-40B4-BE49-F238E27FC236}">
                    <a16:creationId xmlns:a16="http://schemas.microsoft.com/office/drawing/2014/main" id="{32BC19B3-B4BA-2A80-4917-E92DF40325E6}"/>
                  </a:ext>
                </a:extLst>
              </p:cNvPr>
              <p:cNvSpPr/>
              <p:nvPr/>
            </p:nvSpPr>
            <p:spPr>
              <a:xfrm>
                <a:off x="5747510" y="3570236"/>
                <a:ext cx="232257" cy="302364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4033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098" y="4033"/>
                    </a:lnTo>
                    <a:lnTo>
                      <a:pt x="30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9;p13">
                <a:extLst>
                  <a:ext uri="{FF2B5EF4-FFF2-40B4-BE49-F238E27FC236}">
                    <a16:creationId xmlns:a16="http://schemas.microsoft.com/office/drawing/2014/main" id="{74DF7DCB-A624-1008-5F79-E4BEF58983FE}"/>
                  </a:ext>
                </a:extLst>
              </p:cNvPr>
              <p:cNvSpPr/>
              <p:nvPr/>
            </p:nvSpPr>
            <p:spPr>
              <a:xfrm>
                <a:off x="5620959" y="1771901"/>
                <a:ext cx="141169" cy="2313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86" extrusionOk="0">
                    <a:moveTo>
                      <a:pt x="0" y="0"/>
                    </a:moveTo>
                    <a:lnTo>
                      <a:pt x="0" y="3085"/>
                    </a:lnTo>
                    <a:lnTo>
                      <a:pt x="1883" y="3085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0;p13">
                <a:extLst>
                  <a:ext uri="{FF2B5EF4-FFF2-40B4-BE49-F238E27FC236}">
                    <a16:creationId xmlns:a16="http://schemas.microsoft.com/office/drawing/2014/main" id="{3447BF79-9E15-9F26-8149-D15A3A7423BB}"/>
                  </a:ext>
                </a:extLst>
              </p:cNvPr>
              <p:cNvSpPr/>
              <p:nvPr/>
            </p:nvSpPr>
            <p:spPr>
              <a:xfrm>
                <a:off x="5620959" y="1501405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1;p13">
                <a:extLst>
                  <a:ext uri="{FF2B5EF4-FFF2-40B4-BE49-F238E27FC236}">
                    <a16:creationId xmlns:a16="http://schemas.microsoft.com/office/drawing/2014/main" id="{9AD86315-6522-3128-B676-5169C78E9143}"/>
                  </a:ext>
                </a:extLst>
              </p:cNvPr>
              <p:cNvSpPr/>
              <p:nvPr/>
            </p:nvSpPr>
            <p:spPr>
              <a:xfrm>
                <a:off x="5815808" y="1501405"/>
                <a:ext cx="185851" cy="50366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6718" extrusionOk="0">
                    <a:moveTo>
                      <a:pt x="1" y="1"/>
                    </a:moveTo>
                    <a:lnTo>
                      <a:pt x="1" y="6717"/>
                    </a:lnTo>
                    <a:lnTo>
                      <a:pt x="2478" y="6717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2;p13">
                <a:extLst>
                  <a:ext uri="{FF2B5EF4-FFF2-40B4-BE49-F238E27FC236}">
                    <a16:creationId xmlns:a16="http://schemas.microsoft.com/office/drawing/2014/main" id="{DE259D39-ECD9-5499-4C07-25F2661A74DF}"/>
                  </a:ext>
                </a:extLst>
              </p:cNvPr>
              <p:cNvSpPr/>
              <p:nvPr/>
            </p:nvSpPr>
            <p:spPr>
              <a:xfrm>
                <a:off x="5493508" y="3262479"/>
                <a:ext cx="503573" cy="2860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3815" extrusionOk="0">
                    <a:moveTo>
                      <a:pt x="0" y="0"/>
                    </a:moveTo>
                    <a:lnTo>
                      <a:pt x="0" y="3814"/>
                    </a:lnTo>
                    <a:lnTo>
                      <a:pt x="6717" y="3814"/>
                    </a:lnTo>
                    <a:lnTo>
                      <a:pt x="671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;p13">
                <a:extLst>
                  <a:ext uri="{FF2B5EF4-FFF2-40B4-BE49-F238E27FC236}">
                    <a16:creationId xmlns:a16="http://schemas.microsoft.com/office/drawing/2014/main" id="{CC178321-59F5-BA65-41A2-10E1BDB2F0CF}"/>
                  </a:ext>
                </a:extLst>
              </p:cNvPr>
              <p:cNvSpPr/>
              <p:nvPr/>
            </p:nvSpPr>
            <p:spPr>
              <a:xfrm>
                <a:off x="5838599" y="2214381"/>
                <a:ext cx="14116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098" extrusionOk="0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4;p13">
                <a:extLst>
                  <a:ext uri="{FF2B5EF4-FFF2-40B4-BE49-F238E27FC236}">
                    <a16:creationId xmlns:a16="http://schemas.microsoft.com/office/drawing/2014/main" id="{3B309FF1-BF29-2897-59E1-1ED15FA1A2B5}"/>
                  </a:ext>
                </a:extLst>
              </p:cNvPr>
              <p:cNvSpPr/>
              <p:nvPr/>
            </p:nvSpPr>
            <p:spPr>
              <a:xfrm>
                <a:off x="5838599" y="2500321"/>
                <a:ext cx="142068" cy="23136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3086" extrusionOk="0">
                    <a:moveTo>
                      <a:pt x="0" y="1"/>
                    </a:moveTo>
                    <a:lnTo>
                      <a:pt x="0" y="3086"/>
                    </a:lnTo>
                    <a:lnTo>
                      <a:pt x="1895" y="1956"/>
                    </a:lnTo>
                    <a:lnTo>
                      <a:pt x="1895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5;p13">
                <a:extLst>
                  <a:ext uri="{FF2B5EF4-FFF2-40B4-BE49-F238E27FC236}">
                    <a16:creationId xmlns:a16="http://schemas.microsoft.com/office/drawing/2014/main" id="{52969B83-E63D-9DC2-7F2D-CC676BBEAB5A}"/>
                  </a:ext>
                </a:extLst>
              </p:cNvPr>
              <p:cNvSpPr/>
              <p:nvPr/>
            </p:nvSpPr>
            <p:spPr>
              <a:xfrm>
                <a:off x="4487324" y="3872520"/>
                <a:ext cx="98361" cy="116657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556" extrusionOk="0">
                    <a:moveTo>
                      <a:pt x="0" y="1"/>
                    </a:moveTo>
                    <a:lnTo>
                      <a:pt x="0" y="1556"/>
                    </a:lnTo>
                    <a:lnTo>
                      <a:pt x="1312" y="1556"/>
                    </a:lnTo>
                    <a:lnTo>
                      <a:pt x="13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6;p13">
                <a:extLst>
                  <a:ext uri="{FF2B5EF4-FFF2-40B4-BE49-F238E27FC236}">
                    <a16:creationId xmlns:a16="http://schemas.microsoft.com/office/drawing/2014/main" id="{14A01DF8-D287-FA67-64CB-3500897A8775}"/>
                  </a:ext>
                </a:extLst>
              </p:cNvPr>
              <p:cNvSpPr/>
              <p:nvPr/>
            </p:nvSpPr>
            <p:spPr>
              <a:xfrm>
                <a:off x="4769589" y="3897110"/>
                <a:ext cx="77444" cy="9116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216" extrusionOk="0">
                    <a:moveTo>
                      <a:pt x="0" y="1"/>
                    </a:moveTo>
                    <a:lnTo>
                      <a:pt x="0" y="1215"/>
                    </a:lnTo>
                    <a:lnTo>
                      <a:pt x="1033" y="1215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7;p13">
                <a:extLst>
                  <a:ext uri="{FF2B5EF4-FFF2-40B4-BE49-F238E27FC236}">
                    <a16:creationId xmlns:a16="http://schemas.microsoft.com/office/drawing/2014/main" id="{67B31A49-4A6B-90DB-C8C2-27EEDF722BD7}"/>
                  </a:ext>
                </a:extLst>
              </p:cNvPr>
              <p:cNvSpPr/>
              <p:nvPr/>
            </p:nvSpPr>
            <p:spPr>
              <a:xfrm>
                <a:off x="4626620" y="3274324"/>
                <a:ext cx="59226" cy="201301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685" extrusionOk="0">
                    <a:moveTo>
                      <a:pt x="0" y="0"/>
                    </a:moveTo>
                    <a:lnTo>
                      <a:pt x="0" y="2685"/>
                    </a:lnTo>
                    <a:lnTo>
                      <a:pt x="790" y="2685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8;p13">
                <a:extLst>
                  <a:ext uri="{FF2B5EF4-FFF2-40B4-BE49-F238E27FC236}">
                    <a16:creationId xmlns:a16="http://schemas.microsoft.com/office/drawing/2014/main" id="{350A0060-97AA-331B-65C1-9C9AD4A9F199}"/>
                  </a:ext>
                </a:extLst>
              </p:cNvPr>
              <p:cNvSpPr/>
              <p:nvPr/>
            </p:nvSpPr>
            <p:spPr>
              <a:xfrm>
                <a:off x="3258926" y="2267236"/>
                <a:ext cx="557327" cy="376137"/>
              </a:xfrm>
              <a:custGeom>
                <a:avLst/>
                <a:gdLst/>
                <a:ahLst/>
                <a:cxnLst/>
                <a:rect l="l" t="t" r="r" b="b"/>
                <a:pathLst>
                  <a:path w="7434" h="5017" extrusionOk="0">
                    <a:moveTo>
                      <a:pt x="1" y="0"/>
                    </a:moveTo>
                    <a:lnTo>
                      <a:pt x="1" y="5016"/>
                    </a:lnTo>
                    <a:lnTo>
                      <a:pt x="7434" y="5016"/>
                    </a:lnTo>
                    <a:lnTo>
                      <a:pt x="7434" y="0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9;p13">
                <a:extLst>
                  <a:ext uri="{FF2B5EF4-FFF2-40B4-BE49-F238E27FC236}">
                    <a16:creationId xmlns:a16="http://schemas.microsoft.com/office/drawing/2014/main" id="{1CB60BEF-D60D-BA27-4D7B-167BC0A0846F}"/>
                  </a:ext>
                </a:extLst>
              </p:cNvPr>
              <p:cNvSpPr/>
              <p:nvPr/>
            </p:nvSpPr>
            <p:spPr>
              <a:xfrm>
                <a:off x="3767978" y="3158194"/>
                <a:ext cx="91089" cy="83099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084" extrusionOk="0">
                    <a:moveTo>
                      <a:pt x="275" y="1"/>
                    </a:moveTo>
                    <a:cubicBezTo>
                      <a:pt x="134" y="1"/>
                      <a:pt x="0" y="92"/>
                      <a:pt x="12" y="274"/>
                    </a:cubicBezTo>
                    <a:cubicBezTo>
                      <a:pt x="219" y="3821"/>
                      <a:pt x="425" y="7391"/>
                      <a:pt x="644" y="10962"/>
                    </a:cubicBezTo>
                    <a:lnTo>
                      <a:pt x="644" y="11084"/>
                    </a:lnTo>
                    <a:lnTo>
                      <a:pt x="1215" y="11084"/>
                    </a:lnTo>
                    <a:cubicBezTo>
                      <a:pt x="1032" y="7986"/>
                      <a:pt x="850" y="4902"/>
                      <a:pt x="668" y="1804"/>
                    </a:cubicBezTo>
                    <a:cubicBezTo>
                      <a:pt x="644" y="1306"/>
                      <a:pt x="607" y="784"/>
                      <a:pt x="583" y="274"/>
                    </a:cubicBezTo>
                    <a:cubicBezTo>
                      <a:pt x="565" y="92"/>
                      <a:pt x="416" y="1"/>
                      <a:pt x="2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0;p13">
                <a:extLst>
                  <a:ext uri="{FF2B5EF4-FFF2-40B4-BE49-F238E27FC236}">
                    <a16:creationId xmlns:a16="http://schemas.microsoft.com/office/drawing/2014/main" id="{35DD4E22-1865-FCA5-42EB-694F9A06F590}"/>
                  </a:ext>
                </a:extLst>
              </p:cNvPr>
              <p:cNvSpPr/>
              <p:nvPr/>
            </p:nvSpPr>
            <p:spPr>
              <a:xfrm>
                <a:off x="3633180" y="3723252"/>
                <a:ext cx="11387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098" extrusionOk="0">
                    <a:moveTo>
                      <a:pt x="1" y="0"/>
                    </a:moveTo>
                    <a:lnTo>
                      <a:pt x="1" y="3097"/>
                    </a:lnTo>
                    <a:lnTo>
                      <a:pt x="1519" y="309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;p13">
                <a:extLst>
                  <a:ext uri="{FF2B5EF4-FFF2-40B4-BE49-F238E27FC236}">
                    <a16:creationId xmlns:a16="http://schemas.microsoft.com/office/drawing/2014/main" id="{A93F6086-6143-C5F3-557B-E9D9025942CA}"/>
                  </a:ext>
                </a:extLst>
              </p:cNvPr>
              <p:cNvSpPr/>
              <p:nvPr/>
            </p:nvSpPr>
            <p:spPr>
              <a:xfrm>
                <a:off x="3480240" y="3723252"/>
                <a:ext cx="113879" cy="23226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098" extrusionOk="0">
                    <a:moveTo>
                      <a:pt x="0" y="0"/>
                    </a:moveTo>
                    <a:lnTo>
                      <a:pt x="0" y="3097"/>
                    </a:lnTo>
                    <a:lnTo>
                      <a:pt x="1518" y="3097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2;p13">
                <a:extLst>
                  <a:ext uri="{FF2B5EF4-FFF2-40B4-BE49-F238E27FC236}">
                    <a16:creationId xmlns:a16="http://schemas.microsoft.com/office/drawing/2014/main" id="{EB880A5F-C35B-21A6-CA51-0C71F381BA1B}"/>
                  </a:ext>
                </a:extLst>
              </p:cNvPr>
              <p:cNvSpPr/>
              <p:nvPr/>
            </p:nvSpPr>
            <p:spPr>
              <a:xfrm>
                <a:off x="4062989" y="3439111"/>
                <a:ext cx="134796" cy="161266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51" extrusionOk="0">
                    <a:moveTo>
                      <a:pt x="0" y="1"/>
                    </a:moveTo>
                    <a:lnTo>
                      <a:pt x="0" y="2150"/>
                    </a:lnTo>
                    <a:lnTo>
                      <a:pt x="1798" y="2150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3;p13">
                <a:extLst>
                  <a:ext uri="{FF2B5EF4-FFF2-40B4-BE49-F238E27FC236}">
                    <a16:creationId xmlns:a16="http://schemas.microsoft.com/office/drawing/2014/main" id="{7603B8D3-8C63-C357-82F5-DBC43904D6A7}"/>
                  </a:ext>
                </a:extLst>
              </p:cNvPr>
              <p:cNvSpPr/>
              <p:nvPr/>
            </p:nvSpPr>
            <p:spPr>
              <a:xfrm>
                <a:off x="4062989" y="3243361"/>
                <a:ext cx="134796" cy="162166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63" extrusionOk="0">
                    <a:moveTo>
                      <a:pt x="0" y="0"/>
                    </a:moveTo>
                    <a:lnTo>
                      <a:pt x="0" y="2162"/>
                    </a:lnTo>
                    <a:lnTo>
                      <a:pt x="1798" y="2162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4;p13">
                <a:extLst>
                  <a:ext uri="{FF2B5EF4-FFF2-40B4-BE49-F238E27FC236}">
                    <a16:creationId xmlns:a16="http://schemas.microsoft.com/office/drawing/2014/main" id="{E008ADB4-75A5-2CE8-6C48-7FE04B23DA24}"/>
                  </a:ext>
                </a:extLst>
              </p:cNvPr>
              <p:cNvSpPr/>
              <p:nvPr/>
            </p:nvSpPr>
            <p:spPr>
              <a:xfrm>
                <a:off x="3897228" y="3439111"/>
                <a:ext cx="134871" cy="16216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163" extrusionOk="0">
                    <a:moveTo>
                      <a:pt x="1" y="1"/>
                    </a:moveTo>
                    <a:lnTo>
                      <a:pt x="1" y="2163"/>
                    </a:lnTo>
                    <a:lnTo>
                      <a:pt x="1798" y="2163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5;p13">
                <a:extLst>
                  <a:ext uri="{FF2B5EF4-FFF2-40B4-BE49-F238E27FC236}">
                    <a16:creationId xmlns:a16="http://schemas.microsoft.com/office/drawing/2014/main" id="{EA086E58-3124-A6AF-1A09-0701301F887E}"/>
                  </a:ext>
                </a:extLst>
              </p:cNvPr>
              <p:cNvSpPr/>
              <p:nvPr/>
            </p:nvSpPr>
            <p:spPr>
              <a:xfrm>
                <a:off x="3898128" y="3244261"/>
                <a:ext cx="133971" cy="16126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151" extrusionOk="0">
                    <a:moveTo>
                      <a:pt x="1" y="1"/>
                    </a:moveTo>
                    <a:lnTo>
                      <a:pt x="1" y="2150"/>
                    </a:lnTo>
                    <a:lnTo>
                      <a:pt x="1786" y="2150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6;p13">
                <a:extLst>
                  <a:ext uri="{FF2B5EF4-FFF2-40B4-BE49-F238E27FC236}">
                    <a16:creationId xmlns:a16="http://schemas.microsoft.com/office/drawing/2014/main" id="{1DA74C75-1056-0140-C18E-E83C6E9CF5D5}"/>
                  </a:ext>
                </a:extLst>
              </p:cNvPr>
              <p:cNvSpPr/>
              <p:nvPr/>
            </p:nvSpPr>
            <p:spPr>
              <a:xfrm>
                <a:off x="3500257" y="1983095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7;p13">
                <a:extLst>
                  <a:ext uri="{FF2B5EF4-FFF2-40B4-BE49-F238E27FC236}">
                    <a16:creationId xmlns:a16="http://schemas.microsoft.com/office/drawing/2014/main" id="{E2BD28C5-8CEB-94BD-BE69-22899908ACF6}"/>
                  </a:ext>
                </a:extLst>
              </p:cNvPr>
              <p:cNvSpPr/>
              <p:nvPr/>
            </p:nvSpPr>
            <p:spPr>
              <a:xfrm>
                <a:off x="3499357" y="1821007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9"/>
                    </a:lnTo>
                    <a:lnTo>
                      <a:pt x="2611" y="1799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08;p13">
                <a:extLst>
                  <a:ext uri="{FF2B5EF4-FFF2-40B4-BE49-F238E27FC236}">
                    <a16:creationId xmlns:a16="http://schemas.microsoft.com/office/drawing/2014/main" id="{66B9773F-34F4-4F94-4B44-FE3B19C17BA9}"/>
                  </a:ext>
                </a:extLst>
              </p:cNvPr>
              <p:cNvSpPr/>
              <p:nvPr/>
            </p:nvSpPr>
            <p:spPr>
              <a:xfrm>
                <a:off x="3258026" y="1983095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1" y="1"/>
                    </a:moveTo>
                    <a:lnTo>
                      <a:pt x="1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09;p13">
                <a:extLst>
                  <a:ext uri="{FF2B5EF4-FFF2-40B4-BE49-F238E27FC236}">
                    <a16:creationId xmlns:a16="http://schemas.microsoft.com/office/drawing/2014/main" id="{583D49E8-579E-611B-99D4-C50BFA5CDB86}"/>
                  </a:ext>
                </a:extLst>
              </p:cNvPr>
              <p:cNvSpPr/>
              <p:nvPr/>
            </p:nvSpPr>
            <p:spPr>
              <a:xfrm>
                <a:off x="3257126" y="1821007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0" y="1"/>
                    </a:moveTo>
                    <a:lnTo>
                      <a:pt x="0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10;p13">
                <a:extLst>
                  <a:ext uri="{FF2B5EF4-FFF2-40B4-BE49-F238E27FC236}">
                    <a16:creationId xmlns:a16="http://schemas.microsoft.com/office/drawing/2014/main" id="{BA47387C-6A82-8507-4C86-ECA6DFF6FB6F}"/>
                  </a:ext>
                </a:extLst>
              </p:cNvPr>
              <p:cNvSpPr/>
              <p:nvPr/>
            </p:nvSpPr>
            <p:spPr>
              <a:xfrm>
                <a:off x="3981945" y="1982195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11;p13">
                <a:extLst>
                  <a:ext uri="{FF2B5EF4-FFF2-40B4-BE49-F238E27FC236}">
                    <a16:creationId xmlns:a16="http://schemas.microsoft.com/office/drawing/2014/main" id="{26045947-B93D-E407-B7B0-A1136AC3862E}"/>
                  </a:ext>
                </a:extLst>
              </p:cNvPr>
              <p:cNvSpPr/>
              <p:nvPr/>
            </p:nvSpPr>
            <p:spPr>
              <a:xfrm>
                <a:off x="3981045" y="1820108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1" y="1798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12;p13">
                <a:extLst>
                  <a:ext uri="{FF2B5EF4-FFF2-40B4-BE49-F238E27FC236}">
                    <a16:creationId xmlns:a16="http://schemas.microsoft.com/office/drawing/2014/main" id="{C7C11875-4F32-95CF-A872-1A247AF46F35}"/>
                  </a:ext>
                </a:extLst>
              </p:cNvPr>
              <p:cNvSpPr/>
              <p:nvPr/>
            </p:nvSpPr>
            <p:spPr>
              <a:xfrm>
                <a:off x="3739714" y="1983095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1" y="1"/>
                    </a:moveTo>
                    <a:lnTo>
                      <a:pt x="1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13;p13">
                <a:extLst>
                  <a:ext uri="{FF2B5EF4-FFF2-40B4-BE49-F238E27FC236}">
                    <a16:creationId xmlns:a16="http://schemas.microsoft.com/office/drawing/2014/main" id="{A626CBD4-42B6-8109-BBCD-B205D45D6CFC}"/>
                  </a:ext>
                </a:extLst>
              </p:cNvPr>
              <p:cNvSpPr/>
              <p:nvPr/>
            </p:nvSpPr>
            <p:spPr>
              <a:xfrm>
                <a:off x="3738814" y="1821007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9"/>
                    </a:lnTo>
                    <a:lnTo>
                      <a:pt x="2612" y="1799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14;p13">
                <a:extLst>
                  <a:ext uri="{FF2B5EF4-FFF2-40B4-BE49-F238E27FC236}">
                    <a16:creationId xmlns:a16="http://schemas.microsoft.com/office/drawing/2014/main" id="{6757C537-998B-2A34-B966-4F348BC5E31C}"/>
                  </a:ext>
                </a:extLst>
              </p:cNvPr>
              <p:cNvSpPr/>
              <p:nvPr/>
            </p:nvSpPr>
            <p:spPr>
              <a:xfrm>
                <a:off x="3499357" y="1550586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0" y="1"/>
                    </a:moveTo>
                    <a:lnTo>
                      <a:pt x="0" y="1786"/>
                    </a:lnTo>
                    <a:lnTo>
                      <a:pt x="2611" y="1786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15;p13">
                <a:extLst>
                  <a:ext uri="{FF2B5EF4-FFF2-40B4-BE49-F238E27FC236}">
                    <a16:creationId xmlns:a16="http://schemas.microsoft.com/office/drawing/2014/main" id="{1C65879A-A028-13D3-2F83-E2E0D038DC79}"/>
                  </a:ext>
                </a:extLst>
              </p:cNvPr>
              <p:cNvSpPr/>
              <p:nvPr/>
            </p:nvSpPr>
            <p:spPr>
              <a:xfrm>
                <a:off x="3499357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1" y="1276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16;p13">
                <a:extLst>
                  <a:ext uri="{FF2B5EF4-FFF2-40B4-BE49-F238E27FC236}">
                    <a16:creationId xmlns:a16="http://schemas.microsoft.com/office/drawing/2014/main" id="{EA01CC4D-4A8D-CA89-7A2A-B032B2CF639B}"/>
                  </a:ext>
                </a:extLst>
              </p:cNvPr>
              <p:cNvSpPr/>
              <p:nvPr/>
            </p:nvSpPr>
            <p:spPr>
              <a:xfrm>
                <a:off x="3256227" y="1550586"/>
                <a:ext cx="195822" cy="1339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87" extrusionOk="0">
                    <a:moveTo>
                      <a:pt x="0" y="1"/>
                    </a:moveTo>
                    <a:lnTo>
                      <a:pt x="0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17;p13">
                <a:extLst>
                  <a:ext uri="{FF2B5EF4-FFF2-40B4-BE49-F238E27FC236}">
                    <a16:creationId xmlns:a16="http://schemas.microsoft.com/office/drawing/2014/main" id="{3F1891CE-0DA5-1938-9AFB-C0352BC8257C}"/>
                  </a:ext>
                </a:extLst>
              </p:cNvPr>
              <p:cNvSpPr/>
              <p:nvPr/>
            </p:nvSpPr>
            <p:spPr>
              <a:xfrm>
                <a:off x="3257126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18;p13">
                <a:extLst>
                  <a:ext uri="{FF2B5EF4-FFF2-40B4-BE49-F238E27FC236}">
                    <a16:creationId xmlns:a16="http://schemas.microsoft.com/office/drawing/2014/main" id="{7D6EB5F9-A469-D496-7B27-26E063FF37F2}"/>
                  </a:ext>
                </a:extLst>
              </p:cNvPr>
              <p:cNvSpPr/>
              <p:nvPr/>
            </p:nvSpPr>
            <p:spPr>
              <a:xfrm>
                <a:off x="3981045" y="1549687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1" y="1798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19;p13">
                <a:extLst>
                  <a:ext uri="{FF2B5EF4-FFF2-40B4-BE49-F238E27FC236}">
                    <a16:creationId xmlns:a16="http://schemas.microsoft.com/office/drawing/2014/main" id="{C516824E-DE79-2BCA-3D59-D22395237D3E}"/>
                  </a:ext>
                </a:extLst>
              </p:cNvPr>
              <p:cNvSpPr/>
              <p:nvPr/>
            </p:nvSpPr>
            <p:spPr>
              <a:xfrm>
                <a:off x="3981945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20;p13">
                <a:extLst>
                  <a:ext uri="{FF2B5EF4-FFF2-40B4-BE49-F238E27FC236}">
                    <a16:creationId xmlns:a16="http://schemas.microsoft.com/office/drawing/2014/main" id="{1ABDB3CA-3606-BF96-49C3-1D965412FA2D}"/>
                  </a:ext>
                </a:extLst>
              </p:cNvPr>
              <p:cNvSpPr/>
              <p:nvPr/>
            </p:nvSpPr>
            <p:spPr>
              <a:xfrm>
                <a:off x="3738814" y="1550586"/>
                <a:ext cx="195822" cy="13487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799" extrusionOk="0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21;p13">
                <a:extLst>
                  <a:ext uri="{FF2B5EF4-FFF2-40B4-BE49-F238E27FC236}">
                    <a16:creationId xmlns:a16="http://schemas.microsoft.com/office/drawing/2014/main" id="{E4B7DF2D-E0E1-2957-0D5E-DC0316BD6E47}"/>
                  </a:ext>
                </a:extLst>
              </p:cNvPr>
              <p:cNvSpPr/>
              <p:nvPr/>
            </p:nvSpPr>
            <p:spPr>
              <a:xfrm>
                <a:off x="3738814" y="1426734"/>
                <a:ext cx="195822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277" extrusionOk="0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22;p13">
                <a:extLst>
                  <a:ext uri="{FF2B5EF4-FFF2-40B4-BE49-F238E27FC236}">
                    <a16:creationId xmlns:a16="http://schemas.microsoft.com/office/drawing/2014/main" id="{CDE349FB-34CE-DDAB-AD28-167453A49410}"/>
                  </a:ext>
                </a:extLst>
              </p:cNvPr>
              <p:cNvSpPr/>
              <p:nvPr/>
            </p:nvSpPr>
            <p:spPr>
              <a:xfrm>
                <a:off x="4062989" y="3924475"/>
                <a:ext cx="134796" cy="64701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863" extrusionOk="0">
                    <a:moveTo>
                      <a:pt x="0" y="0"/>
                    </a:moveTo>
                    <a:lnTo>
                      <a:pt x="0" y="863"/>
                    </a:lnTo>
                    <a:lnTo>
                      <a:pt x="1798" y="863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23;p13">
                <a:extLst>
                  <a:ext uri="{FF2B5EF4-FFF2-40B4-BE49-F238E27FC236}">
                    <a16:creationId xmlns:a16="http://schemas.microsoft.com/office/drawing/2014/main" id="{1D011B1F-C9A0-8EA3-58FD-4E773E803786}"/>
                  </a:ext>
                </a:extLst>
              </p:cNvPr>
              <p:cNvSpPr/>
              <p:nvPr/>
            </p:nvSpPr>
            <p:spPr>
              <a:xfrm>
                <a:off x="4062989" y="3729624"/>
                <a:ext cx="133896" cy="161191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150" extrusionOk="0">
                    <a:moveTo>
                      <a:pt x="0" y="0"/>
                    </a:moveTo>
                    <a:lnTo>
                      <a:pt x="0" y="2150"/>
                    </a:lnTo>
                    <a:lnTo>
                      <a:pt x="1786" y="2150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24;p13">
                <a:extLst>
                  <a:ext uri="{FF2B5EF4-FFF2-40B4-BE49-F238E27FC236}">
                    <a16:creationId xmlns:a16="http://schemas.microsoft.com/office/drawing/2014/main" id="{6C83568F-CBC9-89BB-3FC9-50F166DB84C8}"/>
                  </a:ext>
                </a:extLst>
              </p:cNvPr>
              <p:cNvSpPr/>
              <p:nvPr/>
            </p:nvSpPr>
            <p:spPr>
              <a:xfrm>
                <a:off x="3897228" y="3924475"/>
                <a:ext cx="134871" cy="64701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863" extrusionOk="0">
                    <a:moveTo>
                      <a:pt x="1" y="0"/>
                    </a:moveTo>
                    <a:lnTo>
                      <a:pt x="1" y="863"/>
                    </a:lnTo>
                    <a:lnTo>
                      <a:pt x="1798" y="863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25;p13">
                <a:extLst>
                  <a:ext uri="{FF2B5EF4-FFF2-40B4-BE49-F238E27FC236}">
                    <a16:creationId xmlns:a16="http://schemas.microsoft.com/office/drawing/2014/main" id="{7ABB793A-C212-426A-1F00-19F0CAA4BAD7}"/>
                  </a:ext>
                </a:extLst>
              </p:cNvPr>
              <p:cNvSpPr/>
              <p:nvPr/>
            </p:nvSpPr>
            <p:spPr>
              <a:xfrm>
                <a:off x="3897228" y="3729624"/>
                <a:ext cx="133971" cy="16216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163" extrusionOk="0">
                    <a:moveTo>
                      <a:pt x="1" y="0"/>
                    </a:moveTo>
                    <a:lnTo>
                      <a:pt x="1" y="2162"/>
                    </a:lnTo>
                    <a:lnTo>
                      <a:pt x="1786" y="2162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26;p13">
                <a:extLst>
                  <a:ext uri="{FF2B5EF4-FFF2-40B4-BE49-F238E27FC236}">
                    <a16:creationId xmlns:a16="http://schemas.microsoft.com/office/drawing/2014/main" id="{6C8FE133-C9D1-A80E-41F6-1069CF6ED2C9}"/>
                  </a:ext>
                </a:extLst>
              </p:cNvPr>
              <p:cNvSpPr/>
              <p:nvPr/>
            </p:nvSpPr>
            <p:spPr>
              <a:xfrm>
                <a:off x="3596745" y="3437312"/>
                <a:ext cx="136670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175" extrusionOk="0">
                    <a:moveTo>
                      <a:pt x="1786" y="0"/>
                    </a:moveTo>
                    <a:lnTo>
                      <a:pt x="1" y="25"/>
                    </a:lnTo>
                    <a:lnTo>
                      <a:pt x="25" y="2174"/>
                    </a:lnTo>
                    <a:lnTo>
                      <a:pt x="1823" y="2150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27;p13">
                <a:extLst>
                  <a:ext uri="{FF2B5EF4-FFF2-40B4-BE49-F238E27FC236}">
                    <a16:creationId xmlns:a16="http://schemas.microsoft.com/office/drawing/2014/main" id="{2B83146E-28F7-19B5-88D4-B8CA3ACEDF90}"/>
                  </a:ext>
                </a:extLst>
              </p:cNvPr>
              <p:cNvSpPr/>
              <p:nvPr/>
            </p:nvSpPr>
            <p:spPr>
              <a:xfrm>
                <a:off x="3594046" y="3241562"/>
                <a:ext cx="136670" cy="16396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187" extrusionOk="0">
                    <a:moveTo>
                      <a:pt x="1798" y="0"/>
                    </a:moveTo>
                    <a:lnTo>
                      <a:pt x="0" y="24"/>
                    </a:lnTo>
                    <a:lnTo>
                      <a:pt x="37" y="2186"/>
                    </a:lnTo>
                    <a:lnTo>
                      <a:pt x="1822" y="2162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28;p13">
                <a:extLst>
                  <a:ext uri="{FF2B5EF4-FFF2-40B4-BE49-F238E27FC236}">
                    <a16:creationId xmlns:a16="http://schemas.microsoft.com/office/drawing/2014/main" id="{FCA933F7-CF78-AE22-92EA-5746F28E5D46}"/>
                  </a:ext>
                </a:extLst>
              </p:cNvPr>
              <p:cNvSpPr/>
              <p:nvPr/>
            </p:nvSpPr>
            <p:spPr>
              <a:xfrm>
                <a:off x="4083006" y="2505794"/>
                <a:ext cx="114779" cy="19133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52" extrusionOk="0">
                    <a:moveTo>
                      <a:pt x="1507" y="0"/>
                    </a:moveTo>
                    <a:lnTo>
                      <a:pt x="0" y="25"/>
                    </a:lnTo>
                    <a:lnTo>
                      <a:pt x="37" y="2551"/>
                    </a:lnTo>
                    <a:lnTo>
                      <a:pt x="1531" y="2539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29;p13">
                <a:extLst>
                  <a:ext uri="{FF2B5EF4-FFF2-40B4-BE49-F238E27FC236}">
                    <a16:creationId xmlns:a16="http://schemas.microsoft.com/office/drawing/2014/main" id="{03F40549-0C43-895F-0C4B-E2380B78B8C7}"/>
                  </a:ext>
                </a:extLst>
              </p:cNvPr>
              <p:cNvSpPr/>
              <p:nvPr/>
            </p:nvSpPr>
            <p:spPr>
              <a:xfrm>
                <a:off x="3942810" y="2505794"/>
                <a:ext cx="115679" cy="19133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552" extrusionOk="0">
                    <a:moveTo>
                      <a:pt x="1506" y="0"/>
                    </a:moveTo>
                    <a:lnTo>
                      <a:pt x="0" y="13"/>
                    </a:lnTo>
                    <a:lnTo>
                      <a:pt x="37" y="2551"/>
                    </a:lnTo>
                    <a:lnTo>
                      <a:pt x="1543" y="2539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0;p13">
                <a:extLst>
                  <a:ext uri="{FF2B5EF4-FFF2-40B4-BE49-F238E27FC236}">
                    <a16:creationId xmlns:a16="http://schemas.microsoft.com/office/drawing/2014/main" id="{661D9F15-A454-1056-A99D-99BB2474D976}"/>
                  </a:ext>
                </a:extLst>
              </p:cNvPr>
              <p:cNvSpPr/>
              <p:nvPr/>
            </p:nvSpPr>
            <p:spPr>
              <a:xfrm>
                <a:off x="4082106" y="2269035"/>
                <a:ext cx="114779" cy="19133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52" extrusionOk="0">
                    <a:moveTo>
                      <a:pt x="1506" y="1"/>
                    </a:moveTo>
                    <a:lnTo>
                      <a:pt x="0" y="13"/>
                    </a:lnTo>
                    <a:lnTo>
                      <a:pt x="37" y="2551"/>
                    </a:lnTo>
                    <a:lnTo>
                      <a:pt x="1531" y="2539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1;p13">
                <a:extLst>
                  <a:ext uri="{FF2B5EF4-FFF2-40B4-BE49-F238E27FC236}">
                    <a16:creationId xmlns:a16="http://schemas.microsoft.com/office/drawing/2014/main" id="{BDDD9888-2DA9-E01E-EAB8-41F79D788DB3}"/>
                  </a:ext>
                </a:extLst>
              </p:cNvPr>
              <p:cNvSpPr/>
              <p:nvPr/>
            </p:nvSpPr>
            <p:spPr>
              <a:xfrm>
                <a:off x="3943710" y="2267236"/>
                <a:ext cx="114779" cy="19222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64" extrusionOk="0">
                    <a:moveTo>
                      <a:pt x="1494" y="0"/>
                    </a:moveTo>
                    <a:lnTo>
                      <a:pt x="0" y="25"/>
                    </a:lnTo>
                    <a:lnTo>
                      <a:pt x="25" y="2563"/>
                    </a:lnTo>
                    <a:lnTo>
                      <a:pt x="1531" y="2539"/>
                    </a:lnTo>
                    <a:lnTo>
                      <a:pt x="1494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2;p13">
                <a:extLst>
                  <a:ext uri="{FF2B5EF4-FFF2-40B4-BE49-F238E27FC236}">
                    <a16:creationId xmlns:a16="http://schemas.microsoft.com/office/drawing/2014/main" id="{10A6F901-3EF7-3FF7-5174-CF5B70AA28EA}"/>
                  </a:ext>
                </a:extLst>
              </p:cNvPr>
              <p:cNvSpPr/>
              <p:nvPr/>
            </p:nvSpPr>
            <p:spPr>
              <a:xfrm>
                <a:off x="4340681" y="1854744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77" y="0"/>
                    </a:moveTo>
                    <a:lnTo>
                      <a:pt x="1" y="25"/>
                    </a:lnTo>
                    <a:lnTo>
                      <a:pt x="37" y="3450"/>
                    </a:lnTo>
                    <a:lnTo>
                      <a:pt x="1725" y="3425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3;p13">
                <a:extLst>
                  <a:ext uri="{FF2B5EF4-FFF2-40B4-BE49-F238E27FC236}">
                    <a16:creationId xmlns:a16="http://schemas.microsoft.com/office/drawing/2014/main" id="{FB2448D1-C877-17C7-B2A7-901C3806C4D5}"/>
                  </a:ext>
                </a:extLst>
              </p:cNvPr>
              <p:cNvSpPr/>
              <p:nvPr/>
            </p:nvSpPr>
            <p:spPr>
              <a:xfrm>
                <a:off x="4340681" y="2271809"/>
                <a:ext cx="258721" cy="14117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883" extrusionOk="0">
                    <a:moveTo>
                      <a:pt x="3438" y="0"/>
                    </a:moveTo>
                    <a:lnTo>
                      <a:pt x="1" y="49"/>
                    </a:lnTo>
                    <a:lnTo>
                      <a:pt x="25" y="1883"/>
                    </a:lnTo>
                    <a:lnTo>
                      <a:pt x="3450" y="1834"/>
                    </a:lnTo>
                    <a:lnTo>
                      <a:pt x="343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4;p13">
                <a:extLst>
                  <a:ext uri="{FF2B5EF4-FFF2-40B4-BE49-F238E27FC236}">
                    <a16:creationId xmlns:a16="http://schemas.microsoft.com/office/drawing/2014/main" id="{08658BD7-3646-585B-BC85-ABA7A92F8BE8}"/>
                  </a:ext>
                </a:extLst>
              </p:cNvPr>
              <p:cNvSpPr/>
              <p:nvPr/>
            </p:nvSpPr>
            <p:spPr>
              <a:xfrm>
                <a:off x="4340681" y="2454814"/>
                <a:ext cx="258721" cy="14117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883" extrusionOk="0">
                    <a:moveTo>
                      <a:pt x="3438" y="0"/>
                    </a:moveTo>
                    <a:lnTo>
                      <a:pt x="1" y="49"/>
                    </a:lnTo>
                    <a:lnTo>
                      <a:pt x="25" y="1883"/>
                    </a:lnTo>
                    <a:lnTo>
                      <a:pt x="3450" y="1834"/>
                    </a:lnTo>
                    <a:lnTo>
                      <a:pt x="343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5;p13">
                <a:extLst>
                  <a:ext uri="{FF2B5EF4-FFF2-40B4-BE49-F238E27FC236}">
                    <a16:creationId xmlns:a16="http://schemas.microsoft.com/office/drawing/2014/main" id="{D91D57F6-3603-7825-9ED1-E98708A8EF37}"/>
                  </a:ext>
                </a:extLst>
              </p:cNvPr>
              <p:cNvSpPr/>
              <p:nvPr/>
            </p:nvSpPr>
            <p:spPr>
              <a:xfrm>
                <a:off x="4628419" y="2270835"/>
                <a:ext cx="160361" cy="14034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872" extrusionOk="0">
                    <a:moveTo>
                      <a:pt x="2114" y="1"/>
                    </a:moveTo>
                    <a:lnTo>
                      <a:pt x="1" y="37"/>
                    </a:lnTo>
                    <a:lnTo>
                      <a:pt x="25" y="1871"/>
                    </a:lnTo>
                    <a:lnTo>
                      <a:pt x="2138" y="1847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6;p13">
                <a:extLst>
                  <a:ext uri="{FF2B5EF4-FFF2-40B4-BE49-F238E27FC236}">
                    <a16:creationId xmlns:a16="http://schemas.microsoft.com/office/drawing/2014/main" id="{B3AEEC36-0944-7004-823C-DF824796B326}"/>
                  </a:ext>
                </a:extLst>
              </p:cNvPr>
              <p:cNvSpPr/>
              <p:nvPr/>
            </p:nvSpPr>
            <p:spPr>
              <a:xfrm>
                <a:off x="4978983" y="2503095"/>
                <a:ext cx="160361" cy="140274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871" extrusionOk="0">
                    <a:moveTo>
                      <a:pt x="2114" y="0"/>
                    </a:moveTo>
                    <a:lnTo>
                      <a:pt x="1" y="36"/>
                    </a:lnTo>
                    <a:lnTo>
                      <a:pt x="25" y="1870"/>
                    </a:lnTo>
                    <a:lnTo>
                      <a:pt x="2138" y="1846"/>
                    </a:lnTo>
                    <a:lnTo>
                      <a:pt x="2114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;p13">
                <a:extLst>
                  <a:ext uri="{FF2B5EF4-FFF2-40B4-BE49-F238E27FC236}">
                    <a16:creationId xmlns:a16="http://schemas.microsoft.com/office/drawing/2014/main" id="{3732C208-4608-740B-58C7-B3C6FB3FC107}"/>
                  </a:ext>
                </a:extLst>
              </p:cNvPr>
              <p:cNvSpPr/>
              <p:nvPr/>
            </p:nvSpPr>
            <p:spPr>
              <a:xfrm>
                <a:off x="5112881" y="3215097"/>
                <a:ext cx="159386" cy="139449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860" extrusionOk="0">
                    <a:moveTo>
                      <a:pt x="2101" y="1"/>
                    </a:moveTo>
                    <a:lnTo>
                      <a:pt x="0" y="25"/>
                    </a:lnTo>
                    <a:lnTo>
                      <a:pt x="12" y="1859"/>
                    </a:lnTo>
                    <a:lnTo>
                      <a:pt x="2126" y="1835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8;p13">
                <a:extLst>
                  <a:ext uri="{FF2B5EF4-FFF2-40B4-BE49-F238E27FC236}">
                    <a16:creationId xmlns:a16="http://schemas.microsoft.com/office/drawing/2014/main" id="{BF915532-C66C-DFBE-4182-F758E26FE1FA}"/>
                  </a:ext>
                </a:extLst>
              </p:cNvPr>
              <p:cNvSpPr/>
              <p:nvPr/>
            </p:nvSpPr>
            <p:spPr>
              <a:xfrm>
                <a:off x="4630293" y="2454814"/>
                <a:ext cx="159386" cy="13937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859" extrusionOk="0">
                    <a:moveTo>
                      <a:pt x="2101" y="0"/>
                    </a:moveTo>
                    <a:lnTo>
                      <a:pt x="0" y="25"/>
                    </a:lnTo>
                    <a:lnTo>
                      <a:pt x="24" y="1859"/>
                    </a:lnTo>
                    <a:lnTo>
                      <a:pt x="2125" y="1834"/>
                    </a:lnTo>
                    <a:lnTo>
                      <a:pt x="2101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9;p13">
                <a:extLst>
                  <a:ext uri="{FF2B5EF4-FFF2-40B4-BE49-F238E27FC236}">
                    <a16:creationId xmlns:a16="http://schemas.microsoft.com/office/drawing/2014/main" id="{BA56C2BD-2E94-EBA8-EFCF-E01C7F7D745D}"/>
                  </a:ext>
                </a:extLst>
              </p:cNvPr>
              <p:cNvSpPr/>
              <p:nvPr/>
            </p:nvSpPr>
            <p:spPr>
              <a:xfrm>
                <a:off x="2973961" y="1825581"/>
                <a:ext cx="129323" cy="25873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451" extrusionOk="0">
                    <a:moveTo>
                      <a:pt x="1676" y="1"/>
                    </a:moveTo>
                    <a:lnTo>
                      <a:pt x="0" y="25"/>
                    </a:lnTo>
                    <a:lnTo>
                      <a:pt x="37" y="3450"/>
                    </a:lnTo>
                    <a:lnTo>
                      <a:pt x="1725" y="3438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40;p13">
                <a:extLst>
                  <a:ext uri="{FF2B5EF4-FFF2-40B4-BE49-F238E27FC236}">
                    <a16:creationId xmlns:a16="http://schemas.microsoft.com/office/drawing/2014/main" id="{D807E2C7-6711-76B1-96EB-84201B32AE8C}"/>
                  </a:ext>
                </a:extLst>
              </p:cNvPr>
              <p:cNvSpPr/>
              <p:nvPr/>
            </p:nvSpPr>
            <p:spPr>
              <a:xfrm>
                <a:off x="2972987" y="1487760"/>
                <a:ext cx="130298" cy="25873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3451" extrusionOk="0">
                    <a:moveTo>
                      <a:pt x="1689" y="1"/>
                    </a:moveTo>
                    <a:lnTo>
                      <a:pt x="1" y="25"/>
                    </a:lnTo>
                    <a:lnTo>
                      <a:pt x="50" y="3450"/>
                    </a:lnTo>
                    <a:lnTo>
                      <a:pt x="1738" y="3438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41;p13">
                <a:extLst>
                  <a:ext uri="{FF2B5EF4-FFF2-40B4-BE49-F238E27FC236}">
                    <a16:creationId xmlns:a16="http://schemas.microsoft.com/office/drawing/2014/main" id="{6C1056DB-9C41-DD59-9DC7-A3FF0C24E8BA}"/>
                  </a:ext>
                </a:extLst>
              </p:cNvPr>
              <p:cNvSpPr/>
              <p:nvPr/>
            </p:nvSpPr>
            <p:spPr>
              <a:xfrm>
                <a:off x="4339781" y="1556059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89" y="1"/>
                    </a:moveTo>
                    <a:lnTo>
                      <a:pt x="1" y="25"/>
                    </a:lnTo>
                    <a:lnTo>
                      <a:pt x="49" y="3450"/>
                    </a:lnTo>
                    <a:lnTo>
                      <a:pt x="1725" y="3426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42;p13">
                <a:extLst>
                  <a:ext uri="{FF2B5EF4-FFF2-40B4-BE49-F238E27FC236}">
                    <a16:creationId xmlns:a16="http://schemas.microsoft.com/office/drawing/2014/main" id="{E017B2CA-742D-1230-1097-EB56A926F145}"/>
                  </a:ext>
                </a:extLst>
              </p:cNvPr>
              <p:cNvSpPr/>
              <p:nvPr/>
            </p:nvSpPr>
            <p:spPr>
              <a:xfrm>
                <a:off x="4510940" y="1854744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77" y="0"/>
                    </a:moveTo>
                    <a:lnTo>
                      <a:pt x="1" y="25"/>
                    </a:lnTo>
                    <a:lnTo>
                      <a:pt x="37" y="3450"/>
                    </a:lnTo>
                    <a:lnTo>
                      <a:pt x="1726" y="3425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43;p13">
                <a:extLst>
                  <a:ext uri="{FF2B5EF4-FFF2-40B4-BE49-F238E27FC236}">
                    <a16:creationId xmlns:a16="http://schemas.microsoft.com/office/drawing/2014/main" id="{99DD5687-18A0-4EE8-CA15-D2004A434F03}"/>
                  </a:ext>
                </a:extLst>
              </p:cNvPr>
              <p:cNvSpPr/>
              <p:nvPr/>
            </p:nvSpPr>
            <p:spPr>
              <a:xfrm>
                <a:off x="4510040" y="1556059"/>
                <a:ext cx="129398" cy="25865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50" extrusionOk="0">
                    <a:moveTo>
                      <a:pt x="1689" y="1"/>
                    </a:moveTo>
                    <a:lnTo>
                      <a:pt x="1" y="25"/>
                    </a:lnTo>
                    <a:lnTo>
                      <a:pt x="49" y="3450"/>
                    </a:lnTo>
                    <a:lnTo>
                      <a:pt x="1725" y="3438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44;p13">
                <a:extLst>
                  <a:ext uri="{FF2B5EF4-FFF2-40B4-BE49-F238E27FC236}">
                    <a16:creationId xmlns:a16="http://schemas.microsoft.com/office/drawing/2014/main" id="{6566B6EC-E85B-F6A9-1F27-068B64AD1723}"/>
                  </a:ext>
                </a:extLst>
              </p:cNvPr>
              <p:cNvSpPr/>
              <p:nvPr/>
            </p:nvSpPr>
            <p:spPr>
              <a:xfrm>
                <a:off x="4679399" y="1854744"/>
                <a:ext cx="130298" cy="25955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3462" extrusionOk="0">
                    <a:moveTo>
                      <a:pt x="1689" y="0"/>
                    </a:moveTo>
                    <a:lnTo>
                      <a:pt x="1" y="25"/>
                    </a:lnTo>
                    <a:lnTo>
                      <a:pt x="49" y="3462"/>
                    </a:lnTo>
                    <a:lnTo>
                      <a:pt x="1738" y="3438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45;p13">
                <a:extLst>
                  <a:ext uri="{FF2B5EF4-FFF2-40B4-BE49-F238E27FC236}">
                    <a16:creationId xmlns:a16="http://schemas.microsoft.com/office/drawing/2014/main" id="{C5788F28-2C2D-1346-5A7C-E8111B6851AE}"/>
                  </a:ext>
                </a:extLst>
              </p:cNvPr>
              <p:cNvSpPr/>
              <p:nvPr/>
            </p:nvSpPr>
            <p:spPr>
              <a:xfrm>
                <a:off x="4679399" y="1556059"/>
                <a:ext cx="129398" cy="25963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63" extrusionOk="0">
                    <a:moveTo>
                      <a:pt x="1677" y="1"/>
                    </a:moveTo>
                    <a:lnTo>
                      <a:pt x="1" y="25"/>
                    </a:lnTo>
                    <a:lnTo>
                      <a:pt x="37" y="3462"/>
                    </a:lnTo>
                    <a:lnTo>
                      <a:pt x="1726" y="3438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46;p13">
                <a:extLst>
                  <a:ext uri="{FF2B5EF4-FFF2-40B4-BE49-F238E27FC236}">
                    <a16:creationId xmlns:a16="http://schemas.microsoft.com/office/drawing/2014/main" id="{B45C0942-DAFD-371C-4EA4-5E7EDD04863C}"/>
                  </a:ext>
                </a:extLst>
              </p:cNvPr>
              <p:cNvSpPr/>
              <p:nvPr/>
            </p:nvSpPr>
            <p:spPr>
              <a:xfrm>
                <a:off x="3431059" y="3440011"/>
                <a:ext cx="136670" cy="16306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175" extrusionOk="0">
                    <a:moveTo>
                      <a:pt x="1786" y="1"/>
                    </a:moveTo>
                    <a:lnTo>
                      <a:pt x="0" y="25"/>
                    </a:lnTo>
                    <a:lnTo>
                      <a:pt x="25" y="2175"/>
                    </a:lnTo>
                    <a:lnTo>
                      <a:pt x="1822" y="2151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47;p13">
                <a:extLst>
                  <a:ext uri="{FF2B5EF4-FFF2-40B4-BE49-F238E27FC236}">
                    <a16:creationId xmlns:a16="http://schemas.microsoft.com/office/drawing/2014/main" id="{380B8901-0BCB-5EF9-3889-12BBB5ACA150}"/>
                  </a:ext>
                </a:extLst>
              </p:cNvPr>
              <p:cNvSpPr/>
              <p:nvPr/>
            </p:nvSpPr>
            <p:spPr>
              <a:xfrm>
                <a:off x="3429185" y="3244261"/>
                <a:ext cx="135771" cy="16396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87" extrusionOk="0">
                    <a:moveTo>
                      <a:pt x="1786" y="1"/>
                    </a:moveTo>
                    <a:lnTo>
                      <a:pt x="1" y="25"/>
                    </a:lnTo>
                    <a:lnTo>
                      <a:pt x="25" y="2187"/>
                    </a:lnTo>
                    <a:lnTo>
                      <a:pt x="1811" y="2162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48;p13">
                <a:extLst>
                  <a:ext uri="{FF2B5EF4-FFF2-40B4-BE49-F238E27FC236}">
                    <a16:creationId xmlns:a16="http://schemas.microsoft.com/office/drawing/2014/main" id="{F62FA0F1-102E-4FAD-6B5D-EF0D61A7C43C}"/>
                  </a:ext>
                </a:extLst>
              </p:cNvPr>
              <p:cNvSpPr/>
              <p:nvPr/>
            </p:nvSpPr>
            <p:spPr>
              <a:xfrm>
                <a:off x="2912035" y="3201452"/>
                <a:ext cx="404313" cy="787736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10507" extrusionOk="0">
                    <a:moveTo>
                      <a:pt x="0" y="1"/>
                    </a:moveTo>
                    <a:lnTo>
                      <a:pt x="0" y="8806"/>
                    </a:lnTo>
                    <a:cubicBezTo>
                      <a:pt x="0" y="9741"/>
                      <a:pt x="765" y="10507"/>
                      <a:pt x="1701" y="10507"/>
                    </a:cubicBezTo>
                    <a:lnTo>
                      <a:pt x="5393" y="10507"/>
                    </a:lnTo>
                    <a:lnTo>
                      <a:pt x="3741" y="18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49;p13">
                <a:extLst>
                  <a:ext uri="{FF2B5EF4-FFF2-40B4-BE49-F238E27FC236}">
                    <a16:creationId xmlns:a16="http://schemas.microsoft.com/office/drawing/2014/main" id="{6C701321-5274-87ED-780B-997879DCC665}"/>
                  </a:ext>
                </a:extLst>
              </p:cNvPr>
              <p:cNvSpPr/>
              <p:nvPr/>
            </p:nvSpPr>
            <p:spPr>
              <a:xfrm>
                <a:off x="2912035" y="2908240"/>
                <a:ext cx="253174" cy="366166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884" extrusionOk="0">
                    <a:moveTo>
                      <a:pt x="0" y="1"/>
                    </a:moveTo>
                    <a:lnTo>
                      <a:pt x="0" y="3280"/>
                    </a:lnTo>
                    <a:lnTo>
                      <a:pt x="3377" y="4883"/>
                    </a:lnTo>
                    <a:lnTo>
                      <a:pt x="3024" y="11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50;p13">
                <a:extLst>
                  <a:ext uri="{FF2B5EF4-FFF2-40B4-BE49-F238E27FC236}">
                    <a16:creationId xmlns:a16="http://schemas.microsoft.com/office/drawing/2014/main" id="{2A27F52A-5D18-06CD-DC1A-07B5953216F7}"/>
                  </a:ext>
                </a:extLst>
              </p:cNvPr>
              <p:cNvSpPr/>
              <p:nvPr/>
            </p:nvSpPr>
            <p:spPr>
              <a:xfrm>
                <a:off x="2912035" y="2284554"/>
                <a:ext cx="202194" cy="436190"/>
              </a:xfrm>
              <a:custGeom>
                <a:avLst/>
                <a:gdLst/>
                <a:ahLst/>
                <a:cxnLst/>
                <a:rect l="l" t="t" r="r" b="b"/>
                <a:pathLst>
                  <a:path w="2697" h="5818" extrusionOk="0">
                    <a:moveTo>
                      <a:pt x="2697" y="0"/>
                    </a:moveTo>
                    <a:lnTo>
                      <a:pt x="0" y="97"/>
                    </a:lnTo>
                    <a:lnTo>
                      <a:pt x="0" y="5381"/>
                    </a:lnTo>
                    <a:lnTo>
                      <a:pt x="2697" y="5818"/>
                    </a:lnTo>
                    <a:lnTo>
                      <a:pt x="269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51;p13">
                <a:extLst>
                  <a:ext uri="{FF2B5EF4-FFF2-40B4-BE49-F238E27FC236}">
                    <a16:creationId xmlns:a16="http://schemas.microsoft.com/office/drawing/2014/main" id="{3BF09927-00AF-8C5E-EFAC-F19378946318}"/>
                  </a:ext>
                </a:extLst>
              </p:cNvPr>
              <p:cNvSpPr/>
              <p:nvPr/>
            </p:nvSpPr>
            <p:spPr>
              <a:xfrm>
                <a:off x="4235047" y="3179636"/>
                <a:ext cx="845062" cy="810453"/>
              </a:xfrm>
              <a:custGeom>
                <a:avLst/>
                <a:gdLst/>
                <a:ahLst/>
                <a:cxnLst/>
                <a:rect l="l" t="t" r="r" b="b"/>
                <a:pathLst>
                  <a:path w="11272" h="10810" extrusionOk="0">
                    <a:moveTo>
                      <a:pt x="6644" y="5466"/>
                    </a:moveTo>
                    <a:cubicBezTo>
                      <a:pt x="7519" y="5466"/>
                      <a:pt x="8223" y="6182"/>
                      <a:pt x="8223" y="7045"/>
                    </a:cubicBezTo>
                    <a:cubicBezTo>
                      <a:pt x="8223" y="7907"/>
                      <a:pt x="7519" y="8624"/>
                      <a:pt x="6644" y="8624"/>
                    </a:cubicBezTo>
                    <a:cubicBezTo>
                      <a:pt x="5782" y="8624"/>
                      <a:pt x="5066" y="7907"/>
                      <a:pt x="5066" y="7045"/>
                    </a:cubicBezTo>
                    <a:cubicBezTo>
                      <a:pt x="5066" y="6182"/>
                      <a:pt x="5782" y="5466"/>
                      <a:pt x="6644" y="5466"/>
                    </a:cubicBezTo>
                    <a:close/>
                    <a:moveTo>
                      <a:pt x="6511" y="0"/>
                    </a:moveTo>
                    <a:lnTo>
                      <a:pt x="6511" y="4640"/>
                    </a:lnTo>
                    <a:lnTo>
                      <a:pt x="6499" y="4640"/>
                    </a:lnTo>
                    <a:cubicBezTo>
                      <a:pt x="5296" y="4725"/>
                      <a:pt x="4325" y="5696"/>
                      <a:pt x="4252" y="6887"/>
                    </a:cubicBezTo>
                    <a:lnTo>
                      <a:pt x="1" y="6887"/>
                    </a:lnTo>
                    <a:lnTo>
                      <a:pt x="1" y="7397"/>
                    </a:lnTo>
                    <a:lnTo>
                      <a:pt x="4276" y="7397"/>
                    </a:lnTo>
                    <a:cubicBezTo>
                      <a:pt x="4434" y="8454"/>
                      <a:pt x="5296" y="9304"/>
                      <a:pt x="6377" y="9425"/>
                    </a:cubicBezTo>
                    <a:lnTo>
                      <a:pt x="6377" y="10810"/>
                    </a:lnTo>
                    <a:lnTo>
                      <a:pt x="6863" y="10810"/>
                    </a:lnTo>
                    <a:lnTo>
                      <a:pt x="6863" y="9462"/>
                    </a:lnTo>
                    <a:cubicBezTo>
                      <a:pt x="6912" y="9462"/>
                      <a:pt x="6948" y="9437"/>
                      <a:pt x="6985" y="9413"/>
                    </a:cubicBezTo>
                    <a:cubicBezTo>
                      <a:pt x="8151" y="9243"/>
                      <a:pt x="9049" y="8247"/>
                      <a:pt x="9049" y="7045"/>
                    </a:cubicBezTo>
                    <a:cubicBezTo>
                      <a:pt x="9049" y="5842"/>
                      <a:pt x="8151" y="4846"/>
                      <a:pt x="6997" y="4676"/>
                    </a:cubicBezTo>
                    <a:lnTo>
                      <a:pt x="6997" y="3182"/>
                    </a:lnTo>
                    <a:lnTo>
                      <a:pt x="11272" y="3182"/>
                    </a:lnTo>
                    <a:cubicBezTo>
                      <a:pt x="11005" y="3012"/>
                      <a:pt x="10713" y="2854"/>
                      <a:pt x="10446" y="2697"/>
                    </a:cubicBezTo>
                    <a:lnTo>
                      <a:pt x="6997" y="2697"/>
                    </a:lnTo>
                    <a:lnTo>
                      <a:pt x="6997" y="292"/>
                    </a:lnTo>
                    <a:cubicBezTo>
                      <a:pt x="6827" y="195"/>
                      <a:pt x="6657" y="85"/>
                      <a:pt x="65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52;p13">
                <a:extLst>
                  <a:ext uri="{FF2B5EF4-FFF2-40B4-BE49-F238E27FC236}">
                    <a16:creationId xmlns:a16="http://schemas.microsoft.com/office/drawing/2014/main" id="{B872E8C2-187D-E7FC-A3DA-225BB1709D5D}"/>
                  </a:ext>
                </a:extLst>
              </p:cNvPr>
              <p:cNvSpPr/>
              <p:nvPr/>
            </p:nvSpPr>
            <p:spPr>
              <a:xfrm>
                <a:off x="4996301" y="1765004"/>
                <a:ext cx="245002" cy="47082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6280" extrusionOk="0">
                    <a:moveTo>
                      <a:pt x="1439" y="0"/>
                    </a:moveTo>
                    <a:cubicBezTo>
                      <a:pt x="1263" y="0"/>
                      <a:pt x="1096" y="33"/>
                      <a:pt x="960" y="104"/>
                    </a:cubicBezTo>
                    <a:cubicBezTo>
                      <a:pt x="486" y="347"/>
                      <a:pt x="243" y="894"/>
                      <a:pt x="171" y="1404"/>
                    </a:cubicBezTo>
                    <a:cubicBezTo>
                      <a:pt x="25" y="2242"/>
                      <a:pt x="1" y="3068"/>
                      <a:pt x="61" y="3930"/>
                    </a:cubicBezTo>
                    <a:cubicBezTo>
                      <a:pt x="73" y="4161"/>
                      <a:pt x="110" y="4379"/>
                      <a:pt x="195" y="4586"/>
                    </a:cubicBezTo>
                    <a:cubicBezTo>
                      <a:pt x="341" y="4890"/>
                      <a:pt x="656" y="5108"/>
                      <a:pt x="960" y="5339"/>
                    </a:cubicBezTo>
                    <a:cubicBezTo>
                      <a:pt x="1021" y="5388"/>
                      <a:pt x="1069" y="5436"/>
                      <a:pt x="1118" y="5473"/>
                    </a:cubicBezTo>
                    <a:cubicBezTo>
                      <a:pt x="1470" y="5776"/>
                      <a:pt x="1810" y="6128"/>
                      <a:pt x="2272" y="6250"/>
                    </a:cubicBezTo>
                    <a:cubicBezTo>
                      <a:pt x="2349" y="6268"/>
                      <a:pt x="2429" y="6280"/>
                      <a:pt x="2506" y="6280"/>
                    </a:cubicBezTo>
                    <a:cubicBezTo>
                      <a:pt x="2634" y="6280"/>
                      <a:pt x="2756" y="6248"/>
                      <a:pt x="2855" y="6165"/>
                    </a:cubicBezTo>
                    <a:cubicBezTo>
                      <a:pt x="2988" y="6043"/>
                      <a:pt x="3025" y="5861"/>
                      <a:pt x="3049" y="5679"/>
                    </a:cubicBezTo>
                    <a:cubicBezTo>
                      <a:pt x="3268" y="4197"/>
                      <a:pt x="3171" y="2728"/>
                      <a:pt x="2879" y="1270"/>
                    </a:cubicBezTo>
                    <a:cubicBezTo>
                      <a:pt x="2818" y="979"/>
                      <a:pt x="2745" y="699"/>
                      <a:pt x="2563" y="469"/>
                    </a:cubicBezTo>
                    <a:cubicBezTo>
                      <a:pt x="2332" y="186"/>
                      <a:pt x="1859" y="0"/>
                      <a:pt x="1439" y="0"/>
                    </a:cubicBezTo>
                    <a:close/>
                  </a:path>
                </a:pathLst>
              </a:custGeom>
              <a:solidFill>
                <a:srgbClr val="35A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53;p13">
                <a:extLst>
                  <a:ext uri="{FF2B5EF4-FFF2-40B4-BE49-F238E27FC236}">
                    <a16:creationId xmlns:a16="http://schemas.microsoft.com/office/drawing/2014/main" id="{239BDD6F-B653-027F-AA7F-E77E712852D1}"/>
                  </a:ext>
                </a:extLst>
              </p:cNvPr>
              <p:cNvSpPr/>
              <p:nvPr/>
            </p:nvSpPr>
            <p:spPr>
              <a:xfrm>
                <a:off x="2905125" y="1400175"/>
                <a:ext cx="3153300" cy="2589900"/>
              </a:xfrm>
              <a:prstGeom prst="roundRect">
                <a:avLst>
                  <a:gd name="adj" fmla="val 6252"/>
                </a:avLst>
              </a:prstGeom>
              <a:solidFill>
                <a:srgbClr val="FDFDFD">
                  <a:alpha val="5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54;p13">
              <a:extLst>
                <a:ext uri="{FF2B5EF4-FFF2-40B4-BE49-F238E27FC236}">
                  <a16:creationId xmlns:a16="http://schemas.microsoft.com/office/drawing/2014/main" id="{1715678F-7E8E-00A5-3D68-9B6487AAA433}"/>
                </a:ext>
              </a:extLst>
            </p:cNvPr>
            <p:cNvSpPr/>
            <p:nvPr/>
          </p:nvSpPr>
          <p:spPr>
            <a:xfrm>
              <a:off x="5972175" y="1257300"/>
              <a:ext cx="1371600" cy="1936550"/>
            </a:xfrm>
            <a:custGeom>
              <a:avLst/>
              <a:gdLst/>
              <a:ahLst/>
              <a:cxnLst/>
              <a:rect l="l" t="t" r="r" b="b"/>
              <a:pathLst>
                <a:path w="54864" h="77462" extrusionOk="0">
                  <a:moveTo>
                    <a:pt x="0" y="0"/>
                  </a:moveTo>
                  <a:lnTo>
                    <a:pt x="4953" y="8763"/>
                  </a:lnTo>
                  <a:lnTo>
                    <a:pt x="20574" y="8382"/>
                  </a:lnTo>
                  <a:lnTo>
                    <a:pt x="21336" y="35052"/>
                  </a:lnTo>
                  <a:lnTo>
                    <a:pt x="32578" y="35021"/>
                  </a:lnTo>
                  <a:lnTo>
                    <a:pt x="7793" y="77462"/>
                  </a:lnTo>
                  <a:lnTo>
                    <a:pt x="54864" y="72009"/>
                  </a:lnTo>
                </a:path>
              </a:pathLst>
            </a:cu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5" name="Google Shape;155;p13">
              <a:extLst>
                <a:ext uri="{FF2B5EF4-FFF2-40B4-BE49-F238E27FC236}">
                  <a16:creationId xmlns:a16="http://schemas.microsoft.com/office/drawing/2014/main" id="{45D2C6A4-3F23-95A2-CC7F-0977BEB08E3F}"/>
                </a:ext>
              </a:extLst>
            </p:cNvPr>
            <p:cNvGrpSpPr/>
            <p:nvPr/>
          </p:nvGrpSpPr>
          <p:grpSpPr>
            <a:xfrm>
              <a:off x="7171224" y="2650617"/>
              <a:ext cx="334216" cy="446461"/>
              <a:chOff x="4100324" y="1992017"/>
              <a:chExt cx="334216" cy="446461"/>
            </a:xfrm>
          </p:grpSpPr>
          <p:sp>
            <p:nvSpPr>
              <p:cNvPr id="9" name="Google Shape;156;p13">
                <a:extLst>
                  <a:ext uri="{FF2B5EF4-FFF2-40B4-BE49-F238E27FC236}">
                    <a16:creationId xmlns:a16="http://schemas.microsoft.com/office/drawing/2014/main" id="{72467297-2C71-4409-0F49-158F81E34B7C}"/>
                  </a:ext>
                </a:extLst>
              </p:cNvPr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955" extrusionOk="0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7;p13">
                <a:extLst>
                  <a:ext uri="{FF2B5EF4-FFF2-40B4-BE49-F238E27FC236}">
                    <a16:creationId xmlns:a16="http://schemas.microsoft.com/office/drawing/2014/main" id="{B35A6D49-A27B-C1B1-A1A7-ED99DFD76EB3}"/>
                  </a:ext>
                </a:extLst>
              </p:cNvPr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001" extrusionOk="0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58;p13">
              <a:extLst>
                <a:ext uri="{FF2B5EF4-FFF2-40B4-BE49-F238E27FC236}">
                  <a16:creationId xmlns:a16="http://schemas.microsoft.com/office/drawing/2014/main" id="{2E728CFC-02F1-F064-FAA2-ED4DE9E2C902}"/>
                </a:ext>
              </a:extLst>
            </p:cNvPr>
            <p:cNvGrpSpPr/>
            <p:nvPr/>
          </p:nvGrpSpPr>
          <p:grpSpPr>
            <a:xfrm>
              <a:off x="5797074" y="848292"/>
              <a:ext cx="334216" cy="446461"/>
              <a:chOff x="4100324" y="1992017"/>
              <a:chExt cx="334216" cy="446461"/>
            </a:xfrm>
          </p:grpSpPr>
          <p:sp>
            <p:nvSpPr>
              <p:cNvPr id="7" name="Google Shape;159;p13">
                <a:extLst>
                  <a:ext uri="{FF2B5EF4-FFF2-40B4-BE49-F238E27FC236}">
                    <a16:creationId xmlns:a16="http://schemas.microsoft.com/office/drawing/2014/main" id="{B470A63B-8DED-1ED4-66D9-869B6EEB56F3}"/>
                  </a:ext>
                </a:extLst>
              </p:cNvPr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955" extrusionOk="0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0;p13">
                <a:extLst>
                  <a:ext uri="{FF2B5EF4-FFF2-40B4-BE49-F238E27FC236}">
                    <a16:creationId xmlns:a16="http://schemas.microsoft.com/office/drawing/2014/main" id="{E6885B7E-7517-61B5-6C19-BAE49C3E1BE0}"/>
                  </a:ext>
                </a:extLst>
              </p:cNvPr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001" extrusionOk="0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66" name="תמונה 1765">
            <a:extLst>
              <a:ext uri="{FF2B5EF4-FFF2-40B4-BE49-F238E27FC236}">
                <a16:creationId xmlns:a16="http://schemas.microsoft.com/office/drawing/2014/main" id="{9F70545B-2DFF-793C-EBDA-F3554367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" y="3864333"/>
            <a:ext cx="1232408" cy="12409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14"/>
          <p:cNvGrpSpPr/>
          <p:nvPr/>
        </p:nvGrpSpPr>
        <p:grpSpPr>
          <a:xfrm>
            <a:off x="6136680" y="2393662"/>
            <a:ext cx="2830191" cy="947107"/>
            <a:chOff x="3492934" y="3071775"/>
            <a:chExt cx="2193033" cy="947107"/>
          </a:xfrm>
        </p:grpSpPr>
        <p:sp>
          <p:nvSpPr>
            <p:cNvPr id="682" name="Google Shape;682;p14"/>
            <p:cNvSpPr txBox="1"/>
            <p:nvPr/>
          </p:nvSpPr>
          <p:spPr>
            <a:xfrm>
              <a:off x="3852151" y="307177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180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הדרך הירוקה ביותר</a:t>
              </a:r>
              <a:endParaRPr sz="180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683" name="Google Shape;683;p14"/>
            <p:cNvSpPr txBox="1"/>
            <p:nvPr/>
          </p:nvSpPr>
          <p:spPr>
            <a:xfrm>
              <a:off x="3492934" y="3491782"/>
              <a:ext cx="2193033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נסיעה בכלי תחבורה (רכב פרטי או אוטובוס) מביאה לפליטה של מזהמים בניגוד להליכה ברגל </a:t>
              </a:r>
              <a:endParaRPr lang="he-IL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684" name="Google Shape;684;p14"/>
          <p:cNvGrpSpPr/>
          <p:nvPr/>
        </p:nvGrpSpPr>
        <p:grpSpPr>
          <a:xfrm>
            <a:off x="658256" y="2447213"/>
            <a:ext cx="1933594" cy="598904"/>
            <a:chOff x="496364" y="3071775"/>
            <a:chExt cx="1426500" cy="598904"/>
          </a:xfrm>
        </p:grpSpPr>
        <p:sp>
          <p:nvSpPr>
            <p:cNvPr id="685" name="Google Shape;685;p14"/>
            <p:cNvSpPr txBox="1"/>
            <p:nvPr/>
          </p:nvSpPr>
          <p:spPr>
            <a:xfrm flipH="1">
              <a:off x="496364" y="307177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19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הדרך המהירה ביותר</a:t>
              </a:r>
              <a:endParaRPr sz="19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686" name="Google Shape;686;p14"/>
            <p:cNvSpPr txBox="1"/>
            <p:nvPr/>
          </p:nvSpPr>
          <p:spPr>
            <a:xfrm flipH="1">
              <a:off x="496364" y="3512902"/>
              <a:ext cx="1426500" cy="15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1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לא מתחשבת בזיהום אוויר  </a:t>
              </a:r>
              <a:endParaRPr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78EE58-4090-6897-93E4-418446936828}"/>
              </a:ext>
            </a:extLst>
          </p:cNvPr>
          <p:cNvGrpSpPr/>
          <p:nvPr/>
        </p:nvGrpSpPr>
        <p:grpSpPr>
          <a:xfrm>
            <a:off x="3182536" y="1649895"/>
            <a:ext cx="2743200" cy="2743200"/>
            <a:chOff x="2827950" y="1145725"/>
            <a:chExt cx="3488100" cy="3461575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2827950" y="1145725"/>
              <a:ext cx="3488100" cy="3461575"/>
              <a:chOff x="2827950" y="1145725"/>
              <a:chExt cx="3488100" cy="3461575"/>
            </a:xfrm>
          </p:grpSpPr>
          <p:grpSp>
            <p:nvGrpSpPr>
              <p:cNvPr id="166" name="Google Shape;166;p14"/>
              <p:cNvGrpSpPr/>
              <p:nvPr/>
            </p:nvGrpSpPr>
            <p:grpSpPr>
              <a:xfrm>
                <a:off x="2884773" y="1187450"/>
                <a:ext cx="3409860" cy="3419850"/>
                <a:chOff x="306725" y="1107450"/>
                <a:chExt cx="1936650" cy="1945750"/>
              </a:xfrm>
            </p:grpSpPr>
            <p:sp>
              <p:nvSpPr>
                <p:cNvPr id="167" name="Google Shape;167;p14"/>
                <p:cNvSpPr/>
                <p:nvPr/>
              </p:nvSpPr>
              <p:spPr>
                <a:xfrm>
                  <a:off x="417250" y="1173350"/>
                  <a:ext cx="90525" cy="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2418" fill="none" extrusionOk="0">
                      <a:moveTo>
                        <a:pt x="1" y="2417"/>
                      </a:moveTo>
                      <a:lnTo>
                        <a:pt x="1471" y="2247"/>
                      </a:lnTo>
                      <a:lnTo>
                        <a:pt x="362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8" name="Google Shape;168;p14"/>
                <p:cNvSpPr/>
                <p:nvPr/>
              </p:nvSpPr>
              <p:spPr>
                <a:xfrm>
                  <a:off x="479500" y="1107750"/>
                  <a:ext cx="22867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7" h="3669" fill="none" extrusionOk="0">
                      <a:moveTo>
                        <a:pt x="1" y="1823"/>
                      </a:moveTo>
                      <a:lnTo>
                        <a:pt x="2612" y="3669"/>
                      </a:lnTo>
                      <a:lnTo>
                        <a:pt x="9146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516850" y="1185200"/>
                  <a:ext cx="9445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" h="2138" fill="none" extrusionOk="0">
                      <a:moveTo>
                        <a:pt x="1" y="1057"/>
                      </a:moveTo>
                      <a:lnTo>
                        <a:pt x="1895" y="2138"/>
                      </a:lnTo>
                      <a:lnTo>
                        <a:pt x="3778" y="1057"/>
                      </a:lnTo>
                      <a:lnTo>
                        <a:pt x="3644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541450" y="1160300"/>
                  <a:ext cx="105075" cy="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" h="2612" fill="none" extrusionOk="0">
                      <a:moveTo>
                        <a:pt x="4203" y="0"/>
                      </a:moveTo>
                      <a:lnTo>
                        <a:pt x="0" y="261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572425" y="1203700"/>
                  <a:ext cx="14600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876" fill="none" extrusionOk="0">
                      <a:moveTo>
                        <a:pt x="583" y="87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675650" y="1134175"/>
                  <a:ext cx="3435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2163" fill="none" extrusionOk="0">
                      <a:moveTo>
                        <a:pt x="1" y="1"/>
                      </a:moveTo>
                      <a:lnTo>
                        <a:pt x="1373" y="216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3" name="Google Shape;173;p14"/>
                <p:cNvSpPr/>
                <p:nvPr/>
              </p:nvSpPr>
              <p:spPr>
                <a:xfrm>
                  <a:off x="336500" y="1254425"/>
                  <a:ext cx="100525" cy="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3086" fill="none" extrusionOk="0">
                      <a:moveTo>
                        <a:pt x="4020" y="0"/>
                      </a:moveTo>
                      <a:lnTo>
                        <a:pt x="2733" y="2102"/>
                      </a:lnTo>
                      <a:lnTo>
                        <a:pt x="0" y="308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Google Shape;174;p14"/>
                <p:cNvSpPr/>
                <p:nvPr/>
              </p:nvSpPr>
              <p:spPr>
                <a:xfrm>
                  <a:off x="404800" y="1306950"/>
                  <a:ext cx="23425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1799" fill="none" extrusionOk="0">
                      <a:moveTo>
                        <a:pt x="936" y="179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Google Shape;175;p14"/>
                <p:cNvSpPr/>
                <p:nvPr/>
              </p:nvSpPr>
              <p:spPr>
                <a:xfrm>
                  <a:off x="615850" y="1244100"/>
                  <a:ext cx="1624500" cy="3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80" h="13288" fill="none" extrusionOk="0">
                      <a:moveTo>
                        <a:pt x="0" y="0"/>
                      </a:moveTo>
                      <a:cubicBezTo>
                        <a:pt x="0" y="0"/>
                        <a:pt x="3352" y="1106"/>
                        <a:pt x="4385" y="1470"/>
                      </a:cubicBezTo>
                      <a:cubicBezTo>
                        <a:pt x="5417" y="1834"/>
                        <a:pt x="7555" y="3000"/>
                        <a:pt x="7555" y="3000"/>
                      </a:cubicBezTo>
                      <a:cubicBezTo>
                        <a:pt x="7555" y="3000"/>
                        <a:pt x="10154" y="4676"/>
                        <a:pt x="11405" y="4786"/>
                      </a:cubicBezTo>
                      <a:cubicBezTo>
                        <a:pt x="12632" y="4895"/>
                        <a:pt x="14660" y="4786"/>
                        <a:pt x="15850" y="5089"/>
                      </a:cubicBezTo>
                      <a:cubicBezTo>
                        <a:pt x="17053" y="5393"/>
                        <a:pt x="19251" y="6146"/>
                        <a:pt x="19251" y="6146"/>
                      </a:cubicBezTo>
                      <a:lnTo>
                        <a:pt x="24413" y="7628"/>
                      </a:lnTo>
                      <a:lnTo>
                        <a:pt x="32016" y="9814"/>
                      </a:lnTo>
                      <a:cubicBezTo>
                        <a:pt x="32016" y="9814"/>
                        <a:pt x="39425" y="11004"/>
                        <a:pt x="40202" y="10956"/>
                      </a:cubicBezTo>
                      <a:cubicBezTo>
                        <a:pt x="40979" y="10907"/>
                        <a:pt x="41805" y="10591"/>
                        <a:pt x="42801" y="10652"/>
                      </a:cubicBezTo>
                      <a:cubicBezTo>
                        <a:pt x="43785" y="10701"/>
                        <a:pt x="47113" y="10944"/>
                        <a:pt x="47963" y="11284"/>
                      </a:cubicBezTo>
                      <a:cubicBezTo>
                        <a:pt x="48813" y="11636"/>
                        <a:pt x="51813" y="13190"/>
                        <a:pt x="52651" y="13251"/>
                      </a:cubicBezTo>
                      <a:cubicBezTo>
                        <a:pt x="53489" y="13288"/>
                        <a:pt x="57255" y="12668"/>
                        <a:pt x="57255" y="12668"/>
                      </a:cubicBezTo>
                      <a:cubicBezTo>
                        <a:pt x="57255" y="12668"/>
                        <a:pt x="59089" y="12413"/>
                        <a:pt x="59757" y="12668"/>
                      </a:cubicBezTo>
                      <a:cubicBezTo>
                        <a:pt x="60425" y="12923"/>
                        <a:pt x="64979" y="13251"/>
                        <a:pt x="64979" y="13251"/>
                      </a:cubicBez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Google Shape;176;p14"/>
                <p:cNvSpPr/>
                <p:nvPr/>
              </p:nvSpPr>
              <p:spPr>
                <a:xfrm>
                  <a:off x="516850" y="1267175"/>
                  <a:ext cx="168550" cy="6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2" h="2515" fill="none" extrusionOk="0">
                      <a:moveTo>
                        <a:pt x="1" y="2515"/>
                      </a:moveTo>
                      <a:cubicBezTo>
                        <a:pt x="1" y="2515"/>
                        <a:pt x="1470" y="2162"/>
                        <a:pt x="2223" y="1907"/>
                      </a:cubicBezTo>
                      <a:cubicBezTo>
                        <a:pt x="2989" y="1652"/>
                        <a:pt x="3037" y="1664"/>
                        <a:pt x="3960" y="1592"/>
                      </a:cubicBezTo>
                      <a:cubicBezTo>
                        <a:pt x="4883" y="1519"/>
                        <a:pt x="5733" y="1373"/>
                        <a:pt x="6741" y="0"/>
                      </a:cubicBez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Google Shape;177;p14"/>
                <p:cNvSpPr/>
                <p:nvPr/>
              </p:nvSpPr>
              <p:spPr>
                <a:xfrm>
                  <a:off x="563925" y="1265050"/>
                  <a:ext cx="15800" cy="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102" fill="none" extrusionOk="0">
                      <a:moveTo>
                        <a:pt x="632" y="0"/>
                      </a:moveTo>
                      <a:lnTo>
                        <a:pt x="0" y="210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Google Shape;178;p14"/>
                <p:cNvSpPr/>
                <p:nvPr/>
              </p:nvSpPr>
              <p:spPr>
                <a:xfrm>
                  <a:off x="587000" y="1246525"/>
                  <a:ext cx="35250" cy="6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2552" fill="none" extrusionOk="0">
                      <a:moveTo>
                        <a:pt x="1409" y="1"/>
                      </a:moveTo>
                      <a:lnTo>
                        <a:pt x="0" y="255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Google Shape;179;p14"/>
                <p:cNvSpPr/>
                <p:nvPr/>
              </p:nvSpPr>
              <p:spPr>
                <a:xfrm>
                  <a:off x="607350" y="1250775"/>
                  <a:ext cx="27650" cy="5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2272" fill="none" extrusionOk="0">
                      <a:moveTo>
                        <a:pt x="1105" y="1"/>
                      </a:moveTo>
                      <a:lnTo>
                        <a:pt x="0" y="227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0" name="Google Shape;180;p14"/>
                <p:cNvSpPr/>
                <p:nvPr/>
              </p:nvSpPr>
              <p:spPr>
                <a:xfrm>
                  <a:off x="633150" y="1258375"/>
                  <a:ext cx="25525" cy="4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859" fill="none" extrusionOk="0">
                      <a:moveTo>
                        <a:pt x="1021" y="0"/>
                      </a:moveTo>
                      <a:lnTo>
                        <a:pt x="0" y="185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Google Shape;181;p14"/>
                <p:cNvSpPr/>
                <p:nvPr/>
              </p:nvSpPr>
              <p:spPr>
                <a:xfrm>
                  <a:off x="631325" y="1293275"/>
                  <a:ext cx="63800" cy="1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" h="5127" fill="none" extrusionOk="0">
                      <a:moveTo>
                        <a:pt x="2551" y="1"/>
                      </a:moveTo>
                      <a:lnTo>
                        <a:pt x="1" y="512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>
                  <a:off x="672625" y="1290250"/>
                  <a:ext cx="75625" cy="16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6632" fill="none" extrusionOk="0">
                      <a:moveTo>
                        <a:pt x="3025" y="0"/>
                      </a:moveTo>
                      <a:lnTo>
                        <a:pt x="0" y="663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3" name="Google Shape;183;p14"/>
                <p:cNvSpPr/>
                <p:nvPr/>
              </p:nvSpPr>
              <p:spPr>
                <a:xfrm>
                  <a:off x="672625" y="1337925"/>
                  <a:ext cx="4527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" h="778" fill="none" extrusionOk="0">
                      <a:moveTo>
                        <a:pt x="0" y="0"/>
                      </a:moveTo>
                      <a:lnTo>
                        <a:pt x="1810" y="77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>
                  <a:off x="651975" y="1347650"/>
                  <a:ext cx="43150" cy="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3644" fill="none" extrusionOk="0">
                      <a:moveTo>
                        <a:pt x="0" y="3644"/>
                      </a:moveTo>
                      <a:lnTo>
                        <a:pt x="1725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5" name="Google Shape;185;p14"/>
                <p:cNvSpPr/>
                <p:nvPr/>
              </p:nvSpPr>
              <p:spPr>
                <a:xfrm>
                  <a:off x="653500" y="1377400"/>
                  <a:ext cx="44650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912" fill="none" extrusionOk="0">
                      <a:moveTo>
                        <a:pt x="0" y="0"/>
                      </a:moveTo>
                      <a:lnTo>
                        <a:pt x="1786" y="91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Google Shape;186;p14"/>
                <p:cNvSpPr/>
                <p:nvPr/>
              </p:nvSpPr>
              <p:spPr>
                <a:xfrm>
                  <a:off x="688725" y="1300875"/>
                  <a:ext cx="81075" cy="16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6730" fill="none" extrusionOk="0">
                      <a:moveTo>
                        <a:pt x="3243" y="1"/>
                      </a:moveTo>
                      <a:lnTo>
                        <a:pt x="0" y="672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Google Shape;187;p14"/>
                <p:cNvSpPr/>
                <p:nvPr/>
              </p:nvSpPr>
              <p:spPr>
                <a:xfrm>
                  <a:off x="607350" y="1344000"/>
                  <a:ext cx="59825" cy="5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" h="2333" fill="none" extrusionOk="0">
                      <a:moveTo>
                        <a:pt x="2393" y="243"/>
                      </a:moveTo>
                      <a:lnTo>
                        <a:pt x="1688" y="0"/>
                      </a:lnTo>
                      <a:lnTo>
                        <a:pt x="0" y="233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8" name="Google Shape;188;p14"/>
                <p:cNvSpPr/>
                <p:nvPr/>
              </p:nvSpPr>
              <p:spPr>
                <a:xfrm>
                  <a:off x="702075" y="1193075"/>
                  <a:ext cx="325525" cy="8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1" h="3293" fill="none" extrusionOk="0">
                      <a:moveTo>
                        <a:pt x="1" y="1"/>
                      </a:moveTo>
                      <a:lnTo>
                        <a:pt x="316" y="3292"/>
                      </a:lnTo>
                      <a:cubicBezTo>
                        <a:pt x="316" y="3292"/>
                        <a:pt x="2612" y="1276"/>
                        <a:pt x="6110" y="973"/>
                      </a:cubicBezTo>
                      <a:cubicBezTo>
                        <a:pt x="9620" y="669"/>
                        <a:pt x="11308" y="1021"/>
                        <a:pt x="13021" y="547"/>
                      </a:cubicBez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9" name="Google Shape;189;p14"/>
                <p:cNvSpPr/>
                <p:nvPr/>
              </p:nvSpPr>
              <p:spPr>
                <a:xfrm>
                  <a:off x="708450" y="1234075"/>
                  <a:ext cx="4315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973" fill="none" extrusionOk="0">
                      <a:moveTo>
                        <a:pt x="1" y="972"/>
                      </a:moveTo>
                      <a:lnTo>
                        <a:pt x="172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0" name="Google Shape;190;p14"/>
                <p:cNvSpPr/>
                <p:nvPr/>
              </p:nvSpPr>
              <p:spPr>
                <a:xfrm>
                  <a:off x="797425" y="1246525"/>
                  <a:ext cx="34625" cy="1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742" fill="none" extrusionOk="0">
                      <a:moveTo>
                        <a:pt x="1385" y="74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1" name="Google Shape;191;p14"/>
                <p:cNvSpPr/>
                <p:nvPr/>
              </p:nvSpPr>
              <p:spPr>
                <a:xfrm>
                  <a:off x="784975" y="1225575"/>
                  <a:ext cx="24000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1750" fill="none" extrusionOk="0">
                      <a:moveTo>
                        <a:pt x="960" y="0"/>
                      </a:moveTo>
                      <a:lnTo>
                        <a:pt x="0" y="174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2" name="Google Shape;192;p14"/>
                <p:cNvSpPr/>
                <p:nvPr/>
              </p:nvSpPr>
              <p:spPr>
                <a:xfrm>
                  <a:off x="611275" y="1310300"/>
                  <a:ext cx="74125" cy="5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" h="2235" fill="none" extrusionOk="0">
                      <a:moveTo>
                        <a:pt x="2964" y="122"/>
                      </a:moveTo>
                      <a:lnTo>
                        <a:pt x="2576" y="0"/>
                      </a:lnTo>
                      <a:lnTo>
                        <a:pt x="1" y="223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3" name="Google Shape;193;p14"/>
                <p:cNvSpPr/>
                <p:nvPr/>
              </p:nvSpPr>
              <p:spPr>
                <a:xfrm>
                  <a:off x="546300" y="1331550"/>
                  <a:ext cx="74725" cy="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863" fill="none" extrusionOk="0">
                      <a:moveTo>
                        <a:pt x="2989" y="0"/>
                      </a:moveTo>
                      <a:lnTo>
                        <a:pt x="1" y="86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4" name="Google Shape;194;p14"/>
                <p:cNvSpPr/>
                <p:nvPr/>
              </p:nvSpPr>
              <p:spPr>
                <a:xfrm>
                  <a:off x="739725" y="1117175"/>
                  <a:ext cx="214400" cy="3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6" h="15790" fill="none" extrusionOk="0">
                      <a:moveTo>
                        <a:pt x="8575" y="1"/>
                      </a:moveTo>
                      <a:lnTo>
                        <a:pt x="1" y="1579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5" name="Google Shape;195;p14"/>
                <p:cNvSpPr/>
                <p:nvPr/>
              </p:nvSpPr>
              <p:spPr>
                <a:xfrm>
                  <a:off x="631325" y="1117175"/>
                  <a:ext cx="402350" cy="60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4" h="24365" fill="none" extrusionOk="0">
                      <a:moveTo>
                        <a:pt x="16094" y="1"/>
                      </a:moveTo>
                      <a:lnTo>
                        <a:pt x="6353" y="17490"/>
                      </a:lnTo>
                      <a:lnTo>
                        <a:pt x="1" y="2436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>
                  <a:off x="766450" y="1203700"/>
                  <a:ext cx="218950" cy="3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" h="13240" fill="none" extrusionOk="0">
                      <a:moveTo>
                        <a:pt x="8757" y="1"/>
                      </a:moveTo>
                      <a:lnTo>
                        <a:pt x="6814" y="390"/>
                      </a:lnTo>
                      <a:lnTo>
                        <a:pt x="0" y="1324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>
                  <a:off x="854500" y="1300875"/>
                  <a:ext cx="28575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" h="548" fill="none" extrusionOk="0">
                      <a:moveTo>
                        <a:pt x="1" y="1"/>
                      </a:moveTo>
                      <a:lnTo>
                        <a:pt x="1142" y="54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>
                  <a:off x="918875" y="1146925"/>
                  <a:ext cx="66525" cy="3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1532" fill="none" extrusionOk="0">
                      <a:moveTo>
                        <a:pt x="0" y="1"/>
                      </a:moveTo>
                      <a:lnTo>
                        <a:pt x="2660" y="153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9" name="Google Shape;199;p14"/>
                <p:cNvSpPr/>
                <p:nvPr/>
              </p:nvSpPr>
              <p:spPr>
                <a:xfrm>
                  <a:off x="979600" y="1117175"/>
                  <a:ext cx="33425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458" fill="none" extrusionOk="0">
                      <a:moveTo>
                        <a:pt x="1" y="1"/>
                      </a:moveTo>
                      <a:lnTo>
                        <a:pt x="1337" y="145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0" name="Google Shape;200;p14"/>
                <p:cNvSpPr/>
                <p:nvPr/>
              </p:nvSpPr>
              <p:spPr>
                <a:xfrm>
                  <a:off x="1038200" y="1130525"/>
                  <a:ext cx="45875" cy="3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5" h="1422" fill="none" extrusionOk="0">
                      <a:moveTo>
                        <a:pt x="1" y="1"/>
                      </a:moveTo>
                      <a:lnTo>
                        <a:pt x="1835" y="142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oogle Shape;201;p14"/>
                <p:cNvSpPr/>
                <p:nvPr/>
              </p:nvSpPr>
              <p:spPr>
                <a:xfrm>
                  <a:off x="1006625" y="1121725"/>
                  <a:ext cx="96575" cy="24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3" h="9948" fill="none" extrusionOk="0">
                      <a:moveTo>
                        <a:pt x="3863" y="1"/>
                      </a:moveTo>
                      <a:lnTo>
                        <a:pt x="1" y="994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2" name="Google Shape;202;p14"/>
                <p:cNvSpPr/>
                <p:nvPr/>
              </p:nvSpPr>
              <p:spPr>
                <a:xfrm>
                  <a:off x="1106225" y="1143600"/>
                  <a:ext cx="17625" cy="3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1434" fill="none" extrusionOk="0">
                      <a:moveTo>
                        <a:pt x="705" y="0"/>
                      </a:moveTo>
                      <a:lnTo>
                        <a:pt x="0" y="143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oogle Shape;203;p14"/>
                <p:cNvSpPr/>
                <p:nvPr/>
              </p:nvSpPr>
              <p:spPr>
                <a:xfrm>
                  <a:off x="1094375" y="1173350"/>
                  <a:ext cx="44350" cy="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" h="875" fill="none" extrusionOk="0">
                      <a:moveTo>
                        <a:pt x="1774" y="87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Google Shape;204;p14"/>
                <p:cNvSpPr/>
                <p:nvPr/>
              </p:nvSpPr>
              <p:spPr>
                <a:xfrm>
                  <a:off x="963500" y="1317575"/>
                  <a:ext cx="7625" cy="4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1944" fill="none" extrusionOk="0">
                      <a:moveTo>
                        <a:pt x="62" y="1944"/>
                      </a:moveTo>
                      <a:lnTo>
                        <a:pt x="1" y="814"/>
                      </a:lnTo>
                      <a:lnTo>
                        <a:pt x="30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5" name="Google Shape;205;p14"/>
                <p:cNvSpPr/>
                <p:nvPr/>
              </p:nvSpPr>
              <p:spPr>
                <a:xfrm>
                  <a:off x="1057650" y="1238625"/>
                  <a:ext cx="161250" cy="8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3268" fill="none" extrusionOk="0">
                      <a:moveTo>
                        <a:pt x="0" y="1"/>
                      </a:moveTo>
                      <a:lnTo>
                        <a:pt x="2660" y="1227"/>
                      </a:lnTo>
                      <a:lnTo>
                        <a:pt x="6449" y="326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6" name="Google Shape;206;p14"/>
                <p:cNvSpPr/>
                <p:nvPr/>
              </p:nvSpPr>
              <p:spPr>
                <a:xfrm>
                  <a:off x="1017250" y="1342475"/>
                  <a:ext cx="85050" cy="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" h="1240" fill="none" extrusionOk="0">
                      <a:moveTo>
                        <a:pt x="1" y="1"/>
                      </a:moveTo>
                      <a:lnTo>
                        <a:pt x="3401" y="123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7" name="Google Shape;207;p14"/>
                <p:cNvSpPr/>
                <p:nvPr/>
              </p:nvSpPr>
              <p:spPr>
                <a:xfrm>
                  <a:off x="1056425" y="1266875"/>
                  <a:ext cx="60450" cy="9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" h="3632" fill="none" extrusionOk="0">
                      <a:moveTo>
                        <a:pt x="2417" y="0"/>
                      </a:moveTo>
                      <a:lnTo>
                        <a:pt x="0" y="363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8" name="Google Shape;208;p14"/>
                <p:cNvSpPr/>
                <p:nvPr/>
              </p:nvSpPr>
              <p:spPr>
                <a:xfrm>
                  <a:off x="1048825" y="1261400"/>
                  <a:ext cx="52250" cy="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" h="1155" fill="none" extrusionOk="0">
                      <a:moveTo>
                        <a:pt x="1" y="1"/>
                      </a:moveTo>
                      <a:lnTo>
                        <a:pt x="2090" y="115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9" name="Google Shape;209;p14"/>
                <p:cNvSpPr/>
                <p:nvPr/>
              </p:nvSpPr>
              <p:spPr>
                <a:xfrm>
                  <a:off x="1086475" y="1329725"/>
                  <a:ext cx="24325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74" fill="none" extrusionOk="0">
                      <a:moveTo>
                        <a:pt x="973" y="73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0" name="Google Shape;210;p14"/>
                <p:cNvSpPr/>
                <p:nvPr/>
              </p:nvSpPr>
              <p:spPr>
                <a:xfrm>
                  <a:off x="1164825" y="1220425"/>
                  <a:ext cx="34325" cy="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" h="2843" fill="none" extrusionOk="0">
                      <a:moveTo>
                        <a:pt x="1373" y="0"/>
                      </a:moveTo>
                      <a:lnTo>
                        <a:pt x="0" y="28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1" name="Google Shape;211;p14"/>
                <p:cNvSpPr/>
                <p:nvPr/>
              </p:nvSpPr>
              <p:spPr>
                <a:xfrm>
                  <a:off x="1193050" y="1121725"/>
                  <a:ext cx="475225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9" h="14952" fill="none" extrusionOk="0">
                      <a:moveTo>
                        <a:pt x="1" y="1"/>
                      </a:moveTo>
                      <a:lnTo>
                        <a:pt x="8855" y="14952"/>
                      </a:lnTo>
                      <a:lnTo>
                        <a:pt x="19009" y="672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2" name="Google Shape;212;p14"/>
                <p:cNvSpPr/>
                <p:nvPr/>
              </p:nvSpPr>
              <p:spPr>
                <a:xfrm>
                  <a:off x="1241650" y="1320000"/>
                  <a:ext cx="50725" cy="1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584" fill="none" extrusionOk="0">
                      <a:moveTo>
                        <a:pt x="2029" y="58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3" name="Google Shape;213;p14"/>
                <p:cNvSpPr/>
                <p:nvPr/>
              </p:nvSpPr>
              <p:spPr>
                <a:xfrm>
                  <a:off x="1328800" y="1322425"/>
                  <a:ext cx="911850" cy="23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4" h="9208" fill="none" extrusionOk="0">
                      <a:moveTo>
                        <a:pt x="0" y="1"/>
                      </a:moveTo>
                      <a:lnTo>
                        <a:pt x="6668" y="1653"/>
                      </a:lnTo>
                      <a:lnTo>
                        <a:pt x="7968" y="1750"/>
                      </a:lnTo>
                      <a:lnTo>
                        <a:pt x="20660" y="4495"/>
                      </a:lnTo>
                      <a:lnTo>
                        <a:pt x="28700" y="6924"/>
                      </a:lnTo>
                      <a:lnTo>
                        <a:pt x="36473" y="920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4" name="Google Shape;214;p14"/>
                <p:cNvSpPr/>
                <p:nvPr/>
              </p:nvSpPr>
              <p:spPr>
                <a:xfrm>
                  <a:off x="1390725" y="1297850"/>
                  <a:ext cx="11575" cy="4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604" fill="none" extrusionOk="0">
                      <a:moveTo>
                        <a:pt x="462" y="0"/>
                      </a:moveTo>
                      <a:lnTo>
                        <a:pt x="1" y="160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5" name="Google Shape;215;p14"/>
                <p:cNvSpPr/>
                <p:nvPr/>
              </p:nvSpPr>
              <p:spPr>
                <a:xfrm>
                  <a:off x="1422625" y="1284475"/>
                  <a:ext cx="19150" cy="6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2442" fill="none" extrusionOk="0">
                      <a:moveTo>
                        <a:pt x="765" y="1"/>
                      </a:moveTo>
                      <a:lnTo>
                        <a:pt x="0" y="24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6" name="Google Shape;216;p14"/>
                <p:cNvSpPr/>
                <p:nvPr/>
              </p:nvSpPr>
              <p:spPr>
                <a:xfrm>
                  <a:off x="1476975" y="1359175"/>
                  <a:ext cx="484025" cy="6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1" h="26102" fill="none" extrusionOk="0">
                      <a:moveTo>
                        <a:pt x="0" y="1"/>
                      </a:moveTo>
                      <a:lnTo>
                        <a:pt x="2563" y="1397"/>
                      </a:lnTo>
                      <a:lnTo>
                        <a:pt x="6449" y="2418"/>
                      </a:lnTo>
                      <a:lnTo>
                        <a:pt x="8988" y="2794"/>
                      </a:lnTo>
                      <a:lnTo>
                        <a:pt x="14089" y="4798"/>
                      </a:lnTo>
                      <a:lnTo>
                        <a:pt x="17793" y="12960"/>
                      </a:lnTo>
                      <a:lnTo>
                        <a:pt x="19360" y="17454"/>
                      </a:lnTo>
                      <a:lnTo>
                        <a:pt x="18316" y="2610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7" name="Google Shape;217;p14"/>
                <p:cNvSpPr/>
                <p:nvPr/>
              </p:nvSpPr>
              <p:spPr>
                <a:xfrm>
                  <a:off x="1558350" y="1229525"/>
                  <a:ext cx="89600" cy="14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5636" fill="none" extrusionOk="0">
                      <a:moveTo>
                        <a:pt x="3583" y="5636"/>
                      </a:moveTo>
                      <a:lnTo>
                        <a:pt x="1227" y="5041"/>
                      </a:lnTo>
                      <a:lnTo>
                        <a:pt x="0" y="2600"/>
                      </a:lnTo>
                      <a:lnTo>
                        <a:pt x="935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Google Shape;218;p14"/>
                <p:cNvSpPr/>
                <p:nvPr/>
              </p:nvSpPr>
              <p:spPr>
                <a:xfrm>
                  <a:off x="1618150" y="1117175"/>
                  <a:ext cx="150025" cy="4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1" h="19810" fill="none" extrusionOk="0">
                      <a:moveTo>
                        <a:pt x="4738" y="1"/>
                      </a:moveTo>
                      <a:lnTo>
                        <a:pt x="1774" y="7519"/>
                      </a:lnTo>
                      <a:lnTo>
                        <a:pt x="1" y="16033"/>
                      </a:lnTo>
                      <a:lnTo>
                        <a:pt x="6001" y="1981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Google Shape;219;p14"/>
                <p:cNvSpPr/>
                <p:nvPr/>
              </p:nvSpPr>
              <p:spPr>
                <a:xfrm>
                  <a:off x="1551350" y="1117175"/>
                  <a:ext cx="254775" cy="30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1" h="12377" fill="none" extrusionOk="0">
                      <a:moveTo>
                        <a:pt x="1" y="1"/>
                      </a:moveTo>
                      <a:lnTo>
                        <a:pt x="4677" y="6911"/>
                      </a:lnTo>
                      <a:lnTo>
                        <a:pt x="6717" y="9134"/>
                      </a:lnTo>
                      <a:lnTo>
                        <a:pt x="10191" y="1237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Google Shape;220;p14"/>
                <p:cNvSpPr/>
                <p:nvPr/>
              </p:nvSpPr>
              <p:spPr>
                <a:xfrm>
                  <a:off x="1074350" y="1117175"/>
                  <a:ext cx="857500" cy="4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" h="18402" fill="none" extrusionOk="0">
                      <a:moveTo>
                        <a:pt x="34299" y="1"/>
                      </a:moveTo>
                      <a:lnTo>
                        <a:pt x="33060" y="4009"/>
                      </a:lnTo>
                      <a:lnTo>
                        <a:pt x="21753" y="16033"/>
                      </a:lnTo>
                      <a:lnTo>
                        <a:pt x="16251" y="18401"/>
                      </a:lnTo>
                      <a:lnTo>
                        <a:pt x="7044" y="16567"/>
                      </a:lnTo>
                      <a:lnTo>
                        <a:pt x="0" y="1563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>
                  <a:off x="979000" y="1399550"/>
                  <a:ext cx="99000" cy="9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645" fill="none" extrusionOk="0">
                      <a:moveTo>
                        <a:pt x="3960" y="3645"/>
                      </a:moveTo>
                      <a:lnTo>
                        <a:pt x="2490" y="2600"/>
                      </a:lnTo>
                      <a:lnTo>
                        <a:pt x="0" y="1422"/>
                      </a:lnTo>
                      <a:lnTo>
                        <a:pt x="59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Google Shape;222;p14"/>
                <p:cNvSpPr/>
                <p:nvPr/>
              </p:nvSpPr>
              <p:spPr>
                <a:xfrm>
                  <a:off x="1149650" y="1424450"/>
                  <a:ext cx="4040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4192" fill="none" extrusionOk="0">
                      <a:moveTo>
                        <a:pt x="1616" y="1"/>
                      </a:moveTo>
                      <a:lnTo>
                        <a:pt x="0" y="419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>
                  <a:off x="1164825" y="1431750"/>
                  <a:ext cx="51350" cy="1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4835" fill="none" extrusionOk="0">
                      <a:moveTo>
                        <a:pt x="2053" y="0"/>
                      </a:moveTo>
                      <a:lnTo>
                        <a:pt x="0" y="483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1073425" y="1409875"/>
                  <a:ext cx="290000" cy="18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0" h="7252" fill="none" extrusionOk="0">
                      <a:moveTo>
                        <a:pt x="1" y="4082"/>
                      </a:moveTo>
                      <a:lnTo>
                        <a:pt x="4033" y="7252"/>
                      </a:lnTo>
                      <a:lnTo>
                        <a:pt x="11296" y="2491"/>
                      </a:lnTo>
                      <a:lnTo>
                        <a:pt x="1160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>
                  <a:off x="1286875" y="1472125"/>
                  <a:ext cx="68975" cy="20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" h="8212" fill="none" extrusionOk="0">
                      <a:moveTo>
                        <a:pt x="1" y="8211"/>
                      </a:moveTo>
                      <a:lnTo>
                        <a:pt x="2005" y="4410"/>
                      </a:lnTo>
                      <a:lnTo>
                        <a:pt x="2539" y="3171"/>
                      </a:lnTo>
                      <a:lnTo>
                        <a:pt x="2758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6" name="Google Shape;226;p14"/>
                <p:cNvSpPr/>
                <p:nvPr/>
              </p:nvSpPr>
              <p:spPr>
                <a:xfrm>
                  <a:off x="1337000" y="1582350"/>
                  <a:ext cx="18850" cy="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2612" fill="none" extrusionOk="0">
                      <a:moveTo>
                        <a:pt x="753" y="261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7" name="Google Shape;227;p14"/>
                <p:cNvSpPr/>
                <p:nvPr/>
              </p:nvSpPr>
              <p:spPr>
                <a:xfrm>
                  <a:off x="1299650" y="1652500"/>
                  <a:ext cx="35850" cy="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592" fill="none" extrusionOk="0">
                      <a:moveTo>
                        <a:pt x="1433" y="15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8" name="Google Shape;228;p14"/>
                <p:cNvSpPr/>
                <p:nvPr/>
              </p:nvSpPr>
              <p:spPr>
                <a:xfrm>
                  <a:off x="1248025" y="1347650"/>
                  <a:ext cx="112075" cy="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3" h="3644" fill="none" extrusionOk="0">
                      <a:moveTo>
                        <a:pt x="0" y="0"/>
                      </a:moveTo>
                      <a:lnTo>
                        <a:pt x="1786" y="583"/>
                      </a:lnTo>
                      <a:lnTo>
                        <a:pt x="1081" y="2951"/>
                      </a:lnTo>
                      <a:lnTo>
                        <a:pt x="4482" y="364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9" name="Google Shape;229;p14"/>
                <p:cNvSpPr/>
                <p:nvPr/>
              </p:nvSpPr>
              <p:spPr>
                <a:xfrm>
                  <a:off x="1286875" y="1425075"/>
                  <a:ext cx="5500" cy="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082" fill="none" extrusionOk="0">
                      <a:moveTo>
                        <a:pt x="1" y="1081"/>
                      </a:moveTo>
                      <a:lnTo>
                        <a:pt x="22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0" name="Google Shape;230;p14"/>
                <p:cNvSpPr/>
                <p:nvPr/>
              </p:nvSpPr>
              <p:spPr>
                <a:xfrm>
                  <a:off x="1257725" y="1357650"/>
                  <a:ext cx="31925" cy="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3196" fill="none" extrusionOk="0">
                      <a:moveTo>
                        <a:pt x="863" y="1"/>
                      </a:moveTo>
                      <a:lnTo>
                        <a:pt x="1" y="2964"/>
                      </a:lnTo>
                      <a:lnTo>
                        <a:pt x="1276" y="319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1" name="Google Shape;231;p14"/>
                <p:cNvSpPr/>
                <p:nvPr/>
              </p:nvSpPr>
              <p:spPr>
                <a:xfrm>
                  <a:off x="1484550" y="1404725"/>
                  <a:ext cx="416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" h="3815" fill="none" extrusionOk="0">
                      <a:moveTo>
                        <a:pt x="1665" y="0"/>
                      </a:moveTo>
                      <a:lnTo>
                        <a:pt x="1" y="381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2" name="Google Shape;232;p14"/>
                <p:cNvSpPr/>
                <p:nvPr/>
              </p:nvSpPr>
              <p:spPr>
                <a:xfrm>
                  <a:off x="1465125" y="1431750"/>
                  <a:ext cx="27950" cy="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" h="2612" fill="none" extrusionOk="0">
                      <a:moveTo>
                        <a:pt x="1118" y="0"/>
                      </a:moveTo>
                      <a:lnTo>
                        <a:pt x="0" y="261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3" name="Google Shape;233;p14"/>
                <p:cNvSpPr/>
                <p:nvPr/>
              </p:nvSpPr>
              <p:spPr>
                <a:xfrm>
                  <a:off x="1480600" y="1504925"/>
                  <a:ext cx="316425" cy="35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7" h="14005" fill="none" extrusionOk="0">
                      <a:moveTo>
                        <a:pt x="1470" y="0"/>
                      </a:moveTo>
                      <a:lnTo>
                        <a:pt x="1" y="2891"/>
                      </a:lnTo>
                      <a:lnTo>
                        <a:pt x="6353" y="4300"/>
                      </a:lnTo>
                      <a:lnTo>
                        <a:pt x="12657" y="6377"/>
                      </a:lnTo>
                      <a:lnTo>
                        <a:pt x="11831" y="8284"/>
                      </a:lnTo>
                      <a:lnTo>
                        <a:pt x="11940" y="9389"/>
                      </a:lnTo>
                      <a:lnTo>
                        <a:pt x="10470" y="11211"/>
                      </a:lnTo>
                      <a:lnTo>
                        <a:pt x="10640" y="13628"/>
                      </a:lnTo>
                      <a:lnTo>
                        <a:pt x="10045" y="14004"/>
                      </a:lnTo>
                      <a:lnTo>
                        <a:pt x="8491" y="1362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4" name="Google Shape;234;p14"/>
                <p:cNvSpPr/>
                <p:nvPr/>
              </p:nvSpPr>
              <p:spPr>
                <a:xfrm>
                  <a:off x="1622400" y="1612400"/>
                  <a:ext cx="205300" cy="26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0617" fill="none" extrusionOk="0">
                      <a:moveTo>
                        <a:pt x="4033" y="3742"/>
                      </a:moveTo>
                      <a:lnTo>
                        <a:pt x="6985" y="2078"/>
                      </a:lnTo>
                      <a:lnTo>
                        <a:pt x="8211" y="5746"/>
                      </a:lnTo>
                      <a:lnTo>
                        <a:pt x="8078" y="7325"/>
                      </a:lnTo>
                      <a:lnTo>
                        <a:pt x="6985" y="9815"/>
                      </a:lnTo>
                      <a:lnTo>
                        <a:pt x="4786" y="10021"/>
                      </a:lnTo>
                      <a:lnTo>
                        <a:pt x="4422" y="10616"/>
                      </a:lnTo>
                      <a:lnTo>
                        <a:pt x="2819" y="9960"/>
                      </a:lnTo>
                      <a:lnTo>
                        <a:pt x="2819" y="8236"/>
                      </a:lnTo>
                      <a:lnTo>
                        <a:pt x="2551" y="7325"/>
                      </a:lnTo>
                      <a:lnTo>
                        <a:pt x="1" y="6778"/>
                      </a:lnTo>
                      <a:lnTo>
                        <a:pt x="110" y="3050"/>
                      </a:lnTo>
                      <a:lnTo>
                        <a:pt x="68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5" name="Google Shape;235;p14"/>
                <p:cNvSpPr/>
                <p:nvPr/>
              </p:nvSpPr>
              <p:spPr>
                <a:xfrm>
                  <a:off x="1558350" y="1617575"/>
                  <a:ext cx="218025" cy="9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" h="3778" fill="none" extrusionOk="0">
                      <a:moveTo>
                        <a:pt x="583" y="0"/>
                      </a:moveTo>
                      <a:lnTo>
                        <a:pt x="0" y="1871"/>
                      </a:lnTo>
                      <a:lnTo>
                        <a:pt x="2672" y="2843"/>
                      </a:lnTo>
                      <a:lnTo>
                        <a:pt x="5284" y="2988"/>
                      </a:lnTo>
                      <a:lnTo>
                        <a:pt x="6838" y="3668"/>
                      </a:lnTo>
                      <a:lnTo>
                        <a:pt x="8721" y="377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6" name="Google Shape;236;p14"/>
                <p:cNvSpPr/>
                <p:nvPr/>
              </p:nvSpPr>
              <p:spPr>
                <a:xfrm>
                  <a:off x="1630300" y="1646125"/>
                  <a:ext cx="111775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1" h="1458" fill="none" extrusionOk="0">
                      <a:moveTo>
                        <a:pt x="4470" y="0"/>
                      </a:moveTo>
                      <a:lnTo>
                        <a:pt x="3717" y="1458"/>
                      </a:lnTo>
                      <a:lnTo>
                        <a:pt x="1" y="60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7" name="Google Shape;237;p14"/>
                <p:cNvSpPr/>
                <p:nvPr/>
              </p:nvSpPr>
              <p:spPr>
                <a:xfrm>
                  <a:off x="1663400" y="1620300"/>
                  <a:ext cx="3675" cy="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981" fill="none" extrusionOk="0">
                      <a:moveTo>
                        <a:pt x="1" y="1"/>
                      </a:moveTo>
                      <a:lnTo>
                        <a:pt x="146" y="198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8" name="Google Shape;238;p14"/>
                <p:cNvSpPr/>
                <p:nvPr/>
              </p:nvSpPr>
              <p:spPr>
                <a:xfrm>
                  <a:off x="1700150" y="1636100"/>
                  <a:ext cx="10950" cy="4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653" fill="none" extrusionOk="0">
                      <a:moveTo>
                        <a:pt x="437" y="0"/>
                      </a:moveTo>
                      <a:lnTo>
                        <a:pt x="0" y="165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9" name="Google Shape;239;p14"/>
                <p:cNvSpPr/>
                <p:nvPr/>
              </p:nvSpPr>
              <p:spPr>
                <a:xfrm>
                  <a:off x="1570475" y="1625175"/>
                  <a:ext cx="61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1021" fill="none" extrusionOk="0">
                      <a:moveTo>
                        <a:pt x="2467" y="102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>
                  <a:off x="1597200" y="1638525"/>
                  <a:ext cx="5800" cy="3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556" fill="none" extrusionOk="0">
                      <a:moveTo>
                        <a:pt x="1" y="1555"/>
                      </a:moveTo>
                      <a:lnTo>
                        <a:pt x="232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1" name="Google Shape;241;p14"/>
                <p:cNvSpPr/>
                <p:nvPr/>
              </p:nvSpPr>
              <p:spPr>
                <a:xfrm>
                  <a:off x="1520700" y="1692275"/>
                  <a:ext cx="179475" cy="10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9" h="4276" fill="none" extrusionOk="0">
                      <a:moveTo>
                        <a:pt x="7178" y="2126"/>
                      </a:moveTo>
                      <a:lnTo>
                        <a:pt x="4130" y="1433"/>
                      </a:lnTo>
                      <a:lnTo>
                        <a:pt x="1336" y="0"/>
                      </a:lnTo>
                      <a:lnTo>
                        <a:pt x="0" y="3000"/>
                      </a:lnTo>
                      <a:lnTo>
                        <a:pt x="1749" y="427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2" name="Google Shape;242;p14"/>
                <p:cNvSpPr/>
                <p:nvPr/>
              </p:nvSpPr>
              <p:spPr>
                <a:xfrm>
                  <a:off x="1558350" y="1777600"/>
                  <a:ext cx="52250" cy="6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" h="2442" fill="none" extrusionOk="0">
                      <a:moveTo>
                        <a:pt x="0" y="0"/>
                      </a:moveTo>
                      <a:lnTo>
                        <a:pt x="2089" y="304"/>
                      </a:lnTo>
                      <a:lnTo>
                        <a:pt x="1288" y="1360"/>
                      </a:lnTo>
                      <a:lnTo>
                        <a:pt x="2089" y="244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>
                  <a:off x="1610575" y="1781850"/>
                  <a:ext cx="62575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" h="2430" fill="none" extrusionOk="0">
                      <a:moveTo>
                        <a:pt x="790" y="2077"/>
                      </a:moveTo>
                      <a:lnTo>
                        <a:pt x="1713" y="2429"/>
                      </a:lnTo>
                      <a:lnTo>
                        <a:pt x="2502" y="1421"/>
                      </a:lnTo>
                      <a:lnTo>
                        <a:pt x="474" y="0"/>
                      </a:lnTo>
                      <a:lnTo>
                        <a:pt x="0" y="13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4" name="Google Shape;244;p14"/>
                <p:cNvSpPr/>
                <p:nvPr/>
              </p:nvSpPr>
              <p:spPr>
                <a:xfrm>
                  <a:off x="1440525" y="1620300"/>
                  <a:ext cx="107525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4592" fill="none" extrusionOk="0">
                      <a:moveTo>
                        <a:pt x="4300" y="1980"/>
                      </a:moveTo>
                      <a:lnTo>
                        <a:pt x="3827" y="1"/>
                      </a:lnTo>
                      <a:lnTo>
                        <a:pt x="2782" y="122"/>
                      </a:lnTo>
                      <a:lnTo>
                        <a:pt x="2503" y="705"/>
                      </a:lnTo>
                      <a:lnTo>
                        <a:pt x="195" y="1762"/>
                      </a:lnTo>
                      <a:lnTo>
                        <a:pt x="1" y="3195"/>
                      </a:lnTo>
                      <a:lnTo>
                        <a:pt x="899" y="4045"/>
                      </a:lnTo>
                      <a:lnTo>
                        <a:pt x="2928" y="459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" name="Google Shape;245;p14"/>
                <p:cNvSpPr/>
                <p:nvPr/>
              </p:nvSpPr>
              <p:spPr>
                <a:xfrm>
                  <a:off x="1443250" y="1680125"/>
                  <a:ext cx="95675" cy="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80" fill="none" extrusionOk="0">
                      <a:moveTo>
                        <a:pt x="3827" y="280"/>
                      </a:moveTo>
                      <a:lnTo>
                        <a:pt x="2576" y="0"/>
                      </a:lnTo>
                      <a:lnTo>
                        <a:pt x="1495" y="146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" name="Google Shape;246;p14"/>
                <p:cNvSpPr/>
                <p:nvPr/>
              </p:nvSpPr>
              <p:spPr>
                <a:xfrm>
                  <a:off x="1367950" y="1692275"/>
                  <a:ext cx="73825" cy="1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3" h="6936" fill="none" extrusionOk="0">
                      <a:moveTo>
                        <a:pt x="2952" y="0"/>
                      </a:moveTo>
                      <a:lnTo>
                        <a:pt x="1555" y="547"/>
                      </a:lnTo>
                      <a:lnTo>
                        <a:pt x="1033" y="2138"/>
                      </a:lnTo>
                      <a:lnTo>
                        <a:pt x="1" y="3850"/>
                      </a:lnTo>
                      <a:lnTo>
                        <a:pt x="147" y="5284"/>
                      </a:lnTo>
                      <a:lnTo>
                        <a:pt x="1823" y="693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7" name="Google Shape;247;p14"/>
                <p:cNvSpPr/>
                <p:nvPr/>
              </p:nvSpPr>
              <p:spPr>
                <a:xfrm>
                  <a:off x="1346400" y="1753900"/>
                  <a:ext cx="414800" cy="47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2" h="19070" fill="none" extrusionOk="0">
                      <a:moveTo>
                        <a:pt x="1" y="1"/>
                      </a:moveTo>
                      <a:lnTo>
                        <a:pt x="1033" y="1118"/>
                      </a:lnTo>
                      <a:lnTo>
                        <a:pt x="3766" y="2163"/>
                      </a:lnTo>
                      <a:lnTo>
                        <a:pt x="5223" y="3547"/>
                      </a:lnTo>
                      <a:lnTo>
                        <a:pt x="12389" y="6742"/>
                      </a:lnTo>
                      <a:lnTo>
                        <a:pt x="13069" y="7045"/>
                      </a:lnTo>
                      <a:lnTo>
                        <a:pt x="14587" y="10908"/>
                      </a:lnTo>
                      <a:lnTo>
                        <a:pt x="14697" y="13519"/>
                      </a:lnTo>
                      <a:lnTo>
                        <a:pt x="16591" y="1906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8" name="Google Shape;248;p14"/>
                <p:cNvSpPr/>
                <p:nvPr/>
              </p:nvSpPr>
              <p:spPr>
                <a:xfrm>
                  <a:off x="1317550" y="1815850"/>
                  <a:ext cx="335250" cy="38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0" h="15402" fill="none" extrusionOk="0">
                      <a:moveTo>
                        <a:pt x="1" y="1"/>
                      </a:moveTo>
                      <a:lnTo>
                        <a:pt x="6049" y="3158"/>
                      </a:lnTo>
                      <a:lnTo>
                        <a:pt x="8855" y="4847"/>
                      </a:lnTo>
                      <a:lnTo>
                        <a:pt x="12195" y="7604"/>
                      </a:lnTo>
                      <a:lnTo>
                        <a:pt x="12195" y="12085"/>
                      </a:lnTo>
                      <a:lnTo>
                        <a:pt x="13409" y="1540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9" name="Google Shape;249;p14"/>
                <p:cNvSpPr/>
                <p:nvPr/>
              </p:nvSpPr>
              <p:spPr>
                <a:xfrm>
                  <a:off x="1317550" y="1870500"/>
                  <a:ext cx="110550" cy="6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2" h="2710" fill="none" extrusionOk="0">
                      <a:moveTo>
                        <a:pt x="1" y="1"/>
                      </a:moveTo>
                      <a:lnTo>
                        <a:pt x="4422" y="270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>
                  <a:off x="1329400" y="1842575"/>
                  <a:ext cx="39500" cy="9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3645" fill="none" extrusionOk="0">
                      <a:moveTo>
                        <a:pt x="1579" y="0"/>
                      </a:moveTo>
                      <a:lnTo>
                        <a:pt x="0" y="2685"/>
                      </a:lnTo>
                      <a:lnTo>
                        <a:pt x="1361" y="364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1" name="Google Shape;251;p14"/>
                <p:cNvSpPr/>
                <p:nvPr/>
              </p:nvSpPr>
              <p:spPr>
                <a:xfrm>
                  <a:off x="1317550" y="1865650"/>
                  <a:ext cx="95975" cy="1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576" fill="none" extrusionOk="0">
                      <a:moveTo>
                        <a:pt x="3839" y="0"/>
                      </a:moveTo>
                      <a:lnTo>
                        <a:pt x="1" y="5575"/>
                      </a:lnTo>
                      <a:lnTo>
                        <a:pt x="2078" y="436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2" name="Google Shape;252;p14"/>
                <p:cNvSpPr/>
                <p:nvPr/>
              </p:nvSpPr>
              <p:spPr>
                <a:xfrm>
                  <a:off x="1358550" y="1945800"/>
                  <a:ext cx="34625" cy="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3681" fill="none" extrusionOk="0">
                      <a:moveTo>
                        <a:pt x="1385" y="368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3" name="Google Shape;253;p14"/>
                <p:cNvSpPr/>
                <p:nvPr/>
              </p:nvSpPr>
              <p:spPr>
                <a:xfrm>
                  <a:off x="1393150" y="1895100"/>
                  <a:ext cx="188000" cy="12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0" h="4944" fill="none" extrusionOk="0">
                      <a:moveTo>
                        <a:pt x="1" y="1"/>
                      </a:moveTo>
                      <a:lnTo>
                        <a:pt x="5309" y="3243"/>
                      </a:lnTo>
                      <a:lnTo>
                        <a:pt x="5102" y="3984"/>
                      </a:lnTo>
                      <a:lnTo>
                        <a:pt x="7519" y="494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4" name="Google Shape;254;p14"/>
                <p:cNvSpPr/>
                <p:nvPr/>
              </p:nvSpPr>
              <p:spPr>
                <a:xfrm>
                  <a:off x="1541350" y="1985275"/>
                  <a:ext cx="55875" cy="1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4471" fill="none" extrusionOk="0">
                      <a:moveTo>
                        <a:pt x="2235" y="1"/>
                      </a:moveTo>
                      <a:lnTo>
                        <a:pt x="0" y="447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5" name="Google Shape;255;p14"/>
                <p:cNvSpPr/>
                <p:nvPr/>
              </p:nvSpPr>
              <p:spPr>
                <a:xfrm>
                  <a:off x="1470275" y="1923025"/>
                  <a:ext cx="45575" cy="1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5868" fill="none" extrusionOk="0">
                      <a:moveTo>
                        <a:pt x="1823" y="1"/>
                      </a:moveTo>
                      <a:lnTo>
                        <a:pt x="1" y="586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" name="Google Shape;256;p14"/>
                <p:cNvSpPr/>
                <p:nvPr/>
              </p:nvSpPr>
              <p:spPr>
                <a:xfrm>
                  <a:off x="1434150" y="2004725"/>
                  <a:ext cx="2157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029" fill="none" extrusionOk="0">
                      <a:moveTo>
                        <a:pt x="863" y="0"/>
                      </a:moveTo>
                      <a:lnTo>
                        <a:pt x="1" y="202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7" name="Google Shape;257;p14"/>
                <p:cNvSpPr/>
                <p:nvPr/>
              </p:nvSpPr>
              <p:spPr>
                <a:xfrm>
                  <a:off x="1458450" y="1966750"/>
                  <a:ext cx="38575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" h="633" fill="none" extrusionOk="0">
                      <a:moveTo>
                        <a:pt x="1543" y="6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8" name="Google Shape;258;p14"/>
                <p:cNvSpPr/>
                <p:nvPr/>
              </p:nvSpPr>
              <p:spPr>
                <a:xfrm>
                  <a:off x="1497000" y="2018675"/>
                  <a:ext cx="23725" cy="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2576" fill="none" extrusionOk="0">
                      <a:moveTo>
                        <a:pt x="948" y="1"/>
                      </a:moveTo>
                      <a:lnTo>
                        <a:pt x="1" y="257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9" name="Google Shape;259;p14"/>
                <p:cNvSpPr/>
                <p:nvPr/>
              </p:nvSpPr>
              <p:spPr>
                <a:xfrm>
                  <a:off x="1515825" y="2004725"/>
                  <a:ext cx="30700" cy="8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" h="3256" fill="none" extrusionOk="0">
                      <a:moveTo>
                        <a:pt x="1227" y="0"/>
                      </a:moveTo>
                      <a:lnTo>
                        <a:pt x="1" y="325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0" name="Google Shape;260;p14"/>
                <p:cNvSpPr/>
                <p:nvPr/>
              </p:nvSpPr>
              <p:spPr>
                <a:xfrm>
                  <a:off x="1411075" y="1996525"/>
                  <a:ext cx="17025" cy="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1956" fill="none" extrusionOk="0">
                      <a:moveTo>
                        <a:pt x="681" y="0"/>
                      </a:moveTo>
                      <a:lnTo>
                        <a:pt x="1" y="195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1" name="Google Shape;261;p14"/>
                <p:cNvSpPr/>
                <p:nvPr/>
              </p:nvSpPr>
              <p:spPr>
                <a:xfrm>
                  <a:off x="1422000" y="1807950"/>
                  <a:ext cx="18550" cy="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2503" fill="none" extrusionOk="0">
                      <a:moveTo>
                        <a:pt x="742" y="1"/>
                      </a:moveTo>
                      <a:lnTo>
                        <a:pt x="1" y="250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2" name="Google Shape;262;p14"/>
                <p:cNvSpPr/>
                <p:nvPr/>
              </p:nvSpPr>
              <p:spPr>
                <a:xfrm>
                  <a:off x="1452975" y="1842275"/>
                  <a:ext cx="24025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1786" fill="none" extrusionOk="0">
                      <a:moveTo>
                        <a:pt x="960" y="0"/>
                      </a:moveTo>
                      <a:lnTo>
                        <a:pt x="1" y="178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3" name="Google Shape;263;p14"/>
                <p:cNvSpPr/>
                <p:nvPr/>
              </p:nvSpPr>
              <p:spPr>
                <a:xfrm>
                  <a:off x="1494575" y="1850475"/>
                  <a:ext cx="261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1786" fill="none" extrusionOk="0">
                      <a:moveTo>
                        <a:pt x="1" y="0"/>
                      </a:moveTo>
                      <a:lnTo>
                        <a:pt x="1045" y="178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4" name="Google Shape;264;p14"/>
                <p:cNvSpPr/>
                <p:nvPr/>
              </p:nvSpPr>
              <p:spPr>
                <a:xfrm>
                  <a:off x="1524950" y="1872625"/>
                  <a:ext cx="1975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2236" fill="none" extrusionOk="0">
                      <a:moveTo>
                        <a:pt x="790" y="1"/>
                      </a:moveTo>
                      <a:lnTo>
                        <a:pt x="0" y="223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5" name="Google Shape;265;p14"/>
                <p:cNvSpPr/>
                <p:nvPr/>
              </p:nvSpPr>
              <p:spPr>
                <a:xfrm>
                  <a:off x="1544675" y="1909675"/>
                  <a:ext cx="39800" cy="3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" h="1276" fill="none" extrusionOk="0">
                      <a:moveTo>
                        <a:pt x="1" y="1276"/>
                      </a:moveTo>
                      <a:lnTo>
                        <a:pt x="547" y="1"/>
                      </a:lnTo>
                      <a:lnTo>
                        <a:pt x="1592" y="41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" name="Google Shape;266;p14"/>
                <p:cNvSpPr/>
                <p:nvPr/>
              </p:nvSpPr>
              <p:spPr>
                <a:xfrm>
                  <a:off x="1581125" y="1922425"/>
                  <a:ext cx="75025" cy="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1981" fill="none" extrusionOk="0">
                      <a:moveTo>
                        <a:pt x="0" y="1980"/>
                      </a:moveTo>
                      <a:lnTo>
                        <a:pt x="134" y="766"/>
                      </a:lnTo>
                      <a:lnTo>
                        <a:pt x="2854" y="766"/>
                      </a:lnTo>
                      <a:lnTo>
                        <a:pt x="300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" name="Google Shape;267;p14"/>
                <p:cNvSpPr/>
                <p:nvPr/>
              </p:nvSpPr>
              <p:spPr>
                <a:xfrm>
                  <a:off x="1622400" y="1941550"/>
                  <a:ext cx="25" cy="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576" fill="none" extrusionOk="0">
                      <a:moveTo>
                        <a:pt x="1" y="257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8" name="Google Shape;268;p14"/>
                <p:cNvSpPr/>
                <p:nvPr/>
              </p:nvSpPr>
              <p:spPr>
                <a:xfrm>
                  <a:off x="1584450" y="1966750"/>
                  <a:ext cx="1129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9" h="997" fill="none" extrusionOk="0">
                      <a:moveTo>
                        <a:pt x="1" y="1"/>
                      </a:moveTo>
                      <a:lnTo>
                        <a:pt x="4519" y="99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9" name="Google Shape;269;p14"/>
                <p:cNvSpPr/>
                <p:nvPr/>
              </p:nvSpPr>
              <p:spPr>
                <a:xfrm>
                  <a:off x="1622400" y="1974650"/>
                  <a:ext cx="328275" cy="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1" h="2078" fill="none" extrusionOk="0">
                      <a:moveTo>
                        <a:pt x="1" y="1640"/>
                      </a:moveTo>
                      <a:lnTo>
                        <a:pt x="3547" y="2078"/>
                      </a:lnTo>
                      <a:lnTo>
                        <a:pt x="10580" y="1"/>
                      </a:lnTo>
                      <a:lnTo>
                        <a:pt x="13130" y="198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0" name="Google Shape;270;p14"/>
                <p:cNvSpPr/>
                <p:nvPr/>
              </p:nvSpPr>
              <p:spPr>
                <a:xfrm>
                  <a:off x="1810975" y="1745700"/>
                  <a:ext cx="58625" cy="29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1953" fill="none" extrusionOk="0">
                      <a:moveTo>
                        <a:pt x="2344" y="11952"/>
                      </a:moveTo>
                      <a:lnTo>
                        <a:pt x="0" y="8442"/>
                      </a:lnTo>
                      <a:lnTo>
                        <a:pt x="0" y="6693"/>
                      </a:lnTo>
                      <a:lnTo>
                        <a:pt x="1567" y="4762"/>
                      </a:lnTo>
                      <a:lnTo>
                        <a:pt x="1859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1" name="Google Shape;271;p14"/>
                <p:cNvSpPr/>
                <p:nvPr/>
              </p:nvSpPr>
              <p:spPr>
                <a:xfrm>
                  <a:off x="1806100" y="1998350"/>
                  <a:ext cx="437275" cy="24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1" h="9717" fill="none" extrusionOk="0">
                      <a:moveTo>
                        <a:pt x="1" y="0"/>
                      </a:moveTo>
                      <a:lnTo>
                        <a:pt x="863" y="2296"/>
                      </a:lnTo>
                      <a:lnTo>
                        <a:pt x="4859" y="4883"/>
                      </a:lnTo>
                      <a:lnTo>
                        <a:pt x="10519" y="7409"/>
                      </a:lnTo>
                      <a:lnTo>
                        <a:pt x="17491" y="971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2" name="Google Shape;272;p14"/>
                <p:cNvSpPr/>
                <p:nvPr/>
              </p:nvSpPr>
              <p:spPr>
                <a:xfrm>
                  <a:off x="1776350" y="1960075"/>
                  <a:ext cx="26750" cy="10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4131" fill="none" extrusionOk="0">
                      <a:moveTo>
                        <a:pt x="1070" y="413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3" name="Google Shape;273;p14"/>
                <p:cNvSpPr/>
                <p:nvPr/>
              </p:nvSpPr>
              <p:spPr>
                <a:xfrm>
                  <a:off x="1449025" y="1762725"/>
                  <a:ext cx="21275" cy="5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2126" fill="none" extrusionOk="0">
                      <a:moveTo>
                        <a:pt x="1" y="2126"/>
                      </a:moveTo>
                      <a:lnTo>
                        <a:pt x="85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4" name="Google Shape;274;p14"/>
                <p:cNvSpPr/>
                <p:nvPr/>
              </p:nvSpPr>
              <p:spPr>
                <a:xfrm>
                  <a:off x="1383750" y="1762725"/>
                  <a:ext cx="164300" cy="7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3073" fill="none" extrusionOk="0">
                      <a:moveTo>
                        <a:pt x="0" y="0"/>
                      </a:moveTo>
                      <a:lnTo>
                        <a:pt x="2988" y="1166"/>
                      </a:lnTo>
                      <a:lnTo>
                        <a:pt x="4142" y="765"/>
                      </a:lnTo>
                      <a:lnTo>
                        <a:pt x="5284" y="1312"/>
                      </a:lnTo>
                      <a:lnTo>
                        <a:pt x="6571" y="307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5" name="Google Shape;275;p14"/>
                <p:cNvSpPr/>
                <p:nvPr/>
              </p:nvSpPr>
              <p:spPr>
                <a:xfrm>
                  <a:off x="1656125" y="1872625"/>
                  <a:ext cx="427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900" fill="none" extrusionOk="0">
                      <a:moveTo>
                        <a:pt x="170" y="1"/>
                      </a:moveTo>
                      <a:lnTo>
                        <a:pt x="0" y="90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6" name="Google Shape;276;p14"/>
                <p:cNvSpPr/>
                <p:nvPr/>
              </p:nvSpPr>
              <p:spPr>
                <a:xfrm>
                  <a:off x="1541650" y="1831950"/>
                  <a:ext cx="200425" cy="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3863" fill="none" extrusionOk="0">
                      <a:moveTo>
                        <a:pt x="8016" y="3110"/>
                      </a:moveTo>
                      <a:lnTo>
                        <a:pt x="1713" y="158"/>
                      </a:lnTo>
                      <a:lnTo>
                        <a:pt x="668" y="0"/>
                      </a:lnTo>
                      <a:lnTo>
                        <a:pt x="0" y="547"/>
                      </a:lnTo>
                      <a:lnTo>
                        <a:pt x="7713" y="386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7" name="Google Shape;277;p14"/>
                <p:cNvSpPr/>
                <p:nvPr/>
              </p:nvSpPr>
              <p:spPr>
                <a:xfrm>
                  <a:off x="1746600" y="1745700"/>
                  <a:ext cx="218950" cy="9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" h="3997" fill="none" extrusionOk="0">
                      <a:moveTo>
                        <a:pt x="0" y="3997"/>
                      </a:moveTo>
                      <a:lnTo>
                        <a:pt x="1421" y="3875"/>
                      </a:lnTo>
                      <a:lnTo>
                        <a:pt x="1421" y="1446"/>
                      </a:lnTo>
                      <a:lnTo>
                        <a:pt x="4434" y="1"/>
                      </a:lnTo>
                      <a:lnTo>
                        <a:pt x="5041" y="681"/>
                      </a:lnTo>
                      <a:lnTo>
                        <a:pt x="8757" y="57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1852275" y="1237725"/>
                  <a:ext cx="194050" cy="59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2" h="23660" fill="none" extrusionOk="0">
                      <a:moveTo>
                        <a:pt x="0" y="23660"/>
                      </a:moveTo>
                      <a:lnTo>
                        <a:pt x="4348" y="22312"/>
                      </a:lnTo>
                      <a:lnTo>
                        <a:pt x="5393" y="15790"/>
                      </a:lnTo>
                      <a:lnTo>
                        <a:pt x="6474" y="7227"/>
                      </a:lnTo>
                      <a:lnTo>
                        <a:pt x="776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>
                  <a:off x="1841325" y="1864725"/>
                  <a:ext cx="110250" cy="8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0" h="3548" fill="none" extrusionOk="0">
                      <a:moveTo>
                        <a:pt x="4410" y="329"/>
                      </a:moveTo>
                      <a:lnTo>
                        <a:pt x="353" y="1"/>
                      </a:lnTo>
                      <a:lnTo>
                        <a:pt x="1" y="354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0" name="Google Shape;280;p14"/>
                <p:cNvSpPr/>
                <p:nvPr/>
              </p:nvSpPr>
              <p:spPr>
                <a:xfrm>
                  <a:off x="1844075" y="1933350"/>
                  <a:ext cx="97800" cy="1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754" fill="none" extrusionOk="0">
                      <a:moveTo>
                        <a:pt x="3911" y="75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>
                  <a:off x="1852275" y="1789425"/>
                  <a:ext cx="69250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3244" fill="none" extrusionOk="0">
                      <a:moveTo>
                        <a:pt x="0" y="1288"/>
                      </a:moveTo>
                      <a:lnTo>
                        <a:pt x="2174" y="1"/>
                      </a:lnTo>
                      <a:lnTo>
                        <a:pt x="2769" y="1288"/>
                      </a:lnTo>
                      <a:lnTo>
                        <a:pt x="2417" y="324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2" name="Google Shape;282;p14"/>
                <p:cNvSpPr/>
                <p:nvPr/>
              </p:nvSpPr>
              <p:spPr>
                <a:xfrm>
                  <a:off x="1693775" y="1919400"/>
                  <a:ext cx="19312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5" h="2527" fill="none" extrusionOk="0">
                      <a:moveTo>
                        <a:pt x="802" y="0"/>
                      </a:moveTo>
                      <a:lnTo>
                        <a:pt x="0" y="2526"/>
                      </a:lnTo>
                      <a:lnTo>
                        <a:pt x="2271" y="1737"/>
                      </a:lnTo>
                      <a:lnTo>
                        <a:pt x="5903" y="1360"/>
                      </a:lnTo>
                      <a:lnTo>
                        <a:pt x="7725" y="221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3" name="Google Shape;283;p14"/>
                <p:cNvSpPr/>
                <p:nvPr/>
              </p:nvSpPr>
              <p:spPr>
                <a:xfrm>
                  <a:off x="1231025" y="1887825"/>
                  <a:ext cx="19150" cy="7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3158" fill="none" extrusionOk="0">
                      <a:moveTo>
                        <a:pt x="765" y="0"/>
                      </a:moveTo>
                      <a:lnTo>
                        <a:pt x="0" y="315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4" name="Google Shape;284;p14"/>
                <p:cNvSpPr/>
                <p:nvPr/>
              </p:nvSpPr>
              <p:spPr>
                <a:xfrm>
                  <a:off x="1945775" y="1919400"/>
                  <a:ext cx="97200" cy="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" h="1507" fill="none" extrusionOk="0">
                      <a:moveTo>
                        <a:pt x="1" y="0"/>
                      </a:moveTo>
                      <a:lnTo>
                        <a:pt x="3888" y="150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5" name="Google Shape;285;p14"/>
                <p:cNvSpPr/>
                <p:nvPr/>
              </p:nvSpPr>
              <p:spPr>
                <a:xfrm>
                  <a:off x="1987075" y="1945800"/>
                  <a:ext cx="26150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2819" fill="none" extrusionOk="0">
                      <a:moveTo>
                        <a:pt x="1" y="2819"/>
                      </a:moveTo>
                      <a:lnTo>
                        <a:pt x="104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6" name="Google Shape;286;p14"/>
                <p:cNvSpPr/>
                <p:nvPr/>
              </p:nvSpPr>
              <p:spPr>
                <a:xfrm>
                  <a:off x="2008025" y="1960075"/>
                  <a:ext cx="3525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475" fill="none" extrusionOk="0">
                      <a:moveTo>
                        <a:pt x="1410" y="474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7" name="Google Shape;287;p14"/>
                <p:cNvSpPr/>
                <p:nvPr/>
              </p:nvSpPr>
              <p:spPr>
                <a:xfrm>
                  <a:off x="2000450" y="1982550"/>
                  <a:ext cx="42525" cy="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" h="110" fill="none" extrusionOk="0">
                      <a:moveTo>
                        <a:pt x="1701" y="0"/>
                      </a:moveTo>
                      <a:lnTo>
                        <a:pt x="0" y="11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8" name="Google Shape;288;p14"/>
                <p:cNvSpPr/>
                <p:nvPr/>
              </p:nvSpPr>
              <p:spPr>
                <a:xfrm>
                  <a:off x="1956725" y="1564125"/>
                  <a:ext cx="173400" cy="3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6" h="12961" fill="none" extrusionOk="0">
                      <a:moveTo>
                        <a:pt x="3462" y="12960"/>
                      </a:moveTo>
                      <a:lnTo>
                        <a:pt x="0" y="10713"/>
                      </a:lnTo>
                      <a:lnTo>
                        <a:pt x="3522" y="8163"/>
                      </a:lnTo>
                      <a:lnTo>
                        <a:pt x="6935" y="5478"/>
                      </a:lnTo>
                      <a:lnTo>
                        <a:pt x="6753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9" name="Google Shape;289;p14"/>
                <p:cNvSpPr/>
                <p:nvPr/>
              </p:nvSpPr>
              <p:spPr>
                <a:xfrm>
                  <a:off x="1956725" y="1815850"/>
                  <a:ext cx="86250" cy="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0" h="645" fill="none" extrusionOk="0">
                      <a:moveTo>
                        <a:pt x="3450" y="1"/>
                      </a:moveTo>
                      <a:lnTo>
                        <a:pt x="0" y="64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0" name="Google Shape;290;p14"/>
                <p:cNvSpPr/>
                <p:nvPr/>
              </p:nvSpPr>
              <p:spPr>
                <a:xfrm>
                  <a:off x="1913600" y="1121725"/>
                  <a:ext cx="274225" cy="5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9" h="21705" fill="none" extrusionOk="0">
                      <a:moveTo>
                        <a:pt x="1" y="21705"/>
                      </a:moveTo>
                      <a:lnTo>
                        <a:pt x="2770" y="21450"/>
                      </a:lnTo>
                      <a:lnTo>
                        <a:pt x="5320" y="20138"/>
                      </a:lnTo>
                      <a:lnTo>
                        <a:pt x="8478" y="17697"/>
                      </a:lnTo>
                      <a:lnTo>
                        <a:pt x="8806" y="15134"/>
                      </a:lnTo>
                      <a:lnTo>
                        <a:pt x="10519" y="10507"/>
                      </a:lnTo>
                      <a:lnTo>
                        <a:pt x="10968" y="6013"/>
                      </a:lnTo>
                      <a:lnTo>
                        <a:pt x="10567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1" name="Google Shape;291;p14"/>
                <p:cNvSpPr/>
                <p:nvPr/>
              </p:nvSpPr>
              <p:spPr>
                <a:xfrm>
                  <a:off x="1900850" y="1217375"/>
                  <a:ext cx="286975" cy="26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10713" fill="none" extrusionOk="0">
                      <a:moveTo>
                        <a:pt x="0" y="1"/>
                      </a:moveTo>
                      <a:lnTo>
                        <a:pt x="11478" y="1847"/>
                      </a:lnTo>
                      <a:lnTo>
                        <a:pt x="9073" y="4701"/>
                      </a:lnTo>
                      <a:lnTo>
                        <a:pt x="8199" y="5673"/>
                      </a:lnTo>
                      <a:lnTo>
                        <a:pt x="5770" y="1071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2" name="Google Shape;292;p14"/>
                <p:cNvSpPr/>
                <p:nvPr/>
              </p:nvSpPr>
              <p:spPr>
                <a:xfrm>
                  <a:off x="1859850" y="1451475"/>
                  <a:ext cx="186475" cy="16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9" h="6645" fill="none" extrusionOk="0">
                      <a:moveTo>
                        <a:pt x="7458" y="6644"/>
                      </a:moveTo>
                      <a:lnTo>
                        <a:pt x="1640" y="1"/>
                      </a:lnTo>
                      <a:lnTo>
                        <a:pt x="1" y="381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3" name="Google Shape;293;p14"/>
                <p:cNvSpPr/>
                <p:nvPr/>
              </p:nvSpPr>
              <p:spPr>
                <a:xfrm>
                  <a:off x="1943050" y="1351275"/>
                  <a:ext cx="34650" cy="8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451" fill="none" extrusionOk="0">
                      <a:moveTo>
                        <a:pt x="1385" y="1"/>
                      </a:moveTo>
                      <a:lnTo>
                        <a:pt x="1" y="345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4" name="Google Shape;294;p14"/>
                <p:cNvSpPr/>
                <p:nvPr/>
              </p:nvSpPr>
              <p:spPr>
                <a:xfrm>
                  <a:off x="1911175" y="1233175"/>
                  <a:ext cx="329475" cy="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9" h="3741" fill="none" extrusionOk="0">
                      <a:moveTo>
                        <a:pt x="0" y="0"/>
                      </a:moveTo>
                      <a:lnTo>
                        <a:pt x="2612" y="1130"/>
                      </a:lnTo>
                      <a:lnTo>
                        <a:pt x="5102" y="1822"/>
                      </a:lnTo>
                      <a:lnTo>
                        <a:pt x="9535" y="3024"/>
                      </a:lnTo>
                      <a:lnTo>
                        <a:pt x="10871" y="3389"/>
                      </a:lnTo>
                      <a:lnTo>
                        <a:pt x="13178" y="374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5" name="Google Shape;295;p14"/>
                <p:cNvSpPr/>
                <p:nvPr/>
              </p:nvSpPr>
              <p:spPr>
                <a:xfrm>
                  <a:off x="1960975" y="1304225"/>
                  <a:ext cx="282100" cy="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4" h="3620" fill="none" extrusionOk="0">
                      <a:moveTo>
                        <a:pt x="11284" y="3620"/>
                      </a:moveTo>
                      <a:lnTo>
                        <a:pt x="8624" y="3207"/>
                      </a:lnTo>
                      <a:lnTo>
                        <a:pt x="2745" y="109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>
                  <a:off x="2086975" y="1292975"/>
                  <a:ext cx="92650" cy="5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6" h="2333" fill="none" extrusionOk="0">
                      <a:moveTo>
                        <a:pt x="171" y="1"/>
                      </a:moveTo>
                      <a:lnTo>
                        <a:pt x="1" y="887"/>
                      </a:lnTo>
                      <a:lnTo>
                        <a:pt x="3705" y="233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" name="Google Shape;297;p14"/>
                <p:cNvSpPr/>
                <p:nvPr/>
              </p:nvSpPr>
              <p:spPr>
                <a:xfrm>
                  <a:off x="2202675" y="1541350"/>
                  <a:ext cx="21275" cy="15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123" fill="none" extrusionOk="0">
                      <a:moveTo>
                        <a:pt x="0" y="1"/>
                      </a:moveTo>
                      <a:lnTo>
                        <a:pt x="850" y="612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8" name="Google Shape;298;p14"/>
                <p:cNvSpPr/>
                <p:nvPr/>
              </p:nvSpPr>
              <p:spPr>
                <a:xfrm>
                  <a:off x="2127050" y="1609675"/>
                  <a:ext cx="86275" cy="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1" h="110" fill="none" extrusionOk="0">
                      <a:moveTo>
                        <a:pt x="1" y="110"/>
                      </a:moveTo>
                      <a:lnTo>
                        <a:pt x="345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9" name="Google Shape;299;p14"/>
                <p:cNvSpPr/>
                <p:nvPr/>
              </p:nvSpPr>
              <p:spPr>
                <a:xfrm>
                  <a:off x="2127975" y="1657950"/>
                  <a:ext cx="917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" h="281" fill="none" extrusionOk="0">
                      <a:moveTo>
                        <a:pt x="0" y="1"/>
                      </a:moveTo>
                      <a:lnTo>
                        <a:pt x="3668" y="28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0" name="Google Shape;300;p14"/>
                <p:cNvSpPr/>
                <p:nvPr/>
              </p:nvSpPr>
              <p:spPr>
                <a:xfrm>
                  <a:off x="1925150" y="1574450"/>
                  <a:ext cx="27950" cy="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" h="1155" fill="none" extrusionOk="0">
                      <a:moveTo>
                        <a:pt x="960" y="1"/>
                      </a:moveTo>
                      <a:lnTo>
                        <a:pt x="1117" y="1155"/>
                      </a:lnTo>
                      <a:lnTo>
                        <a:pt x="0" y="115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1802775" y="1579325"/>
                  <a:ext cx="762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389" fill="none" extrusionOk="0">
                      <a:moveTo>
                        <a:pt x="0" y="0"/>
                      </a:moveTo>
                      <a:lnTo>
                        <a:pt x="3049" y="38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2" name="Google Shape;302;p14"/>
                <p:cNvSpPr/>
                <p:nvPr/>
              </p:nvSpPr>
              <p:spPr>
                <a:xfrm>
                  <a:off x="1859850" y="1603300"/>
                  <a:ext cx="2705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123" fill="none" extrusionOk="0">
                      <a:moveTo>
                        <a:pt x="1082" y="12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1833750" y="1629725"/>
                  <a:ext cx="53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" h="523" fill="none" extrusionOk="0">
                      <a:moveTo>
                        <a:pt x="0" y="523"/>
                      </a:moveTo>
                      <a:lnTo>
                        <a:pt x="2126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4" name="Google Shape;304;p14"/>
                <p:cNvSpPr/>
                <p:nvPr/>
              </p:nvSpPr>
              <p:spPr>
                <a:xfrm>
                  <a:off x="1807925" y="1554725"/>
                  <a:ext cx="2585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134" fill="none" extrusionOk="0">
                      <a:moveTo>
                        <a:pt x="1" y="0"/>
                      </a:moveTo>
                      <a:lnTo>
                        <a:pt x="1033" y="13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5" name="Google Shape;305;p14"/>
                <p:cNvSpPr/>
                <p:nvPr/>
              </p:nvSpPr>
              <p:spPr>
                <a:xfrm>
                  <a:off x="1760875" y="1470000"/>
                  <a:ext cx="45250" cy="1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0" h="5527" fill="none" extrusionOk="0">
                      <a:moveTo>
                        <a:pt x="1810" y="1"/>
                      </a:moveTo>
                      <a:lnTo>
                        <a:pt x="1154" y="2005"/>
                      </a:lnTo>
                      <a:lnTo>
                        <a:pt x="960" y="3389"/>
                      </a:lnTo>
                      <a:lnTo>
                        <a:pt x="0" y="552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6" name="Google Shape;306;p14"/>
                <p:cNvSpPr/>
                <p:nvPr/>
              </p:nvSpPr>
              <p:spPr>
                <a:xfrm>
                  <a:off x="1520700" y="1508575"/>
                  <a:ext cx="142725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9" h="3304" fill="none" extrusionOk="0">
                      <a:moveTo>
                        <a:pt x="5709" y="122"/>
                      </a:moveTo>
                      <a:lnTo>
                        <a:pt x="5405" y="1312"/>
                      </a:lnTo>
                      <a:lnTo>
                        <a:pt x="5089" y="3304"/>
                      </a:lnTo>
                      <a:lnTo>
                        <a:pt x="0" y="2065"/>
                      </a:lnTo>
                      <a:lnTo>
                        <a:pt x="72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7" name="Google Shape;307;p14"/>
                <p:cNvSpPr/>
                <p:nvPr/>
              </p:nvSpPr>
              <p:spPr>
                <a:xfrm>
                  <a:off x="1695900" y="1511300"/>
                  <a:ext cx="4275" cy="3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556" fill="none" extrusionOk="0">
                      <a:moveTo>
                        <a:pt x="170" y="0"/>
                      </a:moveTo>
                      <a:lnTo>
                        <a:pt x="0" y="155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" name="Google Shape;308;p14"/>
                <p:cNvSpPr/>
                <p:nvPr/>
              </p:nvSpPr>
              <p:spPr>
                <a:xfrm>
                  <a:off x="1678575" y="1554725"/>
                  <a:ext cx="44050" cy="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" h="1106" fill="none" extrusionOk="0">
                      <a:moveTo>
                        <a:pt x="1" y="0"/>
                      </a:moveTo>
                      <a:lnTo>
                        <a:pt x="1762" y="134"/>
                      </a:lnTo>
                      <a:lnTo>
                        <a:pt x="1762" y="110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9" name="Google Shape;309;p14"/>
                <p:cNvSpPr/>
                <p:nvPr/>
              </p:nvSpPr>
              <p:spPr>
                <a:xfrm>
                  <a:off x="1725050" y="1513425"/>
                  <a:ext cx="3650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1033" fill="none" extrusionOk="0">
                      <a:moveTo>
                        <a:pt x="146" y="1"/>
                      </a:moveTo>
                      <a:lnTo>
                        <a:pt x="0" y="103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0" name="Google Shape;310;p14"/>
                <p:cNvSpPr/>
                <p:nvPr/>
              </p:nvSpPr>
              <p:spPr>
                <a:xfrm>
                  <a:off x="1716550" y="1412325"/>
                  <a:ext cx="25525" cy="9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3960" fill="none" extrusionOk="0">
                      <a:moveTo>
                        <a:pt x="1020" y="0"/>
                      </a:moveTo>
                      <a:lnTo>
                        <a:pt x="0" y="395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1" name="Google Shape;311;p14"/>
                <p:cNvSpPr/>
                <p:nvPr/>
              </p:nvSpPr>
              <p:spPr>
                <a:xfrm>
                  <a:off x="1751150" y="1420200"/>
                  <a:ext cx="27050" cy="9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803" fill="none" extrusionOk="0">
                      <a:moveTo>
                        <a:pt x="1082" y="1"/>
                      </a:moveTo>
                      <a:lnTo>
                        <a:pt x="1" y="380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2" name="Google Shape;312;p14"/>
                <p:cNvSpPr/>
                <p:nvPr/>
              </p:nvSpPr>
              <p:spPr>
                <a:xfrm>
                  <a:off x="1595700" y="1517975"/>
                  <a:ext cx="2247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2017" fill="none" extrusionOk="0">
                      <a:moveTo>
                        <a:pt x="899" y="1"/>
                      </a:moveTo>
                      <a:lnTo>
                        <a:pt x="0" y="201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3" name="Google Shape;313;p14"/>
                <p:cNvSpPr/>
                <p:nvPr/>
              </p:nvSpPr>
              <p:spPr>
                <a:xfrm>
                  <a:off x="2044475" y="1388925"/>
                  <a:ext cx="117525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1" h="1362" fill="none" extrusionOk="0">
                      <a:moveTo>
                        <a:pt x="4701" y="136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4" name="Google Shape;314;p14"/>
                <p:cNvSpPr/>
                <p:nvPr/>
              </p:nvSpPr>
              <p:spPr>
                <a:xfrm>
                  <a:off x="2060250" y="1378000"/>
                  <a:ext cx="105700" cy="3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1374" fill="none" extrusionOk="0">
                      <a:moveTo>
                        <a:pt x="4228" y="137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" name="Google Shape;315;p14"/>
                <p:cNvSpPr/>
                <p:nvPr/>
              </p:nvSpPr>
              <p:spPr>
                <a:xfrm>
                  <a:off x="1882025" y="1189750"/>
                  <a:ext cx="112075" cy="2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3" h="9912" fill="none" extrusionOk="0">
                      <a:moveTo>
                        <a:pt x="0" y="6778"/>
                      </a:moveTo>
                      <a:lnTo>
                        <a:pt x="996" y="7968"/>
                      </a:lnTo>
                      <a:lnTo>
                        <a:pt x="413" y="9571"/>
                      </a:lnTo>
                      <a:lnTo>
                        <a:pt x="1264" y="9911"/>
                      </a:lnTo>
                      <a:lnTo>
                        <a:pt x="4482" y="887"/>
                      </a:lnTo>
                      <a:lnTo>
                        <a:pt x="1543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" name="Google Shape;316;p14"/>
                <p:cNvSpPr/>
                <p:nvPr/>
              </p:nvSpPr>
              <p:spPr>
                <a:xfrm>
                  <a:off x="1885350" y="1351275"/>
                  <a:ext cx="50450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" h="936" fill="none" extrusionOk="0">
                      <a:moveTo>
                        <a:pt x="1" y="1"/>
                      </a:moveTo>
                      <a:lnTo>
                        <a:pt x="2017" y="93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7" name="Google Shape;317;p14"/>
                <p:cNvSpPr/>
                <p:nvPr/>
              </p:nvSpPr>
              <p:spPr>
                <a:xfrm>
                  <a:off x="1697100" y="1217375"/>
                  <a:ext cx="249025" cy="12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1" h="5126" fill="none" extrusionOk="0">
                      <a:moveTo>
                        <a:pt x="1" y="1"/>
                      </a:moveTo>
                      <a:lnTo>
                        <a:pt x="887" y="1689"/>
                      </a:lnTo>
                      <a:lnTo>
                        <a:pt x="9960" y="512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8" name="Google Shape;318;p14"/>
                <p:cNvSpPr/>
                <p:nvPr/>
              </p:nvSpPr>
              <p:spPr>
                <a:xfrm>
                  <a:off x="1693775" y="1259275"/>
                  <a:ext cx="25525" cy="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2345" fill="none" extrusionOk="0">
                      <a:moveTo>
                        <a:pt x="0" y="2345"/>
                      </a:moveTo>
                      <a:lnTo>
                        <a:pt x="102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" name="Google Shape;319;p14"/>
                <p:cNvSpPr/>
                <p:nvPr/>
              </p:nvSpPr>
              <p:spPr>
                <a:xfrm>
                  <a:off x="1760875" y="1117175"/>
                  <a:ext cx="51325" cy="26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10701" fill="none" extrusionOk="0">
                      <a:moveTo>
                        <a:pt x="0" y="10701"/>
                      </a:moveTo>
                      <a:lnTo>
                        <a:pt x="292" y="6438"/>
                      </a:lnTo>
                      <a:lnTo>
                        <a:pt x="705" y="4009"/>
                      </a:lnTo>
                      <a:lnTo>
                        <a:pt x="887" y="2903"/>
                      </a:lnTo>
                      <a:lnTo>
                        <a:pt x="2053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" name="Google Shape;320;p14"/>
                <p:cNvSpPr/>
                <p:nvPr/>
              </p:nvSpPr>
              <p:spPr>
                <a:xfrm>
                  <a:off x="1708950" y="1187325"/>
                  <a:ext cx="59225" cy="3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1203" fill="none" extrusionOk="0">
                      <a:moveTo>
                        <a:pt x="0" y="0"/>
                      </a:moveTo>
                      <a:lnTo>
                        <a:pt x="2369" y="120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" name="Google Shape;321;p14"/>
                <p:cNvSpPr/>
                <p:nvPr/>
              </p:nvSpPr>
              <p:spPr>
                <a:xfrm>
                  <a:off x="1723525" y="1149675"/>
                  <a:ext cx="63175" cy="2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" h="1142" fill="none" extrusionOk="0">
                      <a:moveTo>
                        <a:pt x="0" y="0"/>
                      </a:moveTo>
                      <a:lnTo>
                        <a:pt x="2527" y="11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" name="Google Shape;322;p14"/>
                <p:cNvSpPr/>
                <p:nvPr/>
              </p:nvSpPr>
              <p:spPr>
                <a:xfrm>
                  <a:off x="1775750" y="1233175"/>
                  <a:ext cx="38275" cy="1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717" fill="none" extrusionOk="0">
                      <a:moveTo>
                        <a:pt x="0" y="0"/>
                      </a:moveTo>
                      <a:lnTo>
                        <a:pt x="1531" y="71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" name="Google Shape;323;p14"/>
                <p:cNvSpPr/>
                <p:nvPr/>
              </p:nvSpPr>
              <p:spPr>
                <a:xfrm>
                  <a:off x="1817950" y="1224975"/>
                  <a:ext cx="75950" cy="2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8150" fill="none" extrusionOk="0">
                      <a:moveTo>
                        <a:pt x="1" y="8150"/>
                      </a:moveTo>
                      <a:lnTo>
                        <a:pt x="1737" y="3547"/>
                      </a:lnTo>
                      <a:lnTo>
                        <a:pt x="3037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" name="Google Shape;324;p14"/>
                <p:cNvSpPr/>
                <p:nvPr/>
              </p:nvSpPr>
              <p:spPr>
                <a:xfrm>
                  <a:off x="1876550" y="1272025"/>
                  <a:ext cx="3252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" h="317" fill="none" extrusionOk="0">
                      <a:moveTo>
                        <a:pt x="1300" y="31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" name="Google Shape;325;p14"/>
                <p:cNvSpPr/>
                <p:nvPr/>
              </p:nvSpPr>
              <p:spPr>
                <a:xfrm>
                  <a:off x="1797000" y="1299675"/>
                  <a:ext cx="26150" cy="1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4725" fill="none" extrusionOk="0">
                      <a:moveTo>
                        <a:pt x="1045" y="0"/>
                      </a:moveTo>
                      <a:lnTo>
                        <a:pt x="1" y="472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" name="Google Shape;326;p14"/>
                <p:cNvSpPr/>
                <p:nvPr/>
              </p:nvSpPr>
              <p:spPr>
                <a:xfrm>
                  <a:off x="1768150" y="1152700"/>
                  <a:ext cx="613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" h="1021" fill="none" extrusionOk="0">
                      <a:moveTo>
                        <a:pt x="1" y="1"/>
                      </a:moveTo>
                      <a:lnTo>
                        <a:pt x="2454" y="102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" name="Google Shape;327;p14"/>
                <p:cNvSpPr/>
                <p:nvPr/>
              </p:nvSpPr>
              <p:spPr>
                <a:xfrm>
                  <a:off x="1611175" y="1237725"/>
                  <a:ext cx="21875" cy="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2296" fill="none" extrusionOk="0">
                      <a:moveTo>
                        <a:pt x="875" y="0"/>
                      </a:moveTo>
                      <a:lnTo>
                        <a:pt x="0" y="229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" name="Google Shape;328;p14"/>
                <p:cNvSpPr/>
                <p:nvPr/>
              </p:nvSpPr>
              <p:spPr>
                <a:xfrm>
                  <a:off x="1572000" y="1173350"/>
                  <a:ext cx="141525" cy="5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1" h="2394" fill="none" extrusionOk="0">
                      <a:moveTo>
                        <a:pt x="1" y="2393"/>
                      </a:moveTo>
                      <a:lnTo>
                        <a:pt x="693" y="0"/>
                      </a:lnTo>
                      <a:lnTo>
                        <a:pt x="5661" y="8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" name="Google Shape;329;p14"/>
                <p:cNvSpPr/>
                <p:nvPr/>
              </p:nvSpPr>
              <p:spPr>
                <a:xfrm>
                  <a:off x="1520700" y="1334575"/>
                  <a:ext cx="60750" cy="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1216" fill="none" extrusionOk="0">
                      <a:moveTo>
                        <a:pt x="2429" y="232"/>
                      </a:moveTo>
                      <a:lnTo>
                        <a:pt x="389" y="1"/>
                      </a:lnTo>
                      <a:lnTo>
                        <a:pt x="0" y="121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" name="Google Shape;330;p14"/>
                <p:cNvSpPr/>
                <p:nvPr/>
              </p:nvSpPr>
              <p:spPr>
                <a:xfrm>
                  <a:off x="1490325" y="1374350"/>
                  <a:ext cx="15200" cy="5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2005" fill="none" extrusionOk="0">
                      <a:moveTo>
                        <a:pt x="608" y="1"/>
                      </a:moveTo>
                      <a:lnTo>
                        <a:pt x="1" y="1422"/>
                      </a:lnTo>
                      <a:lnTo>
                        <a:pt x="486" y="200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1541350" y="1312425"/>
                  <a:ext cx="547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936" fill="none" extrusionOk="0">
                      <a:moveTo>
                        <a:pt x="0" y="935"/>
                      </a:moveTo>
                      <a:lnTo>
                        <a:pt x="21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1567750" y="1313625"/>
                  <a:ext cx="24325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59" fill="none" extrusionOk="0">
                      <a:moveTo>
                        <a:pt x="1" y="1"/>
                      </a:moveTo>
                      <a:lnTo>
                        <a:pt x="972" y="15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1571700" y="1266250"/>
                  <a:ext cx="2645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232" fill="none" extrusionOk="0">
                      <a:moveTo>
                        <a:pt x="1" y="1"/>
                      </a:moveTo>
                      <a:lnTo>
                        <a:pt x="1057" y="23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1306025" y="1121725"/>
                  <a:ext cx="61350" cy="19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" h="7641" fill="none" extrusionOk="0">
                      <a:moveTo>
                        <a:pt x="2454" y="1"/>
                      </a:moveTo>
                      <a:lnTo>
                        <a:pt x="1057" y="2940"/>
                      </a:lnTo>
                      <a:lnTo>
                        <a:pt x="389" y="7167"/>
                      </a:lnTo>
                      <a:lnTo>
                        <a:pt x="0" y="764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1471200" y="1117175"/>
                  <a:ext cx="78050" cy="8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2" h="3292" fill="none" extrusionOk="0">
                      <a:moveTo>
                        <a:pt x="535" y="1"/>
                      </a:moveTo>
                      <a:lnTo>
                        <a:pt x="0" y="1956"/>
                      </a:lnTo>
                      <a:lnTo>
                        <a:pt x="3122" y="329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1361575" y="1117175"/>
                  <a:ext cx="9295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" h="2151" fill="none" extrusionOk="0">
                      <a:moveTo>
                        <a:pt x="1" y="681"/>
                      </a:moveTo>
                      <a:lnTo>
                        <a:pt x="3389" y="2150"/>
                      </a:lnTo>
                      <a:lnTo>
                        <a:pt x="3717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7" name="Google Shape;337;p14"/>
                <p:cNvSpPr/>
                <p:nvPr/>
              </p:nvSpPr>
              <p:spPr>
                <a:xfrm>
                  <a:off x="1214625" y="1139025"/>
                  <a:ext cx="29475" cy="1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779" fill="none" extrusionOk="0">
                      <a:moveTo>
                        <a:pt x="0" y="778"/>
                      </a:moveTo>
                      <a:lnTo>
                        <a:pt x="1178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" name="Google Shape;338;p14"/>
                <p:cNvSpPr/>
                <p:nvPr/>
              </p:nvSpPr>
              <p:spPr>
                <a:xfrm>
                  <a:off x="1252875" y="1146925"/>
                  <a:ext cx="16125" cy="3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532" fill="none" extrusionOk="0">
                      <a:moveTo>
                        <a:pt x="644" y="1"/>
                      </a:moveTo>
                      <a:lnTo>
                        <a:pt x="1" y="153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9" name="Google Shape;339;p14"/>
                <p:cNvSpPr/>
                <p:nvPr/>
              </p:nvSpPr>
              <p:spPr>
                <a:xfrm>
                  <a:off x="1181225" y="1134175"/>
                  <a:ext cx="108425" cy="2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11697" fill="none" extrusionOk="0">
                      <a:moveTo>
                        <a:pt x="4336" y="1"/>
                      </a:moveTo>
                      <a:lnTo>
                        <a:pt x="3061" y="2988"/>
                      </a:lnTo>
                      <a:lnTo>
                        <a:pt x="765" y="7045"/>
                      </a:lnTo>
                      <a:lnTo>
                        <a:pt x="0" y="9462"/>
                      </a:lnTo>
                      <a:lnTo>
                        <a:pt x="717" y="10640"/>
                      </a:lnTo>
                      <a:lnTo>
                        <a:pt x="632" y="1169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0" name="Google Shape;340;p14"/>
                <p:cNvSpPr/>
                <p:nvPr/>
              </p:nvSpPr>
              <p:spPr>
                <a:xfrm>
                  <a:off x="1286875" y="1151475"/>
                  <a:ext cx="19175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1350" fill="none" extrusionOk="0">
                      <a:moveTo>
                        <a:pt x="766" y="1"/>
                      </a:moveTo>
                      <a:lnTo>
                        <a:pt x="1" y="134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1" name="Google Shape;341;p14"/>
                <p:cNvSpPr/>
                <p:nvPr/>
              </p:nvSpPr>
              <p:spPr>
                <a:xfrm>
                  <a:off x="1304200" y="1153600"/>
                  <a:ext cx="21275" cy="4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1835" fill="none" extrusionOk="0">
                      <a:moveTo>
                        <a:pt x="850" y="1"/>
                      </a:moveTo>
                      <a:lnTo>
                        <a:pt x="0" y="183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2" name="Google Shape;342;p14"/>
                <p:cNvSpPr/>
                <p:nvPr/>
              </p:nvSpPr>
              <p:spPr>
                <a:xfrm>
                  <a:off x="1146000" y="1161500"/>
                  <a:ext cx="35250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912" fill="none" extrusionOk="0">
                      <a:moveTo>
                        <a:pt x="0" y="1"/>
                      </a:moveTo>
                      <a:lnTo>
                        <a:pt x="1409" y="91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3" name="Google Shape;343;p14"/>
                <p:cNvSpPr/>
                <p:nvPr/>
              </p:nvSpPr>
              <p:spPr>
                <a:xfrm>
                  <a:off x="1208250" y="1190050"/>
                  <a:ext cx="30675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912" fill="none" extrusionOk="0">
                      <a:moveTo>
                        <a:pt x="0" y="0"/>
                      </a:moveTo>
                      <a:lnTo>
                        <a:pt x="1227" y="91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4" name="Google Shape;344;p14"/>
                <p:cNvSpPr/>
                <p:nvPr/>
              </p:nvSpPr>
              <p:spPr>
                <a:xfrm>
                  <a:off x="2042050" y="1701075"/>
                  <a:ext cx="88075" cy="19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" h="7871" fill="none" extrusionOk="0">
                      <a:moveTo>
                        <a:pt x="3522" y="0"/>
                      </a:moveTo>
                      <a:lnTo>
                        <a:pt x="1336" y="5782"/>
                      </a:lnTo>
                      <a:lnTo>
                        <a:pt x="0" y="787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2120675" y="1725975"/>
                  <a:ext cx="119975" cy="2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9" h="924" fill="none" extrusionOk="0">
                      <a:moveTo>
                        <a:pt x="4798" y="790"/>
                      </a:moveTo>
                      <a:lnTo>
                        <a:pt x="2855" y="923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6" name="Google Shape;346;p14"/>
                <p:cNvSpPr/>
                <p:nvPr/>
              </p:nvSpPr>
              <p:spPr>
                <a:xfrm>
                  <a:off x="2101250" y="1749050"/>
                  <a:ext cx="908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1143" fill="none" extrusionOk="0">
                      <a:moveTo>
                        <a:pt x="1" y="1142"/>
                      </a:moveTo>
                      <a:lnTo>
                        <a:pt x="3632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7" name="Google Shape;347;p14"/>
                <p:cNvSpPr/>
                <p:nvPr/>
              </p:nvSpPr>
              <p:spPr>
                <a:xfrm>
                  <a:off x="2170475" y="1694400"/>
                  <a:ext cx="42850" cy="2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9001" fill="none" extrusionOk="0">
                      <a:moveTo>
                        <a:pt x="1713" y="0"/>
                      </a:moveTo>
                      <a:lnTo>
                        <a:pt x="1519" y="5502"/>
                      </a:lnTo>
                      <a:lnTo>
                        <a:pt x="863" y="7336"/>
                      </a:lnTo>
                      <a:lnTo>
                        <a:pt x="1" y="900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2042950" y="1906325"/>
                  <a:ext cx="197700" cy="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8" h="645" fill="none" extrusionOk="0">
                      <a:moveTo>
                        <a:pt x="1" y="1"/>
                      </a:moveTo>
                      <a:lnTo>
                        <a:pt x="2090" y="122"/>
                      </a:lnTo>
                      <a:lnTo>
                        <a:pt x="5673" y="645"/>
                      </a:lnTo>
                      <a:lnTo>
                        <a:pt x="7907" y="52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2066025" y="1859875"/>
                  <a:ext cx="174625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1410" fill="none" extrusionOk="0">
                      <a:moveTo>
                        <a:pt x="1" y="1"/>
                      </a:moveTo>
                      <a:lnTo>
                        <a:pt x="3414" y="1"/>
                      </a:lnTo>
                      <a:lnTo>
                        <a:pt x="6984" y="141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2078175" y="1800975"/>
                  <a:ext cx="162475" cy="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9" h="1543" fill="none" extrusionOk="0">
                      <a:moveTo>
                        <a:pt x="0" y="1506"/>
                      </a:moveTo>
                      <a:lnTo>
                        <a:pt x="1312" y="1543"/>
                      </a:lnTo>
                      <a:lnTo>
                        <a:pt x="6498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2145275" y="1829200"/>
                  <a:ext cx="6100" cy="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28" fill="none" extrusionOk="0">
                      <a:moveTo>
                        <a:pt x="244" y="122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2173825" y="1781850"/>
                  <a:ext cx="66825" cy="9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3" h="3839" fill="none" extrusionOk="0">
                      <a:moveTo>
                        <a:pt x="2672" y="3838"/>
                      </a:moveTo>
                      <a:lnTo>
                        <a:pt x="911" y="3316"/>
                      </a:lnTo>
                      <a:lnTo>
                        <a:pt x="280" y="1470"/>
                      </a:lnTo>
                      <a:lnTo>
                        <a:pt x="0" y="304"/>
                      </a:lnTo>
                      <a:lnTo>
                        <a:pt x="2672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2086675" y="1789125"/>
                  <a:ext cx="87175" cy="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1070" fill="none" extrusionOk="0">
                      <a:moveTo>
                        <a:pt x="1" y="1070"/>
                      </a:moveTo>
                      <a:lnTo>
                        <a:pt x="3486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2120675" y="1859875"/>
                  <a:ext cx="64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993" fill="none" extrusionOk="0">
                      <a:moveTo>
                        <a:pt x="256" y="1"/>
                      </a:moveTo>
                      <a:lnTo>
                        <a:pt x="1" y="199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5" name="Google Shape;355;p14"/>
                <p:cNvSpPr/>
                <p:nvPr/>
              </p:nvSpPr>
              <p:spPr>
                <a:xfrm>
                  <a:off x="1982525" y="1703500"/>
                  <a:ext cx="62275" cy="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2588" fill="none" extrusionOk="0">
                      <a:moveTo>
                        <a:pt x="1" y="1"/>
                      </a:moveTo>
                      <a:lnTo>
                        <a:pt x="2490" y="258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1827675" y="1637925"/>
                  <a:ext cx="104175" cy="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389" fill="none" extrusionOk="0">
                      <a:moveTo>
                        <a:pt x="0" y="0"/>
                      </a:moveTo>
                      <a:lnTo>
                        <a:pt x="1409" y="3389"/>
                      </a:lnTo>
                      <a:lnTo>
                        <a:pt x="4166" y="273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1846500" y="1671925"/>
                  <a:ext cx="498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475" fill="none" extrusionOk="0">
                      <a:moveTo>
                        <a:pt x="1992" y="1"/>
                      </a:moveTo>
                      <a:lnTo>
                        <a:pt x="0" y="47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1860475" y="1655225"/>
                  <a:ext cx="32500" cy="6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2406" fill="none" extrusionOk="0">
                      <a:moveTo>
                        <a:pt x="1300" y="2405"/>
                      </a:moveTo>
                      <a:lnTo>
                        <a:pt x="741" y="839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2095175" y="1909375"/>
                  <a:ext cx="25" cy="8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87" fill="none" extrusionOk="0">
                      <a:moveTo>
                        <a:pt x="1" y="0"/>
                      </a:moveTo>
                      <a:lnTo>
                        <a:pt x="1" y="348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2159550" y="1918775"/>
                  <a:ext cx="64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2868" fill="none" extrusionOk="0">
                      <a:moveTo>
                        <a:pt x="0" y="1"/>
                      </a:moveTo>
                      <a:lnTo>
                        <a:pt x="256" y="286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2164400" y="1943075"/>
                  <a:ext cx="76250" cy="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1228" fill="none" extrusionOk="0">
                      <a:moveTo>
                        <a:pt x="3049" y="1"/>
                      </a:moveTo>
                      <a:lnTo>
                        <a:pt x="1" y="122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2" name="Google Shape;362;p14"/>
                <p:cNvSpPr/>
                <p:nvPr/>
              </p:nvSpPr>
              <p:spPr>
                <a:xfrm>
                  <a:off x="588200" y="1591150"/>
                  <a:ext cx="700225" cy="5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09" h="22847" fill="none" extrusionOk="0">
                      <a:moveTo>
                        <a:pt x="28009" y="3705"/>
                      </a:moveTo>
                      <a:lnTo>
                        <a:pt x="23442" y="1"/>
                      </a:lnTo>
                      <a:lnTo>
                        <a:pt x="22227" y="960"/>
                      </a:lnTo>
                      <a:lnTo>
                        <a:pt x="20406" y="4604"/>
                      </a:lnTo>
                      <a:lnTo>
                        <a:pt x="22312" y="7276"/>
                      </a:lnTo>
                      <a:lnTo>
                        <a:pt x="14612" y="14770"/>
                      </a:lnTo>
                      <a:lnTo>
                        <a:pt x="6219" y="17612"/>
                      </a:lnTo>
                      <a:lnTo>
                        <a:pt x="2199" y="19264"/>
                      </a:lnTo>
                      <a:lnTo>
                        <a:pt x="1" y="20770"/>
                      </a:lnTo>
                      <a:lnTo>
                        <a:pt x="1519" y="2284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3" name="Google Shape;363;p14"/>
                <p:cNvSpPr/>
                <p:nvPr/>
              </p:nvSpPr>
              <p:spPr>
                <a:xfrm>
                  <a:off x="326175" y="1397750"/>
                  <a:ext cx="770950" cy="8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38" h="32769" fill="none" extrusionOk="0">
                      <a:moveTo>
                        <a:pt x="0" y="32769"/>
                      </a:moveTo>
                      <a:lnTo>
                        <a:pt x="2915" y="29222"/>
                      </a:lnTo>
                      <a:lnTo>
                        <a:pt x="3753" y="27959"/>
                      </a:lnTo>
                      <a:lnTo>
                        <a:pt x="5454" y="25482"/>
                      </a:lnTo>
                      <a:lnTo>
                        <a:pt x="12401" y="19154"/>
                      </a:lnTo>
                      <a:lnTo>
                        <a:pt x="22834" y="10008"/>
                      </a:lnTo>
                      <a:lnTo>
                        <a:pt x="30838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875750" y="1469100"/>
                  <a:ext cx="268150" cy="14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6" h="5843" fill="none" extrusionOk="0">
                      <a:moveTo>
                        <a:pt x="1" y="0"/>
                      </a:moveTo>
                      <a:lnTo>
                        <a:pt x="7568" y="3413"/>
                      </a:lnTo>
                      <a:lnTo>
                        <a:pt x="10725" y="58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648025" y="1364950"/>
                  <a:ext cx="273000" cy="74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0" h="29770" fill="none" extrusionOk="0">
                      <a:moveTo>
                        <a:pt x="6911" y="29769"/>
                      </a:moveTo>
                      <a:lnTo>
                        <a:pt x="5539" y="25603"/>
                      </a:lnTo>
                      <a:lnTo>
                        <a:pt x="1385" y="19105"/>
                      </a:lnTo>
                      <a:lnTo>
                        <a:pt x="1" y="17952"/>
                      </a:lnTo>
                      <a:lnTo>
                        <a:pt x="2478" y="15097"/>
                      </a:lnTo>
                      <a:lnTo>
                        <a:pt x="6486" y="8271"/>
                      </a:lnTo>
                      <a:lnTo>
                        <a:pt x="8843" y="4288"/>
                      </a:lnTo>
                      <a:lnTo>
                        <a:pt x="1092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832650" y="1482450"/>
                  <a:ext cx="7350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4349" fill="none" extrusionOk="0">
                      <a:moveTo>
                        <a:pt x="2939" y="1"/>
                      </a:moveTo>
                      <a:lnTo>
                        <a:pt x="0" y="434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766450" y="1497025"/>
                  <a:ext cx="171575" cy="2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3" h="8491" fill="none" extrusionOk="0">
                      <a:moveTo>
                        <a:pt x="6863" y="1"/>
                      </a:moveTo>
                      <a:lnTo>
                        <a:pt x="3486" y="4507"/>
                      </a:lnTo>
                      <a:lnTo>
                        <a:pt x="0" y="849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881525" y="1515550"/>
                  <a:ext cx="97500" cy="1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" h="4738" fill="none" extrusionOk="0">
                      <a:moveTo>
                        <a:pt x="3899" y="1"/>
                      </a:moveTo>
                      <a:lnTo>
                        <a:pt x="1" y="473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921000" y="1586900"/>
                  <a:ext cx="132400" cy="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6" h="3329" fill="none" extrusionOk="0">
                      <a:moveTo>
                        <a:pt x="1" y="3329"/>
                      </a:moveTo>
                      <a:lnTo>
                        <a:pt x="3122" y="1"/>
                      </a:lnTo>
                      <a:lnTo>
                        <a:pt x="5296" y="91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935275" y="1654925"/>
                  <a:ext cx="39500" cy="5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2175" fill="none" extrusionOk="0">
                      <a:moveTo>
                        <a:pt x="899" y="2174"/>
                      </a:moveTo>
                      <a:lnTo>
                        <a:pt x="1579" y="10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1" name="Google Shape;371;p14"/>
                <p:cNvSpPr/>
                <p:nvPr/>
              </p:nvSpPr>
              <p:spPr>
                <a:xfrm>
                  <a:off x="1049750" y="1628800"/>
                  <a:ext cx="65600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1750" fill="none" extrusionOk="0">
                      <a:moveTo>
                        <a:pt x="2624" y="175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2" name="Google Shape;372;p14"/>
                <p:cNvSpPr/>
                <p:nvPr/>
              </p:nvSpPr>
              <p:spPr>
                <a:xfrm>
                  <a:off x="1061900" y="1568700"/>
                  <a:ext cx="75025" cy="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2405" fill="none" extrusionOk="0">
                      <a:moveTo>
                        <a:pt x="3000" y="240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1044575" y="1652500"/>
                  <a:ext cx="57725" cy="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1592" fill="none" extrusionOk="0">
                      <a:moveTo>
                        <a:pt x="2308" y="15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1030000" y="1723550"/>
                  <a:ext cx="52250" cy="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" h="3608" fill="none" extrusionOk="0">
                      <a:moveTo>
                        <a:pt x="1" y="0"/>
                      </a:moveTo>
                      <a:lnTo>
                        <a:pt x="2090" y="1567"/>
                      </a:lnTo>
                      <a:lnTo>
                        <a:pt x="2090" y="2223"/>
                      </a:lnTo>
                      <a:lnTo>
                        <a:pt x="936" y="3522"/>
                      </a:lnTo>
                      <a:lnTo>
                        <a:pt x="147" y="360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1082225" y="1779100"/>
                  <a:ext cx="95375" cy="17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5" h="7046" fill="none" extrusionOk="0">
                      <a:moveTo>
                        <a:pt x="3815" y="7045"/>
                      </a:moveTo>
                      <a:lnTo>
                        <a:pt x="3705" y="4361"/>
                      </a:lnTo>
                      <a:lnTo>
                        <a:pt x="1592" y="2005"/>
                      </a:lnTo>
                      <a:lnTo>
                        <a:pt x="1094" y="875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082225" y="1738725"/>
                  <a:ext cx="39500" cy="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961" fill="none" extrusionOk="0">
                      <a:moveTo>
                        <a:pt x="1580" y="1"/>
                      </a:moveTo>
                      <a:lnTo>
                        <a:pt x="839" y="511"/>
                      </a:lnTo>
                      <a:lnTo>
                        <a:pt x="171" y="243"/>
                      </a:lnTo>
                      <a:lnTo>
                        <a:pt x="1" y="96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925250" y="1452700"/>
                  <a:ext cx="57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1191" fill="none" extrusionOk="0">
                      <a:moveTo>
                        <a:pt x="1" y="0"/>
                      </a:moveTo>
                      <a:lnTo>
                        <a:pt x="2284" y="119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749150" y="1598750"/>
                  <a:ext cx="2855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" h="1130" fill="none" extrusionOk="0">
                      <a:moveTo>
                        <a:pt x="0" y="0"/>
                      </a:moveTo>
                      <a:lnTo>
                        <a:pt x="1142" y="113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658050" y="1577200"/>
                  <a:ext cx="424200" cy="4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8" h="18000" fill="none" extrusionOk="0">
                      <a:moveTo>
                        <a:pt x="0" y="0"/>
                      </a:moveTo>
                      <a:lnTo>
                        <a:pt x="8454" y="7190"/>
                      </a:lnTo>
                      <a:lnTo>
                        <a:pt x="13919" y="13300"/>
                      </a:lnTo>
                      <a:lnTo>
                        <a:pt x="16968" y="1800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0" name="Google Shape;380;p14"/>
                <p:cNvSpPr/>
                <p:nvPr/>
              </p:nvSpPr>
              <p:spPr>
                <a:xfrm>
                  <a:off x="991450" y="1923650"/>
                  <a:ext cx="37375" cy="12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" h="4908" fill="none" extrusionOk="0">
                      <a:moveTo>
                        <a:pt x="1494" y="490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1" name="Google Shape;381;p14"/>
                <p:cNvSpPr/>
                <p:nvPr/>
              </p:nvSpPr>
              <p:spPr>
                <a:xfrm>
                  <a:off x="967450" y="1946725"/>
                  <a:ext cx="452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" h="4179" fill="none" extrusionOk="0">
                      <a:moveTo>
                        <a:pt x="1810" y="4178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2" name="Google Shape;382;p14"/>
                <p:cNvSpPr/>
                <p:nvPr/>
              </p:nvSpPr>
              <p:spPr>
                <a:xfrm>
                  <a:off x="633150" y="1615150"/>
                  <a:ext cx="345875" cy="32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5" h="12814" fill="none" extrusionOk="0">
                      <a:moveTo>
                        <a:pt x="13834" y="12814"/>
                      </a:moveTo>
                      <a:lnTo>
                        <a:pt x="9936" y="8587"/>
                      </a:lnTo>
                      <a:lnTo>
                        <a:pt x="6061" y="5247"/>
                      </a:lnTo>
                      <a:lnTo>
                        <a:pt x="3996" y="352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3" name="Google Shape;383;p14"/>
                <p:cNvSpPr/>
                <p:nvPr/>
              </p:nvSpPr>
              <p:spPr>
                <a:xfrm>
                  <a:off x="608550" y="1650375"/>
                  <a:ext cx="31672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9" h="12790" fill="none" extrusionOk="0">
                      <a:moveTo>
                        <a:pt x="1" y="0"/>
                      </a:moveTo>
                      <a:lnTo>
                        <a:pt x="4057" y="3680"/>
                      </a:lnTo>
                      <a:lnTo>
                        <a:pt x="9535" y="8842"/>
                      </a:lnTo>
                      <a:lnTo>
                        <a:pt x="12669" y="1278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Google Shape;384;p14"/>
                <p:cNvSpPr/>
                <p:nvPr/>
              </p:nvSpPr>
              <p:spPr>
                <a:xfrm>
                  <a:off x="675650" y="1781850"/>
                  <a:ext cx="299125" cy="28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5" h="11260" fill="none" extrusionOk="0">
                      <a:moveTo>
                        <a:pt x="11964" y="11259"/>
                      </a:moveTo>
                      <a:lnTo>
                        <a:pt x="8223" y="8113"/>
                      </a:lnTo>
                      <a:lnTo>
                        <a:pt x="1373" y="119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5" name="Google Shape;385;p14"/>
                <p:cNvSpPr/>
                <p:nvPr/>
              </p:nvSpPr>
              <p:spPr>
                <a:xfrm>
                  <a:off x="585775" y="1682250"/>
                  <a:ext cx="100225" cy="8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3511" fill="none" extrusionOk="0">
                      <a:moveTo>
                        <a:pt x="4009" y="351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6" name="Google Shape;386;p14"/>
                <p:cNvSpPr/>
                <p:nvPr/>
              </p:nvSpPr>
              <p:spPr>
                <a:xfrm>
                  <a:off x="731525" y="1835275"/>
                  <a:ext cx="77150" cy="8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" h="3341" fill="none" extrusionOk="0">
                      <a:moveTo>
                        <a:pt x="3086" y="1"/>
                      </a:moveTo>
                      <a:lnTo>
                        <a:pt x="1" y="334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7" name="Google Shape;387;p14"/>
                <p:cNvSpPr/>
                <p:nvPr/>
              </p:nvSpPr>
              <p:spPr>
                <a:xfrm>
                  <a:off x="723625" y="1800375"/>
                  <a:ext cx="7170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" h="1968" fill="none" extrusionOk="0">
                      <a:moveTo>
                        <a:pt x="1" y="0"/>
                      </a:moveTo>
                      <a:lnTo>
                        <a:pt x="2867" y="196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8" name="Google Shape;388;p14"/>
                <p:cNvSpPr/>
                <p:nvPr/>
              </p:nvSpPr>
              <p:spPr>
                <a:xfrm>
                  <a:off x="736375" y="1725050"/>
                  <a:ext cx="238400" cy="2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6" h="9803" fill="none" extrusionOk="0">
                      <a:moveTo>
                        <a:pt x="9535" y="1"/>
                      </a:moveTo>
                      <a:lnTo>
                        <a:pt x="6717" y="2831"/>
                      </a:lnTo>
                      <a:lnTo>
                        <a:pt x="5807" y="4191"/>
                      </a:lnTo>
                      <a:lnTo>
                        <a:pt x="4422" y="5855"/>
                      </a:lnTo>
                      <a:lnTo>
                        <a:pt x="3062" y="7628"/>
                      </a:lnTo>
                      <a:lnTo>
                        <a:pt x="1" y="980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9" name="Google Shape;389;p14"/>
                <p:cNvSpPr/>
                <p:nvPr/>
              </p:nvSpPr>
              <p:spPr>
                <a:xfrm>
                  <a:off x="812300" y="1946725"/>
                  <a:ext cx="31300" cy="5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2284" fill="none" extrusionOk="0">
                      <a:moveTo>
                        <a:pt x="1251" y="0"/>
                      </a:moveTo>
                      <a:lnTo>
                        <a:pt x="0" y="1215"/>
                      </a:lnTo>
                      <a:lnTo>
                        <a:pt x="523" y="228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0" name="Google Shape;390;p14"/>
                <p:cNvSpPr/>
                <p:nvPr/>
              </p:nvSpPr>
              <p:spPr>
                <a:xfrm>
                  <a:off x="839025" y="1999250"/>
                  <a:ext cx="30375" cy="9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3839" fill="none" extrusionOk="0">
                      <a:moveTo>
                        <a:pt x="0" y="0"/>
                      </a:moveTo>
                      <a:lnTo>
                        <a:pt x="1215" y="383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1" name="Google Shape;391;p14"/>
                <p:cNvSpPr/>
                <p:nvPr/>
              </p:nvSpPr>
              <p:spPr>
                <a:xfrm>
                  <a:off x="893975" y="1995900"/>
                  <a:ext cx="118750" cy="29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0" h="11673" fill="none" extrusionOk="0">
                      <a:moveTo>
                        <a:pt x="1" y="1"/>
                      </a:moveTo>
                      <a:lnTo>
                        <a:pt x="1021" y="3377"/>
                      </a:lnTo>
                      <a:lnTo>
                        <a:pt x="3511" y="8041"/>
                      </a:lnTo>
                      <a:lnTo>
                        <a:pt x="4749" y="1167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893975" y="1894500"/>
                  <a:ext cx="47100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" h="1446" fill="none" extrusionOk="0">
                      <a:moveTo>
                        <a:pt x="1" y="1446"/>
                      </a:moveTo>
                      <a:lnTo>
                        <a:pt x="1883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927675" y="1779100"/>
                  <a:ext cx="62275" cy="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1726" fill="none" extrusionOk="0">
                      <a:moveTo>
                        <a:pt x="2491" y="1"/>
                      </a:moveTo>
                      <a:lnTo>
                        <a:pt x="1" y="172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958950" y="1779100"/>
                  <a:ext cx="65000" cy="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" h="1726" fill="none" extrusionOk="0">
                      <a:moveTo>
                        <a:pt x="1" y="1726"/>
                      </a:moveTo>
                      <a:lnTo>
                        <a:pt x="260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954100" y="1802175"/>
                  <a:ext cx="7775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0" h="1993" fill="none" extrusionOk="0">
                      <a:moveTo>
                        <a:pt x="0" y="1993"/>
                      </a:moveTo>
                      <a:lnTo>
                        <a:pt x="311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985375" y="1835275"/>
                  <a:ext cx="56800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" h="2066" fill="none" extrusionOk="0">
                      <a:moveTo>
                        <a:pt x="0" y="2066"/>
                      </a:moveTo>
                      <a:lnTo>
                        <a:pt x="2272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7" name="Google Shape;397;p14"/>
                <p:cNvSpPr/>
                <p:nvPr/>
              </p:nvSpPr>
              <p:spPr>
                <a:xfrm>
                  <a:off x="869375" y="1684075"/>
                  <a:ext cx="65925" cy="7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916" fill="none" extrusionOk="0">
                      <a:moveTo>
                        <a:pt x="1" y="2915"/>
                      </a:moveTo>
                      <a:lnTo>
                        <a:pt x="2636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8" name="Google Shape;398;p14"/>
                <p:cNvSpPr/>
                <p:nvPr/>
              </p:nvSpPr>
              <p:spPr>
                <a:xfrm>
                  <a:off x="921000" y="1999250"/>
                  <a:ext cx="68950" cy="1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8" h="754" fill="none" extrusionOk="0">
                      <a:moveTo>
                        <a:pt x="1" y="753"/>
                      </a:moveTo>
                      <a:lnTo>
                        <a:pt x="2758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941050" y="2012925"/>
                  <a:ext cx="7300" cy="2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1142" fill="none" extrusionOk="0">
                      <a:moveTo>
                        <a:pt x="292" y="114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60375" y="1847725"/>
                  <a:ext cx="51950" cy="4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" h="1872" fill="none" extrusionOk="0">
                      <a:moveTo>
                        <a:pt x="2077" y="1"/>
                      </a:moveTo>
                      <a:lnTo>
                        <a:pt x="0" y="187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66450" y="1867175"/>
                  <a:ext cx="88675" cy="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" h="1932" fill="none" extrusionOk="0">
                      <a:moveTo>
                        <a:pt x="1433" y="668"/>
                      </a:moveTo>
                      <a:lnTo>
                        <a:pt x="0" y="1931"/>
                      </a:lnTo>
                      <a:lnTo>
                        <a:pt x="1834" y="1701"/>
                      </a:lnTo>
                      <a:lnTo>
                        <a:pt x="3547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2" name="Google Shape;402;p14"/>
                <p:cNvSpPr/>
                <p:nvPr/>
              </p:nvSpPr>
              <p:spPr>
                <a:xfrm>
                  <a:off x="1077975" y="1922425"/>
                  <a:ext cx="984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6" h="1313" fill="none" extrusionOk="0">
                      <a:moveTo>
                        <a:pt x="1" y="1312"/>
                      </a:moveTo>
                      <a:lnTo>
                        <a:pt x="1373" y="1"/>
                      </a:lnTo>
                      <a:lnTo>
                        <a:pt x="2357" y="972"/>
                      </a:lnTo>
                      <a:lnTo>
                        <a:pt x="3268" y="1"/>
                      </a:lnTo>
                      <a:lnTo>
                        <a:pt x="3936" y="45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3" name="Google Shape;403;p14"/>
                <p:cNvSpPr/>
                <p:nvPr/>
              </p:nvSpPr>
              <p:spPr>
                <a:xfrm>
                  <a:off x="511075" y="1768775"/>
                  <a:ext cx="200750" cy="2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0" h="11030" fill="none" extrusionOk="0">
                      <a:moveTo>
                        <a:pt x="8029" y="11029"/>
                      </a:moveTo>
                      <a:lnTo>
                        <a:pt x="4191" y="5054"/>
                      </a:lnTo>
                      <a:lnTo>
                        <a:pt x="1" y="1"/>
                      </a:lnTo>
                      <a:lnTo>
                        <a:pt x="232" y="2952"/>
                      </a:lnTo>
                      <a:lnTo>
                        <a:pt x="1689" y="733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4" name="Google Shape;404;p14"/>
                <p:cNvSpPr/>
                <p:nvPr/>
              </p:nvSpPr>
              <p:spPr>
                <a:xfrm>
                  <a:off x="536900" y="1967075"/>
                  <a:ext cx="96275" cy="6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1" h="2636" fill="none" extrusionOk="0">
                      <a:moveTo>
                        <a:pt x="0" y="0"/>
                      </a:moveTo>
                      <a:lnTo>
                        <a:pt x="2247" y="2636"/>
                      </a:lnTo>
                      <a:lnTo>
                        <a:pt x="3850" y="147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5" name="Google Shape;405;p14"/>
                <p:cNvSpPr/>
                <p:nvPr/>
              </p:nvSpPr>
              <p:spPr>
                <a:xfrm>
                  <a:off x="376575" y="1735075"/>
                  <a:ext cx="299100" cy="3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4" h="12961" fill="none" extrusionOk="0">
                      <a:moveTo>
                        <a:pt x="11964" y="12960"/>
                      </a:moveTo>
                      <a:lnTo>
                        <a:pt x="8162" y="7701"/>
                      </a:lnTo>
                      <a:lnTo>
                        <a:pt x="6158" y="4677"/>
                      </a:lnTo>
                      <a:lnTo>
                        <a:pt x="3280" y="2369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6" name="Google Shape;406;p14"/>
                <p:cNvSpPr/>
                <p:nvPr/>
              </p:nvSpPr>
              <p:spPr>
                <a:xfrm>
                  <a:off x="551475" y="2046925"/>
                  <a:ext cx="2097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" h="487" fill="none" extrusionOk="0">
                      <a:moveTo>
                        <a:pt x="838" y="0"/>
                      </a:moveTo>
                      <a:lnTo>
                        <a:pt x="0" y="48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386900" y="1915450"/>
                  <a:ext cx="201325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3" h="7798" fill="none" extrusionOk="0">
                      <a:moveTo>
                        <a:pt x="8053" y="7798"/>
                      </a:moveTo>
                      <a:lnTo>
                        <a:pt x="4616" y="33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326175" y="1851975"/>
                  <a:ext cx="230775" cy="29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1" h="11613" fill="none" extrusionOk="0">
                      <a:moveTo>
                        <a:pt x="0" y="1"/>
                      </a:moveTo>
                      <a:lnTo>
                        <a:pt x="2612" y="3268"/>
                      </a:lnTo>
                      <a:lnTo>
                        <a:pt x="4433" y="5891"/>
                      </a:lnTo>
                      <a:lnTo>
                        <a:pt x="9231" y="1161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334075" y="2034775"/>
                  <a:ext cx="128450" cy="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57" fill="none" extrusionOk="0">
                      <a:moveTo>
                        <a:pt x="0" y="656"/>
                      </a:moveTo>
                      <a:lnTo>
                        <a:pt x="5138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306725" y="1995900"/>
                  <a:ext cx="120275" cy="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" h="3609" fill="none" extrusionOk="0">
                      <a:moveTo>
                        <a:pt x="4811" y="360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306725" y="1756950"/>
                  <a:ext cx="219275" cy="2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1" h="8406" fill="none" extrusionOk="0">
                      <a:moveTo>
                        <a:pt x="1" y="8405"/>
                      </a:moveTo>
                      <a:lnTo>
                        <a:pt x="3669" y="5891"/>
                      </a:lnTo>
                      <a:lnTo>
                        <a:pt x="877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2" name="Google Shape;412;p14"/>
                <p:cNvSpPr/>
                <p:nvPr/>
              </p:nvSpPr>
              <p:spPr>
                <a:xfrm>
                  <a:off x="360475" y="1815850"/>
                  <a:ext cx="81100" cy="7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" h="3147" fill="none" extrusionOk="0">
                      <a:moveTo>
                        <a:pt x="1" y="3146"/>
                      </a:moveTo>
                      <a:lnTo>
                        <a:pt x="324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3" name="Google Shape;413;p14"/>
                <p:cNvSpPr/>
                <p:nvPr/>
              </p:nvSpPr>
              <p:spPr>
                <a:xfrm>
                  <a:off x="341650" y="1824950"/>
                  <a:ext cx="50425" cy="4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1835" fill="none" extrusionOk="0">
                      <a:moveTo>
                        <a:pt x="1" y="1835"/>
                      </a:moveTo>
                      <a:lnTo>
                        <a:pt x="2017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306725" y="1737200"/>
                  <a:ext cx="109950" cy="9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3924" fill="none" extrusionOk="0">
                      <a:moveTo>
                        <a:pt x="4398" y="1"/>
                      </a:moveTo>
                      <a:lnTo>
                        <a:pt x="1" y="392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306725" y="1684075"/>
                  <a:ext cx="94175" cy="5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2053" fill="none" extrusionOk="0">
                      <a:moveTo>
                        <a:pt x="3766" y="2053"/>
                      </a:moveTo>
                      <a:lnTo>
                        <a:pt x="2794" y="1008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306725" y="1497025"/>
                  <a:ext cx="185250" cy="20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0" h="8357" fill="none" extrusionOk="0">
                      <a:moveTo>
                        <a:pt x="1" y="8357"/>
                      </a:moveTo>
                      <a:lnTo>
                        <a:pt x="4592" y="2563"/>
                      </a:lnTo>
                      <a:lnTo>
                        <a:pt x="741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7" name="Google Shape;417;p14"/>
                <p:cNvSpPr/>
                <p:nvPr/>
              </p:nvSpPr>
              <p:spPr>
                <a:xfrm>
                  <a:off x="519275" y="1382850"/>
                  <a:ext cx="140625" cy="13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5" h="5516" fill="none" extrusionOk="0">
                      <a:moveTo>
                        <a:pt x="2588" y="1"/>
                      </a:moveTo>
                      <a:lnTo>
                        <a:pt x="1" y="3147"/>
                      </a:lnTo>
                      <a:lnTo>
                        <a:pt x="2126" y="5515"/>
                      </a:lnTo>
                      <a:lnTo>
                        <a:pt x="5624" y="249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8" name="Google Shape;418;p14"/>
                <p:cNvSpPr/>
                <p:nvPr/>
              </p:nvSpPr>
              <p:spPr>
                <a:xfrm>
                  <a:off x="600975" y="1437525"/>
                  <a:ext cx="92325" cy="8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3" h="3316" fill="none" extrusionOk="0">
                      <a:moveTo>
                        <a:pt x="3692" y="331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9" name="Google Shape;419;p14"/>
                <p:cNvSpPr/>
                <p:nvPr/>
              </p:nvSpPr>
              <p:spPr>
                <a:xfrm>
                  <a:off x="547825" y="1426575"/>
                  <a:ext cx="1120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3" h="2018" fill="none" extrusionOk="0">
                      <a:moveTo>
                        <a:pt x="1" y="1"/>
                      </a:moveTo>
                      <a:lnTo>
                        <a:pt x="1446" y="1823"/>
                      </a:lnTo>
                      <a:lnTo>
                        <a:pt x="4482" y="201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0" name="Google Shape;420;p14"/>
                <p:cNvSpPr/>
                <p:nvPr/>
              </p:nvSpPr>
              <p:spPr>
                <a:xfrm>
                  <a:off x="498025" y="1363725"/>
                  <a:ext cx="63500" cy="6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515" fill="none" extrusionOk="0">
                      <a:moveTo>
                        <a:pt x="1264" y="1"/>
                      </a:moveTo>
                      <a:lnTo>
                        <a:pt x="1" y="1252"/>
                      </a:lnTo>
                      <a:lnTo>
                        <a:pt x="1264" y="2515"/>
                      </a:lnTo>
                      <a:lnTo>
                        <a:pt x="2539" y="1179"/>
                      </a:lnTo>
                      <a:close/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1" name="Google Shape;421;p14"/>
                <p:cNvSpPr/>
                <p:nvPr/>
              </p:nvSpPr>
              <p:spPr>
                <a:xfrm>
                  <a:off x="306725" y="1238625"/>
                  <a:ext cx="71400" cy="4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1823" fill="none" extrusionOk="0">
                      <a:moveTo>
                        <a:pt x="1" y="1823"/>
                      </a:moveTo>
                      <a:lnTo>
                        <a:pt x="285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2" name="Google Shape;422;p14"/>
                <p:cNvSpPr/>
                <p:nvPr/>
              </p:nvSpPr>
              <p:spPr>
                <a:xfrm>
                  <a:off x="387800" y="1616975"/>
                  <a:ext cx="201950" cy="1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8" h="4725" fill="none" extrusionOk="0">
                      <a:moveTo>
                        <a:pt x="8078" y="2405"/>
                      </a:moveTo>
                      <a:lnTo>
                        <a:pt x="4167" y="0"/>
                      </a:lnTo>
                      <a:lnTo>
                        <a:pt x="1" y="472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3" name="Google Shape;423;p14"/>
                <p:cNvSpPr/>
                <p:nvPr/>
              </p:nvSpPr>
              <p:spPr>
                <a:xfrm>
                  <a:off x="355925" y="1644000"/>
                  <a:ext cx="107200" cy="1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4009" fill="none" extrusionOk="0">
                      <a:moveTo>
                        <a:pt x="1" y="0"/>
                      </a:moveTo>
                      <a:lnTo>
                        <a:pt x="4288" y="400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4" name="Google Shape;424;p14"/>
                <p:cNvSpPr/>
                <p:nvPr/>
              </p:nvSpPr>
              <p:spPr>
                <a:xfrm>
                  <a:off x="366850" y="1515550"/>
                  <a:ext cx="174625" cy="17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7143" fill="none" extrusionOk="0">
                      <a:moveTo>
                        <a:pt x="6365" y="7142"/>
                      </a:moveTo>
                      <a:lnTo>
                        <a:pt x="6984" y="5879"/>
                      </a:lnTo>
                      <a:lnTo>
                        <a:pt x="5005" y="4057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5" name="Google Shape;425;p14"/>
                <p:cNvSpPr/>
                <p:nvPr/>
              </p:nvSpPr>
              <p:spPr>
                <a:xfrm>
                  <a:off x="456725" y="1897225"/>
                  <a:ext cx="44975" cy="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726" fill="none" extrusionOk="0">
                      <a:moveTo>
                        <a:pt x="1" y="863"/>
                      </a:moveTo>
                      <a:lnTo>
                        <a:pt x="802" y="1725"/>
                      </a:lnTo>
                      <a:lnTo>
                        <a:pt x="1798" y="863"/>
                      </a:lnTo>
                      <a:lnTo>
                        <a:pt x="90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6" name="Google Shape;426;p14"/>
                <p:cNvSpPr/>
                <p:nvPr/>
              </p:nvSpPr>
              <p:spPr>
                <a:xfrm>
                  <a:off x="470700" y="1912700"/>
                  <a:ext cx="179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94" fill="none" extrusionOk="0">
                      <a:moveTo>
                        <a:pt x="1" y="1"/>
                      </a:moveTo>
                      <a:lnTo>
                        <a:pt x="717" y="69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7" name="Google Shape;427;p14"/>
                <p:cNvSpPr/>
                <p:nvPr/>
              </p:nvSpPr>
              <p:spPr>
                <a:xfrm>
                  <a:off x="479800" y="1938225"/>
                  <a:ext cx="43750" cy="4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" h="1628" fill="none" extrusionOk="0">
                      <a:moveTo>
                        <a:pt x="1" y="0"/>
                      </a:moveTo>
                      <a:lnTo>
                        <a:pt x="1750" y="162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8" name="Google Shape;428;p14"/>
                <p:cNvSpPr/>
                <p:nvPr/>
              </p:nvSpPr>
              <p:spPr>
                <a:xfrm>
                  <a:off x="496825" y="1922425"/>
                  <a:ext cx="36150" cy="4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" h="1774" fill="none" extrusionOk="0">
                      <a:moveTo>
                        <a:pt x="0" y="1"/>
                      </a:moveTo>
                      <a:lnTo>
                        <a:pt x="1445" y="177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9" name="Google Shape;429;p14"/>
                <p:cNvSpPr/>
                <p:nvPr/>
              </p:nvSpPr>
              <p:spPr>
                <a:xfrm>
                  <a:off x="399050" y="1944900"/>
                  <a:ext cx="77750" cy="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0" h="2952" fill="none" extrusionOk="0">
                      <a:moveTo>
                        <a:pt x="0" y="0"/>
                      </a:moveTo>
                      <a:lnTo>
                        <a:pt x="3109" y="295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Google Shape;430;p14"/>
                <p:cNvSpPr/>
                <p:nvPr/>
              </p:nvSpPr>
              <p:spPr>
                <a:xfrm>
                  <a:off x="657750" y="1940350"/>
                  <a:ext cx="24625" cy="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827" fill="none" extrusionOk="0">
                      <a:moveTo>
                        <a:pt x="984" y="0"/>
                      </a:moveTo>
                      <a:lnTo>
                        <a:pt x="0" y="82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Google Shape;431;p14"/>
                <p:cNvSpPr/>
                <p:nvPr/>
              </p:nvSpPr>
              <p:spPr>
                <a:xfrm>
                  <a:off x="685675" y="1983150"/>
                  <a:ext cx="26150" cy="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827" fill="none" extrusionOk="0">
                      <a:moveTo>
                        <a:pt x="1045" y="1"/>
                      </a:moveTo>
                      <a:lnTo>
                        <a:pt x="1" y="82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2" name="Google Shape;432;p14"/>
                <p:cNvSpPr/>
                <p:nvPr/>
              </p:nvSpPr>
              <p:spPr>
                <a:xfrm>
                  <a:off x="643175" y="2072725"/>
                  <a:ext cx="44950" cy="7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2928" fill="none" extrusionOk="0">
                      <a:moveTo>
                        <a:pt x="0" y="1"/>
                      </a:moveTo>
                      <a:lnTo>
                        <a:pt x="1798" y="292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3" name="Google Shape;433;p14"/>
                <p:cNvSpPr/>
                <p:nvPr/>
              </p:nvSpPr>
              <p:spPr>
                <a:xfrm>
                  <a:off x="698425" y="2051175"/>
                  <a:ext cx="33125" cy="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" h="3329" fill="none" extrusionOk="0">
                      <a:moveTo>
                        <a:pt x="1" y="0"/>
                      </a:moveTo>
                      <a:lnTo>
                        <a:pt x="1325" y="332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4" name="Google Shape;434;p14"/>
                <p:cNvSpPr/>
                <p:nvPr/>
              </p:nvSpPr>
              <p:spPr>
                <a:xfrm>
                  <a:off x="727275" y="2037800"/>
                  <a:ext cx="3950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3463" fill="none" extrusionOk="0">
                      <a:moveTo>
                        <a:pt x="1" y="1"/>
                      </a:moveTo>
                      <a:lnTo>
                        <a:pt x="1580" y="346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5" name="Google Shape;435;p14"/>
                <p:cNvSpPr/>
                <p:nvPr/>
              </p:nvSpPr>
              <p:spPr>
                <a:xfrm>
                  <a:off x="716050" y="2095200"/>
                  <a:ext cx="31000" cy="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1398" fill="none" extrusionOk="0">
                      <a:moveTo>
                        <a:pt x="0" y="0"/>
                      </a:moveTo>
                      <a:lnTo>
                        <a:pt x="620" y="0"/>
                      </a:lnTo>
                      <a:lnTo>
                        <a:pt x="1239" y="139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6" name="Google Shape;436;p14"/>
                <p:cNvSpPr/>
                <p:nvPr/>
              </p:nvSpPr>
              <p:spPr>
                <a:xfrm>
                  <a:off x="435475" y="2072725"/>
                  <a:ext cx="123300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2" h="3973" fill="none" extrusionOk="0">
                      <a:moveTo>
                        <a:pt x="4932" y="1"/>
                      </a:moveTo>
                      <a:lnTo>
                        <a:pt x="1" y="397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7" name="Google Shape;437;p14"/>
                <p:cNvSpPr/>
                <p:nvPr/>
              </p:nvSpPr>
              <p:spPr>
                <a:xfrm>
                  <a:off x="529900" y="2068775"/>
                  <a:ext cx="14600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621" fill="none" extrusionOk="0">
                      <a:moveTo>
                        <a:pt x="1" y="1"/>
                      </a:moveTo>
                      <a:lnTo>
                        <a:pt x="584" y="62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306725" y="2076675"/>
                  <a:ext cx="92350" cy="1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5151" fill="none" extrusionOk="0">
                      <a:moveTo>
                        <a:pt x="1" y="1"/>
                      </a:moveTo>
                      <a:lnTo>
                        <a:pt x="3159" y="1446"/>
                      </a:lnTo>
                      <a:lnTo>
                        <a:pt x="3693" y="2065"/>
                      </a:lnTo>
                      <a:lnTo>
                        <a:pt x="1" y="515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317975" y="2101575"/>
                  <a:ext cx="43750" cy="7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" h="2892" fill="none" extrusionOk="0">
                      <a:moveTo>
                        <a:pt x="0" y="2891"/>
                      </a:moveTo>
                      <a:lnTo>
                        <a:pt x="1749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317975" y="2197225"/>
                  <a:ext cx="333425" cy="20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7" h="8284" fill="none" extrusionOk="0">
                      <a:moveTo>
                        <a:pt x="0" y="7348"/>
                      </a:moveTo>
                      <a:lnTo>
                        <a:pt x="1239" y="7348"/>
                      </a:lnTo>
                      <a:lnTo>
                        <a:pt x="1761" y="8284"/>
                      </a:lnTo>
                      <a:lnTo>
                        <a:pt x="13336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1" name="Google Shape;441;p14"/>
                <p:cNvSpPr/>
                <p:nvPr/>
              </p:nvSpPr>
              <p:spPr>
                <a:xfrm>
                  <a:off x="675650" y="2166250"/>
                  <a:ext cx="55900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876" fill="none" extrusionOk="0">
                      <a:moveTo>
                        <a:pt x="1" y="875"/>
                      </a:moveTo>
                      <a:lnTo>
                        <a:pt x="2236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2" name="Google Shape;442;p14"/>
                <p:cNvSpPr/>
                <p:nvPr/>
              </p:nvSpPr>
              <p:spPr>
                <a:xfrm>
                  <a:off x="727275" y="2135575"/>
                  <a:ext cx="94150" cy="7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6" h="2953" fill="none" extrusionOk="0">
                      <a:moveTo>
                        <a:pt x="1" y="1"/>
                      </a:moveTo>
                      <a:lnTo>
                        <a:pt x="790" y="2952"/>
                      </a:lnTo>
                      <a:lnTo>
                        <a:pt x="3766" y="210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774350" y="2216950"/>
                  <a:ext cx="57100" cy="1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779" fill="none" extrusionOk="0">
                      <a:moveTo>
                        <a:pt x="2284" y="1"/>
                      </a:moveTo>
                      <a:lnTo>
                        <a:pt x="0" y="77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581525" y="2244275"/>
                  <a:ext cx="259025" cy="6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1" h="2443" fill="none" extrusionOk="0">
                      <a:moveTo>
                        <a:pt x="10361" y="1"/>
                      </a:moveTo>
                      <a:lnTo>
                        <a:pt x="1" y="24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624050" y="2216950"/>
                  <a:ext cx="223800" cy="24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2" h="9827" fill="none" extrusionOk="0">
                      <a:moveTo>
                        <a:pt x="0" y="1"/>
                      </a:moveTo>
                      <a:lnTo>
                        <a:pt x="3680" y="8199"/>
                      </a:lnTo>
                      <a:lnTo>
                        <a:pt x="4130" y="9827"/>
                      </a:lnTo>
                      <a:lnTo>
                        <a:pt x="8951" y="926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747025" y="2327175"/>
                  <a:ext cx="122375" cy="2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9718" fill="none" extrusionOk="0">
                      <a:moveTo>
                        <a:pt x="4895" y="1"/>
                      </a:moveTo>
                      <a:lnTo>
                        <a:pt x="790" y="1337"/>
                      </a:lnTo>
                      <a:lnTo>
                        <a:pt x="0" y="5333"/>
                      </a:lnTo>
                      <a:lnTo>
                        <a:pt x="656" y="971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593375" y="2521500"/>
                  <a:ext cx="1647275" cy="19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1" h="7762" fill="none" extrusionOk="0">
                      <a:moveTo>
                        <a:pt x="0" y="1106"/>
                      </a:moveTo>
                      <a:lnTo>
                        <a:pt x="5527" y="305"/>
                      </a:lnTo>
                      <a:lnTo>
                        <a:pt x="12304" y="1"/>
                      </a:lnTo>
                      <a:lnTo>
                        <a:pt x="14612" y="1337"/>
                      </a:lnTo>
                      <a:lnTo>
                        <a:pt x="17308" y="4337"/>
                      </a:lnTo>
                      <a:lnTo>
                        <a:pt x="29016" y="3900"/>
                      </a:lnTo>
                      <a:lnTo>
                        <a:pt x="45680" y="4519"/>
                      </a:lnTo>
                      <a:lnTo>
                        <a:pt x="55299" y="4519"/>
                      </a:lnTo>
                      <a:lnTo>
                        <a:pt x="59696" y="5066"/>
                      </a:lnTo>
                      <a:lnTo>
                        <a:pt x="63291" y="6183"/>
                      </a:lnTo>
                      <a:lnTo>
                        <a:pt x="65890" y="776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317975" y="2404300"/>
                  <a:ext cx="409325" cy="6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3" h="2637" fill="none" extrusionOk="0">
                      <a:moveTo>
                        <a:pt x="16373" y="2333"/>
                      </a:moveTo>
                      <a:lnTo>
                        <a:pt x="5782" y="2636"/>
                      </a:lnTo>
                      <a:lnTo>
                        <a:pt x="1761" y="1"/>
                      </a:lnTo>
                      <a:lnTo>
                        <a:pt x="0" y="131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9" name="Google Shape;449;p14"/>
                <p:cNvSpPr/>
                <p:nvPr/>
              </p:nvSpPr>
              <p:spPr>
                <a:xfrm>
                  <a:off x="317975" y="2396400"/>
                  <a:ext cx="2681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5" h="475" fill="none" extrusionOk="0">
                      <a:moveTo>
                        <a:pt x="0" y="475"/>
                      </a:moveTo>
                      <a:lnTo>
                        <a:pt x="1072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0" name="Google Shape;450;p14"/>
                <p:cNvSpPr/>
                <p:nvPr/>
              </p:nvSpPr>
              <p:spPr>
                <a:xfrm>
                  <a:off x="492575" y="2310775"/>
                  <a:ext cx="96575" cy="15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3" h="6232" fill="none" extrusionOk="0">
                      <a:moveTo>
                        <a:pt x="0" y="1"/>
                      </a:moveTo>
                      <a:lnTo>
                        <a:pt x="2575" y="3474"/>
                      </a:lnTo>
                      <a:lnTo>
                        <a:pt x="2648" y="5053"/>
                      </a:lnTo>
                      <a:lnTo>
                        <a:pt x="3862" y="623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462500" y="2402175"/>
                  <a:ext cx="4575" cy="15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6378" fill="none" extrusionOk="0">
                      <a:moveTo>
                        <a:pt x="1" y="1"/>
                      </a:moveTo>
                      <a:lnTo>
                        <a:pt x="183" y="637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462500" y="2402175"/>
                  <a:ext cx="130900" cy="15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6" h="6280" fill="none" extrusionOk="0">
                      <a:moveTo>
                        <a:pt x="5235" y="6280"/>
                      </a:moveTo>
                      <a:lnTo>
                        <a:pt x="1" y="2721"/>
                      </a:lnTo>
                      <a:lnTo>
                        <a:pt x="1203" y="1604"/>
                      </a:lnTo>
                      <a:lnTo>
                        <a:pt x="997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489225" y="2417350"/>
                  <a:ext cx="677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1" fill="none" extrusionOk="0">
                      <a:moveTo>
                        <a:pt x="270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492575" y="2437100"/>
                  <a:ext cx="66200" cy="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195" fill="none" extrusionOk="0">
                      <a:moveTo>
                        <a:pt x="2648" y="0"/>
                      </a:moveTo>
                      <a:lnTo>
                        <a:pt x="0" y="19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376575" y="2433150"/>
                  <a:ext cx="29475" cy="5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2090" fill="none" extrusionOk="0">
                      <a:moveTo>
                        <a:pt x="1179" y="1"/>
                      </a:moveTo>
                      <a:lnTo>
                        <a:pt x="0" y="1616"/>
                      </a:lnTo>
                      <a:lnTo>
                        <a:pt x="413" y="209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306725" y="2470200"/>
                  <a:ext cx="155800" cy="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" h="2721" fill="none" extrusionOk="0">
                      <a:moveTo>
                        <a:pt x="6232" y="0"/>
                      </a:moveTo>
                      <a:lnTo>
                        <a:pt x="3973" y="425"/>
                      </a:lnTo>
                      <a:lnTo>
                        <a:pt x="1" y="272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7" name="Google Shape;457;p14"/>
                <p:cNvSpPr/>
                <p:nvPr/>
              </p:nvSpPr>
              <p:spPr>
                <a:xfrm>
                  <a:off x="426975" y="2512700"/>
                  <a:ext cx="625" cy="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2054" fill="none" extrusionOk="0">
                      <a:moveTo>
                        <a:pt x="25" y="205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8" name="Google Shape;458;p14"/>
                <p:cNvSpPr/>
                <p:nvPr/>
              </p:nvSpPr>
              <p:spPr>
                <a:xfrm>
                  <a:off x="426975" y="2213925"/>
                  <a:ext cx="43750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" h="900" fill="none" extrusionOk="0">
                      <a:moveTo>
                        <a:pt x="1750" y="0"/>
                      </a:moveTo>
                      <a:lnTo>
                        <a:pt x="1" y="89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9" name="Google Shape;459;p14"/>
                <p:cNvSpPr/>
                <p:nvPr/>
              </p:nvSpPr>
              <p:spPr>
                <a:xfrm>
                  <a:off x="430625" y="2239725"/>
                  <a:ext cx="61975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" h="1313" fill="none" extrusionOk="0">
                      <a:moveTo>
                        <a:pt x="2478" y="1"/>
                      </a:moveTo>
                      <a:lnTo>
                        <a:pt x="0" y="131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0" name="Google Shape;460;p14"/>
                <p:cNvSpPr/>
                <p:nvPr/>
              </p:nvSpPr>
              <p:spPr>
                <a:xfrm>
                  <a:off x="467050" y="2264025"/>
                  <a:ext cx="45575" cy="3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1276" fill="none" extrusionOk="0">
                      <a:moveTo>
                        <a:pt x="1823" y="0"/>
                      </a:moveTo>
                      <a:lnTo>
                        <a:pt x="1" y="127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1" name="Google Shape;461;p14"/>
                <p:cNvSpPr/>
                <p:nvPr/>
              </p:nvSpPr>
              <p:spPr>
                <a:xfrm>
                  <a:off x="449150" y="2342050"/>
                  <a:ext cx="25" cy="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726" fill="none" extrusionOk="0">
                      <a:moveTo>
                        <a:pt x="0" y="1"/>
                      </a:moveTo>
                      <a:lnTo>
                        <a:pt x="0" y="172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2" name="Google Shape;462;p14"/>
                <p:cNvSpPr/>
                <p:nvPr/>
              </p:nvSpPr>
              <p:spPr>
                <a:xfrm>
                  <a:off x="710875" y="2283450"/>
                  <a:ext cx="1433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4" h="317" fill="none" extrusionOk="0">
                      <a:moveTo>
                        <a:pt x="1" y="317"/>
                      </a:moveTo>
                      <a:lnTo>
                        <a:pt x="5733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3" name="Google Shape;463;p14"/>
                <p:cNvSpPr/>
                <p:nvPr/>
              </p:nvSpPr>
              <p:spPr>
                <a:xfrm>
                  <a:off x="825350" y="2032950"/>
                  <a:ext cx="242025" cy="49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1" h="19677" fill="none" extrusionOk="0">
                      <a:moveTo>
                        <a:pt x="1" y="19677"/>
                      </a:moveTo>
                      <a:lnTo>
                        <a:pt x="1" y="18559"/>
                      </a:lnTo>
                      <a:lnTo>
                        <a:pt x="968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4" name="Google Shape;464;p14"/>
                <p:cNvSpPr/>
                <p:nvPr/>
              </p:nvSpPr>
              <p:spPr>
                <a:xfrm>
                  <a:off x="752775" y="2496600"/>
                  <a:ext cx="7260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74" fill="none" extrusionOk="0">
                      <a:moveTo>
                        <a:pt x="1" y="74"/>
                      </a:moveTo>
                      <a:lnTo>
                        <a:pt x="290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5" name="Google Shape;465;p14"/>
                <p:cNvSpPr/>
                <p:nvPr/>
              </p:nvSpPr>
              <p:spPr>
                <a:xfrm>
                  <a:off x="856325" y="2425875"/>
                  <a:ext cx="47400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450" fill="none" extrusionOk="0">
                      <a:moveTo>
                        <a:pt x="0" y="449"/>
                      </a:moveTo>
                      <a:lnTo>
                        <a:pt x="1895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6" name="Google Shape;466;p14"/>
                <p:cNvSpPr/>
                <p:nvPr/>
              </p:nvSpPr>
              <p:spPr>
                <a:xfrm>
                  <a:off x="856325" y="2099150"/>
                  <a:ext cx="221675" cy="20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7" h="8078" fill="none" extrusionOk="0">
                      <a:moveTo>
                        <a:pt x="3924" y="6025"/>
                      </a:moveTo>
                      <a:lnTo>
                        <a:pt x="0" y="0"/>
                      </a:lnTo>
                      <a:lnTo>
                        <a:pt x="8867" y="6936"/>
                      </a:lnTo>
                      <a:lnTo>
                        <a:pt x="3681" y="807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7" name="Google Shape;467;p14"/>
                <p:cNvSpPr/>
                <p:nvPr/>
              </p:nvSpPr>
              <p:spPr>
                <a:xfrm>
                  <a:off x="958650" y="2068175"/>
                  <a:ext cx="23100" cy="1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5151" fill="none" extrusionOk="0">
                      <a:moveTo>
                        <a:pt x="1" y="1"/>
                      </a:moveTo>
                      <a:lnTo>
                        <a:pt x="924" y="515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8" name="Google Shape;468;p14"/>
                <p:cNvSpPr/>
                <p:nvPr/>
              </p:nvSpPr>
              <p:spPr>
                <a:xfrm>
                  <a:off x="967450" y="2097625"/>
                  <a:ext cx="66225" cy="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" h="815" fill="none" extrusionOk="0">
                      <a:moveTo>
                        <a:pt x="2649" y="1"/>
                      </a:moveTo>
                      <a:lnTo>
                        <a:pt x="1" y="81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9" name="Google Shape;469;p14"/>
                <p:cNvSpPr/>
                <p:nvPr/>
              </p:nvSpPr>
              <p:spPr>
                <a:xfrm>
                  <a:off x="1003275" y="2196925"/>
                  <a:ext cx="78975" cy="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681" fill="none" extrusionOk="0">
                      <a:moveTo>
                        <a:pt x="3159" y="0"/>
                      </a:moveTo>
                      <a:lnTo>
                        <a:pt x="1" y="68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0" name="Google Shape;470;p14"/>
                <p:cNvSpPr/>
                <p:nvPr/>
              </p:nvSpPr>
              <p:spPr>
                <a:xfrm>
                  <a:off x="1080100" y="2213925"/>
                  <a:ext cx="75325" cy="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122" fill="none" extrusionOk="0">
                      <a:moveTo>
                        <a:pt x="1" y="122"/>
                      </a:moveTo>
                      <a:lnTo>
                        <a:pt x="3013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1077975" y="2268875"/>
                  <a:ext cx="96275" cy="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1" h="147" fill="none" extrusionOk="0">
                      <a:moveTo>
                        <a:pt x="3851" y="1"/>
                      </a:moveTo>
                      <a:lnTo>
                        <a:pt x="1" y="14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1076150" y="2310775"/>
                  <a:ext cx="112375" cy="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657" fill="none" extrusionOk="0">
                      <a:moveTo>
                        <a:pt x="1" y="657"/>
                      </a:moveTo>
                      <a:lnTo>
                        <a:pt x="449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1074350" y="2368775"/>
                  <a:ext cx="134225" cy="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9" h="645" fill="none" extrusionOk="0">
                      <a:moveTo>
                        <a:pt x="0" y="644"/>
                      </a:moveTo>
                      <a:lnTo>
                        <a:pt x="5368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1086800" y="2392150"/>
                  <a:ext cx="24000" cy="13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5370" fill="none" extrusionOk="0">
                      <a:moveTo>
                        <a:pt x="960" y="5369"/>
                      </a:moveTo>
                      <a:lnTo>
                        <a:pt x="0" y="1641"/>
                      </a:lnTo>
                      <a:lnTo>
                        <a:pt x="12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665325" y="2209375"/>
                  <a:ext cx="2950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474" fill="none" extrusionOk="0">
                      <a:moveTo>
                        <a:pt x="1" y="474"/>
                      </a:moveTo>
                      <a:lnTo>
                        <a:pt x="117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6" name="Google Shape;476;p14"/>
                <p:cNvSpPr/>
                <p:nvPr/>
              </p:nvSpPr>
              <p:spPr>
                <a:xfrm>
                  <a:off x="703900" y="2533050"/>
                  <a:ext cx="12175" cy="7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3062" fill="none" extrusionOk="0">
                      <a:moveTo>
                        <a:pt x="0" y="0"/>
                      </a:moveTo>
                      <a:lnTo>
                        <a:pt x="486" y="306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7" name="Google Shape;477;p14"/>
                <p:cNvSpPr/>
                <p:nvPr/>
              </p:nvSpPr>
              <p:spPr>
                <a:xfrm>
                  <a:off x="707225" y="2548850"/>
                  <a:ext cx="39825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243" fill="none" extrusionOk="0">
                      <a:moveTo>
                        <a:pt x="1592" y="0"/>
                      </a:moveTo>
                      <a:lnTo>
                        <a:pt x="1" y="24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8" name="Google Shape;478;p14"/>
                <p:cNvSpPr/>
                <p:nvPr/>
              </p:nvSpPr>
              <p:spPr>
                <a:xfrm>
                  <a:off x="612500" y="2561275"/>
                  <a:ext cx="283925" cy="30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7" h="12390" fill="none" extrusionOk="0">
                      <a:moveTo>
                        <a:pt x="1" y="1"/>
                      </a:moveTo>
                      <a:lnTo>
                        <a:pt x="2284" y="2467"/>
                      </a:lnTo>
                      <a:lnTo>
                        <a:pt x="3037" y="4859"/>
                      </a:lnTo>
                      <a:lnTo>
                        <a:pt x="3899" y="9062"/>
                      </a:lnTo>
                      <a:lnTo>
                        <a:pt x="8928" y="11649"/>
                      </a:lnTo>
                      <a:lnTo>
                        <a:pt x="11357" y="1238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9" name="Google Shape;479;p14"/>
                <p:cNvSpPr/>
                <p:nvPr/>
              </p:nvSpPr>
              <p:spPr>
                <a:xfrm>
                  <a:off x="707225" y="2774150"/>
                  <a:ext cx="169475" cy="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" h="2102" fill="none" extrusionOk="0">
                      <a:moveTo>
                        <a:pt x="6778" y="2101"/>
                      </a:moveTo>
                      <a:lnTo>
                        <a:pt x="5624" y="2101"/>
                      </a:lnTo>
                      <a:lnTo>
                        <a:pt x="1592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0" name="Google Shape;480;p14"/>
                <p:cNvSpPr/>
                <p:nvPr/>
              </p:nvSpPr>
              <p:spPr>
                <a:xfrm>
                  <a:off x="497725" y="2787800"/>
                  <a:ext cx="212275" cy="14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1" h="5880" fill="none" extrusionOk="0">
                      <a:moveTo>
                        <a:pt x="8490" y="1"/>
                      </a:moveTo>
                      <a:lnTo>
                        <a:pt x="7506" y="887"/>
                      </a:lnTo>
                      <a:lnTo>
                        <a:pt x="4531" y="1385"/>
                      </a:lnTo>
                      <a:lnTo>
                        <a:pt x="2673" y="2357"/>
                      </a:lnTo>
                      <a:lnTo>
                        <a:pt x="1" y="587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747025" y="2597725"/>
                  <a:ext cx="11550" cy="1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058" fill="none" extrusionOk="0">
                      <a:moveTo>
                        <a:pt x="0" y="7057"/>
                      </a:moveTo>
                      <a:lnTo>
                        <a:pt x="462" y="2952"/>
                      </a:lnTo>
                      <a:lnTo>
                        <a:pt x="292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>
                  <a:off x="757350" y="2650850"/>
                  <a:ext cx="125425" cy="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147" fill="none" extrusionOk="0">
                      <a:moveTo>
                        <a:pt x="5016" y="14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>
                  <a:off x="667450" y="2822425"/>
                  <a:ext cx="29500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750" fill="none" extrusionOk="0">
                      <a:moveTo>
                        <a:pt x="1" y="1749"/>
                      </a:moveTo>
                      <a:lnTo>
                        <a:pt x="117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>
                  <a:off x="685375" y="2809975"/>
                  <a:ext cx="76550" cy="4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2" h="1883" fill="none" extrusionOk="0">
                      <a:moveTo>
                        <a:pt x="0" y="0"/>
                      </a:moveTo>
                      <a:lnTo>
                        <a:pt x="3061" y="188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5" name="Google Shape;485;p14"/>
                <p:cNvSpPr/>
                <p:nvPr/>
              </p:nvSpPr>
              <p:spPr>
                <a:xfrm>
                  <a:off x="736075" y="2822425"/>
                  <a:ext cx="41025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3802" fill="none" extrusionOk="0">
                      <a:moveTo>
                        <a:pt x="1640" y="0"/>
                      </a:moveTo>
                      <a:lnTo>
                        <a:pt x="1" y="380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6" name="Google Shape;486;p14"/>
                <p:cNvSpPr/>
                <p:nvPr/>
              </p:nvSpPr>
              <p:spPr>
                <a:xfrm>
                  <a:off x="789225" y="2787800"/>
                  <a:ext cx="70150" cy="1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6463" fill="none" extrusionOk="0">
                      <a:moveTo>
                        <a:pt x="0" y="6462"/>
                      </a:moveTo>
                      <a:lnTo>
                        <a:pt x="2806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7" name="Google Shape;487;p14"/>
                <p:cNvSpPr/>
                <p:nvPr/>
              </p:nvSpPr>
              <p:spPr>
                <a:xfrm>
                  <a:off x="612200" y="2871000"/>
                  <a:ext cx="65600" cy="1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5296" fill="none" extrusionOk="0">
                      <a:moveTo>
                        <a:pt x="2624" y="0"/>
                      </a:moveTo>
                      <a:lnTo>
                        <a:pt x="0" y="529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8" name="Google Shape;488;p14"/>
                <p:cNvSpPr/>
                <p:nvPr/>
              </p:nvSpPr>
              <p:spPr>
                <a:xfrm>
                  <a:off x="306725" y="2843975"/>
                  <a:ext cx="382025" cy="1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81" h="7774" fill="none" extrusionOk="0">
                      <a:moveTo>
                        <a:pt x="15280" y="7774"/>
                      </a:moveTo>
                      <a:cubicBezTo>
                        <a:pt x="15280" y="7774"/>
                        <a:pt x="13956" y="6183"/>
                        <a:pt x="11879" y="6486"/>
                      </a:cubicBezTo>
                      <a:cubicBezTo>
                        <a:pt x="9815" y="6790"/>
                        <a:pt x="9645" y="5405"/>
                        <a:pt x="9645" y="5405"/>
                      </a:cubicBezTo>
                      <a:lnTo>
                        <a:pt x="9353" y="4434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9" name="Google Shape;489;p14"/>
                <p:cNvSpPr/>
                <p:nvPr/>
              </p:nvSpPr>
              <p:spPr>
                <a:xfrm>
                  <a:off x="306725" y="2752275"/>
                  <a:ext cx="150025" cy="1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1" h="7556" fill="none" extrusionOk="0">
                      <a:moveTo>
                        <a:pt x="2284" y="7555"/>
                      </a:moveTo>
                      <a:lnTo>
                        <a:pt x="3377" y="5284"/>
                      </a:lnTo>
                      <a:lnTo>
                        <a:pt x="6001" y="1"/>
                      </a:lnTo>
                      <a:lnTo>
                        <a:pt x="1" y="297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355025" y="2584975"/>
                  <a:ext cx="177950" cy="1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" h="4568" fill="none" extrusionOk="0">
                      <a:moveTo>
                        <a:pt x="2478" y="4567"/>
                      </a:moveTo>
                      <a:lnTo>
                        <a:pt x="0" y="1421"/>
                      </a:lnTo>
                      <a:lnTo>
                        <a:pt x="7117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430025" y="2806025"/>
                  <a:ext cx="44650" cy="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2782" fill="none" extrusionOk="0">
                      <a:moveTo>
                        <a:pt x="1785" y="278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824150" y="2557950"/>
                  <a:ext cx="122375" cy="4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9798" fill="none" extrusionOk="0">
                      <a:moveTo>
                        <a:pt x="4603" y="0"/>
                      </a:moveTo>
                      <a:lnTo>
                        <a:pt x="4895" y="2685"/>
                      </a:lnTo>
                      <a:lnTo>
                        <a:pt x="2648" y="11964"/>
                      </a:lnTo>
                      <a:lnTo>
                        <a:pt x="1287" y="16749"/>
                      </a:lnTo>
                      <a:lnTo>
                        <a:pt x="0" y="1979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3" name="Google Shape;493;p14"/>
                <p:cNvSpPr/>
                <p:nvPr/>
              </p:nvSpPr>
              <p:spPr>
                <a:xfrm>
                  <a:off x="998425" y="2933250"/>
                  <a:ext cx="25850" cy="1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4507" fill="none" extrusionOk="0">
                      <a:moveTo>
                        <a:pt x="1033" y="450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4" name="Google Shape;494;p14"/>
                <p:cNvSpPr/>
                <p:nvPr/>
              </p:nvSpPr>
              <p:spPr>
                <a:xfrm>
                  <a:off x="958650" y="2967250"/>
                  <a:ext cx="47400" cy="7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3147" fill="none" extrusionOk="0">
                      <a:moveTo>
                        <a:pt x="1" y="3146"/>
                      </a:moveTo>
                      <a:lnTo>
                        <a:pt x="189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5" name="Google Shape;495;p14"/>
                <p:cNvSpPr/>
                <p:nvPr/>
              </p:nvSpPr>
              <p:spPr>
                <a:xfrm>
                  <a:off x="1072525" y="2917450"/>
                  <a:ext cx="51325" cy="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3584" fill="none" extrusionOk="0">
                      <a:moveTo>
                        <a:pt x="2053" y="1"/>
                      </a:moveTo>
                      <a:lnTo>
                        <a:pt x="0" y="358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6" name="Google Shape;496;p14"/>
                <p:cNvSpPr/>
                <p:nvPr/>
              </p:nvSpPr>
              <p:spPr>
                <a:xfrm>
                  <a:off x="1028800" y="2699150"/>
                  <a:ext cx="106900" cy="2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" h="9049" fill="none" extrusionOk="0">
                      <a:moveTo>
                        <a:pt x="4275" y="0"/>
                      </a:moveTo>
                      <a:lnTo>
                        <a:pt x="875" y="328"/>
                      </a:lnTo>
                      <a:lnTo>
                        <a:pt x="0" y="904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7" name="Google Shape;497;p14"/>
                <p:cNvSpPr/>
                <p:nvPr/>
              </p:nvSpPr>
              <p:spPr>
                <a:xfrm>
                  <a:off x="1056425" y="2702175"/>
                  <a:ext cx="47400" cy="21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8637" fill="none" extrusionOk="0">
                      <a:moveTo>
                        <a:pt x="0" y="8636"/>
                      </a:moveTo>
                      <a:lnTo>
                        <a:pt x="189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" name="Google Shape;498;p14"/>
                <p:cNvSpPr/>
                <p:nvPr/>
              </p:nvSpPr>
              <p:spPr>
                <a:xfrm>
                  <a:off x="1119275" y="2697325"/>
                  <a:ext cx="14000" cy="2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8163" fill="none" extrusionOk="0">
                      <a:moveTo>
                        <a:pt x="1" y="8162"/>
                      </a:moveTo>
                      <a:lnTo>
                        <a:pt x="55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" name="Google Shape;499;p14"/>
                <p:cNvSpPr/>
                <p:nvPr/>
              </p:nvSpPr>
              <p:spPr>
                <a:xfrm>
                  <a:off x="1129600" y="2746200"/>
                  <a:ext cx="7502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317" fill="none" extrusionOk="0">
                      <a:moveTo>
                        <a:pt x="3001" y="31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0" name="Google Shape;500;p14"/>
                <p:cNvSpPr/>
                <p:nvPr/>
              </p:nvSpPr>
              <p:spPr>
                <a:xfrm>
                  <a:off x="1176675" y="2898025"/>
                  <a:ext cx="51025" cy="7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940" fill="none" extrusionOk="0">
                      <a:moveTo>
                        <a:pt x="0" y="2940"/>
                      </a:moveTo>
                      <a:lnTo>
                        <a:pt x="204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1" name="Google Shape;501;p14"/>
                <p:cNvSpPr/>
                <p:nvPr/>
              </p:nvSpPr>
              <p:spPr>
                <a:xfrm>
                  <a:off x="1267750" y="2958150"/>
                  <a:ext cx="53475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3790" fill="none" extrusionOk="0">
                      <a:moveTo>
                        <a:pt x="2138" y="0"/>
                      </a:moveTo>
                      <a:lnTo>
                        <a:pt x="1" y="379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1302375" y="2989725"/>
                  <a:ext cx="398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" h="2527" fill="none" extrusionOk="0">
                      <a:moveTo>
                        <a:pt x="1591" y="0"/>
                      </a:moveTo>
                      <a:lnTo>
                        <a:pt x="0" y="252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3" name="Google Shape;503;p14"/>
                <p:cNvSpPr/>
                <p:nvPr/>
              </p:nvSpPr>
              <p:spPr>
                <a:xfrm>
                  <a:off x="946500" y="2729800"/>
                  <a:ext cx="79575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1337" fill="none" extrusionOk="0">
                      <a:moveTo>
                        <a:pt x="1" y="1"/>
                      </a:moveTo>
                      <a:lnTo>
                        <a:pt x="3183" y="133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" name="Google Shape;504;p14"/>
                <p:cNvSpPr/>
                <p:nvPr/>
              </p:nvSpPr>
              <p:spPr>
                <a:xfrm>
                  <a:off x="1816425" y="2506325"/>
                  <a:ext cx="162475" cy="1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9" h="5127" fill="none" extrusionOk="0">
                      <a:moveTo>
                        <a:pt x="1" y="5126"/>
                      </a:moveTo>
                      <a:lnTo>
                        <a:pt x="390" y="1"/>
                      </a:lnTo>
                      <a:lnTo>
                        <a:pt x="6499" y="60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" name="Google Shape;505;p14"/>
                <p:cNvSpPr/>
                <p:nvPr/>
              </p:nvSpPr>
              <p:spPr>
                <a:xfrm>
                  <a:off x="1769375" y="2487800"/>
                  <a:ext cx="1050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" h="11685" fill="none" extrusionOk="0">
                      <a:moveTo>
                        <a:pt x="4203" y="1"/>
                      </a:moveTo>
                      <a:lnTo>
                        <a:pt x="3790" y="5867"/>
                      </a:lnTo>
                      <a:lnTo>
                        <a:pt x="2745" y="11685"/>
                      </a:lnTo>
                      <a:lnTo>
                        <a:pt x="0" y="1129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6" name="Google Shape;506;p14"/>
                <p:cNvSpPr/>
                <p:nvPr/>
              </p:nvSpPr>
              <p:spPr>
                <a:xfrm>
                  <a:off x="1904800" y="2470500"/>
                  <a:ext cx="335850" cy="13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" h="5248" fill="none" extrusionOk="0">
                      <a:moveTo>
                        <a:pt x="13433" y="5247"/>
                      </a:moveTo>
                      <a:lnTo>
                        <a:pt x="8041" y="3183"/>
                      </a:lnTo>
                      <a:lnTo>
                        <a:pt x="2964" y="2041"/>
                      </a:lnTo>
                      <a:lnTo>
                        <a:pt x="595" y="0"/>
                      </a:lnTo>
                      <a:lnTo>
                        <a:pt x="0" y="174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7" name="Google Shape;507;p14"/>
                <p:cNvSpPr/>
                <p:nvPr/>
              </p:nvSpPr>
              <p:spPr>
                <a:xfrm>
                  <a:off x="2175650" y="2589525"/>
                  <a:ext cx="331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" h="3463" fill="none" extrusionOk="0">
                      <a:moveTo>
                        <a:pt x="0" y="3462"/>
                      </a:moveTo>
                      <a:lnTo>
                        <a:pt x="132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" name="Google Shape;508;p14"/>
                <p:cNvSpPr/>
                <p:nvPr/>
              </p:nvSpPr>
              <p:spPr>
                <a:xfrm>
                  <a:off x="1878975" y="2742250"/>
                  <a:ext cx="361675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3633" fill="none" extrusionOk="0">
                      <a:moveTo>
                        <a:pt x="1" y="3632"/>
                      </a:moveTo>
                      <a:lnTo>
                        <a:pt x="718" y="353"/>
                      </a:lnTo>
                      <a:lnTo>
                        <a:pt x="3839" y="1"/>
                      </a:lnTo>
                      <a:lnTo>
                        <a:pt x="7434" y="729"/>
                      </a:lnTo>
                      <a:lnTo>
                        <a:pt x="14466" y="246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" name="Google Shape;509;p14"/>
                <p:cNvSpPr/>
                <p:nvPr/>
              </p:nvSpPr>
              <p:spPr>
                <a:xfrm>
                  <a:off x="1830400" y="2738300"/>
                  <a:ext cx="410250" cy="9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0" h="3791" fill="none" extrusionOk="0">
                      <a:moveTo>
                        <a:pt x="16409" y="3790"/>
                      </a:moveTo>
                      <a:lnTo>
                        <a:pt x="14029" y="3547"/>
                      </a:lnTo>
                      <a:lnTo>
                        <a:pt x="5721" y="1276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" name="Google Shape;510;p14"/>
                <p:cNvSpPr/>
                <p:nvPr/>
              </p:nvSpPr>
              <p:spPr>
                <a:xfrm>
                  <a:off x="1859250" y="2745600"/>
                  <a:ext cx="5175" cy="3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95" fill="none" extrusionOk="0">
                      <a:moveTo>
                        <a:pt x="0" y="1494"/>
                      </a:moveTo>
                      <a:lnTo>
                        <a:pt x="207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" name="Google Shape;511;p14"/>
                <p:cNvSpPr/>
                <p:nvPr/>
              </p:nvSpPr>
              <p:spPr>
                <a:xfrm>
                  <a:off x="1660050" y="2633850"/>
                  <a:ext cx="266625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5" h="2430" fill="none" extrusionOk="0">
                      <a:moveTo>
                        <a:pt x="1" y="1968"/>
                      </a:moveTo>
                      <a:lnTo>
                        <a:pt x="4082" y="2430"/>
                      </a:lnTo>
                      <a:lnTo>
                        <a:pt x="10665" y="2430"/>
                      </a:lnTo>
                      <a:lnTo>
                        <a:pt x="1066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" name="Google Shape;512;p14"/>
                <p:cNvSpPr/>
                <p:nvPr/>
              </p:nvSpPr>
              <p:spPr>
                <a:xfrm>
                  <a:off x="1966125" y="2005625"/>
                  <a:ext cx="90825" cy="99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9851" fill="none" extrusionOk="0">
                      <a:moveTo>
                        <a:pt x="3159" y="1"/>
                      </a:moveTo>
                      <a:lnTo>
                        <a:pt x="3280" y="1992"/>
                      </a:lnTo>
                      <a:lnTo>
                        <a:pt x="3632" y="8272"/>
                      </a:lnTo>
                      <a:lnTo>
                        <a:pt x="3159" y="9511"/>
                      </a:lnTo>
                      <a:lnTo>
                        <a:pt x="2782" y="11454"/>
                      </a:lnTo>
                      <a:lnTo>
                        <a:pt x="2406" y="16081"/>
                      </a:lnTo>
                      <a:lnTo>
                        <a:pt x="1993" y="17138"/>
                      </a:lnTo>
                      <a:lnTo>
                        <a:pt x="511" y="20636"/>
                      </a:lnTo>
                      <a:lnTo>
                        <a:pt x="389" y="25154"/>
                      </a:lnTo>
                      <a:lnTo>
                        <a:pt x="292" y="30583"/>
                      </a:lnTo>
                      <a:lnTo>
                        <a:pt x="122" y="34130"/>
                      </a:lnTo>
                      <a:lnTo>
                        <a:pt x="1" y="3985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" name="Google Shape;513;p14"/>
                <p:cNvSpPr/>
                <p:nvPr/>
              </p:nvSpPr>
              <p:spPr>
                <a:xfrm>
                  <a:off x="1974925" y="2673025"/>
                  <a:ext cx="10510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378" fill="none" extrusionOk="0">
                      <a:moveTo>
                        <a:pt x="4203" y="37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" name="Google Shape;514;p14"/>
                <p:cNvSpPr/>
                <p:nvPr/>
              </p:nvSpPr>
              <p:spPr>
                <a:xfrm>
                  <a:off x="2116125" y="2712500"/>
                  <a:ext cx="124525" cy="6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" h="2442" fill="none" extrusionOk="0">
                      <a:moveTo>
                        <a:pt x="4980" y="1543"/>
                      </a:moveTo>
                      <a:lnTo>
                        <a:pt x="1264" y="0"/>
                      </a:lnTo>
                      <a:lnTo>
                        <a:pt x="1" y="24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" name="Google Shape;515;p14"/>
                <p:cNvSpPr/>
                <p:nvPr/>
              </p:nvSpPr>
              <p:spPr>
                <a:xfrm>
                  <a:off x="1926650" y="2694575"/>
                  <a:ext cx="48000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" h="2127" fill="none" extrusionOk="0">
                      <a:moveTo>
                        <a:pt x="1" y="2126"/>
                      </a:moveTo>
                      <a:lnTo>
                        <a:pt x="1" y="1"/>
                      </a:lnTo>
                      <a:lnTo>
                        <a:pt x="1920" y="23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" name="Google Shape;516;p14"/>
                <p:cNvSpPr/>
                <p:nvPr/>
              </p:nvSpPr>
              <p:spPr>
                <a:xfrm>
                  <a:off x="1762075" y="2633850"/>
                  <a:ext cx="81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" h="2430" fill="none" extrusionOk="0">
                      <a:moveTo>
                        <a:pt x="1" y="2430"/>
                      </a:moveTo>
                      <a:lnTo>
                        <a:pt x="3244" y="1"/>
                      </a:lnTo>
                      <a:lnTo>
                        <a:pt x="2989" y="243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" name="Google Shape;517;p14"/>
                <p:cNvSpPr/>
                <p:nvPr/>
              </p:nvSpPr>
              <p:spPr>
                <a:xfrm>
                  <a:off x="1937275" y="2463825"/>
                  <a:ext cx="66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" h="1" fill="none" extrusionOk="0">
                      <a:moveTo>
                        <a:pt x="1" y="0"/>
                      </a:moveTo>
                      <a:lnTo>
                        <a:pt x="264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" name="Google Shape;518;p14"/>
                <p:cNvSpPr/>
                <p:nvPr/>
              </p:nvSpPr>
              <p:spPr>
                <a:xfrm>
                  <a:off x="2000450" y="2470500"/>
                  <a:ext cx="109625" cy="3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1276" fill="none" extrusionOk="0">
                      <a:moveTo>
                        <a:pt x="0" y="0"/>
                      </a:moveTo>
                      <a:lnTo>
                        <a:pt x="4385" y="127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" name="Google Shape;519;p14"/>
                <p:cNvSpPr/>
                <p:nvPr/>
              </p:nvSpPr>
              <p:spPr>
                <a:xfrm>
                  <a:off x="2114300" y="2477775"/>
                  <a:ext cx="495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390" fill="none" extrusionOk="0">
                      <a:moveTo>
                        <a:pt x="1" y="1"/>
                      </a:moveTo>
                      <a:lnTo>
                        <a:pt x="1981" y="39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" name="Google Shape;520;p14"/>
                <p:cNvSpPr/>
                <p:nvPr/>
              </p:nvSpPr>
              <p:spPr>
                <a:xfrm>
                  <a:off x="2148625" y="2442575"/>
                  <a:ext cx="7600" cy="4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604" fill="none" extrusionOk="0">
                      <a:moveTo>
                        <a:pt x="304" y="0"/>
                      </a:moveTo>
                      <a:lnTo>
                        <a:pt x="0" y="160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2127375" y="2397925"/>
                  <a:ext cx="113275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" h="851" fill="none" extrusionOk="0">
                      <a:moveTo>
                        <a:pt x="4530" y="85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1853175" y="2356025"/>
                  <a:ext cx="384425" cy="10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7" h="4118" fill="none" extrusionOk="0">
                      <a:moveTo>
                        <a:pt x="15377" y="4118"/>
                      </a:moveTo>
                      <a:lnTo>
                        <a:pt x="9486" y="2964"/>
                      </a:lnTo>
                      <a:lnTo>
                        <a:pt x="3584" y="1397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" name="Google Shape;523;p14"/>
                <p:cNvSpPr/>
                <p:nvPr/>
              </p:nvSpPr>
              <p:spPr>
                <a:xfrm>
                  <a:off x="2097000" y="2108550"/>
                  <a:ext cx="146375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633" fill="none" extrusionOk="0">
                      <a:moveTo>
                        <a:pt x="5855" y="6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" name="Google Shape;524;p14"/>
                <p:cNvSpPr/>
                <p:nvPr/>
              </p:nvSpPr>
              <p:spPr>
                <a:xfrm>
                  <a:off x="2159850" y="2117050"/>
                  <a:ext cx="17950" cy="9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3888" fill="none" extrusionOk="0">
                      <a:moveTo>
                        <a:pt x="1" y="3888"/>
                      </a:moveTo>
                      <a:lnTo>
                        <a:pt x="717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" name="Google Shape;525;p14"/>
                <p:cNvSpPr/>
                <p:nvPr/>
              </p:nvSpPr>
              <p:spPr>
                <a:xfrm>
                  <a:off x="2041425" y="2149550"/>
                  <a:ext cx="88400" cy="7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29235" fill="none" extrusionOk="0">
                      <a:moveTo>
                        <a:pt x="3183" y="1"/>
                      </a:moveTo>
                      <a:lnTo>
                        <a:pt x="1774" y="7604"/>
                      </a:lnTo>
                      <a:lnTo>
                        <a:pt x="3535" y="9413"/>
                      </a:lnTo>
                      <a:lnTo>
                        <a:pt x="1543" y="21316"/>
                      </a:lnTo>
                      <a:lnTo>
                        <a:pt x="1" y="2923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" name="Google Shape;526;p14"/>
                <p:cNvSpPr/>
                <p:nvPr/>
              </p:nvSpPr>
              <p:spPr>
                <a:xfrm>
                  <a:off x="1790625" y="2086100"/>
                  <a:ext cx="259025" cy="43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1" h="17357" fill="none" extrusionOk="0">
                      <a:moveTo>
                        <a:pt x="10361" y="0"/>
                      </a:moveTo>
                      <a:lnTo>
                        <a:pt x="5247" y="0"/>
                      </a:lnTo>
                      <a:lnTo>
                        <a:pt x="4774" y="4166"/>
                      </a:lnTo>
                      <a:lnTo>
                        <a:pt x="3984" y="7117"/>
                      </a:lnTo>
                      <a:lnTo>
                        <a:pt x="2770" y="9644"/>
                      </a:lnTo>
                      <a:lnTo>
                        <a:pt x="1701" y="13336"/>
                      </a:lnTo>
                      <a:lnTo>
                        <a:pt x="1252" y="15376"/>
                      </a:lnTo>
                      <a:lnTo>
                        <a:pt x="1" y="1735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" name="Google Shape;527;p14"/>
                <p:cNvSpPr/>
                <p:nvPr/>
              </p:nvSpPr>
              <p:spPr>
                <a:xfrm>
                  <a:off x="1704700" y="2470500"/>
                  <a:ext cx="36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3317" fill="none" extrusionOk="0">
                      <a:moveTo>
                        <a:pt x="0" y="3316"/>
                      </a:moveTo>
                      <a:lnTo>
                        <a:pt x="1458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" name="Google Shape;528;p14"/>
                <p:cNvSpPr/>
                <p:nvPr/>
              </p:nvSpPr>
              <p:spPr>
                <a:xfrm>
                  <a:off x="1613300" y="2470500"/>
                  <a:ext cx="30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6" h="1" fill="none" extrusionOk="0">
                      <a:moveTo>
                        <a:pt x="1" y="0"/>
                      </a:moveTo>
                      <a:lnTo>
                        <a:pt x="8345" y="0"/>
                      </a:lnTo>
                      <a:lnTo>
                        <a:pt x="12255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" name="Google Shape;529;p14"/>
                <p:cNvSpPr/>
                <p:nvPr/>
              </p:nvSpPr>
              <p:spPr>
                <a:xfrm>
                  <a:off x="1833125" y="2419475"/>
                  <a:ext cx="62275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2042" fill="none" extrusionOk="0">
                      <a:moveTo>
                        <a:pt x="1" y="1"/>
                      </a:moveTo>
                      <a:lnTo>
                        <a:pt x="1920" y="620"/>
                      </a:lnTo>
                      <a:lnTo>
                        <a:pt x="2491" y="204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1926650" y="2288925"/>
                  <a:ext cx="76850" cy="17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6802" fill="none" extrusionOk="0">
                      <a:moveTo>
                        <a:pt x="948" y="6802"/>
                      </a:moveTo>
                      <a:lnTo>
                        <a:pt x="1" y="5065"/>
                      </a:lnTo>
                      <a:lnTo>
                        <a:pt x="3074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" name="Google Shape;531;p14"/>
                <p:cNvSpPr/>
                <p:nvPr/>
              </p:nvSpPr>
              <p:spPr>
                <a:xfrm>
                  <a:off x="1881100" y="2415550"/>
                  <a:ext cx="4557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778" fill="none" extrusionOk="0">
                      <a:moveTo>
                        <a:pt x="1" y="777"/>
                      </a:moveTo>
                      <a:lnTo>
                        <a:pt x="1823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" name="Google Shape;532;p14"/>
                <p:cNvSpPr/>
                <p:nvPr/>
              </p:nvSpPr>
              <p:spPr>
                <a:xfrm>
                  <a:off x="1926650" y="2312900"/>
                  <a:ext cx="1947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2868" fill="none" extrusionOk="0">
                      <a:moveTo>
                        <a:pt x="1" y="2867"/>
                      </a:moveTo>
                      <a:lnTo>
                        <a:pt x="778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" name="Google Shape;533;p14"/>
                <p:cNvSpPr/>
                <p:nvPr/>
              </p:nvSpPr>
              <p:spPr>
                <a:xfrm>
                  <a:off x="1585975" y="2250975"/>
                  <a:ext cx="303675" cy="1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7665" fill="none" extrusionOk="0">
                      <a:moveTo>
                        <a:pt x="12146" y="3486"/>
                      </a:moveTo>
                      <a:lnTo>
                        <a:pt x="2430" y="0"/>
                      </a:lnTo>
                      <a:lnTo>
                        <a:pt x="0" y="766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" name="Google Shape;534;p14"/>
                <p:cNvSpPr/>
                <p:nvPr/>
              </p:nvSpPr>
              <p:spPr>
                <a:xfrm>
                  <a:off x="1593575" y="2419175"/>
                  <a:ext cx="118425" cy="2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1179" fill="none" extrusionOk="0">
                      <a:moveTo>
                        <a:pt x="4737" y="117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" name="Google Shape;535;p14"/>
                <p:cNvSpPr/>
                <p:nvPr/>
              </p:nvSpPr>
              <p:spPr>
                <a:xfrm>
                  <a:off x="1603275" y="2387900"/>
                  <a:ext cx="137875" cy="3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1556" fill="none" extrusionOk="0">
                      <a:moveTo>
                        <a:pt x="5515" y="1555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" name="Google Shape;536;p14"/>
                <p:cNvSpPr/>
                <p:nvPr/>
              </p:nvSpPr>
              <p:spPr>
                <a:xfrm>
                  <a:off x="1503675" y="2285875"/>
                  <a:ext cx="246300" cy="7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" h="2807" fill="none" extrusionOk="0">
                      <a:moveTo>
                        <a:pt x="9851" y="2807"/>
                      </a:moveTo>
                      <a:lnTo>
                        <a:pt x="4835" y="137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" name="Google Shape;537;p14"/>
                <p:cNvSpPr/>
                <p:nvPr/>
              </p:nvSpPr>
              <p:spPr>
                <a:xfrm>
                  <a:off x="1726850" y="2143775"/>
                  <a:ext cx="147600" cy="2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734" fill="none" extrusionOk="0">
                      <a:moveTo>
                        <a:pt x="1" y="11733"/>
                      </a:moveTo>
                      <a:lnTo>
                        <a:pt x="438" y="10179"/>
                      </a:lnTo>
                      <a:lnTo>
                        <a:pt x="3803" y="219"/>
                      </a:lnTo>
                      <a:lnTo>
                        <a:pt x="4531" y="1"/>
                      </a:lnTo>
                      <a:lnTo>
                        <a:pt x="5904" y="461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" name="Google Shape;538;p14"/>
                <p:cNvSpPr/>
                <p:nvPr/>
              </p:nvSpPr>
              <p:spPr>
                <a:xfrm>
                  <a:off x="1138700" y="1991650"/>
                  <a:ext cx="883025" cy="2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1" h="11588" fill="none" extrusionOk="0">
                      <a:moveTo>
                        <a:pt x="35320" y="11588"/>
                      </a:moveTo>
                      <a:lnTo>
                        <a:pt x="30061" y="10895"/>
                      </a:lnTo>
                      <a:lnTo>
                        <a:pt x="26175" y="9681"/>
                      </a:lnTo>
                      <a:lnTo>
                        <a:pt x="20321" y="9122"/>
                      </a:lnTo>
                      <a:lnTo>
                        <a:pt x="13264" y="7033"/>
                      </a:lnTo>
                      <a:lnTo>
                        <a:pt x="8855" y="430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" name="Google Shape;539;p14"/>
                <p:cNvSpPr/>
                <p:nvPr/>
              </p:nvSpPr>
              <p:spPr>
                <a:xfrm>
                  <a:off x="1112300" y="2020800"/>
                  <a:ext cx="8685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1896" fill="none" extrusionOk="0">
                      <a:moveTo>
                        <a:pt x="0" y="1896"/>
                      </a:moveTo>
                      <a:lnTo>
                        <a:pt x="2684" y="1021"/>
                      </a:lnTo>
                      <a:lnTo>
                        <a:pt x="347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" name="Google Shape;540;p14"/>
                <p:cNvSpPr/>
                <p:nvPr/>
              </p:nvSpPr>
              <p:spPr>
                <a:xfrm>
                  <a:off x="1210075" y="1973750"/>
                  <a:ext cx="364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114" fill="none" extrusionOk="0">
                      <a:moveTo>
                        <a:pt x="1458" y="0"/>
                      </a:moveTo>
                      <a:lnTo>
                        <a:pt x="0" y="211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" name="Google Shape;541;p14"/>
                <p:cNvSpPr/>
                <p:nvPr/>
              </p:nvSpPr>
              <p:spPr>
                <a:xfrm>
                  <a:off x="1129600" y="2002275"/>
                  <a:ext cx="181600" cy="12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4" h="4823" fill="none" extrusionOk="0">
                      <a:moveTo>
                        <a:pt x="1" y="4823"/>
                      </a:moveTo>
                      <a:lnTo>
                        <a:pt x="1215" y="3875"/>
                      </a:lnTo>
                      <a:lnTo>
                        <a:pt x="3766" y="1228"/>
                      </a:lnTo>
                      <a:lnTo>
                        <a:pt x="726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" name="Google Shape;542;p14"/>
                <p:cNvSpPr/>
                <p:nvPr/>
              </p:nvSpPr>
              <p:spPr>
                <a:xfrm>
                  <a:off x="1179400" y="2046325"/>
                  <a:ext cx="102650" cy="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6" h="2296" fill="none" extrusionOk="0">
                      <a:moveTo>
                        <a:pt x="0" y="0"/>
                      </a:moveTo>
                      <a:lnTo>
                        <a:pt x="790" y="559"/>
                      </a:lnTo>
                      <a:lnTo>
                        <a:pt x="4106" y="229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" name="Google Shape;543;p14"/>
                <p:cNvSpPr/>
                <p:nvPr/>
              </p:nvSpPr>
              <p:spPr>
                <a:xfrm>
                  <a:off x="1155400" y="2102475"/>
                  <a:ext cx="119375" cy="4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" h="1653" fill="none" extrusionOk="0">
                      <a:moveTo>
                        <a:pt x="1" y="1"/>
                      </a:moveTo>
                      <a:lnTo>
                        <a:pt x="4774" y="165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" name="Google Shape;544;p14"/>
                <p:cNvSpPr/>
                <p:nvPr/>
              </p:nvSpPr>
              <p:spPr>
                <a:xfrm>
                  <a:off x="1168775" y="2234875"/>
                  <a:ext cx="99300" cy="1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" h="754" fill="none" extrusionOk="0">
                      <a:moveTo>
                        <a:pt x="0" y="753"/>
                      </a:moveTo>
                      <a:lnTo>
                        <a:pt x="3972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" name="Google Shape;545;p14"/>
                <p:cNvSpPr/>
                <p:nvPr/>
              </p:nvSpPr>
              <p:spPr>
                <a:xfrm>
                  <a:off x="1146000" y="2153200"/>
                  <a:ext cx="280275" cy="6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1" h="2661" fill="none" extrusionOk="0">
                      <a:moveTo>
                        <a:pt x="0" y="1227"/>
                      </a:moveTo>
                      <a:lnTo>
                        <a:pt x="3778" y="0"/>
                      </a:lnTo>
                      <a:lnTo>
                        <a:pt x="11211" y="266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" name="Google Shape;546;p14"/>
                <p:cNvSpPr/>
                <p:nvPr/>
              </p:nvSpPr>
              <p:spPr>
                <a:xfrm>
                  <a:off x="1326975" y="2176275"/>
                  <a:ext cx="22175" cy="8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" h="3511" fill="none" extrusionOk="0">
                      <a:moveTo>
                        <a:pt x="0" y="3510"/>
                      </a:moveTo>
                      <a:lnTo>
                        <a:pt x="887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" name="Google Shape;547;p14"/>
                <p:cNvSpPr/>
                <p:nvPr/>
              </p:nvSpPr>
              <p:spPr>
                <a:xfrm>
                  <a:off x="1326975" y="2157150"/>
                  <a:ext cx="10950" cy="2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094" fill="none" extrusionOk="0">
                      <a:moveTo>
                        <a:pt x="0" y="1093"/>
                      </a:moveTo>
                      <a:lnTo>
                        <a:pt x="437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" name="Google Shape;548;p14"/>
                <p:cNvSpPr/>
                <p:nvPr/>
              </p:nvSpPr>
              <p:spPr>
                <a:xfrm>
                  <a:off x="1285975" y="2093375"/>
                  <a:ext cx="245375" cy="29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5" h="11782" fill="none" extrusionOk="0">
                      <a:moveTo>
                        <a:pt x="1" y="11782"/>
                      </a:moveTo>
                      <a:lnTo>
                        <a:pt x="1264" y="9790"/>
                      </a:lnTo>
                      <a:lnTo>
                        <a:pt x="6790" y="3523"/>
                      </a:lnTo>
                      <a:lnTo>
                        <a:pt x="981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" name="Google Shape;549;p14"/>
                <p:cNvSpPr/>
                <p:nvPr/>
              </p:nvSpPr>
              <p:spPr>
                <a:xfrm>
                  <a:off x="1385575" y="2189325"/>
                  <a:ext cx="62875" cy="25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" h="10373" fill="none" extrusionOk="0">
                      <a:moveTo>
                        <a:pt x="0" y="10373"/>
                      </a:moveTo>
                      <a:lnTo>
                        <a:pt x="535" y="5515"/>
                      </a:lnTo>
                      <a:lnTo>
                        <a:pt x="1944" y="1737"/>
                      </a:lnTo>
                      <a:lnTo>
                        <a:pt x="251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1376150" y="2371825"/>
                  <a:ext cx="17025" cy="2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14" fill="none" extrusionOk="0">
                      <a:moveTo>
                        <a:pt x="681" y="0"/>
                      </a:moveTo>
                      <a:lnTo>
                        <a:pt x="1" y="0"/>
                      </a:lnTo>
                      <a:lnTo>
                        <a:pt x="1" y="81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1510075" y="2368775"/>
                  <a:ext cx="21275" cy="25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10301" fill="none" extrusionOk="0">
                      <a:moveTo>
                        <a:pt x="850" y="1"/>
                      </a:moveTo>
                      <a:lnTo>
                        <a:pt x="0" y="3499"/>
                      </a:lnTo>
                      <a:lnTo>
                        <a:pt x="182" y="1030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" name="Google Shape;552;p14"/>
                <p:cNvSpPr/>
                <p:nvPr/>
              </p:nvSpPr>
              <p:spPr>
                <a:xfrm>
                  <a:off x="1218575" y="2553400"/>
                  <a:ext cx="402650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6" h="1750" fill="none" extrusionOk="0">
                      <a:moveTo>
                        <a:pt x="3777" y="1749"/>
                      </a:moveTo>
                      <a:lnTo>
                        <a:pt x="0" y="1628"/>
                      </a:lnTo>
                      <a:lnTo>
                        <a:pt x="3352" y="0"/>
                      </a:lnTo>
                      <a:lnTo>
                        <a:pt x="16105" y="66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" name="Google Shape;553;p14"/>
                <p:cNvSpPr/>
                <p:nvPr/>
              </p:nvSpPr>
              <p:spPr>
                <a:xfrm>
                  <a:off x="1366450" y="2358750"/>
                  <a:ext cx="159125" cy="68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27487" fill="none" extrusionOk="0">
                      <a:moveTo>
                        <a:pt x="6364" y="1337"/>
                      </a:moveTo>
                      <a:lnTo>
                        <a:pt x="3279" y="1"/>
                      </a:lnTo>
                      <a:lnTo>
                        <a:pt x="2915" y="3851"/>
                      </a:lnTo>
                      <a:lnTo>
                        <a:pt x="2514" y="8041"/>
                      </a:lnTo>
                      <a:lnTo>
                        <a:pt x="2745" y="14600"/>
                      </a:lnTo>
                      <a:lnTo>
                        <a:pt x="1688" y="18790"/>
                      </a:lnTo>
                      <a:lnTo>
                        <a:pt x="1871" y="21705"/>
                      </a:lnTo>
                      <a:lnTo>
                        <a:pt x="0" y="2748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" name="Google Shape;554;p14"/>
                <p:cNvSpPr/>
                <p:nvPr/>
              </p:nvSpPr>
              <p:spPr>
                <a:xfrm>
                  <a:off x="1399225" y="3014925"/>
                  <a:ext cx="36475" cy="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1240" fill="none" extrusionOk="0">
                      <a:moveTo>
                        <a:pt x="1" y="899"/>
                      </a:moveTo>
                      <a:lnTo>
                        <a:pt x="523" y="0"/>
                      </a:lnTo>
                      <a:lnTo>
                        <a:pt x="1458" y="256"/>
                      </a:lnTo>
                      <a:lnTo>
                        <a:pt x="1082" y="123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" name="Google Shape;555;p14"/>
                <p:cNvSpPr/>
                <p:nvPr/>
              </p:nvSpPr>
              <p:spPr>
                <a:xfrm>
                  <a:off x="1422000" y="2815725"/>
                  <a:ext cx="40725" cy="20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" h="8078" fill="none" extrusionOk="0">
                      <a:moveTo>
                        <a:pt x="1470" y="1"/>
                      </a:moveTo>
                      <a:lnTo>
                        <a:pt x="1628" y="4216"/>
                      </a:lnTo>
                      <a:lnTo>
                        <a:pt x="1" y="807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" name="Google Shape;556;p14"/>
                <p:cNvSpPr/>
                <p:nvPr/>
              </p:nvSpPr>
              <p:spPr>
                <a:xfrm>
                  <a:off x="1446300" y="2928400"/>
                  <a:ext cx="16425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3280" fill="none" extrusionOk="0">
                      <a:moveTo>
                        <a:pt x="0" y="3279"/>
                      </a:moveTo>
                      <a:lnTo>
                        <a:pt x="656" y="1725"/>
                      </a:lnTo>
                      <a:lnTo>
                        <a:pt x="535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7" name="Google Shape;557;p14"/>
                <p:cNvSpPr/>
                <p:nvPr/>
              </p:nvSpPr>
              <p:spPr>
                <a:xfrm>
                  <a:off x="1374025" y="2884975"/>
                  <a:ext cx="87475" cy="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9" h="3584" fill="none" extrusionOk="0">
                      <a:moveTo>
                        <a:pt x="620" y="3583"/>
                      </a:moveTo>
                      <a:lnTo>
                        <a:pt x="1" y="328"/>
                      </a:lnTo>
                      <a:lnTo>
                        <a:pt x="349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8" name="Google Shape;558;p14"/>
                <p:cNvSpPr/>
                <p:nvPr/>
              </p:nvSpPr>
              <p:spPr>
                <a:xfrm>
                  <a:off x="1345500" y="2933250"/>
                  <a:ext cx="36150" cy="3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" h="1519" fill="none" extrusionOk="0">
                      <a:moveTo>
                        <a:pt x="1445" y="0"/>
                      </a:moveTo>
                      <a:lnTo>
                        <a:pt x="0" y="151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9" name="Google Shape;559;p14"/>
                <p:cNvSpPr/>
                <p:nvPr/>
              </p:nvSpPr>
              <p:spPr>
                <a:xfrm>
                  <a:off x="1489425" y="3000050"/>
                  <a:ext cx="124500" cy="3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0" h="1276" fill="none" extrusionOk="0">
                      <a:moveTo>
                        <a:pt x="0" y="0"/>
                      </a:moveTo>
                      <a:lnTo>
                        <a:pt x="2611" y="413"/>
                      </a:lnTo>
                      <a:lnTo>
                        <a:pt x="4980" y="127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0" name="Google Shape;560;p14"/>
                <p:cNvSpPr/>
                <p:nvPr/>
              </p:nvSpPr>
              <p:spPr>
                <a:xfrm>
                  <a:off x="1675850" y="2986675"/>
                  <a:ext cx="13375" cy="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1811" fill="none" extrusionOk="0">
                      <a:moveTo>
                        <a:pt x="535" y="1"/>
                      </a:moveTo>
                      <a:lnTo>
                        <a:pt x="1" y="181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1" name="Google Shape;561;p14"/>
                <p:cNvSpPr/>
                <p:nvPr/>
              </p:nvSpPr>
              <p:spPr>
                <a:xfrm>
                  <a:off x="1704700" y="2847625"/>
                  <a:ext cx="56500" cy="1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7932" fill="none" extrusionOk="0">
                      <a:moveTo>
                        <a:pt x="0" y="7931"/>
                      </a:moveTo>
                      <a:lnTo>
                        <a:pt x="2259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2" name="Google Shape;562;p14"/>
                <p:cNvSpPr/>
                <p:nvPr/>
              </p:nvSpPr>
              <p:spPr>
                <a:xfrm>
                  <a:off x="1655200" y="2906525"/>
                  <a:ext cx="81700" cy="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8" h="1070" fill="none" extrusionOk="0">
                      <a:moveTo>
                        <a:pt x="1" y="1"/>
                      </a:moveTo>
                      <a:lnTo>
                        <a:pt x="3268" y="106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3" name="Google Shape;563;p14"/>
                <p:cNvSpPr/>
                <p:nvPr/>
              </p:nvSpPr>
              <p:spPr>
                <a:xfrm>
                  <a:off x="1551050" y="2847625"/>
                  <a:ext cx="199525" cy="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1" h="2563" fill="none" extrusionOk="0">
                      <a:moveTo>
                        <a:pt x="1701" y="2308"/>
                      </a:moveTo>
                      <a:lnTo>
                        <a:pt x="2515" y="2563"/>
                      </a:lnTo>
                      <a:lnTo>
                        <a:pt x="7980" y="1494"/>
                      </a:lnTo>
                      <a:lnTo>
                        <a:pt x="2248" y="741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4" name="Google Shape;564;p14"/>
                <p:cNvSpPr/>
                <p:nvPr/>
              </p:nvSpPr>
              <p:spPr>
                <a:xfrm>
                  <a:off x="1558650" y="2820900"/>
                  <a:ext cx="57400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803" fill="none" extrusionOk="0">
                      <a:moveTo>
                        <a:pt x="2296" y="80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5" name="Google Shape;565;p14"/>
                <p:cNvSpPr/>
                <p:nvPr/>
              </p:nvSpPr>
              <p:spPr>
                <a:xfrm>
                  <a:off x="1507025" y="2787800"/>
                  <a:ext cx="61975" cy="9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" h="3888" fill="none" extrusionOk="0">
                      <a:moveTo>
                        <a:pt x="1264" y="304"/>
                      </a:moveTo>
                      <a:lnTo>
                        <a:pt x="1" y="3681"/>
                      </a:lnTo>
                      <a:lnTo>
                        <a:pt x="1264" y="3887"/>
                      </a:lnTo>
                      <a:lnTo>
                        <a:pt x="2478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6" name="Google Shape;566;p14"/>
                <p:cNvSpPr/>
                <p:nvPr/>
              </p:nvSpPr>
              <p:spPr>
                <a:xfrm>
                  <a:off x="1454200" y="2509050"/>
                  <a:ext cx="126025" cy="29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1" h="11856" fill="none" extrusionOk="0">
                      <a:moveTo>
                        <a:pt x="0" y="8746"/>
                      </a:moveTo>
                      <a:lnTo>
                        <a:pt x="1822" y="11855"/>
                      </a:lnTo>
                      <a:lnTo>
                        <a:pt x="2854" y="9329"/>
                      </a:lnTo>
                      <a:lnTo>
                        <a:pt x="3875" y="4750"/>
                      </a:lnTo>
                      <a:lnTo>
                        <a:pt x="504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564100" y="2448625"/>
                  <a:ext cx="16125" cy="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2418" fill="none" extrusionOk="0">
                      <a:moveTo>
                        <a:pt x="1" y="2418"/>
                      </a:moveTo>
                      <a:lnTo>
                        <a:pt x="64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1593575" y="2463825"/>
                  <a:ext cx="13675" cy="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1920" fill="none" extrusionOk="0">
                      <a:moveTo>
                        <a:pt x="0" y="1919"/>
                      </a:moveTo>
                      <a:lnTo>
                        <a:pt x="547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1470900" y="2643575"/>
                  <a:ext cx="63475" cy="5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9" h="2357" fill="none" extrusionOk="0">
                      <a:moveTo>
                        <a:pt x="195" y="0"/>
                      </a:moveTo>
                      <a:lnTo>
                        <a:pt x="0" y="1701"/>
                      </a:lnTo>
                      <a:lnTo>
                        <a:pt x="2539" y="235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0" name="Google Shape;570;p14"/>
                <p:cNvSpPr/>
                <p:nvPr/>
              </p:nvSpPr>
              <p:spPr>
                <a:xfrm>
                  <a:off x="1540425" y="2676075"/>
                  <a:ext cx="112975" cy="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9" h="1543" fill="none" extrusionOk="0">
                      <a:moveTo>
                        <a:pt x="1" y="0"/>
                      </a:moveTo>
                      <a:lnTo>
                        <a:pt x="4519" y="15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1" name="Google Shape;571;p14"/>
                <p:cNvSpPr/>
                <p:nvPr/>
              </p:nvSpPr>
              <p:spPr>
                <a:xfrm>
                  <a:off x="1600250" y="2588000"/>
                  <a:ext cx="24300" cy="17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6815" fill="none" extrusionOk="0">
                      <a:moveTo>
                        <a:pt x="0" y="6814"/>
                      </a:moveTo>
                      <a:lnTo>
                        <a:pt x="972" y="1701"/>
                      </a:lnTo>
                      <a:lnTo>
                        <a:pt x="64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2" name="Google Shape;572;p14"/>
                <p:cNvSpPr/>
                <p:nvPr/>
              </p:nvSpPr>
              <p:spPr>
                <a:xfrm>
                  <a:off x="1366450" y="2620800"/>
                  <a:ext cx="26725" cy="5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2090" fill="none" extrusionOk="0">
                      <a:moveTo>
                        <a:pt x="0" y="1"/>
                      </a:moveTo>
                      <a:lnTo>
                        <a:pt x="0" y="2090"/>
                      </a:lnTo>
                      <a:lnTo>
                        <a:pt x="1069" y="2090"/>
                      </a:lnTo>
                      <a:lnTo>
                        <a:pt x="1069" y="3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3" name="Google Shape;573;p14"/>
                <p:cNvSpPr/>
                <p:nvPr/>
              </p:nvSpPr>
              <p:spPr>
                <a:xfrm>
                  <a:off x="1201575" y="2496925"/>
                  <a:ext cx="134225" cy="4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9" h="18826" fill="none" extrusionOk="0">
                      <a:moveTo>
                        <a:pt x="1883" y="0"/>
                      </a:moveTo>
                      <a:lnTo>
                        <a:pt x="2648" y="3122"/>
                      </a:lnTo>
                      <a:lnTo>
                        <a:pt x="2271" y="5174"/>
                      </a:lnTo>
                      <a:lnTo>
                        <a:pt x="2271" y="7591"/>
                      </a:lnTo>
                      <a:lnTo>
                        <a:pt x="0" y="15364"/>
                      </a:lnTo>
                      <a:lnTo>
                        <a:pt x="5368" y="1882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4" name="Google Shape;574;p14"/>
                <p:cNvSpPr/>
                <p:nvPr/>
              </p:nvSpPr>
              <p:spPr>
                <a:xfrm>
                  <a:off x="1193975" y="2623525"/>
                  <a:ext cx="25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03" fill="none" extrusionOk="0">
                      <a:moveTo>
                        <a:pt x="0" y="1"/>
                      </a:moveTo>
                      <a:lnTo>
                        <a:pt x="0" y="210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5" name="Google Shape;575;p14"/>
                <p:cNvSpPr/>
                <p:nvPr/>
              </p:nvSpPr>
              <p:spPr>
                <a:xfrm>
                  <a:off x="1257125" y="2690625"/>
                  <a:ext cx="103275" cy="8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" h="3572" fill="none" extrusionOk="0">
                      <a:moveTo>
                        <a:pt x="4130" y="357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6" name="Google Shape;576;p14"/>
                <p:cNvSpPr/>
                <p:nvPr/>
              </p:nvSpPr>
              <p:spPr>
                <a:xfrm>
                  <a:off x="1765125" y="2836375"/>
                  <a:ext cx="12632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3" h="4034" fill="none" extrusionOk="0">
                      <a:moveTo>
                        <a:pt x="5053" y="1"/>
                      </a:moveTo>
                      <a:lnTo>
                        <a:pt x="3510" y="4033"/>
                      </a:lnTo>
                      <a:lnTo>
                        <a:pt x="0" y="281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7" name="Google Shape;577;p14"/>
                <p:cNvSpPr/>
                <p:nvPr/>
              </p:nvSpPr>
              <p:spPr>
                <a:xfrm>
                  <a:off x="1762075" y="2836700"/>
                  <a:ext cx="114800" cy="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2" h="1482" fill="none" extrusionOk="0">
                      <a:moveTo>
                        <a:pt x="1" y="0"/>
                      </a:moveTo>
                      <a:lnTo>
                        <a:pt x="4592" y="148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8" name="Google Shape;578;p14"/>
                <p:cNvSpPr/>
                <p:nvPr/>
              </p:nvSpPr>
              <p:spPr>
                <a:xfrm>
                  <a:off x="1859250" y="2845500"/>
                  <a:ext cx="64100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8017" fill="none" extrusionOk="0">
                      <a:moveTo>
                        <a:pt x="2563" y="0"/>
                      </a:moveTo>
                      <a:lnTo>
                        <a:pt x="1021" y="4166"/>
                      </a:lnTo>
                      <a:lnTo>
                        <a:pt x="0" y="801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9" name="Google Shape;579;p14"/>
                <p:cNvSpPr/>
                <p:nvPr/>
              </p:nvSpPr>
              <p:spPr>
                <a:xfrm>
                  <a:off x="1774225" y="2952075"/>
                  <a:ext cx="99925" cy="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7" h="1543" fill="none" extrusionOk="0">
                      <a:moveTo>
                        <a:pt x="1" y="0"/>
                      </a:moveTo>
                      <a:lnTo>
                        <a:pt x="3997" y="154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0" name="Google Shape;580;p14"/>
                <p:cNvSpPr/>
                <p:nvPr/>
              </p:nvSpPr>
              <p:spPr>
                <a:xfrm>
                  <a:off x="1780000" y="2974550"/>
                  <a:ext cx="89000" cy="3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1385" fill="none" extrusionOk="0">
                      <a:moveTo>
                        <a:pt x="0" y="0"/>
                      </a:moveTo>
                      <a:lnTo>
                        <a:pt x="3559" y="138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1" name="Google Shape;581;p14"/>
                <p:cNvSpPr/>
                <p:nvPr/>
              </p:nvSpPr>
              <p:spPr>
                <a:xfrm>
                  <a:off x="1919975" y="2963925"/>
                  <a:ext cx="30400" cy="4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1810" fill="none" extrusionOk="0">
                      <a:moveTo>
                        <a:pt x="1215" y="181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2" name="Google Shape;582;p14"/>
                <p:cNvSpPr/>
                <p:nvPr/>
              </p:nvSpPr>
              <p:spPr>
                <a:xfrm>
                  <a:off x="1884450" y="2949650"/>
                  <a:ext cx="81700" cy="2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8" h="1118" fill="none" extrusionOk="0">
                      <a:moveTo>
                        <a:pt x="1" y="0"/>
                      </a:moveTo>
                      <a:lnTo>
                        <a:pt x="3268" y="111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3" name="Google Shape;583;p14"/>
                <p:cNvSpPr/>
                <p:nvPr/>
              </p:nvSpPr>
              <p:spPr>
                <a:xfrm>
                  <a:off x="2048725" y="3000050"/>
                  <a:ext cx="10537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2114" fill="none" extrusionOk="0">
                      <a:moveTo>
                        <a:pt x="0" y="0"/>
                      </a:moveTo>
                      <a:lnTo>
                        <a:pt x="4215" y="211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4" name="Google Shape;584;p14"/>
                <p:cNvSpPr/>
                <p:nvPr/>
              </p:nvSpPr>
              <p:spPr>
                <a:xfrm>
                  <a:off x="2129800" y="2941150"/>
                  <a:ext cx="110850" cy="1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4" h="4470" fill="none" extrusionOk="0">
                      <a:moveTo>
                        <a:pt x="0" y="4470"/>
                      </a:moveTo>
                      <a:lnTo>
                        <a:pt x="1348" y="0"/>
                      </a:lnTo>
                      <a:lnTo>
                        <a:pt x="4433" y="120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5" name="Google Shape;585;p14"/>
                <p:cNvSpPr/>
                <p:nvPr/>
              </p:nvSpPr>
              <p:spPr>
                <a:xfrm>
                  <a:off x="1966125" y="2911675"/>
                  <a:ext cx="174025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1" h="1629" fill="none" extrusionOk="0">
                      <a:moveTo>
                        <a:pt x="1" y="1629"/>
                      </a:moveTo>
                      <a:lnTo>
                        <a:pt x="3341" y="1410"/>
                      </a:lnTo>
                      <a:lnTo>
                        <a:pt x="6960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2101250" y="2822125"/>
                  <a:ext cx="61675" cy="7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3073" fill="none" extrusionOk="0">
                      <a:moveTo>
                        <a:pt x="1" y="3073"/>
                      </a:moveTo>
                      <a:lnTo>
                        <a:pt x="2466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2178375" y="2829700"/>
                  <a:ext cx="30400" cy="7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904" fill="none" extrusionOk="0">
                      <a:moveTo>
                        <a:pt x="1" y="2903"/>
                      </a:moveTo>
                      <a:lnTo>
                        <a:pt x="1215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2088800" y="2845500"/>
                  <a:ext cx="25" cy="4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980" fill="none" extrusionOk="0">
                      <a:moveTo>
                        <a:pt x="1" y="0"/>
                      </a:moveTo>
                      <a:lnTo>
                        <a:pt x="1" y="198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2049625" y="2883750"/>
                  <a:ext cx="367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527" fill="none" extrusionOk="0">
                      <a:moveTo>
                        <a:pt x="147" y="1"/>
                      </a:moveTo>
                      <a:lnTo>
                        <a:pt x="1" y="252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0" name="Google Shape;590;p14"/>
                <p:cNvSpPr/>
                <p:nvPr/>
              </p:nvSpPr>
              <p:spPr>
                <a:xfrm>
                  <a:off x="2019275" y="2873725"/>
                  <a:ext cx="25" cy="7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8" fill="none" extrusionOk="0">
                      <a:moveTo>
                        <a:pt x="0" y="1"/>
                      </a:moveTo>
                      <a:lnTo>
                        <a:pt x="0" y="303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1" name="Google Shape;591;p14"/>
                <p:cNvSpPr/>
                <p:nvPr/>
              </p:nvSpPr>
              <p:spPr>
                <a:xfrm>
                  <a:off x="2000450" y="2866150"/>
                  <a:ext cx="5475" cy="8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3353" fill="none" extrusionOk="0">
                      <a:moveTo>
                        <a:pt x="219" y="0"/>
                      </a:moveTo>
                      <a:lnTo>
                        <a:pt x="0" y="335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2" name="Google Shape;592;p14"/>
                <p:cNvSpPr/>
                <p:nvPr/>
              </p:nvSpPr>
              <p:spPr>
                <a:xfrm>
                  <a:off x="1985575" y="2866150"/>
                  <a:ext cx="25" cy="8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01" fill="none" extrusionOk="0">
                      <a:moveTo>
                        <a:pt x="0" y="0"/>
                      </a:moveTo>
                      <a:lnTo>
                        <a:pt x="0" y="340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3" name="Google Shape;593;p14"/>
                <p:cNvSpPr/>
                <p:nvPr/>
              </p:nvSpPr>
              <p:spPr>
                <a:xfrm>
                  <a:off x="1971300" y="2886475"/>
                  <a:ext cx="1594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7" h="1009" fill="none" extrusionOk="0">
                      <a:moveTo>
                        <a:pt x="0" y="1"/>
                      </a:moveTo>
                      <a:lnTo>
                        <a:pt x="2502" y="1009"/>
                      </a:lnTo>
                      <a:lnTo>
                        <a:pt x="6377" y="88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4" name="Google Shape;594;p14"/>
                <p:cNvSpPr/>
                <p:nvPr/>
              </p:nvSpPr>
              <p:spPr>
                <a:xfrm>
                  <a:off x="2155600" y="2967250"/>
                  <a:ext cx="85050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" h="997" fill="none" extrusionOk="0">
                      <a:moveTo>
                        <a:pt x="3401" y="99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1338200" y="2911675"/>
                  <a:ext cx="275725" cy="6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9" h="2516" fill="none" extrusionOk="0">
                      <a:moveTo>
                        <a:pt x="11029" y="1"/>
                      </a:moveTo>
                      <a:lnTo>
                        <a:pt x="10956" y="2236"/>
                      </a:lnTo>
                      <a:lnTo>
                        <a:pt x="1" y="251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6" name="Google Shape;596;p14"/>
                <p:cNvSpPr/>
                <p:nvPr/>
              </p:nvSpPr>
              <p:spPr>
                <a:xfrm>
                  <a:off x="1587800" y="2919875"/>
                  <a:ext cx="577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8" h="682" fill="none" extrusionOk="0">
                      <a:moveTo>
                        <a:pt x="0" y="1"/>
                      </a:moveTo>
                      <a:lnTo>
                        <a:pt x="2308" y="68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7" name="Google Shape;597;p14"/>
                <p:cNvSpPr/>
                <p:nvPr/>
              </p:nvSpPr>
              <p:spPr>
                <a:xfrm>
                  <a:off x="988400" y="2587700"/>
                  <a:ext cx="753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1" fill="none" extrusionOk="0">
                      <a:moveTo>
                        <a:pt x="1" y="1"/>
                      </a:moveTo>
                      <a:lnTo>
                        <a:pt x="3013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1268675" y="2046325"/>
                  <a:ext cx="273000" cy="26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0" h="10701" fill="none" extrusionOk="0">
                      <a:moveTo>
                        <a:pt x="5939" y="0"/>
                      </a:moveTo>
                      <a:lnTo>
                        <a:pt x="4822" y="2842"/>
                      </a:lnTo>
                      <a:lnTo>
                        <a:pt x="9717" y="2806"/>
                      </a:lnTo>
                      <a:lnTo>
                        <a:pt x="10919" y="5599"/>
                      </a:lnTo>
                      <a:lnTo>
                        <a:pt x="8976" y="10700"/>
                      </a:lnTo>
                      <a:lnTo>
                        <a:pt x="4178" y="9304"/>
                      </a:lnTo>
                      <a:lnTo>
                        <a:pt x="0" y="7919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1519475" y="2244275"/>
                  <a:ext cx="116325" cy="4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1665" fill="none" extrusionOk="0">
                      <a:moveTo>
                        <a:pt x="4652" y="1665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0" name="Google Shape;600;p14"/>
                <p:cNvSpPr/>
                <p:nvPr/>
              </p:nvSpPr>
              <p:spPr>
                <a:xfrm>
                  <a:off x="1646700" y="2219700"/>
                  <a:ext cx="6100" cy="3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52" fill="none" extrusionOk="0">
                      <a:moveTo>
                        <a:pt x="1" y="1251"/>
                      </a:moveTo>
                      <a:lnTo>
                        <a:pt x="243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1" name="Google Shape;601;p14"/>
                <p:cNvSpPr/>
                <p:nvPr/>
              </p:nvSpPr>
              <p:spPr>
                <a:xfrm>
                  <a:off x="1649725" y="2113125"/>
                  <a:ext cx="22200" cy="6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2442" fill="none" extrusionOk="0">
                      <a:moveTo>
                        <a:pt x="1" y="0"/>
                      </a:moveTo>
                      <a:lnTo>
                        <a:pt x="888" y="244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2" name="Google Shape;602;p14"/>
                <p:cNvSpPr/>
                <p:nvPr/>
              </p:nvSpPr>
              <p:spPr>
                <a:xfrm>
                  <a:off x="1646700" y="2120400"/>
                  <a:ext cx="270575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3" h="3280" fill="none" extrusionOk="0">
                      <a:moveTo>
                        <a:pt x="10822" y="1"/>
                      </a:moveTo>
                      <a:lnTo>
                        <a:pt x="1" y="328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3" name="Google Shape;603;p14"/>
                <p:cNvSpPr/>
                <p:nvPr/>
              </p:nvSpPr>
              <p:spPr>
                <a:xfrm>
                  <a:off x="1666450" y="2103700"/>
                  <a:ext cx="20350" cy="9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3705" fill="none" extrusionOk="0">
                      <a:moveTo>
                        <a:pt x="0" y="3705"/>
                      </a:moveTo>
                      <a:lnTo>
                        <a:pt x="814" y="984"/>
                      </a:lnTo>
                      <a:lnTo>
                        <a:pt x="498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4" name="Google Shape;604;p14"/>
                <p:cNvSpPr/>
                <p:nvPr/>
              </p:nvSpPr>
              <p:spPr>
                <a:xfrm>
                  <a:off x="1677075" y="2149550"/>
                  <a:ext cx="56500" cy="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463" fill="none" extrusionOk="0">
                      <a:moveTo>
                        <a:pt x="0" y="462"/>
                      </a:moveTo>
                      <a:lnTo>
                        <a:pt x="2259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5" name="Google Shape;605;p14"/>
                <p:cNvSpPr/>
                <p:nvPr/>
              </p:nvSpPr>
              <p:spPr>
                <a:xfrm>
                  <a:off x="1686775" y="2116450"/>
                  <a:ext cx="325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" h="475" fill="none" extrusionOk="0">
                      <a:moveTo>
                        <a:pt x="1300" y="1"/>
                      </a:moveTo>
                      <a:lnTo>
                        <a:pt x="1" y="47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6" name="Google Shape;606;p14"/>
                <p:cNvSpPr/>
                <p:nvPr/>
              </p:nvSpPr>
              <p:spPr>
                <a:xfrm>
                  <a:off x="1517350" y="2109775"/>
                  <a:ext cx="36775" cy="7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3062" fill="none" extrusionOk="0">
                      <a:moveTo>
                        <a:pt x="0" y="0"/>
                      </a:moveTo>
                      <a:lnTo>
                        <a:pt x="1470" y="1069"/>
                      </a:lnTo>
                      <a:lnTo>
                        <a:pt x="1470" y="2442"/>
                      </a:lnTo>
                      <a:lnTo>
                        <a:pt x="972" y="306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7" name="Google Shape;607;p14"/>
                <p:cNvSpPr/>
                <p:nvPr/>
              </p:nvSpPr>
              <p:spPr>
                <a:xfrm>
                  <a:off x="1564425" y="2170800"/>
                  <a:ext cx="84125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" h="985" fill="none" extrusionOk="0">
                      <a:moveTo>
                        <a:pt x="0" y="985"/>
                      </a:moveTo>
                      <a:lnTo>
                        <a:pt x="316" y="1"/>
                      </a:lnTo>
                      <a:lnTo>
                        <a:pt x="3364" y="74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8" name="Google Shape;608;p14"/>
                <p:cNvSpPr/>
                <p:nvPr/>
              </p:nvSpPr>
              <p:spPr>
                <a:xfrm>
                  <a:off x="1572300" y="2107350"/>
                  <a:ext cx="61375" cy="4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" h="1689" fill="none" extrusionOk="0">
                      <a:moveTo>
                        <a:pt x="2454" y="1689"/>
                      </a:moveTo>
                      <a:lnTo>
                        <a:pt x="1" y="1069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9" name="Google Shape;609;p14"/>
                <p:cNvSpPr/>
                <p:nvPr/>
              </p:nvSpPr>
              <p:spPr>
                <a:xfrm>
                  <a:off x="1676750" y="2288925"/>
                  <a:ext cx="76250" cy="3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1531" fill="none" extrusionOk="0">
                      <a:moveTo>
                        <a:pt x="1" y="195"/>
                      </a:moveTo>
                      <a:lnTo>
                        <a:pt x="681" y="1531"/>
                      </a:lnTo>
                      <a:lnTo>
                        <a:pt x="305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0" name="Google Shape;610;p14"/>
                <p:cNvSpPr/>
                <p:nvPr/>
              </p:nvSpPr>
              <p:spPr>
                <a:xfrm>
                  <a:off x="1652775" y="2364225"/>
                  <a:ext cx="24000" cy="10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4252" fill="none" extrusionOk="0">
                      <a:moveTo>
                        <a:pt x="960" y="0"/>
                      </a:moveTo>
                      <a:lnTo>
                        <a:pt x="0" y="425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1" name="Google Shape;611;p14"/>
                <p:cNvSpPr/>
                <p:nvPr/>
              </p:nvSpPr>
              <p:spPr>
                <a:xfrm>
                  <a:off x="1816125" y="2265250"/>
                  <a:ext cx="40125" cy="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" h="644" fill="none" extrusionOk="0">
                      <a:moveTo>
                        <a:pt x="1" y="0"/>
                      </a:moveTo>
                      <a:lnTo>
                        <a:pt x="1604" y="644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2" name="Google Shape;612;p14"/>
                <p:cNvSpPr/>
                <p:nvPr/>
              </p:nvSpPr>
              <p:spPr>
                <a:xfrm>
                  <a:off x="1844075" y="2252175"/>
                  <a:ext cx="9125" cy="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961" fill="none" extrusionOk="0">
                      <a:moveTo>
                        <a:pt x="365" y="1"/>
                      </a:moveTo>
                      <a:lnTo>
                        <a:pt x="0" y="96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3" name="Google Shape;613;p14"/>
                <p:cNvSpPr/>
                <p:nvPr/>
              </p:nvSpPr>
              <p:spPr>
                <a:xfrm>
                  <a:off x="1909950" y="2190250"/>
                  <a:ext cx="147000" cy="2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887" fill="none" extrusionOk="0">
                      <a:moveTo>
                        <a:pt x="1" y="0"/>
                      </a:moveTo>
                      <a:lnTo>
                        <a:pt x="5879" y="887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4" name="Google Shape;614;p14"/>
                <p:cNvSpPr/>
                <p:nvPr/>
              </p:nvSpPr>
              <p:spPr>
                <a:xfrm>
                  <a:off x="1951250" y="2198750"/>
                  <a:ext cx="14900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2976" fill="none" extrusionOk="0">
                      <a:moveTo>
                        <a:pt x="1" y="2976"/>
                      </a:moveTo>
                      <a:lnTo>
                        <a:pt x="596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5" name="Google Shape;615;p14"/>
                <p:cNvSpPr/>
                <p:nvPr/>
              </p:nvSpPr>
              <p:spPr>
                <a:xfrm>
                  <a:off x="1897500" y="2230625"/>
                  <a:ext cx="592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69" fill="none" extrusionOk="0">
                      <a:moveTo>
                        <a:pt x="1" y="0"/>
                      </a:moveTo>
                      <a:lnTo>
                        <a:pt x="2369" y="66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6" name="Google Shape;616;p14"/>
                <p:cNvSpPr/>
                <p:nvPr/>
              </p:nvSpPr>
              <p:spPr>
                <a:xfrm>
                  <a:off x="2045075" y="2219700"/>
                  <a:ext cx="117850" cy="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4" h="2648" fill="none" extrusionOk="0">
                      <a:moveTo>
                        <a:pt x="1" y="2053"/>
                      </a:moveTo>
                      <a:lnTo>
                        <a:pt x="3158" y="2648"/>
                      </a:lnTo>
                      <a:lnTo>
                        <a:pt x="4300" y="2356"/>
                      </a:lnTo>
                      <a:lnTo>
                        <a:pt x="4713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7" name="Google Shape;617;p14"/>
                <p:cNvSpPr/>
                <p:nvPr/>
              </p:nvSpPr>
              <p:spPr>
                <a:xfrm>
                  <a:off x="2152575" y="2233050"/>
                  <a:ext cx="65600" cy="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2576" fill="none" extrusionOk="0">
                      <a:moveTo>
                        <a:pt x="2624" y="1"/>
                      </a:moveTo>
                      <a:lnTo>
                        <a:pt x="1725" y="2575"/>
                      </a:lnTo>
                      <a:lnTo>
                        <a:pt x="0" y="182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8" name="Google Shape;618;p14"/>
                <p:cNvSpPr/>
                <p:nvPr/>
              </p:nvSpPr>
              <p:spPr>
                <a:xfrm>
                  <a:off x="1827675" y="2029625"/>
                  <a:ext cx="99625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5" h="3948" fill="none" extrusionOk="0">
                      <a:moveTo>
                        <a:pt x="0" y="1045"/>
                      </a:moveTo>
                      <a:lnTo>
                        <a:pt x="838" y="3947"/>
                      </a:lnTo>
                      <a:lnTo>
                        <a:pt x="2794" y="1506"/>
                      </a:lnTo>
                      <a:lnTo>
                        <a:pt x="3753" y="1603"/>
                      </a:lnTo>
                      <a:lnTo>
                        <a:pt x="3984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9" name="Google Shape;619;p14"/>
                <p:cNvSpPr/>
                <p:nvPr/>
              </p:nvSpPr>
              <p:spPr>
                <a:xfrm>
                  <a:off x="1268050" y="2202375"/>
                  <a:ext cx="698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5" h="694" fill="none" extrusionOk="0">
                      <a:moveTo>
                        <a:pt x="1" y="1"/>
                      </a:moveTo>
                      <a:lnTo>
                        <a:pt x="2794" y="69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0" name="Google Shape;620;p14"/>
                <p:cNvSpPr/>
                <p:nvPr/>
              </p:nvSpPr>
              <p:spPr>
                <a:xfrm>
                  <a:off x="1224025" y="2195400"/>
                  <a:ext cx="7025" cy="4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1835" fill="none" extrusionOk="0">
                      <a:moveTo>
                        <a:pt x="280" y="1835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1" name="Google Shape;621;p14"/>
                <p:cNvSpPr/>
                <p:nvPr/>
              </p:nvSpPr>
              <p:spPr>
                <a:xfrm>
                  <a:off x="1203375" y="2205725"/>
                  <a:ext cx="43150" cy="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147" fill="none" extrusionOk="0">
                      <a:moveTo>
                        <a:pt x="1726" y="0"/>
                      </a:moveTo>
                      <a:lnTo>
                        <a:pt x="1" y="14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2" name="Google Shape;622;p14"/>
                <p:cNvSpPr/>
                <p:nvPr/>
              </p:nvSpPr>
              <p:spPr>
                <a:xfrm>
                  <a:off x="1361275" y="2234875"/>
                  <a:ext cx="434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" h="171" fill="none" extrusionOk="0">
                      <a:moveTo>
                        <a:pt x="1737" y="17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3" name="Google Shape;623;p14"/>
                <p:cNvSpPr/>
                <p:nvPr/>
              </p:nvSpPr>
              <p:spPr>
                <a:xfrm>
                  <a:off x="1224325" y="2386400"/>
                  <a:ext cx="167350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4" h="851" fill="none" extrusionOk="0">
                      <a:moveTo>
                        <a:pt x="1" y="850"/>
                      </a:moveTo>
                      <a:cubicBezTo>
                        <a:pt x="1" y="850"/>
                        <a:pt x="681" y="559"/>
                        <a:pt x="888" y="850"/>
                      </a:cubicBezTo>
                      <a:cubicBezTo>
                        <a:pt x="888" y="850"/>
                        <a:pt x="1131" y="0"/>
                        <a:pt x="1969" y="437"/>
                      </a:cubicBezTo>
                      <a:cubicBezTo>
                        <a:pt x="1969" y="437"/>
                        <a:pt x="2102" y="243"/>
                        <a:pt x="2624" y="243"/>
                      </a:cubicBezTo>
                      <a:lnTo>
                        <a:pt x="6693" y="24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4" name="Google Shape;624;p14"/>
                <p:cNvSpPr/>
                <p:nvPr/>
              </p:nvSpPr>
              <p:spPr>
                <a:xfrm>
                  <a:off x="1240425" y="2434975"/>
                  <a:ext cx="616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803" fill="none" extrusionOk="0">
                      <a:moveTo>
                        <a:pt x="1" y="802"/>
                      </a:moveTo>
                      <a:lnTo>
                        <a:pt x="2466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5" name="Google Shape;625;p14"/>
                <p:cNvSpPr/>
                <p:nvPr/>
              </p:nvSpPr>
              <p:spPr>
                <a:xfrm>
                  <a:off x="1246500" y="2407350"/>
                  <a:ext cx="13400" cy="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1652" fill="none" extrusionOk="0">
                      <a:moveTo>
                        <a:pt x="1" y="0"/>
                      </a:moveTo>
                      <a:lnTo>
                        <a:pt x="535" y="1652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6" name="Google Shape;626;p14"/>
                <p:cNvSpPr/>
                <p:nvPr/>
              </p:nvSpPr>
              <p:spPr>
                <a:xfrm>
                  <a:off x="1273525" y="2397025"/>
                  <a:ext cx="1247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1725" fill="none" extrusionOk="0">
                      <a:moveTo>
                        <a:pt x="1" y="0"/>
                      </a:moveTo>
                      <a:lnTo>
                        <a:pt x="499" y="1725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7" name="Google Shape;627;p14"/>
                <p:cNvSpPr/>
                <p:nvPr/>
              </p:nvSpPr>
              <p:spPr>
                <a:xfrm>
                  <a:off x="1122000" y="1667375"/>
                  <a:ext cx="175225" cy="18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9" h="7215" fill="none" extrusionOk="0">
                      <a:moveTo>
                        <a:pt x="7009" y="5940"/>
                      </a:moveTo>
                      <a:lnTo>
                        <a:pt x="5734" y="7215"/>
                      </a:lnTo>
                      <a:lnTo>
                        <a:pt x="305" y="1604"/>
                      </a:lnTo>
                      <a:cubicBezTo>
                        <a:pt x="305" y="1604"/>
                        <a:pt x="1" y="1154"/>
                        <a:pt x="657" y="583"/>
                      </a:cubicBezTo>
                      <a:cubicBezTo>
                        <a:pt x="1325" y="0"/>
                        <a:pt x="1701" y="510"/>
                        <a:pt x="1701" y="510"/>
                      </a:cubicBezTo>
                      <a:close/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8" name="Google Shape;628;p14"/>
                <p:cNvSpPr/>
                <p:nvPr/>
              </p:nvSpPr>
              <p:spPr>
                <a:xfrm>
                  <a:off x="1098325" y="1706225"/>
                  <a:ext cx="3130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50" fill="none" extrusionOk="0">
                      <a:moveTo>
                        <a:pt x="1252" y="5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9" name="Google Shape;629;p14"/>
                <p:cNvSpPr/>
                <p:nvPr/>
              </p:nvSpPr>
              <p:spPr>
                <a:xfrm>
                  <a:off x="1162700" y="1598450"/>
                  <a:ext cx="2150" cy="7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171" fill="none" extrusionOk="0">
                      <a:moveTo>
                        <a:pt x="0" y="3170"/>
                      </a:moveTo>
                      <a:lnTo>
                        <a:pt x="85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0" name="Google Shape;630;p14"/>
                <p:cNvSpPr/>
                <p:nvPr/>
              </p:nvSpPr>
              <p:spPr>
                <a:xfrm>
                  <a:off x="1139625" y="1642175"/>
                  <a:ext cx="97500" cy="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" h="3863" fill="none" extrusionOk="0">
                      <a:moveTo>
                        <a:pt x="3899" y="0"/>
                      </a:moveTo>
                      <a:lnTo>
                        <a:pt x="0" y="386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1" name="Google Shape;631;p14"/>
                <p:cNvSpPr/>
                <p:nvPr/>
              </p:nvSpPr>
              <p:spPr>
                <a:xfrm>
                  <a:off x="1152375" y="1647625"/>
                  <a:ext cx="121475" cy="2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9171" fill="none" extrusionOk="0">
                      <a:moveTo>
                        <a:pt x="3644" y="9171"/>
                      </a:moveTo>
                      <a:lnTo>
                        <a:pt x="0" y="5673"/>
                      </a:lnTo>
                      <a:lnTo>
                        <a:pt x="2648" y="3037"/>
                      </a:lnTo>
                      <a:cubicBezTo>
                        <a:pt x="2648" y="3037"/>
                        <a:pt x="3341" y="2551"/>
                        <a:pt x="3814" y="2369"/>
                      </a:cubicBezTo>
                      <a:cubicBezTo>
                        <a:pt x="4264" y="2187"/>
                        <a:pt x="4859" y="2114"/>
                        <a:pt x="4774" y="1604"/>
                      </a:cubicBezTo>
                      <a:cubicBezTo>
                        <a:pt x="4677" y="1082"/>
                        <a:pt x="3170" y="1"/>
                        <a:pt x="3170" y="1"/>
                      </a:cubicBez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2" name="Google Shape;632;p14"/>
                <p:cNvSpPr/>
                <p:nvPr/>
              </p:nvSpPr>
              <p:spPr>
                <a:xfrm>
                  <a:off x="1196400" y="1745700"/>
                  <a:ext cx="70775" cy="8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524" fill="none" extrusionOk="0">
                      <a:moveTo>
                        <a:pt x="1" y="1"/>
                      </a:moveTo>
                      <a:lnTo>
                        <a:pt x="2831" y="2807"/>
                      </a:lnTo>
                      <a:lnTo>
                        <a:pt x="2211" y="3523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3" name="Google Shape;633;p14"/>
                <p:cNvSpPr/>
                <p:nvPr/>
              </p:nvSpPr>
              <p:spPr>
                <a:xfrm>
                  <a:off x="1212500" y="1761200"/>
                  <a:ext cx="31600" cy="3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1276" fill="none" extrusionOk="0">
                      <a:moveTo>
                        <a:pt x="1263" y="0"/>
                      </a:moveTo>
                      <a:lnTo>
                        <a:pt x="0" y="1276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4" name="Google Shape;634;p14"/>
                <p:cNvSpPr/>
                <p:nvPr/>
              </p:nvSpPr>
              <p:spPr>
                <a:xfrm>
                  <a:off x="1164825" y="1777600"/>
                  <a:ext cx="87475" cy="8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9" h="3486" fill="none" extrusionOk="0">
                      <a:moveTo>
                        <a:pt x="3498" y="34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5" name="Google Shape;635;p14"/>
                <p:cNvSpPr/>
                <p:nvPr/>
              </p:nvSpPr>
              <p:spPr>
                <a:xfrm>
                  <a:off x="1110775" y="1609675"/>
                  <a:ext cx="176125" cy="2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5" h="9159" fill="none" extrusionOk="0">
                      <a:moveTo>
                        <a:pt x="2077" y="6110"/>
                      </a:moveTo>
                      <a:lnTo>
                        <a:pt x="1" y="3863"/>
                      </a:lnTo>
                      <a:lnTo>
                        <a:pt x="2175" y="1"/>
                      </a:lnTo>
                      <a:lnTo>
                        <a:pt x="4543" y="1810"/>
                      </a:lnTo>
                      <a:lnTo>
                        <a:pt x="7045" y="7895"/>
                      </a:lnTo>
                      <a:lnTo>
                        <a:pt x="5830" y="9158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6" name="Google Shape;636;p14"/>
                <p:cNvSpPr/>
                <p:nvPr/>
              </p:nvSpPr>
              <p:spPr>
                <a:xfrm>
                  <a:off x="1176350" y="1824350"/>
                  <a:ext cx="60775" cy="5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" h="2357" fill="none" extrusionOk="0">
                      <a:moveTo>
                        <a:pt x="2430" y="23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7" name="Google Shape;637;p14"/>
                <p:cNvSpPr/>
                <p:nvPr/>
              </p:nvSpPr>
              <p:spPr>
                <a:xfrm>
                  <a:off x="1276250" y="1745700"/>
                  <a:ext cx="1217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1447" fill="none" extrusionOk="0">
                      <a:moveTo>
                        <a:pt x="1" y="1446"/>
                      </a:moveTo>
                      <a:lnTo>
                        <a:pt x="487" y="1276"/>
                      </a:lnTo>
                      <a:lnTo>
                        <a:pt x="244" y="1"/>
                      </a:lnTo>
                    </a:path>
                  </a:pathLst>
                </a:custGeom>
                <a:noFill/>
                <a:ln w="39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8" name="Google Shape;638;p14"/>
                <p:cNvSpPr/>
                <p:nvPr/>
              </p:nvSpPr>
              <p:spPr>
                <a:xfrm>
                  <a:off x="306725" y="1107750"/>
                  <a:ext cx="1499725" cy="194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89" h="77806" fill="none" extrusionOk="0">
                      <a:moveTo>
                        <a:pt x="1" y="1"/>
                      </a:moveTo>
                      <a:cubicBezTo>
                        <a:pt x="1" y="1"/>
                        <a:pt x="5551" y="6754"/>
                        <a:pt x="8964" y="9329"/>
                      </a:cubicBezTo>
                      <a:cubicBezTo>
                        <a:pt x="12377" y="11916"/>
                        <a:pt x="24292" y="21936"/>
                        <a:pt x="25361" y="23296"/>
                      </a:cubicBezTo>
                      <a:cubicBezTo>
                        <a:pt x="26418" y="24669"/>
                        <a:pt x="28094" y="25652"/>
                        <a:pt x="28543" y="26491"/>
                      </a:cubicBezTo>
                      <a:cubicBezTo>
                        <a:pt x="29005" y="27329"/>
                        <a:pt x="32952" y="41065"/>
                        <a:pt x="33790" y="43725"/>
                      </a:cubicBezTo>
                      <a:cubicBezTo>
                        <a:pt x="34616" y="46373"/>
                        <a:pt x="37203" y="53587"/>
                        <a:pt x="37203" y="53587"/>
                      </a:cubicBezTo>
                      <a:cubicBezTo>
                        <a:pt x="37203" y="53587"/>
                        <a:pt x="37956" y="55409"/>
                        <a:pt x="39098" y="55106"/>
                      </a:cubicBezTo>
                      <a:cubicBezTo>
                        <a:pt x="39098" y="55106"/>
                        <a:pt x="40470" y="55033"/>
                        <a:pt x="39632" y="52373"/>
                      </a:cubicBezTo>
                      <a:cubicBezTo>
                        <a:pt x="38794" y="49713"/>
                        <a:pt x="37252" y="43677"/>
                        <a:pt x="40191" y="35770"/>
                      </a:cubicBezTo>
                      <a:cubicBezTo>
                        <a:pt x="40191" y="35770"/>
                        <a:pt x="44235" y="44029"/>
                        <a:pt x="45511" y="45547"/>
                      </a:cubicBezTo>
                      <a:cubicBezTo>
                        <a:pt x="46786" y="47065"/>
                        <a:pt x="50430" y="52834"/>
                        <a:pt x="51413" y="53587"/>
                      </a:cubicBezTo>
                      <a:cubicBezTo>
                        <a:pt x="52397" y="54353"/>
                        <a:pt x="53004" y="55786"/>
                        <a:pt x="53842" y="56782"/>
                      </a:cubicBezTo>
                      <a:cubicBezTo>
                        <a:pt x="54680" y="57765"/>
                        <a:pt x="54899" y="59053"/>
                        <a:pt x="56417" y="60267"/>
                      </a:cubicBezTo>
                      <a:cubicBezTo>
                        <a:pt x="57936" y="61482"/>
                        <a:pt x="59004" y="64591"/>
                        <a:pt x="58324" y="68393"/>
                      </a:cubicBezTo>
                      <a:cubicBezTo>
                        <a:pt x="57632" y="72182"/>
                        <a:pt x="59988" y="77806"/>
                        <a:pt x="59988" y="77806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9" name="Google Shape;639;p14"/>
                <p:cNvSpPr/>
                <p:nvPr/>
              </p:nvSpPr>
              <p:spPr>
                <a:xfrm>
                  <a:off x="1646700" y="22023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close/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0" name="Google Shape;640;p14"/>
                <p:cNvSpPr/>
                <p:nvPr/>
              </p:nvSpPr>
              <p:spPr>
                <a:xfrm>
                  <a:off x="1917250" y="21204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close/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1" name="Google Shape;641;p14"/>
                <p:cNvSpPr/>
                <p:nvPr/>
              </p:nvSpPr>
              <p:spPr>
                <a:xfrm>
                  <a:off x="1796700" y="1244100"/>
                  <a:ext cx="120575" cy="3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15244" fill="none" extrusionOk="0">
                      <a:moveTo>
                        <a:pt x="4822" y="0"/>
                      </a:moveTo>
                      <a:cubicBezTo>
                        <a:pt x="4822" y="0"/>
                        <a:pt x="4154" y="3425"/>
                        <a:pt x="2940" y="5478"/>
                      </a:cubicBezTo>
                      <a:cubicBezTo>
                        <a:pt x="1725" y="7518"/>
                        <a:pt x="73" y="12717"/>
                        <a:pt x="0" y="15243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2" name="Google Shape;642;p14"/>
                <p:cNvSpPr/>
                <p:nvPr/>
              </p:nvSpPr>
              <p:spPr>
                <a:xfrm>
                  <a:off x="1208250" y="1362225"/>
                  <a:ext cx="208325" cy="4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3" h="18000" fill="none" extrusionOk="0">
                      <a:moveTo>
                        <a:pt x="0" y="0"/>
                      </a:moveTo>
                      <a:lnTo>
                        <a:pt x="4482" y="18000"/>
                      </a:lnTo>
                      <a:cubicBezTo>
                        <a:pt x="4482" y="18000"/>
                        <a:pt x="4105" y="15036"/>
                        <a:pt x="5089" y="13214"/>
                      </a:cubicBezTo>
                      <a:cubicBezTo>
                        <a:pt x="6073" y="11393"/>
                        <a:pt x="8332" y="5101"/>
                        <a:pt x="8332" y="510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3" name="Google Shape;643;p14"/>
                <p:cNvSpPr/>
                <p:nvPr/>
              </p:nvSpPr>
              <p:spPr>
                <a:xfrm>
                  <a:off x="1020300" y="1117175"/>
                  <a:ext cx="134825" cy="6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26114" fill="none" extrusionOk="0">
                      <a:moveTo>
                        <a:pt x="0" y="26114"/>
                      </a:moveTo>
                      <a:lnTo>
                        <a:pt x="5393" y="1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4" name="Google Shape;644;p14"/>
                <p:cNvSpPr/>
                <p:nvPr/>
              </p:nvSpPr>
              <p:spPr>
                <a:xfrm>
                  <a:off x="963500" y="1117175"/>
                  <a:ext cx="738175" cy="14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27" h="5697" fill="none" extrusionOk="0">
                      <a:moveTo>
                        <a:pt x="1" y="1"/>
                      </a:moveTo>
                      <a:cubicBezTo>
                        <a:pt x="1" y="1"/>
                        <a:pt x="900" y="5697"/>
                        <a:pt x="8709" y="4251"/>
                      </a:cubicBezTo>
                      <a:cubicBezTo>
                        <a:pt x="16543" y="2806"/>
                        <a:pt x="29527" y="1"/>
                        <a:pt x="29527" y="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5" name="Google Shape;645;p14"/>
                <p:cNvSpPr/>
                <p:nvPr/>
              </p:nvSpPr>
              <p:spPr>
                <a:xfrm>
                  <a:off x="1526150" y="1144800"/>
                  <a:ext cx="45575" cy="10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4374" fill="none" extrusionOk="0">
                      <a:moveTo>
                        <a:pt x="1823" y="1"/>
                      </a:moveTo>
                      <a:lnTo>
                        <a:pt x="1" y="4373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6" name="Google Shape;646;p14"/>
                <p:cNvSpPr/>
                <p:nvPr/>
              </p:nvSpPr>
              <p:spPr>
                <a:xfrm>
                  <a:off x="519275" y="1117175"/>
                  <a:ext cx="381700" cy="64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8" h="25883" fill="none" extrusionOk="0">
                      <a:moveTo>
                        <a:pt x="15268" y="1"/>
                      </a:moveTo>
                      <a:cubicBezTo>
                        <a:pt x="15268" y="1"/>
                        <a:pt x="8163" y="16689"/>
                        <a:pt x="1" y="25883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7" name="Google Shape;647;p14"/>
                <p:cNvSpPr/>
                <p:nvPr/>
              </p:nvSpPr>
              <p:spPr>
                <a:xfrm>
                  <a:off x="306725" y="2018675"/>
                  <a:ext cx="711150" cy="9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6" h="37337" fill="none" extrusionOk="0">
                      <a:moveTo>
                        <a:pt x="1" y="1"/>
                      </a:moveTo>
                      <a:cubicBezTo>
                        <a:pt x="1" y="1"/>
                        <a:pt x="17843" y="21171"/>
                        <a:pt x="18450" y="22312"/>
                      </a:cubicBezTo>
                      <a:cubicBezTo>
                        <a:pt x="19057" y="23454"/>
                        <a:pt x="24596" y="37069"/>
                        <a:pt x="25288" y="37203"/>
                      </a:cubicBezTo>
                      <a:cubicBezTo>
                        <a:pt x="25968" y="37336"/>
                        <a:pt x="28446" y="33474"/>
                        <a:pt x="28446" y="33474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8" name="Google Shape;648;p14"/>
                <p:cNvSpPr/>
                <p:nvPr/>
              </p:nvSpPr>
              <p:spPr>
                <a:xfrm>
                  <a:off x="912200" y="2819375"/>
                  <a:ext cx="327950" cy="23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8" h="9341" fill="none" extrusionOk="0">
                      <a:moveTo>
                        <a:pt x="0" y="3401"/>
                      </a:moveTo>
                      <a:cubicBezTo>
                        <a:pt x="0" y="3401"/>
                        <a:pt x="1555" y="1"/>
                        <a:pt x="2672" y="608"/>
                      </a:cubicBezTo>
                      <a:cubicBezTo>
                        <a:pt x="3802" y="1215"/>
                        <a:pt x="7336" y="2503"/>
                        <a:pt x="9583" y="4968"/>
                      </a:cubicBezTo>
                      <a:cubicBezTo>
                        <a:pt x="11830" y="7446"/>
                        <a:pt x="13118" y="9341"/>
                        <a:pt x="13118" y="934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9" name="Google Shape;649;p14"/>
                <p:cNvSpPr/>
                <p:nvPr/>
              </p:nvSpPr>
              <p:spPr>
                <a:xfrm>
                  <a:off x="896400" y="2770200"/>
                  <a:ext cx="742725" cy="28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9" h="11308" fill="none" extrusionOk="0">
                      <a:moveTo>
                        <a:pt x="29709" y="0"/>
                      </a:moveTo>
                      <a:lnTo>
                        <a:pt x="8442" y="5368"/>
                      </a:lnTo>
                      <a:lnTo>
                        <a:pt x="1701" y="7142"/>
                      </a:lnTo>
                      <a:lnTo>
                        <a:pt x="1" y="11308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0" name="Google Shape;650;p14"/>
                <p:cNvSpPr/>
                <p:nvPr/>
              </p:nvSpPr>
              <p:spPr>
                <a:xfrm>
                  <a:off x="1328175" y="2828500"/>
                  <a:ext cx="80500" cy="1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4507" fill="none" extrusionOk="0">
                      <a:moveTo>
                        <a:pt x="3219" y="0"/>
                      </a:moveTo>
                      <a:lnTo>
                        <a:pt x="1" y="4506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1" name="Google Shape;651;p14"/>
                <p:cNvSpPr/>
                <p:nvPr/>
              </p:nvSpPr>
              <p:spPr>
                <a:xfrm>
                  <a:off x="306725" y="2551875"/>
                  <a:ext cx="1933925" cy="39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7" h="15912" fill="none" extrusionOk="0">
                      <a:moveTo>
                        <a:pt x="1" y="839"/>
                      </a:moveTo>
                      <a:cubicBezTo>
                        <a:pt x="1" y="839"/>
                        <a:pt x="9268" y="0"/>
                        <a:pt x="12232" y="377"/>
                      </a:cubicBezTo>
                      <a:cubicBezTo>
                        <a:pt x="15183" y="753"/>
                        <a:pt x="46543" y="7130"/>
                        <a:pt x="50490" y="7968"/>
                      </a:cubicBezTo>
                      <a:cubicBezTo>
                        <a:pt x="54438" y="8806"/>
                        <a:pt x="73640" y="14041"/>
                        <a:pt x="77356" y="1591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2" name="Google Shape;652;p14"/>
                <p:cNvSpPr/>
                <p:nvPr/>
              </p:nvSpPr>
              <p:spPr>
                <a:xfrm>
                  <a:off x="306725" y="2437100"/>
                  <a:ext cx="1295050" cy="3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2" h="12681" fill="none" extrusionOk="0">
                      <a:moveTo>
                        <a:pt x="1" y="12680"/>
                      </a:moveTo>
                      <a:cubicBezTo>
                        <a:pt x="1" y="12680"/>
                        <a:pt x="3122" y="10810"/>
                        <a:pt x="5770" y="9984"/>
                      </a:cubicBezTo>
                      <a:cubicBezTo>
                        <a:pt x="8430" y="9146"/>
                        <a:pt x="16495" y="6899"/>
                        <a:pt x="18729" y="6170"/>
                      </a:cubicBezTo>
                      <a:cubicBezTo>
                        <a:pt x="20952" y="5442"/>
                        <a:pt x="25288" y="4822"/>
                        <a:pt x="27936" y="4434"/>
                      </a:cubicBezTo>
                      <a:cubicBezTo>
                        <a:pt x="30596" y="4057"/>
                        <a:pt x="37737" y="2162"/>
                        <a:pt x="39098" y="1932"/>
                      </a:cubicBezTo>
                      <a:cubicBezTo>
                        <a:pt x="39098" y="1932"/>
                        <a:pt x="39839" y="1944"/>
                        <a:pt x="39863" y="1118"/>
                      </a:cubicBezTo>
                      <a:cubicBezTo>
                        <a:pt x="39863" y="1118"/>
                        <a:pt x="41636" y="37"/>
                        <a:pt x="44879" y="644"/>
                      </a:cubicBezTo>
                      <a:cubicBezTo>
                        <a:pt x="48134" y="1251"/>
                        <a:pt x="50527" y="0"/>
                        <a:pt x="51802" y="778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3" name="Google Shape;653;p14"/>
                <p:cNvSpPr/>
                <p:nvPr/>
              </p:nvSpPr>
              <p:spPr>
                <a:xfrm>
                  <a:off x="1053375" y="2018975"/>
                  <a:ext cx="249025" cy="8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1" h="32564" fill="none" extrusionOk="0">
                      <a:moveTo>
                        <a:pt x="9960" y="32563"/>
                      </a:moveTo>
                      <a:lnTo>
                        <a:pt x="875" y="25288"/>
                      </a:lnTo>
                      <a:cubicBezTo>
                        <a:pt x="875" y="25288"/>
                        <a:pt x="1" y="22057"/>
                        <a:pt x="475" y="20636"/>
                      </a:cubicBezTo>
                      <a:cubicBezTo>
                        <a:pt x="936" y="19203"/>
                        <a:pt x="790" y="4859"/>
                        <a:pt x="1750" y="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4" name="Google Shape;654;p14"/>
                <p:cNvSpPr/>
                <p:nvPr/>
              </p:nvSpPr>
              <p:spPr>
                <a:xfrm>
                  <a:off x="631325" y="2160775"/>
                  <a:ext cx="335850" cy="67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" h="26880" fill="none" extrusionOk="0">
                      <a:moveTo>
                        <a:pt x="1" y="1"/>
                      </a:moveTo>
                      <a:cubicBezTo>
                        <a:pt x="1" y="1"/>
                        <a:pt x="2430" y="4641"/>
                        <a:pt x="4932" y="7446"/>
                      </a:cubicBezTo>
                      <a:cubicBezTo>
                        <a:pt x="7446" y="10252"/>
                        <a:pt x="10482" y="13215"/>
                        <a:pt x="10786" y="14430"/>
                      </a:cubicBezTo>
                      <a:cubicBezTo>
                        <a:pt x="11090" y="15644"/>
                        <a:pt x="8976" y="24742"/>
                        <a:pt x="8976" y="24742"/>
                      </a:cubicBezTo>
                      <a:lnTo>
                        <a:pt x="13434" y="26879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5" name="Google Shape;655;p14"/>
                <p:cNvSpPr/>
                <p:nvPr/>
              </p:nvSpPr>
              <p:spPr>
                <a:xfrm>
                  <a:off x="306725" y="2679100"/>
                  <a:ext cx="68535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4" h="14952" fill="none" extrusionOk="0">
                      <a:moveTo>
                        <a:pt x="1" y="0"/>
                      </a:moveTo>
                      <a:cubicBezTo>
                        <a:pt x="1" y="0"/>
                        <a:pt x="3426" y="1361"/>
                        <a:pt x="5551" y="2648"/>
                      </a:cubicBezTo>
                      <a:cubicBezTo>
                        <a:pt x="7665" y="3948"/>
                        <a:pt x="11843" y="5235"/>
                        <a:pt x="13142" y="6377"/>
                      </a:cubicBezTo>
                      <a:cubicBezTo>
                        <a:pt x="14430" y="7506"/>
                        <a:pt x="17393" y="10021"/>
                        <a:pt x="19895" y="11004"/>
                      </a:cubicBezTo>
                      <a:cubicBezTo>
                        <a:pt x="22397" y="11988"/>
                        <a:pt x="26345" y="13883"/>
                        <a:pt x="27414" y="14952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6" name="Google Shape;656;p14"/>
                <p:cNvSpPr/>
                <p:nvPr/>
              </p:nvSpPr>
              <p:spPr>
                <a:xfrm>
                  <a:off x="502275" y="2173850"/>
                  <a:ext cx="113900" cy="87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" h="35162" fill="none" extrusionOk="0">
                      <a:moveTo>
                        <a:pt x="1" y="35162"/>
                      </a:moveTo>
                      <a:cubicBezTo>
                        <a:pt x="1" y="35162"/>
                        <a:pt x="4130" y="29162"/>
                        <a:pt x="4337" y="25943"/>
                      </a:cubicBezTo>
                      <a:cubicBezTo>
                        <a:pt x="4555" y="22712"/>
                        <a:pt x="3572" y="15607"/>
                        <a:pt x="3499" y="12401"/>
                      </a:cubicBezTo>
                      <a:cubicBezTo>
                        <a:pt x="3414" y="9194"/>
                        <a:pt x="2903" y="0"/>
                        <a:pt x="2903" y="0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7" name="Google Shape;657;p14"/>
                <p:cNvSpPr/>
                <p:nvPr/>
              </p:nvSpPr>
              <p:spPr>
                <a:xfrm>
                  <a:off x="1538600" y="2564625"/>
                  <a:ext cx="137275" cy="48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1" h="19543" fill="none" extrusionOk="0">
                      <a:moveTo>
                        <a:pt x="5491" y="1"/>
                      </a:moveTo>
                      <a:cubicBezTo>
                        <a:pt x="5491" y="1"/>
                        <a:pt x="5235" y="4215"/>
                        <a:pt x="4021" y="8235"/>
                      </a:cubicBezTo>
                      <a:cubicBezTo>
                        <a:pt x="2806" y="12255"/>
                        <a:pt x="1" y="19543"/>
                        <a:pt x="1" y="19543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8" name="Google Shape;658;p14"/>
                <p:cNvSpPr/>
                <p:nvPr/>
              </p:nvSpPr>
              <p:spPr>
                <a:xfrm>
                  <a:off x="1607225" y="2782950"/>
                  <a:ext cx="89600" cy="2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10798" fill="none" extrusionOk="0">
                      <a:moveTo>
                        <a:pt x="3584" y="0"/>
                      </a:moveTo>
                      <a:lnTo>
                        <a:pt x="1" y="10798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9" name="Google Shape;659;p14"/>
                <p:cNvSpPr/>
                <p:nvPr/>
              </p:nvSpPr>
              <p:spPr>
                <a:xfrm>
                  <a:off x="1866850" y="2967250"/>
                  <a:ext cx="167025" cy="8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1" h="3426" fill="none" extrusionOk="0">
                      <a:moveTo>
                        <a:pt x="0" y="3426"/>
                      </a:moveTo>
                      <a:cubicBezTo>
                        <a:pt x="0" y="3426"/>
                        <a:pt x="4858" y="912"/>
                        <a:pt x="6680" y="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0" name="Google Shape;660;p14"/>
                <p:cNvSpPr/>
                <p:nvPr/>
              </p:nvSpPr>
              <p:spPr>
                <a:xfrm>
                  <a:off x="1939725" y="2928075"/>
                  <a:ext cx="247775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4993" fill="none" extrusionOk="0">
                      <a:moveTo>
                        <a:pt x="0" y="4993"/>
                      </a:moveTo>
                      <a:cubicBezTo>
                        <a:pt x="0" y="4993"/>
                        <a:pt x="6364" y="1981"/>
                        <a:pt x="9911" y="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1" name="Google Shape;661;p14"/>
                <p:cNvSpPr/>
                <p:nvPr/>
              </p:nvSpPr>
              <p:spPr>
                <a:xfrm>
                  <a:off x="1309350" y="2873725"/>
                  <a:ext cx="483425" cy="14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7" h="5758" fill="none" extrusionOk="0">
                      <a:moveTo>
                        <a:pt x="19337" y="575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2" name="Google Shape;662;p14"/>
                <p:cNvSpPr/>
                <p:nvPr/>
              </p:nvSpPr>
              <p:spPr>
                <a:xfrm>
                  <a:off x="1470900" y="2803900"/>
                  <a:ext cx="50425" cy="24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9960" fill="none" extrusionOk="0">
                      <a:moveTo>
                        <a:pt x="1373" y="0"/>
                      </a:moveTo>
                      <a:cubicBezTo>
                        <a:pt x="1373" y="0"/>
                        <a:pt x="2016" y="4494"/>
                        <a:pt x="0" y="9960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3" name="Google Shape;663;p14"/>
                <p:cNvSpPr/>
                <p:nvPr/>
              </p:nvSpPr>
              <p:spPr>
                <a:xfrm>
                  <a:off x="1212200" y="2857025"/>
                  <a:ext cx="92925" cy="15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" h="6317" fill="none" extrusionOk="0">
                      <a:moveTo>
                        <a:pt x="0" y="6316"/>
                      </a:moveTo>
                      <a:lnTo>
                        <a:pt x="3717" y="1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4" name="Google Shape;664;p14"/>
                <p:cNvSpPr/>
                <p:nvPr/>
              </p:nvSpPr>
              <p:spPr>
                <a:xfrm>
                  <a:off x="992050" y="2650850"/>
                  <a:ext cx="83825" cy="19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" h="7605" fill="none" extrusionOk="0">
                      <a:moveTo>
                        <a:pt x="3353" y="1"/>
                      </a:moveTo>
                      <a:lnTo>
                        <a:pt x="1" y="7604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5" name="Google Shape;665;p14"/>
                <p:cNvSpPr/>
                <p:nvPr/>
              </p:nvSpPr>
              <p:spPr>
                <a:xfrm>
                  <a:off x="470700" y="2660875"/>
                  <a:ext cx="585750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0" h="3949" fill="none" extrusionOk="0">
                      <a:moveTo>
                        <a:pt x="1" y="3948"/>
                      </a:moveTo>
                      <a:cubicBezTo>
                        <a:pt x="1" y="3948"/>
                        <a:pt x="8284" y="1"/>
                        <a:pt x="13531" y="402"/>
                      </a:cubicBezTo>
                      <a:cubicBezTo>
                        <a:pt x="18802" y="814"/>
                        <a:pt x="23429" y="1361"/>
                        <a:pt x="23429" y="136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" name="Google Shape;666;p14"/>
                <p:cNvSpPr/>
                <p:nvPr/>
              </p:nvSpPr>
              <p:spPr>
                <a:xfrm>
                  <a:off x="306725" y="2558550"/>
                  <a:ext cx="245975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9" h="16361" fill="none" extrusionOk="0">
                      <a:moveTo>
                        <a:pt x="1" y="16361"/>
                      </a:moveTo>
                      <a:cubicBezTo>
                        <a:pt x="1" y="16361"/>
                        <a:pt x="6159" y="13749"/>
                        <a:pt x="7446" y="11940"/>
                      </a:cubicBezTo>
                      <a:cubicBezTo>
                        <a:pt x="8734" y="10130"/>
                        <a:pt x="9839" y="7434"/>
                        <a:pt x="9632" y="6073"/>
                      </a:cubicBezTo>
                      <a:cubicBezTo>
                        <a:pt x="9414" y="4725"/>
                        <a:pt x="8964" y="1422"/>
                        <a:pt x="9037" y="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7" name="Google Shape;667;p14"/>
                <p:cNvSpPr/>
                <p:nvPr/>
              </p:nvSpPr>
              <p:spPr>
                <a:xfrm>
                  <a:off x="1284150" y="2485375"/>
                  <a:ext cx="494350" cy="34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4" h="13908" fill="none" extrusionOk="0">
                      <a:moveTo>
                        <a:pt x="3596" y="13907"/>
                      </a:moveTo>
                      <a:lnTo>
                        <a:pt x="1" y="1"/>
                      </a:lnTo>
                      <a:lnTo>
                        <a:pt x="19774" y="1567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8" name="Google Shape;668;p14"/>
                <p:cNvSpPr/>
                <p:nvPr/>
              </p:nvSpPr>
              <p:spPr>
                <a:xfrm>
                  <a:off x="1568975" y="2140150"/>
                  <a:ext cx="671675" cy="6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7" h="24437" fill="none" extrusionOk="0">
                      <a:moveTo>
                        <a:pt x="0" y="24437"/>
                      </a:moveTo>
                      <a:lnTo>
                        <a:pt x="2806" y="14769"/>
                      </a:lnTo>
                      <a:cubicBezTo>
                        <a:pt x="2806" y="14769"/>
                        <a:pt x="7190" y="10700"/>
                        <a:pt x="11915" y="8344"/>
                      </a:cubicBezTo>
                      <a:cubicBezTo>
                        <a:pt x="16615" y="5988"/>
                        <a:pt x="25506" y="3255"/>
                        <a:pt x="26866" y="0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9" name="Google Shape;669;p14"/>
                <p:cNvSpPr/>
                <p:nvPr/>
              </p:nvSpPr>
              <p:spPr>
                <a:xfrm>
                  <a:off x="306725" y="1764225"/>
                  <a:ext cx="212575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3" h="3949" fill="none" extrusionOk="0">
                      <a:moveTo>
                        <a:pt x="1" y="3948"/>
                      </a:moveTo>
                      <a:cubicBezTo>
                        <a:pt x="1" y="3948"/>
                        <a:pt x="5928" y="1373"/>
                        <a:pt x="8503" y="1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0" name="Google Shape;670;p14"/>
                <p:cNvSpPr/>
                <p:nvPr/>
              </p:nvSpPr>
              <p:spPr>
                <a:xfrm>
                  <a:off x="1294475" y="2320200"/>
                  <a:ext cx="946175" cy="73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7" h="29308" fill="none" extrusionOk="0">
                      <a:moveTo>
                        <a:pt x="37846" y="0"/>
                      </a:moveTo>
                      <a:cubicBezTo>
                        <a:pt x="37846" y="0"/>
                        <a:pt x="35417" y="2126"/>
                        <a:pt x="27450" y="5089"/>
                      </a:cubicBezTo>
                      <a:cubicBezTo>
                        <a:pt x="19482" y="8053"/>
                        <a:pt x="3365" y="14429"/>
                        <a:pt x="2150" y="15037"/>
                      </a:cubicBezTo>
                      <a:cubicBezTo>
                        <a:pt x="936" y="15644"/>
                        <a:pt x="1" y="19652"/>
                        <a:pt x="426" y="21474"/>
                      </a:cubicBezTo>
                      <a:cubicBezTo>
                        <a:pt x="851" y="23296"/>
                        <a:pt x="2673" y="29308"/>
                        <a:pt x="2673" y="29308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1" name="Google Shape;671;p14"/>
                <p:cNvSpPr/>
                <p:nvPr/>
              </p:nvSpPr>
              <p:spPr>
                <a:xfrm>
                  <a:off x="306725" y="1694100"/>
                  <a:ext cx="687175" cy="11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7" h="44636" fill="none" extrusionOk="0">
                      <a:moveTo>
                        <a:pt x="1" y="1968"/>
                      </a:moveTo>
                      <a:cubicBezTo>
                        <a:pt x="1" y="1968"/>
                        <a:pt x="7519" y="0"/>
                        <a:pt x="11843" y="5539"/>
                      </a:cubicBezTo>
                      <a:cubicBezTo>
                        <a:pt x="16179" y="11077"/>
                        <a:pt x="19604" y="16883"/>
                        <a:pt x="19604" y="16883"/>
                      </a:cubicBezTo>
                      <a:cubicBezTo>
                        <a:pt x="19604" y="16883"/>
                        <a:pt x="23916" y="29599"/>
                        <a:pt x="24984" y="32186"/>
                      </a:cubicBezTo>
                      <a:cubicBezTo>
                        <a:pt x="26041" y="34761"/>
                        <a:pt x="27486" y="36060"/>
                        <a:pt x="26648" y="38028"/>
                      </a:cubicBezTo>
                      <a:cubicBezTo>
                        <a:pt x="25810" y="40008"/>
                        <a:pt x="24827" y="44635"/>
                        <a:pt x="24827" y="44635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2" name="Google Shape;672;p14"/>
                <p:cNvSpPr/>
                <p:nvPr/>
              </p:nvSpPr>
              <p:spPr>
                <a:xfrm>
                  <a:off x="306725" y="2060275"/>
                  <a:ext cx="1101950" cy="88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8" h="35236" fill="none" extrusionOk="0">
                      <a:moveTo>
                        <a:pt x="1" y="1"/>
                      </a:moveTo>
                      <a:cubicBezTo>
                        <a:pt x="1" y="1"/>
                        <a:pt x="10106" y="3195"/>
                        <a:pt x="13142" y="4410"/>
                      </a:cubicBezTo>
                      <a:cubicBezTo>
                        <a:pt x="16179" y="5624"/>
                        <a:pt x="24486" y="10021"/>
                        <a:pt x="26891" y="11163"/>
                      </a:cubicBezTo>
                      <a:cubicBezTo>
                        <a:pt x="29296" y="12304"/>
                        <a:pt x="39098" y="17005"/>
                        <a:pt x="39098" y="17005"/>
                      </a:cubicBezTo>
                      <a:lnTo>
                        <a:pt x="42741" y="31069"/>
                      </a:lnTo>
                      <a:lnTo>
                        <a:pt x="44077" y="30729"/>
                      </a:lnTo>
                      <a:lnTo>
                        <a:pt x="40859" y="35235"/>
                      </a:ln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3" name="Google Shape;673;p14"/>
                <p:cNvSpPr/>
                <p:nvPr/>
              </p:nvSpPr>
              <p:spPr>
                <a:xfrm>
                  <a:off x="1181225" y="1601175"/>
                  <a:ext cx="1059425" cy="35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7" h="14090" fill="none" extrusionOk="0">
                      <a:moveTo>
                        <a:pt x="0" y="14089"/>
                      </a:moveTo>
                      <a:cubicBezTo>
                        <a:pt x="0" y="14089"/>
                        <a:pt x="4798" y="9632"/>
                        <a:pt x="5563" y="8417"/>
                      </a:cubicBezTo>
                      <a:cubicBezTo>
                        <a:pt x="6316" y="7203"/>
                        <a:pt x="8138" y="1434"/>
                        <a:pt x="9887" y="1215"/>
                      </a:cubicBezTo>
                      <a:cubicBezTo>
                        <a:pt x="11636" y="984"/>
                        <a:pt x="22263" y="1"/>
                        <a:pt x="23478" y="450"/>
                      </a:cubicBezTo>
                      <a:cubicBezTo>
                        <a:pt x="24692" y="912"/>
                        <a:pt x="30534" y="3948"/>
                        <a:pt x="32053" y="4094"/>
                      </a:cubicBezTo>
                      <a:cubicBezTo>
                        <a:pt x="33571" y="4252"/>
                        <a:pt x="40482" y="3948"/>
                        <a:pt x="42376" y="3644"/>
                      </a:cubicBezTo>
                    </a:path>
                  </a:pathLst>
                </a:custGeom>
                <a:noFill/>
                <a:ln w="11550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4" name="Google Shape;674;p14"/>
                <p:cNvSpPr/>
                <p:nvPr/>
              </p:nvSpPr>
              <p:spPr>
                <a:xfrm>
                  <a:off x="306725" y="1950375"/>
                  <a:ext cx="1933925" cy="2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7" h="10774" fill="none" extrusionOk="0">
                      <a:moveTo>
                        <a:pt x="1" y="10773"/>
                      </a:moveTo>
                      <a:cubicBezTo>
                        <a:pt x="1" y="10773"/>
                        <a:pt x="8126" y="9631"/>
                        <a:pt x="12985" y="8417"/>
                      </a:cubicBezTo>
                      <a:cubicBezTo>
                        <a:pt x="17843" y="7202"/>
                        <a:pt x="30511" y="3559"/>
                        <a:pt x="31968" y="2648"/>
                      </a:cubicBezTo>
                      <a:cubicBezTo>
                        <a:pt x="33426" y="1737"/>
                        <a:pt x="34300" y="0"/>
                        <a:pt x="35381" y="73"/>
                      </a:cubicBezTo>
                      <a:cubicBezTo>
                        <a:pt x="36462" y="146"/>
                        <a:pt x="50794" y="7287"/>
                        <a:pt x="53138" y="6680"/>
                      </a:cubicBezTo>
                      <a:cubicBezTo>
                        <a:pt x="55494" y="6073"/>
                        <a:pt x="66122" y="1664"/>
                        <a:pt x="77356" y="1433"/>
                      </a:cubicBezTo>
                    </a:path>
                  </a:pathLst>
                </a:custGeom>
                <a:noFill/>
                <a:ln w="15175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5" name="Google Shape;675;p14"/>
                <p:cNvSpPr/>
                <p:nvPr/>
              </p:nvSpPr>
              <p:spPr>
                <a:xfrm>
                  <a:off x="310675" y="2584975"/>
                  <a:ext cx="44375" cy="4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18438" fill="none" extrusionOk="0">
                      <a:moveTo>
                        <a:pt x="1" y="0"/>
                      </a:moveTo>
                      <a:lnTo>
                        <a:pt x="1774" y="1421"/>
                      </a:lnTo>
                      <a:lnTo>
                        <a:pt x="1531" y="18437"/>
                      </a:lnTo>
                    </a:path>
                  </a:pathLst>
                </a:custGeom>
                <a:noFill/>
                <a:ln w="15175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6" name="Google Shape;676;p14"/>
                <p:cNvSpPr/>
                <p:nvPr/>
              </p:nvSpPr>
              <p:spPr>
                <a:xfrm>
                  <a:off x="306725" y="1107450"/>
                  <a:ext cx="531400" cy="3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6" h="12766" fill="none" extrusionOk="0">
                      <a:moveTo>
                        <a:pt x="1" y="12766"/>
                      </a:moveTo>
                      <a:cubicBezTo>
                        <a:pt x="1" y="12766"/>
                        <a:pt x="6681" y="8588"/>
                        <a:pt x="10483" y="6535"/>
                      </a:cubicBezTo>
                      <a:cubicBezTo>
                        <a:pt x="14272" y="4483"/>
                        <a:pt x="21256" y="1"/>
                        <a:pt x="21256" y="1"/>
                      </a:cubicBezTo>
                    </a:path>
                  </a:pathLst>
                </a:custGeom>
                <a:noFill/>
                <a:ln w="15175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7" name="Google Shape;677;p14"/>
                <p:cNvSpPr/>
                <p:nvPr/>
              </p:nvSpPr>
              <p:spPr>
                <a:xfrm>
                  <a:off x="326175" y="1134175"/>
                  <a:ext cx="1574700" cy="38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8" h="15426" fill="none" extrusionOk="0">
                      <a:moveTo>
                        <a:pt x="62987" y="3329"/>
                      </a:moveTo>
                      <a:cubicBezTo>
                        <a:pt x="62987" y="3329"/>
                        <a:pt x="56162" y="3499"/>
                        <a:pt x="53660" y="3341"/>
                      </a:cubicBezTo>
                      <a:cubicBezTo>
                        <a:pt x="51145" y="3195"/>
                        <a:pt x="50016" y="3875"/>
                        <a:pt x="48571" y="4555"/>
                      </a:cubicBezTo>
                      <a:cubicBezTo>
                        <a:pt x="47125" y="5235"/>
                        <a:pt x="37263" y="8503"/>
                        <a:pt x="32927" y="9875"/>
                      </a:cubicBezTo>
                      <a:cubicBezTo>
                        <a:pt x="28603" y="11235"/>
                        <a:pt x="16931" y="15426"/>
                        <a:pt x="16931" y="15426"/>
                      </a:cubicBezTo>
                      <a:lnTo>
                        <a:pt x="6790" y="7118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15175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>
                  <a:off x="1844075" y="1117175"/>
                  <a:ext cx="396575" cy="12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3" h="49191" fill="none" extrusionOk="0">
                      <a:moveTo>
                        <a:pt x="0" y="1"/>
                      </a:moveTo>
                      <a:cubicBezTo>
                        <a:pt x="0" y="1"/>
                        <a:pt x="7737" y="13203"/>
                        <a:pt x="8041" y="14721"/>
                      </a:cubicBezTo>
                      <a:cubicBezTo>
                        <a:pt x="8344" y="16239"/>
                        <a:pt x="7737" y="33947"/>
                        <a:pt x="8041" y="35526"/>
                      </a:cubicBezTo>
                      <a:cubicBezTo>
                        <a:pt x="8344" y="37117"/>
                        <a:pt x="15862" y="49190"/>
                        <a:pt x="15862" y="49190"/>
                      </a:cubicBezTo>
                    </a:path>
                  </a:pathLst>
                </a:custGeom>
                <a:noFill/>
                <a:ln w="15175" cap="rnd" cmpd="sng">
                  <a:solidFill>
                    <a:srgbClr val="B8B8B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79" name="Google Shape;679;p14"/>
              <p:cNvSpPr/>
              <p:nvPr/>
            </p:nvSpPr>
            <p:spPr>
              <a:xfrm>
                <a:off x="2827950" y="1145725"/>
                <a:ext cx="3488100" cy="3461400"/>
              </a:xfrm>
              <a:prstGeom prst="roundRect">
                <a:avLst>
                  <a:gd name="adj" fmla="val 5981"/>
                </a:avLst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87" name="Google Shape;687;p14"/>
            <p:cNvSpPr/>
            <p:nvPr/>
          </p:nvSpPr>
          <p:spPr>
            <a:xfrm>
              <a:off x="3305175" y="2209800"/>
              <a:ext cx="2552700" cy="1323975"/>
            </a:xfrm>
            <a:custGeom>
              <a:avLst/>
              <a:gdLst/>
              <a:ahLst/>
              <a:cxnLst/>
              <a:rect l="l" t="t" r="r" b="b"/>
              <a:pathLst>
                <a:path w="102108" h="52959" extrusionOk="0">
                  <a:moveTo>
                    <a:pt x="0" y="0"/>
                  </a:moveTo>
                  <a:lnTo>
                    <a:pt x="22479" y="20193"/>
                  </a:lnTo>
                  <a:lnTo>
                    <a:pt x="43815" y="21717"/>
                  </a:lnTo>
                  <a:lnTo>
                    <a:pt x="71628" y="40005"/>
                  </a:lnTo>
                  <a:lnTo>
                    <a:pt x="83820" y="40005"/>
                  </a:lnTo>
                  <a:lnTo>
                    <a:pt x="102108" y="52959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88" name="Google Shape;688;p14"/>
            <p:cNvGrpSpPr/>
            <p:nvPr/>
          </p:nvGrpSpPr>
          <p:grpSpPr>
            <a:xfrm>
              <a:off x="3150624" y="1779067"/>
              <a:ext cx="334216" cy="446461"/>
              <a:chOff x="4100324" y="1992017"/>
              <a:chExt cx="334216" cy="446461"/>
            </a:xfrm>
          </p:grpSpPr>
          <p:sp>
            <p:nvSpPr>
              <p:cNvPr id="689" name="Google Shape;689;p14"/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955" extrusionOk="0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001" extrusionOk="0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1" name="Google Shape;691;p14"/>
            <p:cNvGrpSpPr/>
            <p:nvPr/>
          </p:nvGrpSpPr>
          <p:grpSpPr>
            <a:xfrm>
              <a:off x="5686674" y="3101917"/>
              <a:ext cx="334216" cy="446461"/>
              <a:chOff x="4100324" y="1992017"/>
              <a:chExt cx="334216" cy="446461"/>
            </a:xfrm>
          </p:grpSpPr>
          <p:sp>
            <p:nvSpPr>
              <p:cNvPr id="692" name="Google Shape;692;p14"/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955" extrusionOk="0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001" extrusionOk="0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4" name="Google Shape;694;p14"/>
          <p:cNvGrpSpPr/>
          <p:nvPr/>
        </p:nvGrpSpPr>
        <p:grpSpPr>
          <a:xfrm>
            <a:off x="1357496" y="2021468"/>
            <a:ext cx="512978" cy="502907"/>
            <a:chOff x="6232000" y="1435050"/>
            <a:chExt cx="488225" cy="481850"/>
          </a:xfrm>
        </p:grpSpPr>
        <p:sp>
          <p:nvSpPr>
            <p:cNvPr id="695" name="Google Shape;695;p14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0" name="Google Shape;700;p14"/>
          <p:cNvGrpSpPr/>
          <p:nvPr/>
        </p:nvGrpSpPr>
        <p:grpSpPr>
          <a:xfrm>
            <a:off x="7378435" y="2010046"/>
            <a:ext cx="492863" cy="502922"/>
            <a:chOff x="-23615075" y="3148525"/>
            <a:chExt cx="295375" cy="296150"/>
          </a:xfrm>
        </p:grpSpPr>
        <p:sp>
          <p:nvSpPr>
            <p:cNvPr id="701" name="Google Shape;701;p14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79AFA9B-C8E6-988C-1DE7-9A8E4788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14" y="193455"/>
            <a:ext cx="8134500" cy="114300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מטרת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הפרויקט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686;p14">
            <a:extLst>
              <a:ext uri="{FF2B5EF4-FFF2-40B4-BE49-F238E27FC236}">
                <a16:creationId xmlns:a16="http://schemas.microsoft.com/office/drawing/2014/main" id="{7C55333D-E9B1-8B32-99F0-69D117CC718E}"/>
              </a:ext>
            </a:extLst>
          </p:cNvPr>
          <p:cNvSpPr txBox="1"/>
          <p:nvPr/>
        </p:nvSpPr>
        <p:spPr>
          <a:xfrm flipH="1">
            <a:off x="627288" y="632235"/>
            <a:ext cx="8076643" cy="97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800"/>
              </a:spcAft>
            </a:pP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המטרה היא פיתוח מערכת שאליה המשתמש 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מ</a:t>
            </a: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זין: נק' מוצא ויעד, תאריך ושעת יציאה.</a:t>
            </a:r>
          </a:p>
          <a:p>
            <a:pPr marL="0" marR="0" algn="ctr" rtl="1">
              <a:spcBef>
                <a:spcPts val="0"/>
              </a:spcBef>
              <a:spcAft>
                <a:spcPts val="800"/>
              </a:spcAft>
            </a:pP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המערכת תחשב עבורו את המסלול המיטבי התואם את העדפותיו לפי אחת מ-2 הדרכים הבאות 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32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האתגרים שעמדו בפנינו</a:t>
            </a:r>
            <a:endParaRPr sz="2800" dirty="0"/>
          </a:p>
        </p:txBody>
      </p:sp>
      <p:grpSp>
        <p:nvGrpSpPr>
          <p:cNvPr id="2641" name="Google Shape;2641;p32"/>
          <p:cNvGrpSpPr/>
          <p:nvPr/>
        </p:nvGrpSpPr>
        <p:grpSpPr>
          <a:xfrm>
            <a:off x="3784450" y="3369311"/>
            <a:ext cx="1426500" cy="968227"/>
            <a:chOff x="3852151" y="3071775"/>
            <a:chExt cx="1426500" cy="968227"/>
          </a:xfrm>
        </p:grpSpPr>
        <p:sp>
          <p:nvSpPr>
            <p:cNvPr id="2642" name="Google Shape;2642;p32"/>
            <p:cNvSpPr txBox="1"/>
            <p:nvPr/>
          </p:nvSpPr>
          <p:spPr>
            <a:xfrm>
              <a:off x="3852151" y="307177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טיפול בעמודות </a:t>
              </a:r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Start</a:t>
              </a:r>
              <a:r>
                <a:rPr lang="he-IL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ו-</a:t>
              </a:r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End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43" name="Google Shape;2643;p32"/>
            <p:cNvSpPr txBox="1"/>
            <p:nvPr/>
          </p:nvSpPr>
          <p:spPr>
            <a:xfrm>
              <a:off x="3852151" y="351290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5" name="Google Shape;2645;p32"/>
          <p:cNvSpPr txBox="1"/>
          <p:nvPr/>
        </p:nvSpPr>
        <p:spPr>
          <a:xfrm flipH="1">
            <a:off x="490629" y="3360376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שיתוף המודל המאומן בין חברי הצוות</a:t>
            </a:r>
          </a:p>
        </p:txBody>
      </p:sp>
      <p:grpSp>
        <p:nvGrpSpPr>
          <p:cNvPr id="2647" name="Google Shape;2647;p32"/>
          <p:cNvGrpSpPr/>
          <p:nvPr/>
        </p:nvGrpSpPr>
        <p:grpSpPr>
          <a:xfrm>
            <a:off x="5536373" y="3368311"/>
            <a:ext cx="1426500" cy="970227"/>
            <a:chOff x="5531991" y="3069775"/>
            <a:chExt cx="1426500" cy="970227"/>
          </a:xfrm>
        </p:grpSpPr>
        <p:sp>
          <p:nvSpPr>
            <p:cNvPr id="2648" name="Google Shape;2648;p32"/>
            <p:cNvSpPr txBox="1"/>
            <p:nvPr/>
          </p:nvSpPr>
          <p:spPr>
            <a:xfrm>
              <a:off x="5531991" y="306977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he-IL" sz="16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מציאת המודל הטוב ביותר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49" name="Google Shape;2649;p32"/>
            <p:cNvSpPr txBox="1"/>
            <p:nvPr/>
          </p:nvSpPr>
          <p:spPr>
            <a:xfrm>
              <a:off x="5531991" y="351290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51" name="Google Shape;2651;p32"/>
          <p:cNvSpPr txBox="1"/>
          <p:nvPr/>
        </p:nvSpPr>
        <p:spPr>
          <a:xfrm flipH="1">
            <a:off x="2170502" y="3240562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מציאת משקולות לקשתות</a:t>
            </a:r>
          </a:p>
        </p:txBody>
      </p:sp>
      <p:grpSp>
        <p:nvGrpSpPr>
          <p:cNvPr id="2653" name="Google Shape;2653;p32"/>
          <p:cNvGrpSpPr/>
          <p:nvPr/>
        </p:nvGrpSpPr>
        <p:grpSpPr>
          <a:xfrm>
            <a:off x="7216246" y="3368311"/>
            <a:ext cx="1426500" cy="970227"/>
            <a:chOff x="7221140" y="3069775"/>
            <a:chExt cx="1426500" cy="970227"/>
          </a:xfrm>
        </p:grpSpPr>
        <p:sp>
          <p:nvSpPr>
            <p:cNvPr id="2654" name="Google Shape;2654;p32"/>
            <p:cNvSpPr txBox="1"/>
            <p:nvPr/>
          </p:nvSpPr>
          <p:spPr>
            <a:xfrm>
              <a:off x="7221140" y="306977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he-IL" sz="16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הבנת מטרת החיזוי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5" name="Google Shape;2655;p32"/>
            <p:cNvSpPr txBox="1"/>
            <p:nvPr/>
          </p:nvSpPr>
          <p:spPr>
            <a:xfrm>
              <a:off x="7221140" y="351290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6" name="Google Shape;2656;p32"/>
          <p:cNvGrpSpPr/>
          <p:nvPr/>
        </p:nvGrpSpPr>
        <p:grpSpPr>
          <a:xfrm>
            <a:off x="1002030" y="2638526"/>
            <a:ext cx="7139448" cy="425963"/>
            <a:chOff x="1021054" y="2638526"/>
            <a:chExt cx="7139448" cy="425963"/>
          </a:xfrm>
        </p:grpSpPr>
        <p:sp>
          <p:nvSpPr>
            <p:cNvPr id="2657" name="Google Shape;2657;p32"/>
            <p:cNvSpPr/>
            <p:nvPr/>
          </p:nvSpPr>
          <p:spPr>
            <a:xfrm>
              <a:off x="1021054" y="2638526"/>
              <a:ext cx="7139448" cy="425963"/>
            </a:xfrm>
            <a:custGeom>
              <a:avLst/>
              <a:gdLst/>
              <a:ahLst/>
              <a:cxnLst/>
              <a:rect l="l" t="t" r="r" b="b"/>
              <a:pathLst>
                <a:path w="222951" h="13302" extrusionOk="0">
                  <a:moveTo>
                    <a:pt x="6651" y="0"/>
                  </a:moveTo>
                  <a:cubicBezTo>
                    <a:pt x="2977" y="0"/>
                    <a:pt x="0" y="2977"/>
                    <a:pt x="0" y="6651"/>
                  </a:cubicBezTo>
                  <a:cubicBezTo>
                    <a:pt x="0" y="10325"/>
                    <a:pt x="2977" y="13301"/>
                    <a:pt x="6651" y="13301"/>
                  </a:cubicBezTo>
                  <a:cubicBezTo>
                    <a:pt x="9596" y="13301"/>
                    <a:pt x="12066" y="11401"/>
                    <a:pt x="12953" y="8741"/>
                  </a:cubicBezTo>
                  <a:lnTo>
                    <a:pt x="53014" y="8741"/>
                  </a:lnTo>
                  <a:cubicBezTo>
                    <a:pt x="53901" y="11401"/>
                    <a:pt x="56371" y="13301"/>
                    <a:pt x="59316" y="13301"/>
                  </a:cubicBezTo>
                  <a:cubicBezTo>
                    <a:pt x="62261" y="13301"/>
                    <a:pt x="64763" y="11401"/>
                    <a:pt x="65618" y="8741"/>
                  </a:cubicBezTo>
                  <a:lnTo>
                    <a:pt x="102893" y="8741"/>
                  </a:lnTo>
                  <a:cubicBezTo>
                    <a:pt x="103780" y="11401"/>
                    <a:pt x="106281" y="13301"/>
                    <a:pt x="109195" y="13301"/>
                  </a:cubicBezTo>
                  <a:cubicBezTo>
                    <a:pt x="112140" y="13301"/>
                    <a:pt x="114642" y="11401"/>
                    <a:pt x="115529" y="8741"/>
                  </a:cubicBezTo>
                  <a:lnTo>
                    <a:pt x="157490" y="8741"/>
                  </a:lnTo>
                  <a:cubicBezTo>
                    <a:pt x="158377" y="11401"/>
                    <a:pt x="160879" y="13301"/>
                    <a:pt x="163824" y="13301"/>
                  </a:cubicBezTo>
                  <a:cubicBezTo>
                    <a:pt x="166738" y="13301"/>
                    <a:pt x="169240" y="11401"/>
                    <a:pt x="170126" y="8741"/>
                  </a:cubicBezTo>
                  <a:lnTo>
                    <a:pt x="209998" y="8741"/>
                  </a:lnTo>
                  <a:cubicBezTo>
                    <a:pt x="210884" y="11401"/>
                    <a:pt x="213386" y="13301"/>
                    <a:pt x="216300" y="13301"/>
                  </a:cubicBezTo>
                  <a:cubicBezTo>
                    <a:pt x="219973" y="13301"/>
                    <a:pt x="222950" y="10325"/>
                    <a:pt x="222950" y="6651"/>
                  </a:cubicBezTo>
                  <a:cubicBezTo>
                    <a:pt x="222950" y="2977"/>
                    <a:pt x="219973" y="0"/>
                    <a:pt x="216300" y="0"/>
                  </a:cubicBezTo>
                  <a:cubicBezTo>
                    <a:pt x="213386" y="0"/>
                    <a:pt x="210884" y="1901"/>
                    <a:pt x="209998" y="4561"/>
                  </a:cubicBezTo>
                  <a:lnTo>
                    <a:pt x="170126" y="4561"/>
                  </a:lnTo>
                  <a:cubicBezTo>
                    <a:pt x="169240" y="1901"/>
                    <a:pt x="166738" y="0"/>
                    <a:pt x="163824" y="0"/>
                  </a:cubicBezTo>
                  <a:cubicBezTo>
                    <a:pt x="160879" y="0"/>
                    <a:pt x="158377" y="1901"/>
                    <a:pt x="157522" y="4561"/>
                  </a:cubicBezTo>
                  <a:lnTo>
                    <a:pt x="115529" y="4561"/>
                  </a:lnTo>
                  <a:cubicBezTo>
                    <a:pt x="114642" y="1901"/>
                    <a:pt x="112140" y="0"/>
                    <a:pt x="109195" y="0"/>
                  </a:cubicBezTo>
                  <a:cubicBezTo>
                    <a:pt x="106281" y="0"/>
                    <a:pt x="103780" y="1901"/>
                    <a:pt x="102893" y="4561"/>
                  </a:cubicBezTo>
                  <a:lnTo>
                    <a:pt x="65618" y="4561"/>
                  </a:lnTo>
                  <a:cubicBezTo>
                    <a:pt x="64763" y="1901"/>
                    <a:pt x="62261" y="0"/>
                    <a:pt x="59316" y="0"/>
                  </a:cubicBezTo>
                  <a:cubicBezTo>
                    <a:pt x="56371" y="0"/>
                    <a:pt x="53901" y="1901"/>
                    <a:pt x="53014" y="4561"/>
                  </a:cubicBezTo>
                  <a:lnTo>
                    <a:pt x="12953" y="4561"/>
                  </a:lnTo>
                  <a:cubicBezTo>
                    <a:pt x="12066" y="1901"/>
                    <a:pt x="9596" y="0"/>
                    <a:pt x="6651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1118403" y="2750477"/>
              <a:ext cx="229217" cy="202062"/>
            </a:xfrm>
            <a:custGeom>
              <a:avLst/>
              <a:gdLst/>
              <a:ahLst/>
              <a:cxnLst/>
              <a:rect l="l" t="t" r="r" b="b"/>
              <a:pathLst>
                <a:path w="7158" h="6310" extrusionOk="0">
                  <a:moveTo>
                    <a:pt x="3584" y="1"/>
                  </a:moveTo>
                  <a:cubicBezTo>
                    <a:pt x="3181" y="1"/>
                    <a:pt x="2772" y="78"/>
                    <a:pt x="2375" y="241"/>
                  </a:cubicBezTo>
                  <a:cubicBezTo>
                    <a:pt x="792" y="906"/>
                    <a:pt x="0" y="2743"/>
                    <a:pt x="697" y="4358"/>
                  </a:cubicBezTo>
                  <a:cubicBezTo>
                    <a:pt x="1199" y="5577"/>
                    <a:pt x="2368" y="6309"/>
                    <a:pt x="3606" y="6309"/>
                  </a:cubicBezTo>
                  <a:cubicBezTo>
                    <a:pt x="4008" y="6309"/>
                    <a:pt x="4418" y="6232"/>
                    <a:pt x="4814" y="6068"/>
                  </a:cubicBezTo>
                  <a:cubicBezTo>
                    <a:pt x="6397" y="5403"/>
                    <a:pt x="7158" y="3567"/>
                    <a:pt x="6492" y="1952"/>
                  </a:cubicBezTo>
                  <a:cubicBezTo>
                    <a:pt x="5991" y="733"/>
                    <a:pt x="4821" y="1"/>
                    <a:pt x="3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2804868" y="2750317"/>
              <a:ext cx="221115" cy="202062"/>
            </a:xfrm>
            <a:custGeom>
              <a:avLst/>
              <a:gdLst/>
              <a:ahLst/>
              <a:cxnLst/>
              <a:rect l="l" t="t" r="r" b="b"/>
              <a:pathLst>
                <a:path w="6905" h="6310" extrusionOk="0">
                  <a:moveTo>
                    <a:pt x="3446" y="0"/>
                  </a:moveTo>
                  <a:cubicBezTo>
                    <a:pt x="2012" y="0"/>
                    <a:pt x="733" y="996"/>
                    <a:pt x="381" y="2432"/>
                  </a:cubicBezTo>
                  <a:cubicBezTo>
                    <a:pt x="1" y="4142"/>
                    <a:pt x="1046" y="5820"/>
                    <a:pt x="2725" y="6232"/>
                  </a:cubicBezTo>
                  <a:cubicBezTo>
                    <a:pt x="2962" y="6285"/>
                    <a:pt x="3198" y="6310"/>
                    <a:pt x="3431" y="6310"/>
                  </a:cubicBezTo>
                  <a:cubicBezTo>
                    <a:pt x="4876" y="6310"/>
                    <a:pt x="6170" y="5334"/>
                    <a:pt x="6525" y="3888"/>
                  </a:cubicBezTo>
                  <a:cubicBezTo>
                    <a:pt x="6905" y="2178"/>
                    <a:pt x="5860" y="500"/>
                    <a:pt x="4181" y="88"/>
                  </a:cubicBezTo>
                  <a:cubicBezTo>
                    <a:pt x="3934" y="29"/>
                    <a:pt x="3688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2"/>
            <p:cNvSpPr/>
            <p:nvPr/>
          </p:nvSpPr>
          <p:spPr>
            <a:xfrm>
              <a:off x="4402118" y="2750477"/>
              <a:ext cx="229217" cy="202062"/>
            </a:xfrm>
            <a:custGeom>
              <a:avLst/>
              <a:gdLst/>
              <a:ahLst/>
              <a:cxnLst/>
              <a:rect l="l" t="t" r="r" b="b"/>
              <a:pathLst>
                <a:path w="7158" h="6310" extrusionOk="0">
                  <a:moveTo>
                    <a:pt x="3584" y="1"/>
                  </a:moveTo>
                  <a:cubicBezTo>
                    <a:pt x="3182" y="1"/>
                    <a:pt x="2772" y="78"/>
                    <a:pt x="2376" y="241"/>
                  </a:cubicBezTo>
                  <a:cubicBezTo>
                    <a:pt x="761" y="906"/>
                    <a:pt x="1" y="2775"/>
                    <a:pt x="697" y="4358"/>
                  </a:cubicBezTo>
                  <a:cubicBezTo>
                    <a:pt x="1199" y="5577"/>
                    <a:pt x="2368" y="6309"/>
                    <a:pt x="3606" y="6309"/>
                  </a:cubicBezTo>
                  <a:cubicBezTo>
                    <a:pt x="4008" y="6309"/>
                    <a:pt x="4418" y="6232"/>
                    <a:pt x="4814" y="6068"/>
                  </a:cubicBezTo>
                  <a:cubicBezTo>
                    <a:pt x="6398" y="5403"/>
                    <a:pt x="7158" y="3567"/>
                    <a:pt x="6493" y="1952"/>
                  </a:cubicBezTo>
                  <a:cubicBezTo>
                    <a:pt x="5991" y="733"/>
                    <a:pt x="4822" y="1"/>
                    <a:pt x="3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2"/>
            <p:cNvSpPr/>
            <p:nvPr/>
          </p:nvSpPr>
          <p:spPr>
            <a:xfrm>
              <a:off x="6157559" y="2750829"/>
              <a:ext cx="222140" cy="201357"/>
            </a:xfrm>
            <a:custGeom>
              <a:avLst/>
              <a:gdLst/>
              <a:ahLst/>
              <a:cxnLst/>
              <a:rect l="l" t="t" r="r" b="b"/>
              <a:pathLst>
                <a:path w="6937" h="6288" extrusionOk="0">
                  <a:moveTo>
                    <a:pt x="3469" y="1"/>
                  </a:moveTo>
                  <a:cubicBezTo>
                    <a:pt x="2661" y="1"/>
                    <a:pt x="1854" y="310"/>
                    <a:pt x="1236" y="927"/>
                  </a:cubicBezTo>
                  <a:cubicBezTo>
                    <a:pt x="1" y="2131"/>
                    <a:pt x="1" y="4126"/>
                    <a:pt x="1236" y="5361"/>
                  </a:cubicBezTo>
                  <a:cubicBezTo>
                    <a:pt x="1854" y="5978"/>
                    <a:pt x="2661" y="6287"/>
                    <a:pt x="3469" y="6287"/>
                  </a:cubicBezTo>
                  <a:cubicBezTo>
                    <a:pt x="4276" y="6287"/>
                    <a:pt x="5084" y="5978"/>
                    <a:pt x="5701" y="5361"/>
                  </a:cubicBezTo>
                  <a:cubicBezTo>
                    <a:pt x="6936" y="4126"/>
                    <a:pt x="6936" y="2131"/>
                    <a:pt x="5701" y="927"/>
                  </a:cubicBezTo>
                  <a:cubicBezTo>
                    <a:pt x="5084" y="310"/>
                    <a:pt x="4276" y="1"/>
                    <a:pt x="3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7837972" y="2750637"/>
              <a:ext cx="221115" cy="202062"/>
            </a:xfrm>
            <a:custGeom>
              <a:avLst/>
              <a:gdLst/>
              <a:ahLst/>
              <a:cxnLst/>
              <a:rect l="l" t="t" r="r" b="b"/>
              <a:pathLst>
                <a:path w="6905" h="6310" extrusionOk="0">
                  <a:moveTo>
                    <a:pt x="3475" y="0"/>
                  </a:moveTo>
                  <a:cubicBezTo>
                    <a:pt x="2030" y="0"/>
                    <a:pt x="735" y="976"/>
                    <a:pt x="381" y="2422"/>
                  </a:cubicBezTo>
                  <a:cubicBezTo>
                    <a:pt x="1" y="4132"/>
                    <a:pt x="1046" y="5810"/>
                    <a:pt x="2724" y="6222"/>
                  </a:cubicBezTo>
                  <a:cubicBezTo>
                    <a:pt x="2971" y="6281"/>
                    <a:pt x="3218" y="6310"/>
                    <a:pt x="3460" y="6310"/>
                  </a:cubicBezTo>
                  <a:cubicBezTo>
                    <a:pt x="4893" y="6310"/>
                    <a:pt x="6172" y="5314"/>
                    <a:pt x="6524" y="3878"/>
                  </a:cubicBezTo>
                  <a:cubicBezTo>
                    <a:pt x="6904" y="2168"/>
                    <a:pt x="5859" y="490"/>
                    <a:pt x="4181" y="78"/>
                  </a:cubicBezTo>
                  <a:cubicBezTo>
                    <a:pt x="3944" y="25"/>
                    <a:pt x="3707" y="0"/>
                    <a:pt x="3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1132363" y="2750700"/>
              <a:ext cx="201300" cy="2013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2814763" y="2750700"/>
              <a:ext cx="201300" cy="201300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4416575" y="2751013"/>
              <a:ext cx="201300" cy="201300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6167975" y="2750688"/>
              <a:ext cx="201300" cy="201300"/>
            </a:xfrm>
            <a:prstGeom prst="ellipse">
              <a:avLst/>
            </a:prstGeom>
            <a:solidFill>
              <a:schemeClr val="accent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7847875" y="2750688"/>
              <a:ext cx="201300" cy="201300"/>
            </a:xfrm>
            <a:prstGeom prst="ellipse">
              <a:avLst/>
            </a:pr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8" name="Google Shape;2668;p32"/>
          <p:cNvSpPr/>
          <p:nvPr/>
        </p:nvSpPr>
        <p:spPr>
          <a:xfrm>
            <a:off x="702844" y="1255565"/>
            <a:ext cx="1012135" cy="1138304"/>
          </a:xfrm>
          <a:custGeom>
            <a:avLst/>
            <a:gdLst/>
            <a:ahLst/>
            <a:cxnLst/>
            <a:rect l="l" t="t" r="r" b="b"/>
            <a:pathLst>
              <a:path w="31607" h="35547" extrusionOk="0">
                <a:moveTo>
                  <a:pt x="16040" y="0"/>
                </a:moveTo>
                <a:cubicBezTo>
                  <a:pt x="12840" y="0"/>
                  <a:pt x="9641" y="969"/>
                  <a:pt x="6968" y="2833"/>
                </a:cubicBezTo>
                <a:cubicBezTo>
                  <a:pt x="2503" y="5968"/>
                  <a:pt x="1" y="11320"/>
                  <a:pt x="381" y="16735"/>
                </a:cubicBezTo>
                <a:cubicBezTo>
                  <a:pt x="761" y="22246"/>
                  <a:pt x="4149" y="27218"/>
                  <a:pt x="9090" y="29656"/>
                </a:cubicBezTo>
                <a:cubicBezTo>
                  <a:pt x="10325" y="30258"/>
                  <a:pt x="11592" y="30638"/>
                  <a:pt x="12922" y="30955"/>
                </a:cubicBezTo>
                <a:cubicBezTo>
                  <a:pt x="13365" y="31050"/>
                  <a:pt x="13650" y="31810"/>
                  <a:pt x="13872" y="32158"/>
                </a:cubicBezTo>
                <a:cubicBezTo>
                  <a:pt x="14568" y="33298"/>
                  <a:pt x="15265" y="34438"/>
                  <a:pt x="15962" y="35547"/>
                </a:cubicBezTo>
                <a:cubicBezTo>
                  <a:pt x="16595" y="34565"/>
                  <a:pt x="17197" y="33583"/>
                  <a:pt x="17799" y="32601"/>
                </a:cubicBezTo>
                <a:cubicBezTo>
                  <a:pt x="18084" y="32126"/>
                  <a:pt x="18369" y="31651"/>
                  <a:pt x="18654" y="31208"/>
                </a:cubicBezTo>
                <a:cubicBezTo>
                  <a:pt x="18780" y="31018"/>
                  <a:pt x="18844" y="30986"/>
                  <a:pt x="19065" y="30923"/>
                </a:cubicBezTo>
                <a:cubicBezTo>
                  <a:pt x="19604" y="30828"/>
                  <a:pt x="20142" y="30701"/>
                  <a:pt x="20649" y="30511"/>
                </a:cubicBezTo>
                <a:cubicBezTo>
                  <a:pt x="22739" y="29878"/>
                  <a:pt x="24703" y="28769"/>
                  <a:pt x="26349" y="27281"/>
                </a:cubicBezTo>
                <a:cubicBezTo>
                  <a:pt x="29675" y="24336"/>
                  <a:pt x="31575" y="20061"/>
                  <a:pt x="31606" y="15627"/>
                </a:cubicBezTo>
                <a:cubicBezTo>
                  <a:pt x="31606" y="14930"/>
                  <a:pt x="31543" y="14233"/>
                  <a:pt x="31448" y="13537"/>
                </a:cubicBezTo>
                <a:cubicBezTo>
                  <a:pt x="30783" y="8248"/>
                  <a:pt x="27268" y="3593"/>
                  <a:pt x="22422" y="1376"/>
                </a:cubicBezTo>
                <a:cubicBezTo>
                  <a:pt x="20406" y="451"/>
                  <a:pt x="18223" y="0"/>
                  <a:pt x="16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2"/>
          <p:cNvSpPr/>
          <p:nvPr/>
        </p:nvSpPr>
        <p:spPr>
          <a:xfrm>
            <a:off x="7390999" y="1252972"/>
            <a:ext cx="1006019" cy="1145957"/>
          </a:xfrm>
          <a:custGeom>
            <a:avLst/>
            <a:gdLst/>
            <a:ahLst/>
            <a:cxnLst/>
            <a:rect l="l" t="t" r="r" b="b"/>
            <a:pathLst>
              <a:path w="31416" h="35786" extrusionOk="0">
                <a:moveTo>
                  <a:pt x="15708" y="0"/>
                </a:moveTo>
                <a:cubicBezTo>
                  <a:pt x="7062" y="0"/>
                  <a:pt x="0" y="7031"/>
                  <a:pt x="0" y="15708"/>
                </a:cubicBezTo>
                <a:cubicBezTo>
                  <a:pt x="0" y="23245"/>
                  <a:pt x="5352" y="29737"/>
                  <a:pt x="12763" y="31131"/>
                </a:cubicBezTo>
                <a:lnTo>
                  <a:pt x="12826" y="31162"/>
                </a:lnTo>
                <a:lnTo>
                  <a:pt x="15708" y="35786"/>
                </a:lnTo>
                <a:lnTo>
                  <a:pt x="18590" y="31162"/>
                </a:lnTo>
                <a:lnTo>
                  <a:pt x="18685" y="31131"/>
                </a:lnTo>
                <a:cubicBezTo>
                  <a:pt x="26064" y="29706"/>
                  <a:pt x="31416" y="23245"/>
                  <a:pt x="31416" y="15708"/>
                </a:cubicBezTo>
                <a:cubicBezTo>
                  <a:pt x="31416" y="7031"/>
                  <a:pt x="24385" y="0"/>
                  <a:pt x="157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2"/>
          <p:cNvSpPr/>
          <p:nvPr/>
        </p:nvSpPr>
        <p:spPr>
          <a:xfrm>
            <a:off x="3986591" y="1255565"/>
            <a:ext cx="1012103" cy="1138304"/>
          </a:xfrm>
          <a:custGeom>
            <a:avLst/>
            <a:gdLst/>
            <a:ahLst/>
            <a:cxnLst/>
            <a:rect l="l" t="t" r="r" b="b"/>
            <a:pathLst>
              <a:path w="31606" h="35547" extrusionOk="0">
                <a:moveTo>
                  <a:pt x="16040" y="0"/>
                </a:moveTo>
                <a:cubicBezTo>
                  <a:pt x="12840" y="0"/>
                  <a:pt x="9641" y="969"/>
                  <a:pt x="6967" y="2833"/>
                </a:cubicBezTo>
                <a:cubicBezTo>
                  <a:pt x="2534" y="5968"/>
                  <a:pt x="0" y="11320"/>
                  <a:pt x="380" y="16735"/>
                </a:cubicBezTo>
                <a:cubicBezTo>
                  <a:pt x="760" y="22246"/>
                  <a:pt x="4149" y="27218"/>
                  <a:pt x="9089" y="29656"/>
                </a:cubicBezTo>
                <a:cubicBezTo>
                  <a:pt x="10324" y="30258"/>
                  <a:pt x="11591" y="30638"/>
                  <a:pt x="12921" y="30955"/>
                </a:cubicBezTo>
                <a:cubicBezTo>
                  <a:pt x="13396" y="31050"/>
                  <a:pt x="13650" y="31810"/>
                  <a:pt x="13871" y="32158"/>
                </a:cubicBezTo>
                <a:cubicBezTo>
                  <a:pt x="14568" y="33298"/>
                  <a:pt x="15265" y="34438"/>
                  <a:pt x="15961" y="35547"/>
                </a:cubicBezTo>
                <a:cubicBezTo>
                  <a:pt x="16595" y="34565"/>
                  <a:pt x="17196" y="33583"/>
                  <a:pt x="17798" y="32601"/>
                </a:cubicBezTo>
                <a:cubicBezTo>
                  <a:pt x="18083" y="32126"/>
                  <a:pt x="18368" y="31651"/>
                  <a:pt x="18653" y="31208"/>
                </a:cubicBezTo>
                <a:cubicBezTo>
                  <a:pt x="18780" y="31018"/>
                  <a:pt x="18843" y="30986"/>
                  <a:pt x="19065" y="30923"/>
                </a:cubicBezTo>
                <a:cubicBezTo>
                  <a:pt x="19603" y="30828"/>
                  <a:pt x="20142" y="30701"/>
                  <a:pt x="20648" y="30511"/>
                </a:cubicBezTo>
                <a:cubicBezTo>
                  <a:pt x="22770" y="29878"/>
                  <a:pt x="24702" y="28769"/>
                  <a:pt x="26349" y="27281"/>
                </a:cubicBezTo>
                <a:cubicBezTo>
                  <a:pt x="29674" y="24336"/>
                  <a:pt x="31574" y="20061"/>
                  <a:pt x="31606" y="15627"/>
                </a:cubicBezTo>
                <a:cubicBezTo>
                  <a:pt x="31606" y="14930"/>
                  <a:pt x="31543" y="14233"/>
                  <a:pt x="31479" y="13537"/>
                </a:cubicBezTo>
                <a:cubicBezTo>
                  <a:pt x="30782" y="8248"/>
                  <a:pt x="27267" y="3593"/>
                  <a:pt x="22422" y="1376"/>
                </a:cubicBezTo>
                <a:cubicBezTo>
                  <a:pt x="20405" y="451"/>
                  <a:pt x="18222" y="0"/>
                  <a:pt x="160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2"/>
          <p:cNvSpPr/>
          <p:nvPr/>
        </p:nvSpPr>
        <p:spPr>
          <a:xfrm>
            <a:off x="5746067" y="1252972"/>
            <a:ext cx="1007076" cy="1145957"/>
          </a:xfrm>
          <a:custGeom>
            <a:avLst/>
            <a:gdLst/>
            <a:ahLst/>
            <a:cxnLst/>
            <a:rect l="l" t="t" r="r" b="b"/>
            <a:pathLst>
              <a:path w="31449" h="35786" extrusionOk="0">
                <a:moveTo>
                  <a:pt x="15741" y="0"/>
                </a:moveTo>
                <a:cubicBezTo>
                  <a:pt x="7063" y="0"/>
                  <a:pt x="1" y="7031"/>
                  <a:pt x="1" y="15708"/>
                </a:cubicBezTo>
                <a:cubicBezTo>
                  <a:pt x="1" y="23245"/>
                  <a:pt x="5385" y="29737"/>
                  <a:pt x="12764" y="31131"/>
                </a:cubicBezTo>
                <a:lnTo>
                  <a:pt x="12859" y="31162"/>
                </a:lnTo>
                <a:lnTo>
                  <a:pt x="15741" y="35786"/>
                </a:lnTo>
                <a:lnTo>
                  <a:pt x="18622" y="31162"/>
                </a:lnTo>
                <a:lnTo>
                  <a:pt x="18686" y="31131"/>
                </a:lnTo>
                <a:cubicBezTo>
                  <a:pt x="26065" y="29706"/>
                  <a:pt x="31448" y="23245"/>
                  <a:pt x="31448" y="15708"/>
                </a:cubicBezTo>
                <a:cubicBezTo>
                  <a:pt x="31448" y="7031"/>
                  <a:pt x="24386" y="0"/>
                  <a:pt x="157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2"/>
          <p:cNvSpPr/>
          <p:nvPr/>
        </p:nvSpPr>
        <p:spPr>
          <a:xfrm>
            <a:off x="2378197" y="1255565"/>
            <a:ext cx="1011110" cy="1138304"/>
          </a:xfrm>
          <a:custGeom>
            <a:avLst/>
            <a:gdLst/>
            <a:ahLst/>
            <a:cxnLst/>
            <a:rect l="l" t="t" r="r" b="b"/>
            <a:pathLst>
              <a:path w="31575" h="35547" extrusionOk="0">
                <a:moveTo>
                  <a:pt x="16017" y="0"/>
                </a:moveTo>
                <a:cubicBezTo>
                  <a:pt x="12813" y="0"/>
                  <a:pt x="9622" y="969"/>
                  <a:pt x="6967" y="2833"/>
                </a:cubicBezTo>
                <a:cubicBezTo>
                  <a:pt x="2502" y="5968"/>
                  <a:pt x="0" y="11320"/>
                  <a:pt x="380" y="16735"/>
                </a:cubicBezTo>
                <a:cubicBezTo>
                  <a:pt x="760" y="22246"/>
                  <a:pt x="4149" y="27218"/>
                  <a:pt x="9089" y="29656"/>
                </a:cubicBezTo>
                <a:cubicBezTo>
                  <a:pt x="10324" y="30258"/>
                  <a:pt x="11591" y="30638"/>
                  <a:pt x="12921" y="30955"/>
                </a:cubicBezTo>
                <a:cubicBezTo>
                  <a:pt x="13364" y="31050"/>
                  <a:pt x="13649" y="31810"/>
                  <a:pt x="13871" y="32158"/>
                </a:cubicBezTo>
                <a:cubicBezTo>
                  <a:pt x="14568" y="33298"/>
                  <a:pt x="15265" y="34438"/>
                  <a:pt x="15961" y="35547"/>
                </a:cubicBezTo>
                <a:cubicBezTo>
                  <a:pt x="16563" y="34565"/>
                  <a:pt x="17196" y="33583"/>
                  <a:pt x="17798" y="32601"/>
                </a:cubicBezTo>
                <a:cubicBezTo>
                  <a:pt x="18083" y="32126"/>
                  <a:pt x="18368" y="31651"/>
                  <a:pt x="18653" y="31208"/>
                </a:cubicBezTo>
                <a:cubicBezTo>
                  <a:pt x="18780" y="31018"/>
                  <a:pt x="18843" y="30986"/>
                  <a:pt x="19065" y="30923"/>
                </a:cubicBezTo>
                <a:cubicBezTo>
                  <a:pt x="19603" y="30828"/>
                  <a:pt x="20110" y="30701"/>
                  <a:pt x="20648" y="30511"/>
                </a:cubicBezTo>
                <a:cubicBezTo>
                  <a:pt x="22738" y="29878"/>
                  <a:pt x="24702" y="28769"/>
                  <a:pt x="26349" y="27281"/>
                </a:cubicBezTo>
                <a:cubicBezTo>
                  <a:pt x="29674" y="24336"/>
                  <a:pt x="31574" y="20061"/>
                  <a:pt x="31574" y="15627"/>
                </a:cubicBezTo>
                <a:cubicBezTo>
                  <a:pt x="31574" y="14930"/>
                  <a:pt x="31542" y="14233"/>
                  <a:pt x="31447" y="13537"/>
                </a:cubicBezTo>
                <a:cubicBezTo>
                  <a:pt x="30751" y="8248"/>
                  <a:pt x="27267" y="3593"/>
                  <a:pt x="22422" y="1376"/>
                </a:cubicBezTo>
                <a:cubicBezTo>
                  <a:pt x="20392" y="451"/>
                  <a:pt x="18202" y="0"/>
                  <a:pt x="16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2"/>
          <p:cNvSpPr/>
          <p:nvPr/>
        </p:nvSpPr>
        <p:spPr>
          <a:xfrm>
            <a:off x="7783899" y="1317338"/>
            <a:ext cx="220231" cy="868672"/>
          </a:xfrm>
          <a:custGeom>
            <a:avLst/>
            <a:gdLst/>
            <a:ahLst/>
            <a:cxnLst/>
            <a:rect l="l" t="t" r="r" b="b"/>
            <a:pathLst>
              <a:path w="2556" h="10143" extrusionOk="0">
                <a:moveTo>
                  <a:pt x="830" y="2479"/>
                </a:moveTo>
                <a:lnTo>
                  <a:pt x="830" y="3101"/>
                </a:lnTo>
                <a:lnTo>
                  <a:pt x="317" y="3101"/>
                </a:lnTo>
                <a:lnTo>
                  <a:pt x="317" y="2479"/>
                </a:lnTo>
                <a:close/>
                <a:moveTo>
                  <a:pt x="1518" y="2479"/>
                </a:moveTo>
                <a:lnTo>
                  <a:pt x="1518" y="3101"/>
                </a:lnTo>
                <a:lnTo>
                  <a:pt x="994" y="3101"/>
                </a:lnTo>
                <a:lnTo>
                  <a:pt x="994" y="2479"/>
                </a:lnTo>
                <a:close/>
                <a:moveTo>
                  <a:pt x="2195" y="2479"/>
                </a:moveTo>
                <a:lnTo>
                  <a:pt x="2195" y="3101"/>
                </a:lnTo>
                <a:lnTo>
                  <a:pt x="1682" y="3101"/>
                </a:lnTo>
                <a:lnTo>
                  <a:pt x="1682" y="2479"/>
                </a:lnTo>
                <a:close/>
                <a:moveTo>
                  <a:pt x="830" y="3297"/>
                </a:moveTo>
                <a:lnTo>
                  <a:pt x="830" y="3920"/>
                </a:lnTo>
                <a:lnTo>
                  <a:pt x="317" y="3920"/>
                </a:lnTo>
                <a:lnTo>
                  <a:pt x="317" y="3297"/>
                </a:lnTo>
                <a:close/>
                <a:moveTo>
                  <a:pt x="1518" y="3297"/>
                </a:moveTo>
                <a:lnTo>
                  <a:pt x="1518" y="3920"/>
                </a:lnTo>
                <a:lnTo>
                  <a:pt x="994" y="3920"/>
                </a:lnTo>
                <a:lnTo>
                  <a:pt x="994" y="3297"/>
                </a:lnTo>
                <a:close/>
                <a:moveTo>
                  <a:pt x="2195" y="3297"/>
                </a:moveTo>
                <a:lnTo>
                  <a:pt x="2195" y="3920"/>
                </a:lnTo>
                <a:lnTo>
                  <a:pt x="1682" y="3920"/>
                </a:lnTo>
                <a:lnTo>
                  <a:pt x="1682" y="3297"/>
                </a:lnTo>
                <a:close/>
                <a:moveTo>
                  <a:pt x="830" y="4116"/>
                </a:moveTo>
                <a:lnTo>
                  <a:pt x="830" y="4738"/>
                </a:lnTo>
                <a:lnTo>
                  <a:pt x="317" y="4738"/>
                </a:lnTo>
                <a:lnTo>
                  <a:pt x="317" y="4116"/>
                </a:lnTo>
                <a:close/>
                <a:moveTo>
                  <a:pt x="1518" y="4116"/>
                </a:moveTo>
                <a:lnTo>
                  <a:pt x="1518" y="4738"/>
                </a:lnTo>
                <a:lnTo>
                  <a:pt x="994" y="4738"/>
                </a:lnTo>
                <a:lnTo>
                  <a:pt x="994" y="4116"/>
                </a:lnTo>
                <a:close/>
                <a:moveTo>
                  <a:pt x="2195" y="4116"/>
                </a:moveTo>
                <a:lnTo>
                  <a:pt x="2195" y="4738"/>
                </a:lnTo>
                <a:lnTo>
                  <a:pt x="1682" y="4738"/>
                </a:lnTo>
                <a:lnTo>
                  <a:pt x="1682" y="4116"/>
                </a:lnTo>
                <a:close/>
                <a:moveTo>
                  <a:pt x="830" y="4935"/>
                </a:moveTo>
                <a:lnTo>
                  <a:pt x="830" y="5557"/>
                </a:lnTo>
                <a:lnTo>
                  <a:pt x="317" y="5557"/>
                </a:lnTo>
                <a:lnTo>
                  <a:pt x="317" y="4935"/>
                </a:lnTo>
                <a:close/>
                <a:moveTo>
                  <a:pt x="1518" y="4935"/>
                </a:moveTo>
                <a:lnTo>
                  <a:pt x="1518" y="5557"/>
                </a:lnTo>
                <a:lnTo>
                  <a:pt x="994" y="5557"/>
                </a:lnTo>
                <a:lnTo>
                  <a:pt x="994" y="4935"/>
                </a:lnTo>
                <a:close/>
                <a:moveTo>
                  <a:pt x="2195" y="4935"/>
                </a:moveTo>
                <a:lnTo>
                  <a:pt x="2195" y="5557"/>
                </a:lnTo>
                <a:lnTo>
                  <a:pt x="1682" y="5557"/>
                </a:lnTo>
                <a:lnTo>
                  <a:pt x="1682" y="4935"/>
                </a:lnTo>
                <a:close/>
                <a:moveTo>
                  <a:pt x="830" y="5754"/>
                </a:moveTo>
                <a:lnTo>
                  <a:pt x="830" y="6376"/>
                </a:lnTo>
                <a:lnTo>
                  <a:pt x="317" y="6376"/>
                </a:lnTo>
                <a:lnTo>
                  <a:pt x="317" y="5754"/>
                </a:lnTo>
                <a:close/>
                <a:moveTo>
                  <a:pt x="1518" y="5754"/>
                </a:moveTo>
                <a:lnTo>
                  <a:pt x="1518" y="6376"/>
                </a:lnTo>
                <a:lnTo>
                  <a:pt x="994" y="6376"/>
                </a:lnTo>
                <a:lnTo>
                  <a:pt x="994" y="5754"/>
                </a:lnTo>
                <a:close/>
                <a:moveTo>
                  <a:pt x="2195" y="5754"/>
                </a:moveTo>
                <a:lnTo>
                  <a:pt x="2195" y="6376"/>
                </a:lnTo>
                <a:lnTo>
                  <a:pt x="1682" y="6376"/>
                </a:lnTo>
                <a:lnTo>
                  <a:pt x="1682" y="5754"/>
                </a:lnTo>
                <a:close/>
                <a:moveTo>
                  <a:pt x="830" y="6573"/>
                </a:moveTo>
                <a:lnTo>
                  <a:pt x="830" y="7195"/>
                </a:lnTo>
                <a:lnTo>
                  <a:pt x="317" y="7195"/>
                </a:lnTo>
                <a:lnTo>
                  <a:pt x="317" y="6573"/>
                </a:lnTo>
                <a:close/>
                <a:moveTo>
                  <a:pt x="1518" y="6573"/>
                </a:moveTo>
                <a:lnTo>
                  <a:pt x="1518" y="7195"/>
                </a:lnTo>
                <a:lnTo>
                  <a:pt x="994" y="7195"/>
                </a:lnTo>
                <a:lnTo>
                  <a:pt x="994" y="6573"/>
                </a:lnTo>
                <a:close/>
                <a:moveTo>
                  <a:pt x="2195" y="6573"/>
                </a:moveTo>
                <a:lnTo>
                  <a:pt x="2195" y="7195"/>
                </a:lnTo>
                <a:lnTo>
                  <a:pt x="1682" y="7195"/>
                </a:lnTo>
                <a:lnTo>
                  <a:pt x="1682" y="6573"/>
                </a:lnTo>
                <a:close/>
                <a:moveTo>
                  <a:pt x="830" y="7391"/>
                </a:moveTo>
                <a:lnTo>
                  <a:pt x="830" y="8014"/>
                </a:lnTo>
                <a:lnTo>
                  <a:pt x="317" y="8014"/>
                </a:lnTo>
                <a:lnTo>
                  <a:pt x="317" y="7391"/>
                </a:lnTo>
                <a:close/>
                <a:moveTo>
                  <a:pt x="1518" y="7391"/>
                </a:moveTo>
                <a:lnTo>
                  <a:pt x="1518" y="8014"/>
                </a:lnTo>
                <a:lnTo>
                  <a:pt x="994" y="8014"/>
                </a:lnTo>
                <a:lnTo>
                  <a:pt x="994" y="7391"/>
                </a:lnTo>
                <a:close/>
                <a:moveTo>
                  <a:pt x="2195" y="7391"/>
                </a:moveTo>
                <a:lnTo>
                  <a:pt x="2195" y="8014"/>
                </a:lnTo>
                <a:lnTo>
                  <a:pt x="1682" y="8014"/>
                </a:lnTo>
                <a:lnTo>
                  <a:pt x="1682" y="7391"/>
                </a:lnTo>
                <a:close/>
                <a:moveTo>
                  <a:pt x="830" y="8210"/>
                </a:moveTo>
                <a:lnTo>
                  <a:pt x="830" y="8833"/>
                </a:lnTo>
                <a:lnTo>
                  <a:pt x="317" y="8833"/>
                </a:lnTo>
                <a:lnTo>
                  <a:pt x="317" y="8210"/>
                </a:lnTo>
                <a:close/>
                <a:moveTo>
                  <a:pt x="1518" y="8210"/>
                </a:moveTo>
                <a:lnTo>
                  <a:pt x="1518" y="8833"/>
                </a:lnTo>
                <a:lnTo>
                  <a:pt x="994" y="8833"/>
                </a:lnTo>
                <a:lnTo>
                  <a:pt x="994" y="8210"/>
                </a:lnTo>
                <a:close/>
                <a:moveTo>
                  <a:pt x="2195" y="8210"/>
                </a:moveTo>
                <a:lnTo>
                  <a:pt x="2195" y="8833"/>
                </a:lnTo>
                <a:lnTo>
                  <a:pt x="1682" y="8833"/>
                </a:lnTo>
                <a:lnTo>
                  <a:pt x="1682" y="8210"/>
                </a:lnTo>
                <a:close/>
                <a:moveTo>
                  <a:pt x="1136" y="0"/>
                </a:moveTo>
                <a:lnTo>
                  <a:pt x="1136" y="1125"/>
                </a:lnTo>
                <a:cubicBezTo>
                  <a:pt x="601" y="1157"/>
                  <a:pt x="175" y="1540"/>
                  <a:pt x="175" y="2020"/>
                </a:cubicBezTo>
                <a:lnTo>
                  <a:pt x="1" y="2020"/>
                </a:lnTo>
                <a:lnTo>
                  <a:pt x="1" y="10143"/>
                </a:lnTo>
                <a:lnTo>
                  <a:pt x="2555" y="10143"/>
                </a:lnTo>
                <a:lnTo>
                  <a:pt x="2555" y="2020"/>
                </a:lnTo>
                <a:lnTo>
                  <a:pt x="2239" y="2020"/>
                </a:lnTo>
                <a:cubicBezTo>
                  <a:pt x="2239" y="1540"/>
                  <a:pt x="1835" y="1157"/>
                  <a:pt x="1311" y="1125"/>
                </a:cubicBezTo>
                <a:lnTo>
                  <a:pt x="13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2"/>
          <p:cNvSpPr/>
          <p:nvPr/>
        </p:nvSpPr>
        <p:spPr>
          <a:xfrm>
            <a:off x="4400227" y="1317837"/>
            <a:ext cx="184826" cy="868690"/>
          </a:xfrm>
          <a:custGeom>
            <a:avLst/>
            <a:gdLst/>
            <a:ahLst/>
            <a:cxnLst/>
            <a:rect l="l" t="t" r="r" b="b"/>
            <a:pathLst>
              <a:path w="1715" h="8276" extrusionOk="0">
                <a:moveTo>
                  <a:pt x="721" y="1911"/>
                </a:moveTo>
                <a:lnTo>
                  <a:pt x="721" y="2369"/>
                </a:lnTo>
                <a:lnTo>
                  <a:pt x="230" y="2369"/>
                </a:lnTo>
                <a:lnTo>
                  <a:pt x="230" y="1911"/>
                </a:lnTo>
                <a:close/>
                <a:moveTo>
                  <a:pt x="1452" y="1911"/>
                </a:moveTo>
                <a:lnTo>
                  <a:pt x="1452" y="2369"/>
                </a:lnTo>
                <a:lnTo>
                  <a:pt x="961" y="2369"/>
                </a:lnTo>
                <a:lnTo>
                  <a:pt x="961" y="1911"/>
                </a:lnTo>
                <a:close/>
                <a:moveTo>
                  <a:pt x="721" y="2730"/>
                </a:moveTo>
                <a:lnTo>
                  <a:pt x="721" y="3188"/>
                </a:lnTo>
                <a:lnTo>
                  <a:pt x="230" y="3188"/>
                </a:lnTo>
                <a:lnTo>
                  <a:pt x="230" y="2730"/>
                </a:lnTo>
                <a:close/>
                <a:moveTo>
                  <a:pt x="1452" y="2730"/>
                </a:moveTo>
                <a:lnTo>
                  <a:pt x="1452" y="3188"/>
                </a:lnTo>
                <a:lnTo>
                  <a:pt x="961" y="3188"/>
                </a:lnTo>
                <a:lnTo>
                  <a:pt x="961" y="2730"/>
                </a:lnTo>
                <a:close/>
                <a:moveTo>
                  <a:pt x="721" y="3538"/>
                </a:moveTo>
                <a:lnTo>
                  <a:pt x="721" y="3985"/>
                </a:lnTo>
                <a:lnTo>
                  <a:pt x="230" y="3985"/>
                </a:lnTo>
                <a:lnTo>
                  <a:pt x="230" y="3538"/>
                </a:lnTo>
                <a:close/>
                <a:moveTo>
                  <a:pt x="1452" y="3538"/>
                </a:moveTo>
                <a:lnTo>
                  <a:pt x="1452" y="3985"/>
                </a:lnTo>
                <a:lnTo>
                  <a:pt x="961" y="3985"/>
                </a:lnTo>
                <a:lnTo>
                  <a:pt x="961" y="3538"/>
                </a:lnTo>
                <a:close/>
                <a:moveTo>
                  <a:pt x="721" y="4356"/>
                </a:moveTo>
                <a:lnTo>
                  <a:pt x="721" y="4804"/>
                </a:lnTo>
                <a:lnTo>
                  <a:pt x="230" y="4804"/>
                </a:lnTo>
                <a:lnTo>
                  <a:pt x="230" y="4356"/>
                </a:lnTo>
                <a:close/>
                <a:moveTo>
                  <a:pt x="1452" y="4356"/>
                </a:moveTo>
                <a:lnTo>
                  <a:pt x="1452" y="4804"/>
                </a:lnTo>
                <a:lnTo>
                  <a:pt x="961" y="4804"/>
                </a:lnTo>
                <a:lnTo>
                  <a:pt x="961" y="4356"/>
                </a:lnTo>
                <a:close/>
                <a:moveTo>
                  <a:pt x="721" y="5175"/>
                </a:moveTo>
                <a:lnTo>
                  <a:pt x="721" y="5623"/>
                </a:lnTo>
                <a:lnTo>
                  <a:pt x="230" y="5623"/>
                </a:lnTo>
                <a:lnTo>
                  <a:pt x="230" y="5175"/>
                </a:lnTo>
                <a:close/>
                <a:moveTo>
                  <a:pt x="1452" y="5175"/>
                </a:moveTo>
                <a:lnTo>
                  <a:pt x="1452" y="5623"/>
                </a:lnTo>
                <a:lnTo>
                  <a:pt x="961" y="5623"/>
                </a:lnTo>
                <a:lnTo>
                  <a:pt x="961" y="5175"/>
                </a:lnTo>
                <a:close/>
                <a:moveTo>
                  <a:pt x="721" y="5983"/>
                </a:moveTo>
                <a:lnTo>
                  <a:pt x="721" y="6431"/>
                </a:lnTo>
                <a:lnTo>
                  <a:pt x="230" y="6431"/>
                </a:lnTo>
                <a:lnTo>
                  <a:pt x="230" y="5983"/>
                </a:lnTo>
                <a:close/>
                <a:moveTo>
                  <a:pt x="1452" y="5983"/>
                </a:moveTo>
                <a:lnTo>
                  <a:pt x="1452" y="6431"/>
                </a:lnTo>
                <a:lnTo>
                  <a:pt x="961" y="6431"/>
                </a:lnTo>
                <a:lnTo>
                  <a:pt x="961" y="5983"/>
                </a:lnTo>
                <a:close/>
                <a:moveTo>
                  <a:pt x="721" y="6802"/>
                </a:moveTo>
                <a:lnTo>
                  <a:pt x="721" y="7250"/>
                </a:lnTo>
                <a:lnTo>
                  <a:pt x="230" y="7250"/>
                </a:lnTo>
                <a:lnTo>
                  <a:pt x="230" y="6802"/>
                </a:lnTo>
                <a:close/>
                <a:moveTo>
                  <a:pt x="1452" y="6802"/>
                </a:moveTo>
                <a:lnTo>
                  <a:pt x="1452" y="7250"/>
                </a:lnTo>
                <a:lnTo>
                  <a:pt x="961" y="7250"/>
                </a:lnTo>
                <a:lnTo>
                  <a:pt x="961" y="6802"/>
                </a:lnTo>
                <a:close/>
                <a:moveTo>
                  <a:pt x="721" y="7621"/>
                </a:moveTo>
                <a:lnTo>
                  <a:pt x="721" y="8068"/>
                </a:lnTo>
                <a:lnTo>
                  <a:pt x="230" y="8068"/>
                </a:lnTo>
                <a:lnTo>
                  <a:pt x="230" y="7621"/>
                </a:lnTo>
                <a:close/>
                <a:moveTo>
                  <a:pt x="1452" y="7621"/>
                </a:moveTo>
                <a:lnTo>
                  <a:pt x="1452" y="8068"/>
                </a:lnTo>
                <a:lnTo>
                  <a:pt x="961" y="8068"/>
                </a:lnTo>
                <a:lnTo>
                  <a:pt x="961" y="7621"/>
                </a:lnTo>
                <a:close/>
                <a:moveTo>
                  <a:pt x="1714" y="0"/>
                </a:moveTo>
                <a:lnTo>
                  <a:pt x="0" y="1583"/>
                </a:lnTo>
                <a:lnTo>
                  <a:pt x="0" y="8276"/>
                </a:lnTo>
                <a:lnTo>
                  <a:pt x="1714" y="8243"/>
                </a:lnTo>
                <a:lnTo>
                  <a:pt x="17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2"/>
          <p:cNvSpPr/>
          <p:nvPr/>
        </p:nvSpPr>
        <p:spPr>
          <a:xfrm>
            <a:off x="6086742" y="1317842"/>
            <a:ext cx="325755" cy="868674"/>
          </a:xfrm>
          <a:custGeom>
            <a:avLst/>
            <a:gdLst/>
            <a:ahLst/>
            <a:cxnLst/>
            <a:rect l="l" t="t" r="r" b="b"/>
            <a:pathLst>
              <a:path w="3036" h="8047" extrusionOk="0">
                <a:moveTo>
                  <a:pt x="1114" y="1245"/>
                </a:moveTo>
                <a:lnTo>
                  <a:pt x="1114" y="2009"/>
                </a:lnTo>
                <a:lnTo>
                  <a:pt x="819" y="2009"/>
                </a:lnTo>
                <a:lnTo>
                  <a:pt x="819" y="1245"/>
                </a:lnTo>
                <a:close/>
                <a:moveTo>
                  <a:pt x="1649" y="1245"/>
                </a:moveTo>
                <a:lnTo>
                  <a:pt x="1649" y="2009"/>
                </a:lnTo>
                <a:lnTo>
                  <a:pt x="1343" y="2009"/>
                </a:lnTo>
                <a:lnTo>
                  <a:pt x="1343" y="1245"/>
                </a:lnTo>
                <a:close/>
                <a:moveTo>
                  <a:pt x="2184" y="1245"/>
                </a:moveTo>
                <a:lnTo>
                  <a:pt x="2184" y="2009"/>
                </a:lnTo>
                <a:lnTo>
                  <a:pt x="1878" y="2009"/>
                </a:lnTo>
                <a:lnTo>
                  <a:pt x="1878" y="1245"/>
                </a:lnTo>
                <a:close/>
                <a:moveTo>
                  <a:pt x="863" y="2391"/>
                </a:moveTo>
                <a:lnTo>
                  <a:pt x="863" y="3156"/>
                </a:lnTo>
                <a:lnTo>
                  <a:pt x="557" y="3156"/>
                </a:lnTo>
                <a:lnTo>
                  <a:pt x="557" y="2391"/>
                </a:lnTo>
                <a:close/>
                <a:moveTo>
                  <a:pt x="1387" y="2391"/>
                </a:moveTo>
                <a:lnTo>
                  <a:pt x="1387" y="3156"/>
                </a:lnTo>
                <a:lnTo>
                  <a:pt x="1092" y="3156"/>
                </a:lnTo>
                <a:lnTo>
                  <a:pt x="1092" y="2391"/>
                </a:lnTo>
                <a:close/>
                <a:moveTo>
                  <a:pt x="1933" y="2391"/>
                </a:moveTo>
                <a:lnTo>
                  <a:pt x="1933" y="3156"/>
                </a:lnTo>
                <a:lnTo>
                  <a:pt x="1638" y="3156"/>
                </a:lnTo>
                <a:lnTo>
                  <a:pt x="1638" y="2391"/>
                </a:lnTo>
                <a:close/>
                <a:moveTo>
                  <a:pt x="2468" y="2391"/>
                </a:moveTo>
                <a:lnTo>
                  <a:pt x="2468" y="3156"/>
                </a:lnTo>
                <a:lnTo>
                  <a:pt x="2173" y="3156"/>
                </a:lnTo>
                <a:lnTo>
                  <a:pt x="2173" y="2391"/>
                </a:lnTo>
                <a:close/>
                <a:moveTo>
                  <a:pt x="623" y="3505"/>
                </a:moveTo>
                <a:lnTo>
                  <a:pt x="623" y="4269"/>
                </a:lnTo>
                <a:lnTo>
                  <a:pt x="328" y="4269"/>
                </a:lnTo>
                <a:lnTo>
                  <a:pt x="328" y="3505"/>
                </a:lnTo>
                <a:close/>
                <a:moveTo>
                  <a:pt x="1158" y="3505"/>
                </a:moveTo>
                <a:lnTo>
                  <a:pt x="1158" y="4269"/>
                </a:lnTo>
                <a:lnTo>
                  <a:pt x="863" y="4269"/>
                </a:lnTo>
                <a:lnTo>
                  <a:pt x="863" y="3505"/>
                </a:lnTo>
                <a:close/>
                <a:moveTo>
                  <a:pt x="1704" y="3505"/>
                </a:moveTo>
                <a:lnTo>
                  <a:pt x="1704" y="4269"/>
                </a:lnTo>
                <a:lnTo>
                  <a:pt x="1409" y="4269"/>
                </a:lnTo>
                <a:lnTo>
                  <a:pt x="1409" y="3505"/>
                </a:lnTo>
                <a:close/>
                <a:moveTo>
                  <a:pt x="2239" y="3505"/>
                </a:moveTo>
                <a:lnTo>
                  <a:pt x="2239" y="4269"/>
                </a:lnTo>
                <a:lnTo>
                  <a:pt x="1933" y="4269"/>
                </a:lnTo>
                <a:lnTo>
                  <a:pt x="1933" y="3505"/>
                </a:lnTo>
                <a:close/>
                <a:moveTo>
                  <a:pt x="2774" y="3505"/>
                </a:moveTo>
                <a:lnTo>
                  <a:pt x="2774" y="4269"/>
                </a:lnTo>
                <a:lnTo>
                  <a:pt x="2468" y="4269"/>
                </a:lnTo>
                <a:lnTo>
                  <a:pt x="2468" y="3505"/>
                </a:lnTo>
                <a:close/>
                <a:moveTo>
                  <a:pt x="623" y="4575"/>
                </a:moveTo>
                <a:lnTo>
                  <a:pt x="623" y="5339"/>
                </a:lnTo>
                <a:lnTo>
                  <a:pt x="328" y="5339"/>
                </a:lnTo>
                <a:lnTo>
                  <a:pt x="328" y="4575"/>
                </a:lnTo>
                <a:close/>
                <a:moveTo>
                  <a:pt x="1158" y="4575"/>
                </a:moveTo>
                <a:lnTo>
                  <a:pt x="1158" y="5339"/>
                </a:lnTo>
                <a:lnTo>
                  <a:pt x="863" y="5339"/>
                </a:lnTo>
                <a:lnTo>
                  <a:pt x="863" y="4575"/>
                </a:lnTo>
                <a:close/>
                <a:moveTo>
                  <a:pt x="1704" y="4575"/>
                </a:moveTo>
                <a:lnTo>
                  <a:pt x="1704" y="5339"/>
                </a:lnTo>
                <a:lnTo>
                  <a:pt x="1409" y="5339"/>
                </a:lnTo>
                <a:lnTo>
                  <a:pt x="1409" y="4575"/>
                </a:lnTo>
                <a:close/>
                <a:moveTo>
                  <a:pt x="2239" y="4575"/>
                </a:moveTo>
                <a:lnTo>
                  <a:pt x="2239" y="5339"/>
                </a:lnTo>
                <a:lnTo>
                  <a:pt x="1933" y="5339"/>
                </a:lnTo>
                <a:lnTo>
                  <a:pt x="1933" y="4575"/>
                </a:lnTo>
                <a:close/>
                <a:moveTo>
                  <a:pt x="2774" y="4575"/>
                </a:moveTo>
                <a:lnTo>
                  <a:pt x="2774" y="5339"/>
                </a:lnTo>
                <a:lnTo>
                  <a:pt x="2468" y="5339"/>
                </a:lnTo>
                <a:lnTo>
                  <a:pt x="2468" y="4575"/>
                </a:lnTo>
                <a:close/>
                <a:moveTo>
                  <a:pt x="623" y="5645"/>
                </a:moveTo>
                <a:lnTo>
                  <a:pt x="623" y="6409"/>
                </a:lnTo>
                <a:lnTo>
                  <a:pt x="328" y="6409"/>
                </a:lnTo>
                <a:lnTo>
                  <a:pt x="328" y="5645"/>
                </a:lnTo>
                <a:close/>
                <a:moveTo>
                  <a:pt x="1158" y="5645"/>
                </a:moveTo>
                <a:lnTo>
                  <a:pt x="1158" y="6409"/>
                </a:lnTo>
                <a:lnTo>
                  <a:pt x="863" y="6409"/>
                </a:lnTo>
                <a:lnTo>
                  <a:pt x="863" y="5645"/>
                </a:lnTo>
                <a:close/>
                <a:moveTo>
                  <a:pt x="1704" y="5645"/>
                </a:moveTo>
                <a:lnTo>
                  <a:pt x="1704" y="6409"/>
                </a:lnTo>
                <a:lnTo>
                  <a:pt x="1409" y="6409"/>
                </a:lnTo>
                <a:lnTo>
                  <a:pt x="1409" y="5645"/>
                </a:lnTo>
                <a:close/>
                <a:moveTo>
                  <a:pt x="2239" y="5645"/>
                </a:moveTo>
                <a:lnTo>
                  <a:pt x="2239" y="6409"/>
                </a:lnTo>
                <a:lnTo>
                  <a:pt x="1933" y="6409"/>
                </a:lnTo>
                <a:lnTo>
                  <a:pt x="1933" y="5645"/>
                </a:lnTo>
                <a:close/>
                <a:moveTo>
                  <a:pt x="2774" y="5645"/>
                </a:moveTo>
                <a:lnTo>
                  <a:pt x="2774" y="6409"/>
                </a:lnTo>
                <a:lnTo>
                  <a:pt x="2468" y="6409"/>
                </a:lnTo>
                <a:lnTo>
                  <a:pt x="2468" y="5645"/>
                </a:lnTo>
                <a:close/>
                <a:moveTo>
                  <a:pt x="623" y="6715"/>
                </a:moveTo>
                <a:lnTo>
                  <a:pt x="623" y="7479"/>
                </a:lnTo>
                <a:lnTo>
                  <a:pt x="328" y="7479"/>
                </a:lnTo>
                <a:lnTo>
                  <a:pt x="328" y="6715"/>
                </a:lnTo>
                <a:close/>
                <a:moveTo>
                  <a:pt x="1158" y="6715"/>
                </a:moveTo>
                <a:lnTo>
                  <a:pt x="1158" y="7479"/>
                </a:lnTo>
                <a:lnTo>
                  <a:pt x="863" y="7479"/>
                </a:lnTo>
                <a:lnTo>
                  <a:pt x="863" y="6715"/>
                </a:lnTo>
                <a:close/>
                <a:moveTo>
                  <a:pt x="1704" y="6715"/>
                </a:moveTo>
                <a:lnTo>
                  <a:pt x="1704" y="7479"/>
                </a:lnTo>
                <a:lnTo>
                  <a:pt x="1409" y="7479"/>
                </a:lnTo>
                <a:lnTo>
                  <a:pt x="1409" y="6715"/>
                </a:lnTo>
                <a:close/>
                <a:moveTo>
                  <a:pt x="2239" y="6715"/>
                </a:moveTo>
                <a:lnTo>
                  <a:pt x="2239" y="7479"/>
                </a:lnTo>
                <a:lnTo>
                  <a:pt x="1933" y="7479"/>
                </a:lnTo>
                <a:lnTo>
                  <a:pt x="1933" y="6715"/>
                </a:lnTo>
                <a:close/>
                <a:moveTo>
                  <a:pt x="2774" y="6715"/>
                </a:moveTo>
                <a:lnTo>
                  <a:pt x="2774" y="7479"/>
                </a:lnTo>
                <a:lnTo>
                  <a:pt x="2468" y="7479"/>
                </a:lnTo>
                <a:lnTo>
                  <a:pt x="2468" y="6715"/>
                </a:lnTo>
                <a:close/>
                <a:moveTo>
                  <a:pt x="1038" y="1"/>
                </a:moveTo>
                <a:lnTo>
                  <a:pt x="1038" y="754"/>
                </a:lnTo>
                <a:lnTo>
                  <a:pt x="492" y="754"/>
                </a:lnTo>
                <a:lnTo>
                  <a:pt x="492" y="2042"/>
                </a:lnTo>
                <a:lnTo>
                  <a:pt x="273" y="2042"/>
                </a:lnTo>
                <a:lnTo>
                  <a:pt x="273" y="3210"/>
                </a:lnTo>
                <a:lnTo>
                  <a:pt x="0" y="3210"/>
                </a:lnTo>
                <a:lnTo>
                  <a:pt x="0" y="8047"/>
                </a:lnTo>
                <a:lnTo>
                  <a:pt x="3036" y="8047"/>
                </a:lnTo>
                <a:lnTo>
                  <a:pt x="3036" y="3210"/>
                </a:lnTo>
                <a:lnTo>
                  <a:pt x="2784" y="3210"/>
                </a:lnTo>
                <a:lnTo>
                  <a:pt x="2784" y="2042"/>
                </a:lnTo>
                <a:lnTo>
                  <a:pt x="2566" y="2042"/>
                </a:lnTo>
                <a:lnTo>
                  <a:pt x="2566" y="754"/>
                </a:lnTo>
                <a:lnTo>
                  <a:pt x="2020" y="754"/>
                </a:lnTo>
                <a:lnTo>
                  <a:pt x="20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2"/>
          <p:cNvSpPr/>
          <p:nvPr/>
        </p:nvSpPr>
        <p:spPr>
          <a:xfrm>
            <a:off x="1072450" y="1318350"/>
            <a:ext cx="272923" cy="867653"/>
          </a:xfrm>
          <a:custGeom>
            <a:avLst/>
            <a:gdLst/>
            <a:ahLst/>
            <a:cxnLst/>
            <a:rect l="l" t="t" r="r" b="b"/>
            <a:pathLst>
              <a:path w="2370" h="7534" extrusionOk="0">
                <a:moveTo>
                  <a:pt x="1704" y="983"/>
                </a:moveTo>
                <a:lnTo>
                  <a:pt x="1704" y="3287"/>
                </a:lnTo>
                <a:lnTo>
                  <a:pt x="1442" y="3287"/>
                </a:lnTo>
                <a:lnTo>
                  <a:pt x="1442" y="983"/>
                </a:lnTo>
                <a:close/>
                <a:moveTo>
                  <a:pt x="732" y="994"/>
                </a:moveTo>
                <a:lnTo>
                  <a:pt x="732" y="3298"/>
                </a:lnTo>
                <a:lnTo>
                  <a:pt x="470" y="3298"/>
                </a:lnTo>
                <a:lnTo>
                  <a:pt x="470" y="994"/>
                </a:lnTo>
                <a:close/>
                <a:moveTo>
                  <a:pt x="1223" y="994"/>
                </a:moveTo>
                <a:lnTo>
                  <a:pt x="1223" y="3298"/>
                </a:lnTo>
                <a:lnTo>
                  <a:pt x="961" y="3298"/>
                </a:lnTo>
                <a:lnTo>
                  <a:pt x="961" y="994"/>
                </a:lnTo>
                <a:close/>
                <a:moveTo>
                  <a:pt x="2118" y="3746"/>
                </a:moveTo>
                <a:lnTo>
                  <a:pt x="2118" y="4128"/>
                </a:lnTo>
                <a:lnTo>
                  <a:pt x="1736" y="4128"/>
                </a:lnTo>
                <a:lnTo>
                  <a:pt x="1736" y="3746"/>
                </a:lnTo>
                <a:close/>
                <a:moveTo>
                  <a:pt x="655" y="3767"/>
                </a:moveTo>
                <a:lnTo>
                  <a:pt x="655" y="4150"/>
                </a:lnTo>
                <a:lnTo>
                  <a:pt x="273" y="4150"/>
                </a:lnTo>
                <a:lnTo>
                  <a:pt x="273" y="3767"/>
                </a:lnTo>
                <a:close/>
                <a:moveTo>
                  <a:pt x="1147" y="3767"/>
                </a:moveTo>
                <a:lnTo>
                  <a:pt x="1147" y="4150"/>
                </a:lnTo>
                <a:lnTo>
                  <a:pt x="765" y="4150"/>
                </a:lnTo>
                <a:lnTo>
                  <a:pt x="765" y="3767"/>
                </a:lnTo>
                <a:close/>
                <a:moveTo>
                  <a:pt x="1638" y="3767"/>
                </a:moveTo>
                <a:lnTo>
                  <a:pt x="1638" y="4150"/>
                </a:lnTo>
                <a:lnTo>
                  <a:pt x="1256" y="4150"/>
                </a:lnTo>
                <a:lnTo>
                  <a:pt x="1256" y="3767"/>
                </a:lnTo>
                <a:close/>
                <a:moveTo>
                  <a:pt x="655" y="4281"/>
                </a:moveTo>
                <a:lnTo>
                  <a:pt x="655" y="4663"/>
                </a:lnTo>
                <a:lnTo>
                  <a:pt x="273" y="4663"/>
                </a:lnTo>
                <a:lnTo>
                  <a:pt x="273" y="4281"/>
                </a:lnTo>
                <a:close/>
                <a:moveTo>
                  <a:pt x="1147" y="4281"/>
                </a:moveTo>
                <a:lnTo>
                  <a:pt x="1147" y="4663"/>
                </a:lnTo>
                <a:lnTo>
                  <a:pt x="765" y="4663"/>
                </a:lnTo>
                <a:lnTo>
                  <a:pt x="765" y="4281"/>
                </a:lnTo>
                <a:close/>
                <a:moveTo>
                  <a:pt x="1638" y="4281"/>
                </a:moveTo>
                <a:lnTo>
                  <a:pt x="1638" y="4663"/>
                </a:lnTo>
                <a:lnTo>
                  <a:pt x="1256" y="4663"/>
                </a:lnTo>
                <a:lnTo>
                  <a:pt x="1256" y="4281"/>
                </a:lnTo>
                <a:close/>
                <a:moveTo>
                  <a:pt x="2118" y="4281"/>
                </a:moveTo>
                <a:lnTo>
                  <a:pt x="2118" y="4663"/>
                </a:lnTo>
                <a:lnTo>
                  <a:pt x="1736" y="4663"/>
                </a:lnTo>
                <a:lnTo>
                  <a:pt x="1736" y="4281"/>
                </a:lnTo>
                <a:close/>
                <a:moveTo>
                  <a:pt x="655" y="4815"/>
                </a:moveTo>
                <a:lnTo>
                  <a:pt x="655" y="5198"/>
                </a:lnTo>
                <a:lnTo>
                  <a:pt x="273" y="5198"/>
                </a:lnTo>
                <a:lnTo>
                  <a:pt x="273" y="4815"/>
                </a:lnTo>
                <a:close/>
                <a:moveTo>
                  <a:pt x="1147" y="4815"/>
                </a:moveTo>
                <a:lnTo>
                  <a:pt x="1147" y="5198"/>
                </a:lnTo>
                <a:lnTo>
                  <a:pt x="765" y="5198"/>
                </a:lnTo>
                <a:lnTo>
                  <a:pt x="765" y="4815"/>
                </a:lnTo>
                <a:close/>
                <a:moveTo>
                  <a:pt x="1638" y="4815"/>
                </a:moveTo>
                <a:lnTo>
                  <a:pt x="1638" y="5198"/>
                </a:lnTo>
                <a:lnTo>
                  <a:pt x="1256" y="5198"/>
                </a:lnTo>
                <a:lnTo>
                  <a:pt x="1256" y="4815"/>
                </a:lnTo>
                <a:close/>
                <a:moveTo>
                  <a:pt x="2118" y="4815"/>
                </a:moveTo>
                <a:lnTo>
                  <a:pt x="2118" y="5198"/>
                </a:lnTo>
                <a:lnTo>
                  <a:pt x="1736" y="5198"/>
                </a:lnTo>
                <a:lnTo>
                  <a:pt x="1736" y="4815"/>
                </a:lnTo>
                <a:close/>
                <a:moveTo>
                  <a:pt x="655" y="5350"/>
                </a:moveTo>
                <a:lnTo>
                  <a:pt x="655" y="5733"/>
                </a:lnTo>
                <a:lnTo>
                  <a:pt x="273" y="5733"/>
                </a:lnTo>
                <a:lnTo>
                  <a:pt x="273" y="5350"/>
                </a:lnTo>
                <a:close/>
                <a:moveTo>
                  <a:pt x="1147" y="5350"/>
                </a:moveTo>
                <a:lnTo>
                  <a:pt x="1147" y="5733"/>
                </a:lnTo>
                <a:lnTo>
                  <a:pt x="765" y="5733"/>
                </a:lnTo>
                <a:lnTo>
                  <a:pt x="765" y="5350"/>
                </a:lnTo>
                <a:close/>
                <a:moveTo>
                  <a:pt x="1638" y="5350"/>
                </a:moveTo>
                <a:lnTo>
                  <a:pt x="1638" y="5733"/>
                </a:lnTo>
                <a:lnTo>
                  <a:pt x="1256" y="5733"/>
                </a:lnTo>
                <a:lnTo>
                  <a:pt x="1256" y="5350"/>
                </a:lnTo>
                <a:close/>
                <a:moveTo>
                  <a:pt x="2118" y="5350"/>
                </a:moveTo>
                <a:lnTo>
                  <a:pt x="2118" y="5733"/>
                </a:lnTo>
                <a:lnTo>
                  <a:pt x="1736" y="5733"/>
                </a:lnTo>
                <a:lnTo>
                  <a:pt x="1736" y="5350"/>
                </a:lnTo>
                <a:close/>
                <a:moveTo>
                  <a:pt x="1442" y="1"/>
                </a:moveTo>
                <a:lnTo>
                  <a:pt x="1442" y="383"/>
                </a:lnTo>
                <a:lnTo>
                  <a:pt x="1278" y="383"/>
                </a:lnTo>
                <a:lnTo>
                  <a:pt x="1278" y="601"/>
                </a:lnTo>
                <a:lnTo>
                  <a:pt x="175" y="601"/>
                </a:lnTo>
                <a:lnTo>
                  <a:pt x="175" y="3451"/>
                </a:lnTo>
                <a:lnTo>
                  <a:pt x="0" y="3451"/>
                </a:lnTo>
                <a:lnTo>
                  <a:pt x="0" y="7534"/>
                </a:lnTo>
                <a:lnTo>
                  <a:pt x="2370" y="7534"/>
                </a:lnTo>
                <a:lnTo>
                  <a:pt x="2370" y="3451"/>
                </a:lnTo>
                <a:lnTo>
                  <a:pt x="2020" y="3451"/>
                </a:lnTo>
                <a:lnTo>
                  <a:pt x="2020" y="601"/>
                </a:lnTo>
                <a:lnTo>
                  <a:pt x="1693" y="601"/>
                </a:lnTo>
                <a:lnTo>
                  <a:pt x="1693" y="383"/>
                </a:lnTo>
                <a:lnTo>
                  <a:pt x="1540" y="383"/>
                </a:lnTo>
                <a:lnTo>
                  <a:pt x="15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2"/>
          <p:cNvSpPr/>
          <p:nvPr/>
        </p:nvSpPr>
        <p:spPr>
          <a:xfrm>
            <a:off x="2722665" y="1317837"/>
            <a:ext cx="347469" cy="868670"/>
          </a:xfrm>
          <a:custGeom>
            <a:avLst/>
            <a:gdLst/>
            <a:ahLst/>
            <a:cxnLst/>
            <a:rect l="l" t="t" r="r" b="b"/>
            <a:pathLst>
              <a:path w="3276" h="8320" extrusionOk="0">
                <a:moveTo>
                  <a:pt x="841" y="1955"/>
                </a:moveTo>
                <a:lnTo>
                  <a:pt x="841" y="2403"/>
                </a:lnTo>
                <a:lnTo>
                  <a:pt x="448" y="2403"/>
                </a:lnTo>
                <a:lnTo>
                  <a:pt x="448" y="1955"/>
                </a:lnTo>
                <a:close/>
                <a:moveTo>
                  <a:pt x="1387" y="1955"/>
                </a:moveTo>
                <a:lnTo>
                  <a:pt x="1387" y="2403"/>
                </a:lnTo>
                <a:lnTo>
                  <a:pt x="1037" y="2403"/>
                </a:lnTo>
                <a:lnTo>
                  <a:pt x="1037" y="1955"/>
                </a:lnTo>
                <a:close/>
                <a:moveTo>
                  <a:pt x="2227" y="1955"/>
                </a:moveTo>
                <a:lnTo>
                  <a:pt x="2227" y="2403"/>
                </a:lnTo>
                <a:lnTo>
                  <a:pt x="1856" y="2403"/>
                </a:lnTo>
                <a:lnTo>
                  <a:pt x="1856" y="1955"/>
                </a:lnTo>
                <a:close/>
                <a:moveTo>
                  <a:pt x="2806" y="1955"/>
                </a:moveTo>
                <a:lnTo>
                  <a:pt x="2806" y="2403"/>
                </a:lnTo>
                <a:lnTo>
                  <a:pt x="2446" y="2403"/>
                </a:lnTo>
                <a:lnTo>
                  <a:pt x="2446" y="1955"/>
                </a:lnTo>
                <a:close/>
                <a:moveTo>
                  <a:pt x="841" y="2774"/>
                </a:moveTo>
                <a:lnTo>
                  <a:pt x="841" y="3221"/>
                </a:lnTo>
                <a:lnTo>
                  <a:pt x="448" y="3221"/>
                </a:lnTo>
                <a:lnTo>
                  <a:pt x="448" y="2774"/>
                </a:lnTo>
                <a:close/>
                <a:moveTo>
                  <a:pt x="1387" y="2774"/>
                </a:moveTo>
                <a:lnTo>
                  <a:pt x="1387" y="3221"/>
                </a:lnTo>
                <a:lnTo>
                  <a:pt x="1037" y="3221"/>
                </a:lnTo>
                <a:lnTo>
                  <a:pt x="1037" y="2774"/>
                </a:lnTo>
                <a:close/>
                <a:moveTo>
                  <a:pt x="2227" y="2774"/>
                </a:moveTo>
                <a:lnTo>
                  <a:pt x="2227" y="3221"/>
                </a:lnTo>
                <a:lnTo>
                  <a:pt x="1856" y="3221"/>
                </a:lnTo>
                <a:lnTo>
                  <a:pt x="1856" y="2774"/>
                </a:lnTo>
                <a:close/>
                <a:moveTo>
                  <a:pt x="2806" y="2774"/>
                </a:moveTo>
                <a:lnTo>
                  <a:pt x="2806" y="3221"/>
                </a:lnTo>
                <a:lnTo>
                  <a:pt x="2446" y="3221"/>
                </a:lnTo>
                <a:lnTo>
                  <a:pt x="2446" y="2774"/>
                </a:lnTo>
                <a:close/>
                <a:moveTo>
                  <a:pt x="841" y="3593"/>
                </a:moveTo>
                <a:lnTo>
                  <a:pt x="841" y="4040"/>
                </a:lnTo>
                <a:lnTo>
                  <a:pt x="448" y="4040"/>
                </a:lnTo>
                <a:lnTo>
                  <a:pt x="448" y="3593"/>
                </a:lnTo>
                <a:close/>
                <a:moveTo>
                  <a:pt x="1387" y="3593"/>
                </a:moveTo>
                <a:lnTo>
                  <a:pt x="1387" y="4040"/>
                </a:lnTo>
                <a:lnTo>
                  <a:pt x="1037" y="4040"/>
                </a:lnTo>
                <a:lnTo>
                  <a:pt x="1037" y="3593"/>
                </a:lnTo>
                <a:close/>
                <a:moveTo>
                  <a:pt x="2227" y="3593"/>
                </a:moveTo>
                <a:lnTo>
                  <a:pt x="2227" y="4040"/>
                </a:lnTo>
                <a:lnTo>
                  <a:pt x="1856" y="4040"/>
                </a:lnTo>
                <a:lnTo>
                  <a:pt x="1856" y="3593"/>
                </a:lnTo>
                <a:close/>
                <a:moveTo>
                  <a:pt x="2806" y="3593"/>
                </a:moveTo>
                <a:lnTo>
                  <a:pt x="2806" y="4040"/>
                </a:lnTo>
                <a:lnTo>
                  <a:pt x="2446" y="4040"/>
                </a:lnTo>
                <a:lnTo>
                  <a:pt x="2446" y="3593"/>
                </a:lnTo>
                <a:close/>
                <a:moveTo>
                  <a:pt x="841" y="4390"/>
                </a:moveTo>
                <a:lnTo>
                  <a:pt x="841" y="4848"/>
                </a:lnTo>
                <a:lnTo>
                  <a:pt x="448" y="4848"/>
                </a:lnTo>
                <a:lnTo>
                  <a:pt x="448" y="4390"/>
                </a:lnTo>
                <a:close/>
                <a:moveTo>
                  <a:pt x="1387" y="4390"/>
                </a:moveTo>
                <a:lnTo>
                  <a:pt x="1387" y="4848"/>
                </a:lnTo>
                <a:lnTo>
                  <a:pt x="1037" y="4848"/>
                </a:lnTo>
                <a:lnTo>
                  <a:pt x="1037" y="4390"/>
                </a:lnTo>
                <a:close/>
                <a:moveTo>
                  <a:pt x="2227" y="4390"/>
                </a:moveTo>
                <a:lnTo>
                  <a:pt x="2227" y="4848"/>
                </a:lnTo>
                <a:lnTo>
                  <a:pt x="1856" y="4848"/>
                </a:lnTo>
                <a:lnTo>
                  <a:pt x="1856" y="4390"/>
                </a:lnTo>
                <a:close/>
                <a:moveTo>
                  <a:pt x="2806" y="4390"/>
                </a:moveTo>
                <a:lnTo>
                  <a:pt x="2806" y="4848"/>
                </a:lnTo>
                <a:lnTo>
                  <a:pt x="2446" y="4848"/>
                </a:lnTo>
                <a:lnTo>
                  <a:pt x="2446" y="4390"/>
                </a:lnTo>
                <a:close/>
                <a:moveTo>
                  <a:pt x="841" y="5208"/>
                </a:moveTo>
                <a:lnTo>
                  <a:pt x="841" y="5667"/>
                </a:lnTo>
                <a:lnTo>
                  <a:pt x="448" y="5667"/>
                </a:lnTo>
                <a:lnTo>
                  <a:pt x="448" y="5208"/>
                </a:lnTo>
                <a:close/>
                <a:moveTo>
                  <a:pt x="1387" y="5208"/>
                </a:moveTo>
                <a:lnTo>
                  <a:pt x="1387" y="5667"/>
                </a:lnTo>
                <a:lnTo>
                  <a:pt x="1037" y="5667"/>
                </a:lnTo>
                <a:lnTo>
                  <a:pt x="1037" y="5208"/>
                </a:lnTo>
                <a:close/>
                <a:moveTo>
                  <a:pt x="2227" y="5208"/>
                </a:moveTo>
                <a:lnTo>
                  <a:pt x="2227" y="5667"/>
                </a:lnTo>
                <a:lnTo>
                  <a:pt x="1856" y="5667"/>
                </a:lnTo>
                <a:lnTo>
                  <a:pt x="1856" y="5208"/>
                </a:lnTo>
                <a:close/>
                <a:moveTo>
                  <a:pt x="2806" y="5208"/>
                </a:moveTo>
                <a:lnTo>
                  <a:pt x="2806" y="5667"/>
                </a:lnTo>
                <a:lnTo>
                  <a:pt x="2446" y="5667"/>
                </a:lnTo>
                <a:lnTo>
                  <a:pt x="2446" y="5208"/>
                </a:lnTo>
                <a:close/>
                <a:moveTo>
                  <a:pt x="841" y="6027"/>
                </a:moveTo>
                <a:lnTo>
                  <a:pt x="841" y="6486"/>
                </a:lnTo>
                <a:lnTo>
                  <a:pt x="448" y="6486"/>
                </a:lnTo>
                <a:lnTo>
                  <a:pt x="448" y="6027"/>
                </a:lnTo>
                <a:close/>
                <a:moveTo>
                  <a:pt x="1387" y="6027"/>
                </a:moveTo>
                <a:lnTo>
                  <a:pt x="1387" y="6486"/>
                </a:lnTo>
                <a:lnTo>
                  <a:pt x="1037" y="6486"/>
                </a:lnTo>
                <a:lnTo>
                  <a:pt x="1037" y="6027"/>
                </a:lnTo>
                <a:close/>
                <a:moveTo>
                  <a:pt x="2227" y="6027"/>
                </a:moveTo>
                <a:lnTo>
                  <a:pt x="2227" y="6486"/>
                </a:lnTo>
                <a:lnTo>
                  <a:pt x="1856" y="6486"/>
                </a:lnTo>
                <a:lnTo>
                  <a:pt x="1856" y="6027"/>
                </a:lnTo>
                <a:close/>
                <a:moveTo>
                  <a:pt x="2806" y="6027"/>
                </a:moveTo>
                <a:lnTo>
                  <a:pt x="2806" y="6486"/>
                </a:lnTo>
                <a:lnTo>
                  <a:pt x="2446" y="6486"/>
                </a:lnTo>
                <a:lnTo>
                  <a:pt x="2446" y="6027"/>
                </a:lnTo>
                <a:close/>
                <a:moveTo>
                  <a:pt x="841" y="6835"/>
                </a:moveTo>
                <a:lnTo>
                  <a:pt x="841" y="7283"/>
                </a:lnTo>
                <a:lnTo>
                  <a:pt x="448" y="7283"/>
                </a:lnTo>
                <a:lnTo>
                  <a:pt x="448" y="6835"/>
                </a:lnTo>
                <a:close/>
                <a:moveTo>
                  <a:pt x="1387" y="6835"/>
                </a:moveTo>
                <a:lnTo>
                  <a:pt x="1387" y="7283"/>
                </a:lnTo>
                <a:lnTo>
                  <a:pt x="1037" y="7283"/>
                </a:lnTo>
                <a:lnTo>
                  <a:pt x="1037" y="6835"/>
                </a:lnTo>
                <a:close/>
                <a:moveTo>
                  <a:pt x="2227" y="6835"/>
                </a:moveTo>
                <a:lnTo>
                  <a:pt x="2227" y="7283"/>
                </a:lnTo>
                <a:lnTo>
                  <a:pt x="1856" y="7283"/>
                </a:lnTo>
                <a:lnTo>
                  <a:pt x="1856" y="6835"/>
                </a:lnTo>
                <a:close/>
                <a:moveTo>
                  <a:pt x="2806" y="6835"/>
                </a:moveTo>
                <a:lnTo>
                  <a:pt x="2806" y="7283"/>
                </a:lnTo>
                <a:lnTo>
                  <a:pt x="2446" y="7283"/>
                </a:lnTo>
                <a:lnTo>
                  <a:pt x="2446" y="6835"/>
                </a:lnTo>
                <a:close/>
                <a:moveTo>
                  <a:pt x="841" y="7654"/>
                </a:moveTo>
                <a:lnTo>
                  <a:pt x="841" y="8102"/>
                </a:lnTo>
                <a:lnTo>
                  <a:pt x="448" y="8102"/>
                </a:lnTo>
                <a:lnTo>
                  <a:pt x="448" y="7654"/>
                </a:lnTo>
                <a:close/>
                <a:moveTo>
                  <a:pt x="1387" y="7654"/>
                </a:moveTo>
                <a:lnTo>
                  <a:pt x="1387" y="8102"/>
                </a:lnTo>
                <a:lnTo>
                  <a:pt x="1037" y="8102"/>
                </a:lnTo>
                <a:lnTo>
                  <a:pt x="1037" y="7654"/>
                </a:lnTo>
                <a:close/>
                <a:moveTo>
                  <a:pt x="2227" y="7654"/>
                </a:moveTo>
                <a:lnTo>
                  <a:pt x="2227" y="8102"/>
                </a:lnTo>
                <a:lnTo>
                  <a:pt x="1856" y="8102"/>
                </a:lnTo>
                <a:lnTo>
                  <a:pt x="1856" y="7654"/>
                </a:lnTo>
                <a:close/>
                <a:moveTo>
                  <a:pt x="2806" y="7654"/>
                </a:moveTo>
                <a:lnTo>
                  <a:pt x="2806" y="8102"/>
                </a:lnTo>
                <a:lnTo>
                  <a:pt x="2446" y="8102"/>
                </a:lnTo>
                <a:lnTo>
                  <a:pt x="2446" y="7654"/>
                </a:lnTo>
                <a:close/>
                <a:moveTo>
                  <a:pt x="1660" y="1"/>
                </a:moveTo>
                <a:cubicBezTo>
                  <a:pt x="863" y="1"/>
                  <a:pt x="207" y="601"/>
                  <a:pt x="207" y="1333"/>
                </a:cubicBezTo>
                <a:cubicBezTo>
                  <a:pt x="207" y="1420"/>
                  <a:pt x="218" y="1485"/>
                  <a:pt x="240" y="1573"/>
                </a:cubicBezTo>
                <a:lnTo>
                  <a:pt x="0" y="1638"/>
                </a:lnTo>
                <a:lnTo>
                  <a:pt x="0" y="8320"/>
                </a:lnTo>
                <a:lnTo>
                  <a:pt x="3275" y="8298"/>
                </a:lnTo>
                <a:lnTo>
                  <a:pt x="3275" y="721"/>
                </a:lnTo>
                <a:lnTo>
                  <a:pt x="3264" y="721"/>
                </a:lnTo>
                <a:lnTo>
                  <a:pt x="2981" y="809"/>
                </a:lnTo>
                <a:cubicBezTo>
                  <a:pt x="2762" y="339"/>
                  <a:pt x="2238" y="1"/>
                  <a:pt x="16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33B97C0-2CA7-3CAC-B2D8-30AED9134107}"/>
              </a:ext>
            </a:extLst>
          </p:cNvPr>
          <p:cNvSpPr txBox="1"/>
          <p:nvPr/>
        </p:nvSpPr>
        <p:spPr>
          <a:xfrm>
            <a:off x="4170916" y="833677"/>
            <a:ext cx="4875572" cy="370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פיצול הנתונים ל-2 מודלים: להולכי רגל ולכלי רכב פרטיים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בדיק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ת</a:t>
            </a: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כל צירופי המסלולים האפשריים על מנת לזהות את כל הקשתות האפשריות ואת כיוונן</a:t>
            </a:r>
          </a:p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סידור סט הנתונים והכנה למודל</a:t>
            </a:r>
          </a:p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בחירת מודל למידת מכונה המתאים ביותר </a:t>
            </a: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וביצוע אופטימיזציה</a:t>
            </a:r>
            <a:endParaRPr lang="he-IL" kern="1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אימון המודל על כל הצירופים הקיימים</a:t>
            </a:r>
          </a:p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יצירה של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pipeline</a:t>
            </a:r>
            <a:endParaRPr lang="he-IL" kern="1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הרצת קובץ ה-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Test</a:t>
            </a:r>
            <a:endParaRPr lang="he-IL" kern="1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יצירת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GUI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למשתמש</a:t>
            </a:r>
          </a:p>
          <a:p>
            <a:pPr lvl="0" algn="r" rtl="1">
              <a:spcAft>
                <a:spcPts val="800"/>
              </a:spcAft>
              <a:tabLst>
                <a:tab pos="457200" algn="l"/>
              </a:tabLst>
            </a:pPr>
            <a:endParaRPr lang="he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lvl="0" algn="r" rtl="1">
              <a:spcAft>
                <a:spcPts val="800"/>
              </a:spcAft>
              <a:tabLst>
                <a:tab pos="457200" algn="l"/>
              </a:tabLst>
            </a:pPr>
            <a:endParaRPr lang="he-IL" kern="1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lvl="0" algn="r" rtl="1">
              <a:spcAft>
                <a:spcPts val="800"/>
              </a:spcAft>
              <a:tabLst>
                <a:tab pos="457200" algn="l"/>
              </a:tabLs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oogle Shape;1817;p27">
            <a:extLst>
              <a:ext uri="{FF2B5EF4-FFF2-40B4-BE49-F238E27FC236}">
                <a16:creationId xmlns:a16="http://schemas.microsoft.com/office/drawing/2014/main" id="{2BA434C8-E2FE-B021-4EBA-74E49A01B36B}"/>
              </a:ext>
            </a:extLst>
          </p:cNvPr>
          <p:cNvGrpSpPr/>
          <p:nvPr/>
        </p:nvGrpSpPr>
        <p:grpSpPr>
          <a:xfrm>
            <a:off x="334441" y="810885"/>
            <a:ext cx="3675600" cy="3699600"/>
            <a:chOff x="504750" y="907600"/>
            <a:chExt cx="3675600" cy="3699600"/>
          </a:xfrm>
        </p:grpSpPr>
        <p:grpSp>
          <p:nvGrpSpPr>
            <p:cNvPr id="6" name="Google Shape;1818;p27">
              <a:extLst>
                <a:ext uri="{FF2B5EF4-FFF2-40B4-BE49-F238E27FC236}">
                  <a16:creationId xmlns:a16="http://schemas.microsoft.com/office/drawing/2014/main" id="{E35A4424-1A27-CE95-A318-4E21926C3E6C}"/>
                </a:ext>
              </a:extLst>
            </p:cNvPr>
            <p:cNvGrpSpPr/>
            <p:nvPr/>
          </p:nvGrpSpPr>
          <p:grpSpPr>
            <a:xfrm>
              <a:off x="533388" y="968064"/>
              <a:ext cx="3622116" cy="3639136"/>
              <a:chOff x="306725" y="1107450"/>
              <a:chExt cx="1936650" cy="1945750"/>
            </a:xfrm>
          </p:grpSpPr>
          <p:sp>
            <p:nvSpPr>
              <p:cNvPr id="8" name="Google Shape;1819;p27">
                <a:extLst>
                  <a:ext uri="{FF2B5EF4-FFF2-40B4-BE49-F238E27FC236}">
                    <a16:creationId xmlns:a16="http://schemas.microsoft.com/office/drawing/2014/main" id="{49596EEC-7DEC-C5AE-C122-3235D0C95DE4}"/>
                  </a:ext>
                </a:extLst>
              </p:cNvPr>
              <p:cNvSpPr/>
              <p:nvPr/>
            </p:nvSpPr>
            <p:spPr>
              <a:xfrm>
                <a:off x="417250" y="1173350"/>
                <a:ext cx="90525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418" fill="none" extrusionOk="0">
                    <a:moveTo>
                      <a:pt x="1" y="2417"/>
                    </a:moveTo>
                    <a:lnTo>
                      <a:pt x="1471" y="2247"/>
                    </a:lnTo>
                    <a:lnTo>
                      <a:pt x="362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20;p27">
                <a:extLst>
                  <a:ext uri="{FF2B5EF4-FFF2-40B4-BE49-F238E27FC236}">
                    <a16:creationId xmlns:a16="http://schemas.microsoft.com/office/drawing/2014/main" id="{C13FCAA3-D18D-39E4-68A3-9B56793E2E3C}"/>
                  </a:ext>
                </a:extLst>
              </p:cNvPr>
              <p:cNvSpPr/>
              <p:nvPr/>
            </p:nvSpPr>
            <p:spPr>
              <a:xfrm>
                <a:off x="479500" y="1107750"/>
                <a:ext cx="228675" cy="91725"/>
              </a:xfrm>
              <a:custGeom>
                <a:avLst/>
                <a:gdLst/>
                <a:ahLst/>
                <a:cxnLst/>
                <a:rect l="l" t="t" r="r" b="b"/>
                <a:pathLst>
                  <a:path w="9147" h="3669" fill="none" extrusionOk="0">
                    <a:moveTo>
                      <a:pt x="1" y="1823"/>
                    </a:moveTo>
                    <a:lnTo>
                      <a:pt x="2612" y="3669"/>
                    </a:lnTo>
                    <a:lnTo>
                      <a:pt x="9146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21;p27">
                <a:extLst>
                  <a:ext uri="{FF2B5EF4-FFF2-40B4-BE49-F238E27FC236}">
                    <a16:creationId xmlns:a16="http://schemas.microsoft.com/office/drawing/2014/main" id="{D93E9D5E-707F-8578-7933-C4829A592985}"/>
                  </a:ext>
                </a:extLst>
              </p:cNvPr>
              <p:cNvSpPr/>
              <p:nvPr/>
            </p:nvSpPr>
            <p:spPr>
              <a:xfrm>
                <a:off x="516850" y="1185200"/>
                <a:ext cx="944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2138" fill="none" extrusionOk="0">
                    <a:moveTo>
                      <a:pt x="1" y="1057"/>
                    </a:moveTo>
                    <a:lnTo>
                      <a:pt x="1895" y="2138"/>
                    </a:lnTo>
                    <a:lnTo>
                      <a:pt x="3778" y="1057"/>
                    </a:lnTo>
                    <a:lnTo>
                      <a:pt x="3644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22;p27">
                <a:extLst>
                  <a:ext uri="{FF2B5EF4-FFF2-40B4-BE49-F238E27FC236}">
                    <a16:creationId xmlns:a16="http://schemas.microsoft.com/office/drawing/2014/main" id="{7F2991B0-3FD8-C9EA-348F-17D884BA691A}"/>
                  </a:ext>
                </a:extLst>
              </p:cNvPr>
              <p:cNvSpPr/>
              <p:nvPr/>
            </p:nvSpPr>
            <p:spPr>
              <a:xfrm>
                <a:off x="541450" y="1160300"/>
                <a:ext cx="105075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612" fill="none" extrusionOk="0">
                    <a:moveTo>
                      <a:pt x="4203" y="0"/>
                    </a:moveTo>
                    <a:lnTo>
                      <a:pt x="0" y="261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23;p27">
                <a:extLst>
                  <a:ext uri="{FF2B5EF4-FFF2-40B4-BE49-F238E27FC236}">
                    <a16:creationId xmlns:a16="http://schemas.microsoft.com/office/drawing/2014/main" id="{3484B89C-1D8B-F605-9A60-5D8766264B90}"/>
                  </a:ext>
                </a:extLst>
              </p:cNvPr>
              <p:cNvSpPr/>
              <p:nvPr/>
            </p:nvSpPr>
            <p:spPr>
              <a:xfrm>
                <a:off x="572425" y="1203700"/>
                <a:ext cx="146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76" fill="none" extrusionOk="0">
                    <a:moveTo>
                      <a:pt x="583" y="875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24;p27">
                <a:extLst>
                  <a:ext uri="{FF2B5EF4-FFF2-40B4-BE49-F238E27FC236}">
                    <a16:creationId xmlns:a16="http://schemas.microsoft.com/office/drawing/2014/main" id="{35A6A6EF-4AA8-B981-A1E6-700D934CE411}"/>
                  </a:ext>
                </a:extLst>
              </p:cNvPr>
              <p:cNvSpPr/>
              <p:nvPr/>
            </p:nvSpPr>
            <p:spPr>
              <a:xfrm>
                <a:off x="675650" y="1134175"/>
                <a:ext cx="34350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163" fill="none" extrusionOk="0">
                    <a:moveTo>
                      <a:pt x="1" y="1"/>
                    </a:moveTo>
                    <a:lnTo>
                      <a:pt x="1373" y="216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25;p27">
                <a:extLst>
                  <a:ext uri="{FF2B5EF4-FFF2-40B4-BE49-F238E27FC236}">
                    <a16:creationId xmlns:a16="http://schemas.microsoft.com/office/drawing/2014/main" id="{88C35309-1BCA-0008-4329-5C59CD835D22}"/>
                  </a:ext>
                </a:extLst>
              </p:cNvPr>
              <p:cNvSpPr/>
              <p:nvPr/>
            </p:nvSpPr>
            <p:spPr>
              <a:xfrm>
                <a:off x="336500" y="1254425"/>
                <a:ext cx="1005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3086" fill="none" extrusionOk="0">
                    <a:moveTo>
                      <a:pt x="4020" y="0"/>
                    </a:moveTo>
                    <a:lnTo>
                      <a:pt x="2733" y="2102"/>
                    </a:lnTo>
                    <a:lnTo>
                      <a:pt x="0" y="308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26;p27">
                <a:extLst>
                  <a:ext uri="{FF2B5EF4-FFF2-40B4-BE49-F238E27FC236}">
                    <a16:creationId xmlns:a16="http://schemas.microsoft.com/office/drawing/2014/main" id="{DD6FD15F-44CD-ABD9-8929-D5C3E479C6D2}"/>
                  </a:ext>
                </a:extLst>
              </p:cNvPr>
              <p:cNvSpPr/>
              <p:nvPr/>
            </p:nvSpPr>
            <p:spPr>
              <a:xfrm>
                <a:off x="404800" y="1306950"/>
                <a:ext cx="2342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99" fill="none" extrusionOk="0">
                    <a:moveTo>
                      <a:pt x="936" y="1798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27;p27">
                <a:extLst>
                  <a:ext uri="{FF2B5EF4-FFF2-40B4-BE49-F238E27FC236}">
                    <a16:creationId xmlns:a16="http://schemas.microsoft.com/office/drawing/2014/main" id="{B548291B-A2AB-2DAD-C78B-BCC948FA83FD}"/>
                  </a:ext>
                </a:extLst>
              </p:cNvPr>
              <p:cNvSpPr/>
              <p:nvPr/>
            </p:nvSpPr>
            <p:spPr>
              <a:xfrm>
                <a:off x="615850" y="1244100"/>
                <a:ext cx="1624500" cy="332200"/>
              </a:xfrm>
              <a:custGeom>
                <a:avLst/>
                <a:gdLst/>
                <a:ahLst/>
                <a:cxnLst/>
                <a:rect l="l" t="t" r="r" b="b"/>
                <a:pathLst>
                  <a:path w="64980" h="13288" fill="none" extrusionOk="0">
                    <a:moveTo>
                      <a:pt x="0" y="0"/>
                    </a:moveTo>
                    <a:cubicBezTo>
                      <a:pt x="0" y="0"/>
                      <a:pt x="3352" y="1106"/>
                      <a:pt x="4385" y="1470"/>
                    </a:cubicBezTo>
                    <a:cubicBezTo>
                      <a:pt x="5417" y="1834"/>
                      <a:pt x="7555" y="3000"/>
                      <a:pt x="7555" y="3000"/>
                    </a:cubicBezTo>
                    <a:cubicBezTo>
                      <a:pt x="7555" y="3000"/>
                      <a:pt x="10154" y="4676"/>
                      <a:pt x="11405" y="4786"/>
                    </a:cubicBezTo>
                    <a:cubicBezTo>
                      <a:pt x="12632" y="4895"/>
                      <a:pt x="14660" y="4786"/>
                      <a:pt x="15850" y="5089"/>
                    </a:cubicBezTo>
                    <a:cubicBezTo>
                      <a:pt x="17053" y="5393"/>
                      <a:pt x="19251" y="6146"/>
                      <a:pt x="19251" y="6146"/>
                    </a:cubicBezTo>
                    <a:lnTo>
                      <a:pt x="24413" y="7628"/>
                    </a:lnTo>
                    <a:lnTo>
                      <a:pt x="32016" y="9814"/>
                    </a:lnTo>
                    <a:cubicBezTo>
                      <a:pt x="32016" y="9814"/>
                      <a:pt x="39425" y="11004"/>
                      <a:pt x="40202" y="10956"/>
                    </a:cubicBezTo>
                    <a:cubicBezTo>
                      <a:pt x="40979" y="10907"/>
                      <a:pt x="41805" y="10591"/>
                      <a:pt x="42801" y="10652"/>
                    </a:cubicBezTo>
                    <a:cubicBezTo>
                      <a:pt x="43785" y="10701"/>
                      <a:pt x="47113" y="10944"/>
                      <a:pt x="47963" y="11284"/>
                    </a:cubicBezTo>
                    <a:cubicBezTo>
                      <a:pt x="48813" y="11636"/>
                      <a:pt x="51813" y="13190"/>
                      <a:pt x="52651" y="13251"/>
                    </a:cubicBezTo>
                    <a:cubicBezTo>
                      <a:pt x="53489" y="13288"/>
                      <a:pt x="57255" y="12668"/>
                      <a:pt x="57255" y="12668"/>
                    </a:cubicBezTo>
                    <a:cubicBezTo>
                      <a:pt x="57255" y="12668"/>
                      <a:pt x="59089" y="12413"/>
                      <a:pt x="59757" y="12668"/>
                    </a:cubicBezTo>
                    <a:cubicBezTo>
                      <a:pt x="60425" y="12923"/>
                      <a:pt x="64979" y="13251"/>
                      <a:pt x="64979" y="13251"/>
                    </a:cubicBez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28;p27">
                <a:extLst>
                  <a:ext uri="{FF2B5EF4-FFF2-40B4-BE49-F238E27FC236}">
                    <a16:creationId xmlns:a16="http://schemas.microsoft.com/office/drawing/2014/main" id="{F2B1EB2E-45C4-23C3-BF43-A3AB5EE57AA8}"/>
                  </a:ext>
                </a:extLst>
              </p:cNvPr>
              <p:cNvSpPr/>
              <p:nvPr/>
            </p:nvSpPr>
            <p:spPr>
              <a:xfrm>
                <a:off x="516850" y="1267175"/>
                <a:ext cx="168550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2515" fill="none" extrusionOk="0">
                    <a:moveTo>
                      <a:pt x="1" y="2515"/>
                    </a:moveTo>
                    <a:cubicBezTo>
                      <a:pt x="1" y="2515"/>
                      <a:pt x="1470" y="2162"/>
                      <a:pt x="2223" y="1907"/>
                    </a:cubicBezTo>
                    <a:cubicBezTo>
                      <a:pt x="2989" y="1652"/>
                      <a:pt x="3037" y="1664"/>
                      <a:pt x="3960" y="1592"/>
                    </a:cubicBezTo>
                    <a:cubicBezTo>
                      <a:pt x="4883" y="1519"/>
                      <a:pt x="5733" y="1373"/>
                      <a:pt x="6741" y="0"/>
                    </a:cubicBez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29;p27">
                <a:extLst>
                  <a:ext uri="{FF2B5EF4-FFF2-40B4-BE49-F238E27FC236}">
                    <a16:creationId xmlns:a16="http://schemas.microsoft.com/office/drawing/2014/main" id="{A49F4DFC-121D-4D84-5B87-EA3830780467}"/>
                  </a:ext>
                </a:extLst>
              </p:cNvPr>
              <p:cNvSpPr/>
              <p:nvPr/>
            </p:nvSpPr>
            <p:spPr>
              <a:xfrm>
                <a:off x="563925" y="1265050"/>
                <a:ext cx="158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02" fill="none" extrusionOk="0">
                    <a:moveTo>
                      <a:pt x="632" y="0"/>
                    </a:moveTo>
                    <a:lnTo>
                      <a:pt x="0" y="210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30;p27">
                <a:extLst>
                  <a:ext uri="{FF2B5EF4-FFF2-40B4-BE49-F238E27FC236}">
                    <a16:creationId xmlns:a16="http://schemas.microsoft.com/office/drawing/2014/main" id="{92C1E9F5-7B63-3B47-A070-ABC62C7124D4}"/>
                  </a:ext>
                </a:extLst>
              </p:cNvPr>
              <p:cNvSpPr/>
              <p:nvPr/>
            </p:nvSpPr>
            <p:spPr>
              <a:xfrm>
                <a:off x="587000" y="1246525"/>
                <a:ext cx="3525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2552" fill="none" extrusionOk="0">
                    <a:moveTo>
                      <a:pt x="1409" y="1"/>
                    </a:moveTo>
                    <a:lnTo>
                      <a:pt x="0" y="255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31;p27">
                <a:extLst>
                  <a:ext uri="{FF2B5EF4-FFF2-40B4-BE49-F238E27FC236}">
                    <a16:creationId xmlns:a16="http://schemas.microsoft.com/office/drawing/2014/main" id="{8E12FFEF-22A1-8F62-7C4B-600A19D703CC}"/>
                  </a:ext>
                </a:extLst>
              </p:cNvPr>
              <p:cNvSpPr/>
              <p:nvPr/>
            </p:nvSpPr>
            <p:spPr>
              <a:xfrm>
                <a:off x="607350" y="1250775"/>
                <a:ext cx="27650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2" fill="none" extrusionOk="0">
                    <a:moveTo>
                      <a:pt x="1105" y="1"/>
                    </a:moveTo>
                    <a:lnTo>
                      <a:pt x="0" y="227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32;p27">
                <a:extLst>
                  <a:ext uri="{FF2B5EF4-FFF2-40B4-BE49-F238E27FC236}">
                    <a16:creationId xmlns:a16="http://schemas.microsoft.com/office/drawing/2014/main" id="{D50575E1-2074-D87F-6348-27B058E5C9EC}"/>
                  </a:ext>
                </a:extLst>
              </p:cNvPr>
              <p:cNvSpPr/>
              <p:nvPr/>
            </p:nvSpPr>
            <p:spPr>
              <a:xfrm>
                <a:off x="633150" y="1258375"/>
                <a:ext cx="25525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859" fill="none" extrusionOk="0">
                    <a:moveTo>
                      <a:pt x="1021" y="0"/>
                    </a:moveTo>
                    <a:lnTo>
                      <a:pt x="0" y="185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33;p27">
                <a:extLst>
                  <a:ext uri="{FF2B5EF4-FFF2-40B4-BE49-F238E27FC236}">
                    <a16:creationId xmlns:a16="http://schemas.microsoft.com/office/drawing/2014/main" id="{553DC43D-A9C1-9FDE-A030-649F594D0901}"/>
                  </a:ext>
                </a:extLst>
              </p:cNvPr>
              <p:cNvSpPr/>
              <p:nvPr/>
            </p:nvSpPr>
            <p:spPr>
              <a:xfrm>
                <a:off x="631325" y="1293275"/>
                <a:ext cx="638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5127" fill="none" extrusionOk="0">
                    <a:moveTo>
                      <a:pt x="2551" y="1"/>
                    </a:moveTo>
                    <a:lnTo>
                      <a:pt x="1" y="512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34;p27">
                <a:extLst>
                  <a:ext uri="{FF2B5EF4-FFF2-40B4-BE49-F238E27FC236}">
                    <a16:creationId xmlns:a16="http://schemas.microsoft.com/office/drawing/2014/main" id="{1A897DD4-5CF4-1EC5-75AC-085D619BE362}"/>
                  </a:ext>
                </a:extLst>
              </p:cNvPr>
              <p:cNvSpPr/>
              <p:nvPr/>
            </p:nvSpPr>
            <p:spPr>
              <a:xfrm>
                <a:off x="672625" y="1290250"/>
                <a:ext cx="75625" cy="1658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6632" fill="none" extrusionOk="0">
                    <a:moveTo>
                      <a:pt x="3025" y="0"/>
                    </a:moveTo>
                    <a:lnTo>
                      <a:pt x="0" y="663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35;p27">
                <a:extLst>
                  <a:ext uri="{FF2B5EF4-FFF2-40B4-BE49-F238E27FC236}">
                    <a16:creationId xmlns:a16="http://schemas.microsoft.com/office/drawing/2014/main" id="{9DE7816B-92C4-114D-EF21-DAFE7E64AD13}"/>
                  </a:ext>
                </a:extLst>
              </p:cNvPr>
              <p:cNvSpPr/>
              <p:nvPr/>
            </p:nvSpPr>
            <p:spPr>
              <a:xfrm>
                <a:off x="672625" y="1337925"/>
                <a:ext cx="452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78" fill="none" extrusionOk="0">
                    <a:moveTo>
                      <a:pt x="0" y="0"/>
                    </a:moveTo>
                    <a:lnTo>
                      <a:pt x="1810" y="77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36;p27">
                <a:extLst>
                  <a:ext uri="{FF2B5EF4-FFF2-40B4-BE49-F238E27FC236}">
                    <a16:creationId xmlns:a16="http://schemas.microsoft.com/office/drawing/2014/main" id="{434F6759-3CEB-08B6-A605-C7D115DFEB0D}"/>
                  </a:ext>
                </a:extLst>
              </p:cNvPr>
              <p:cNvSpPr/>
              <p:nvPr/>
            </p:nvSpPr>
            <p:spPr>
              <a:xfrm>
                <a:off x="651975" y="1347650"/>
                <a:ext cx="431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644" fill="none" extrusionOk="0">
                    <a:moveTo>
                      <a:pt x="0" y="3644"/>
                    </a:moveTo>
                    <a:lnTo>
                      <a:pt x="1725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37;p27">
                <a:extLst>
                  <a:ext uri="{FF2B5EF4-FFF2-40B4-BE49-F238E27FC236}">
                    <a16:creationId xmlns:a16="http://schemas.microsoft.com/office/drawing/2014/main" id="{9DE43139-7816-8693-84BB-93F768F02E83}"/>
                  </a:ext>
                </a:extLst>
              </p:cNvPr>
              <p:cNvSpPr/>
              <p:nvPr/>
            </p:nvSpPr>
            <p:spPr>
              <a:xfrm>
                <a:off x="653500" y="1377400"/>
                <a:ext cx="44650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912" fill="none" extrusionOk="0">
                    <a:moveTo>
                      <a:pt x="0" y="0"/>
                    </a:moveTo>
                    <a:lnTo>
                      <a:pt x="1786" y="91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38;p27">
                <a:extLst>
                  <a:ext uri="{FF2B5EF4-FFF2-40B4-BE49-F238E27FC236}">
                    <a16:creationId xmlns:a16="http://schemas.microsoft.com/office/drawing/2014/main" id="{DD33520E-71C7-5F32-8631-59C878C93E03}"/>
                  </a:ext>
                </a:extLst>
              </p:cNvPr>
              <p:cNvSpPr/>
              <p:nvPr/>
            </p:nvSpPr>
            <p:spPr>
              <a:xfrm>
                <a:off x="688725" y="1300875"/>
                <a:ext cx="81075" cy="16825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6730" fill="none" extrusionOk="0">
                    <a:moveTo>
                      <a:pt x="3243" y="1"/>
                    </a:moveTo>
                    <a:lnTo>
                      <a:pt x="0" y="672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39;p27">
                <a:extLst>
                  <a:ext uri="{FF2B5EF4-FFF2-40B4-BE49-F238E27FC236}">
                    <a16:creationId xmlns:a16="http://schemas.microsoft.com/office/drawing/2014/main" id="{19890D5E-2699-F1B6-3C21-95A10A675F65}"/>
                  </a:ext>
                </a:extLst>
              </p:cNvPr>
              <p:cNvSpPr/>
              <p:nvPr/>
            </p:nvSpPr>
            <p:spPr>
              <a:xfrm>
                <a:off x="607350" y="1344000"/>
                <a:ext cx="59825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2333" fill="none" extrusionOk="0">
                    <a:moveTo>
                      <a:pt x="2393" y="243"/>
                    </a:moveTo>
                    <a:lnTo>
                      <a:pt x="1688" y="0"/>
                    </a:lnTo>
                    <a:lnTo>
                      <a:pt x="0" y="233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40;p27">
                <a:extLst>
                  <a:ext uri="{FF2B5EF4-FFF2-40B4-BE49-F238E27FC236}">
                    <a16:creationId xmlns:a16="http://schemas.microsoft.com/office/drawing/2014/main" id="{94717958-6BE9-34FA-CE05-E123A45C32CA}"/>
                  </a:ext>
                </a:extLst>
              </p:cNvPr>
              <p:cNvSpPr/>
              <p:nvPr/>
            </p:nvSpPr>
            <p:spPr>
              <a:xfrm>
                <a:off x="702075" y="1193075"/>
                <a:ext cx="32552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13021" h="3293" fill="none" extrusionOk="0">
                    <a:moveTo>
                      <a:pt x="1" y="1"/>
                    </a:moveTo>
                    <a:lnTo>
                      <a:pt x="316" y="3292"/>
                    </a:lnTo>
                    <a:cubicBezTo>
                      <a:pt x="316" y="3292"/>
                      <a:pt x="2612" y="1276"/>
                      <a:pt x="6110" y="973"/>
                    </a:cubicBezTo>
                    <a:cubicBezTo>
                      <a:pt x="9620" y="669"/>
                      <a:pt x="11308" y="1021"/>
                      <a:pt x="13021" y="547"/>
                    </a:cubicBez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41;p27">
                <a:extLst>
                  <a:ext uri="{FF2B5EF4-FFF2-40B4-BE49-F238E27FC236}">
                    <a16:creationId xmlns:a16="http://schemas.microsoft.com/office/drawing/2014/main" id="{09A5C837-727D-9001-F40B-6DD39AC70D35}"/>
                  </a:ext>
                </a:extLst>
              </p:cNvPr>
              <p:cNvSpPr/>
              <p:nvPr/>
            </p:nvSpPr>
            <p:spPr>
              <a:xfrm>
                <a:off x="708450" y="1234075"/>
                <a:ext cx="431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973" fill="none" extrusionOk="0">
                    <a:moveTo>
                      <a:pt x="1" y="972"/>
                    </a:moveTo>
                    <a:lnTo>
                      <a:pt x="172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42;p27">
                <a:extLst>
                  <a:ext uri="{FF2B5EF4-FFF2-40B4-BE49-F238E27FC236}">
                    <a16:creationId xmlns:a16="http://schemas.microsoft.com/office/drawing/2014/main" id="{57933530-FADA-DBDE-0DD6-310B58CA22A8}"/>
                  </a:ext>
                </a:extLst>
              </p:cNvPr>
              <p:cNvSpPr/>
              <p:nvPr/>
            </p:nvSpPr>
            <p:spPr>
              <a:xfrm>
                <a:off x="797425" y="1246525"/>
                <a:ext cx="346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742" fill="none" extrusionOk="0">
                    <a:moveTo>
                      <a:pt x="1385" y="741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43;p27">
                <a:extLst>
                  <a:ext uri="{FF2B5EF4-FFF2-40B4-BE49-F238E27FC236}">
                    <a16:creationId xmlns:a16="http://schemas.microsoft.com/office/drawing/2014/main" id="{12F19FC6-852A-C3CC-EED2-8F24B735BE72}"/>
                  </a:ext>
                </a:extLst>
              </p:cNvPr>
              <p:cNvSpPr/>
              <p:nvPr/>
            </p:nvSpPr>
            <p:spPr>
              <a:xfrm>
                <a:off x="784975" y="1225575"/>
                <a:ext cx="24000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750" fill="none" extrusionOk="0">
                    <a:moveTo>
                      <a:pt x="960" y="0"/>
                    </a:moveTo>
                    <a:lnTo>
                      <a:pt x="0" y="174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44;p27">
                <a:extLst>
                  <a:ext uri="{FF2B5EF4-FFF2-40B4-BE49-F238E27FC236}">
                    <a16:creationId xmlns:a16="http://schemas.microsoft.com/office/drawing/2014/main" id="{A19FA16B-704F-9B81-F2B7-8E57453138E1}"/>
                  </a:ext>
                </a:extLst>
              </p:cNvPr>
              <p:cNvSpPr/>
              <p:nvPr/>
            </p:nvSpPr>
            <p:spPr>
              <a:xfrm>
                <a:off x="611275" y="1310300"/>
                <a:ext cx="74125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35" fill="none" extrusionOk="0">
                    <a:moveTo>
                      <a:pt x="2964" y="122"/>
                    </a:moveTo>
                    <a:lnTo>
                      <a:pt x="2576" y="0"/>
                    </a:lnTo>
                    <a:lnTo>
                      <a:pt x="1" y="223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45;p27">
                <a:extLst>
                  <a:ext uri="{FF2B5EF4-FFF2-40B4-BE49-F238E27FC236}">
                    <a16:creationId xmlns:a16="http://schemas.microsoft.com/office/drawing/2014/main" id="{09276B25-A62D-9DEB-FE30-358383EF97D2}"/>
                  </a:ext>
                </a:extLst>
              </p:cNvPr>
              <p:cNvSpPr/>
              <p:nvPr/>
            </p:nvSpPr>
            <p:spPr>
              <a:xfrm>
                <a:off x="546300" y="1331550"/>
                <a:ext cx="7472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863" fill="none" extrusionOk="0">
                    <a:moveTo>
                      <a:pt x="2989" y="0"/>
                    </a:moveTo>
                    <a:lnTo>
                      <a:pt x="1" y="86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46;p27">
                <a:extLst>
                  <a:ext uri="{FF2B5EF4-FFF2-40B4-BE49-F238E27FC236}">
                    <a16:creationId xmlns:a16="http://schemas.microsoft.com/office/drawing/2014/main" id="{75073122-55EC-6EA0-FF32-6360A4572552}"/>
                  </a:ext>
                </a:extLst>
              </p:cNvPr>
              <p:cNvSpPr/>
              <p:nvPr/>
            </p:nvSpPr>
            <p:spPr>
              <a:xfrm>
                <a:off x="739725" y="1117175"/>
                <a:ext cx="214400" cy="394750"/>
              </a:xfrm>
              <a:custGeom>
                <a:avLst/>
                <a:gdLst/>
                <a:ahLst/>
                <a:cxnLst/>
                <a:rect l="l" t="t" r="r" b="b"/>
                <a:pathLst>
                  <a:path w="8576" h="15790" fill="none" extrusionOk="0">
                    <a:moveTo>
                      <a:pt x="8575" y="1"/>
                    </a:moveTo>
                    <a:lnTo>
                      <a:pt x="1" y="1579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47;p27">
                <a:extLst>
                  <a:ext uri="{FF2B5EF4-FFF2-40B4-BE49-F238E27FC236}">
                    <a16:creationId xmlns:a16="http://schemas.microsoft.com/office/drawing/2014/main" id="{392F71A9-E385-6F70-A10D-722D96455F24}"/>
                  </a:ext>
                </a:extLst>
              </p:cNvPr>
              <p:cNvSpPr/>
              <p:nvPr/>
            </p:nvSpPr>
            <p:spPr>
              <a:xfrm>
                <a:off x="631325" y="1117175"/>
                <a:ext cx="402350" cy="609125"/>
              </a:xfrm>
              <a:custGeom>
                <a:avLst/>
                <a:gdLst/>
                <a:ahLst/>
                <a:cxnLst/>
                <a:rect l="l" t="t" r="r" b="b"/>
                <a:pathLst>
                  <a:path w="16094" h="24365" fill="none" extrusionOk="0">
                    <a:moveTo>
                      <a:pt x="16094" y="1"/>
                    </a:moveTo>
                    <a:lnTo>
                      <a:pt x="6353" y="17490"/>
                    </a:lnTo>
                    <a:lnTo>
                      <a:pt x="1" y="2436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48;p27">
                <a:extLst>
                  <a:ext uri="{FF2B5EF4-FFF2-40B4-BE49-F238E27FC236}">
                    <a16:creationId xmlns:a16="http://schemas.microsoft.com/office/drawing/2014/main" id="{37AB0E66-3F89-6555-D7E9-49FDD649B165}"/>
                  </a:ext>
                </a:extLst>
              </p:cNvPr>
              <p:cNvSpPr/>
              <p:nvPr/>
            </p:nvSpPr>
            <p:spPr>
              <a:xfrm>
                <a:off x="766450" y="1203700"/>
                <a:ext cx="218950" cy="331000"/>
              </a:xfrm>
              <a:custGeom>
                <a:avLst/>
                <a:gdLst/>
                <a:ahLst/>
                <a:cxnLst/>
                <a:rect l="l" t="t" r="r" b="b"/>
                <a:pathLst>
                  <a:path w="8758" h="13240" fill="none" extrusionOk="0">
                    <a:moveTo>
                      <a:pt x="8757" y="1"/>
                    </a:moveTo>
                    <a:lnTo>
                      <a:pt x="6814" y="390"/>
                    </a:lnTo>
                    <a:lnTo>
                      <a:pt x="0" y="1324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49;p27">
                <a:extLst>
                  <a:ext uri="{FF2B5EF4-FFF2-40B4-BE49-F238E27FC236}">
                    <a16:creationId xmlns:a16="http://schemas.microsoft.com/office/drawing/2014/main" id="{904578AD-94B3-4788-268F-54D8F0050BDB}"/>
                  </a:ext>
                </a:extLst>
              </p:cNvPr>
              <p:cNvSpPr/>
              <p:nvPr/>
            </p:nvSpPr>
            <p:spPr>
              <a:xfrm>
                <a:off x="854500" y="1300875"/>
                <a:ext cx="285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548" fill="none" extrusionOk="0">
                    <a:moveTo>
                      <a:pt x="1" y="1"/>
                    </a:moveTo>
                    <a:lnTo>
                      <a:pt x="1142" y="54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0;p27">
                <a:extLst>
                  <a:ext uri="{FF2B5EF4-FFF2-40B4-BE49-F238E27FC236}">
                    <a16:creationId xmlns:a16="http://schemas.microsoft.com/office/drawing/2014/main" id="{9B054DD9-E031-D5ED-F7E5-CFED06F35376}"/>
                  </a:ext>
                </a:extLst>
              </p:cNvPr>
              <p:cNvSpPr/>
              <p:nvPr/>
            </p:nvSpPr>
            <p:spPr>
              <a:xfrm>
                <a:off x="918875" y="1146925"/>
                <a:ext cx="6652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532" fill="none" extrusionOk="0">
                    <a:moveTo>
                      <a:pt x="0" y="1"/>
                    </a:moveTo>
                    <a:lnTo>
                      <a:pt x="2660" y="153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51;p27">
                <a:extLst>
                  <a:ext uri="{FF2B5EF4-FFF2-40B4-BE49-F238E27FC236}">
                    <a16:creationId xmlns:a16="http://schemas.microsoft.com/office/drawing/2014/main" id="{1EA94FC0-64B3-13EF-0F2E-B0DCDE6FC39C}"/>
                  </a:ext>
                </a:extLst>
              </p:cNvPr>
              <p:cNvSpPr/>
              <p:nvPr/>
            </p:nvSpPr>
            <p:spPr>
              <a:xfrm>
                <a:off x="979600" y="1117175"/>
                <a:ext cx="334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458" fill="none" extrusionOk="0">
                    <a:moveTo>
                      <a:pt x="1" y="1"/>
                    </a:moveTo>
                    <a:lnTo>
                      <a:pt x="1337" y="145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52;p27">
                <a:extLst>
                  <a:ext uri="{FF2B5EF4-FFF2-40B4-BE49-F238E27FC236}">
                    <a16:creationId xmlns:a16="http://schemas.microsoft.com/office/drawing/2014/main" id="{C2B8DBEF-CFE9-7847-1029-54B898ECA513}"/>
                  </a:ext>
                </a:extLst>
              </p:cNvPr>
              <p:cNvSpPr/>
              <p:nvPr/>
            </p:nvSpPr>
            <p:spPr>
              <a:xfrm>
                <a:off x="1038200" y="1130525"/>
                <a:ext cx="458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422" fill="none" extrusionOk="0">
                    <a:moveTo>
                      <a:pt x="1" y="1"/>
                    </a:moveTo>
                    <a:lnTo>
                      <a:pt x="1835" y="142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53;p27">
                <a:extLst>
                  <a:ext uri="{FF2B5EF4-FFF2-40B4-BE49-F238E27FC236}">
                    <a16:creationId xmlns:a16="http://schemas.microsoft.com/office/drawing/2014/main" id="{0E47EBCA-8E84-67BB-E198-DBC609C24C6F}"/>
                  </a:ext>
                </a:extLst>
              </p:cNvPr>
              <p:cNvSpPr/>
              <p:nvPr/>
            </p:nvSpPr>
            <p:spPr>
              <a:xfrm>
                <a:off x="1006625" y="1121725"/>
                <a:ext cx="96575" cy="24870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9948" fill="none" extrusionOk="0">
                    <a:moveTo>
                      <a:pt x="3863" y="1"/>
                    </a:moveTo>
                    <a:lnTo>
                      <a:pt x="1" y="994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54;p27">
                <a:extLst>
                  <a:ext uri="{FF2B5EF4-FFF2-40B4-BE49-F238E27FC236}">
                    <a16:creationId xmlns:a16="http://schemas.microsoft.com/office/drawing/2014/main" id="{0D2681C6-2A20-BD63-FE23-68C2B33883E2}"/>
                  </a:ext>
                </a:extLst>
              </p:cNvPr>
              <p:cNvSpPr/>
              <p:nvPr/>
            </p:nvSpPr>
            <p:spPr>
              <a:xfrm>
                <a:off x="1106225" y="1143600"/>
                <a:ext cx="17625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434" fill="none" extrusionOk="0">
                    <a:moveTo>
                      <a:pt x="705" y="0"/>
                    </a:moveTo>
                    <a:lnTo>
                      <a:pt x="0" y="143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55;p27">
                <a:extLst>
                  <a:ext uri="{FF2B5EF4-FFF2-40B4-BE49-F238E27FC236}">
                    <a16:creationId xmlns:a16="http://schemas.microsoft.com/office/drawing/2014/main" id="{DC003457-980E-622F-789D-A8928A2269BE}"/>
                  </a:ext>
                </a:extLst>
              </p:cNvPr>
              <p:cNvSpPr/>
              <p:nvPr/>
            </p:nvSpPr>
            <p:spPr>
              <a:xfrm>
                <a:off x="1094375" y="1173350"/>
                <a:ext cx="4435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875" fill="none" extrusionOk="0">
                    <a:moveTo>
                      <a:pt x="1774" y="875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56;p27">
                <a:extLst>
                  <a:ext uri="{FF2B5EF4-FFF2-40B4-BE49-F238E27FC236}">
                    <a16:creationId xmlns:a16="http://schemas.microsoft.com/office/drawing/2014/main" id="{3DFD4537-6381-9FA5-46DA-93A404E50511}"/>
                  </a:ext>
                </a:extLst>
              </p:cNvPr>
              <p:cNvSpPr/>
              <p:nvPr/>
            </p:nvSpPr>
            <p:spPr>
              <a:xfrm>
                <a:off x="963500" y="1317575"/>
                <a:ext cx="76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44" fill="none" extrusionOk="0">
                    <a:moveTo>
                      <a:pt x="62" y="1944"/>
                    </a:moveTo>
                    <a:lnTo>
                      <a:pt x="1" y="814"/>
                    </a:lnTo>
                    <a:lnTo>
                      <a:pt x="30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57;p27">
                <a:extLst>
                  <a:ext uri="{FF2B5EF4-FFF2-40B4-BE49-F238E27FC236}">
                    <a16:creationId xmlns:a16="http://schemas.microsoft.com/office/drawing/2014/main" id="{D04C61A5-C52D-33E6-F380-25BED7DB19FE}"/>
                  </a:ext>
                </a:extLst>
              </p:cNvPr>
              <p:cNvSpPr/>
              <p:nvPr/>
            </p:nvSpPr>
            <p:spPr>
              <a:xfrm>
                <a:off x="1057650" y="1238625"/>
                <a:ext cx="161250" cy="8170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3268" fill="none" extrusionOk="0">
                    <a:moveTo>
                      <a:pt x="0" y="1"/>
                    </a:moveTo>
                    <a:lnTo>
                      <a:pt x="2660" y="1227"/>
                    </a:lnTo>
                    <a:lnTo>
                      <a:pt x="6449" y="326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58;p27">
                <a:extLst>
                  <a:ext uri="{FF2B5EF4-FFF2-40B4-BE49-F238E27FC236}">
                    <a16:creationId xmlns:a16="http://schemas.microsoft.com/office/drawing/2014/main" id="{0690A3F6-F196-EE81-600D-8A0C6BC24E86}"/>
                  </a:ext>
                </a:extLst>
              </p:cNvPr>
              <p:cNvSpPr/>
              <p:nvPr/>
            </p:nvSpPr>
            <p:spPr>
              <a:xfrm>
                <a:off x="1017250" y="1342475"/>
                <a:ext cx="8505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1240" fill="none" extrusionOk="0">
                    <a:moveTo>
                      <a:pt x="1" y="1"/>
                    </a:moveTo>
                    <a:lnTo>
                      <a:pt x="3401" y="123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59;p27">
                <a:extLst>
                  <a:ext uri="{FF2B5EF4-FFF2-40B4-BE49-F238E27FC236}">
                    <a16:creationId xmlns:a16="http://schemas.microsoft.com/office/drawing/2014/main" id="{DE7A8C05-028A-04E3-9FC3-9ED3EA165814}"/>
                  </a:ext>
                </a:extLst>
              </p:cNvPr>
              <p:cNvSpPr/>
              <p:nvPr/>
            </p:nvSpPr>
            <p:spPr>
              <a:xfrm>
                <a:off x="1056425" y="1266875"/>
                <a:ext cx="60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3632" fill="none" extrusionOk="0">
                    <a:moveTo>
                      <a:pt x="2417" y="0"/>
                    </a:moveTo>
                    <a:lnTo>
                      <a:pt x="0" y="363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60;p27">
                <a:extLst>
                  <a:ext uri="{FF2B5EF4-FFF2-40B4-BE49-F238E27FC236}">
                    <a16:creationId xmlns:a16="http://schemas.microsoft.com/office/drawing/2014/main" id="{FE126F7D-649A-2A8E-C708-FC73F0F1CF68}"/>
                  </a:ext>
                </a:extLst>
              </p:cNvPr>
              <p:cNvSpPr/>
              <p:nvPr/>
            </p:nvSpPr>
            <p:spPr>
              <a:xfrm>
                <a:off x="1048825" y="1261400"/>
                <a:ext cx="5225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155" fill="none" extrusionOk="0">
                    <a:moveTo>
                      <a:pt x="1" y="1"/>
                    </a:moveTo>
                    <a:lnTo>
                      <a:pt x="2090" y="115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61;p27">
                <a:extLst>
                  <a:ext uri="{FF2B5EF4-FFF2-40B4-BE49-F238E27FC236}">
                    <a16:creationId xmlns:a16="http://schemas.microsoft.com/office/drawing/2014/main" id="{D22FF302-28AD-0C76-B3F7-9773BC4C78D1}"/>
                  </a:ext>
                </a:extLst>
              </p:cNvPr>
              <p:cNvSpPr/>
              <p:nvPr/>
            </p:nvSpPr>
            <p:spPr>
              <a:xfrm>
                <a:off x="1086475" y="1329725"/>
                <a:ext cx="243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4" fill="none" extrusionOk="0">
                    <a:moveTo>
                      <a:pt x="973" y="73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62;p27">
                <a:extLst>
                  <a:ext uri="{FF2B5EF4-FFF2-40B4-BE49-F238E27FC236}">
                    <a16:creationId xmlns:a16="http://schemas.microsoft.com/office/drawing/2014/main" id="{093B3337-1415-49AF-0974-EC56F0FB05E7}"/>
                  </a:ext>
                </a:extLst>
              </p:cNvPr>
              <p:cNvSpPr/>
              <p:nvPr/>
            </p:nvSpPr>
            <p:spPr>
              <a:xfrm>
                <a:off x="1164825" y="1220425"/>
                <a:ext cx="3432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843" fill="none" extrusionOk="0">
                    <a:moveTo>
                      <a:pt x="1373" y="0"/>
                    </a:moveTo>
                    <a:lnTo>
                      <a:pt x="0" y="28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63;p27">
                <a:extLst>
                  <a:ext uri="{FF2B5EF4-FFF2-40B4-BE49-F238E27FC236}">
                    <a16:creationId xmlns:a16="http://schemas.microsoft.com/office/drawing/2014/main" id="{86B1BB2B-BC28-7742-E959-D487C1B89B49}"/>
                  </a:ext>
                </a:extLst>
              </p:cNvPr>
              <p:cNvSpPr/>
              <p:nvPr/>
            </p:nvSpPr>
            <p:spPr>
              <a:xfrm>
                <a:off x="1193050" y="1121725"/>
                <a:ext cx="475225" cy="373800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952" fill="none" extrusionOk="0">
                    <a:moveTo>
                      <a:pt x="1" y="1"/>
                    </a:moveTo>
                    <a:lnTo>
                      <a:pt x="8855" y="14952"/>
                    </a:lnTo>
                    <a:lnTo>
                      <a:pt x="19009" y="672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64;p27">
                <a:extLst>
                  <a:ext uri="{FF2B5EF4-FFF2-40B4-BE49-F238E27FC236}">
                    <a16:creationId xmlns:a16="http://schemas.microsoft.com/office/drawing/2014/main" id="{AF303146-98D3-16FE-B57E-4483AB925ADC}"/>
                  </a:ext>
                </a:extLst>
              </p:cNvPr>
              <p:cNvSpPr/>
              <p:nvPr/>
            </p:nvSpPr>
            <p:spPr>
              <a:xfrm>
                <a:off x="1241650" y="1320000"/>
                <a:ext cx="507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584" fill="none" extrusionOk="0">
                    <a:moveTo>
                      <a:pt x="2029" y="584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65;p27">
                <a:extLst>
                  <a:ext uri="{FF2B5EF4-FFF2-40B4-BE49-F238E27FC236}">
                    <a16:creationId xmlns:a16="http://schemas.microsoft.com/office/drawing/2014/main" id="{BB039595-A5B8-38BB-1321-B5E0473F7240}"/>
                  </a:ext>
                </a:extLst>
              </p:cNvPr>
              <p:cNvSpPr/>
              <p:nvPr/>
            </p:nvSpPr>
            <p:spPr>
              <a:xfrm>
                <a:off x="1328800" y="1322425"/>
                <a:ext cx="911850" cy="230200"/>
              </a:xfrm>
              <a:custGeom>
                <a:avLst/>
                <a:gdLst/>
                <a:ahLst/>
                <a:cxnLst/>
                <a:rect l="l" t="t" r="r" b="b"/>
                <a:pathLst>
                  <a:path w="36474" h="9208" fill="none" extrusionOk="0">
                    <a:moveTo>
                      <a:pt x="0" y="1"/>
                    </a:moveTo>
                    <a:lnTo>
                      <a:pt x="6668" y="1653"/>
                    </a:lnTo>
                    <a:lnTo>
                      <a:pt x="7968" y="1750"/>
                    </a:lnTo>
                    <a:lnTo>
                      <a:pt x="20660" y="4495"/>
                    </a:lnTo>
                    <a:lnTo>
                      <a:pt x="28700" y="6924"/>
                    </a:lnTo>
                    <a:lnTo>
                      <a:pt x="36473" y="920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66;p27">
                <a:extLst>
                  <a:ext uri="{FF2B5EF4-FFF2-40B4-BE49-F238E27FC236}">
                    <a16:creationId xmlns:a16="http://schemas.microsoft.com/office/drawing/2014/main" id="{4CB0125F-94D4-9C41-6FF7-E7DB5390D835}"/>
                  </a:ext>
                </a:extLst>
              </p:cNvPr>
              <p:cNvSpPr/>
              <p:nvPr/>
            </p:nvSpPr>
            <p:spPr>
              <a:xfrm>
                <a:off x="1390725" y="1297850"/>
                <a:ext cx="11575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604" fill="none" extrusionOk="0">
                    <a:moveTo>
                      <a:pt x="462" y="0"/>
                    </a:moveTo>
                    <a:lnTo>
                      <a:pt x="1" y="160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67;p27">
                <a:extLst>
                  <a:ext uri="{FF2B5EF4-FFF2-40B4-BE49-F238E27FC236}">
                    <a16:creationId xmlns:a16="http://schemas.microsoft.com/office/drawing/2014/main" id="{F1C043C3-6F3C-CD61-6FBE-FBB1E9E963C5}"/>
                  </a:ext>
                </a:extLst>
              </p:cNvPr>
              <p:cNvSpPr/>
              <p:nvPr/>
            </p:nvSpPr>
            <p:spPr>
              <a:xfrm>
                <a:off x="1422625" y="1284475"/>
                <a:ext cx="19150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442" fill="none" extrusionOk="0">
                    <a:moveTo>
                      <a:pt x="765" y="1"/>
                    </a:moveTo>
                    <a:lnTo>
                      <a:pt x="0" y="24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68;p27">
                <a:extLst>
                  <a:ext uri="{FF2B5EF4-FFF2-40B4-BE49-F238E27FC236}">
                    <a16:creationId xmlns:a16="http://schemas.microsoft.com/office/drawing/2014/main" id="{15E81D6C-DF56-6019-984D-4D52BDFC20DD}"/>
                  </a:ext>
                </a:extLst>
              </p:cNvPr>
              <p:cNvSpPr/>
              <p:nvPr/>
            </p:nvSpPr>
            <p:spPr>
              <a:xfrm>
                <a:off x="1476975" y="1359175"/>
                <a:ext cx="484025" cy="652550"/>
              </a:xfrm>
              <a:custGeom>
                <a:avLst/>
                <a:gdLst/>
                <a:ahLst/>
                <a:cxnLst/>
                <a:rect l="l" t="t" r="r" b="b"/>
                <a:pathLst>
                  <a:path w="19361" h="26102" fill="none" extrusionOk="0">
                    <a:moveTo>
                      <a:pt x="0" y="1"/>
                    </a:moveTo>
                    <a:lnTo>
                      <a:pt x="2563" y="1397"/>
                    </a:lnTo>
                    <a:lnTo>
                      <a:pt x="6449" y="2418"/>
                    </a:lnTo>
                    <a:lnTo>
                      <a:pt x="8988" y="2794"/>
                    </a:lnTo>
                    <a:lnTo>
                      <a:pt x="14089" y="4798"/>
                    </a:lnTo>
                    <a:lnTo>
                      <a:pt x="17793" y="12960"/>
                    </a:lnTo>
                    <a:lnTo>
                      <a:pt x="19360" y="17454"/>
                    </a:lnTo>
                    <a:lnTo>
                      <a:pt x="18316" y="2610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69;p27">
                <a:extLst>
                  <a:ext uri="{FF2B5EF4-FFF2-40B4-BE49-F238E27FC236}">
                    <a16:creationId xmlns:a16="http://schemas.microsoft.com/office/drawing/2014/main" id="{25137675-4482-908A-81AD-2313F1227117}"/>
                  </a:ext>
                </a:extLst>
              </p:cNvPr>
              <p:cNvSpPr/>
              <p:nvPr/>
            </p:nvSpPr>
            <p:spPr>
              <a:xfrm>
                <a:off x="1558350" y="1229525"/>
                <a:ext cx="89600" cy="14090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5636" fill="none" extrusionOk="0">
                    <a:moveTo>
                      <a:pt x="3583" y="5636"/>
                    </a:moveTo>
                    <a:lnTo>
                      <a:pt x="1227" y="5041"/>
                    </a:lnTo>
                    <a:lnTo>
                      <a:pt x="0" y="2600"/>
                    </a:lnTo>
                    <a:lnTo>
                      <a:pt x="935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70;p27">
                <a:extLst>
                  <a:ext uri="{FF2B5EF4-FFF2-40B4-BE49-F238E27FC236}">
                    <a16:creationId xmlns:a16="http://schemas.microsoft.com/office/drawing/2014/main" id="{DDA93137-EF3F-A692-1403-C9392F3D658F}"/>
                  </a:ext>
                </a:extLst>
              </p:cNvPr>
              <p:cNvSpPr/>
              <p:nvPr/>
            </p:nvSpPr>
            <p:spPr>
              <a:xfrm>
                <a:off x="1618150" y="1117175"/>
                <a:ext cx="150025" cy="495250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19810" fill="none" extrusionOk="0">
                    <a:moveTo>
                      <a:pt x="4738" y="1"/>
                    </a:moveTo>
                    <a:lnTo>
                      <a:pt x="1774" y="7519"/>
                    </a:lnTo>
                    <a:lnTo>
                      <a:pt x="1" y="16033"/>
                    </a:lnTo>
                    <a:lnTo>
                      <a:pt x="6001" y="1981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71;p27">
                <a:extLst>
                  <a:ext uri="{FF2B5EF4-FFF2-40B4-BE49-F238E27FC236}">
                    <a16:creationId xmlns:a16="http://schemas.microsoft.com/office/drawing/2014/main" id="{84A42B18-4B45-5257-C94C-6DB52EECE5A9}"/>
                  </a:ext>
                </a:extLst>
              </p:cNvPr>
              <p:cNvSpPr/>
              <p:nvPr/>
            </p:nvSpPr>
            <p:spPr>
              <a:xfrm>
                <a:off x="1551350" y="1117175"/>
                <a:ext cx="254775" cy="309425"/>
              </a:xfrm>
              <a:custGeom>
                <a:avLst/>
                <a:gdLst/>
                <a:ahLst/>
                <a:cxnLst/>
                <a:rect l="l" t="t" r="r" b="b"/>
                <a:pathLst>
                  <a:path w="10191" h="12377" fill="none" extrusionOk="0">
                    <a:moveTo>
                      <a:pt x="1" y="1"/>
                    </a:moveTo>
                    <a:lnTo>
                      <a:pt x="4677" y="6911"/>
                    </a:lnTo>
                    <a:lnTo>
                      <a:pt x="6717" y="9134"/>
                    </a:lnTo>
                    <a:lnTo>
                      <a:pt x="10191" y="1237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872;p27">
                <a:extLst>
                  <a:ext uri="{FF2B5EF4-FFF2-40B4-BE49-F238E27FC236}">
                    <a16:creationId xmlns:a16="http://schemas.microsoft.com/office/drawing/2014/main" id="{E6D440C0-6562-A0B1-1CE2-87F49F6AA040}"/>
                  </a:ext>
                </a:extLst>
              </p:cNvPr>
              <p:cNvSpPr/>
              <p:nvPr/>
            </p:nvSpPr>
            <p:spPr>
              <a:xfrm>
                <a:off x="1074350" y="1117175"/>
                <a:ext cx="857500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34300" h="18402" fill="none" extrusionOk="0">
                    <a:moveTo>
                      <a:pt x="34299" y="1"/>
                    </a:moveTo>
                    <a:lnTo>
                      <a:pt x="33060" y="4009"/>
                    </a:lnTo>
                    <a:lnTo>
                      <a:pt x="21753" y="16033"/>
                    </a:lnTo>
                    <a:lnTo>
                      <a:pt x="16251" y="18401"/>
                    </a:lnTo>
                    <a:lnTo>
                      <a:pt x="7044" y="16567"/>
                    </a:lnTo>
                    <a:lnTo>
                      <a:pt x="0" y="1563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73;p27">
                <a:extLst>
                  <a:ext uri="{FF2B5EF4-FFF2-40B4-BE49-F238E27FC236}">
                    <a16:creationId xmlns:a16="http://schemas.microsoft.com/office/drawing/2014/main" id="{DDD92A8E-040A-4BCD-6129-35316103EAD9}"/>
                  </a:ext>
                </a:extLst>
              </p:cNvPr>
              <p:cNvSpPr/>
              <p:nvPr/>
            </p:nvSpPr>
            <p:spPr>
              <a:xfrm>
                <a:off x="979000" y="1399550"/>
                <a:ext cx="99000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645" fill="none" extrusionOk="0">
                    <a:moveTo>
                      <a:pt x="3960" y="3645"/>
                    </a:moveTo>
                    <a:lnTo>
                      <a:pt x="2490" y="2600"/>
                    </a:lnTo>
                    <a:lnTo>
                      <a:pt x="0" y="1422"/>
                    </a:lnTo>
                    <a:lnTo>
                      <a:pt x="59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74;p27">
                <a:extLst>
                  <a:ext uri="{FF2B5EF4-FFF2-40B4-BE49-F238E27FC236}">
                    <a16:creationId xmlns:a16="http://schemas.microsoft.com/office/drawing/2014/main" id="{635D2C9E-B0BA-16D4-BAAA-FA7E08CA3402}"/>
                  </a:ext>
                </a:extLst>
              </p:cNvPr>
              <p:cNvSpPr/>
              <p:nvPr/>
            </p:nvSpPr>
            <p:spPr>
              <a:xfrm>
                <a:off x="1149650" y="1424450"/>
                <a:ext cx="404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4192" fill="none" extrusionOk="0">
                    <a:moveTo>
                      <a:pt x="1616" y="1"/>
                    </a:moveTo>
                    <a:lnTo>
                      <a:pt x="0" y="419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875;p27">
                <a:extLst>
                  <a:ext uri="{FF2B5EF4-FFF2-40B4-BE49-F238E27FC236}">
                    <a16:creationId xmlns:a16="http://schemas.microsoft.com/office/drawing/2014/main" id="{C2A09E7E-F7CB-67F1-00CC-DC7BBB821122}"/>
                  </a:ext>
                </a:extLst>
              </p:cNvPr>
              <p:cNvSpPr/>
              <p:nvPr/>
            </p:nvSpPr>
            <p:spPr>
              <a:xfrm>
                <a:off x="1164825" y="1431750"/>
                <a:ext cx="51350" cy="12087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4835" fill="none" extrusionOk="0">
                    <a:moveTo>
                      <a:pt x="2053" y="0"/>
                    </a:moveTo>
                    <a:lnTo>
                      <a:pt x="0" y="483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876;p27">
                <a:extLst>
                  <a:ext uri="{FF2B5EF4-FFF2-40B4-BE49-F238E27FC236}">
                    <a16:creationId xmlns:a16="http://schemas.microsoft.com/office/drawing/2014/main" id="{33757EE5-ADE7-64CF-7C37-6BF67885B0B9}"/>
                  </a:ext>
                </a:extLst>
              </p:cNvPr>
              <p:cNvSpPr/>
              <p:nvPr/>
            </p:nvSpPr>
            <p:spPr>
              <a:xfrm>
                <a:off x="1073425" y="1409875"/>
                <a:ext cx="290000" cy="181300"/>
              </a:xfrm>
              <a:custGeom>
                <a:avLst/>
                <a:gdLst/>
                <a:ahLst/>
                <a:cxnLst/>
                <a:rect l="l" t="t" r="r" b="b"/>
                <a:pathLst>
                  <a:path w="11600" h="7252" fill="none" extrusionOk="0">
                    <a:moveTo>
                      <a:pt x="1" y="4082"/>
                    </a:moveTo>
                    <a:lnTo>
                      <a:pt x="4033" y="7252"/>
                    </a:lnTo>
                    <a:lnTo>
                      <a:pt x="11296" y="2491"/>
                    </a:lnTo>
                    <a:lnTo>
                      <a:pt x="1160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77;p27">
                <a:extLst>
                  <a:ext uri="{FF2B5EF4-FFF2-40B4-BE49-F238E27FC236}">
                    <a16:creationId xmlns:a16="http://schemas.microsoft.com/office/drawing/2014/main" id="{EF5945D3-9846-9FF3-9BA2-F8A41CD06E69}"/>
                  </a:ext>
                </a:extLst>
              </p:cNvPr>
              <p:cNvSpPr/>
              <p:nvPr/>
            </p:nvSpPr>
            <p:spPr>
              <a:xfrm>
                <a:off x="1286875" y="1472125"/>
                <a:ext cx="68975" cy="205300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8212" fill="none" extrusionOk="0">
                    <a:moveTo>
                      <a:pt x="1" y="8211"/>
                    </a:moveTo>
                    <a:lnTo>
                      <a:pt x="2005" y="4410"/>
                    </a:lnTo>
                    <a:lnTo>
                      <a:pt x="2539" y="3171"/>
                    </a:lnTo>
                    <a:lnTo>
                      <a:pt x="2758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878;p27">
                <a:extLst>
                  <a:ext uri="{FF2B5EF4-FFF2-40B4-BE49-F238E27FC236}">
                    <a16:creationId xmlns:a16="http://schemas.microsoft.com/office/drawing/2014/main" id="{03ACA83C-C0C3-44B4-0548-7033568783EF}"/>
                  </a:ext>
                </a:extLst>
              </p:cNvPr>
              <p:cNvSpPr/>
              <p:nvPr/>
            </p:nvSpPr>
            <p:spPr>
              <a:xfrm>
                <a:off x="1337000" y="1582350"/>
                <a:ext cx="18850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2612" fill="none" extrusionOk="0">
                    <a:moveTo>
                      <a:pt x="753" y="2612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79;p27">
                <a:extLst>
                  <a:ext uri="{FF2B5EF4-FFF2-40B4-BE49-F238E27FC236}">
                    <a16:creationId xmlns:a16="http://schemas.microsoft.com/office/drawing/2014/main" id="{ED0C2733-1FAE-7998-7AA4-D200AAE54811}"/>
                  </a:ext>
                </a:extLst>
              </p:cNvPr>
              <p:cNvSpPr/>
              <p:nvPr/>
            </p:nvSpPr>
            <p:spPr>
              <a:xfrm>
                <a:off x="1299650" y="1652500"/>
                <a:ext cx="35850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592" fill="none" extrusionOk="0">
                    <a:moveTo>
                      <a:pt x="1433" y="1591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80;p27">
                <a:extLst>
                  <a:ext uri="{FF2B5EF4-FFF2-40B4-BE49-F238E27FC236}">
                    <a16:creationId xmlns:a16="http://schemas.microsoft.com/office/drawing/2014/main" id="{2319CA60-6EF3-A287-25FF-C4F3EB991426}"/>
                  </a:ext>
                </a:extLst>
              </p:cNvPr>
              <p:cNvSpPr/>
              <p:nvPr/>
            </p:nvSpPr>
            <p:spPr>
              <a:xfrm>
                <a:off x="1248025" y="1347650"/>
                <a:ext cx="112075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4" fill="none" extrusionOk="0">
                    <a:moveTo>
                      <a:pt x="0" y="0"/>
                    </a:moveTo>
                    <a:lnTo>
                      <a:pt x="1786" y="583"/>
                    </a:lnTo>
                    <a:lnTo>
                      <a:pt x="1081" y="2951"/>
                    </a:lnTo>
                    <a:lnTo>
                      <a:pt x="4482" y="364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881;p27">
                <a:extLst>
                  <a:ext uri="{FF2B5EF4-FFF2-40B4-BE49-F238E27FC236}">
                    <a16:creationId xmlns:a16="http://schemas.microsoft.com/office/drawing/2014/main" id="{E5D4426A-88E5-3C0E-1A5B-D199075C31DA}"/>
                  </a:ext>
                </a:extLst>
              </p:cNvPr>
              <p:cNvSpPr/>
              <p:nvPr/>
            </p:nvSpPr>
            <p:spPr>
              <a:xfrm>
                <a:off x="1286875" y="1425075"/>
                <a:ext cx="55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082" fill="none" extrusionOk="0">
                    <a:moveTo>
                      <a:pt x="1" y="1081"/>
                    </a:moveTo>
                    <a:lnTo>
                      <a:pt x="22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882;p27">
                <a:extLst>
                  <a:ext uri="{FF2B5EF4-FFF2-40B4-BE49-F238E27FC236}">
                    <a16:creationId xmlns:a16="http://schemas.microsoft.com/office/drawing/2014/main" id="{67A29991-8539-5D14-972B-478802523545}"/>
                  </a:ext>
                </a:extLst>
              </p:cNvPr>
              <p:cNvSpPr/>
              <p:nvPr/>
            </p:nvSpPr>
            <p:spPr>
              <a:xfrm>
                <a:off x="1257725" y="1357650"/>
                <a:ext cx="3192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3196" fill="none" extrusionOk="0">
                    <a:moveTo>
                      <a:pt x="863" y="1"/>
                    </a:moveTo>
                    <a:lnTo>
                      <a:pt x="1" y="2964"/>
                    </a:lnTo>
                    <a:lnTo>
                      <a:pt x="1276" y="319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883;p27">
                <a:extLst>
                  <a:ext uri="{FF2B5EF4-FFF2-40B4-BE49-F238E27FC236}">
                    <a16:creationId xmlns:a16="http://schemas.microsoft.com/office/drawing/2014/main" id="{1F557670-DC62-1879-3BA0-7F01232E54DC}"/>
                  </a:ext>
                </a:extLst>
              </p:cNvPr>
              <p:cNvSpPr/>
              <p:nvPr/>
            </p:nvSpPr>
            <p:spPr>
              <a:xfrm>
                <a:off x="1484550" y="1404725"/>
                <a:ext cx="41625" cy="953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3815" fill="none" extrusionOk="0">
                    <a:moveTo>
                      <a:pt x="1665" y="0"/>
                    </a:moveTo>
                    <a:lnTo>
                      <a:pt x="1" y="381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884;p27">
                <a:extLst>
                  <a:ext uri="{FF2B5EF4-FFF2-40B4-BE49-F238E27FC236}">
                    <a16:creationId xmlns:a16="http://schemas.microsoft.com/office/drawing/2014/main" id="{7009B59C-B9CE-BE27-B935-CF784C17A3E4}"/>
                  </a:ext>
                </a:extLst>
              </p:cNvPr>
              <p:cNvSpPr/>
              <p:nvPr/>
            </p:nvSpPr>
            <p:spPr>
              <a:xfrm>
                <a:off x="1465125" y="1431750"/>
                <a:ext cx="27950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2612" fill="none" extrusionOk="0">
                    <a:moveTo>
                      <a:pt x="1118" y="0"/>
                    </a:moveTo>
                    <a:lnTo>
                      <a:pt x="0" y="261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885;p27">
                <a:extLst>
                  <a:ext uri="{FF2B5EF4-FFF2-40B4-BE49-F238E27FC236}">
                    <a16:creationId xmlns:a16="http://schemas.microsoft.com/office/drawing/2014/main" id="{AF3E3110-A1EC-F8D3-96CC-7E0F4A1981BB}"/>
                  </a:ext>
                </a:extLst>
              </p:cNvPr>
              <p:cNvSpPr/>
              <p:nvPr/>
            </p:nvSpPr>
            <p:spPr>
              <a:xfrm>
                <a:off x="1480600" y="1504925"/>
                <a:ext cx="316425" cy="350125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14005" fill="none" extrusionOk="0">
                    <a:moveTo>
                      <a:pt x="1470" y="0"/>
                    </a:moveTo>
                    <a:lnTo>
                      <a:pt x="1" y="2891"/>
                    </a:lnTo>
                    <a:lnTo>
                      <a:pt x="6353" y="4300"/>
                    </a:lnTo>
                    <a:lnTo>
                      <a:pt x="12657" y="6377"/>
                    </a:lnTo>
                    <a:lnTo>
                      <a:pt x="11831" y="8284"/>
                    </a:lnTo>
                    <a:lnTo>
                      <a:pt x="11940" y="9389"/>
                    </a:lnTo>
                    <a:lnTo>
                      <a:pt x="10470" y="11211"/>
                    </a:lnTo>
                    <a:lnTo>
                      <a:pt x="10640" y="13628"/>
                    </a:lnTo>
                    <a:lnTo>
                      <a:pt x="10045" y="14004"/>
                    </a:lnTo>
                    <a:lnTo>
                      <a:pt x="8491" y="1362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886;p27">
                <a:extLst>
                  <a:ext uri="{FF2B5EF4-FFF2-40B4-BE49-F238E27FC236}">
                    <a16:creationId xmlns:a16="http://schemas.microsoft.com/office/drawing/2014/main" id="{0F5CA7F2-5C97-7207-E76F-F4746A89A26E}"/>
                  </a:ext>
                </a:extLst>
              </p:cNvPr>
              <p:cNvSpPr/>
              <p:nvPr/>
            </p:nvSpPr>
            <p:spPr>
              <a:xfrm>
                <a:off x="1622400" y="1612400"/>
                <a:ext cx="205300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0617" fill="none" extrusionOk="0">
                    <a:moveTo>
                      <a:pt x="4033" y="3742"/>
                    </a:moveTo>
                    <a:lnTo>
                      <a:pt x="6985" y="2078"/>
                    </a:lnTo>
                    <a:lnTo>
                      <a:pt x="8211" y="5746"/>
                    </a:lnTo>
                    <a:lnTo>
                      <a:pt x="8078" y="7325"/>
                    </a:lnTo>
                    <a:lnTo>
                      <a:pt x="6985" y="9815"/>
                    </a:lnTo>
                    <a:lnTo>
                      <a:pt x="4786" y="10021"/>
                    </a:lnTo>
                    <a:lnTo>
                      <a:pt x="4422" y="10616"/>
                    </a:lnTo>
                    <a:lnTo>
                      <a:pt x="2819" y="9960"/>
                    </a:lnTo>
                    <a:lnTo>
                      <a:pt x="2819" y="8236"/>
                    </a:lnTo>
                    <a:lnTo>
                      <a:pt x="2551" y="7325"/>
                    </a:lnTo>
                    <a:lnTo>
                      <a:pt x="1" y="6778"/>
                    </a:lnTo>
                    <a:lnTo>
                      <a:pt x="110" y="3050"/>
                    </a:lnTo>
                    <a:lnTo>
                      <a:pt x="68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887;p27">
                <a:extLst>
                  <a:ext uri="{FF2B5EF4-FFF2-40B4-BE49-F238E27FC236}">
                    <a16:creationId xmlns:a16="http://schemas.microsoft.com/office/drawing/2014/main" id="{248EA9B8-8D40-C80C-859F-9E7CEE9CDB49}"/>
                  </a:ext>
                </a:extLst>
              </p:cNvPr>
              <p:cNvSpPr/>
              <p:nvPr/>
            </p:nvSpPr>
            <p:spPr>
              <a:xfrm>
                <a:off x="1558350" y="1617575"/>
                <a:ext cx="218025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8721" h="3778" fill="none" extrusionOk="0">
                    <a:moveTo>
                      <a:pt x="583" y="0"/>
                    </a:moveTo>
                    <a:lnTo>
                      <a:pt x="0" y="1871"/>
                    </a:lnTo>
                    <a:lnTo>
                      <a:pt x="2672" y="2843"/>
                    </a:lnTo>
                    <a:lnTo>
                      <a:pt x="5284" y="2988"/>
                    </a:lnTo>
                    <a:lnTo>
                      <a:pt x="6838" y="3668"/>
                    </a:lnTo>
                    <a:lnTo>
                      <a:pt x="8721" y="377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888;p27">
                <a:extLst>
                  <a:ext uri="{FF2B5EF4-FFF2-40B4-BE49-F238E27FC236}">
                    <a16:creationId xmlns:a16="http://schemas.microsoft.com/office/drawing/2014/main" id="{E57536B1-8609-5563-D4CD-03B420E84B61}"/>
                  </a:ext>
                </a:extLst>
              </p:cNvPr>
              <p:cNvSpPr/>
              <p:nvPr/>
            </p:nvSpPr>
            <p:spPr>
              <a:xfrm>
                <a:off x="1630300" y="1646125"/>
                <a:ext cx="1117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458" fill="none" extrusionOk="0">
                    <a:moveTo>
                      <a:pt x="4470" y="0"/>
                    </a:moveTo>
                    <a:lnTo>
                      <a:pt x="3717" y="1458"/>
                    </a:lnTo>
                    <a:lnTo>
                      <a:pt x="1" y="60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889;p27">
                <a:extLst>
                  <a:ext uri="{FF2B5EF4-FFF2-40B4-BE49-F238E27FC236}">
                    <a16:creationId xmlns:a16="http://schemas.microsoft.com/office/drawing/2014/main" id="{CF67AB9B-9F66-469F-7850-71D014BF9E00}"/>
                  </a:ext>
                </a:extLst>
              </p:cNvPr>
              <p:cNvSpPr/>
              <p:nvPr/>
            </p:nvSpPr>
            <p:spPr>
              <a:xfrm>
                <a:off x="1663400" y="1620300"/>
                <a:ext cx="36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981" fill="none" extrusionOk="0">
                    <a:moveTo>
                      <a:pt x="1" y="1"/>
                    </a:moveTo>
                    <a:lnTo>
                      <a:pt x="146" y="198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890;p27">
                <a:extLst>
                  <a:ext uri="{FF2B5EF4-FFF2-40B4-BE49-F238E27FC236}">
                    <a16:creationId xmlns:a16="http://schemas.microsoft.com/office/drawing/2014/main" id="{CC5EA026-3C48-8971-B764-340A0B979995}"/>
                  </a:ext>
                </a:extLst>
              </p:cNvPr>
              <p:cNvSpPr/>
              <p:nvPr/>
            </p:nvSpPr>
            <p:spPr>
              <a:xfrm>
                <a:off x="1700150" y="1636100"/>
                <a:ext cx="10950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653" fill="none" extrusionOk="0">
                    <a:moveTo>
                      <a:pt x="437" y="0"/>
                    </a:moveTo>
                    <a:lnTo>
                      <a:pt x="0" y="165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891;p27">
                <a:extLst>
                  <a:ext uri="{FF2B5EF4-FFF2-40B4-BE49-F238E27FC236}">
                    <a16:creationId xmlns:a16="http://schemas.microsoft.com/office/drawing/2014/main" id="{EDF5F049-E63A-7C73-9A33-8B15D4AD2D4D}"/>
                  </a:ext>
                </a:extLst>
              </p:cNvPr>
              <p:cNvSpPr/>
              <p:nvPr/>
            </p:nvSpPr>
            <p:spPr>
              <a:xfrm>
                <a:off x="1570475" y="1625175"/>
                <a:ext cx="61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021" fill="none" extrusionOk="0">
                    <a:moveTo>
                      <a:pt x="2467" y="1020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892;p27">
                <a:extLst>
                  <a:ext uri="{FF2B5EF4-FFF2-40B4-BE49-F238E27FC236}">
                    <a16:creationId xmlns:a16="http://schemas.microsoft.com/office/drawing/2014/main" id="{A0F07165-379E-CF78-285D-26F99A70B2A6}"/>
                  </a:ext>
                </a:extLst>
              </p:cNvPr>
              <p:cNvSpPr/>
              <p:nvPr/>
            </p:nvSpPr>
            <p:spPr>
              <a:xfrm>
                <a:off x="1597200" y="1638525"/>
                <a:ext cx="5800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556" fill="none" extrusionOk="0">
                    <a:moveTo>
                      <a:pt x="1" y="1555"/>
                    </a:moveTo>
                    <a:lnTo>
                      <a:pt x="232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93;p27">
                <a:extLst>
                  <a:ext uri="{FF2B5EF4-FFF2-40B4-BE49-F238E27FC236}">
                    <a16:creationId xmlns:a16="http://schemas.microsoft.com/office/drawing/2014/main" id="{0F2F57C2-D2F5-2ED2-4C6B-8C224AA5F436}"/>
                  </a:ext>
                </a:extLst>
              </p:cNvPr>
              <p:cNvSpPr/>
              <p:nvPr/>
            </p:nvSpPr>
            <p:spPr>
              <a:xfrm>
                <a:off x="1520700" y="1692275"/>
                <a:ext cx="17947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276" fill="none" extrusionOk="0">
                    <a:moveTo>
                      <a:pt x="7178" y="2126"/>
                    </a:moveTo>
                    <a:lnTo>
                      <a:pt x="4130" y="1433"/>
                    </a:lnTo>
                    <a:lnTo>
                      <a:pt x="1336" y="0"/>
                    </a:lnTo>
                    <a:lnTo>
                      <a:pt x="0" y="3000"/>
                    </a:lnTo>
                    <a:lnTo>
                      <a:pt x="1749" y="427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94;p27">
                <a:extLst>
                  <a:ext uri="{FF2B5EF4-FFF2-40B4-BE49-F238E27FC236}">
                    <a16:creationId xmlns:a16="http://schemas.microsoft.com/office/drawing/2014/main" id="{11F87CF5-BEE8-9986-CFE2-3AC2F5077026}"/>
                  </a:ext>
                </a:extLst>
              </p:cNvPr>
              <p:cNvSpPr/>
              <p:nvPr/>
            </p:nvSpPr>
            <p:spPr>
              <a:xfrm>
                <a:off x="1558350" y="1777600"/>
                <a:ext cx="52250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442" fill="none" extrusionOk="0">
                    <a:moveTo>
                      <a:pt x="0" y="0"/>
                    </a:moveTo>
                    <a:lnTo>
                      <a:pt x="2089" y="304"/>
                    </a:lnTo>
                    <a:lnTo>
                      <a:pt x="1288" y="1360"/>
                    </a:lnTo>
                    <a:lnTo>
                      <a:pt x="2089" y="244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95;p27">
                <a:extLst>
                  <a:ext uri="{FF2B5EF4-FFF2-40B4-BE49-F238E27FC236}">
                    <a16:creationId xmlns:a16="http://schemas.microsoft.com/office/drawing/2014/main" id="{F51593F2-BE7B-32EA-F654-88B03C34FE38}"/>
                  </a:ext>
                </a:extLst>
              </p:cNvPr>
              <p:cNvSpPr/>
              <p:nvPr/>
            </p:nvSpPr>
            <p:spPr>
              <a:xfrm>
                <a:off x="1610575" y="1781850"/>
                <a:ext cx="6257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430" fill="none" extrusionOk="0">
                    <a:moveTo>
                      <a:pt x="790" y="2077"/>
                    </a:moveTo>
                    <a:lnTo>
                      <a:pt x="1713" y="2429"/>
                    </a:lnTo>
                    <a:lnTo>
                      <a:pt x="2502" y="1421"/>
                    </a:lnTo>
                    <a:lnTo>
                      <a:pt x="474" y="0"/>
                    </a:lnTo>
                    <a:lnTo>
                      <a:pt x="0" y="13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96;p27">
                <a:extLst>
                  <a:ext uri="{FF2B5EF4-FFF2-40B4-BE49-F238E27FC236}">
                    <a16:creationId xmlns:a16="http://schemas.microsoft.com/office/drawing/2014/main" id="{33EC61A6-98A7-A1D3-CA3A-E31835D88C43}"/>
                  </a:ext>
                </a:extLst>
              </p:cNvPr>
              <p:cNvSpPr/>
              <p:nvPr/>
            </p:nvSpPr>
            <p:spPr>
              <a:xfrm>
                <a:off x="1440525" y="1620300"/>
                <a:ext cx="10752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4592" fill="none" extrusionOk="0">
                    <a:moveTo>
                      <a:pt x="4300" y="1980"/>
                    </a:moveTo>
                    <a:lnTo>
                      <a:pt x="3827" y="1"/>
                    </a:lnTo>
                    <a:lnTo>
                      <a:pt x="2782" y="122"/>
                    </a:lnTo>
                    <a:lnTo>
                      <a:pt x="2503" y="705"/>
                    </a:lnTo>
                    <a:lnTo>
                      <a:pt x="195" y="1762"/>
                    </a:lnTo>
                    <a:lnTo>
                      <a:pt x="1" y="3195"/>
                    </a:lnTo>
                    <a:lnTo>
                      <a:pt x="899" y="4045"/>
                    </a:lnTo>
                    <a:lnTo>
                      <a:pt x="2928" y="459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897;p27">
                <a:extLst>
                  <a:ext uri="{FF2B5EF4-FFF2-40B4-BE49-F238E27FC236}">
                    <a16:creationId xmlns:a16="http://schemas.microsoft.com/office/drawing/2014/main" id="{0A1CB6E1-0184-A467-4F1C-0EE7D4F4D1CE}"/>
                  </a:ext>
                </a:extLst>
              </p:cNvPr>
              <p:cNvSpPr/>
              <p:nvPr/>
            </p:nvSpPr>
            <p:spPr>
              <a:xfrm>
                <a:off x="1443250" y="1680125"/>
                <a:ext cx="956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80" fill="none" extrusionOk="0">
                    <a:moveTo>
                      <a:pt x="3827" y="280"/>
                    </a:moveTo>
                    <a:lnTo>
                      <a:pt x="2576" y="0"/>
                    </a:lnTo>
                    <a:lnTo>
                      <a:pt x="1495" y="146"/>
                    </a:ln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98;p27">
                <a:extLst>
                  <a:ext uri="{FF2B5EF4-FFF2-40B4-BE49-F238E27FC236}">
                    <a16:creationId xmlns:a16="http://schemas.microsoft.com/office/drawing/2014/main" id="{84454870-581D-B263-B001-EB880522B422}"/>
                  </a:ext>
                </a:extLst>
              </p:cNvPr>
              <p:cNvSpPr/>
              <p:nvPr/>
            </p:nvSpPr>
            <p:spPr>
              <a:xfrm>
                <a:off x="1367950" y="1692275"/>
                <a:ext cx="7382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6936" fill="none" extrusionOk="0">
                    <a:moveTo>
                      <a:pt x="2952" y="0"/>
                    </a:moveTo>
                    <a:lnTo>
                      <a:pt x="1555" y="547"/>
                    </a:lnTo>
                    <a:lnTo>
                      <a:pt x="1033" y="2138"/>
                    </a:lnTo>
                    <a:lnTo>
                      <a:pt x="1" y="3850"/>
                    </a:lnTo>
                    <a:lnTo>
                      <a:pt x="147" y="5284"/>
                    </a:lnTo>
                    <a:lnTo>
                      <a:pt x="1823" y="693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99;p27">
                <a:extLst>
                  <a:ext uri="{FF2B5EF4-FFF2-40B4-BE49-F238E27FC236}">
                    <a16:creationId xmlns:a16="http://schemas.microsoft.com/office/drawing/2014/main" id="{385D8053-0851-7DE2-EA72-E10C62D70BB3}"/>
                  </a:ext>
                </a:extLst>
              </p:cNvPr>
              <p:cNvSpPr/>
              <p:nvPr/>
            </p:nvSpPr>
            <p:spPr>
              <a:xfrm>
                <a:off x="1346400" y="1753900"/>
                <a:ext cx="414800" cy="476750"/>
              </a:xfrm>
              <a:custGeom>
                <a:avLst/>
                <a:gdLst/>
                <a:ahLst/>
                <a:cxnLst/>
                <a:rect l="l" t="t" r="r" b="b"/>
                <a:pathLst>
                  <a:path w="16592" h="19070" fill="none" extrusionOk="0">
                    <a:moveTo>
                      <a:pt x="1" y="1"/>
                    </a:moveTo>
                    <a:lnTo>
                      <a:pt x="1033" y="1118"/>
                    </a:lnTo>
                    <a:lnTo>
                      <a:pt x="3766" y="2163"/>
                    </a:lnTo>
                    <a:lnTo>
                      <a:pt x="5223" y="3547"/>
                    </a:lnTo>
                    <a:lnTo>
                      <a:pt x="12389" y="6742"/>
                    </a:lnTo>
                    <a:lnTo>
                      <a:pt x="13069" y="7045"/>
                    </a:lnTo>
                    <a:lnTo>
                      <a:pt x="14587" y="10908"/>
                    </a:lnTo>
                    <a:lnTo>
                      <a:pt x="14697" y="13519"/>
                    </a:lnTo>
                    <a:lnTo>
                      <a:pt x="16591" y="1906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900;p27">
                <a:extLst>
                  <a:ext uri="{FF2B5EF4-FFF2-40B4-BE49-F238E27FC236}">
                    <a16:creationId xmlns:a16="http://schemas.microsoft.com/office/drawing/2014/main" id="{48CCA04B-917F-4398-551C-78BD4B03F820}"/>
                  </a:ext>
                </a:extLst>
              </p:cNvPr>
              <p:cNvSpPr/>
              <p:nvPr/>
            </p:nvSpPr>
            <p:spPr>
              <a:xfrm>
                <a:off x="1317550" y="1815850"/>
                <a:ext cx="335250" cy="3850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5402" fill="none" extrusionOk="0">
                    <a:moveTo>
                      <a:pt x="1" y="1"/>
                    </a:moveTo>
                    <a:lnTo>
                      <a:pt x="6049" y="3158"/>
                    </a:lnTo>
                    <a:lnTo>
                      <a:pt x="8855" y="4847"/>
                    </a:lnTo>
                    <a:lnTo>
                      <a:pt x="12195" y="7604"/>
                    </a:lnTo>
                    <a:lnTo>
                      <a:pt x="12195" y="12085"/>
                    </a:lnTo>
                    <a:lnTo>
                      <a:pt x="13409" y="1540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901;p27">
                <a:extLst>
                  <a:ext uri="{FF2B5EF4-FFF2-40B4-BE49-F238E27FC236}">
                    <a16:creationId xmlns:a16="http://schemas.microsoft.com/office/drawing/2014/main" id="{745A7B24-A031-385E-851D-61ABBB8AA039}"/>
                  </a:ext>
                </a:extLst>
              </p:cNvPr>
              <p:cNvSpPr/>
              <p:nvPr/>
            </p:nvSpPr>
            <p:spPr>
              <a:xfrm>
                <a:off x="1317550" y="1870500"/>
                <a:ext cx="11055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2710" fill="none" extrusionOk="0">
                    <a:moveTo>
                      <a:pt x="1" y="1"/>
                    </a:moveTo>
                    <a:lnTo>
                      <a:pt x="4422" y="270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902;p27">
                <a:extLst>
                  <a:ext uri="{FF2B5EF4-FFF2-40B4-BE49-F238E27FC236}">
                    <a16:creationId xmlns:a16="http://schemas.microsoft.com/office/drawing/2014/main" id="{F7A620DB-067A-C016-CDF1-0691B65E7BE7}"/>
                  </a:ext>
                </a:extLst>
              </p:cNvPr>
              <p:cNvSpPr/>
              <p:nvPr/>
            </p:nvSpPr>
            <p:spPr>
              <a:xfrm>
                <a:off x="1329400" y="1842575"/>
                <a:ext cx="39500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3645" fill="none" extrusionOk="0">
                    <a:moveTo>
                      <a:pt x="1579" y="0"/>
                    </a:moveTo>
                    <a:lnTo>
                      <a:pt x="0" y="2685"/>
                    </a:lnTo>
                    <a:lnTo>
                      <a:pt x="1361" y="364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903;p27">
                <a:extLst>
                  <a:ext uri="{FF2B5EF4-FFF2-40B4-BE49-F238E27FC236}">
                    <a16:creationId xmlns:a16="http://schemas.microsoft.com/office/drawing/2014/main" id="{107BAF21-8E06-D808-A8DD-508C43332CED}"/>
                  </a:ext>
                </a:extLst>
              </p:cNvPr>
              <p:cNvSpPr/>
              <p:nvPr/>
            </p:nvSpPr>
            <p:spPr>
              <a:xfrm>
                <a:off x="1317550" y="1865650"/>
                <a:ext cx="95975" cy="1394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576" fill="none" extrusionOk="0">
                    <a:moveTo>
                      <a:pt x="3839" y="0"/>
                    </a:moveTo>
                    <a:lnTo>
                      <a:pt x="1" y="5575"/>
                    </a:lnTo>
                    <a:lnTo>
                      <a:pt x="2078" y="436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904;p27">
                <a:extLst>
                  <a:ext uri="{FF2B5EF4-FFF2-40B4-BE49-F238E27FC236}">
                    <a16:creationId xmlns:a16="http://schemas.microsoft.com/office/drawing/2014/main" id="{BA386AFF-39CE-1487-7CB2-7FFA8DBC9E59}"/>
                  </a:ext>
                </a:extLst>
              </p:cNvPr>
              <p:cNvSpPr/>
              <p:nvPr/>
            </p:nvSpPr>
            <p:spPr>
              <a:xfrm>
                <a:off x="1358550" y="1945800"/>
                <a:ext cx="34625" cy="9202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3681" fill="none" extrusionOk="0">
                    <a:moveTo>
                      <a:pt x="1385" y="3681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905;p27">
                <a:extLst>
                  <a:ext uri="{FF2B5EF4-FFF2-40B4-BE49-F238E27FC236}">
                    <a16:creationId xmlns:a16="http://schemas.microsoft.com/office/drawing/2014/main" id="{2A793DBE-139E-80ED-B06F-EA35B5400D7B}"/>
                  </a:ext>
                </a:extLst>
              </p:cNvPr>
              <p:cNvSpPr/>
              <p:nvPr/>
            </p:nvSpPr>
            <p:spPr>
              <a:xfrm>
                <a:off x="1393150" y="1895100"/>
                <a:ext cx="1880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4944" fill="none" extrusionOk="0">
                    <a:moveTo>
                      <a:pt x="1" y="1"/>
                    </a:moveTo>
                    <a:lnTo>
                      <a:pt x="5309" y="3243"/>
                    </a:lnTo>
                    <a:lnTo>
                      <a:pt x="5102" y="3984"/>
                    </a:lnTo>
                    <a:lnTo>
                      <a:pt x="7519" y="494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906;p27">
                <a:extLst>
                  <a:ext uri="{FF2B5EF4-FFF2-40B4-BE49-F238E27FC236}">
                    <a16:creationId xmlns:a16="http://schemas.microsoft.com/office/drawing/2014/main" id="{DF5677E4-A7B0-96AE-084D-747600163E52}"/>
                  </a:ext>
                </a:extLst>
              </p:cNvPr>
              <p:cNvSpPr/>
              <p:nvPr/>
            </p:nvSpPr>
            <p:spPr>
              <a:xfrm>
                <a:off x="1541350" y="1985275"/>
                <a:ext cx="558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4471" fill="none" extrusionOk="0">
                    <a:moveTo>
                      <a:pt x="2235" y="1"/>
                    </a:moveTo>
                    <a:lnTo>
                      <a:pt x="0" y="447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907;p27">
                <a:extLst>
                  <a:ext uri="{FF2B5EF4-FFF2-40B4-BE49-F238E27FC236}">
                    <a16:creationId xmlns:a16="http://schemas.microsoft.com/office/drawing/2014/main" id="{55635990-11A5-2909-C0D7-2F8A85B6236E}"/>
                  </a:ext>
                </a:extLst>
              </p:cNvPr>
              <p:cNvSpPr/>
              <p:nvPr/>
            </p:nvSpPr>
            <p:spPr>
              <a:xfrm>
                <a:off x="1470275" y="1923025"/>
                <a:ext cx="45575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5868" fill="none" extrusionOk="0">
                    <a:moveTo>
                      <a:pt x="1823" y="1"/>
                    </a:moveTo>
                    <a:lnTo>
                      <a:pt x="1" y="586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908;p27">
                <a:extLst>
                  <a:ext uri="{FF2B5EF4-FFF2-40B4-BE49-F238E27FC236}">
                    <a16:creationId xmlns:a16="http://schemas.microsoft.com/office/drawing/2014/main" id="{DF778293-D740-FF8F-28FC-980DCB06C165}"/>
                  </a:ext>
                </a:extLst>
              </p:cNvPr>
              <p:cNvSpPr/>
              <p:nvPr/>
            </p:nvSpPr>
            <p:spPr>
              <a:xfrm>
                <a:off x="1434150" y="2004725"/>
                <a:ext cx="2157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029" fill="none" extrusionOk="0">
                    <a:moveTo>
                      <a:pt x="863" y="0"/>
                    </a:moveTo>
                    <a:lnTo>
                      <a:pt x="1" y="202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909;p27">
                <a:extLst>
                  <a:ext uri="{FF2B5EF4-FFF2-40B4-BE49-F238E27FC236}">
                    <a16:creationId xmlns:a16="http://schemas.microsoft.com/office/drawing/2014/main" id="{A773C123-5D04-93A4-B1B8-3B8C9CD1037B}"/>
                  </a:ext>
                </a:extLst>
              </p:cNvPr>
              <p:cNvSpPr/>
              <p:nvPr/>
            </p:nvSpPr>
            <p:spPr>
              <a:xfrm>
                <a:off x="1458450" y="1966750"/>
                <a:ext cx="385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633" fill="none" extrusionOk="0">
                    <a:moveTo>
                      <a:pt x="1543" y="632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910;p27">
                <a:extLst>
                  <a:ext uri="{FF2B5EF4-FFF2-40B4-BE49-F238E27FC236}">
                    <a16:creationId xmlns:a16="http://schemas.microsoft.com/office/drawing/2014/main" id="{0FBEFDA3-DAC3-59A5-C29A-28CFDB23F463}"/>
                  </a:ext>
                </a:extLst>
              </p:cNvPr>
              <p:cNvSpPr/>
              <p:nvPr/>
            </p:nvSpPr>
            <p:spPr>
              <a:xfrm>
                <a:off x="1497000" y="2018675"/>
                <a:ext cx="23725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2576" fill="none" extrusionOk="0">
                    <a:moveTo>
                      <a:pt x="948" y="1"/>
                    </a:moveTo>
                    <a:lnTo>
                      <a:pt x="1" y="257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911;p27">
                <a:extLst>
                  <a:ext uri="{FF2B5EF4-FFF2-40B4-BE49-F238E27FC236}">
                    <a16:creationId xmlns:a16="http://schemas.microsoft.com/office/drawing/2014/main" id="{A5CD6A8D-251F-3B08-053E-AF246BB205A7}"/>
                  </a:ext>
                </a:extLst>
              </p:cNvPr>
              <p:cNvSpPr/>
              <p:nvPr/>
            </p:nvSpPr>
            <p:spPr>
              <a:xfrm>
                <a:off x="1515825" y="2004725"/>
                <a:ext cx="30700" cy="814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3256" fill="none" extrusionOk="0">
                    <a:moveTo>
                      <a:pt x="1227" y="0"/>
                    </a:moveTo>
                    <a:lnTo>
                      <a:pt x="1" y="325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912;p27">
                <a:extLst>
                  <a:ext uri="{FF2B5EF4-FFF2-40B4-BE49-F238E27FC236}">
                    <a16:creationId xmlns:a16="http://schemas.microsoft.com/office/drawing/2014/main" id="{8753B899-F790-5A27-1894-AA157827D1DD}"/>
                  </a:ext>
                </a:extLst>
              </p:cNvPr>
              <p:cNvSpPr/>
              <p:nvPr/>
            </p:nvSpPr>
            <p:spPr>
              <a:xfrm>
                <a:off x="1411075" y="1996525"/>
                <a:ext cx="17025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956" fill="none" extrusionOk="0">
                    <a:moveTo>
                      <a:pt x="681" y="0"/>
                    </a:moveTo>
                    <a:lnTo>
                      <a:pt x="1" y="195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913;p27">
                <a:extLst>
                  <a:ext uri="{FF2B5EF4-FFF2-40B4-BE49-F238E27FC236}">
                    <a16:creationId xmlns:a16="http://schemas.microsoft.com/office/drawing/2014/main" id="{53DD126B-46EF-DB93-876D-6FC4B28E2C38}"/>
                  </a:ext>
                </a:extLst>
              </p:cNvPr>
              <p:cNvSpPr/>
              <p:nvPr/>
            </p:nvSpPr>
            <p:spPr>
              <a:xfrm>
                <a:off x="1422000" y="1807950"/>
                <a:ext cx="18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2503" fill="none" extrusionOk="0">
                    <a:moveTo>
                      <a:pt x="742" y="1"/>
                    </a:moveTo>
                    <a:lnTo>
                      <a:pt x="1" y="250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914;p27">
                <a:extLst>
                  <a:ext uri="{FF2B5EF4-FFF2-40B4-BE49-F238E27FC236}">
                    <a16:creationId xmlns:a16="http://schemas.microsoft.com/office/drawing/2014/main" id="{77AC9D77-5337-B7ED-2CE9-A919D6EE5E71}"/>
                  </a:ext>
                </a:extLst>
              </p:cNvPr>
              <p:cNvSpPr/>
              <p:nvPr/>
            </p:nvSpPr>
            <p:spPr>
              <a:xfrm>
                <a:off x="1452975" y="1842275"/>
                <a:ext cx="2402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786" fill="none" extrusionOk="0">
                    <a:moveTo>
                      <a:pt x="960" y="0"/>
                    </a:moveTo>
                    <a:lnTo>
                      <a:pt x="1" y="178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915;p27">
                <a:extLst>
                  <a:ext uri="{FF2B5EF4-FFF2-40B4-BE49-F238E27FC236}">
                    <a16:creationId xmlns:a16="http://schemas.microsoft.com/office/drawing/2014/main" id="{0E240534-FCEE-2C50-23E4-BA6404724234}"/>
                  </a:ext>
                </a:extLst>
              </p:cNvPr>
              <p:cNvSpPr/>
              <p:nvPr/>
            </p:nvSpPr>
            <p:spPr>
              <a:xfrm>
                <a:off x="1494575" y="1850475"/>
                <a:ext cx="261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786" fill="none" extrusionOk="0">
                    <a:moveTo>
                      <a:pt x="1" y="0"/>
                    </a:moveTo>
                    <a:lnTo>
                      <a:pt x="1045" y="178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916;p27">
                <a:extLst>
                  <a:ext uri="{FF2B5EF4-FFF2-40B4-BE49-F238E27FC236}">
                    <a16:creationId xmlns:a16="http://schemas.microsoft.com/office/drawing/2014/main" id="{175AEF95-F58B-F168-5E50-293178C32292}"/>
                  </a:ext>
                </a:extLst>
              </p:cNvPr>
              <p:cNvSpPr/>
              <p:nvPr/>
            </p:nvSpPr>
            <p:spPr>
              <a:xfrm>
                <a:off x="1524950" y="1872625"/>
                <a:ext cx="1975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236" fill="none" extrusionOk="0">
                    <a:moveTo>
                      <a:pt x="790" y="1"/>
                    </a:moveTo>
                    <a:lnTo>
                      <a:pt x="0" y="223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917;p27">
                <a:extLst>
                  <a:ext uri="{FF2B5EF4-FFF2-40B4-BE49-F238E27FC236}">
                    <a16:creationId xmlns:a16="http://schemas.microsoft.com/office/drawing/2014/main" id="{E767E452-8A50-EC0F-CCC8-A42323C02125}"/>
                  </a:ext>
                </a:extLst>
              </p:cNvPr>
              <p:cNvSpPr/>
              <p:nvPr/>
            </p:nvSpPr>
            <p:spPr>
              <a:xfrm>
                <a:off x="1544675" y="1909675"/>
                <a:ext cx="398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76" fill="none" extrusionOk="0">
                    <a:moveTo>
                      <a:pt x="1" y="1276"/>
                    </a:moveTo>
                    <a:lnTo>
                      <a:pt x="547" y="1"/>
                    </a:lnTo>
                    <a:lnTo>
                      <a:pt x="1592" y="41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918;p27">
                <a:extLst>
                  <a:ext uri="{FF2B5EF4-FFF2-40B4-BE49-F238E27FC236}">
                    <a16:creationId xmlns:a16="http://schemas.microsoft.com/office/drawing/2014/main" id="{1F8CC8E7-3E8A-8FA0-4D95-CC19D83ED3E6}"/>
                  </a:ext>
                </a:extLst>
              </p:cNvPr>
              <p:cNvSpPr/>
              <p:nvPr/>
            </p:nvSpPr>
            <p:spPr>
              <a:xfrm>
                <a:off x="1581125" y="1922425"/>
                <a:ext cx="7502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981" fill="none" extrusionOk="0">
                    <a:moveTo>
                      <a:pt x="0" y="1980"/>
                    </a:moveTo>
                    <a:lnTo>
                      <a:pt x="134" y="766"/>
                    </a:lnTo>
                    <a:lnTo>
                      <a:pt x="2854" y="766"/>
                    </a:lnTo>
                    <a:lnTo>
                      <a:pt x="300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919;p27">
                <a:extLst>
                  <a:ext uri="{FF2B5EF4-FFF2-40B4-BE49-F238E27FC236}">
                    <a16:creationId xmlns:a16="http://schemas.microsoft.com/office/drawing/2014/main" id="{BC5DC9E6-D3C5-69E9-8A4D-8D7D884ED373}"/>
                  </a:ext>
                </a:extLst>
              </p:cNvPr>
              <p:cNvSpPr/>
              <p:nvPr/>
            </p:nvSpPr>
            <p:spPr>
              <a:xfrm>
                <a:off x="1622400" y="1941550"/>
                <a:ext cx="25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76" fill="none" extrusionOk="0">
                    <a:moveTo>
                      <a:pt x="1" y="2576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920;p27">
                <a:extLst>
                  <a:ext uri="{FF2B5EF4-FFF2-40B4-BE49-F238E27FC236}">
                    <a16:creationId xmlns:a16="http://schemas.microsoft.com/office/drawing/2014/main" id="{4084572E-6423-2BAA-24C3-E650BAB22A8C}"/>
                  </a:ext>
                </a:extLst>
              </p:cNvPr>
              <p:cNvSpPr/>
              <p:nvPr/>
            </p:nvSpPr>
            <p:spPr>
              <a:xfrm>
                <a:off x="1584450" y="1966750"/>
                <a:ext cx="1129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997" fill="none" extrusionOk="0">
                    <a:moveTo>
                      <a:pt x="1" y="1"/>
                    </a:moveTo>
                    <a:lnTo>
                      <a:pt x="4519" y="99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921;p27">
                <a:extLst>
                  <a:ext uri="{FF2B5EF4-FFF2-40B4-BE49-F238E27FC236}">
                    <a16:creationId xmlns:a16="http://schemas.microsoft.com/office/drawing/2014/main" id="{33F8CD3E-D4E1-A98C-0A5C-AF472E908A42}"/>
                  </a:ext>
                </a:extLst>
              </p:cNvPr>
              <p:cNvSpPr/>
              <p:nvPr/>
            </p:nvSpPr>
            <p:spPr>
              <a:xfrm>
                <a:off x="1622400" y="1974650"/>
                <a:ext cx="3282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13131" h="2078" fill="none" extrusionOk="0">
                    <a:moveTo>
                      <a:pt x="1" y="1640"/>
                    </a:moveTo>
                    <a:lnTo>
                      <a:pt x="3547" y="2078"/>
                    </a:lnTo>
                    <a:lnTo>
                      <a:pt x="10580" y="1"/>
                    </a:lnTo>
                    <a:lnTo>
                      <a:pt x="13130" y="198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922;p27">
                <a:extLst>
                  <a:ext uri="{FF2B5EF4-FFF2-40B4-BE49-F238E27FC236}">
                    <a16:creationId xmlns:a16="http://schemas.microsoft.com/office/drawing/2014/main" id="{76DB1364-FD79-6F05-7A26-215715B1851D}"/>
                  </a:ext>
                </a:extLst>
              </p:cNvPr>
              <p:cNvSpPr/>
              <p:nvPr/>
            </p:nvSpPr>
            <p:spPr>
              <a:xfrm>
                <a:off x="1810975" y="1745700"/>
                <a:ext cx="58625" cy="29882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11953" fill="none" extrusionOk="0">
                    <a:moveTo>
                      <a:pt x="2344" y="11952"/>
                    </a:moveTo>
                    <a:lnTo>
                      <a:pt x="0" y="8442"/>
                    </a:lnTo>
                    <a:lnTo>
                      <a:pt x="0" y="6693"/>
                    </a:lnTo>
                    <a:lnTo>
                      <a:pt x="1567" y="4762"/>
                    </a:lnTo>
                    <a:lnTo>
                      <a:pt x="1859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923;p27">
                <a:extLst>
                  <a:ext uri="{FF2B5EF4-FFF2-40B4-BE49-F238E27FC236}">
                    <a16:creationId xmlns:a16="http://schemas.microsoft.com/office/drawing/2014/main" id="{C2D50BF2-4CB1-5F17-FF0F-8F1185A0ADFD}"/>
                  </a:ext>
                </a:extLst>
              </p:cNvPr>
              <p:cNvSpPr/>
              <p:nvPr/>
            </p:nvSpPr>
            <p:spPr>
              <a:xfrm>
                <a:off x="1806100" y="1998350"/>
                <a:ext cx="437275" cy="242925"/>
              </a:xfrm>
              <a:custGeom>
                <a:avLst/>
                <a:gdLst/>
                <a:ahLst/>
                <a:cxnLst/>
                <a:rect l="l" t="t" r="r" b="b"/>
                <a:pathLst>
                  <a:path w="17491" h="9717" fill="none" extrusionOk="0">
                    <a:moveTo>
                      <a:pt x="1" y="0"/>
                    </a:moveTo>
                    <a:lnTo>
                      <a:pt x="863" y="2296"/>
                    </a:lnTo>
                    <a:lnTo>
                      <a:pt x="4859" y="4883"/>
                    </a:lnTo>
                    <a:lnTo>
                      <a:pt x="10519" y="7409"/>
                    </a:lnTo>
                    <a:lnTo>
                      <a:pt x="17491" y="971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924;p27">
                <a:extLst>
                  <a:ext uri="{FF2B5EF4-FFF2-40B4-BE49-F238E27FC236}">
                    <a16:creationId xmlns:a16="http://schemas.microsoft.com/office/drawing/2014/main" id="{E1C313E2-6711-B9A6-3B56-393A299495BE}"/>
                  </a:ext>
                </a:extLst>
              </p:cNvPr>
              <p:cNvSpPr/>
              <p:nvPr/>
            </p:nvSpPr>
            <p:spPr>
              <a:xfrm>
                <a:off x="1776350" y="1960075"/>
                <a:ext cx="26750" cy="1032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4131" fill="none" extrusionOk="0">
                    <a:moveTo>
                      <a:pt x="1070" y="4130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925;p27">
                <a:extLst>
                  <a:ext uri="{FF2B5EF4-FFF2-40B4-BE49-F238E27FC236}">
                    <a16:creationId xmlns:a16="http://schemas.microsoft.com/office/drawing/2014/main" id="{92BB50EF-ADC9-3E43-151D-6AA8F9A7D2DF}"/>
                  </a:ext>
                </a:extLst>
              </p:cNvPr>
              <p:cNvSpPr/>
              <p:nvPr/>
            </p:nvSpPr>
            <p:spPr>
              <a:xfrm>
                <a:off x="1449025" y="1762725"/>
                <a:ext cx="21275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126" fill="none" extrusionOk="0">
                    <a:moveTo>
                      <a:pt x="1" y="2126"/>
                    </a:moveTo>
                    <a:lnTo>
                      <a:pt x="85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926;p27">
                <a:extLst>
                  <a:ext uri="{FF2B5EF4-FFF2-40B4-BE49-F238E27FC236}">
                    <a16:creationId xmlns:a16="http://schemas.microsoft.com/office/drawing/2014/main" id="{157DB80B-3F4F-9961-8D50-D2BBF2AEA04B}"/>
                  </a:ext>
                </a:extLst>
              </p:cNvPr>
              <p:cNvSpPr/>
              <p:nvPr/>
            </p:nvSpPr>
            <p:spPr>
              <a:xfrm>
                <a:off x="1383750" y="1762725"/>
                <a:ext cx="164300" cy="7682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3073" fill="none" extrusionOk="0">
                    <a:moveTo>
                      <a:pt x="0" y="0"/>
                    </a:moveTo>
                    <a:lnTo>
                      <a:pt x="2988" y="1166"/>
                    </a:lnTo>
                    <a:lnTo>
                      <a:pt x="4142" y="765"/>
                    </a:lnTo>
                    <a:lnTo>
                      <a:pt x="5284" y="1312"/>
                    </a:lnTo>
                    <a:lnTo>
                      <a:pt x="6571" y="307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927;p27">
                <a:extLst>
                  <a:ext uri="{FF2B5EF4-FFF2-40B4-BE49-F238E27FC236}">
                    <a16:creationId xmlns:a16="http://schemas.microsoft.com/office/drawing/2014/main" id="{DD2FFBD3-8102-48B8-6E2D-FC2B5AC699EF}"/>
                  </a:ext>
                </a:extLst>
              </p:cNvPr>
              <p:cNvSpPr/>
              <p:nvPr/>
            </p:nvSpPr>
            <p:spPr>
              <a:xfrm>
                <a:off x="1656125" y="1872625"/>
                <a:ext cx="427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900" fill="none" extrusionOk="0">
                    <a:moveTo>
                      <a:pt x="170" y="1"/>
                    </a:moveTo>
                    <a:lnTo>
                      <a:pt x="0" y="90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928;p27">
                <a:extLst>
                  <a:ext uri="{FF2B5EF4-FFF2-40B4-BE49-F238E27FC236}">
                    <a16:creationId xmlns:a16="http://schemas.microsoft.com/office/drawing/2014/main" id="{6306ADD1-15B3-A8A1-48A8-7610D7A187BA}"/>
                  </a:ext>
                </a:extLst>
              </p:cNvPr>
              <p:cNvSpPr/>
              <p:nvPr/>
            </p:nvSpPr>
            <p:spPr>
              <a:xfrm>
                <a:off x="1541650" y="1831950"/>
                <a:ext cx="200425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8017" h="3863" fill="none" extrusionOk="0">
                    <a:moveTo>
                      <a:pt x="8016" y="3110"/>
                    </a:moveTo>
                    <a:lnTo>
                      <a:pt x="1713" y="158"/>
                    </a:lnTo>
                    <a:lnTo>
                      <a:pt x="668" y="0"/>
                    </a:lnTo>
                    <a:lnTo>
                      <a:pt x="0" y="547"/>
                    </a:lnTo>
                    <a:lnTo>
                      <a:pt x="7713" y="386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929;p27">
                <a:extLst>
                  <a:ext uri="{FF2B5EF4-FFF2-40B4-BE49-F238E27FC236}">
                    <a16:creationId xmlns:a16="http://schemas.microsoft.com/office/drawing/2014/main" id="{172CFC06-A148-19F3-C1E0-17B02CC50E9E}"/>
                  </a:ext>
                </a:extLst>
              </p:cNvPr>
              <p:cNvSpPr/>
              <p:nvPr/>
            </p:nvSpPr>
            <p:spPr>
              <a:xfrm>
                <a:off x="1746600" y="1745700"/>
                <a:ext cx="218950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8758" h="3997" fill="none" extrusionOk="0">
                    <a:moveTo>
                      <a:pt x="0" y="3997"/>
                    </a:moveTo>
                    <a:lnTo>
                      <a:pt x="1421" y="3875"/>
                    </a:lnTo>
                    <a:lnTo>
                      <a:pt x="1421" y="1446"/>
                    </a:lnTo>
                    <a:lnTo>
                      <a:pt x="4434" y="1"/>
                    </a:lnTo>
                    <a:lnTo>
                      <a:pt x="5041" y="681"/>
                    </a:lnTo>
                    <a:lnTo>
                      <a:pt x="8757" y="57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930;p27">
                <a:extLst>
                  <a:ext uri="{FF2B5EF4-FFF2-40B4-BE49-F238E27FC236}">
                    <a16:creationId xmlns:a16="http://schemas.microsoft.com/office/drawing/2014/main" id="{A8FEE6F1-9AB2-EE1A-33A5-84768A5DD70D}"/>
                  </a:ext>
                </a:extLst>
              </p:cNvPr>
              <p:cNvSpPr/>
              <p:nvPr/>
            </p:nvSpPr>
            <p:spPr>
              <a:xfrm>
                <a:off x="1852275" y="1237725"/>
                <a:ext cx="194050" cy="591500"/>
              </a:xfrm>
              <a:custGeom>
                <a:avLst/>
                <a:gdLst/>
                <a:ahLst/>
                <a:cxnLst/>
                <a:rect l="l" t="t" r="r" b="b"/>
                <a:pathLst>
                  <a:path w="7762" h="23660" fill="none" extrusionOk="0">
                    <a:moveTo>
                      <a:pt x="0" y="23660"/>
                    </a:moveTo>
                    <a:lnTo>
                      <a:pt x="4348" y="22312"/>
                    </a:lnTo>
                    <a:lnTo>
                      <a:pt x="5393" y="15790"/>
                    </a:lnTo>
                    <a:lnTo>
                      <a:pt x="6474" y="7227"/>
                    </a:lnTo>
                    <a:lnTo>
                      <a:pt x="776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931;p27">
                <a:extLst>
                  <a:ext uri="{FF2B5EF4-FFF2-40B4-BE49-F238E27FC236}">
                    <a16:creationId xmlns:a16="http://schemas.microsoft.com/office/drawing/2014/main" id="{AE9DB4DB-92B5-EA79-EB2B-30736DC7E8C4}"/>
                  </a:ext>
                </a:extLst>
              </p:cNvPr>
              <p:cNvSpPr/>
              <p:nvPr/>
            </p:nvSpPr>
            <p:spPr>
              <a:xfrm>
                <a:off x="1841325" y="1864725"/>
                <a:ext cx="110250" cy="88700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3548" fill="none" extrusionOk="0">
                    <a:moveTo>
                      <a:pt x="4410" y="329"/>
                    </a:moveTo>
                    <a:lnTo>
                      <a:pt x="353" y="1"/>
                    </a:lnTo>
                    <a:lnTo>
                      <a:pt x="1" y="354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932;p27">
                <a:extLst>
                  <a:ext uri="{FF2B5EF4-FFF2-40B4-BE49-F238E27FC236}">
                    <a16:creationId xmlns:a16="http://schemas.microsoft.com/office/drawing/2014/main" id="{8AF093C8-57AC-8D26-CC63-795ACAA80BDC}"/>
                  </a:ext>
                </a:extLst>
              </p:cNvPr>
              <p:cNvSpPr/>
              <p:nvPr/>
            </p:nvSpPr>
            <p:spPr>
              <a:xfrm>
                <a:off x="1844075" y="1933350"/>
                <a:ext cx="97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754" fill="none" extrusionOk="0">
                    <a:moveTo>
                      <a:pt x="3911" y="754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933;p27">
                <a:extLst>
                  <a:ext uri="{FF2B5EF4-FFF2-40B4-BE49-F238E27FC236}">
                    <a16:creationId xmlns:a16="http://schemas.microsoft.com/office/drawing/2014/main" id="{D7008DEC-808F-199C-F6A2-1924980AD640}"/>
                  </a:ext>
                </a:extLst>
              </p:cNvPr>
              <p:cNvSpPr/>
              <p:nvPr/>
            </p:nvSpPr>
            <p:spPr>
              <a:xfrm>
                <a:off x="1852275" y="1789425"/>
                <a:ext cx="69250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3244" fill="none" extrusionOk="0">
                    <a:moveTo>
                      <a:pt x="0" y="1288"/>
                    </a:moveTo>
                    <a:lnTo>
                      <a:pt x="2174" y="1"/>
                    </a:lnTo>
                    <a:lnTo>
                      <a:pt x="2769" y="1288"/>
                    </a:lnTo>
                    <a:lnTo>
                      <a:pt x="2417" y="324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934;p27">
                <a:extLst>
                  <a:ext uri="{FF2B5EF4-FFF2-40B4-BE49-F238E27FC236}">
                    <a16:creationId xmlns:a16="http://schemas.microsoft.com/office/drawing/2014/main" id="{ECBBAC3E-36E1-3741-B2C7-DA9E8F300341}"/>
                  </a:ext>
                </a:extLst>
              </p:cNvPr>
              <p:cNvSpPr/>
              <p:nvPr/>
            </p:nvSpPr>
            <p:spPr>
              <a:xfrm>
                <a:off x="1693775" y="1919400"/>
                <a:ext cx="1931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7725" h="2527" fill="none" extrusionOk="0">
                    <a:moveTo>
                      <a:pt x="802" y="0"/>
                    </a:moveTo>
                    <a:lnTo>
                      <a:pt x="0" y="2526"/>
                    </a:lnTo>
                    <a:lnTo>
                      <a:pt x="2271" y="1737"/>
                    </a:lnTo>
                    <a:lnTo>
                      <a:pt x="5903" y="1360"/>
                    </a:lnTo>
                    <a:lnTo>
                      <a:pt x="7725" y="221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935;p27">
                <a:extLst>
                  <a:ext uri="{FF2B5EF4-FFF2-40B4-BE49-F238E27FC236}">
                    <a16:creationId xmlns:a16="http://schemas.microsoft.com/office/drawing/2014/main" id="{1CE313A2-425C-F4EB-5D4D-28FC4F786353}"/>
                  </a:ext>
                </a:extLst>
              </p:cNvPr>
              <p:cNvSpPr/>
              <p:nvPr/>
            </p:nvSpPr>
            <p:spPr>
              <a:xfrm>
                <a:off x="1231025" y="1887825"/>
                <a:ext cx="19150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3158" fill="none" extrusionOk="0">
                    <a:moveTo>
                      <a:pt x="765" y="0"/>
                    </a:moveTo>
                    <a:lnTo>
                      <a:pt x="0" y="315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936;p27">
                <a:extLst>
                  <a:ext uri="{FF2B5EF4-FFF2-40B4-BE49-F238E27FC236}">
                    <a16:creationId xmlns:a16="http://schemas.microsoft.com/office/drawing/2014/main" id="{648ABB20-FC0E-5378-D4A3-EEC8CC5C8537}"/>
                  </a:ext>
                </a:extLst>
              </p:cNvPr>
              <p:cNvSpPr/>
              <p:nvPr/>
            </p:nvSpPr>
            <p:spPr>
              <a:xfrm>
                <a:off x="1945775" y="1919400"/>
                <a:ext cx="972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1507" fill="none" extrusionOk="0">
                    <a:moveTo>
                      <a:pt x="1" y="0"/>
                    </a:moveTo>
                    <a:lnTo>
                      <a:pt x="3888" y="150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937;p27">
                <a:extLst>
                  <a:ext uri="{FF2B5EF4-FFF2-40B4-BE49-F238E27FC236}">
                    <a16:creationId xmlns:a16="http://schemas.microsoft.com/office/drawing/2014/main" id="{C8E82C7C-A1D0-1F14-043C-F8BF9D5C68A3}"/>
                  </a:ext>
                </a:extLst>
              </p:cNvPr>
              <p:cNvSpPr/>
              <p:nvPr/>
            </p:nvSpPr>
            <p:spPr>
              <a:xfrm>
                <a:off x="1987075" y="1945800"/>
                <a:ext cx="26150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819" fill="none" extrusionOk="0">
                    <a:moveTo>
                      <a:pt x="1" y="2819"/>
                    </a:moveTo>
                    <a:lnTo>
                      <a:pt x="104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938;p27">
                <a:extLst>
                  <a:ext uri="{FF2B5EF4-FFF2-40B4-BE49-F238E27FC236}">
                    <a16:creationId xmlns:a16="http://schemas.microsoft.com/office/drawing/2014/main" id="{648C5947-CD7F-BC99-7B1D-6EA554421854}"/>
                  </a:ext>
                </a:extLst>
              </p:cNvPr>
              <p:cNvSpPr/>
              <p:nvPr/>
            </p:nvSpPr>
            <p:spPr>
              <a:xfrm>
                <a:off x="2008025" y="1960075"/>
                <a:ext cx="352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75" fill="none" extrusionOk="0">
                    <a:moveTo>
                      <a:pt x="1410" y="474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939;p27">
                <a:extLst>
                  <a:ext uri="{FF2B5EF4-FFF2-40B4-BE49-F238E27FC236}">
                    <a16:creationId xmlns:a16="http://schemas.microsoft.com/office/drawing/2014/main" id="{DA7C6D74-D1CA-8E84-C64B-043D3A2AAAC4}"/>
                  </a:ext>
                </a:extLst>
              </p:cNvPr>
              <p:cNvSpPr/>
              <p:nvPr/>
            </p:nvSpPr>
            <p:spPr>
              <a:xfrm>
                <a:off x="2000450" y="1982550"/>
                <a:ext cx="425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10" fill="none" extrusionOk="0">
                    <a:moveTo>
                      <a:pt x="1701" y="0"/>
                    </a:moveTo>
                    <a:lnTo>
                      <a:pt x="0" y="11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940;p27">
                <a:extLst>
                  <a:ext uri="{FF2B5EF4-FFF2-40B4-BE49-F238E27FC236}">
                    <a16:creationId xmlns:a16="http://schemas.microsoft.com/office/drawing/2014/main" id="{13966A88-FFB7-8946-96C4-7EB44D7C85ED}"/>
                  </a:ext>
                </a:extLst>
              </p:cNvPr>
              <p:cNvSpPr/>
              <p:nvPr/>
            </p:nvSpPr>
            <p:spPr>
              <a:xfrm>
                <a:off x="1956725" y="1564125"/>
                <a:ext cx="173400" cy="324025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12961" fill="none" extrusionOk="0">
                    <a:moveTo>
                      <a:pt x="3462" y="12960"/>
                    </a:moveTo>
                    <a:lnTo>
                      <a:pt x="0" y="10713"/>
                    </a:lnTo>
                    <a:lnTo>
                      <a:pt x="3522" y="8163"/>
                    </a:lnTo>
                    <a:lnTo>
                      <a:pt x="6935" y="5478"/>
                    </a:lnTo>
                    <a:lnTo>
                      <a:pt x="6753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941;p27">
                <a:extLst>
                  <a:ext uri="{FF2B5EF4-FFF2-40B4-BE49-F238E27FC236}">
                    <a16:creationId xmlns:a16="http://schemas.microsoft.com/office/drawing/2014/main" id="{0FD57920-835A-2ABF-6068-73099971AD83}"/>
                  </a:ext>
                </a:extLst>
              </p:cNvPr>
              <p:cNvSpPr/>
              <p:nvPr/>
            </p:nvSpPr>
            <p:spPr>
              <a:xfrm>
                <a:off x="1956725" y="1815850"/>
                <a:ext cx="862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645" fill="none" extrusionOk="0">
                    <a:moveTo>
                      <a:pt x="3450" y="1"/>
                    </a:moveTo>
                    <a:lnTo>
                      <a:pt x="0" y="64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942;p27">
                <a:extLst>
                  <a:ext uri="{FF2B5EF4-FFF2-40B4-BE49-F238E27FC236}">
                    <a16:creationId xmlns:a16="http://schemas.microsoft.com/office/drawing/2014/main" id="{F68C7674-16BF-D5A4-3BC5-9824DCFDCF4F}"/>
                  </a:ext>
                </a:extLst>
              </p:cNvPr>
              <p:cNvSpPr/>
              <p:nvPr/>
            </p:nvSpPr>
            <p:spPr>
              <a:xfrm>
                <a:off x="1913600" y="1121725"/>
                <a:ext cx="274225" cy="542625"/>
              </a:xfrm>
              <a:custGeom>
                <a:avLst/>
                <a:gdLst/>
                <a:ahLst/>
                <a:cxnLst/>
                <a:rect l="l" t="t" r="r" b="b"/>
                <a:pathLst>
                  <a:path w="10969" h="21705" fill="none" extrusionOk="0">
                    <a:moveTo>
                      <a:pt x="1" y="21705"/>
                    </a:moveTo>
                    <a:lnTo>
                      <a:pt x="2770" y="21450"/>
                    </a:lnTo>
                    <a:lnTo>
                      <a:pt x="5320" y="20138"/>
                    </a:lnTo>
                    <a:lnTo>
                      <a:pt x="8478" y="17697"/>
                    </a:lnTo>
                    <a:lnTo>
                      <a:pt x="8806" y="15134"/>
                    </a:lnTo>
                    <a:lnTo>
                      <a:pt x="10519" y="10507"/>
                    </a:lnTo>
                    <a:lnTo>
                      <a:pt x="10968" y="6013"/>
                    </a:lnTo>
                    <a:lnTo>
                      <a:pt x="10567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943;p27">
                <a:extLst>
                  <a:ext uri="{FF2B5EF4-FFF2-40B4-BE49-F238E27FC236}">
                    <a16:creationId xmlns:a16="http://schemas.microsoft.com/office/drawing/2014/main" id="{D4128475-17DD-79EA-8432-B7E07B828327}"/>
                  </a:ext>
                </a:extLst>
              </p:cNvPr>
              <p:cNvSpPr/>
              <p:nvPr/>
            </p:nvSpPr>
            <p:spPr>
              <a:xfrm>
                <a:off x="1900850" y="1217375"/>
                <a:ext cx="286975" cy="26782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10713" fill="none" extrusionOk="0">
                    <a:moveTo>
                      <a:pt x="0" y="1"/>
                    </a:moveTo>
                    <a:lnTo>
                      <a:pt x="11478" y="1847"/>
                    </a:lnTo>
                    <a:lnTo>
                      <a:pt x="9073" y="4701"/>
                    </a:lnTo>
                    <a:lnTo>
                      <a:pt x="8199" y="5673"/>
                    </a:lnTo>
                    <a:lnTo>
                      <a:pt x="5770" y="1071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944;p27">
                <a:extLst>
                  <a:ext uri="{FF2B5EF4-FFF2-40B4-BE49-F238E27FC236}">
                    <a16:creationId xmlns:a16="http://schemas.microsoft.com/office/drawing/2014/main" id="{89AED6DD-EC52-4A3E-180A-5674F894C331}"/>
                  </a:ext>
                </a:extLst>
              </p:cNvPr>
              <p:cNvSpPr/>
              <p:nvPr/>
            </p:nvSpPr>
            <p:spPr>
              <a:xfrm>
                <a:off x="1859850" y="1451475"/>
                <a:ext cx="186475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7459" h="6645" fill="none" extrusionOk="0">
                    <a:moveTo>
                      <a:pt x="7458" y="6644"/>
                    </a:moveTo>
                    <a:lnTo>
                      <a:pt x="1640" y="1"/>
                    </a:lnTo>
                    <a:lnTo>
                      <a:pt x="1" y="381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945;p27">
                <a:extLst>
                  <a:ext uri="{FF2B5EF4-FFF2-40B4-BE49-F238E27FC236}">
                    <a16:creationId xmlns:a16="http://schemas.microsoft.com/office/drawing/2014/main" id="{7ADC62D8-D7F1-6C7D-137B-F97BE43DC197}"/>
                  </a:ext>
                </a:extLst>
              </p:cNvPr>
              <p:cNvSpPr/>
              <p:nvPr/>
            </p:nvSpPr>
            <p:spPr>
              <a:xfrm>
                <a:off x="1943050" y="1351275"/>
                <a:ext cx="34650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451" fill="none" extrusionOk="0">
                    <a:moveTo>
                      <a:pt x="1385" y="1"/>
                    </a:moveTo>
                    <a:lnTo>
                      <a:pt x="1" y="345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946;p27">
                <a:extLst>
                  <a:ext uri="{FF2B5EF4-FFF2-40B4-BE49-F238E27FC236}">
                    <a16:creationId xmlns:a16="http://schemas.microsoft.com/office/drawing/2014/main" id="{6E4C4AEA-AFB5-0054-2AD9-B2B6D0A6BF03}"/>
                  </a:ext>
                </a:extLst>
              </p:cNvPr>
              <p:cNvSpPr/>
              <p:nvPr/>
            </p:nvSpPr>
            <p:spPr>
              <a:xfrm>
                <a:off x="1911175" y="1233175"/>
                <a:ext cx="3294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13179" h="3741" fill="none" extrusionOk="0">
                    <a:moveTo>
                      <a:pt x="0" y="0"/>
                    </a:moveTo>
                    <a:lnTo>
                      <a:pt x="2612" y="1130"/>
                    </a:lnTo>
                    <a:lnTo>
                      <a:pt x="5102" y="1822"/>
                    </a:lnTo>
                    <a:lnTo>
                      <a:pt x="9535" y="3024"/>
                    </a:lnTo>
                    <a:lnTo>
                      <a:pt x="10871" y="3389"/>
                    </a:lnTo>
                    <a:lnTo>
                      <a:pt x="13178" y="374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947;p27">
                <a:extLst>
                  <a:ext uri="{FF2B5EF4-FFF2-40B4-BE49-F238E27FC236}">
                    <a16:creationId xmlns:a16="http://schemas.microsoft.com/office/drawing/2014/main" id="{429B9352-C12C-B4FC-7478-59EB23952E63}"/>
                  </a:ext>
                </a:extLst>
              </p:cNvPr>
              <p:cNvSpPr/>
              <p:nvPr/>
            </p:nvSpPr>
            <p:spPr>
              <a:xfrm>
                <a:off x="1960975" y="1304225"/>
                <a:ext cx="282100" cy="90500"/>
              </a:xfrm>
              <a:custGeom>
                <a:avLst/>
                <a:gdLst/>
                <a:ahLst/>
                <a:cxnLst/>
                <a:rect l="l" t="t" r="r" b="b"/>
                <a:pathLst>
                  <a:path w="11284" h="3620" fill="none" extrusionOk="0">
                    <a:moveTo>
                      <a:pt x="11284" y="3620"/>
                    </a:moveTo>
                    <a:lnTo>
                      <a:pt x="8624" y="3207"/>
                    </a:lnTo>
                    <a:lnTo>
                      <a:pt x="2745" y="1093"/>
                    </a:ln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948;p27">
                <a:extLst>
                  <a:ext uri="{FF2B5EF4-FFF2-40B4-BE49-F238E27FC236}">
                    <a16:creationId xmlns:a16="http://schemas.microsoft.com/office/drawing/2014/main" id="{79AB3F98-ED0B-F75B-33F5-2B66E57D93FC}"/>
                  </a:ext>
                </a:extLst>
              </p:cNvPr>
              <p:cNvSpPr/>
              <p:nvPr/>
            </p:nvSpPr>
            <p:spPr>
              <a:xfrm>
                <a:off x="2086975" y="1292975"/>
                <a:ext cx="92650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2333" fill="none" extrusionOk="0">
                    <a:moveTo>
                      <a:pt x="171" y="1"/>
                    </a:moveTo>
                    <a:lnTo>
                      <a:pt x="1" y="887"/>
                    </a:lnTo>
                    <a:lnTo>
                      <a:pt x="3705" y="233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949;p27">
                <a:extLst>
                  <a:ext uri="{FF2B5EF4-FFF2-40B4-BE49-F238E27FC236}">
                    <a16:creationId xmlns:a16="http://schemas.microsoft.com/office/drawing/2014/main" id="{88E22BA0-4E0F-7F7E-51D8-B700799B4662}"/>
                  </a:ext>
                </a:extLst>
              </p:cNvPr>
              <p:cNvSpPr/>
              <p:nvPr/>
            </p:nvSpPr>
            <p:spPr>
              <a:xfrm>
                <a:off x="2202675" y="1541350"/>
                <a:ext cx="21275" cy="1530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123" fill="none" extrusionOk="0">
                    <a:moveTo>
                      <a:pt x="0" y="1"/>
                    </a:moveTo>
                    <a:lnTo>
                      <a:pt x="850" y="612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950;p27">
                <a:extLst>
                  <a:ext uri="{FF2B5EF4-FFF2-40B4-BE49-F238E27FC236}">
                    <a16:creationId xmlns:a16="http://schemas.microsoft.com/office/drawing/2014/main" id="{CF2D68E5-C216-45F5-0B5F-1D7D2D0D4863}"/>
                  </a:ext>
                </a:extLst>
              </p:cNvPr>
              <p:cNvSpPr/>
              <p:nvPr/>
            </p:nvSpPr>
            <p:spPr>
              <a:xfrm>
                <a:off x="2127050" y="1609675"/>
                <a:ext cx="862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10" fill="none" extrusionOk="0">
                    <a:moveTo>
                      <a:pt x="1" y="110"/>
                    </a:moveTo>
                    <a:lnTo>
                      <a:pt x="345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951;p27">
                <a:extLst>
                  <a:ext uri="{FF2B5EF4-FFF2-40B4-BE49-F238E27FC236}">
                    <a16:creationId xmlns:a16="http://schemas.microsoft.com/office/drawing/2014/main" id="{580AAC2C-8586-066A-52C5-018029D91E92}"/>
                  </a:ext>
                </a:extLst>
              </p:cNvPr>
              <p:cNvSpPr/>
              <p:nvPr/>
            </p:nvSpPr>
            <p:spPr>
              <a:xfrm>
                <a:off x="2127975" y="1657950"/>
                <a:ext cx="9172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281" fill="none" extrusionOk="0">
                    <a:moveTo>
                      <a:pt x="0" y="1"/>
                    </a:moveTo>
                    <a:lnTo>
                      <a:pt x="3668" y="28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952;p27">
                <a:extLst>
                  <a:ext uri="{FF2B5EF4-FFF2-40B4-BE49-F238E27FC236}">
                    <a16:creationId xmlns:a16="http://schemas.microsoft.com/office/drawing/2014/main" id="{FB6E4CE0-1B9F-BFC8-2612-E0F6F2D52847}"/>
                  </a:ext>
                </a:extLst>
              </p:cNvPr>
              <p:cNvSpPr/>
              <p:nvPr/>
            </p:nvSpPr>
            <p:spPr>
              <a:xfrm>
                <a:off x="1925150" y="1574450"/>
                <a:ext cx="2795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155" fill="none" extrusionOk="0">
                    <a:moveTo>
                      <a:pt x="960" y="1"/>
                    </a:moveTo>
                    <a:lnTo>
                      <a:pt x="1117" y="1155"/>
                    </a:lnTo>
                    <a:lnTo>
                      <a:pt x="0" y="115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953;p27">
                <a:extLst>
                  <a:ext uri="{FF2B5EF4-FFF2-40B4-BE49-F238E27FC236}">
                    <a16:creationId xmlns:a16="http://schemas.microsoft.com/office/drawing/2014/main" id="{A74D6E29-2D7A-12A0-4DD6-79D1DCF6C29F}"/>
                  </a:ext>
                </a:extLst>
              </p:cNvPr>
              <p:cNvSpPr/>
              <p:nvPr/>
            </p:nvSpPr>
            <p:spPr>
              <a:xfrm>
                <a:off x="1802775" y="1579325"/>
                <a:ext cx="762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389" fill="none" extrusionOk="0">
                    <a:moveTo>
                      <a:pt x="0" y="0"/>
                    </a:moveTo>
                    <a:lnTo>
                      <a:pt x="3049" y="38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954;p27">
                <a:extLst>
                  <a:ext uri="{FF2B5EF4-FFF2-40B4-BE49-F238E27FC236}">
                    <a16:creationId xmlns:a16="http://schemas.microsoft.com/office/drawing/2014/main" id="{BC736841-165F-01A1-5ABF-5F16256BDDFD}"/>
                  </a:ext>
                </a:extLst>
              </p:cNvPr>
              <p:cNvSpPr/>
              <p:nvPr/>
            </p:nvSpPr>
            <p:spPr>
              <a:xfrm>
                <a:off x="1859850" y="1603300"/>
                <a:ext cx="27050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23" fill="none" extrusionOk="0">
                    <a:moveTo>
                      <a:pt x="1082" y="122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955;p27">
                <a:extLst>
                  <a:ext uri="{FF2B5EF4-FFF2-40B4-BE49-F238E27FC236}">
                    <a16:creationId xmlns:a16="http://schemas.microsoft.com/office/drawing/2014/main" id="{001235E1-2F42-3978-6148-3A8C6AC5CBF8}"/>
                  </a:ext>
                </a:extLst>
              </p:cNvPr>
              <p:cNvSpPr/>
              <p:nvPr/>
            </p:nvSpPr>
            <p:spPr>
              <a:xfrm>
                <a:off x="1833750" y="1629725"/>
                <a:ext cx="53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3" fill="none" extrusionOk="0">
                    <a:moveTo>
                      <a:pt x="0" y="523"/>
                    </a:moveTo>
                    <a:lnTo>
                      <a:pt x="2126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956;p27">
                <a:extLst>
                  <a:ext uri="{FF2B5EF4-FFF2-40B4-BE49-F238E27FC236}">
                    <a16:creationId xmlns:a16="http://schemas.microsoft.com/office/drawing/2014/main" id="{BB73EED8-E13B-2757-C55B-827E4507A05D}"/>
                  </a:ext>
                </a:extLst>
              </p:cNvPr>
              <p:cNvSpPr/>
              <p:nvPr/>
            </p:nvSpPr>
            <p:spPr>
              <a:xfrm>
                <a:off x="1807925" y="1554725"/>
                <a:ext cx="258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34" fill="none" extrusionOk="0">
                    <a:moveTo>
                      <a:pt x="1" y="0"/>
                    </a:moveTo>
                    <a:lnTo>
                      <a:pt x="1033" y="13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957;p27">
                <a:extLst>
                  <a:ext uri="{FF2B5EF4-FFF2-40B4-BE49-F238E27FC236}">
                    <a16:creationId xmlns:a16="http://schemas.microsoft.com/office/drawing/2014/main" id="{4229883C-E9F1-45EB-FE24-471E51BF2EB6}"/>
                  </a:ext>
                </a:extLst>
              </p:cNvPr>
              <p:cNvSpPr/>
              <p:nvPr/>
            </p:nvSpPr>
            <p:spPr>
              <a:xfrm>
                <a:off x="1760875" y="1470000"/>
                <a:ext cx="45250" cy="1381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5527" fill="none" extrusionOk="0">
                    <a:moveTo>
                      <a:pt x="1810" y="1"/>
                    </a:moveTo>
                    <a:lnTo>
                      <a:pt x="1154" y="2005"/>
                    </a:lnTo>
                    <a:lnTo>
                      <a:pt x="960" y="3389"/>
                    </a:lnTo>
                    <a:lnTo>
                      <a:pt x="0" y="552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958;p27">
                <a:extLst>
                  <a:ext uri="{FF2B5EF4-FFF2-40B4-BE49-F238E27FC236}">
                    <a16:creationId xmlns:a16="http://schemas.microsoft.com/office/drawing/2014/main" id="{05F4E17C-805D-CC38-29BC-893CC6AB0780}"/>
                  </a:ext>
                </a:extLst>
              </p:cNvPr>
              <p:cNvSpPr/>
              <p:nvPr/>
            </p:nvSpPr>
            <p:spPr>
              <a:xfrm>
                <a:off x="1520700" y="1508575"/>
                <a:ext cx="14272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3304" fill="none" extrusionOk="0">
                    <a:moveTo>
                      <a:pt x="5709" y="122"/>
                    </a:moveTo>
                    <a:lnTo>
                      <a:pt x="5405" y="1312"/>
                    </a:lnTo>
                    <a:lnTo>
                      <a:pt x="5089" y="3304"/>
                    </a:lnTo>
                    <a:lnTo>
                      <a:pt x="0" y="2065"/>
                    </a:lnTo>
                    <a:lnTo>
                      <a:pt x="72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59;p27">
                <a:extLst>
                  <a:ext uri="{FF2B5EF4-FFF2-40B4-BE49-F238E27FC236}">
                    <a16:creationId xmlns:a16="http://schemas.microsoft.com/office/drawing/2014/main" id="{0BE34384-3072-44CA-B3AF-B0B9794E2920}"/>
                  </a:ext>
                </a:extLst>
              </p:cNvPr>
              <p:cNvSpPr/>
              <p:nvPr/>
            </p:nvSpPr>
            <p:spPr>
              <a:xfrm>
                <a:off x="1695900" y="1511300"/>
                <a:ext cx="4275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556" fill="none" extrusionOk="0">
                    <a:moveTo>
                      <a:pt x="170" y="0"/>
                    </a:moveTo>
                    <a:lnTo>
                      <a:pt x="0" y="155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60;p27">
                <a:extLst>
                  <a:ext uri="{FF2B5EF4-FFF2-40B4-BE49-F238E27FC236}">
                    <a16:creationId xmlns:a16="http://schemas.microsoft.com/office/drawing/2014/main" id="{619A7DCD-EA31-9CB5-9BC3-FEE5AF1B5C19}"/>
                  </a:ext>
                </a:extLst>
              </p:cNvPr>
              <p:cNvSpPr/>
              <p:nvPr/>
            </p:nvSpPr>
            <p:spPr>
              <a:xfrm>
                <a:off x="1678575" y="1554725"/>
                <a:ext cx="4405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106" fill="none" extrusionOk="0">
                    <a:moveTo>
                      <a:pt x="1" y="0"/>
                    </a:moveTo>
                    <a:lnTo>
                      <a:pt x="1762" y="134"/>
                    </a:lnTo>
                    <a:lnTo>
                      <a:pt x="1762" y="110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61;p27">
                <a:extLst>
                  <a:ext uri="{FF2B5EF4-FFF2-40B4-BE49-F238E27FC236}">
                    <a16:creationId xmlns:a16="http://schemas.microsoft.com/office/drawing/2014/main" id="{E9292F67-0B48-5F9E-709F-AB738D6022FE}"/>
                  </a:ext>
                </a:extLst>
              </p:cNvPr>
              <p:cNvSpPr/>
              <p:nvPr/>
            </p:nvSpPr>
            <p:spPr>
              <a:xfrm>
                <a:off x="1725050" y="1513425"/>
                <a:ext cx="36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033" fill="none" extrusionOk="0">
                    <a:moveTo>
                      <a:pt x="146" y="1"/>
                    </a:moveTo>
                    <a:lnTo>
                      <a:pt x="0" y="103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62;p27">
                <a:extLst>
                  <a:ext uri="{FF2B5EF4-FFF2-40B4-BE49-F238E27FC236}">
                    <a16:creationId xmlns:a16="http://schemas.microsoft.com/office/drawing/2014/main" id="{CC67E078-DDF5-1921-A185-6DA7FE0D0769}"/>
                  </a:ext>
                </a:extLst>
              </p:cNvPr>
              <p:cNvSpPr/>
              <p:nvPr/>
            </p:nvSpPr>
            <p:spPr>
              <a:xfrm>
                <a:off x="1716550" y="1412325"/>
                <a:ext cx="25525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960" fill="none" extrusionOk="0">
                    <a:moveTo>
                      <a:pt x="1020" y="0"/>
                    </a:moveTo>
                    <a:lnTo>
                      <a:pt x="0" y="395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63;p27">
                <a:extLst>
                  <a:ext uri="{FF2B5EF4-FFF2-40B4-BE49-F238E27FC236}">
                    <a16:creationId xmlns:a16="http://schemas.microsoft.com/office/drawing/2014/main" id="{EDA29AB2-FB5C-67BF-2A73-1575365D75A6}"/>
                  </a:ext>
                </a:extLst>
              </p:cNvPr>
              <p:cNvSpPr/>
              <p:nvPr/>
            </p:nvSpPr>
            <p:spPr>
              <a:xfrm>
                <a:off x="1751150" y="1420200"/>
                <a:ext cx="2705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803" fill="none" extrusionOk="0">
                    <a:moveTo>
                      <a:pt x="1082" y="1"/>
                    </a:moveTo>
                    <a:lnTo>
                      <a:pt x="1" y="380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64;p27">
                <a:extLst>
                  <a:ext uri="{FF2B5EF4-FFF2-40B4-BE49-F238E27FC236}">
                    <a16:creationId xmlns:a16="http://schemas.microsoft.com/office/drawing/2014/main" id="{52320CEC-B331-4781-357D-2B94B17AC931}"/>
                  </a:ext>
                </a:extLst>
              </p:cNvPr>
              <p:cNvSpPr/>
              <p:nvPr/>
            </p:nvSpPr>
            <p:spPr>
              <a:xfrm>
                <a:off x="1595700" y="1517975"/>
                <a:ext cx="224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017" fill="none" extrusionOk="0">
                    <a:moveTo>
                      <a:pt x="899" y="1"/>
                    </a:moveTo>
                    <a:lnTo>
                      <a:pt x="0" y="201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5;p27">
                <a:extLst>
                  <a:ext uri="{FF2B5EF4-FFF2-40B4-BE49-F238E27FC236}">
                    <a16:creationId xmlns:a16="http://schemas.microsoft.com/office/drawing/2014/main" id="{C054B457-2450-53D1-8BA3-FB55547C8F8D}"/>
                  </a:ext>
                </a:extLst>
              </p:cNvPr>
              <p:cNvSpPr/>
              <p:nvPr/>
            </p:nvSpPr>
            <p:spPr>
              <a:xfrm>
                <a:off x="2044475" y="1388925"/>
                <a:ext cx="117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4701" h="1362" fill="none" extrusionOk="0">
                    <a:moveTo>
                      <a:pt x="4701" y="1361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66;p27">
                <a:extLst>
                  <a:ext uri="{FF2B5EF4-FFF2-40B4-BE49-F238E27FC236}">
                    <a16:creationId xmlns:a16="http://schemas.microsoft.com/office/drawing/2014/main" id="{B2F403DE-EDE7-F22F-8392-A50CB4CB4BF3}"/>
                  </a:ext>
                </a:extLst>
              </p:cNvPr>
              <p:cNvSpPr/>
              <p:nvPr/>
            </p:nvSpPr>
            <p:spPr>
              <a:xfrm>
                <a:off x="2060250" y="1378000"/>
                <a:ext cx="1057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374" fill="none" extrusionOk="0">
                    <a:moveTo>
                      <a:pt x="4228" y="1373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67;p27">
                <a:extLst>
                  <a:ext uri="{FF2B5EF4-FFF2-40B4-BE49-F238E27FC236}">
                    <a16:creationId xmlns:a16="http://schemas.microsoft.com/office/drawing/2014/main" id="{3C52640F-E7A1-C84F-F1F0-26E86BA7AD9E}"/>
                  </a:ext>
                </a:extLst>
              </p:cNvPr>
              <p:cNvSpPr/>
              <p:nvPr/>
            </p:nvSpPr>
            <p:spPr>
              <a:xfrm>
                <a:off x="1882025" y="1189750"/>
                <a:ext cx="112075" cy="2478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9912" fill="none" extrusionOk="0">
                    <a:moveTo>
                      <a:pt x="0" y="6778"/>
                    </a:moveTo>
                    <a:lnTo>
                      <a:pt x="996" y="7968"/>
                    </a:lnTo>
                    <a:lnTo>
                      <a:pt x="413" y="9571"/>
                    </a:lnTo>
                    <a:lnTo>
                      <a:pt x="1264" y="9911"/>
                    </a:lnTo>
                    <a:lnTo>
                      <a:pt x="4482" y="887"/>
                    </a:lnTo>
                    <a:lnTo>
                      <a:pt x="1543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68;p27">
                <a:extLst>
                  <a:ext uri="{FF2B5EF4-FFF2-40B4-BE49-F238E27FC236}">
                    <a16:creationId xmlns:a16="http://schemas.microsoft.com/office/drawing/2014/main" id="{0AC62C4B-CF01-1B46-38E7-E97613B50750}"/>
                  </a:ext>
                </a:extLst>
              </p:cNvPr>
              <p:cNvSpPr/>
              <p:nvPr/>
            </p:nvSpPr>
            <p:spPr>
              <a:xfrm>
                <a:off x="1885350" y="1351275"/>
                <a:ext cx="5045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6" fill="none" extrusionOk="0">
                    <a:moveTo>
                      <a:pt x="1" y="1"/>
                    </a:moveTo>
                    <a:lnTo>
                      <a:pt x="2017" y="93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69;p27">
                <a:extLst>
                  <a:ext uri="{FF2B5EF4-FFF2-40B4-BE49-F238E27FC236}">
                    <a16:creationId xmlns:a16="http://schemas.microsoft.com/office/drawing/2014/main" id="{886CE959-D17D-4907-3EAB-CA832600E682}"/>
                  </a:ext>
                </a:extLst>
              </p:cNvPr>
              <p:cNvSpPr/>
              <p:nvPr/>
            </p:nvSpPr>
            <p:spPr>
              <a:xfrm>
                <a:off x="1697100" y="1217375"/>
                <a:ext cx="249025" cy="12815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5126" fill="none" extrusionOk="0">
                    <a:moveTo>
                      <a:pt x="1" y="1"/>
                    </a:moveTo>
                    <a:lnTo>
                      <a:pt x="887" y="1689"/>
                    </a:lnTo>
                    <a:lnTo>
                      <a:pt x="9960" y="512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70;p27">
                <a:extLst>
                  <a:ext uri="{FF2B5EF4-FFF2-40B4-BE49-F238E27FC236}">
                    <a16:creationId xmlns:a16="http://schemas.microsoft.com/office/drawing/2014/main" id="{C037C405-9B51-358F-8357-CC3A051B6389}"/>
                  </a:ext>
                </a:extLst>
              </p:cNvPr>
              <p:cNvSpPr/>
              <p:nvPr/>
            </p:nvSpPr>
            <p:spPr>
              <a:xfrm>
                <a:off x="1693775" y="1259275"/>
                <a:ext cx="2552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2345" fill="none" extrusionOk="0">
                    <a:moveTo>
                      <a:pt x="0" y="2345"/>
                    </a:moveTo>
                    <a:lnTo>
                      <a:pt x="102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71;p27">
                <a:extLst>
                  <a:ext uri="{FF2B5EF4-FFF2-40B4-BE49-F238E27FC236}">
                    <a16:creationId xmlns:a16="http://schemas.microsoft.com/office/drawing/2014/main" id="{9E4FE8F7-B1DE-C502-CEFE-7277604604C1}"/>
                  </a:ext>
                </a:extLst>
              </p:cNvPr>
              <p:cNvSpPr/>
              <p:nvPr/>
            </p:nvSpPr>
            <p:spPr>
              <a:xfrm>
                <a:off x="1760875" y="1117175"/>
                <a:ext cx="51325" cy="26752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0701" fill="none" extrusionOk="0">
                    <a:moveTo>
                      <a:pt x="0" y="10701"/>
                    </a:moveTo>
                    <a:lnTo>
                      <a:pt x="292" y="6438"/>
                    </a:lnTo>
                    <a:lnTo>
                      <a:pt x="705" y="4009"/>
                    </a:lnTo>
                    <a:lnTo>
                      <a:pt x="887" y="2903"/>
                    </a:lnTo>
                    <a:lnTo>
                      <a:pt x="2053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972;p27">
                <a:extLst>
                  <a:ext uri="{FF2B5EF4-FFF2-40B4-BE49-F238E27FC236}">
                    <a16:creationId xmlns:a16="http://schemas.microsoft.com/office/drawing/2014/main" id="{68724340-0FF3-76A8-A416-65ECD6F05544}"/>
                  </a:ext>
                </a:extLst>
              </p:cNvPr>
              <p:cNvSpPr/>
              <p:nvPr/>
            </p:nvSpPr>
            <p:spPr>
              <a:xfrm>
                <a:off x="1708950" y="1187325"/>
                <a:ext cx="592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203" fill="none" extrusionOk="0">
                    <a:moveTo>
                      <a:pt x="0" y="0"/>
                    </a:moveTo>
                    <a:lnTo>
                      <a:pt x="2369" y="120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973;p27">
                <a:extLst>
                  <a:ext uri="{FF2B5EF4-FFF2-40B4-BE49-F238E27FC236}">
                    <a16:creationId xmlns:a16="http://schemas.microsoft.com/office/drawing/2014/main" id="{6FDC8F84-DE02-E385-7930-A731C51A45E9}"/>
                  </a:ext>
                </a:extLst>
              </p:cNvPr>
              <p:cNvSpPr/>
              <p:nvPr/>
            </p:nvSpPr>
            <p:spPr>
              <a:xfrm>
                <a:off x="1723525" y="1149675"/>
                <a:ext cx="631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142" fill="none" extrusionOk="0">
                    <a:moveTo>
                      <a:pt x="0" y="0"/>
                    </a:moveTo>
                    <a:lnTo>
                      <a:pt x="2527" y="11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974;p27">
                <a:extLst>
                  <a:ext uri="{FF2B5EF4-FFF2-40B4-BE49-F238E27FC236}">
                    <a16:creationId xmlns:a16="http://schemas.microsoft.com/office/drawing/2014/main" id="{ACFDFB3E-B652-ADDE-D4E2-15596C863A5E}"/>
                  </a:ext>
                </a:extLst>
              </p:cNvPr>
              <p:cNvSpPr/>
              <p:nvPr/>
            </p:nvSpPr>
            <p:spPr>
              <a:xfrm>
                <a:off x="1775750" y="1233175"/>
                <a:ext cx="3827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17" fill="none" extrusionOk="0">
                    <a:moveTo>
                      <a:pt x="0" y="0"/>
                    </a:moveTo>
                    <a:lnTo>
                      <a:pt x="1531" y="71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975;p27">
                <a:extLst>
                  <a:ext uri="{FF2B5EF4-FFF2-40B4-BE49-F238E27FC236}">
                    <a16:creationId xmlns:a16="http://schemas.microsoft.com/office/drawing/2014/main" id="{A3056356-60D0-5C47-CD13-8C097B0D2D8C}"/>
                  </a:ext>
                </a:extLst>
              </p:cNvPr>
              <p:cNvSpPr/>
              <p:nvPr/>
            </p:nvSpPr>
            <p:spPr>
              <a:xfrm>
                <a:off x="1817950" y="1224975"/>
                <a:ext cx="7595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8150" fill="none" extrusionOk="0">
                    <a:moveTo>
                      <a:pt x="1" y="8150"/>
                    </a:moveTo>
                    <a:lnTo>
                      <a:pt x="1737" y="3547"/>
                    </a:lnTo>
                    <a:lnTo>
                      <a:pt x="3037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976;p27">
                <a:extLst>
                  <a:ext uri="{FF2B5EF4-FFF2-40B4-BE49-F238E27FC236}">
                    <a16:creationId xmlns:a16="http://schemas.microsoft.com/office/drawing/2014/main" id="{711E6F8C-A56D-1A50-ABDC-E30143843529}"/>
                  </a:ext>
                </a:extLst>
              </p:cNvPr>
              <p:cNvSpPr/>
              <p:nvPr/>
            </p:nvSpPr>
            <p:spPr>
              <a:xfrm>
                <a:off x="1876550" y="1272025"/>
                <a:ext cx="325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317" fill="none" extrusionOk="0">
                    <a:moveTo>
                      <a:pt x="1300" y="317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977;p27">
                <a:extLst>
                  <a:ext uri="{FF2B5EF4-FFF2-40B4-BE49-F238E27FC236}">
                    <a16:creationId xmlns:a16="http://schemas.microsoft.com/office/drawing/2014/main" id="{F4238E2F-9A2F-7E18-541D-E4B0AB059824}"/>
                  </a:ext>
                </a:extLst>
              </p:cNvPr>
              <p:cNvSpPr/>
              <p:nvPr/>
            </p:nvSpPr>
            <p:spPr>
              <a:xfrm>
                <a:off x="1797000" y="1299675"/>
                <a:ext cx="26150" cy="11812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725" fill="none" extrusionOk="0">
                    <a:moveTo>
                      <a:pt x="1045" y="0"/>
                    </a:moveTo>
                    <a:lnTo>
                      <a:pt x="1" y="472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978;p27">
                <a:extLst>
                  <a:ext uri="{FF2B5EF4-FFF2-40B4-BE49-F238E27FC236}">
                    <a16:creationId xmlns:a16="http://schemas.microsoft.com/office/drawing/2014/main" id="{0A22436A-DEEE-B91E-9BE6-4B22B3D0C4D6}"/>
                  </a:ext>
                </a:extLst>
              </p:cNvPr>
              <p:cNvSpPr/>
              <p:nvPr/>
            </p:nvSpPr>
            <p:spPr>
              <a:xfrm>
                <a:off x="1768150" y="1152700"/>
                <a:ext cx="613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1021" fill="none" extrusionOk="0">
                    <a:moveTo>
                      <a:pt x="1" y="1"/>
                    </a:moveTo>
                    <a:lnTo>
                      <a:pt x="2454" y="102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979;p27">
                <a:extLst>
                  <a:ext uri="{FF2B5EF4-FFF2-40B4-BE49-F238E27FC236}">
                    <a16:creationId xmlns:a16="http://schemas.microsoft.com/office/drawing/2014/main" id="{EDF49122-24F3-237B-A031-23291DFA8A9A}"/>
                  </a:ext>
                </a:extLst>
              </p:cNvPr>
              <p:cNvSpPr/>
              <p:nvPr/>
            </p:nvSpPr>
            <p:spPr>
              <a:xfrm>
                <a:off x="1611175" y="1237725"/>
                <a:ext cx="21875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296" fill="none" extrusionOk="0">
                    <a:moveTo>
                      <a:pt x="875" y="0"/>
                    </a:moveTo>
                    <a:lnTo>
                      <a:pt x="0" y="229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980;p27">
                <a:extLst>
                  <a:ext uri="{FF2B5EF4-FFF2-40B4-BE49-F238E27FC236}">
                    <a16:creationId xmlns:a16="http://schemas.microsoft.com/office/drawing/2014/main" id="{6EFB0F47-A43E-9B22-3414-3E102D0233F1}"/>
                  </a:ext>
                </a:extLst>
              </p:cNvPr>
              <p:cNvSpPr/>
              <p:nvPr/>
            </p:nvSpPr>
            <p:spPr>
              <a:xfrm>
                <a:off x="1572000" y="1173350"/>
                <a:ext cx="141525" cy="59850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2394" fill="none" extrusionOk="0">
                    <a:moveTo>
                      <a:pt x="1" y="2393"/>
                    </a:moveTo>
                    <a:lnTo>
                      <a:pt x="693" y="0"/>
                    </a:lnTo>
                    <a:lnTo>
                      <a:pt x="5661" y="8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981;p27">
                <a:extLst>
                  <a:ext uri="{FF2B5EF4-FFF2-40B4-BE49-F238E27FC236}">
                    <a16:creationId xmlns:a16="http://schemas.microsoft.com/office/drawing/2014/main" id="{49FB590F-82F2-30C9-2553-57B64272B2D4}"/>
                  </a:ext>
                </a:extLst>
              </p:cNvPr>
              <p:cNvSpPr/>
              <p:nvPr/>
            </p:nvSpPr>
            <p:spPr>
              <a:xfrm>
                <a:off x="1520700" y="1334575"/>
                <a:ext cx="607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1216" fill="none" extrusionOk="0">
                    <a:moveTo>
                      <a:pt x="2429" y="232"/>
                    </a:moveTo>
                    <a:lnTo>
                      <a:pt x="389" y="1"/>
                    </a:lnTo>
                    <a:lnTo>
                      <a:pt x="0" y="121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982;p27">
                <a:extLst>
                  <a:ext uri="{FF2B5EF4-FFF2-40B4-BE49-F238E27FC236}">
                    <a16:creationId xmlns:a16="http://schemas.microsoft.com/office/drawing/2014/main" id="{2ED6055E-5B9B-D6F6-2963-41CBD2E355C3}"/>
                  </a:ext>
                </a:extLst>
              </p:cNvPr>
              <p:cNvSpPr/>
              <p:nvPr/>
            </p:nvSpPr>
            <p:spPr>
              <a:xfrm>
                <a:off x="1490325" y="1374350"/>
                <a:ext cx="15200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005" fill="none" extrusionOk="0">
                    <a:moveTo>
                      <a:pt x="608" y="1"/>
                    </a:moveTo>
                    <a:lnTo>
                      <a:pt x="1" y="1422"/>
                    </a:lnTo>
                    <a:lnTo>
                      <a:pt x="486" y="200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983;p27">
                <a:extLst>
                  <a:ext uri="{FF2B5EF4-FFF2-40B4-BE49-F238E27FC236}">
                    <a16:creationId xmlns:a16="http://schemas.microsoft.com/office/drawing/2014/main" id="{91D223A6-D6B6-33B2-CBAC-70C67121A129}"/>
                  </a:ext>
                </a:extLst>
              </p:cNvPr>
              <p:cNvSpPr/>
              <p:nvPr/>
            </p:nvSpPr>
            <p:spPr>
              <a:xfrm>
                <a:off x="1541350" y="1312425"/>
                <a:ext cx="5475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936" fill="none" extrusionOk="0">
                    <a:moveTo>
                      <a:pt x="0" y="935"/>
                    </a:moveTo>
                    <a:lnTo>
                      <a:pt x="21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984;p27">
                <a:extLst>
                  <a:ext uri="{FF2B5EF4-FFF2-40B4-BE49-F238E27FC236}">
                    <a16:creationId xmlns:a16="http://schemas.microsoft.com/office/drawing/2014/main" id="{F2C6E04F-37C8-25AD-92DE-599EC4EA6729}"/>
                  </a:ext>
                </a:extLst>
              </p:cNvPr>
              <p:cNvSpPr/>
              <p:nvPr/>
            </p:nvSpPr>
            <p:spPr>
              <a:xfrm>
                <a:off x="1567750" y="1313625"/>
                <a:ext cx="24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59" fill="none" extrusionOk="0">
                    <a:moveTo>
                      <a:pt x="1" y="1"/>
                    </a:moveTo>
                    <a:lnTo>
                      <a:pt x="972" y="15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985;p27">
                <a:extLst>
                  <a:ext uri="{FF2B5EF4-FFF2-40B4-BE49-F238E27FC236}">
                    <a16:creationId xmlns:a16="http://schemas.microsoft.com/office/drawing/2014/main" id="{259D045C-04A0-6B1C-8E9C-54D13ABB7E72}"/>
                  </a:ext>
                </a:extLst>
              </p:cNvPr>
              <p:cNvSpPr/>
              <p:nvPr/>
            </p:nvSpPr>
            <p:spPr>
              <a:xfrm>
                <a:off x="1571700" y="1266250"/>
                <a:ext cx="2645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232" fill="none" extrusionOk="0">
                    <a:moveTo>
                      <a:pt x="1" y="1"/>
                    </a:moveTo>
                    <a:lnTo>
                      <a:pt x="1057" y="23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986;p27">
                <a:extLst>
                  <a:ext uri="{FF2B5EF4-FFF2-40B4-BE49-F238E27FC236}">
                    <a16:creationId xmlns:a16="http://schemas.microsoft.com/office/drawing/2014/main" id="{F04673EC-025D-B0B0-566C-458E649A0BC8}"/>
                  </a:ext>
                </a:extLst>
              </p:cNvPr>
              <p:cNvSpPr/>
              <p:nvPr/>
            </p:nvSpPr>
            <p:spPr>
              <a:xfrm>
                <a:off x="1306025" y="1121725"/>
                <a:ext cx="61350" cy="19102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7641" fill="none" extrusionOk="0">
                    <a:moveTo>
                      <a:pt x="2454" y="1"/>
                    </a:moveTo>
                    <a:lnTo>
                      <a:pt x="1057" y="2940"/>
                    </a:lnTo>
                    <a:lnTo>
                      <a:pt x="389" y="7167"/>
                    </a:lnTo>
                    <a:lnTo>
                      <a:pt x="0" y="764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987;p27">
                <a:extLst>
                  <a:ext uri="{FF2B5EF4-FFF2-40B4-BE49-F238E27FC236}">
                    <a16:creationId xmlns:a16="http://schemas.microsoft.com/office/drawing/2014/main" id="{84FFC414-ECEF-DD9D-6DA5-E4225D58038F}"/>
                  </a:ext>
                </a:extLst>
              </p:cNvPr>
              <p:cNvSpPr/>
              <p:nvPr/>
            </p:nvSpPr>
            <p:spPr>
              <a:xfrm>
                <a:off x="1471200" y="1117175"/>
                <a:ext cx="78050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3292" fill="none" extrusionOk="0">
                    <a:moveTo>
                      <a:pt x="535" y="1"/>
                    </a:moveTo>
                    <a:lnTo>
                      <a:pt x="0" y="1956"/>
                    </a:lnTo>
                    <a:lnTo>
                      <a:pt x="3122" y="329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988;p27">
                <a:extLst>
                  <a:ext uri="{FF2B5EF4-FFF2-40B4-BE49-F238E27FC236}">
                    <a16:creationId xmlns:a16="http://schemas.microsoft.com/office/drawing/2014/main" id="{789F3CF2-2959-1D3E-0BE3-18A4F5592083}"/>
                  </a:ext>
                </a:extLst>
              </p:cNvPr>
              <p:cNvSpPr/>
              <p:nvPr/>
            </p:nvSpPr>
            <p:spPr>
              <a:xfrm>
                <a:off x="1361575" y="1117175"/>
                <a:ext cx="92950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151" fill="none" extrusionOk="0">
                    <a:moveTo>
                      <a:pt x="1" y="681"/>
                    </a:moveTo>
                    <a:lnTo>
                      <a:pt x="3389" y="2150"/>
                    </a:lnTo>
                    <a:lnTo>
                      <a:pt x="3717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989;p27">
                <a:extLst>
                  <a:ext uri="{FF2B5EF4-FFF2-40B4-BE49-F238E27FC236}">
                    <a16:creationId xmlns:a16="http://schemas.microsoft.com/office/drawing/2014/main" id="{92385C41-ACE5-EC05-CE93-1976CBC9402F}"/>
                  </a:ext>
                </a:extLst>
              </p:cNvPr>
              <p:cNvSpPr/>
              <p:nvPr/>
            </p:nvSpPr>
            <p:spPr>
              <a:xfrm>
                <a:off x="1214625" y="1139025"/>
                <a:ext cx="294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79" fill="none" extrusionOk="0">
                    <a:moveTo>
                      <a:pt x="0" y="778"/>
                    </a:moveTo>
                    <a:lnTo>
                      <a:pt x="1178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990;p27">
                <a:extLst>
                  <a:ext uri="{FF2B5EF4-FFF2-40B4-BE49-F238E27FC236}">
                    <a16:creationId xmlns:a16="http://schemas.microsoft.com/office/drawing/2014/main" id="{EDEE118C-E2C6-7FA9-BD47-7D738DD156EC}"/>
                  </a:ext>
                </a:extLst>
              </p:cNvPr>
              <p:cNvSpPr/>
              <p:nvPr/>
            </p:nvSpPr>
            <p:spPr>
              <a:xfrm>
                <a:off x="1252875" y="1146925"/>
                <a:ext cx="1612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532" fill="none" extrusionOk="0">
                    <a:moveTo>
                      <a:pt x="644" y="1"/>
                    </a:moveTo>
                    <a:lnTo>
                      <a:pt x="1" y="153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991;p27">
                <a:extLst>
                  <a:ext uri="{FF2B5EF4-FFF2-40B4-BE49-F238E27FC236}">
                    <a16:creationId xmlns:a16="http://schemas.microsoft.com/office/drawing/2014/main" id="{356C75EE-E3EE-A341-ABA7-D0B6FDFC6354}"/>
                  </a:ext>
                </a:extLst>
              </p:cNvPr>
              <p:cNvSpPr/>
              <p:nvPr/>
            </p:nvSpPr>
            <p:spPr>
              <a:xfrm>
                <a:off x="1181225" y="1134175"/>
                <a:ext cx="108425" cy="29242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1697" fill="none" extrusionOk="0">
                    <a:moveTo>
                      <a:pt x="4336" y="1"/>
                    </a:moveTo>
                    <a:lnTo>
                      <a:pt x="3061" y="2988"/>
                    </a:lnTo>
                    <a:lnTo>
                      <a:pt x="765" y="7045"/>
                    </a:lnTo>
                    <a:lnTo>
                      <a:pt x="0" y="9462"/>
                    </a:lnTo>
                    <a:lnTo>
                      <a:pt x="717" y="10640"/>
                    </a:lnTo>
                    <a:lnTo>
                      <a:pt x="632" y="1169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992;p27">
                <a:extLst>
                  <a:ext uri="{FF2B5EF4-FFF2-40B4-BE49-F238E27FC236}">
                    <a16:creationId xmlns:a16="http://schemas.microsoft.com/office/drawing/2014/main" id="{35026487-CD2F-1BC9-99D0-71DF606EE090}"/>
                  </a:ext>
                </a:extLst>
              </p:cNvPr>
              <p:cNvSpPr/>
              <p:nvPr/>
            </p:nvSpPr>
            <p:spPr>
              <a:xfrm>
                <a:off x="1286875" y="1151475"/>
                <a:ext cx="1917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50" fill="none" extrusionOk="0">
                    <a:moveTo>
                      <a:pt x="766" y="1"/>
                    </a:moveTo>
                    <a:lnTo>
                      <a:pt x="1" y="134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993;p27">
                <a:extLst>
                  <a:ext uri="{FF2B5EF4-FFF2-40B4-BE49-F238E27FC236}">
                    <a16:creationId xmlns:a16="http://schemas.microsoft.com/office/drawing/2014/main" id="{4A7A6FC5-3DFA-E888-4728-6C523B341EF0}"/>
                  </a:ext>
                </a:extLst>
              </p:cNvPr>
              <p:cNvSpPr/>
              <p:nvPr/>
            </p:nvSpPr>
            <p:spPr>
              <a:xfrm>
                <a:off x="1304200" y="1153600"/>
                <a:ext cx="21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835" fill="none" extrusionOk="0">
                    <a:moveTo>
                      <a:pt x="850" y="1"/>
                    </a:moveTo>
                    <a:lnTo>
                      <a:pt x="0" y="183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994;p27">
                <a:extLst>
                  <a:ext uri="{FF2B5EF4-FFF2-40B4-BE49-F238E27FC236}">
                    <a16:creationId xmlns:a16="http://schemas.microsoft.com/office/drawing/2014/main" id="{DDCA2469-8C15-B345-2142-8CAA154DBFA8}"/>
                  </a:ext>
                </a:extLst>
              </p:cNvPr>
              <p:cNvSpPr/>
              <p:nvPr/>
            </p:nvSpPr>
            <p:spPr>
              <a:xfrm>
                <a:off x="1146000" y="1161500"/>
                <a:ext cx="35250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912" fill="none" extrusionOk="0">
                    <a:moveTo>
                      <a:pt x="0" y="1"/>
                    </a:moveTo>
                    <a:lnTo>
                      <a:pt x="1409" y="91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995;p27">
                <a:extLst>
                  <a:ext uri="{FF2B5EF4-FFF2-40B4-BE49-F238E27FC236}">
                    <a16:creationId xmlns:a16="http://schemas.microsoft.com/office/drawing/2014/main" id="{C3147133-CA8C-8B76-603F-7EC9A81045D2}"/>
                  </a:ext>
                </a:extLst>
              </p:cNvPr>
              <p:cNvSpPr/>
              <p:nvPr/>
            </p:nvSpPr>
            <p:spPr>
              <a:xfrm>
                <a:off x="1208250" y="1190050"/>
                <a:ext cx="3067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912" fill="none" extrusionOk="0">
                    <a:moveTo>
                      <a:pt x="0" y="0"/>
                    </a:moveTo>
                    <a:lnTo>
                      <a:pt x="1227" y="91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996;p27">
                <a:extLst>
                  <a:ext uri="{FF2B5EF4-FFF2-40B4-BE49-F238E27FC236}">
                    <a16:creationId xmlns:a16="http://schemas.microsoft.com/office/drawing/2014/main" id="{3D9C9ADC-4B05-C607-8056-19ED6D330437}"/>
                  </a:ext>
                </a:extLst>
              </p:cNvPr>
              <p:cNvSpPr/>
              <p:nvPr/>
            </p:nvSpPr>
            <p:spPr>
              <a:xfrm>
                <a:off x="2042050" y="1701075"/>
                <a:ext cx="88075" cy="196775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7871" fill="none" extrusionOk="0">
                    <a:moveTo>
                      <a:pt x="3522" y="0"/>
                    </a:moveTo>
                    <a:lnTo>
                      <a:pt x="1336" y="5782"/>
                    </a:lnTo>
                    <a:lnTo>
                      <a:pt x="0" y="787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997;p27">
                <a:extLst>
                  <a:ext uri="{FF2B5EF4-FFF2-40B4-BE49-F238E27FC236}">
                    <a16:creationId xmlns:a16="http://schemas.microsoft.com/office/drawing/2014/main" id="{917D59D8-F86E-6786-F1B0-3ADDB9917693}"/>
                  </a:ext>
                </a:extLst>
              </p:cNvPr>
              <p:cNvSpPr/>
              <p:nvPr/>
            </p:nvSpPr>
            <p:spPr>
              <a:xfrm>
                <a:off x="2120675" y="1725975"/>
                <a:ext cx="11997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924" fill="none" extrusionOk="0">
                    <a:moveTo>
                      <a:pt x="4798" y="790"/>
                    </a:moveTo>
                    <a:lnTo>
                      <a:pt x="2855" y="923"/>
                    </a:ln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998;p27">
                <a:extLst>
                  <a:ext uri="{FF2B5EF4-FFF2-40B4-BE49-F238E27FC236}">
                    <a16:creationId xmlns:a16="http://schemas.microsoft.com/office/drawing/2014/main" id="{E49FFC14-757B-CB6E-96B5-EFF5B9ED87FB}"/>
                  </a:ext>
                </a:extLst>
              </p:cNvPr>
              <p:cNvSpPr/>
              <p:nvPr/>
            </p:nvSpPr>
            <p:spPr>
              <a:xfrm>
                <a:off x="2101250" y="1749050"/>
                <a:ext cx="90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1143" fill="none" extrusionOk="0">
                    <a:moveTo>
                      <a:pt x="1" y="1142"/>
                    </a:moveTo>
                    <a:lnTo>
                      <a:pt x="3632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999;p27">
                <a:extLst>
                  <a:ext uri="{FF2B5EF4-FFF2-40B4-BE49-F238E27FC236}">
                    <a16:creationId xmlns:a16="http://schemas.microsoft.com/office/drawing/2014/main" id="{B3CC5EAD-1146-B253-50AF-52C1C732039F}"/>
                  </a:ext>
                </a:extLst>
              </p:cNvPr>
              <p:cNvSpPr/>
              <p:nvPr/>
            </p:nvSpPr>
            <p:spPr>
              <a:xfrm>
                <a:off x="2170475" y="1694400"/>
                <a:ext cx="42850" cy="22502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9001" fill="none" extrusionOk="0">
                    <a:moveTo>
                      <a:pt x="1713" y="0"/>
                    </a:moveTo>
                    <a:lnTo>
                      <a:pt x="1519" y="5502"/>
                    </a:lnTo>
                    <a:lnTo>
                      <a:pt x="863" y="7336"/>
                    </a:lnTo>
                    <a:lnTo>
                      <a:pt x="1" y="900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000;p27">
                <a:extLst>
                  <a:ext uri="{FF2B5EF4-FFF2-40B4-BE49-F238E27FC236}">
                    <a16:creationId xmlns:a16="http://schemas.microsoft.com/office/drawing/2014/main" id="{B6A64C63-F855-C6CD-80B2-EA2628E040E7}"/>
                  </a:ext>
                </a:extLst>
              </p:cNvPr>
              <p:cNvSpPr/>
              <p:nvPr/>
            </p:nvSpPr>
            <p:spPr>
              <a:xfrm>
                <a:off x="2042950" y="1906325"/>
                <a:ext cx="1977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645" fill="none" extrusionOk="0">
                    <a:moveTo>
                      <a:pt x="1" y="1"/>
                    </a:moveTo>
                    <a:lnTo>
                      <a:pt x="2090" y="122"/>
                    </a:lnTo>
                    <a:lnTo>
                      <a:pt x="5673" y="645"/>
                    </a:lnTo>
                    <a:lnTo>
                      <a:pt x="7907" y="52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001;p27">
                <a:extLst>
                  <a:ext uri="{FF2B5EF4-FFF2-40B4-BE49-F238E27FC236}">
                    <a16:creationId xmlns:a16="http://schemas.microsoft.com/office/drawing/2014/main" id="{8645C324-FFBD-4E1E-C599-C346C837A7AC}"/>
                  </a:ext>
                </a:extLst>
              </p:cNvPr>
              <p:cNvSpPr/>
              <p:nvPr/>
            </p:nvSpPr>
            <p:spPr>
              <a:xfrm>
                <a:off x="2066025" y="1859875"/>
                <a:ext cx="1746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1410" fill="none" extrusionOk="0">
                    <a:moveTo>
                      <a:pt x="1" y="1"/>
                    </a:moveTo>
                    <a:lnTo>
                      <a:pt x="3414" y="1"/>
                    </a:lnTo>
                    <a:lnTo>
                      <a:pt x="6984" y="141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002;p27">
                <a:extLst>
                  <a:ext uri="{FF2B5EF4-FFF2-40B4-BE49-F238E27FC236}">
                    <a16:creationId xmlns:a16="http://schemas.microsoft.com/office/drawing/2014/main" id="{CA22F085-1D66-30AE-BE73-D0122A4D681F}"/>
                  </a:ext>
                </a:extLst>
              </p:cNvPr>
              <p:cNvSpPr/>
              <p:nvPr/>
            </p:nvSpPr>
            <p:spPr>
              <a:xfrm>
                <a:off x="2078175" y="1800975"/>
                <a:ext cx="1624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6499" h="1543" fill="none" extrusionOk="0">
                    <a:moveTo>
                      <a:pt x="0" y="1506"/>
                    </a:moveTo>
                    <a:lnTo>
                      <a:pt x="1312" y="1543"/>
                    </a:lnTo>
                    <a:lnTo>
                      <a:pt x="6498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003;p27">
                <a:extLst>
                  <a:ext uri="{FF2B5EF4-FFF2-40B4-BE49-F238E27FC236}">
                    <a16:creationId xmlns:a16="http://schemas.microsoft.com/office/drawing/2014/main" id="{15A88A05-3628-9513-8860-441EFDE02DC1}"/>
                  </a:ext>
                </a:extLst>
              </p:cNvPr>
              <p:cNvSpPr/>
              <p:nvPr/>
            </p:nvSpPr>
            <p:spPr>
              <a:xfrm>
                <a:off x="2145275" y="1829200"/>
                <a:ext cx="610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28" fill="none" extrusionOk="0">
                    <a:moveTo>
                      <a:pt x="244" y="1228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004;p27">
                <a:extLst>
                  <a:ext uri="{FF2B5EF4-FFF2-40B4-BE49-F238E27FC236}">
                    <a16:creationId xmlns:a16="http://schemas.microsoft.com/office/drawing/2014/main" id="{8ACB4E35-2DFC-AD17-404B-7AFE1C570C1D}"/>
                  </a:ext>
                </a:extLst>
              </p:cNvPr>
              <p:cNvSpPr/>
              <p:nvPr/>
            </p:nvSpPr>
            <p:spPr>
              <a:xfrm>
                <a:off x="2173825" y="1781850"/>
                <a:ext cx="66825" cy="9597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3839" fill="none" extrusionOk="0">
                    <a:moveTo>
                      <a:pt x="2672" y="3838"/>
                    </a:moveTo>
                    <a:lnTo>
                      <a:pt x="911" y="3316"/>
                    </a:lnTo>
                    <a:lnTo>
                      <a:pt x="280" y="1470"/>
                    </a:lnTo>
                    <a:lnTo>
                      <a:pt x="0" y="304"/>
                    </a:lnTo>
                    <a:lnTo>
                      <a:pt x="2672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005;p27">
                <a:extLst>
                  <a:ext uri="{FF2B5EF4-FFF2-40B4-BE49-F238E27FC236}">
                    <a16:creationId xmlns:a16="http://schemas.microsoft.com/office/drawing/2014/main" id="{17F83995-8279-E9FC-55A7-A6F7B4A45E23}"/>
                  </a:ext>
                </a:extLst>
              </p:cNvPr>
              <p:cNvSpPr/>
              <p:nvPr/>
            </p:nvSpPr>
            <p:spPr>
              <a:xfrm>
                <a:off x="2086675" y="1789125"/>
                <a:ext cx="871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70" fill="none" extrusionOk="0">
                    <a:moveTo>
                      <a:pt x="1" y="1070"/>
                    </a:moveTo>
                    <a:lnTo>
                      <a:pt x="3486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006;p27">
                <a:extLst>
                  <a:ext uri="{FF2B5EF4-FFF2-40B4-BE49-F238E27FC236}">
                    <a16:creationId xmlns:a16="http://schemas.microsoft.com/office/drawing/2014/main" id="{905C4282-D172-7322-5A8A-5E1109B0A5AA}"/>
                  </a:ext>
                </a:extLst>
              </p:cNvPr>
              <p:cNvSpPr/>
              <p:nvPr/>
            </p:nvSpPr>
            <p:spPr>
              <a:xfrm>
                <a:off x="2120675" y="1859875"/>
                <a:ext cx="64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993" fill="none" extrusionOk="0">
                    <a:moveTo>
                      <a:pt x="256" y="1"/>
                    </a:moveTo>
                    <a:lnTo>
                      <a:pt x="1" y="199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007;p27">
                <a:extLst>
                  <a:ext uri="{FF2B5EF4-FFF2-40B4-BE49-F238E27FC236}">
                    <a16:creationId xmlns:a16="http://schemas.microsoft.com/office/drawing/2014/main" id="{CF2D2D3F-3839-1F3D-A823-3AAAE3FF1813}"/>
                  </a:ext>
                </a:extLst>
              </p:cNvPr>
              <p:cNvSpPr/>
              <p:nvPr/>
            </p:nvSpPr>
            <p:spPr>
              <a:xfrm>
                <a:off x="1982525" y="1703500"/>
                <a:ext cx="62275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588" fill="none" extrusionOk="0">
                    <a:moveTo>
                      <a:pt x="1" y="1"/>
                    </a:moveTo>
                    <a:lnTo>
                      <a:pt x="2490" y="258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008;p27">
                <a:extLst>
                  <a:ext uri="{FF2B5EF4-FFF2-40B4-BE49-F238E27FC236}">
                    <a16:creationId xmlns:a16="http://schemas.microsoft.com/office/drawing/2014/main" id="{08FBEF01-4C76-EAF3-F93C-3F9F988B1DB4}"/>
                  </a:ext>
                </a:extLst>
              </p:cNvPr>
              <p:cNvSpPr/>
              <p:nvPr/>
            </p:nvSpPr>
            <p:spPr>
              <a:xfrm>
                <a:off x="1827675" y="1637925"/>
                <a:ext cx="10417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389" fill="none" extrusionOk="0">
                    <a:moveTo>
                      <a:pt x="0" y="0"/>
                    </a:moveTo>
                    <a:lnTo>
                      <a:pt x="1409" y="3389"/>
                    </a:lnTo>
                    <a:lnTo>
                      <a:pt x="4166" y="273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009;p27">
                <a:extLst>
                  <a:ext uri="{FF2B5EF4-FFF2-40B4-BE49-F238E27FC236}">
                    <a16:creationId xmlns:a16="http://schemas.microsoft.com/office/drawing/2014/main" id="{D9488273-EC03-CD59-98F9-191204A229A0}"/>
                  </a:ext>
                </a:extLst>
              </p:cNvPr>
              <p:cNvSpPr/>
              <p:nvPr/>
            </p:nvSpPr>
            <p:spPr>
              <a:xfrm>
                <a:off x="1846500" y="1671925"/>
                <a:ext cx="498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475" fill="none" extrusionOk="0">
                    <a:moveTo>
                      <a:pt x="1992" y="1"/>
                    </a:moveTo>
                    <a:lnTo>
                      <a:pt x="0" y="47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010;p27">
                <a:extLst>
                  <a:ext uri="{FF2B5EF4-FFF2-40B4-BE49-F238E27FC236}">
                    <a16:creationId xmlns:a16="http://schemas.microsoft.com/office/drawing/2014/main" id="{BD088BFE-ECCB-1AC5-10E4-F9A5B3993E50}"/>
                  </a:ext>
                </a:extLst>
              </p:cNvPr>
              <p:cNvSpPr/>
              <p:nvPr/>
            </p:nvSpPr>
            <p:spPr>
              <a:xfrm>
                <a:off x="1860475" y="1655225"/>
                <a:ext cx="3250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406" fill="none" extrusionOk="0">
                    <a:moveTo>
                      <a:pt x="1300" y="2405"/>
                    </a:moveTo>
                    <a:lnTo>
                      <a:pt x="741" y="839"/>
                    </a:ln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11;p27">
                <a:extLst>
                  <a:ext uri="{FF2B5EF4-FFF2-40B4-BE49-F238E27FC236}">
                    <a16:creationId xmlns:a16="http://schemas.microsoft.com/office/drawing/2014/main" id="{3C730442-AFC9-DDA8-DA68-DF228BF95817}"/>
                  </a:ext>
                </a:extLst>
              </p:cNvPr>
              <p:cNvSpPr/>
              <p:nvPr/>
            </p:nvSpPr>
            <p:spPr>
              <a:xfrm>
                <a:off x="2095175" y="1909375"/>
                <a:ext cx="25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87" fill="none" extrusionOk="0">
                    <a:moveTo>
                      <a:pt x="1" y="0"/>
                    </a:moveTo>
                    <a:lnTo>
                      <a:pt x="1" y="348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2;p27">
                <a:extLst>
                  <a:ext uri="{FF2B5EF4-FFF2-40B4-BE49-F238E27FC236}">
                    <a16:creationId xmlns:a16="http://schemas.microsoft.com/office/drawing/2014/main" id="{8BAFD21D-AE62-F9C1-CBCA-2B315AB1FDA8}"/>
                  </a:ext>
                </a:extLst>
              </p:cNvPr>
              <p:cNvSpPr/>
              <p:nvPr/>
            </p:nvSpPr>
            <p:spPr>
              <a:xfrm>
                <a:off x="2159550" y="1918775"/>
                <a:ext cx="6400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868" fill="none" extrusionOk="0">
                    <a:moveTo>
                      <a:pt x="0" y="1"/>
                    </a:moveTo>
                    <a:lnTo>
                      <a:pt x="256" y="286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13;p27">
                <a:extLst>
                  <a:ext uri="{FF2B5EF4-FFF2-40B4-BE49-F238E27FC236}">
                    <a16:creationId xmlns:a16="http://schemas.microsoft.com/office/drawing/2014/main" id="{573E6AA5-85DD-FBBC-8898-9F6CAE71052C}"/>
                  </a:ext>
                </a:extLst>
              </p:cNvPr>
              <p:cNvSpPr/>
              <p:nvPr/>
            </p:nvSpPr>
            <p:spPr>
              <a:xfrm>
                <a:off x="2164400" y="1943075"/>
                <a:ext cx="7625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1228" fill="none" extrusionOk="0">
                    <a:moveTo>
                      <a:pt x="3049" y="1"/>
                    </a:moveTo>
                    <a:lnTo>
                      <a:pt x="1" y="122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14;p27">
                <a:extLst>
                  <a:ext uri="{FF2B5EF4-FFF2-40B4-BE49-F238E27FC236}">
                    <a16:creationId xmlns:a16="http://schemas.microsoft.com/office/drawing/2014/main" id="{D1842C3B-1E1F-5727-A73E-AC8A9E6BBCE4}"/>
                  </a:ext>
                </a:extLst>
              </p:cNvPr>
              <p:cNvSpPr/>
              <p:nvPr/>
            </p:nvSpPr>
            <p:spPr>
              <a:xfrm>
                <a:off x="588200" y="1591150"/>
                <a:ext cx="700225" cy="571175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22847" fill="none" extrusionOk="0">
                    <a:moveTo>
                      <a:pt x="28009" y="3705"/>
                    </a:moveTo>
                    <a:lnTo>
                      <a:pt x="23442" y="1"/>
                    </a:lnTo>
                    <a:lnTo>
                      <a:pt x="22227" y="960"/>
                    </a:lnTo>
                    <a:lnTo>
                      <a:pt x="20406" y="4604"/>
                    </a:lnTo>
                    <a:lnTo>
                      <a:pt x="22312" y="7276"/>
                    </a:lnTo>
                    <a:lnTo>
                      <a:pt x="14612" y="14770"/>
                    </a:lnTo>
                    <a:lnTo>
                      <a:pt x="6219" y="17612"/>
                    </a:lnTo>
                    <a:lnTo>
                      <a:pt x="2199" y="19264"/>
                    </a:lnTo>
                    <a:lnTo>
                      <a:pt x="1" y="20770"/>
                    </a:lnTo>
                    <a:lnTo>
                      <a:pt x="1519" y="2284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15;p27">
                <a:extLst>
                  <a:ext uri="{FF2B5EF4-FFF2-40B4-BE49-F238E27FC236}">
                    <a16:creationId xmlns:a16="http://schemas.microsoft.com/office/drawing/2014/main" id="{1297DA06-1730-F8FC-BACB-A2932170359D}"/>
                  </a:ext>
                </a:extLst>
              </p:cNvPr>
              <p:cNvSpPr/>
              <p:nvPr/>
            </p:nvSpPr>
            <p:spPr>
              <a:xfrm>
                <a:off x="326175" y="1397750"/>
                <a:ext cx="770950" cy="819225"/>
              </a:xfrm>
              <a:custGeom>
                <a:avLst/>
                <a:gdLst/>
                <a:ahLst/>
                <a:cxnLst/>
                <a:rect l="l" t="t" r="r" b="b"/>
                <a:pathLst>
                  <a:path w="30838" h="32769" fill="none" extrusionOk="0">
                    <a:moveTo>
                      <a:pt x="0" y="32769"/>
                    </a:moveTo>
                    <a:lnTo>
                      <a:pt x="2915" y="29222"/>
                    </a:lnTo>
                    <a:lnTo>
                      <a:pt x="3753" y="27959"/>
                    </a:lnTo>
                    <a:lnTo>
                      <a:pt x="5454" y="25482"/>
                    </a:lnTo>
                    <a:lnTo>
                      <a:pt x="12401" y="19154"/>
                    </a:lnTo>
                    <a:lnTo>
                      <a:pt x="22834" y="10008"/>
                    </a:lnTo>
                    <a:lnTo>
                      <a:pt x="30838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16;p27">
                <a:extLst>
                  <a:ext uri="{FF2B5EF4-FFF2-40B4-BE49-F238E27FC236}">
                    <a16:creationId xmlns:a16="http://schemas.microsoft.com/office/drawing/2014/main" id="{FED65942-41E7-D809-7643-9D1DF8EF4FA7}"/>
                  </a:ext>
                </a:extLst>
              </p:cNvPr>
              <p:cNvSpPr/>
              <p:nvPr/>
            </p:nvSpPr>
            <p:spPr>
              <a:xfrm>
                <a:off x="875750" y="1469100"/>
                <a:ext cx="26815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5843" fill="none" extrusionOk="0">
                    <a:moveTo>
                      <a:pt x="1" y="0"/>
                    </a:moveTo>
                    <a:lnTo>
                      <a:pt x="7568" y="3413"/>
                    </a:lnTo>
                    <a:lnTo>
                      <a:pt x="10725" y="58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17;p27">
                <a:extLst>
                  <a:ext uri="{FF2B5EF4-FFF2-40B4-BE49-F238E27FC236}">
                    <a16:creationId xmlns:a16="http://schemas.microsoft.com/office/drawing/2014/main" id="{82B894C5-649C-3742-15EF-FCF4ED58F60D}"/>
                  </a:ext>
                </a:extLst>
              </p:cNvPr>
              <p:cNvSpPr/>
              <p:nvPr/>
            </p:nvSpPr>
            <p:spPr>
              <a:xfrm>
                <a:off x="648025" y="1364950"/>
                <a:ext cx="273000" cy="744250"/>
              </a:xfrm>
              <a:custGeom>
                <a:avLst/>
                <a:gdLst/>
                <a:ahLst/>
                <a:cxnLst/>
                <a:rect l="l" t="t" r="r" b="b"/>
                <a:pathLst>
                  <a:path w="10920" h="29770" fill="none" extrusionOk="0">
                    <a:moveTo>
                      <a:pt x="6911" y="29769"/>
                    </a:moveTo>
                    <a:lnTo>
                      <a:pt x="5539" y="25603"/>
                    </a:lnTo>
                    <a:lnTo>
                      <a:pt x="1385" y="19105"/>
                    </a:lnTo>
                    <a:lnTo>
                      <a:pt x="1" y="17952"/>
                    </a:lnTo>
                    <a:lnTo>
                      <a:pt x="2478" y="15097"/>
                    </a:lnTo>
                    <a:lnTo>
                      <a:pt x="6486" y="8271"/>
                    </a:lnTo>
                    <a:lnTo>
                      <a:pt x="8843" y="4288"/>
                    </a:lnTo>
                    <a:lnTo>
                      <a:pt x="1092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18;p27">
                <a:extLst>
                  <a:ext uri="{FF2B5EF4-FFF2-40B4-BE49-F238E27FC236}">
                    <a16:creationId xmlns:a16="http://schemas.microsoft.com/office/drawing/2014/main" id="{9731A25D-4672-7E94-8285-B186E3EE383B}"/>
                  </a:ext>
                </a:extLst>
              </p:cNvPr>
              <p:cNvSpPr/>
              <p:nvPr/>
            </p:nvSpPr>
            <p:spPr>
              <a:xfrm>
                <a:off x="832650" y="1482450"/>
                <a:ext cx="73500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4349" fill="none" extrusionOk="0">
                    <a:moveTo>
                      <a:pt x="2939" y="1"/>
                    </a:moveTo>
                    <a:lnTo>
                      <a:pt x="0" y="434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19;p27">
                <a:extLst>
                  <a:ext uri="{FF2B5EF4-FFF2-40B4-BE49-F238E27FC236}">
                    <a16:creationId xmlns:a16="http://schemas.microsoft.com/office/drawing/2014/main" id="{DC1782F1-90D1-DEE6-E8C1-321AEEDBFBF6}"/>
                  </a:ext>
                </a:extLst>
              </p:cNvPr>
              <p:cNvSpPr/>
              <p:nvPr/>
            </p:nvSpPr>
            <p:spPr>
              <a:xfrm>
                <a:off x="766450" y="1497025"/>
                <a:ext cx="1715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8491" fill="none" extrusionOk="0">
                    <a:moveTo>
                      <a:pt x="6863" y="1"/>
                    </a:moveTo>
                    <a:lnTo>
                      <a:pt x="3486" y="4507"/>
                    </a:lnTo>
                    <a:lnTo>
                      <a:pt x="0" y="849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20;p27">
                <a:extLst>
                  <a:ext uri="{FF2B5EF4-FFF2-40B4-BE49-F238E27FC236}">
                    <a16:creationId xmlns:a16="http://schemas.microsoft.com/office/drawing/2014/main" id="{40719C06-65FA-DE55-6851-24B76C0A6D0C}"/>
                  </a:ext>
                </a:extLst>
              </p:cNvPr>
              <p:cNvSpPr/>
              <p:nvPr/>
            </p:nvSpPr>
            <p:spPr>
              <a:xfrm>
                <a:off x="881525" y="1515550"/>
                <a:ext cx="975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4738" fill="none" extrusionOk="0">
                    <a:moveTo>
                      <a:pt x="3899" y="1"/>
                    </a:moveTo>
                    <a:lnTo>
                      <a:pt x="1" y="473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021;p27">
                <a:extLst>
                  <a:ext uri="{FF2B5EF4-FFF2-40B4-BE49-F238E27FC236}">
                    <a16:creationId xmlns:a16="http://schemas.microsoft.com/office/drawing/2014/main" id="{DDD7890D-89C2-AA30-1552-A35ECA872533}"/>
                  </a:ext>
                </a:extLst>
              </p:cNvPr>
              <p:cNvSpPr/>
              <p:nvPr/>
            </p:nvSpPr>
            <p:spPr>
              <a:xfrm>
                <a:off x="921000" y="1586900"/>
                <a:ext cx="13240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5296" h="3329" fill="none" extrusionOk="0">
                    <a:moveTo>
                      <a:pt x="1" y="3329"/>
                    </a:moveTo>
                    <a:lnTo>
                      <a:pt x="3122" y="1"/>
                    </a:lnTo>
                    <a:lnTo>
                      <a:pt x="5296" y="91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022;p27">
                <a:extLst>
                  <a:ext uri="{FF2B5EF4-FFF2-40B4-BE49-F238E27FC236}">
                    <a16:creationId xmlns:a16="http://schemas.microsoft.com/office/drawing/2014/main" id="{BD01253C-54C2-1760-4A6A-8897E54DF901}"/>
                  </a:ext>
                </a:extLst>
              </p:cNvPr>
              <p:cNvSpPr/>
              <p:nvPr/>
            </p:nvSpPr>
            <p:spPr>
              <a:xfrm>
                <a:off x="935275" y="1654925"/>
                <a:ext cx="3950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175" fill="none" extrusionOk="0">
                    <a:moveTo>
                      <a:pt x="899" y="2174"/>
                    </a:moveTo>
                    <a:lnTo>
                      <a:pt x="1579" y="1008"/>
                    </a:ln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023;p27">
                <a:extLst>
                  <a:ext uri="{FF2B5EF4-FFF2-40B4-BE49-F238E27FC236}">
                    <a16:creationId xmlns:a16="http://schemas.microsoft.com/office/drawing/2014/main" id="{B82185DC-42C3-70B7-5AE2-2813802F3BA9}"/>
                  </a:ext>
                </a:extLst>
              </p:cNvPr>
              <p:cNvSpPr/>
              <p:nvPr/>
            </p:nvSpPr>
            <p:spPr>
              <a:xfrm>
                <a:off x="1049750" y="1628800"/>
                <a:ext cx="65600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750" fill="none" extrusionOk="0">
                    <a:moveTo>
                      <a:pt x="2624" y="1750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024;p27">
                <a:extLst>
                  <a:ext uri="{FF2B5EF4-FFF2-40B4-BE49-F238E27FC236}">
                    <a16:creationId xmlns:a16="http://schemas.microsoft.com/office/drawing/2014/main" id="{98B548A8-B27F-AEF6-C29B-C52ED595271E}"/>
                  </a:ext>
                </a:extLst>
              </p:cNvPr>
              <p:cNvSpPr/>
              <p:nvPr/>
            </p:nvSpPr>
            <p:spPr>
              <a:xfrm>
                <a:off x="1061900" y="1568700"/>
                <a:ext cx="75025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405" fill="none" extrusionOk="0">
                    <a:moveTo>
                      <a:pt x="3000" y="2405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025;p27">
                <a:extLst>
                  <a:ext uri="{FF2B5EF4-FFF2-40B4-BE49-F238E27FC236}">
                    <a16:creationId xmlns:a16="http://schemas.microsoft.com/office/drawing/2014/main" id="{2310D987-99E6-1CD4-60DD-EDCFC83A2F4D}"/>
                  </a:ext>
                </a:extLst>
              </p:cNvPr>
              <p:cNvSpPr/>
              <p:nvPr/>
            </p:nvSpPr>
            <p:spPr>
              <a:xfrm>
                <a:off x="1044575" y="1652500"/>
                <a:ext cx="57725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592" fill="none" extrusionOk="0">
                    <a:moveTo>
                      <a:pt x="2308" y="1591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026;p27">
                <a:extLst>
                  <a:ext uri="{FF2B5EF4-FFF2-40B4-BE49-F238E27FC236}">
                    <a16:creationId xmlns:a16="http://schemas.microsoft.com/office/drawing/2014/main" id="{2ACA1617-9629-BC4F-1386-0FE3DAC8E58A}"/>
                  </a:ext>
                </a:extLst>
              </p:cNvPr>
              <p:cNvSpPr/>
              <p:nvPr/>
            </p:nvSpPr>
            <p:spPr>
              <a:xfrm>
                <a:off x="1030000" y="1723550"/>
                <a:ext cx="5225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608" fill="none" extrusionOk="0">
                    <a:moveTo>
                      <a:pt x="1" y="0"/>
                    </a:moveTo>
                    <a:lnTo>
                      <a:pt x="2090" y="1567"/>
                    </a:lnTo>
                    <a:lnTo>
                      <a:pt x="2090" y="2223"/>
                    </a:lnTo>
                    <a:lnTo>
                      <a:pt x="936" y="3522"/>
                    </a:lnTo>
                    <a:lnTo>
                      <a:pt x="147" y="360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027;p27">
                <a:extLst>
                  <a:ext uri="{FF2B5EF4-FFF2-40B4-BE49-F238E27FC236}">
                    <a16:creationId xmlns:a16="http://schemas.microsoft.com/office/drawing/2014/main" id="{4DDFBFF9-0C73-0E98-020F-07A91062B336}"/>
                  </a:ext>
                </a:extLst>
              </p:cNvPr>
              <p:cNvSpPr/>
              <p:nvPr/>
            </p:nvSpPr>
            <p:spPr>
              <a:xfrm>
                <a:off x="1082225" y="1779100"/>
                <a:ext cx="9537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7046" fill="none" extrusionOk="0">
                    <a:moveTo>
                      <a:pt x="3815" y="7045"/>
                    </a:moveTo>
                    <a:lnTo>
                      <a:pt x="3705" y="4361"/>
                    </a:lnTo>
                    <a:lnTo>
                      <a:pt x="1592" y="2005"/>
                    </a:lnTo>
                    <a:lnTo>
                      <a:pt x="1094" y="875"/>
                    </a:ln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028;p27">
                <a:extLst>
                  <a:ext uri="{FF2B5EF4-FFF2-40B4-BE49-F238E27FC236}">
                    <a16:creationId xmlns:a16="http://schemas.microsoft.com/office/drawing/2014/main" id="{2BC91370-A2BD-DF7A-28C6-F3E28548D426}"/>
                  </a:ext>
                </a:extLst>
              </p:cNvPr>
              <p:cNvSpPr/>
              <p:nvPr/>
            </p:nvSpPr>
            <p:spPr>
              <a:xfrm>
                <a:off x="1082225" y="1738725"/>
                <a:ext cx="395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961" fill="none" extrusionOk="0">
                    <a:moveTo>
                      <a:pt x="1580" y="1"/>
                    </a:moveTo>
                    <a:lnTo>
                      <a:pt x="839" y="511"/>
                    </a:lnTo>
                    <a:lnTo>
                      <a:pt x="171" y="243"/>
                    </a:lnTo>
                    <a:lnTo>
                      <a:pt x="1" y="96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029;p27">
                <a:extLst>
                  <a:ext uri="{FF2B5EF4-FFF2-40B4-BE49-F238E27FC236}">
                    <a16:creationId xmlns:a16="http://schemas.microsoft.com/office/drawing/2014/main" id="{A5AEEBBF-9079-C75F-737F-30A7E53F7AB7}"/>
                  </a:ext>
                </a:extLst>
              </p:cNvPr>
              <p:cNvSpPr/>
              <p:nvPr/>
            </p:nvSpPr>
            <p:spPr>
              <a:xfrm>
                <a:off x="925250" y="1452700"/>
                <a:ext cx="571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91" fill="none" extrusionOk="0">
                    <a:moveTo>
                      <a:pt x="1" y="0"/>
                    </a:moveTo>
                    <a:lnTo>
                      <a:pt x="2284" y="119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030;p27">
                <a:extLst>
                  <a:ext uri="{FF2B5EF4-FFF2-40B4-BE49-F238E27FC236}">
                    <a16:creationId xmlns:a16="http://schemas.microsoft.com/office/drawing/2014/main" id="{39B5D996-B805-9471-992E-BCF03C56F680}"/>
                  </a:ext>
                </a:extLst>
              </p:cNvPr>
              <p:cNvSpPr/>
              <p:nvPr/>
            </p:nvSpPr>
            <p:spPr>
              <a:xfrm>
                <a:off x="749150" y="1598750"/>
                <a:ext cx="285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" fill="none" extrusionOk="0">
                    <a:moveTo>
                      <a:pt x="0" y="0"/>
                    </a:moveTo>
                    <a:lnTo>
                      <a:pt x="1142" y="113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031;p27">
                <a:extLst>
                  <a:ext uri="{FF2B5EF4-FFF2-40B4-BE49-F238E27FC236}">
                    <a16:creationId xmlns:a16="http://schemas.microsoft.com/office/drawing/2014/main" id="{2ADB32D5-ACDC-CAF4-D56E-B93FF0497420}"/>
                  </a:ext>
                </a:extLst>
              </p:cNvPr>
              <p:cNvSpPr/>
              <p:nvPr/>
            </p:nvSpPr>
            <p:spPr>
              <a:xfrm>
                <a:off x="658050" y="1577200"/>
                <a:ext cx="4242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16968" h="18000" fill="none" extrusionOk="0">
                    <a:moveTo>
                      <a:pt x="0" y="0"/>
                    </a:moveTo>
                    <a:lnTo>
                      <a:pt x="8454" y="7190"/>
                    </a:lnTo>
                    <a:lnTo>
                      <a:pt x="13919" y="13300"/>
                    </a:lnTo>
                    <a:lnTo>
                      <a:pt x="16968" y="1800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032;p27">
                <a:extLst>
                  <a:ext uri="{FF2B5EF4-FFF2-40B4-BE49-F238E27FC236}">
                    <a16:creationId xmlns:a16="http://schemas.microsoft.com/office/drawing/2014/main" id="{8AAC2843-9F4E-3CE3-FB0E-31C87D224738}"/>
                  </a:ext>
                </a:extLst>
              </p:cNvPr>
              <p:cNvSpPr/>
              <p:nvPr/>
            </p:nvSpPr>
            <p:spPr>
              <a:xfrm>
                <a:off x="991450" y="1923650"/>
                <a:ext cx="37375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4908" fill="none" extrusionOk="0">
                    <a:moveTo>
                      <a:pt x="1494" y="4907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033;p27">
                <a:extLst>
                  <a:ext uri="{FF2B5EF4-FFF2-40B4-BE49-F238E27FC236}">
                    <a16:creationId xmlns:a16="http://schemas.microsoft.com/office/drawing/2014/main" id="{25403E11-1EE3-2289-8A37-87538C43FC22}"/>
                  </a:ext>
                </a:extLst>
              </p:cNvPr>
              <p:cNvSpPr/>
              <p:nvPr/>
            </p:nvSpPr>
            <p:spPr>
              <a:xfrm>
                <a:off x="967450" y="1946725"/>
                <a:ext cx="452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4179" fill="none" extrusionOk="0">
                    <a:moveTo>
                      <a:pt x="1810" y="4178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034;p27">
                <a:extLst>
                  <a:ext uri="{FF2B5EF4-FFF2-40B4-BE49-F238E27FC236}">
                    <a16:creationId xmlns:a16="http://schemas.microsoft.com/office/drawing/2014/main" id="{3620B2C3-9A53-3526-FA45-CEA398B8166F}"/>
                  </a:ext>
                </a:extLst>
              </p:cNvPr>
              <p:cNvSpPr/>
              <p:nvPr/>
            </p:nvSpPr>
            <p:spPr>
              <a:xfrm>
                <a:off x="633150" y="1615150"/>
                <a:ext cx="3458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12814" fill="none" extrusionOk="0">
                    <a:moveTo>
                      <a:pt x="13834" y="12814"/>
                    </a:moveTo>
                    <a:lnTo>
                      <a:pt x="9936" y="8587"/>
                    </a:lnTo>
                    <a:lnTo>
                      <a:pt x="6061" y="5247"/>
                    </a:lnTo>
                    <a:lnTo>
                      <a:pt x="3996" y="3523"/>
                    </a:ln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035;p27">
                <a:extLst>
                  <a:ext uri="{FF2B5EF4-FFF2-40B4-BE49-F238E27FC236}">
                    <a16:creationId xmlns:a16="http://schemas.microsoft.com/office/drawing/2014/main" id="{F398CFED-EA51-0606-056C-D8C69C857631}"/>
                  </a:ext>
                </a:extLst>
              </p:cNvPr>
              <p:cNvSpPr/>
              <p:nvPr/>
            </p:nvSpPr>
            <p:spPr>
              <a:xfrm>
                <a:off x="608550" y="1650375"/>
                <a:ext cx="316725" cy="319750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2790" fill="none" extrusionOk="0">
                    <a:moveTo>
                      <a:pt x="1" y="0"/>
                    </a:moveTo>
                    <a:lnTo>
                      <a:pt x="4057" y="3680"/>
                    </a:lnTo>
                    <a:lnTo>
                      <a:pt x="9535" y="8842"/>
                    </a:lnTo>
                    <a:lnTo>
                      <a:pt x="12669" y="1278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036;p27">
                <a:extLst>
                  <a:ext uri="{FF2B5EF4-FFF2-40B4-BE49-F238E27FC236}">
                    <a16:creationId xmlns:a16="http://schemas.microsoft.com/office/drawing/2014/main" id="{BB26C9A0-7E72-D1FB-DB23-6A9BE0ACF81B}"/>
                  </a:ext>
                </a:extLst>
              </p:cNvPr>
              <p:cNvSpPr/>
              <p:nvPr/>
            </p:nvSpPr>
            <p:spPr>
              <a:xfrm>
                <a:off x="675650" y="1781850"/>
                <a:ext cx="299125" cy="281500"/>
              </a:xfrm>
              <a:custGeom>
                <a:avLst/>
                <a:gdLst/>
                <a:ahLst/>
                <a:cxnLst/>
                <a:rect l="l" t="t" r="r" b="b"/>
                <a:pathLst>
                  <a:path w="11965" h="11260" fill="none" extrusionOk="0">
                    <a:moveTo>
                      <a:pt x="11964" y="11259"/>
                    </a:moveTo>
                    <a:lnTo>
                      <a:pt x="8223" y="8113"/>
                    </a:lnTo>
                    <a:lnTo>
                      <a:pt x="1373" y="1190"/>
                    </a:ln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037;p27">
                <a:extLst>
                  <a:ext uri="{FF2B5EF4-FFF2-40B4-BE49-F238E27FC236}">
                    <a16:creationId xmlns:a16="http://schemas.microsoft.com/office/drawing/2014/main" id="{104F584A-15AF-46F5-1A25-88980BC9FC90}"/>
                  </a:ext>
                </a:extLst>
              </p:cNvPr>
              <p:cNvSpPr/>
              <p:nvPr/>
            </p:nvSpPr>
            <p:spPr>
              <a:xfrm>
                <a:off x="585775" y="1682250"/>
                <a:ext cx="10022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3511" fill="none" extrusionOk="0">
                    <a:moveTo>
                      <a:pt x="4009" y="3511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038;p27">
                <a:extLst>
                  <a:ext uri="{FF2B5EF4-FFF2-40B4-BE49-F238E27FC236}">
                    <a16:creationId xmlns:a16="http://schemas.microsoft.com/office/drawing/2014/main" id="{59D10B87-7512-7EB6-16B3-B2E407DEE87A}"/>
                  </a:ext>
                </a:extLst>
              </p:cNvPr>
              <p:cNvSpPr/>
              <p:nvPr/>
            </p:nvSpPr>
            <p:spPr>
              <a:xfrm>
                <a:off x="731525" y="1835275"/>
                <a:ext cx="77150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341" fill="none" extrusionOk="0">
                    <a:moveTo>
                      <a:pt x="3086" y="1"/>
                    </a:moveTo>
                    <a:lnTo>
                      <a:pt x="1" y="334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039;p27">
                <a:extLst>
                  <a:ext uri="{FF2B5EF4-FFF2-40B4-BE49-F238E27FC236}">
                    <a16:creationId xmlns:a16="http://schemas.microsoft.com/office/drawing/2014/main" id="{D62DD788-4C09-A5A4-BD11-6C8A5DAEB15D}"/>
                  </a:ext>
                </a:extLst>
              </p:cNvPr>
              <p:cNvSpPr/>
              <p:nvPr/>
            </p:nvSpPr>
            <p:spPr>
              <a:xfrm>
                <a:off x="723625" y="1800375"/>
                <a:ext cx="71700" cy="49200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968" fill="none" extrusionOk="0">
                    <a:moveTo>
                      <a:pt x="1" y="0"/>
                    </a:moveTo>
                    <a:lnTo>
                      <a:pt x="2867" y="196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040;p27">
                <a:extLst>
                  <a:ext uri="{FF2B5EF4-FFF2-40B4-BE49-F238E27FC236}">
                    <a16:creationId xmlns:a16="http://schemas.microsoft.com/office/drawing/2014/main" id="{0B46A20F-D2EB-2BF3-2735-286DAE22D96B}"/>
                  </a:ext>
                </a:extLst>
              </p:cNvPr>
              <p:cNvSpPr/>
              <p:nvPr/>
            </p:nvSpPr>
            <p:spPr>
              <a:xfrm>
                <a:off x="736375" y="1725050"/>
                <a:ext cx="238400" cy="245075"/>
              </a:xfrm>
              <a:custGeom>
                <a:avLst/>
                <a:gdLst/>
                <a:ahLst/>
                <a:cxnLst/>
                <a:rect l="l" t="t" r="r" b="b"/>
                <a:pathLst>
                  <a:path w="9536" h="9803" fill="none" extrusionOk="0">
                    <a:moveTo>
                      <a:pt x="9535" y="1"/>
                    </a:moveTo>
                    <a:lnTo>
                      <a:pt x="6717" y="2831"/>
                    </a:lnTo>
                    <a:lnTo>
                      <a:pt x="5807" y="4191"/>
                    </a:lnTo>
                    <a:lnTo>
                      <a:pt x="4422" y="5855"/>
                    </a:lnTo>
                    <a:lnTo>
                      <a:pt x="3062" y="7628"/>
                    </a:lnTo>
                    <a:lnTo>
                      <a:pt x="1" y="980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041;p27">
                <a:extLst>
                  <a:ext uri="{FF2B5EF4-FFF2-40B4-BE49-F238E27FC236}">
                    <a16:creationId xmlns:a16="http://schemas.microsoft.com/office/drawing/2014/main" id="{7877627D-3530-4D51-A8B4-A83AD0040225}"/>
                  </a:ext>
                </a:extLst>
              </p:cNvPr>
              <p:cNvSpPr/>
              <p:nvPr/>
            </p:nvSpPr>
            <p:spPr>
              <a:xfrm>
                <a:off x="812300" y="1946725"/>
                <a:ext cx="313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2284" fill="none" extrusionOk="0">
                    <a:moveTo>
                      <a:pt x="1251" y="0"/>
                    </a:moveTo>
                    <a:lnTo>
                      <a:pt x="0" y="1215"/>
                    </a:lnTo>
                    <a:lnTo>
                      <a:pt x="523" y="228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042;p27">
                <a:extLst>
                  <a:ext uri="{FF2B5EF4-FFF2-40B4-BE49-F238E27FC236}">
                    <a16:creationId xmlns:a16="http://schemas.microsoft.com/office/drawing/2014/main" id="{B64FCF44-CFDE-A7A9-79A5-13A0CE91419F}"/>
                  </a:ext>
                </a:extLst>
              </p:cNvPr>
              <p:cNvSpPr/>
              <p:nvPr/>
            </p:nvSpPr>
            <p:spPr>
              <a:xfrm>
                <a:off x="839025" y="1999250"/>
                <a:ext cx="30375" cy="959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839" fill="none" extrusionOk="0">
                    <a:moveTo>
                      <a:pt x="0" y="0"/>
                    </a:moveTo>
                    <a:lnTo>
                      <a:pt x="1215" y="383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043;p27">
                <a:extLst>
                  <a:ext uri="{FF2B5EF4-FFF2-40B4-BE49-F238E27FC236}">
                    <a16:creationId xmlns:a16="http://schemas.microsoft.com/office/drawing/2014/main" id="{41221A28-315A-40CE-2EF6-C008685A1457}"/>
                  </a:ext>
                </a:extLst>
              </p:cNvPr>
              <p:cNvSpPr/>
              <p:nvPr/>
            </p:nvSpPr>
            <p:spPr>
              <a:xfrm>
                <a:off x="893975" y="1995900"/>
                <a:ext cx="1187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4750" h="11673" fill="none" extrusionOk="0">
                    <a:moveTo>
                      <a:pt x="1" y="1"/>
                    </a:moveTo>
                    <a:lnTo>
                      <a:pt x="1021" y="3377"/>
                    </a:lnTo>
                    <a:lnTo>
                      <a:pt x="3511" y="8041"/>
                    </a:lnTo>
                    <a:lnTo>
                      <a:pt x="4749" y="1167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044;p27">
                <a:extLst>
                  <a:ext uri="{FF2B5EF4-FFF2-40B4-BE49-F238E27FC236}">
                    <a16:creationId xmlns:a16="http://schemas.microsoft.com/office/drawing/2014/main" id="{B8493A3A-08B5-7745-8B5E-068A7D29628E}"/>
                  </a:ext>
                </a:extLst>
              </p:cNvPr>
              <p:cNvSpPr/>
              <p:nvPr/>
            </p:nvSpPr>
            <p:spPr>
              <a:xfrm>
                <a:off x="893975" y="1894500"/>
                <a:ext cx="47100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446" fill="none" extrusionOk="0">
                    <a:moveTo>
                      <a:pt x="1" y="1446"/>
                    </a:moveTo>
                    <a:lnTo>
                      <a:pt x="1883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045;p27">
                <a:extLst>
                  <a:ext uri="{FF2B5EF4-FFF2-40B4-BE49-F238E27FC236}">
                    <a16:creationId xmlns:a16="http://schemas.microsoft.com/office/drawing/2014/main" id="{8BABCF59-9771-2F45-4BE6-D676EEAAFC15}"/>
                  </a:ext>
                </a:extLst>
              </p:cNvPr>
              <p:cNvSpPr/>
              <p:nvPr/>
            </p:nvSpPr>
            <p:spPr>
              <a:xfrm>
                <a:off x="927675" y="1779100"/>
                <a:ext cx="622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726" fill="none" extrusionOk="0">
                    <a:moveTo>
                      <a:pt x="2491" y="1"/>
                    </a:moveTo>
                    <a:lnTo>
                      <a:pt x="1" y="172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046;p27">
                <a:extLst>
                  <a:ext uri="{FF2B5EF4-FFF2-40B4-BE49-F238E27FC236}">
                    <a16:creationId xmlns:a16="http://schemas.microsoft.com/office/drawing/2014/main" id="{F64903E0-30AD-66DA-7B2E-79F6D9166479}"/>
                  </a:ext>
                </a:extLst>
              </p:cNvPr>
              <p:cNvSpPr/>
              <p:nvPr/>
            </p:nvSpPr>
            <p:spPr>
              <a:xfrm>
                <a:off x="958950" y="1779100"/>
                <a:ext cx="6500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726" fill="none" extrusionOk="0">
                    <a:moveTo>
                      <a:pt x="1" y="1726"/>
                    </a:moveTo>
                    <a:lnTo>
                      <a:pt x="260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047;p27">
                <a:extLst>
                  <a:ext uri="{FF2B5EF4-FFF2-40B4-BE49-F238E27FC236}">
                    <a16:creationId xmlns:a16="http://schemas.microsoft.com/office/drawing/2014/main" id="{ED6EBCBD-2BD8-6598-5E7F-0544C278992C}"/>
                  </a:ext>
                </a:extLst>
              </p:cNvPr>
              <p:cNvSpPr/>
              <p:nvPr/>
            </p:nvSpPr>
            <p:spPr>
              <a:xfrm>
                <a:off x="954100" y="1802175"/>
                <a:ext cx="7775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1993" fill="none" extrusionOk="0">
                    <a:moveTo>
                      <a:pt x="0" y="1993"/>
                    </a:moveTo>
                    <a:lnTo>
                      <a:pt x="311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048;p27">
                <a:extLst>
                  <a:ext uri="{FF2B5EF4-FFF2-40B4-BE49-F238E27FC236}">
                    <a16:creationId xmlns:a16="http://schemas.microsoft.com/office/drawing/2014/main" id="{B7B16D57-DA3B-3E8B-BCDA-7FCFBE0EC7B4}"/>
                  </a:ext>
                </a:extLst>
              </p:cNvPr>
              <p:cNvSpPr/>
              <p:nvPr/>
            </p:nvSpPr>
            <p:spPr>
              <a:xfrm>
                <a:off x="985375" y="1835275"/>
                <a:ext cx="56800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2066" fill="none" extrusionOk="0">
                    <a:moveTo>
                      <a:pt x="0" y="2066"/>
                    </a:moveTo>
                    <a:lnTo>
                      <a:pt x="2272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049;p27">
                <a:extLst>
                  <a:ext uri="{FF2B5EF4-FFF2-40B4-BE49-F238E27FC236}">
                    <a16:creationId xmlns:a16="http://schemas.microsoft.com/office/drawing/2014/main" id="{3FEFC3D4-B911-4132-DA97-FAEAA8BF16A0}"/>
                  </a:ext>
                </a:extLst>
              </p:cNvPr>
              <p:cNvSpPr/>
              <p:nvPr/>
            </p:nvSpPr>
            <p:spPr>
              <a:xfrm>
                <a:off x="869375" y="1684075"/>
                <a:ext cx="6592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916" fill="none" extrusionOk="0">
                    <a:moveTo>
                      <a:pt x="1" y="2915"/>
                    </a:moveTo>
                    <a:lnTo>
                      <a:pt x="2636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050;p27">
                <a:extLst>
                  <a:ext uri="{FF2B5EF4-FFF2-40B4-BE49-F238E27FC236}">
                    <a16:creationId xmlns:a16="http://schemas.microsoft.com/office/drawing/2014/main" id="{4FFB908C-C718-E398-5DB7-DFAEC19FA1E0}"/>
                  </a:ext>
                </a:extLst>
              </p:cNvPr>
              <p:cNvSpPr/>
              <p:nvPr/>
            </p:nvSpPr>
            <p:spPr>
              <a:xfrm>
                <a:off x="921000" y="1999250"/>
                <a:ext cx="689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54" fill="none" extrusionOk="0">
                    <a:moveTo>
                      <a:pt x="1" y="753"/>
                    </a:moveTo>
                    <a:lnTo>
                      <a:pt x="2758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051;p27">
                <a:extLst>
                  <a:ext uri="{FF2B5EF4-FFF2-40B4-BE49-F238E27FC236}">
                    <a16:creationId xmlns:a16="http://schemas.microsoft.com/office/drawing/2014/main" id="{859D0F94-B585-B233-2BAC-FFD454031D39}"/>
                  </a:ext>
                </a:extLst>
              </p:cNvPr>
              <p:cNvSpPr/>
              <p:nvPr/>
            </p:nvSpPr>
            <p:spPr>
              <a:xfrm>
                <a:off x="941050" y="2012925"/>
                <a:ext cx="73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142" fill="none" extrusionOk="0">
                    <a:moveTo>
                      <a:pt x="292" y="1142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052;p27">
                <a:extLst>
                  <a:ext uri="{FF2B5EF4-FFF2-40B4-BE49-F238E27FC236}">
                    <a16:creationId xmlns:a16="http://schemas.microsoft.com/office/drawing/2014/main" id="{5EF84EA5-6A97-14D0-FCC5-2A3345191718}"/>
                  </a:ext>
                </a:extLst>
              </p:cNvPr>
              <p:cNvSpPr/>
              <p:nvPr/>
            </p:nvSpPr>
            <p:spPr>
              <a:xfrm>
                <a:off x="1060375" y="1847725"/>
                <a:ext cx="5195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72" fill="none" extrusionOk="0">
                    <a:moveTo>
                      <a:pt x="2077" y="1"/>
                    </a:moveTo>
                    <a:lnTo>
                      <a:pt x="0" y="187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053;p27">
                <a:extLst>
                  <a:ext uri="{FF2B5EF4-FFF2-40B4-BE49-F238E27FC236}">
                    <a16:creationId xmlns:a16="http://schemas.microsoft.com/office/drawing/2014/main" id="{F4E80333-1C7A-4472-EF83-75AC0DB1F331}"/>
                  </a:ext>
                </a:extLst>
              </p:cNvPr>
              <p:cNvSpPr/>
              <p:nvPr/>
            </p:nvSpPr>
            <p:spPr>
              <a:xfrm>
                <a:off x="1066450" y="1867175"/>
                <a:ext cx="886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3547" h="1932" fill="none" extrusionOk="0">
                    <a:moveTo>
                      <a:pt x="1433" y="668"/>
                    </a:moveTo>
                    <a:lnTo>
                      <a:pt x="0" y="1931"/>
                    </a:lnTo>
                    <a:lnTo>
                      <a:pt x="1834" y="1701"/>
                    </a:lnTo>
                    <a:lnTo>
                      <a:pt x="3547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054;p27">
                <a:extLst>
                  <a:ext uri="{FF2B5EF4-FFF2-40B4-BE49-F238E27FC236}">
                    <a16:creationId xmlns:a16="http://schemas.microsoft.com/office/drawing/2014/main" id="{0FC8A4C7-9035-C3D3-A8EA-4C34F067E151}"/>
                  </a:ext>
                </a:extLst>
              </p:cNvPr>
              <p:cNvSpPr/>
              <p:nvPr/>
            </p:nvSpPr>
            <p:spPr>
              <a:xfrm>
                <a:off x="1077975" y="1922425"/>
                <a:ext cx="984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1313" fill="none" extrusionOk="0">
                    <a:moveTo>
                      <a:pt x="1" y="1312"/>
                    </a:moveTo>
                    <a:lnTo>
                      <a:pt x="1373" y="1"/>
                    </a:lnTo>
                    <a:lnTo>
                      <a:pt x="2357" y="972"/>
                    </a:lnTo>
                    <a:lnTo>
                      <a:pt x="3268" y="1"/>
                    </a:lnTo>
                    <a:lnTo>
                      <a:pt x="3936" y="45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055;p27">
                <a:extLst>
                  <a:ext uri="{FF2B5EF4-FFF2-40B4-BE49-F238E27FC236}">
                    <a16:creationId xmlns:a16="http://schemas.microsoft.com/office/drawing/2014/main" id="{3EAAB84A-71DA-CB6E-C1AE-9D0D9937BF82}"/>
                  </a:ext>
                </a:extLst>
              </p:cNvPr>
              <p:cNvSpPr/>
              <p:nvPr/>
            </p:nvSpPr>
            <p:spPr>
              <a:xfrm>
                <a:off x="511075" y="1768775"/>
                <a:ext cx="200750" cy="275750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11030" fill="none" extrusionOk="0">
                    <a:moveTo>
                      <a:pt x="8029" y="11029"/>
                    </a:moveTo>
                    <a:lnTo>
                      <a:pt x="4191" y="5054"/>
                    </a:lnTo>
                    <a:lnTo>
                      <a:pt x="1" y="1"/>
                    </a:lnTo>
                    <a:lnTo>
                      <a:pt x="232" y="2952"/>
                    </a:lnTo>
                    <a:lnTo>
                      <a:pt x="1689" y="733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056;p27">
                <a:extLst>
                  <a:ext uri="{FF2B5EF4-FFF2-40B4-BE49-F238E27FC236}">
                    <a16:creationId xmlns:a16="http://schemas.microsoft.com/office/drawing/2014/main" id="{B76B8A38-45C1-ED86-748B-8EA9FD6F3295}"/>
                  </a:ext>
                </a:extLst>
              </p:cNvPr>
              <p:cNvSpPr/>
              <p:nvPr/>
            </p:nvSpPr>
            <p:spPr>
              <a:xfrm>
                <a:off x="536900" y="1967075"/>
                <a:ext cx="962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2636" fill="none" extrusionOk="0">
                    <a:moveTo>
                      <a:pt x="0" y="0"/>
                    </a:moveTo>
                    <a:lnTo>
                      <a:pt x="2247" y="2636"/>
                    </a:lnTo>
                    <a:lnTo>
                      <a:pt x="3850" y="147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057;p27">
                <a:extLst>
                  <a:ext uri="{FF2B5EF4-FFF2-40B4-BE49-F238E27FC236}">
                    <a16:creationId xmlns:a16="http://schemas.microsoft.com/office/drawing/2014/main" id="{5BE369F9-8804-9DB1-5C4F-AA7800DE4D83}"/>
                  </a:ext>
                </a:extLst>
              </p:cNvPr>
              <p:cNvSpPr/>
              <p:nvPr/>
            </p:nvSpPr>
            <p:spPr>
              <a:xfrm>
                <a:off x="376575" y="1735075"/>
                <a:ext cx="299100" cy="324025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12961" fill="none" extrusionOk="0">
                    <a:moveTo>
                      <a:pt x="11964" y="12960"/>
                    </a:moveTo>
                    <a:lnTo>
                      <a:pt x="8162" y="7701"/>
                    </a:lnTo>
                    <a:lnTo>
                      <a:pt x="6158" y="4677"/>
                    </a:lnTo>
                    <a:lnTo>
                      <a:pt x="3280" y="2369"/>
                    </a:ln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058;p27">
                <a:extLst>
                  <a:ext uri="{FF2B5EF4-FFF2-40B4-BE49-F238E27FC236}">
                    <a16:creationId xmlns:a16="http://schemas.microsoft.com/office/drawing/2014/main" id="{6EF1B276-0ECB-451D-EC1A-F71AAA78EC83}"/>
                  </a:ext>
                </a:extLst>
              </p:cNvPr>
              <p:cNvSpPr/>
              <p:nvPr/>
            </p:nvSpPr>
            <p:spPr>
              <a:xfrm>
                <a:off x="551475" y="2046925"/>
                <a:ext cx="209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87" fill="none" extrusionOk="0">
                    <a:moveTo>
                      <a:pt x="838" y="0"/>
                    </a:moveTo>
                    <a:lnTo>
                      <a:pt x="0" y="48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059;p27">
                <a:extLst>
                  <a:ext uri="{FF2B5EF4-FFF2-40B4-BE49-F238E27FC236}">
                    <a16:creationId xmlns:a16="http://schemas.microsoft.com/office/drawing/2014/main" id="{DD97951E-A538-DDB3-F034-DAB2ABB8C9C1}"/>
                  </a:ext>
                </a:extLst>
              </p:cNvPr>
              <p:cNvSpPr/>
              <p:nvPr/>
            </p:nvSpPr>
            <p:spPr>
              <a:xfrm>
                <a:off x="386900" y="1915450"/>
                <a:ext cx="201325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8053" h="7798" fill="none" extrusionOk="0">
                    <a:moveTo>
                      <a:pt x="8053" y="7798"/>
                    </a:moveTo>
                    <a:lnTo>
                      <a:pt x="4616" y="3316"/>
                    </a:ln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060;p27">
                <a:extLst>
                  <a:ext uri="{FF2B5EF4-FFF2-40B4-BE49-F238E27FC236}">
                    <a16:creationId xmlns:a16="http://schemas.microsoft.com/office/drawing/2014/main" id="{281276B8-27C9-C01A-3CA0-7E70C1F8817B}"/>
                  </a:ext>
                </a:extLst>
              </p:cNvPr>
              <p:cNvSpPr/>
              <p:nvPr/>
            </p:nvSpPr>
            <p:spPr>
              <a:xfrm>
                <a:off x="326175" y="1851975"/>
                <a:ext cx="230775" cy="2903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1613" fill="none" extrusionOk="0">
                    <a:moveTo>
                      <a:pt x="0" y="1"/>
                    </a:moveTo>
                    <a:lnTo>
                      <a:pt x="2612" y="3268"/>
                    </a:lnTo>
                    <a:lnTo>
                      <a:pt x="4433" y="5891"/>
                    </a:lnTo>
                    <a:lnTo>
                      <a:pt x="9231" y="1161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061;p27">
                <a:extLst>
                  <a:ext uri="{FF2B5EF4-FFF2-40B4-BE49-F238E27FC236}">
                    <a16:creationId xmlns:a16="http://schemas.microsoft.com/office/drawing/2014/main" id="{9888105E-9DF5-BC46-563D-90E38D95093E}"/>
                  </a:ext>
                </a:extLst>
              </p:cNvPr>
              <p:cNvSpPr/>
              <p:nvPr/>
            </p:nvSpPr>
            <p:spPr>
              <a:xfrm>
                <a:off x="334075" y="2034775"/>
                <a:ext cx="1284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7" fill="none" extrusionOk="0">
                    <a:moveTo>
                      <a:pt x="0" y="656"/>
                    </a:moveTo>
                    <a:lnTo>
                      <a:pt x="5138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062;p27">
                <a:extLst>
                  <a:ext uri="{FF2B5EF4-FFF2-40B4-BE49-F238E27FC236}">
                    <a16:creationId xmlns:a16="http://schemas.microsoft.com/office/drawing/2014/main" id="{9214FD84-993D-3C3C-606C-BB7C12E1EDB6}"/>
                  </a:ext>
                </a:extLst>
              </p:cNvPr>
              <p:cNvSpPr/>
              <p:nvPr/>
            </p:nvSpPr>
            <p:spPr>
              <a:xfrm>
                <a:off x="306725" y="1995900"/>
                <a:ext cx="1202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609" fill="none" extrusionOk="0">
                    <a:moveTo>
                      <a:pt x="4811" y="3608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063;p27">
                <a:extLst>
                  <a:ext uri="{FF2B5EF4-FFF2-40B4-BE49-F238E27FC236}">
                    <a16:creationId xmlns:a16="http://schemas.microsoft.com/office/drawing/2014/main" id="{EE2E3670-6E8E-0F83-B461-4453C4A32E05}"/>
                  </a:ext>
                </a:extLst>
              </p:cNvPr>
              <p:cNvSpPr/>
              <p:nvPr/>
            </p:nvSpPr>
            <p:spPr>
              <a:xfrm>
                <a:off x="306725" y="1756950"/>
                <a:ext cx="21927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8771" h="8406" fill="none" extrusionOk="0">
                    <a:moveTo>
                      <a:pt x="1" y="8405"/>
                    </a:moveTo>
                    <a:lnTo>
                      <a:pt x="3669" y="5891"/>
                    </a:lnTo>
                    <a:lnTo>
                      <a:pt x="877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064;p27">
                <a:extLst>
                  <a:ext uri="{FF2B5EF4-FFF2-40B4-BE49-F238E27FC236}">
                    <a16:creationId xmlns:a16="http://schemas.microsoft.com/office/drawing/2014/main" id="{D660C963-F8B5-0E27-94D5-C5D9936E958D}"/>
                  </a:ext>
                </a:extLst>
              </p:cNvPr>
              <p:cNvSpPr/>
              <p:nvPr/>
            </p:nvSpPr>
            <p:spPr>
              <a:xfrm>
                <a:off x="360475" y="1815850"/>
                <a:ext cx="811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147" fill="none" extrusionOk="0">
                    <a:moveTo>
                      <a:pt x="1" y="3146"/>
                    </a:moveTo>
                    <a:lnTo>
                      <a:pt x="324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065;p27">
                <a:extLst>
                  <a:ext uri="{FF2B5EF4-FFF2-40B4-BE49-F238E27FC236}">
                    <a16:creationId xmlns:a16="http://schemas.microsoft.com/office/drawing/2014/main" id="{4AC19EA0-9D45-15FC-A499-7022D7778EB3}"/>
                  </a:ext>
                </a:extLst>
              </p:cNvPr>
              <p:cNvSpPr/>
              <p:nvPr/>
            </p:nvSpPr>
            <p:spPr>
              <a:xfrm>
                <a:off x="341650" y="1824950"/>
                <a:ext cx="5042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835" fill="none" extrusionOk="0">
                    <a:moveTo>
                      <a:pt x="1" y="1835"/>
                    </a:moveTo>
                    <a:lnTo>
                      <a:pt x="2017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066;p27">
                <a:extLst>
                  <a:ext uri="{FF2B5EF4-FFF2-40B4-BE49-F238E27FC236}">
                    <a16:creationId xmlns:a16="http://schemas.microsoft.com/office/drawing/2014/main" id="{4F1AD593-FCCD-2FD1-CC58-625F25E68CD4}"/>
                  </a:ext>
                </a:extLst>
              </p:cNvPr>
              <p:cNvSpPr/>
              <p:nvPr/>
            </p:nvSpPr>
            <p:spPr>
              <a:xfrm>
                <a:off x="306725" y="1737200"/>
                <a:ext cx="109950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3924" fill="none" extrusionOk="0">
                    <a:moveTo>
                      <a:pt x="4398" y="1"/>
                    </a:moveTo>
                    <a:lnTo>
                      <a:pt x="1" y="392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067;p27">
                <a:extLst>
                  <a:ext uri="{FF2B5EF4-FFF2-40B4-BE49-F238E27FC236}">
                    <a16:creationId xmlns:a16="http://schemas.microsoft.com/office/drawing/2014/main" id="{08C0FADD-5E5D-4C05-463E-A2C1D236F268}"/>
                  </a:ext>
                </a:extLst>
              </p:cNvPr>
              <p:cNvSpPr/>
              <p:nvPr/>
            </p:nvSpPr>
            <p:spPr>
              <a:xfrm>
                <a:off x="306725" y="1684075"/>
                <a:ext cx="94175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053" fill="none" extrusionOk="0">
                    <a:moveTo>
                      <a:pt x="3766" y="2053"/>
                    </a:moveTo>
                    <a:lnTo>
                      <a:pt x="2794" y="1008"/>
                    </a:ln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068;p27">
                <a:extLst>
                  <a:ext uri="{FF2B5EF4-FFF2-40B4-BE49-F238E27FC236}">
                    <a16:creationId xmlns:a16="http://schemas.microsoft.com/office/drawing/2014/main" id="{48377846-21A9-7834-B65B-3606B930F64F}"/>
                  </a:ext>
                </a:extLst>
              </p:cNvPr>
              <p:cNvSpPr/>
              <p:nvPr/>
            </p:nvSpPr>
            <p:spPr>
              <a:xfrm>
                <a:off x="306725" y="1497025"/>
                <a:ext cx="185250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410" h="8357" fill="none" extrusionOk="0">
                    <a:moveTo>
                      <a:pt x="1" y="8357"/>
                    </a:moveTo>
                    <a:lnTo>
                      <a:pt x="4592" y="2563"/>
                    </a:lnTo>
                    <a:lnTo>
                      <a:pt x="741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069;p27">
                <a:extLst>
                  <a:ext uri="{FF2B5EF4-FFF2-40B4-BE49-F238E27FC236}">
                    <a16:creationId xmlns:a16="http://schemas.microsoft.com/office/drawing/2014/main" id="{74198BBA-FC7D-C915-BF63-14C687A656CD}"/>
                  </a:ext>
                </a:extLst>
              </p:cNvPr>
              <p:cNvSpPr/>
              <p:nvPr/>
            </p:nvSpPr>
            <p:spPr>
              <a:xfrm>
                <a:off x="519275" y="1382850"/>
                <a:ext cx="140625" cy="137900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5516" fill="none" extrusionOk="0">
                    <a:moveTo>
                      <a:pt x="2588" y="1"/>
                    </a:moveTo>
                    <a:lnTo>
                      <a:pt x="1" y="3147"/>
                    </a:lnTo>
                    <a:lnTo>
                      <a:pt x="2126" y="5515"/>
                    </a:lnTo>
                    <a:lnTo>
                      <a:pt x="5624" y="249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070;p27">
                <a:extLst>
                  <a:ext uri="{FF2B5EF4-FFF2-40B4-BE49-F238E27FC236}">
                    <a16:creationId xmlns:a16="http://schemas.microsoft.com/office/drawing/2014/main" id="{89611073-3BFF-A1C9-7AA1-A43519386CB4}"/>
                  </a:ext>
                </a:extLst>
              </p:cNvPr>
              <p:cNvSpPr/>
              <p:nvPr/>
            </p:nvSpPr>
            <p:spPr>
              <a:xfrm>
                <a:off x="600975" y="1437525"/>
                <a:ext cx="9232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3316" fill="none" extrusionOk="0">
                    <a:moveTo>
                      <a:pt x="3692" y="3316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071;p27">
                <a:extLst>
                  <a:ext uri="{FF2B5EF4-FFF2-40B4-BE49-F238E27FC236}">
                    <a16:creationId xmlns:a16="http://schemas.microsoft.com/office/drawing/2014/main" id="{C13DCBA5-8446-FAD2-9034-8FD73279ED9E}"/>
                  </a:ext>
                </a:extLst>
              </p:cNvPr>
              <p:cNvSpPr/>
              <p:nvPr/>
            </p:nvSpPr>
            <p:spPr>
              <a:xfrm>
                <a:off x="547825" y="1426575"/>
                <a:ext cx="112075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2018" fill="none" extrusionOk="0">
                    <a:moveTo>
                      <a:pt x="1" y="1"/>
                    </a:moveTo>
                    <a:lnTo>
                      <a:pt x="1446" y="1823"/>
                    </a:lnTo>
                    <a:lnTo>
                      <a:pt x="4482" y="201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072;p27">
                <a:extLst>
                  <a:ext uri="{FF2B5EF4-FFF2-40B4-BE49-F238E27FC236}">
                    <a16:creationId xmlns:a16="http://schemas.microsoft.com/office/drawing/2014/main" id="{7BD460A2-15E1-1389-C52A-57C2A3F6E88F}"/>
                  </a:ext>
                </a:extLst>
              </p:cNvPr>
              <p:cNvSpPr/>
              <p:nvPr/>
            </p:nvSpPr>
            <p:spPr>
              <a:xfrm>
                <a:off x="498025" y="1363725"/>
                <a:ext cx="63500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515" fill="none" extrusionOk="0">
                    <a:moveTo>
                      <a:pt x="1264" y="1"/>
                    </a:moveTo>
                    <a:lnTo>
                      <a:pt x="1" y="1252"/>
                    </a:lnTo>
                    <a:lnTo>
                      <a:pt x="1264" y="2515"/>
                    </a:lnTo>
                    <a:lnTo>
                      <a:pt x="2539" y="1179"/>
                    </a:lnTo>
                    <a:close/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073;p27">
                <a:extLst>
                  <a:ext uri="{FF2B5EF4-FFF2-40B4-BE49-F238E27FC236}">
                    <a16:creationId xmlns:a16="http://schemas.microsoft.com/office/drawing/2014/main" id="{BD87243C-1F14-761B-88EA-4C5FEAA8DEA1}"/>
                  </a:ext>
                </a:extLst>
              </p:cNvPr>
              <p:cNvSpPr/>
              <p:nvPr/>
            </p:nvSpPr>
            <p:spPr>
              <a:xfrm>
                <a:off x="306725" y="1238625"/>
                <a:ext cx="714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1823" fill="none" extrusionOk="0">
                    <a:moveTo>
                      <a:pt x="1" y="1823"/>
                    </a:moveTo>
                    <a:lnTo>
                      <a:pt x="285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074;p27">
                <a:extLst>
                  <a:ext uri="{FF2B5EF4-FFF2-40B4-BE49-F238E27FC236}">
                    <a16:creationId xmlns:a16="http://schemas.microsoft.com/office/drawing/2014/main" id="{4E5D44C8-C807-6B0D-B05A-D323470DBBDC}"/>
                  </a:ext>
                </a:extLst>
              </p:cNvPr>
              <p:cNvSpPr/>
              <p:nvPr/>
            </p:nvSpPr>
            <p:spPr>
              <a:xfrm>
                <a:off x="387800" y="1616975"/>
                <a:ext cx="201950" cy="118125"/>
              </a:xfrm>
              <a:custGeom>
                <a:avLst/>
                <a:gdLst/>
                <a:ahLst/>
                <a:cxnLst/>
                <a:rect l="l" t="t" r="r" b="b"/>
                <a:pathLst>
                  <a:path w="8078" h="4725" fill="none" extrusionOk="0">
                    <a:moveTo>
                      <a:pt x="8078" y="2405"/>
                    </a:moveTo>
                    <a:lnTo>
                      <a:pt x="4167" y="0"/>
                    </a:lnTo>
                    <a:lnTo>
                      <a:pt x="1" y="472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075;p27">
                <a:extLst>
                  <a:ext uri="{FF2B5EF4-FFF2-40B4-BE49-F238E27FC236}">
                    <a16:creationId xmlns:a16="http://schemas.microsoft.com/office/drawing/2014/main" id="{780453AD-C9AE-B545-E46B-CA8CBB1A167B}"/>
                  </a:ext>
                </a:extLst>
              </p:cNvPr>
              <p:cNvSpPr/>
              <p:nvPr/>
            </p:nvSpPr>
            <p:spPr>
              <a:xfrm>
                <a:off x="355925" y="1644000"/>
                <a:ext cx="1072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4009" fill="none" extrusionOk="0">
                    <a:moveTo>
                      <a:pt x="1" y="0"/>
                    </a:moveTo>
                    <a:lnTo>
                      <a:pt x="4288" y="400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076;p27">
                <a:extLst>
                  <a:ext uri="{FF2B5EF4-FFF2-40B4-BE49-F238E27FC236}">
                    <a16:creationId xmlns:a16="http://schemas.microsoft.com/office/drawing/2014/main" id="{182F2B2B-0500-3FDA-6329-E3E46B28883F}"/>
                  </a:ext>
                </a:extLst>
              </p:cNvPr>
              <p:cNvSpPr/>
              <p:nvPr/>
            </p:nvSpPr>
            <p:spPr>
              <a:xfrm>
                <a:off x="366850" y="1515550"/>
                <a:ext cx="174625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7143" fill="none" extrusionOk="0">
                    <a:moveTo>
                      <a:pt x="6365" y="7142"/>
                    </a:moveTo>
                    <a:lnTo>
                      <a:pt x="6984" y="5879"/>
                    </a:lnTo>
                    <a:lnTo>
                      <a:pt x="5005" y="4057"/>
                    </a:ln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077;p27">
                <a:extLst>
                  <a:ext uri="{FF2B5EF4-FFF2-40B4-BE49-F238E27FC236}">
                    <a16:creationId xmlns:a16="http://schemas.microsoft.com/office/drawing/2014/main" id="{E8EBAED9-1858-017C-DFF5-89373626721B}"/>
                  </a:ext>
                </a:extLst>
              </p:cNvPr>
              <p:cNvSpPr/>
              <p:nvPr/>
            </p:nvSpPr>
            <p:spPr>
              <a:xfrm>
                <a:off x="456725" y="1897225"/>
                <a:ext cx="449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26" fill="none" extrusionOk="0">
                    <a:moveTo>
                      <a:pt x="1" y="863"/>
                    </a:moveTo>
                    <a:lnTo>
                      <a:pt x="802" y="1725"/>
                    </a:lnTo>
                    <a:lnTo>
                      <a:pt x="1798" y="863"/>
                    </a:lnTo>
                    <a:lnTo>
                      <a:pt x="90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078;p27">
                <a:extLst>
                  <a:ext uri="{FF2B5EF4-FFF2-40B4-BE49-F238E27FC236}">
                    <a16:creationId xmlns:a16="http://schemas.microsoft.com/office/drawing/2014/main" id="{A412409D-2006-D274-D81C-D577BEECF33B}"/>
                  </a:ext>
                </a:extLst>
              </p:cNvPr>
              <p:cNvSpPr/>
              <p:nvPr/>
            </p:nvSpPr>
            <p:spPr>
              <a:xfrm>
                <a:off x="470700" y="1912700"/>
                <a:ext cx="179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694" fill="none" extrusionOk="0">
                    <a:moveTo>
                      <a:pt x="1" y="1"/>
                    </a:moveTo>
                    <a:lnTo>
                      <a:pt x="717" y="69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079;p27">
                <a:extLst>
                  <a:ext uri="{FF2B5EF4-FFF2-40B4-BE49-F238E27FC236}">
                    <a16:creationId xmlns:a16="http://schemas.microsoft.com/office/drawing/2014/main" id="{61868CB0-9AC5-2063-3530-C604CFF765F4}"/>
                  </a:ext>
                </a:extLst>
              </p:cNvPr>
              <p:cNvSpPr/>
              <p:nvPr/>
            </p:nvSpPr>
            <p:spPr>
              <a:xfrm>
                <a:off x="479800" y="1938225"/>
                <a:ext cx="43750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628" fill="none" extrusionOk="0">
                    <a:moveTo>
                      <a:pt x="1" y="0"/>
                    </a:moveTo>
                    <a:lnTo>
                      <a:pt x="1750" y="162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080;p27">
                <a:extLst>
                  <a:ext uri="{FF2B5EF4-FFF2-40B4-BE49-F238E27FC236}">
                    <a16:creationId xmlns:a16="http://schemas.microsoft.com/office/drawing/2014/main" id="{3DED06CC-EA31-8E1D-39F5-8C8656DD1233}"/>
                  </a:ext>
                </a:extLst>
              </p:cNvPr>
              <p:cNvSpPr/>
              <p:nvPr/>
            </p:nvSpPr>
            <p:spPr>
              <a:xfrm>
                <a:off x="496825" y="1922425"/>
                <a:ext cx="36150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774" fill="none" extrusionOk="0">
                    <a:moveTo>
                      <a:pt x="0" y="1"/>
                    </a:moveTo>
                    <a:lnTo>
                      <a:pt x="1445" y="177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081;p27">
                <a:extLst>
                  <a:ext uri="{FF2B5EF4-FFF2-40B4-BE49-F238E27FC236}">
                    <a16:creationId xmlns:a16="http://schemas.microsoft.com/office/drawing/2014/main" id="{D4D010FE-7BCF-22A7-AA9F-8B0CB03BEF41}"/>
                  </a:ext>
                </a:extLst>
              </p:cNvPr>
              <p:cNvSpPr/>
              <p:nvPr/>
            </p:nvSpPr>
            <p:spPr>
              <a:xfrm>
                <a:off x="399050" y="1944900"/>
                <a:ext cx="777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2952" fill="none" extrusionOk="0">
                    <a:moveTo>
                      <a:pt x="0" y="0"/>
                    </a:moveTo>
                    <a:lnTo>
                      <a:pt x="3109" y="295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082;p27">
                <a:extLst>
                  <a:ext uri="{FF2B5EF4-FFF2-40B4-BE49-F238E27FC236}">
                    <a16:creationId xmlns:a16="http://schemas.microsoft.com/office/drawing/2014/main" id="{ED7993F3-2784-F016-4F7C-73E6F5F32CFA}"/>
                  </a:ext>
                </a:extLst>
              </p:cNvPr>
              <p:cNvSpPr/>
              <p:nvPr/>
            </p:nvSpPr>
            <p:spPr>
              <a:xfrm>
                <a:off x="657750" y="1940350"/>
                <a:ext cx="246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27" fill="none" extrusionOk="0">
                    <a:moveTo>
                      <a:pt x="984" y="0"/>
                    </a:moveTo>
                    <a:lnTo>
                      <a:pt x="0" y="82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083;p27">
                <a:extLst>
                  <a:ext uri="{FF2B5EF4-FFF2-40B4-BE49-F238E27FC236}">
                    <a16:creationId xmlns:a16="http://schemas.microsoft.com/office/drawing/2014/main" id="{1EBCE6B5-5CD4-357D-CE6D-05AE8F2FD8C7}"/>
                  </a:ext>
                </a:extLst>
              </p:cNvPr>
              <p:cNvSpPr/>
              <p:nvPr/>
            </p:nvSpPr>
            <p:spPr>
              <a:xfrm>
                <a:off x="685675" y="1983150"/>
                <a:ext cx="26150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827" fill="none" extrusionOk="0">
                    <a:moveTo>
                      <a:pt x="1045" y="1"/>
                    </a:moveTo>
                    <a:lnTo>
                      <a:pt x="1" y="82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084;p27">
                <a:extLst>
                  <a:ext uri="{FF2B5EF4-FFF2-40B4-BE49-F238E27FC236}">
                    <a16:creationId xmlns:a16="http://schemas.microsoft.com/office/drawing/2014/main" id="{2C559F64-9913-8D79-49D7-579E1F58EEB4}"/>
                  </a:ext>
                </a:extLst>
              </p:cNvPr>
              <p:cNvSpPr/>
              <p:nvPr/>
            </p:nvSpPr>
            <p:spPr>
              <a:xfrm>
                <a:off x="643175" y="2072725"/>
                <a:ext cx="4495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928" fill="none" extrusionOk="0">
                    <a:moveTo>
                      <a:pt x="0" y="1"/>
                    </a:moveTo>
                    <a:lnTo>
                      <a:pt x="1798" y="292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085;p27">
                <a:extLst>
                  <a:ext uri="{FF2B5EF4-FFF2-40B4-BE49-F238E27FC236}">
                    <a16:creationId xmlns:a16="http://schemas.microsoft.com/office/drawing/2014/main" id="{C11C52A6-623B-FD9F-06B6-68586A11A0B4}"/>
                  </a:ext>
                </a:extLst>
              </p:cNvPr>
              <p:cNvSpPr/>
              <p:nvPr/>
            </p:nvSpPr>
            <p:spPr>
              <a:xfrm>
                <a:off x="698425" y="2051175"/>
                <a:ext cx="33125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329" fill="none" extrusionOk="0">
                    <a:moveTo>
                      <a:pt x="1" y="0"/>
                    </a:moveTo>
                    <a:lnTo>
                      <a:pt x="1325" y="332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086;p27">
                <a:extLst>
                  <a:ext uri="{FF2B5EF4-FFF2-40B4-BE49-F238E27FC236}">
                    <a16:creationId xmlns:a16="http://schemas.microsoft.com/office/drawing/2014/main" id="{82EC91AF-891E-7719-4264-6946378A79C7}"/>
                  </a:ext>
                </a:extLst>
              </p:cNvPr>
              <p:cNvSpPr/>
              <p:nvPr/>
            </p:nvSpPr>
            <p:spPr>
              <a:xfrm>
                <a:off x="727275" y="2037800"/>
                <a:ext cx="39500" cy="865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3463" fill="none" extrusionOk="0">
                    <a:moveTo>
                      <a:pt x="1" y="1"/>
                    </a:moveTo>
                    <a:lnTo>
                      <a:pt x="1580" y="346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087;p27">
                <a:extLst>
                  <a:ext uri="{FF2B5EF4-FFF2-40B4-BE49-F238E27FC236}">
                    <a16:creationId xmlns:a16="http://schemas.microsoft.com/office/drawing/2014/main" id="{E6497F3F-0E21-74F3-42FC-A52758DD3222}"/>
                  </a:ext>
                </a:extLst>
              </p:cNvPr>
              <p:cNvSpPr/>
              <p:nvPr/>
            </p:nvSpPr>
            <p:spPr>
              <a:xfrm>
                <a:off x="716050" y="2095200"/>
                <a:ext cx="310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398" fill="none" extrusionOk="0">
                    <a:moveTo>
                      <a:pt x="0" y="0"/>
                    </a:moveTo>
                    <a:lnTo>
                      <a:pt x="620" y="0"/>
                    </a:lnTo>
                    <a:lnTo>
                      <a:pt x="1239" y="139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088;p27">
                <a:extLst>
                  <a:ext uri="{FF2B5EF4-FFF2-40B4-BE49-F238E27FC236}">
                    <a16:creationId xmlns:a16="http://schemas.microsoft.com/office/drawing/2014/main" id="{5E4A098B-EE42-0454-5D53-B7ECE96BFF5D}"/>
                  </a:ext>
                </a:extLst>
              </p:cNvPr>
              <p:cNvSpPr/>
              <p:nvPr/>
            </p:nvSpPr>
            <p:spPr>
              <a:xfrm>
                <a:off x="435475" y="2072725"/>
                <a:ext cx="12330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3973" fill="none" extrusionOk="0">
                    <a:moveTo>
                      <a:pt x="4932" y="1"/>
                    </a:moveTo>
                    <a:lnTo>
                      <a:pt x="1" y="397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089;p27">
                <a:extLst>
                  <a:ext uri="{FF2B5EF4-FFF2-40B4-BE49-F238E27FC236}">
                    <a16:creationId xmlns:a16="http://schemas.microsoft.com/office/drawing/2014/main" id="{8EF537AF-14EF-ADBB-1FE9-1C06E0858303}"/>
                  </a:ext>
                </a:extLst>
              </p:cNvPr>
              <p:cNvSpPr/>
              <p:nvPr/>
            </p:nvSpPr>
            <p:spPr>
              <a:xfrm>
                <a:off x="529900" y="2068775"/>
                <a:ext cx="1460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621" fill="none" extrusionOk="0">
                    <a:moveTo>
                      <a:pt x="1" y="1"/>
                    </a:moveTo>
                    <a:lnTo>
                      <a:pt x="584" y="62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090;p27">
                <a:extLst>
                  <a:ext uri="{FF2B5EF4-FFF2-40B4-BE49-F238E27FC236}">
                    <a16:creationId xmlns:a16="http://schemas.microsoft.com/office/drawing/2014/main" id="{A5F893BD-74B5-35B4-972A-51B890EB1AD4}"/>
                  </a:ext>
                </a:extLst>
              </p:cNvPr>
              <p:cNvSpPr/>
              <p:nvPr/>
            </p:nvSpPr>
            <p:spPr>
              <a:xfrm>
                <a:off x="306725" y="2076675"/>
                <a:ext cx="92350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151" fill="none" extrusionOk="0">
                    <a:moveTo>
                      <a:pt x="1" y="1"/>
                    </a:moveTo>
                    <a:lnTo>
                      <a:pt x="3159" y="1446"/>
                    </a:lnTo>
                    <a:lnTo>
                      <a:pt x="3693" y="2065"/>
                    </a:lnTo>
                    <a:lnTo>
                      <a:pt x="1" y="515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091;p27">
                <a:extLst>
                  <a:ext uri="{FF2B5EF4-FFF2-40B4-BE49-F238E27FC236}">
                    <a16:creationId xmlns:a16="http://schemas.microsoft.com/office/drawing/2014/main" id="{4713D8C2-87AC-A23D-D732-AB19EB8C296B}"/>
                  </a:ext>
                </a:extLst>
              </p:cNvPr>
              <p:cNvSpPr/>
              <p:nvPr/>
            </p:nvSpPr>
            <p:spPr>
              <a:xfrm>
                <a:off x="317975" y="2101575"/>
                <a:ext cx="43750" cy="72300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2892" fill="none" extrusionOk="0">
                    <a:moveTo>
                      <a:pt x="0" y="2891"/>
                    </a:moveTo>
                    <a:lnTo>
                      <a:pt x="1749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092;p27">
                <a:extLst>
                  <a:ext uri="{FF2B5EF4-FFF2-40B4-BE49-F238E27FC236}">
                    <a16:creationId xmlns:a16="http://schemas.microsoft.com/office/drawing/2014/main" id="{2236F494-479A-93E0-06E4-D8143E39055D}"/>
                  </a:ext>
                </a:extLst>
              </p:cNvPr>
              <p:cNvSpPr/>
              <p:nvPr/>
            </p:nvSpPr>
            <p:spPr>
              <a:xfrm>
                <a:off x="317975" y="2197225"/>
                <a:ext cx="333425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8284" fill="none" extrusionOk="0">
                    <a:moveTo>
                      <a:pt x="0" y="7348"/>
                    </a:moveTo>
                    <a:lnTo>
                      <a:pt x="1239" y="7348"/>
                    </a:lnTo>
                    <a:lnTo>
                      <a:pt x="1761" y="8284"/>
                    </a:lnTo>
                    <a:lnTo>
                      <a:pt x="13336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093;p27">
                <a:extLst>
                  <a:ext uri="{FF2B5EF4-FFF2-40B4-BE49-F238E27FC236}">
                    <a16:creationId xmlns:a16="http://schemas.microsoft.com/office/drawing/2014/main" id="{2F39F0E5-4054-B6B4-A731-B8422F8A98E7}"/>
                  </a:ext>
                </a:extLst>
              </p:cNvPr>
              <p:cNvSpPr/>
              <p:nvPr/>
            </p:nvSpPr>
            <p:spPr>
              <a:xfrm>
                <a:off x="675650" y="2166250"/>
                <a:ext cx="559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876" fill="none" extrusionOk="0">
                    <a:moveTo>
                      <a:pt x="1" y="875"/>
                    </a:moveTo>
                    <a:lnTo>
                      <a:pt x="2236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094;p27">
                <a:extLst>
                  <a:ext uri="{FF2B5EF4-FFF2-40B4-BE49-F238E27FC236}">
                    <a16:creationId xmlns:a16="http://schemas.microsoft.com/office/drawing/2014/main" id="{E8CE48A9-333F-4E12-A9D3-6259CEE2BBE1}"/>
                  </a:ext>
                </a:extLst>
              </p:cNvPr>
              <p:cNvSpPr/>
              <p:nvPr/>
            </p:nvSpPr>
            <p:spPr>
              <a:xfrm>
                <a:off x="727275" y="2135575"/>
                <a:ext cx="94150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953" fill="none" extrusionOk="0">
                    <a:moveTo>
                      <a:pt x="1" y="1"/>
                    </a:moveTo>
                    <a:lnTo>
                      <a:pt x="790" y="2952"/>
                    </a:lnTo>
                    <a:lnTo>
                      <a:pt x="3766" y="210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095;p27">
                <a:extLst>
                  <a:ext uri="{FF2B5EF4-FFF2-40B4-BE49-F238E27FC236}">
                    <a16:creationId xmlns:a16="http://schemas.microsoft.com/office/drawing/2014/main" id="{859150CA-727D-21BC-A2AE-4921FB72CFD9}"/>
                  </a:ext>
                </a:extLst>
              </p:cNvPr>
              <p:cNvSpPr/>
              <p:nvPr/>
            </p:nvSpPr>
            <p:spPr>
              <a:xfrm>
                <a:off x="774350" y="2216950"/>
                <a:ext cx="571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779" fill="none" extrusionOk="0">
                    <a:moveTo>
                      <a:pt x="2284" y="1"/>
                    </a:moveTo>
                    <a:lnTo>
                      <a:pt x="0" y="77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096;p27">
                <a:extLst>
                  <a:ext uri="{FF2B5EF4-FFF2-40B4-BE49-F238E27FC236}">
                    <a16:creationId xmlns:a16="http://schemas.microsoft.com/office/drawing/2014/main" id="{010BAFFE-6425-5905-9687-263C7BC9A5F9}"/>
                  </a:ext>
                </a:extLst>
              </p:cNvPr>
              <p:cNvSpPr/>
              <p:nvPr/>
            </p:nvSpPr>
            <p:spPr>
              <a:xfrm>
                <a:off x="581525" y="2244275"/>
                <a:ext cx="259025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2443" fill="none" extrusionOk="0">
                    <a:moveTo>
                      <a:pt x="10361" y="1"/>
                    </a:moveTo>
                    <a:lnTo>
                      <a:pt x="1" y="24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097;p27">
                <a:extLst>
                  <a:ext uri="{FF2B5EF4-FFF2-40B4-BE49-F238E27FC236}">
                    <a16:creationId xmlns:a16="http://schemas.microsoft.com/office/drawing/2014/main" id="{4ED49EAB-C3A6-60CA-FEF7-79A279F993FB}"/>
                  </a:ext>
                </a:extLst>
              </p:cNvPr>
              <p:cNvSpPr/>
              <p:nvPr/>
            </p:nvSpPr>
            <p:spPr>
              <a:xfrm>
                <a:off x="624050" y="2216950"/>
                <a:ext cx="223800" cy="245675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9827" fill="none" extrusionOk="0">
                    <a:moveTo>
                      <a:pt x="0" y="1"/>
                    </a:moveTo>
                    <a:lnTo>
                      <a:pt x="3680" y="8199"/>
                    </a:lnTo>
                    <a:lnTo>
                      <a:pt x="4130" y="9827"/>
                    </a:lnTo>
                    <a:lnTo>
                      <a:pt x="8951" y="926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098;p27">
                <a:extLst>
                  <a:ext uri="{FF2B5EF4-FFF2-40B4-BE49-F238E27FC236}">
                    <a16:creationId xmlns:a16="http://schemas.microsoft.com/office/drawing/2014/main" id="{E88ABC9A-E657-E100-72C1-70CF1246C023}"/>
                  </a:ext>
                </a:extLst>
              </p:cNvPr>
              <p:cNvSpPr/>
              <p:nvPr/>
            </p:nvSpPr>
            <p:spPr>
              <a:xfrm>
                <a:off x="747025" y="2327175"/>
                <a:ext cx="122375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9718" fill="none" extrusionOk="0">
                    <a:moveTo>
                      <a:pt x="4895" y="1"/>
                    </a:moveTo>
                    <a:lnTo>
                      <a:pt x="790" y="1337"/>
                    </a:lnTo>
                    <a:lnTo>
                      <a:pt x="0" y="5333"/>
                    </a:lnTo>
                    <a:lnTo>
                      <a:pt x="656" y="971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099;p27">
                <a:extLst>
                  <a:ext uri="{FF2B5EF4-FFF2-40B4-BE49-F238E27FC236}">
                    <a16:creationId xmlns:a16="http://schemas.microsoft.com/office/drawing/2014/main" id="{28C580BE-4712-7AF9-6B23-DE90EF72E6BA}"/>
                  </a:ext>
                </a:extLst>
              </p:cNvPr>
              <p:cNvSpPr/>
              <p:nvPr/>
            </p:nvSpPr>
            <p:spPr>
              <a:xfrm>
                <a:off x="593375" y="2521500"/>
                <a:ext cx="1647275" cy="194050"/>
              </a:xfrm>
              <a:custGeom>
                <a:avLst/>
                <a:gdLst/>
                <a:ahLst/>
                <a:cxnLst/>
                <a:rect l="l" t="t" r="r" b="b"/>
                <a:pathLst>
                  <a:path w="65891" h="7762" fill="none" extrusionOk="0">
                    <a:moveTo>
                      <a:pt x="0" y="1106"/>
                    </a:moveTo>
                    <a:lnTo>
                      <a:pt x="5527" y="305"/>
                    </a:lnTo>
                    <a:lnTo>
                      <a:pt x="12304" y="1"/>
                    </a:lnTo>
                    <a:lnTo>
                      <a:pt x="14612" y="1337"/>
                    </a:lnTo>
                    <a:lnTo>
                      <a:pt x="17308" y="4337"/>
                    </a:lnTo>
                    <a:lnTo>
                      <a:pt x="29016" y="3900"/>
                    </a:lnTo>
                    <a:lnTo>
                      <a:pt x="45680" y="4519"/>
                    </a:lnTo>
                    <a:lnTo>
                      <a:pt x="55299" y="4519"/>
                    </a:lnTo>
                    <a:lnTo>
                      <a:pt x="59696" y="5066"/>
                    </a:lnTo>
                    <a:lnTo>
                      <a:pt x="63291" y="6183"/>
                    </a:lnTo>
                    <a:lnTo>
                      <a:pt x="65890" y="776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100;p27">
                <a:extLst>
                  <a:ext uri="{FF2B5EF4-FFF2-40B4-BE49-F238E27FC236}">
                    <a16:creationId xmlns:a16="http://schemas.microsoft.com/office/drawing/2014/main" id="{897FF771-C934-1934-3A57-B5BC6C872628}"/>
                  </a:ext>
                </a:extLst>
              </p:cNvPr>
              <p:cNvSpPr/>
              <p:nvPr/>
            </p:nvSpPr>
            <p:spPr>
              <a:xfrm>
                <a:off x="317975" y="2404300"/>
                <a:ext cx="409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6373" h="2637" fill="none" extrusionOk="0">
                    <a:moveTo>
                      <a:pt x="16373" y="2333"/>
                    </a:moveTo>
                    <a:lnTo>
                      <a:pt x="5782" y="2636"/>
                    </a:lnTo>
                    <a:lnTo>
                      <a:pt x="1761" y="1"/>
                    </a:lnTo>
                    <a:lnTo>
                      <a:pt x="0" y="131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101;p27">
                <a:extLst>
                  <a:ext uri="{FF2B5EF4-FFF2-40B4-BE49-F238E27FC236}">
                    <a16:creationId xmlns:a16="http://schemas.microsoft.com/office/drawing/2014/main" id="{A0644762-E67C-9FF1-F2F0-0574098ADBC3}"/>
                  </a:ext>
                </a:extLst>
              </p:cNvPr>
              <p:cNvSpPr/>
              <p:nvPr/>
            </p:nvSpPr>
            <p:spPr>
              <a:xfrm>
                <a:off x="317975" y="2396400"/>
                <a:ext cx="2681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0725" h="475" fill="none" extrusionOk="0">
                    <a:moveTo>
                      <a:pt x="0" y="475"/>
                    </a:moveTo>
                    <a:lnTo>
                      <a:pt x="1072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102;p27">
                <a:extLst>
                  <a:ext uri="{FF2B5EF4-FFF2-40B4-BE49-F238E27FC236}">
                    <a16:creationId xmlns:a16="http://schemas.microsoft.com/office/drawing/2014/main" id="{4286B4E6-2EC1-4191-3D73-A3A5E42A1484}"/>
                  </a:ext>
                </a:extLst>
              </p:cNvPr>
              <p:cNvSpPr/>
              <p:nvPr/>
            </p:nvSpPr>
            <p:spPr>
              <a:xfrm>
                <a:off x="492575" y="2310775"/>
                <a:ext cx="96575" cy="15580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6232" fill="none" extrusionOk="0">
                    <a:moveTo>
                      <a:pt x="0" y="1"/>
                    </a:moveTo>
                    <a:lnTo>
                      <a:pt x="2575" y="3474"/>
                    </a:lnTo>
                    <a:lnTo>
                      <a:pt x="2648" y="5053"/>
                    </a:lnTo>
                    <a:lnTo>
                      <a:pt x="3862" y="623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103;p27">
                <a:extLst>
                  <a:ext uri="{FF2B5EF4-FFF2-40B4-BE49-F238E27FC236}">
                    <a16:creationId xmlns:a16="http://schemas.microsoft.com/office/drawing/2014/main" id="{A5114D4F-C57E-E176-9D48-71F6C131C9EF}"/>
                  </a:ext>
                </a:extLst>
              </p:cNvPr>
              <p:cNvSpPr/>
              <p:nvPr/>
            </p:nvSpPr>
            <p:spPr>
              <a:xfrm>
                <a:off x="462500" y="2402175"/>
                <a:ext cx="4575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6378" fill="none" extrusionOk="0">
                    <a:moveTo>
                      <a:pt x="1" y="1"/>
                    </a:moveTo>
                    <a:lnTo>
                      <a:pt x="183" y="637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104;p27">
                <a:extLst>
                  <a:ext uri="{FF2B5EF4-FFF2-40B4-BE49-F238E27FC236}">
                    <a16:creationId xmlns:a16="http://schemas.microsoft.com/office/drawing/2014/main" id="{D9D41033-2964-540D-2F9D-1B5386973AE7}"/>
                  </a:ext>
                </a:extLst>
              </p:cNvPr>
              <p:cNvSpPr/>
              <p:nvPr/>
            </p:nvSpPr>
            <p:spPr>
              <a:xfrm>
                <a:off x="462500" y="2402175"/>
                <a:ext cx="130900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6280" fill="none" extrusionOk="0">
                    <a:moveTo>
                      <a:pt x="5235" y="6280"/>
                    </a:moveTo>
                    <a:lnTo>
                      <a:pt x="1" y="2721"/>
                    </a:lnTo>
                    <a:lnTo>
                      <a:pt x="1203" y="1604"/>
                    </a:lnTo>
                    <a:lnTo>
                      <a:pt x="997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105;p27">
                <a:extLst>
                  <a:ext uri="{FF2B5EF4-FFF2-40B4-BE49-F238E27FC236}">
                    <a16:creationId xmlns:a16="http://schemas.microsoft.com/office/drawing/2014/main" id="{D0B4EE76-8054-9F88-CFD3-9FAD20D7EE1E}"/>
                  </a:ext>
                </a:extLst>
              </p:cNvPr>
              <p:cNvSpPr/>
              <p:nvPr/>
            </p:nvSpPr>
            <p:spPr>
              <a:xfrm>
                <a:off x="489225" y="2417350"/>
                <a:ext cx="67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1" fill="none" extrusionOk="0">
                    <a:moveTo>
                      <a:pt x="2709" y="1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106;p27">
                <a:extLst>
                  <a:ext uri="{FF2B5EF4-FFF2-40B4-BE49-F238E27FC236}">
                    <a16:creationId xmlns:a16="http://schemas.microsoft.com/office/drawing/2014/main" id="{2BADFFFF-1882-BCE1-C863-C99BEA0FCED2}"/>
                  </a:ext>
                </a:extLst>
              </p:cNvPr>
              <p:cNvSpPr/>
              <p:nvPr/>
            </p:nvSpPr>
            <p:spPr>
              <a:xfrm>
                <a:off x="492575" y="2437100"/>
                <a:ext cx="66200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195" fill="none" extrusionOk="0">
                    <a:moveTo>
                      <a:pt x="2648" y="0"/>
                    </a:moveTo>
                    <a:lnTo>
                      <a:pt x="0" y="19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107;p27">
                <a:extLst>
                  <a:ext uri="{FF2B5EF4-FFF2-40B4-BE49-F238E27FC236}">
                    <a16:creationId xmlns:a16="http://schemas.microsoft.com/office/drawing/2014/main" id="{09E7E420-E90F-88A4-A89B-B62F26D1947F}"/>
                  </a:ext>
                </a:extLst>
              </p:cNvPr>
              <p:cNvSpPr/>
              <p:nvPr/>
            </p:nvSpPr>
            <p:spPr>
              <a:xfrm>
                <a:off x="376575" y="2433150"/>
                <a:ext cx="2947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090" fill="none" extrusionOk="0">
                    <a:moveTo>
                      <a:pt x="1179" y="1"/>
                    </a:moveTo>
                    <a:lnTo>
                      <a:pt x="0" y="1616"/>
                    </a:lnTo>
                    <a:lnTo>
                      <a:pt x="413" y="209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108;p27">
                <a:extLst>
                  <a:ext uri="{FF2B5EF4-FFF2-40B4-BE49-F238E27FC236}">
                    <a16:creationId xmlns:a16="http://schemas.microsoft.com/office/drawing/2014/main" id="{53EE192C-1EDE-C9B3-BD3C-DE62C0FC7CAB}"/>
                  </a:ext>
                </a:extLst>
              </p:cNvPr>
              <p:cNvSpPr/>
              <p:nvPr/>
            </p:nvSpPr>
            <p:spPr>
              <a:xfrm>
                <a:off x="306725" y="2470200"/>
                <a:ext cx="155800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721" fill="none" extrusionOk="0">
                    <a:moveTo>
                      <a:pt x="6232" y="0"/>
                    </a:moveTo>
                    <a:lnTo>
                      <a:pt x="3973" y="425"/>
                    </a:lnTo>
                    <a:lnTo>
                      <a:pt x="1" y="272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109;p27">
                <a:extLst>
                  <a:ext uri="{FF2B5EF4-FFF2-40B4-BE49-F238E27FC236}">
                    <a16:creationId xmlns:a16="http://schemas.microsoft.com/office/drawing/2014/main" id="{FFCD58F4-19E6-F244-2471-DE32AD8C247C}"/>
                  </a:ext>
                </a:extLst>
              </p:cNvPr>
              <p:cNvSpPr/>
              <p:nvPr/>
            </p:nvSpPr>
            <p:spPr>
              <a:xfrm>
                <a:off x="426975" y="2512700"/>
                <a:ext cx="625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054" fill="none" extrusionOk="0">
                    <a:moveTo>
                      <a:pt x="25" y="2053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110;p27">
                <a:extLst>
                  <a:ext uri="{FF2B5EF4-FFF2-40B4-BE49-F238E27FC236}">
                    <a16:creationId xmlns:a16="http://schemas.microsoft.com/office/drawing/2014/main" id="{837C56FF-9DC5-2208-35F1-A44C08D5A910}"/>
                  </a:ext>
                </a:extLst>
              </p:cNvPr>
              <p:cNvSpPr/>
              <p:nvPr/>
            </p:nvSpPr>
            <p:spPr>
              <a:xfrm>
                <a:off x="426975" y="2213925"/>
                <a:ext cx="4375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900" fill="none" extrusionOk="0">
                    <a:moveTo>
                      <a:pt x="1750" y="0"/>
                    </a:moveTo>
                    <a:lnTo>
                      <a:pt x="1" y="89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111;p27">
                <a:extLst>
                  <a:ext uri="{FF2B5EF4-FFF2-40B4-BE49-F238E27FC236}">
                    <a16:creationId xmlns:a16="http://schemas.microsoft.com/office/drawing/2014/main" id="{7323AFA6-1375-99F6-DFEB-6266BD445F88}"/>
                  </a:ext>
                </a:extLst>
              </p:cNvPr>
              <p:cNvSpPr/>
              <p:nvPr/>
            </p:nvSpPr>
            <p:spPr>
              <a:xfrm>
                <a:off x="430625" y="2239725"/>
                <a:ext cx="61975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1313" fill="none" extrusionOk="0">
                    <a:moveTo>
                      <a:pt x="2478" y="1"/>
                    </a:moveTo>
                    <a:lnTo>
                      <a:pt x="0" y="131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112;p27">
                <a:extLst>
                  <a:ext uri="{FF2B5EF4-FFF2-40B4-BE49-F238E27FC236}">
                    <a16:creationId xmlns:a16="http://schemas.microsoft.com/office/drawing/2014/main" id="{20631AA9-2CAF-8044-675F-27FA135DA305}"/>
                  </a:ext>
                </a:extLst>
              </p:cNvPr>
              <p:cNvSpPr/>
              <p:nvPr/>
            </p:nvSpPr>
            <p:spPr>
              <a:xfrm>
                <a:off x="467050" y="2264025"/>
                <a:ext cx="4557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276" fill="none" extrusionOk="0">
                    <a:moveTo>
                      <a:pt x="1823" y="0"/>
                    </a:moveTo>
                    <a:lnTo>
                      <a:pt x="1" y="127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113;p27">
                <a:extLst>
                  <a:ext uri="{FF2B5EF4-FFF2-40B4-BE49-F238E27FC236}">
                    <a16:creationId xmlns:a16="http://schemas.microsoft.com/office/drawing/2014/main" id="{B4D5E29C-F088-E486-4883-8D96EC903E23}"/>
                  </a:ext>
                </a:extLst>
              </p:cNvPr>
              <p:cNvSpPr/>
              <p:nvPr/>
            </p:nvSpPr>
            <p:spPr>
              <a:xfrm>
                <a:off x="449150" y="2342050"/>
                <a:ext cx="2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6" fill="none" extrusionOk="0">
                    <a:moveTo>
                      <a:pt x="0" y="1"/>
                    </a:moveTo>
                    <a:lnTo>
                      <a:pt x="0" y="172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114;p27">
                <a:extLst>
                  <a:ext uri="{FF2B5EF4-FFF2-40B4-BE49-F238E27FC236}">
                    <a16:creationId xmlns:a16="http://schemas.microsoft.com/office/drawing/2014/main" id="{4AAD7D79-CD3F-C986-AC7F-751131E9A9C9}"/>
                  </a:ext>
                </a:extLst>
              </p:cNvPr>
              <p:cNvSpPr/>
              <p:nvPr/>
            </p:nvSpPr>
            <p:spPr>
              <a:xfrm>
                <a:off x="710875" y="2283450"/>
                <a:ext cx="143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317" fill="none" extrusionOk="0">
                    <a:moveTo>
                      <a:pt x="1" y="317"/>
                    </a:moveTo>
                    <a:lnTo>
                      <a:pt x="5733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115;p27">
                <a:extLst>
                  <a:ext uri="{FF2B5EF4-FFF2-40B4-BE49-F238E27FC236}">
                    <a16:creationId xmlns:a16="http://schemas.microsoft.com/office/drawing/2014/main" id="{13BFEA5C-67E8-BD14-238A-41FC0CDADDE8}"/>
                  </a:ext>
                </a:extLst>
              </p:cNvPr>
              <p:cNvSpPr/>
              <p:nvPr/>
            </p:nvSpPr>
            <p:spPr>
              <a:xfrm>
                <a:off x="825350" y="2032950"/>
                <a:ext cx="242025" cy="491925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19677" fill="none" extrusionOk="0">
                    <a:moveTo>
                      <a:pt x="1" y="19677"/>
                    </a:moveTo>
                    <a:lnTo>
                      <a:pt x="1" y="18559"/>
                    </a:lnTo>
                    <a:lnTo>
                      <a:pt x="968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116;p27">
                <a:extLst>
                  <a:ext uri="{FF2B5EF4-FFF2-40B4-BE49-F238E27FC236}">
                    <a16:creationId xmlns:a16="http://schemas.microsoft.com/office/drawing/2014/main" id="{A447E930-88A2-534D-8F99-8443BCF66564}"/>
                  </a:ext>
                </a:extLst>
              </p:cNvPr>
              <p:cNvSpPr/>
              <p:nvPr/>
            </p:nvSpPr>
            <p:spPr>
              <a:xfrm>
                <a:off x="752775" y="2496600"/>
                <a:ext cx="72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74" fill="none" extrusionOk="0">
                    <a:moveTo>
                      <a:pt x="1" y="74"/>
                    </a:moveTo>
                    <a:lnTo>
                      <a:pt x="290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117;p27">
                <a:extLst>
                  <a:ext uri="{FF2B5EF4-FFF2-40B4-BE49-F238E27FC236}">
                    <a16:creationId xmlns:a16="http://schemas.microsoft.com/office/drawing/2014/main" id="{0DB103B0-2305-B467-D910-EC5139801F70}"/>
                  </a:ext>
                </a:extLst>
              </p:cNvPr>
              <p:cNvSpPr/>
              <p:nvPr/>
            </p:nvSpPr>
            <p:spPr>
              <a:xfrm>
                <a:off x="856325" y="2425875"/>
                <a:ext cx="474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450" fill="none" extrusionOk="0">
                    <a:moveTo>
                      <a:pt x="0" y="449"/>
                    </a:moveTo>
                    <a:lnTo>
                      <a:pt x="1895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118;p27">
                <a:extLst>
                  <a:ext uri="{FF2B5EF4-FFF2-40B4-BE49-F238E27FC236}">
                    <a16:creationId xmlns:a16="http://schemas.microsoft.com/office/drawing/2014/main" id="{24DFAA96-BF03-4E07-4E2F-3BDCB0D3638D}"/>
                  </a:ext>
                </a:extLst>
              </p:cNvPr>
              <p:cNvSpPr/>
              <p:nvPr/>
            </p:nvSpPr>
            <p:spPr>
              <a:xfrm>
                <a:off x="856325" y="2099150"/>
                <a:ext cx="221675" cy="201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8078" fill="none" extrusionOk="0">
                    <a:moveTo>
                      <a:pt x="3924" y="6025"/>
                    </a:moveTo>
                    <a:lnTo>
                      <a:pt x="0" y="0"/>
                    </a:lnTo>
                    <a:lnTo>
                      <a:pt x="8867" y="6936"/>
                    </a:lnTo>
                    <a:lnTo>
                      <a:pt x="3681" y="807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119;p27">
                <a:extLst>
                  <a:ext uri="{FF2B5EF4-FFF2-40B4-BE49-F238E27FC236}">
                    <a16:creationId xmlns:a16="http://schemas.microsoft.com/office/drawing/2014/main" id="{2275D225-1C97-CC6F-D271-0E646E6DF3CF}"/>
                  </a:ext>
                </a:extLst>
              </p:cNvPr>
              <p:cNvSpPr/>
              <p:nvPr/>
            </p:nvSpPr>
            <p:spPr>
              <a:xfrm>
                <a:off x="958650" y="2068175"/>
                <a:ext cx="23100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924" h="5151" fill="none" extrusionOk="0">
                    <a:moveTo>
                      <a:pt x="1" y="1"/>
                    </a:moveTo>
                    <a:lnTo>
                      <a:pt x="924" y="515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120;p27">
                <a:extLst>
                  <a:ext uri="{FF2B5EF4-FFF2-40B4-BE49-F238E27FC236}">
                    <a16:creationId xmlns:a16="http://schemas.microsoft.com/office/drawing/2014/main" id="{BD927F62-78AC-A89F-B569-BA166955FA7B}"/>
                  </a:ext>
                </a:extLst>
              </p:cNvPr>
              <p:cNvSpPr/>
              <p:nvPr/>
            </p:nvSpPr>
            <p:spPr>
              <a:xfrm>
                <a:off x="967450" y="2097625"/>
                <a:ext cx="66225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815" fill="none" extrusionOk="0">
                    <a:moveTo>
                      <a:pt x="2649" y="1"/>
                    </a:moveTo>
                    <a:lnTo>
                      <a:pt x="1" y="81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2121;p27">
                <a:extLst>
                  <a:ext uri="{FF2B5EF4-FFF2-40B4-BE49-F238E27FC236}">
                    <a16:creationId xmlns:a16="http://schemas.microsoft.com/office/drawing/2014/main" id="{2231DD54-6EF5-8EEF-C595-24427B357CCB}"/>
                  </a:ext>
                </a:extLst>
              </p:cNvPr>
              <p:cNvSpPr/>
              <p:nvPr/>
            </p:nvSpPr>
            <p:spPr>
              <a:xfrm>
                <a:off x="1003275" y="2196925"/>
                <a:ext cx="7897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681" fill="none" extrusionOk="0">
                    <a:moveTo>
                      <a:pt x="3159" y="0"/>
                    </a:moveTo>
                    <a:lnTo>
                      <a:pt x="1" y="68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2122;p27">
                <a:extLst>
                  <a:ext uri="{FF2B5EF4-FFF2-40B4-BE49-F238E27FC236}">
                    <a16:creationId xmlns:a16="http://schemas.microsoft.com/office/drawing/2014/main" id="{56396747-F708-18C9-EA65-349A101B82F6}"/>
                  </a:ext>
                </a:extLst>
              </p:cNvPr>
              <p:cNvSpPr/>
              <p:nvPr/>
            </p:nvSpPr>
            <p:spPr>
              <a:xfrm>
                <a:off x="1080100" y="2213925"/>
                <a:ext cx="753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22" fill="none" extrusionOk="0">
                    <a:moveTo>
                      <a:pt x="1" y="122"/>
                    </a:moveTo>
                    <a:lnTo>
                      <a:pt x="3013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2123;p27">
                <a:extLst>
                  <a:ext uri="{FF2B5EF4-FFF2-40B4-BE49-F238E27FC236}">
                    <a16:creationId xmlns:a16="http://schemas.microsoft.com/office/drawing/2014/main" id="{CA33B366-8BF6-D323-4B7C-B56A2A666DF2}"/>
                  </a:ext>
                </a:extLst>
              </p:cNvPr>
              <p:cNvSpPr/>
              <p:nvPr/>
            </p:nvSpPr>
            <p:spPr>
              <a:xfrm>
                <a:off x="1077975" y="2268875"/>
                <a:ext cx="962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47" fill="none" extrusionOk="0">
                    <a:moveTo>
                      <a:pt x="3851" y="1"/>
                    </a:moveTo>
                    <a:lnTo>
                      <a:pt x="1" y="14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124;p27">
                <a:extLst>
                  <a:ext uri="{FF2B5EF4-FFF2-40B4-BE49-F238E27FC236}">
                    <a16:creationId xmlns:a16="http://schemas.microsoft.com/office/drawing/2014/main" id="{B32A0DB3-B086-43DA-1377-2BF916BC3EDD}"/>
                  </a:ext>
                </a:extLst>
              </p:cNvPr>
              <p:cNvSpPr/>
              <p:nvPr/>
            </p:nvSpPr>
            <p:spPr>
              <a:xfrm>
                <a:off x="1076150" y="2310775"/>
                <a:ext cx="1123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657" fill="none" extrusionOk="0">
                    <a:moveTo>
                      <a:pt x="1" y="657"/>
                    </a:moveTo>
                    <a:lnTo>
                      <a:pt x="449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125;p27">
                <a:extLst>
                  <a:ext uri="{FF2B5EF4-FFF2-40B4-BE49-F238E27FC236}">
                    <a16:creationId xmlns:a16="http://schemas.microsoft.com/office/drawing/2014/main" id="{B61CC806-11E8-F42A-F161-A32FB063E49E}"/>
                  </a:ext>
                </a:extLst>
              </p:cNvPr>
              <p:cNvSpPr/>
              <p:nvPr/>
            </p:nvSpPr>
            <p:spPr>
              <a:xfrm>
                <a:off x="1074350" y="2368775"/>
                <a:ext cx="13422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645" fill="none" extrusionOk="0">
                    <a:moveTo>
                      <a:pt x="0" y="644"/>
                    </a:moveTo>
                    <a:lnTo>
                      <a:pt x="5368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126;p27">
                <a:extLst>
                  <a:ext uri="{FF2B5EF4-FFF2-40B4-BE49-F238E27FC236}">
                    <a16:creationId xmlns:a16="http://schemas.microsoft.com/office/drawing/2014/main" id="{AFC9DC0D-58A9-2081-03C7-B29E00657038}"/>
                  </a:ext>
                </a:extLst>
              </p:cNvPr>
              <p:cNvSpPr/>
              <p:nvPr/>
            </p:nvSpPr>
            <p:spPr>
              <a:xfrm>
                <a:off x="1086800" y="2392150"/>
                <a:ext cx="2400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5370" fill="none" extrusionOk="0">
                    <a:moveTo>
                      <a:pt x="960" y="5369"/>
                    </a:moveTo>
                    <a:lnTo>
                      <a:pt x="0" y="1641"/>
                    </a:lnTo>
                    <a:lnTo>
                      <a:pt x="12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2127;p27">
                <a:extLst>
                  <a:ext uri="{FF2B5EF4-FFF2-40B4-BE49-F238E27FC236}">
                    <a16:creationId xmlns:a16="http://schemas.microsoft.com/office/drawing/2014/main" id="{E3146016-4969-A115-FAFB-EBCF6EC932D8}"/>
                  </a:ext>
                </a:extLst>
              </p:cNvPr>
              <p:cNvSpPr/>
              <p:nvPr/>
            </p:nvSpPr>
            <p:spPr>
              <a:xfrm>
                <a:off x="665325" y="2209375"/>
                <a:ext cx="295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474" fill="none" extrusionOk="0">
                    <a:moveTo>
                      <a:pt x="1" y="474"/>
                    </a:moveTo>
                    <a:lnTo>
                      <a:pt x="117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2128;p27">
                <a:extLst>
                  <a:ext uri="{FF2B5EF4-FFF2-40B4-BE49-F238E27FC236}">
                    <a16:creationId xmlns:a16="http://schemas.microsoft.com/office/drawing/2014/main" id="{9E3BB8E5-1EF4-16B5-7AAB-BDAB2053FDA7}"/>
                  </a:ext>
                </a:extLst>
              </p:cNvPr>
              <p:cNvSpPr/>
              <p:nvPr/>
            </p:nvSpPr>
            <p:spPr>
              <a:xfrm>
                <a:off x="703900" y="2533050"/>
                <a:ext cx="121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062" fill="none" extrusionOk="0">
                    <a:moveTo>
                      <a:pt x="0" y="0"/>
                    </a:moveTo>
                    <a:lnTo>
                      <a:pt x="486" y="306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2129;p27">
                <a:extLst>
                  <a:ext uri="{FF2B5EF4-FFF2-40B4-BE49-F238E27FC236}">
                    <a16:creationId xmlns:a16="http://schemas.microsoft.com/office/drawing/2014/main" id="{893F9899-D353-42F5-15B1-DBCFD26F53AE}"/>
                  </a:ext>
                </a:extLst>
              </p:cNvPr>
              <p:cNvSpPr/>
              <p:nvPr/>
            </p:nvSpPr>
            <p:spPr>
              <a:xfrm>
                <a:off x="707225" y="2548850"/>
                <a:ext cx="3982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43" fill="none" extrusionOk="0">
                    <a:moveTo>
                      <a:pt x="1592" y="0"/>
                    </a:moveTo>
                    <a:lnTo>
                      <a:pt x="1" y="24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2130;p27">
                <a:extLst>
                  <a:ext uri="{FF2B5EF4-FFF2-40B4-BE49-F238E27FC236}">
                    <a16:creationId xmlns:a16="http://schemas.microsoft.com/office/drawing/2014/main" id="{F6515A42-AD93-0547-587A-2DB6995AC61F}"/>
                  </a:ext>
                </a:extLst>
              </p:cNvPr>
              <p:cNvSpPr/>
              <p:nvPr/>
            </p:nvSpPr>
            <p:spPr>
              <a:xfrm>
                <a:off x="612500" y="2561275"/>
                <a:ext cx="283925" cy="309750"/>
              </a:xfrm>
              <a:custGeom>
                <a:avLst/>
                <a:gdLst/>
                <a:ahLst/>
                <a:cxnLst/>
                <a:rect l="l" t="t" r="r" b="b"/>
                <a:pathLst>
                  <a:path w="11357" h="12390" fill="none" extrusionOk="0">
                    <a:moveTo>
                      <a:pt x="1" y="1"/>
                    </a:moveTo>
                    <a:lnTo>
                      <a:pt x="2284" y="2467"/>
                    </a:lnTo>
                    <a:lnTo>
                      <a:pt x="3037" y="4859"/>
                    </a:lnTo>
                    <a:lnTo>
                      <a:pt x="3899" y="9062"/>
                    </a:lnTo>
                    <a:lnTo>
                      <a:pt x="8928" y="11649"/>
                    </a:lnTo>
                    <a:lnTo>
                      <a:pt x="11357" y="1238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2131;p27">
                <a:extLst>
                  <a:ext uri="{FF2B5EF4-FFF2-40B4-BE49-F238E27FC236}">
                    <a16:creationId xmlns:a16="http://schemas.microsoft.com/office/drawing/2014/main" id="{9571CD67-543E-DB59-89EF-B0269EE87DE2}"/>
                  </a:ext>
                </a:extLst>
              </p:cNvPr>
              <p:cNvSpPr/>
              <p:nvPr/>
            </p:nvSpPr>
            <p:spPr>
              <a:xfrm>
                <a:off x="707225" y="2774150"/>
                <a:ext cx="169475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2102" fill="none" extrusionOk="0">
                    <a:moveTo>
                      <a:pt x="6778" y="2101"/>
                    </a:moveTo>
                    <a:lnTo>
                      <a:pt x="5624" y="2101"/>
                    </a:lnTo>
                    <a:lnTo>
                      <a:pt x="1592" y="0"/>
                    </a:ln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2132;p27">
                <a:extLst>
                  <a:ext uri="{FF2B5EF4-FFF2-40B4-BE49-F238E27FC236}">
                    <a16:creationId xmlns:a16="http://schemas.microsoft.com/office/drawing/2014/main" id="{1B250BDF-A962-3DF8-5C99-1AF31908F43E}"/>
                  </a:ext>
                </a:extLst>
              </p:cNvPr>
              <p:cNvSpPr/>
              <p:nvPr/>
            </p:nvSpPr>
            <p:spPr>
              <a:xfrm>
                <a:off x="497725" y="2787800"/>
                <a:ext cx="212275" cy="147000"/>
              </a:xfrm>
              <a:custGeom>
                <a:avLst/>
                <a:gdLst/>
                <a:ahLst/>
                <a:cxnLst/>
                <a:rect l="l" t="t" r="r" b="b"/>
                <a:pathLst>
                  <a:path w="8491" h="5880" fill="none" extrusionOk="0">
                    <a:moveTo>
                      <a:pt x="8490" y="1"/>
                    </a:moveTo>
                    <a:lnTo>
                      <a:pt x="7506" y="887"/>
                    </a:lnTo>
                    <a:lnTo>
                      <a:pt x="4531" y="1385"/>
                    </a:lnTo>
                    <a:lnTo>
                      <a:pt x="2673" y="2357"/>
                    </a:lnTo>
                    <a:lnTo>
                      <a:pt x="1" y="587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133;p27">
                <a:extLst>
                  <a:ext uri="{FF2B5EF4-FFF2-40B4-BE49-F238E27FC236}">
                    <a16:creationId xmlns:a16="http://schemas.microsoft.com/office/drawing/2014/main" id="{DD21DEB2-A270-779F-770A-21D83A2A4876}"/>
                  </a:ext>
                </a:extLst>
              </p:cNvPr>
              <p:cNvSpPr/>
              <p:nvPr/>
            </p:nvSpPr>
            <p:spPr>
              <a:xfrm>
                <a:off x="747025" y="2597725"/>
                <a:ext cx="11550" cy="17645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058" fill="none" extrusionOk="0">
                    <a:moveTo>
                      <a:pt x="0" y="7057"/>
                    </a:moveTo>
                    <a:lnTo>
                      <a:pt x="462" y="2952"/>
                    </a:lnTo>
                    <a:lnTo>
                      <a:pt x="292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134;p27">
                <a:extLst>
                  <a:ext uri="{FF2B5EF4-FFF2-40B4-BE49-F238E27FC236}">
                    <a16:creationId xmlns:a16="http://schemas.microsoft.com/office/drawing/2014/main" id="{77C0F593-7B7B-E454-4C54-78142005B8A9}"/>
                  </a:ext>
                </a:extLst>
              </p:cNvPr>
              <p:cNvSpPr/>
              <p:nvPr/>
            </p:nvSpPr>
            <p:spPr>
              <a:xfrm>
                <a:off x="757350" y="2650850"/>
                <a:ext cx="1254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47" fill="none" extrusionOk="0">
                    <a:moveTo>
                      <a:pt x="5016" y="147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135;p27">
                <a:extLst>
                  <a:ext uri="{FF2B5EF4-FFF2-40B4-BE49-F238E27FC236}">
                    <a16:creationId xmlns:a16="http://schemas.microsoft.com/office/drawing/2014/main" id="{5121BA19-87B0-9F62-7178-798E7241F3E4}"/>
                  </a:ext>
                </a:extLst>
              </p:cNvPr>
              <p:cNvSpPr/>
              <p:nvPr/>
            </p:nvSpPr>
            <p:spPr>
              <a:xfrm>
                <a:off x="667450" y="2822425"/>
                <a:ext cx="29500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50" fill="none" extrusionOk="0">
                    <a:moveTo>
                      <a:pt x="1" y="1749"/>
                    </a:moveTo>
                    <a:lnTo>
                      <a:pt x="117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136;p27">
                <a:extLst>
                  <a:ext uri="{FF2B5EF4-FFF2-40B4-BE49-F238E27FC236}">
                    <a16:creationId xmlns:a16="http://schemas.microsoft.com/office/drawing/2014/main" id="{B824695C-AD9C-E3E9-9620-DDD8F1E92C1F}"/>
                  </a:ext>
                </a:extLst>
              </p:cNvPr>
              <p:cNvSpPr/>
              <p:nvPr/>
            </p:nvSpPr>
            <p:spPr>
              <a:xfrm>
                <a:off x="685375" y="2809975"/>
                <a:ext cx="765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883" fill="none" extrusionOk="0">
                    <a:moveTo>
                      <a:pt x="0" y="0"/>
                    </a:moveTo>
                    <a:lnTo>
                      <a:pt x="3061" y="188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137;p27">
                <a:extLst>
                  <a:ext uri="{FF2B5EF4-FFF2-40B4-BE49-F238E27FC236}">
                    <a16:creationId xmlns:a16="http://schemas.microsoft.com/office/drawing/2014/main" id="{D1EDCB89-6349-782A-289A-1846E583F5F6}"/>
                  </a:ext>
                </a:extLst>
              </p:cNvPr>
              <p:cNvSpPr/>
              <p:nvPr/>
            </p:nvSpPr>
            <p:spPr>
              <a:xfrm>
                <a:off x="736075" y="2822425"/>
                <a:ext cx="41025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802" fill="none" extrusionOk="0">
                    <a:moveTo>
                      <a:pt x="1640" y="0"/>
                    </a:moveTo>
                    <a:lnTo>
                      <a:pt x="1" y="380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138;p27">
                <a:extLst>
                  <a:ext uri="{FF2B5EF4-FFF2-40B4-BE49-F238E27FC236}">
                    <a16:creationId xmlns:a16="http://schemas.microsoft.com/office/drawing/2014/main" id="{7F3E3940-5B37-625E-4489-5E954CC87A7E}"/>
                  </a:ext>
                </a:extLst>
              </p:cNvPr>
              <p:cNvSpPr/>
              <p:nvPr/>
            </p:nvSpPr>
            <p:spPr>
              <a:xfrm>
                <a:off x="789225" y="2787800"/>
                <a:ext cx="70150" cy="161575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6463" fill="none" extrusionOk="0">
                    <a:moveTo>
                      <a:pt x="0" y="6462"/>
                    </a:moveTo>
                    <a:lnTo>
                      <a:pt x="2806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139;p27">
                <a:extLst>
                  <a:ext uri="{FF2B5EF4-FFF2-40B4-BE49-F238E27FC236}">
                    <a16:creationId xmlns:a16="http://schemas.microsoft.com/office/drawing/2014/main" id="{9F150282-C8EC-A2D2-CAA6-898206BD3260}"/>
                  </a:ext>
                </a:extLst>
              </p:cNvPr>
              <p:cNvSpPr/>
              <p:nvPr/>
            </p:nvSpPr>
            <p:spPr>
              <a:xfrm>
                <a:off x="612200" y="2871000"/>
                <a:ext cx="65600" cy="1324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5296" fill="none" extrusionOk="0">
                    <a:moveTo>
                      <a:pt x="2624" y="0"/>
                    </a:moveTo>
                    <a:lnTo>
                      <a:pt x="0" y="529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2140;p27">
                <a:extLst>
                  <a:ext uri="{FF2B5EF4-FFF2-40B4-BE49-F238E27FC236}">
                    <a16:creationId xmlns:a16="http://schemas.microsoft.com/office/drawing/2014/main" id="{89553771-5922-1AE1-420B-50DFABAEAC14}"/>
                  </a:ext>
                </a:extLst>
              </p:cNvPr>
              <p:cNvSpPr/>
              <p:nvPr/>
            </p:nvSpPr>
            <p:spPr>
              <a:xfrm>
                <a:off x="306725" y="2843975"/>
                <a:ext cx="382025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15281" h="7774" fill="none" extrusionOk="0">
                    <a:moveTo>
                      <a:pt x="15280" y="7774"/>
                    </a:moveTo>
                    <a:cubicBezTo>
                      <a:pt x="15280" y="7774"/>
                      <a:pt x="13956" y="6183"/>
                      <a:pt x="11879" y="6486"/>
                    </a:cubicBezTo>
                    <a:cubicBezTo>
                      <a:pt x="9815" y="6790"/>
                      <a:pt x="9645" y="5405"/>
                      <a:pt x="9645" y="5405"/>
                    </a:cubicBezTo>
                    <a:lnTo>
                      <a:pt x="9353" y="4434"/>
                    </a:ln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141;p27">
                <a:extLst>
                  <a:ext uri="{FF2B5EF4-FFF2-40B4-BE49-F238E27FC236}">
                    <a16:creationId xmlns:a16="http://schemas.microsoft.com/office/drawing/2014/main" id="{306E6935-CEE5-4B4B-F10A-4CB34AD8A4E4}"/>
                  </a:ext>
                </a:extLst>
              </p:cNvPr>
              <p:cNvSpPr/>
              <p:nvPr/>
            </p:nvSpPr>
            <p:spPr>
              <a:xfrm>
                <a:off x="306725" y="2752275"/>
                <a:ext cx="1500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7556" fill="none" extrusionOk="0">
                    <a:moveTo>
                      <a:pt x="2284" y="7555"/>
                    </a:moveTo>
                    <a:lnTo>
                      <a:pt x="3377" y="5284"/>
                    </a:lnTo>
                    <a:lnTo>
                      <a:pt x="6001" y="1"/>
                    </a:lnTo>
                    <a:lnTo>
                      <a:pt x="1" y="297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142;p27">
                <a:extLst>
                  <a:ext uri="{FF2B5EF4-FFF2-40B4-BE49-F238E27FC236}">
                    <a16:creationId xmlns:a16="http://schemas.microsoft.com/office/drawing/2014/main" id="{88286A2C-B431-CC3A-E583-424BEC0237B6}"/>
                  </a:ext>
                </a:extLst>
              </p:cNvPr>
              <p:cNvSpPr/>
              <p:nvPr/>
            </p:nvSpPr>
            <p:spPr>
              <a:xfrm>
                <a:off x="355025" y="2584975"/>
                <a:ext cx="177950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4568" fill="none" extrusionOk="0">
                    <a:moveTo>
                      <a:pt x="2478" y="4567"/>
                    </a:moveTo>
                    <a:lnTo>
                      <a:pt x="0" y="1421"/>
                    </a:lnTo>
                    <a:lnTo>
                      <a:pt x="7117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143;p27">
                <a:extLst>
                  <a:ext uri="{FF2B5EF4-FFF2-40B4-BE49-F238E27FC236}">
                    <a16:creationId xmlns:a16="http://schemas.microsoft.com/office/drawing/2014/main" id="{197FE173-57A6-5C5B-D8FF-F3C1F070981F}"/>
                  </a:ext>
                </a:extLst>
              </p:cNvPr>
              <p:cNvSpPr/>
              <p:nvPr/>
            </p:nvSpPr>
            <p:spPr>
              <a:xfrm>
                <a:off x="430025" y="2806025"/>
                <a:ext cx="44650" cy="6955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782" fill="none" extrusionOk="0">
                    <a:moveTo>
                      <a:pt x="1785" y="2782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2144;p27">
                <a:extLst>
                  <a:ext uri="{FF2B5EF4-FFF2-40B4-BE49-F238E27FC236}">
                    <a16:creationId xmlns:a16="http://schemas.microsoft.com/office/drawing/2014/main" id="{F0B8D188-5546-C4A0-5706-2BE20F52794D}"/>
                  </a:ext>
                </a:extLst>
              </p:cNvPr>
              <p:cNvSpPr/>
              <p:nvPr/>
            </p:nvSpPr>
            <p:spPr>
              <a:xfrm>
                <a:off x="824150" y="2557950"/>
                <a:ext cx="122375" cy="49495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19798" fill="none" extrusionOk="0">
                    <a:moveTo>
                      <a:pt x="4603" y="0"/>
                    </a:moveTo>
                    <a:lnTo>
                      <a:pt x="4895" y="2685"/>
                    </a:lnTo>
                    <a:lnTo>
                      <a:pt x="2648" y="11964"/>
                    </a:lnTo>
                    <a:lnTo>
                      <a:pt x="1287" y="16749"/>
                    </a:lnTo>
                    <a:lnTo>
                      <a:pt x="0" y="1979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145;p27">
                <a:extLst>
                  <a:ext uri="{FF2B5EF4-FFF2-40B4-BE49-F238E27FC236}">
                    <a16:creationId xmlns:a16="http://schemas.microsoft.com/office/drawing/2014/main" id="{358291B1-67A6-E9BD-5161-87B9D6D733F8}"/>
                  </a:ext>
                </a:extLst>
              </p:cNvPr>
              <p:cNvSpPr/>
              <p:nvPr/>
            </p:nvSpPr>
            <p:spPr>
              <a:xfrm>
                <a:off x="998425" y="2933250"/>
                <a:ext cx="25850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507" fill="none" extrusionOk="0">
                    <a:moveTo>
                      <a:pt x="1033" y="4506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146;p27">
                <a:extLst>
                  <a:ext uri="{FF2B5EF4-FFF2-40B4-BE49-F238E27FC236}">
                    <a16:creationId xmlns:a16="http://schemas.microsoft.com/office/drawing/2014/main" id="{556C8E3E-A144-A89C-D193-B3B77533541E}"/>
                  </a:ext>
                </a:extLst>
              </p:cNvPr>
              <p:cNvSpPr/>
              <p:nvPr/>
            </p:nvSpPr>
            <p:spPr>
              <a:xfrm>
                <a:off x="958650" y="2967250"/>
                <a:ext cx="474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3147" fill="none" extrusionOk="0">
                    <a:moveTo>
                      <a:pt x="1" y="3146"/>
                    </a:moveTo>
                    <a:lnTo>
                      <a:pt x="189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2147;p27">
                <a:extLst>
                  <a:ext uri="{FF2B5EF4-FFF2-40B4-BE49-F238E27FC236}">
                    <a16:creationId xmlns:a16="http://schemas.microsoft.com/office/drawing/2014/main" id="{CDF86890-A371-9F8D-34EA-38D78E56317D}"/>
                  </a:ext>
                </a:extLst>
              </p:cNvPr>
              <p:cNvSpPr/>
              <p:nvPr/>
            </p:nvSpPr>
            <p:spPr>
              <a:xfrm>
                <a:off x="1072525" y="2917450"/>
                <a:ext cx="51325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584" fill="none" extrusionOk="0">
                    <a:moveTo>
                      <a:pt x="2053" y="1"/>
                    </a:moveTo>
                    <a:lnTo>
                      <a:pt x="0" y="358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148;p27">
                <a:extLst>
                  <a:ext uri="{FF2B5EF4-FFF2-40B4-BE49-F238E27FC236}">
                    <a16:creationId xmlns:a16="http://schemas.microsoft.com/office/drawing/2014/main" id="{01BFDA19-2AAC-58C7-1EB3-3156D73E5FAC}"/>
                  </a:ext>
                </a:extLst>
              </p:cNvPr>
              <p:cNvSpPr/>
              <p:nvPr/>
            </p:nvSpPr>
            <p:spPr>
              <a:xfrm>
                <a:off x="1028800" y="2699150"/>
                <a:ext cx="106900" cy="226225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9049" fill="none" extrusionOk="0">
                    <a:moveTo>
                      <a:pt x="4275" y="0"/>
                    </a:moveTo>
                    <a:lnTo>
                      <a:pt x="875" y="328"/>
                    </a:lnTo>
                    <a:lnTo>
                      <a:pt x="0" y="904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149;p27">
                <a:extLst>
                  <a:ext uri="{FF2B5EF4-FFF2-40B4-BE49-F238E27FC236}">
                    <a16:creationId xmlns:a16="http://schemas.microsoft.com/office/drawing/2014/main" id="{05B37928-5B38-AB97-886B-37C5BFFC1F4C}"/>
                  </a:ext>
                </a:extLst>
              </p:cNvPr>
              <p:cNvSpPr/>
              <p:nvPr/>
            </p:nvSpPr>
            <p:spPr>
              <a:xfrm>
                <a:off x="1056425" y="2702175"/>
                <a:ext cx="47400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8637" fill="none" extrusionOk="0">
                    <a:moveTo>
                      <a:pt x="0" y="8636"/>
                    </a:moveTo>
                    <a:lnTo>
                      <a:pt x="189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150;p27">
                <a:extLst>
                  <a:ext uri="{FF2B5EF4-FFF2-40B4-BE49-F238E27FC236}">
                    <a16:creationId xmlns:a16="http://schemas.microsoft.com/office/drawing/2014/main" id="{4E7E0EB1-E771-FE62-8FCC-AE7A0FA89A4B}"/>
                  </a:ext>
                </a:extLst>
              </p:cNvPr>
              <p:cNvSpPr/>
              <p:nvPr/>
            </p:nvSpPr>
            <p:spPr>
              <a:xfrm>
                <a:off x="1119275" y="2697325"/>
                <a:ext cx="140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163" fill="none" extrusionOk="0">
                    <a:moveTo>
                      <a:pt x="1" y="8162"/>
                    </a:moveTo>
                    <a:lnTo>
                      <a:pt x="55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2151;p27">
                <a:extLst>
                  <a:ext uri="{FF2B5EF4-FFF2-40B4-BE49-F238E27FC236}">
                    <a16:creationId xmlns:a16="http://schemas.microsoft.com/office/drawing/2014/main" id="{6927F892-7A32-6DEB-FD07-1301052C4158}"/>
                  </a:ext>
                </a:extLst>
              </p:cNvPr>
              <p:cNvSpPr/>
              <p:nvPr/>
            </p:nvSpPr>
            <p:spPr>
              <a:xfrm>
                <a:off x="1129600" y="2746200"/>
                <a:ext cx="750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17" fill="none" extrusionOk="0">
                    <a:moveTo>
                      <a:pt x="3001" y="316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152;p27">
                <a:extLst>
                  <a:ext uri="{FF2B5EF4-FFF2-40B4-BE49-F238E27FC236}">
                    <a16:creationId xmlns:a16="http://schemas.microsoft.com/office/drawing/2014/main" id="{2358F4D3-120B-1547-910E-1856F0DF7143}"/>
                  </a:ext>
                </a:extLst>
              </p:cNvPr>
              <p:cNvSpPr/>
              <p:nvPr/>
            </p:nvSpPr>
            <p:spPr>
              <a:xfrm>
                <a:off x="1176675" y="2898025"/>
                <a:ext cx="51025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2940" fill="none" extrusionOk="0">
                    <a:moveTo>
                      <a:pt x="0" y="2940"/>
                    </a:moveTo>
                    <a:lnTo>
                      <a:pt x="204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153;p27">
                <a:extLst>
                  <a:ext uri="{FF2B5EF4-FFF2-40B4-BE49-F238E27FC236}">
                    <a16:creationId xmlns:a16="http://schemas.microsoft.com/office/drawing/2014/main" id="{205BEB27-88B1-DAFF-2DE9-7E59430D1A3E}"/>
                  </a:ext>
                </a:extLst>
              </p:cNvPr>
              <p:cNvSpPr/>
              <p:nvPr/>
            </p:nvSpPr>
            <p:spPr>
              <a:xfrm>
                <a:off x="1267750" y="2958150"/>
                <a:ext cx="53475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3790" fill="none" extrusionOk="0">
                    <a:moveTo>
                      <a:pt x="2138" y="0"/>
                    </a:moveTo>
                    <a:lnTo>
                      <a:pt x="1" y="379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154;p27">
                <a:extLst>
                  <a:ext uri="{FF2B5EF4-FFF2-40B4-BE49-F238E27FC236}">
                    <a16:creationId xmlns:a16="http://schemas.microsoft.com/office/drawing/2014/main" id="{054909B4-72CD-ACA0-2A3E-F9A08EDDDEC3}"/>
                  </a:ext>
                </a:extLst>
              </p:cNvPr>
              <p:cNvSpPr/>
              <p:nvPr/>
            </p:nvSpPr>
            <p:spPr>
              <a:xfrm>
                <a:off x="1302375" y="2989725"/>
                <a:ext cx="39800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2527" fill="none" extrusionOk="0">
                    <a:moveTo>
                      <a:pt x="1591" y="0"/>
                    </a:moveTo>
                    <a:lnTo>
                      <a:pt x="0" y="252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155;p27">
                <a:extLst>
                  <a:ext uri="{FF2B5EF4-FFF2-40B4-BE49-F238E27FC236}">
                    <a16:creationId xmlns:a16="http://schemas.microsoft.com/office/drawing/2014/main" id="{0F2414F3-9091-9CAB-6F89-4945C3C19F62}"/>
                  </a:ext>
                </a:extLst>
              </p:cNvPr>
              <p:cNvSpPr/>
              <p:nvPr/>
            </p:nvSpPr>
            <p:spPr>
              <a:xfrm>
                <a:off x="946500" y="2729800"/>
                <a:ext cx="795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1337" fill="none" extrusionOk="0">
                    <a:moveTo>
                      <a:pt x="1" y="1"/>
                    </a:moveTo>
                    <a:lnTo>
                      <a:pt x="3183" y="133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156;p27">
                <a:extLst>
                  <a:ext uri="{FF2B5EF4-FFF2-40B4-BE49-F238E27FC236}">
                    <a16:creationId xmlns:a16="http://schemas.microsoft.com/office/drawing/2014/main" id="{8013C92C-323E-F346-2BA5-C02171C91BBE}"/>
                  </a:ext>
                </a:extLst>
              </p:cNvPr>
              <p:cNvSpPr/>
              <p:nvPr/>
            </p:nvSpPr>
            <p:spPr>
              <a:xfrm>
                <a:off x="1816425" y="2506325"/>
                <a:ext cx="162475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6499" h="5127" fill="none" extrusionOk="0">
                    <a:moveTo>
                      <a:pt x="1" y="5126"/>
                    </a:moveTo>
                    <a:lnTo>
                      <a:pt x="390" y="1"/>
                    </a:lnTo>
                    <a:lnTo>
                      <a:pt x="6499" y="60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157;p27">
                <a:extLst>
                  <a:ext uri="{FF2B5EF4-FFF2-40B4-BE49-F238E27FC236}">
                    <a16:creationId xmlns:a16="http://schemas.microsoft.com/office/drawing/2014/main" id="{23A0DA43-BB35-9482-D062-9A51F2F7D387}"/>
                  </a:ext>
                </a:extLst>
              </p:cNvPr>
              <p:cNvSpPr/>
              <p:nvPr/>
            </p:nvSpPr>
            <p:spPr>
              <a:xfrm>
                <a:off x="1769375" y="2487800"/>
                <a:ext cx="1050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11685" fill="none" extrusionOk="0">
                    <a:moveTo>
                      <a:pt x="4203" y="1"/>
                    </a:moveTo>
                    <a:lnTo>
                      <a:pt x="3790" y="5867"/>
                    </a:lnTo>
                    <a:lnTo>
                      <a:pt x="2745" y="11685"/>
                    </a:lnTo>
                    <a:lnTo>
                      <a:pt x="0" y="1129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158;p27">
                <a:extLst>
                  <a:ext uri="{FF2B5EF4-FFF2-40B4-BE49-F238E27FC236}">
                    <a16:creationId xmlns:a16="http://schemas.microsoft.com/office/drawing/2014/main" id="{CEFE723A-74C6-F70F-7375-87B6559E63F4}"/>
                  </a:ext>
                </a:extLst>
              </p:cNvPr>
              <p:cNvSpPr/>
              <p:nvPr/>
            </p:nvSpPr>
            <p:spPr>
              <a:xfrm>
                <a:off x="1904800" y="2470500"/>
                <a:ext cx="335850" cy="131200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5248" fill="none" extrusionOk="0">
                    <a:moveTo>
                      <a:pt x="13433" y="5247"/>
                    </a:moveTo>
                    <a:lnTo>
                      <a:pt x="8041" y="3183"/>
                    </a:lnTo>
                    <a:lnTo>
                      <a:pt x="2964" y="2041"/>
                    </a:lnTo>
                    <a:lnTo>
                      <a:pt x="595" y="0"/>
                    </a:lnTo>
                    <a:lnTo>
                      <a:pt x="0" y="174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159;p27">
                <a:extLst>
                  <a:ext uri="{FF2B5EF4-FFF2-40B4-BE49-F238E27FC236}">
                    <a16:creationId xmlns:a16="http://schemas.microsoft.com/office/drawing/2014/main" id="{4AD09315-CEB4-4791-DAED-37E5B38BB2C6}"/>
                  </a:ext>
                </a:extLst>
              </p:cNvPr>
              <p:cNvSpPr/>
              <p:nvPr/>
            </p:nvSpPr>
            <p:spPr>
              <a:xfrm>
                <a:off x="2175650" y="2589525"/>
                <a:ext cx="33125" cy="865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63" fill="none" extrusionOk="0">
                    <a:moveTo>
                      <a:pt x="0" y="3462"/>
                    </a:moveTo>
                    <a:lnTo>
                      <a:pt x="132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160;p27">
                <a:extLst>
                  <a:ext uri="{FF2B5EF4-FFF2-40B4-BE49-F238E27FC236}">
                    <a16:creationId xmlns:a16="http://schemas.microsoft.com/office/drawing/2014/main" id="{36B88AA7-AEB5-DD9B-DDA4-F18538C29BE4}"/>
                  </a:ext>
                </a:extLst>
              </p:cNvPr>
              <p:cNvSpPr/>
              <p:nvPr/>
            </p:nvSpPr>
            <p:spPr>
              <a:xfrm>
                <a:off x="1878975" y="2742250"/>
                <a:ext cx="36167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33" fill="none" extrusionOk="0">
                    <a:moveTo>
                      <a:pt x="1" y="3632"/>
                    </a:moveTo>
                    <a:lnTo>
                      <a:pt x="718" y="353"/>
                    </a:lnTo>
                    <a:lnTo>
                      <a:pt x="3839" y="1"/>
                    </a:lnTo>
                    <a:lnTo>
                      <a:pt x="7434" y="729"/>
                    </a:lnTo>
                    <a:lnTo>
                      <a:pt x="14466" y="246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161;p27">
                <a:extLst>
                  <a:ext uri="{FF2B5EF4-FFF2-40B4-BE49-F238E27FC236}">
                    <a16:creationId xmlns:a16="http://schemas.microsoft.com/office/drawing/2014/main" id="{972CFDF8-F4F8-3B07-E124-A70AA7C636B6}"/>
                  </a:ext>
                </a:extLst>
              </p:cNvPr>
              <p:cNvSpPr/>
              <p:nvPr/>
            </p:nvSpPr>
            <p:spPr>
              <a:xfrm>
                <a:off x="1830400" y="2738300"/>
                <a:ext cx="410250" cy="94775"/>
              </a:xfrm>
              <a:custGeom>
                <a:avLst/>
                <a:gdLst/>
                <a:ahLst/>
                <a:cxnLst/>
                <a:rect l="l" t="t" r="r" b="b"/>
                <a:pathLst>
                  <a:path w="16410" h="3791" fill="none" extrusionOk="0">
                    <a:moveTo>
                      <a:pt x="16409" y="3790"/>
                    </a:moveTo>
                    <a:lnTo>
                      <a:pt x="14029" y="3547"/>
                    </a:lnTo>
                    <a:lnTo>
                      <a:pt x="5721" y="1276"/>
                    </a:ln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162;p27">
                <a:extLst>
                  <a:ext uri="{FF2B5EF4-FFF2-40B4-BE49-F238E27FC236}">
                    <a16:creationId xmlns:a16="http://schemas.microsoft.com/office/drawing/2014/main" id="{9D6EC132-0B48-0247-6B7F-2A8EA36B8BA3}"/>
                  </a:ext>
                </a:extLst>
              </p:cNvPr>
              <p:cNvSpPr/>
              <p:nvPr/>
            </p:nvSpPr>
            <p:spPr>
              <a:xfrm>
                <a:off x="1859250" y="2745600"/>
                <a:ext cx="5175" cy="37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495" fill="none" extrusionOk="0">
                    <a:moveTo>
                      <a:pt x="0" y="1494"/>
                    </a:moveTo>
                    <a:lnTo>
                      <a:pt x="207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163;p27">
                <a:extLst>
                  <a:ext uri="{FF2B5EF4-FFF2-40B4-BE49-F238E27FC236}">
                    <a16:creationId xmlns:a16="http://schemas.microsoft.com/office/drawing/2014/main" id="{9D93DDC0-EDD5-75D2-C6AD-EDF3C1E1B832}"/>
                  </a:ext>
                </a:extLst>
              </p:cNvPr>
              <p:cNvSpPr/>
              <p:nvPr/>
            </p:nvSpPr>
            <p:spPr>
              <a:xfrm>
                <a:off x="1660050" y="2633850"/>
                <a:ext cx="2666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430" fill="none" extrusionOk="0">
                    <a:moveTo>
                      <a:pt x="1" y="1968"/>
                    </a:moveTo>
                    <a:lnTo>
                      <a:pt x="4082" y="2430"/>
                    </a:lnTo>
                    <a:lnTo>
                      <a:pt x="10665" y="2430"/>
                    </a:lnTo>
                    <a:lnTo>
                      <a:pt x="1066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164;p27">
                <a:extLst>
                  <a:ext uri="{FF2B5EF4-FFF2-40B4-BE49-F238E27FC236}">
                    <a16:creationId xmlns:a16="http://schemas.microsoft.com/office/drawing/2014/main" id="{BD36F3E5-591B-B55F-BEDF-DCD76E66064A}"/>
                  </a:ext>
                </a:extLst>
              </p:cNvPr>
              <p:cNvSpPr/>
              <p:nvPr/>
            </p:nvSpPr>
            <p:spPr>
              <a:xfrm>
                <a:off x="1966125" y="2005625"/>
                <a:ext cx="90825" cy="99627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9851" fill="none" extrusionOk="0">
                    <a:moveTo>
                      <a:pt x="3159" y="1"/>
                    </a:moveTo>
                    <a:lnTo>
                      <a:pt x="3280" y="1992"/>
                    </a:lnTo>
                    <a:lnTo>
                      <a:pt x="3632" y="8272"/>
                    </a:lnTo>
                    <a:lnTo>
                      <a:pt x="3159" y="9511"/>
                    </a:lnTo>
                    <a:lnTo>
                      <a:pt x="2782" y="11454"/>
                    </a:lnTo>
                    <a:lnTo>
                      <a:pt x="2406" y="16081"/>
                    </a:lnTo>
                    <a:lnTo>
                      <a:pt x="1993" y="17138"/>
                    </a:lnTo>
                    <a:lnTo>
                      <a:pt x="511" y="20636"/>
                    </a:lnTo>
                    <a:lnTo>
                      <a:pt x="389" y="25154"/>
                    </a:lnTo>
                    <a:lnTo>
                      <a:pt x="292" y="30583"/>
                    </a:lnTo>
                    <a:lnTo>
                      <a:pt x="122" y="34130"/>
                    </a:lnTo>
                    <a:lnTo>
                      <a:pt x="1" y="3985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165;p27">
                <a:extLst>
                  <a:ext uri="{FF2B5EF4-FFF2-40B4-BE49-F238E27FC236}">
                    <a16:creationId xmlns:a16="http://schemas.microsoft.com/office/drawing/2014/main" id="{9348D8B3-C6D4-995F-B67F-D0C73B378A70}"/>
                  </a:ext>
                </a:extLst>
              </p:cNvPr>
              <p:cNvSpPr/>
              <p:nvPr/>
            </p:nvSpPr>
            <p:spPr>
              <a:xfrm>
                <a:off x="1974925" y="2673025"/>
                <a:ext cx="105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78" fill="none" extrusionOk="0">
                    <a:moveTo>
                      <a:pt x="4203" y="377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166;p27">
                <a:extLst>
                  <a:ext uri="{FF2B5EF4-FFF2-40B4-BE49-F238E27FC236}">
                    <a16:creationId xmlns:a16="http://schemas.microsoft.com/office/drawing/2014/main" id="{A4832774-C05A-9042-6106-DBDB5540BE2F}"/>
                  </a:ext>
                </a:extLst>
              </p:cNvPr>
              <p:cNvSpPr/>
              <p:nvPr/>
            </p:nvSpPr>
            <p:spPr>
              <a:xfrm>
                <a:off x="2116125" y="2712500"/>
                <a:ext cx="1245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442" fill="none" extrusionOk="0">
                    <a:moveTo>
                      <a:pt x="4980" y="1543"/>
                    </a:moveTo>
                    <a:lnTo>
                      <a:pt x="1264" y="0"/>
                    </a:lnTo>
                    <a:lnTo>
                      <a:pt x="1" y="24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167;p27">
                <a:extLst>
                  <a:ext uri="{FF2B5EF4-FFF2-40B4-BE49-F238E27FC236}">
                    <a16:creationId xmlns:a16="http://schemas.microsoft.com/office/drawing/2014/main" id="{BDA61A00-3F7F-AC97-FB2E-1FF95DFE7DD1}"/>
                  </a:ext>
                </a:extLst>
              </p:cNvPr>
              <p:cNvSpPr/>
              <p:nvPr/>
            </p:nvSpPr>
            <p:spPr>
              <a:xfrm>
                <a:off x="1926650" y="2694575"/>
                <a:ext cx="480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2127" fill="none" extrusionOk="0">
                    <a:moveTo>
                      <a:pt x="1" y="2126"/>
                    </a:moveTo>
                    <a:lnTo>
                      <a:pt x="1" y="1"/>
                    </a:lnTo>
                    <a:lnTo>
                      <a:pt x="1920" y="23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168;p27">
                <a:extLst>
                  <a:ext uri="{FF2B5EF4-FFF2-40B4-BE49-F238E27FC236}">
                    <a16:creationId xmlns:a16="http://schemas.microsoft.com/office/drawing/2014/main" id="{CC97972A-46E1-ABF6-50C1-585A3C785F85}"/>
                  </a:ext>
                </a:extLst>
              </p:cNvPr>
              <p:cNvSpPr/>
              <p:nvPr/>
            </p:nvSpPr>
            <p:spPr>
              <a:xfrm>
                <a:off x="1762075" y="2633850"/>
                <a:ext cx="8110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2430" fill="none" extrusionOk="0">
                    <a:moveTo>
                      <a:pt x="1" y="2430"/>
                    </a:moveTo>
                    <a:lnTo>
                      <a:pt x="3244" y="1"/>
                    </a:lnTo>
                    <a:lnTo>
                      <a:pt x="2989" y="243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169;p27">
                <a:extLst>
                  <a:ext uri="{FF2B5EF4-FFF2-40B4-BE49-F238E27FC236}">
                    <a16:creationId xmlns:a16="http://schemas.microsoft.com/office/drawing/2014/main" id="{B39EBD21-2EA8-9C56-C06E-5F3B2A5E3F28}"/>
                  </a:ext>
                </a:extLst>
              </p:cNvPr>
              <p:cNvSpPr/>
              <p:nvPr/>
            </p:nvSpPr>
            <p:spPr>
              <a:xfrm>
                <a:off x="1937275" y="2463825"/>
                <a:ext cx="66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" fill="none" extrusionOk="0">
                    <a:moveTo>
                      <a:pt x="1" y="0"/>
                    </a:moveTo>
                    <a:lnTo>
                      <a:pt x="264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170;p27">
                <a:extLst>
                  <a:ext uri="{FF2B5EF4-FFF2-40B4-BE49-F238E27FC236}">
                    <a16:creationId xmlns:a16="http://schemas.microsoft.com/office/drawing/2014/main" id="{174444AF-2602-06D3-C96A-0296E93B771B}"/>
                  </a:ext>
                </a:extLst>
              </p:cNvPr>
              <p:cNvSpPr/>
              <p:nvPr/>
            </p:nvSpPr>
            <p:spPr>
              <a:xfrm>
                <a:off x="2000450" y="2470500"/>
                <a:ext cx="10962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1276" fill="none" extrusionOk="0">
                    <a:moveTo>
                      <a:pt x="0" y="0"/>
                    </a:moveTo>
                    <a:lnTo>
                      <a:pt x="4385" y="127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171;p27">
                <a:extLst>
                  <a:ext uri="{FF2B5EF4-FFF2-40B4-BE49-F238E27FC236}">
                    <a16:creationId xmlns:a16="http://schemas.microsoft.com/office/drawing/2014/main" id="{F2CA0FD1-BC68-8C65-4452-45D4D50AF559}"/>
                  </a:ext>
                </a:extLst>
              </p:cNvPr>
              <p:cNvSpPr/>
              <p:nvPr/>
            </p:nvSpPr>
            <p:spPr>
              <a:xfrm>
                <a:off x="2114300" y="2477775"/>
                <a:ext cx="495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90" fill="none" extrusionOk="0">
                    <a:moveTo>
                      <a:pt x="1" y="1"/>
                    </a:moveTo>
                    <a:lnTo>
                      <a:pt x="1981" y="39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172;p27">
                <a:extLst>
                  <a:ext uri="{FF2B5EF4-FFF2-40B4-BE49-F238E27FC236}">
                    <a16:creationId xmlns:a16="http://schemas.microsoft.com/office/drawing/2014/main" id="{BF9CC3DD-44A2-0391-1955-648ABF2641E1}"/>
                  </a:ext>
                </a:extLst>
              </p:cNvPr>
              <p:cNvSpPr/>
              <p:nvPr/>
            </p:nvSpPr>
            <p:spPr>
              <a:xfrm>
                <a:off x="2148625" y="2442575"/>
                <a:ext cx="7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604" fill="none" extrusionOk="0">
                    <a:moveTo>
                      <a:pt x="304" y="0"/>
                    </a:moveTo>
                    <a:lnTo>
                      <a:pt x="0" y="160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173;p27">
                <a:extLst>
                  <a:ext uri="{FF2B5EF4-FFF2-40B4-BE49-F238E27FC236}">
                    <a16:creationId xmlns:a16="http://schemas.microsoft.com/office/drawing/2014/main" id="{2A3458FF-56F9-871B-9581-1B7FD23E7E23}"/>
                  </a:ext>
                </a:extLst>
              </p:cNvPr>
              <p:cNvSpPr/>
              <p:nvPr/>
            </p:nvSpPr>
            <p:spPr>
              <a:xfrm>
                <a:off x="2127375" y="2397925"/>
                <a:ext cx="11327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851" fill="none" extrusionOk="0">
                    <a:moveTo>
                      <a:pt x="4530" y="851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174;p27">
                <a:extLst>
                  <a:ext uri="{FF2B5EF4-FFF2-40B4-BE49-F238E27FC236}">
                    <a16:creationId xmlns:a16="http://schemas.microsoft.com/office/drawing/2014/main" id="{415A5C94-7E78-7320-BCF4-CB858E79C1C1}"/>
                  </a:ext>
                </a:extLst>
              </p:cNvPr>
              <p:cNvSpPr/>
              <p:nvPr/>
            </p:nvSpPr>
            <p:spPr>
              <a:xfrm>
                <a:off x="1853175" y="2356025"/>
                <a:ext cx="384425" cy="102950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4118" fill="none" extrusionOk="0">
                    <a:moveTo>
                      <a:pt x="15377" y="4118"/>
                    </a:moveTo>
                    <a:lnTo>
                      <a:pt x="9486" y="2964"/>
                    </a:lnTo>
                    <a:lnTo>
                      <a:pt x="3584" y="1397"/>
                    </a:ln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175;p27">
                <a:extLst>
                  <a:ext uri="{FF2B5EF4-FFF2-40B4-BE49-F238E27FC236}">
                    <a16:creationId xmlns:a16="http://schemas.microsoft.com/office/drawing/2014/main" id="{744CB84C-675F-B559-FD38-FE446889AB01}"/>
                  </a:ext>
                </a:extLst>
              </p:cNvPr>
              <p:cNvSpPr/>
              <p:nvPr/>
            </p:nvSpPr>
            <p:spPr>
              <a:xfrm>
                <a:off x="2097000" y="2108550"/>
                <a:ext cx="1463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633" fill="none" extrusionOk="0">
                    <a:moveTo>
                      <a:pt x="5855" y="632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176;p27">
                <a:extLst>
                  <a:ext uri="{FF2B5EF4-FFF2-40B4-BE49-F238E27FC236}">
                    <a16:creationId xmlns:a16="http://schemas.microsoft.com/office/drawing/2014/main" id="{B6F947EF-8E19-A615-358F-3FF9EC741C8B}"/>
                  </a:ext>
                </a:extLst>
              </p:cNvPr>
              <p:cNvSpPr/>
              <p:nvPr/>
            </p:nvSpPr>
            <p:spPr>
              <a:xfrm>
                <a:off x="2159850" y="2117050"/>
                <a:ext cx="1795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88" fill="none" extrusionOk="0">
                    <a:moveTo>
                      <a:pt x="1" y="3888"/>
                    </a:moveTo>
                    <a:lnTo>
                      <a:pt x="717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177;p27">
                <a:extLst>
                  <a:ext uri="{FF2B5EF4-FFF2-40B4-BE49-F238E27FC236}">
                    <a16:creationId xmlns:a16="http://schemas.microsoft.com/office/drawing/2014/main" id="{3A7B3F4D-0DE1-D4A9-9672-ADA2FB0E6AFD}"/>
                  </a:ext>
                </a:extLst>
              </p:cNvPr>
              <p:cNvSpPr/>
              <p:nvPr/>
            </p:nvSpPr>
            <p:spPr>
              <a:xfrm>
                <a:off x="2041425" y="2149550"/>
                <a:ext cx="88400" cy="73087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9235" fill="none" extrusionOk="0">
                    <a:moveTo>
                      <a:pt x="3183" y="1"/>
                    </a:moveTo>
                    <a:lnTo>
                      <a:pt x="1774" y="7604"/>
                    </a:lnTo>
                    <a:lnTo>
                      <a:pt x="3535" y="9413"/>
                    </a:lnTo>
                    <a:lnTo>
                      <a:pt x="1543" y="21316"/>
                    </a:lnTo>
                    <a:lnTo>
                      <a:pt x="1" y="2923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178;p27">
                <a:extLst>
                  <a:ext uri="{FF2B5EF4-FFF2-40B4-BE49-F238E27FC236}">
                    <a16:creationId xmlns:a16="http://schemas.microsoft.com/office/drawing/2014/main" id="{4F72862F-42A8-7ABB-381E-1F2F51DD243F}"/>
                  </a:ext>
                </a:extLst>
              </p:cNvPr>
              <p:cNvSpPr/>
              <p:nvPr/>
            </p:nvSpPr>
            <p:spPr>
              <a:xfrm>
                <a:off x="1790625" y="2086100"/>
                <a:ext cx="259025" cy="43392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17357" fill="none" extrusionOk="0">
                    <a:moveTo>
                      <a:pt x="10361" y="0"/>
                    </a:moveTo>
                    <a:lnTo>
                      <a:pt x="5247" y="0"/>
                    </a:lnTo>
                    <a:lnTo>
                      <a:pt x="4774" y="4166"/>
                    </a:lnTo>
                    <a:lnTo>
                      <a:pt x="3984" y="7117"/>
                    </a:lnTo>
                    <a:lnTo>
                      <a:pt x="2770" y="9644"/>
                    </a:lnTo>
                    <a:lnTo>
                      <a:pt x="1701" y="13336"/>
                    </a:lnTo>
                    <a:lnTo>
                      <a:pt x="1252" y="15376"/>
                    </a:lnTo>
                    <a:lnTo>
                      <a:pt x="1" y="1735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179;p27">
                <a:extLst>
                  <a:ext uri="{FF2B5EF4-FFF2-40B4-BE49-F238E27FC236}">
                    <a16:creationId xmlns:a16="http://schemas.microsoft.com/office/drawing/2014/main" id="{7CD3ADD5-C5D8-794A-5198-A4DAFFC80D2E}"/>
                  </a:ext>
                </a:extLst>
              </p:cNvPr>
              <p:cNvSpPr/>
              <p:nvPr/>
            </p:nvSpPr>
            <p:spPr>
              <a:xfrm>
                <a:off x="1704700" y="2470500"/>
                <a:ext cx="3645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3317" fill="none" extrusionOk="0">
                    <a:moveTo>
                      <a:pt x="0" y="3316"/>
                    </a:moveTo>
                    <a:lnTo>
                      <a:pt x="1458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180;p27">
                <a:extLst>
                  <a:ext uri="{FF2B5EF4-FFF2-40B4-BE49-F238E27FC236}">
                    <a16:creationId xmlns:a16="http://schemas.microsoft.com/office/drawing/2014/main" id="{05689455-F177-0763-96E1-B299F1B933F8}"/>
                  </a:ext>
                </a:extLst>
              </p:cNvPr>
              <p:cNvSpPr/>
              <p:nvPr/>
            </p:nvSpPr>
            <p:spPr>
              <a:xfrm>
                <a:off x="1613300" y="2470500"/>
                <a:ext cx="30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" fill="none" extrusionOk="0">
                    <a:moveTo>
                      <a:pt x="1" y="0"/>
                    </a:moveTo>
                    <a:lnTo>
                      <a:pt x="8345" y="0"/>
                    </a:lnTo>
                    <a:lnTo>
                      <a:pt x="12255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181;p27">
                <a:extLst>
                  <a:ext uri="{FF2B5EF4-FFF2-40B4-BE49-F238E27FC236}">
                    <a16:creationId xmlns:a16="http://schemas.microsoft.com/office/drawing/2014/main" id="{152FEFAE-F871-3A54-F75D-468E2B59D32E}"/>
                  </a:ext>
                </a:extLst>
              </p:cNvPr>
              <p:cNvSpPr/>
              <p:nvPr/>
            </p:nvSpPr>
            <p:spPr>
              <a:xfrm>
                <a:off x="1833125" y="2419475"/>
                <a:ext cx="62275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042" fill="none" extrusionOk="0">
                    <a:moveTo>
                      <a:pt x="1" y="1"/>
                    </a:moveTo>
                    <a:lnTo>
                      <a:pt x="1920" y="620"/>
                    </a:lnTo>
                    <a:lnTo>
                      <a:pt x="2491" y="204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182;p27">
                <a:extLst>
                  <a:ext uri="{FF2B5EF4-FFF2-40B4-BE49-F238E27FC236}">
                    <a16:creationId xmlns:a16="http://schemas.microsoft.com/office/drawing/2014/main" id="{0D1C6123-081F-F5A0-5040-90C9472FE6C9}"/>
                  </a:ext>
                </a:extLst>
              </p:cNvPr>
              <p:cNvSpPr/>
              <p:nvPr/>
            </p:nvSpPr>
            <p:spPr>
              <a:xfrm>
                <a:off x="1926650" y="2288925"/>
                <a:ext cx="76850" cy="1700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6802" fill="none" extrusionOk="0">
                    <a:moveTo>
                      <a:pt x="948" y="6802"/>
                    </a:moveTo>
                    <a:lnTo>
                      <a:pt x="1" y="5065"/>
                    </a:lnTo>
                    <a:lnTo>
                      <a:pt x="3074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183;p27">
                <a:extLst>
                  <a:ext uri="{FF2B5EF4-FFF2-40B4-BE49-F238E27FC236}">
                    <a16:creationId xmlns:a16="http://schemas.microsoft.com/office/drawing/2014/main" id="{CF8FD8D6-30F9-F44B-E12E-21895B5CA01B}"/>
                  </a:ext>
                </a:extLst>
              </p:cNvPr>
              <p:cNvSpPr/>
              <p:nvPr/>
            </p:nvSpPr>
            <p:spPr>
              <a:xfrm>
                <a:off x="1881100" y="2415550"/>
                <a:ext cx="45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778" fill="none" extrusionOk="0">
                    <a:moveTo>
                      <a:pt x="1" y="777"/>
                    </a:moveTo>
                    <a:lnTo>
                      <a:pt x="1823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184;p27">
                <a:extLst>
                  <a:ext uri="{FF2B5EF4-FFF2-40B4-BE49-F238E27FC236}">
                    <a16:creationId xmlns:a16="http://schemas.microsoft.com/office/drawing/2014/main" id="{1939237E-29CF-F6D5-8D6A-D561A7A875A7}"/>
                  </a:ext>
                </a:extLst>
              </p:cNvPr>
              <p:cNvSpPr/>
              <p:nvPr/>
            </p:nvSpPr>
            <p:spPr>
              <a:xfrm>
                <a:off x="1926650" y="2312900"/>
                <a:ext cx="1947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868" fill="none" extrusionOk="0">
                    <a:moveTo>
                      <a:pt x="1" y="2867"/>
                    </a:moveTo>
                    <a:lnTo>
                      <a:pt x="778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185;p27">
                <a:extLst>
                  <a:ext uri="{FF2B5EF4-FFF2-40B4-BE49-F238E27FC236}">
                    <a16:creationId xmlns:a16="http://schemas.microsoft.com/office/drawing/2014/main" id="{1A01F13D-04E2-000B-A3C3-862F981682A2}"/>
                  </a:ext>
                </a:extLst>
              </p:cNvPr>
              <p:cNvSpPr/>
              <p:nvPr/>
            </p:nvSpPr>
            <p:spPr>
              <a:xfrm>
                <a:off x="1585975" y="2250975"/>
                <a:ext cx="303675" cy="191625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7665" fill="none" extrusionOk="0">
                    <a:moveTo>
                      <a:pt x="12146" y="3486"/>
                    </a:moveTo>
                    <a:lnTo>
                      <a:pt x="2430" y="0"/>
                    </a:lnTo>
                    <a:lnTo>
                      <a:pt x="0" y="766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186;p27">
                <a:extLst>
                  <a:ext uri="{FF2B5EF4-FFF2-40B4-BE49-F238E27FC236}">
                    <a16:creationId xmlns:a16="http://schemas.microsoft.com/office/drawing/2014/main" id="{400F92BE-2B44-9ABC-57E8-4E5C25A913ED}"/>
                  </a:ext>
                </a:extLst>
              </p:cNvPr>
              <p:cNvSpPr/>
              <p:nvPr/>
            </p:nvSpPr>
            <p:spPr>
              <a:xfrm>
                <a:off x="1593575" y="2419175"/>
                <a:ext cx="11842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1179" fill="none" extrusionOk="0">
                    <a:moveTo>
                      <a:pt x="4737" y="1179"/>
                    </a:moveTo>
                    <a:lnTo>
                      <a:pt x="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187;p27">
                <a:extLst>
                  <a:ext uri="{FF2B5EF4-FFF2-40B4-BE49-F238E27FC236}">
                    <a16:creationId xmlns:a16="http://schemas.microsoft.com/office/drawing/2014/main" id="{8A53BC91-D3FC-DB5A-CEC7-BA4160B1EDF4}"/>
                  </a:ext>
                </a:extLst>
              </p:cNvPr>
              <p:cNvSpPr/>
              <p:nvPr/>
            </p:nvSpPr>
            <p:spPr>
              <a:xfrm>
                <a:off x="1603275" y="2387900"/>
                <a:ext cx="137875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1556" fill="none" extrusionOk="0">
                    <a:moveTo>
                      <a:pt x="5515" y="1555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188;p27">
                <a:extLst>
                  <a:ext uri="{FF2B5EF4-FFF2-40B4-BE49-F238E27FC236}">
                    <a16:creationId xmlns:a16="http://schemas.microsoft.com/office/drawing/2014/main" id="{65375C22-D997-55AD-F3AD-A8ABBC9F7BD4}"/>
                  </a:ext>
                </a:extLst>
              </p:cNvPr>
              <p:cNvSpPr/>
              <p:nvPr/>
            </p:nvSpPr>
            <p:spPr>
              <a:xfrm>
                <a:off x="1503675" y="2285875"/>
                <a:ext cx="246300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9852" h="2807" fill="none" extrusionOk="0">
                    <a:moveTo>
                      <a:pt x="9851" y="2807"/>
                    </a:moveTo>
                    <a:lnTo>
                      <a:pt x="4835" y="1373"/>
                    </a:ln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2189;p27">
                <a:extLst>
                  <a:ext uri="{FF2B5EF4-FFF2-40B4-BE49-F238E27FC236}">
                    <a16:creationId xmlns:a16="http://schemas.microsoft.com/office/drawing/2014/main" id="{095E7850-5DB7-36A9-42EB-6536E7E87C0A}"/>
                  </a:ext>
                </a:extLst>
              </p:cNvPr>
              <p:cNvSpPr/>
              <p:nvPr/>
            </p:nvSpPr>
            <p:spPr>
              <a:xfrm>
                <a:off x="1726850" y="2143775"/>
                <a:ext cx="147600" cy="293350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11734" fill="none" extrusionOk="0">
                    <a:moveTo>
                      <a:pt x="1" y="11733"/>
                    </a:moveTo>
                    <a:lnTo>
                      <a:pt x="438" y="10179"/>
                    </a:lnTo>
                    <a:lnTo>
                      <a:pt x="3803" y="219"/>
                    </a:lnTo>
                    <a:lnTo>
                      <a:pt x="4531" y="1"/>
                    </a:lnTo>
                    <a:lnTo>
                      <a:pt x="5904" y="461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2190;p27">
                <a:extLst>
                  <a:ext uri="{FF2B5EF4-FFF2-40B4-BE49-F238E27FC236}">
                    <a16:creationId xmlns:a16="http://schemas.microsoft.com/office/drawing/2014/main" id="{4CC5D4D5-D764-7C89-EA6B-BD0A2D0B0735}"/>
                  </a:ext>
                </a:extLst>
              </p:cNvPr>
              <p:cNvSpPr/>
              <p:nvPr/>
            </p:nvSpPr>
            <p:spPr>
              <a:xfrm>
                <a:off x="1138700" y="1991650"/>
                <a:ext cx="883025" cy="289700"/>
              </a:xfrm>
              <a:custGeom>
                <a:avLst/>
                <a:gdLst/>
                <a:ahLst/>
                <a:cxnLst/>
                <a:rect l="l" t="t" r="r" b="b"/>
                <a:pathLst>
                  <a:path w="35321" h="11588" fill="none" extrusionOk="0">
                    <a:moveTo>
                      <a:pt x="35320" y="11588"/>
                    </a:moveTo>
                    <a:lnTo>
                      <a:pt x="30061" y="10895"/>
                    </a:lnTo>
                    <a:lnTo>
                      <a:pt x="26175" y="9681"/>
                    </a:lnTo>
                    <a:lnTo>
                      <a:pt x="20321" y="9122"/>
                    </a:lnTo>
                    <a:lnTo>
                      <a:pt x="13264" y="7033"/>
                    </a:lnTo>
                    <a:lnTo>
                      <a:pt x="8855" y="4300"/>
                    </a:ln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191;p27">
                <a:extLst>
                  <a:ext uri="{FF2B5EF4-FFF2-40B4-BE49-F238E27FC236}">
                    <a16:creationId xmlns:a16="http://schemas.microsoft.com/office/drawing/2014/main" id="{D35DB6DC-6DB7-35C1-BDFF-16719B2047C1}"/>
                  </a:ext>
                </a:extLst>
              </p:cNvPr>
              <p:cNvSpPr/>
              <p:nvPr/>
            </p:nvSpPr>
            <p:spPr>
              <a:xfrm>
                <a:off x="1112300" y="2020800"/>
                <a:ext cx="868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1896" fill="none" extrusionOk="0">
                    <a:moveTo>
                      <a:pt x="0" y="1896"/>
                    </a:moveTo>
                    <a:lnTo>
                      <a:pt x="2684" y="1021"/>
                    </a:lnTo>
                    <a:lnTo>
                      <a:pt x="347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192;p27">
                <a:extLst>
                  <a:ext uri="{FF2B5EF4-FFF2-40B4-BE49-F238E27FC236}">
                    <a16:creationId xmlns:a16="http://schemas.microsoft.com/office/drawing/2014/main" id="{8B5BDBFA-8C5E-10CC-F19A-D9F915D94E0B}"/>
                  </a:ext>
                </a:extLst>
              </p:cNvPr>
              <p:cNvSpPr/>
              <p:nvPr/>
            </p:nvSpPr>
            <p:spPr>
              <a:xfrm>
                <a:off x="1210075" y="1973750"/>
                <a:ext cx="36450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114" fill="none" extrusionOk="0">
                    <a:moveTo>
                      <a:pt x="1458" y="0"/>
                    </a:moveTo>
                    <a:lnTo>
                      <a:pt x="0" y="211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2193;p27">
                <a:extLst>
                  <a:ext uri="{FF2B5EF4-FFF2-40B4-BE49-F238E27FC236}">
                    <a16:creationId xmlns:a16="http://schemas.microsoft.com/office/drawing/2014/main" id="{497CCCC5-2860-AA6C-55E8-2282CCEBC5E1}"/>
                  </a:ext>
                </a:extLst>
              </p:cNvPr>
              <p:cNvSpPr/>
              <p:nvPr/>
            </p:nvSpPr>
            <p:spPr>
              <a:xfrm>
                <a:off x="1129600" y="2002275"/>
                <a:ext cx="1816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823" fill="none" extrusionOk="0">
                    <a:moveTo>
                      <a:pt x="1" y="4823"/>
                    </a:moveTo>
                    <a:lnTo>
                      <a:pt x="1215" y="3875"/>
                    </a:lnTo>
                    <a:lnTo>
                      <a:pt x="3766" y="1228"/>
                    </a:lnTo>
                    <a:lnTo>
                      <a:pt x="726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194;p27">
                <a:extLst>
                  <a:ext uri="{FF2B5EF4-FFF2-40B4-BE49-F238E27FC236}">
                    <a16:creationId xmlns:a16="http://schemas.microsoft.com/office/drawing/2014/main" id="{621A8220-6BC5-26C8-300F-AB973ED71FBC}"/>
                  </a:ext>
                </a:extLst>
              </p:cNvPr>
              <p:cNvSpPr/>
              <p:nvPr/>
            </p:nvSpPr>
            <p:spPr>
              <a:xfrm>
                <a:off x="1179400" y="2046325"/>
                <a:ext cx="102650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296" fill="none" extrusionOk="0">
                    <a:moveTo>
                      <a:pt x="0" y="0"/>
                    </a:moveTo>
                    <a:lnTo>
                      <a:pt x="790" y="559"/>
                    </a:lnTo>
                    <a:lnTo>
                      <a:pt x="4106" y="229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195;p27">
                <a:extLst>
                  <a:ext uri="{FF2B5EF4-FFF2-40B4-BE49-F238E27FC236}">
                    <a16:creationId xmlns:a16="http://schemas.microsoft.com/office/drawing/2014/main" id="{1BB691A6-3680-E61F-950B-87409C0C4C62}"/>
                  </a:ext>
                </a:extLst>
              </p:cNvPr>
              <p:cNvSpPr/>
              <p:nvPr/>
            </p:nvSpPr>
            <p:spPr>
              <a:xfrm>
                <a:off x="1155400" y="2102475"/>
                <a:ext cx="1193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1653" fill="none" extrusionOk="0">
                    <a:moveTo>
                      <a:pt x="1" y="1"/>
                    </a:moveTo>
                    <a:lnTo>
                      <a:pt x="4774" y="165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2196;p27">
                <a:extLst>
                  <a:ext uri="{FF2B5EF4-FFF2-40B4-BE49-F238E27FC236}">
                    <a16:creationId xmlns:a16="http://schemas.microsoft.com/office/drawing/2014/main" id="{43912889-E616-737C-B3A2-7DBDBB1264F4}"/>
                  </a:ext>
                </a:extLst>
              </p:cNvPr>
              <p:cNvSpPr/>
              <p:nvPr/>
            </p:nvSpPr>
            <p:spPr>
              <a:xfrm>
                <a:off x="1168775" y="2234875"/>
                <a:ext cx="993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754" fill="none" extrusionOk="0">
                    <a:moveTo>
                      <a:pt x="0" y="753"/>
                    </a:moveTo>
                    <a:lnTo>
                      <a:pt x="3972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2197;p27">
                <a:extLst>
                  <a:ext uri="{FF2B5EF4-FFF2-40B4-BE49-F238E27FC236}">
                    <a16:creationId xmlns:a16="http://schemas.microsoft.com/office/drawing/2014/main" id="{0B73ADCC-9093-F6E7-829F-310E3311AE57}"/>
                  </a:ext>
                </a:extLst>
              </p:cNvPr>
              <p:cNvSpPr/>
              <p:nvPr/>
            </p:nvSpPr>
            <p:spPr>
              <a:xfrm>
                <a:off x="1146000" y="2153200"/>
                <a:ext cx="280275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2661" fill="none" extrusionOk="0">
                    <a:moveTo>
                      <a:pt x="0" y="1227"/>
                    </a:moveTo>
                    <a:lnTo>
                      <a:pt x="3778" y="0"/>
                    </a:lnTo>
                    <a:lnTo>
                      <a:pt x="11211" y="266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2198;p27">
                <a:extLst>
                  <a:ext uri="{FF2B5EF4-FFF2-40B4-BE49-F238E27FC236}">
                    <a16:creationId xmlns:a16="http://schemas.microsoft.com/office/drawing/2014/main" id="{E64B15F1-BC1D-68AD-E830-37ADABE3EA1E}"/>
                  </a:ext>
                </a:extLst>
              </p:cNvPr>
              <p:cNvSpPr/>
              <p:nvPr/>
            </p:nvSpPr>
            <p:spPr>
              <a:xfrm>
                <a:off x="1326975" y="2176275"/>
                <a:ext cx="221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3511" fill="none" extrusionOk="0">
                    <a:moveTo>
                      <a:pt x="0" y="3510"/>
                    </a:moveTo>
                    <a:lnTo>
                      <a:pt x="887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2199;p27">
                <a:extLst>
                  <a:ext uri="{FF2B5EF4-FFF2-40B4-BE49-F238E27FC236}">
                    <a16:creationId xmlns:a16="http://schemas.microsoft.com/office/drawing/2014/main" id="{4462C6CF-F331-162D-2F7C-E2063CDBE8D0}"/>
                  </a:ext>
                </a:extLst>
              </p:cNvPr>
              <p:cNvSpPr/>
              <p:nvPr/>
            </p:nvSpPr>
            <p:spPr>
              <a:xfrm>
                <a:off x="1326975" y="2157150"/>
                <a:ext cx="109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094" fill="none" extrusionOk="0">
                    <a:moveTo>
                      <a:pt x="0" y="1093"/>
                    </a:moveTo>
                    <a:lnTo>
                      <a:pt x="437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2200;p27">
                <a:extLst>
                  <a:ext uri="{FF2B5EF4-FFF2-40B4-BE49-F238E27FC236}">
                    <a16:creationId xmlns:a16="http://schemas.microsoft.com/office/drawing/2014/main" id="{DC179814-41E2-B5DB-535C-03E6C7847E60}"/>
                  </a:ext>
                </a:extLst>
              </p:cNvPr>
              <p:cNvSpPr/>
              <p:nvPr/>
            </p:nvSpPr>
            <p:spPr>
              <a:xfrm>
                <a:off x="1285975" y="2093375"/>
                <a:ext cx="245375" cy="294550"/>
              </a:xfrm>
              <a:custGeom>
                <a:avLst/>
                <a:gdLst/>
                <a:ahLst/>
                <a:cxnLst/>
                <a:rect l="l" t="t" r="r" b="b"/>
                <a:pathLst>
                  <a:path w="9815" h="11782" fill="none" extrusionOk="0">
                    <a:moveTo>
                      <a:pt x="1" y="11782"/>
                    </a:moveTo>
                    <a:lnTo>
                      <a:pt x="1264" y="9790"/>
                    </a:lnTo>
                    <a:lnTo>
                      <a:pt x="6790" y="3523"/>
                    </a:lnTo>
                    <a:lnTo>
                      <a:pt x="981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2201;p27">
                <a:extLst>
                  <a:ext uri="{FF2B5EF4-FFF2-40B4-BE49-F238E27FC236}">
                    <a16:creationId xmlns:a16="http://schemas.microsoft.com/office/drawing/2014/main" id="{4A0CF51C-FE97-89B0-000D-872147A26EAA}"/>
                  </a:ext>
                </a:extLst>
              </p:cNvPr>
              <p:cNvSpPr/>
              <p:nvPr/>
            </p:nvSpPr>
            <p:spPr>
              <a:xfrm>
                <a:off x="1385575" y="2189325"/>
                <a:ext cx="62875" cy="25932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0373" fill="none" extrusionOk="0">
                    <a:moveTo>
                      <a:pt x="0" y="10373"/>
                    </a:moveTo>
                    <a:lnTo>
                      <a:pt x="535" y="5515"/>
                    </a:lnTo>
                    <a:lnTo>
                      <a:pt x="1944" y="1737"/>
                    </a:lnTo>
                    <a:lnTo>
                      <a:pt x="251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2202;p27">
                <a:extLst>
                  <a:ext uri="{FF2B5EF4-FFF2-40B4-BE49-F238E27FC236}">
                    <a16:creationId xmlns:a16="http://schemas.microsoft.com/office/drawing/2014/main" id="{13E734DA-46E5-52F2-E9AE-FE551480E5D7}"/>
                  </a:ext>
                </a:extLst>
              </p:cNvPr>
              <p:cNvSpPr/>
              <p:nvPr/>
            </p:nvSpPr>
            <p:spPr>
              <a:xfrm>
                <a:off x="1376150" y="2371825"/>
                <a:ext cx="1702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14" fill="none" extrusionOk="0">
                    <a:moveTo>
                      <a:pt x="681" y="0"/>
                    </a:moveTo>
                    <a:lnTo>
                      <a:pt x="1" y="0"/>
                    </a:lnTo>
                    <a:lnTo>
                      <a:pt x="1" y="81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2203;p27">
                <a:extLst>
                  <a:ext uri="{FF2B5EF4-FFF2-40B4-BE49-F238E27FC236}">
                    <a16:creationId xmlns:a16="http://schemas.microsoft.com/office/drawing/2014/main" id="{D310817D-8B25-7BF1-9121-81D450704B8A}"/>
                  </a:ext>
                </a:extLst>
              </p:cNvPr>
              <p:cNvSpPr/>
              <p:nvPr/>
            </p:nvSpPr>
            <p:spPr>
              <a:xfrm>
                <a:off x="1510075" y="2368775"/>
                <a:ext cx="21275" cy="25752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0301" fill="none" extrusionOk="0">
                    <a:moveTo>
                      <a:pt x="850" y="1"/>
                    </a:moveTo>
                    <a:lnTo>
                      <a:pt x="0" y="3499"/>
                    </a:lnTo>
                    <a:lnTo>
                      <a:pt x="182" y="1030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2204;p27">
                <a:extLst>
                  <a:ext uri="{FF2B5EF4-FFF2-40B4-BE49-F238E27FC236}">
                    <a16:creationId xmlns:a16="http://schemas.microsoft.com/office/drawing/2014/main" id="{DBAC75EA-4912-1E0F-BBF0-A1D629153943}"/>
                  </a:ext>
                </a:extLst>
              </p:cNvPr>
              <p:cNvSpPr/>
              <p:nvPr/>
            </p:nvSpPr>
            <p:spPr>
              <a:xfrm>
                <a:off x="1218575" y="2553400"/>
                <a:ext cx="402650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1750" fill="none" extrusionOk="0">
                    <a:moveTo>
                      <a:pt x="3777" y="1749"/>
                    </a:moveTo>
                    <a:lnTo>
                      <a:pt x="0" y="1628"/>
                    </a:lnTo>
                    <a:lnTo>
                      <a:pt x="3352" y="0"/>
                    </a:lnTo>
                    <a:lnTo>
                      <a:pt x="16105" y="66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2205;p27">
                <a:extLst>
                  <a:ext uri="{FF2B5EF4-FFF2-40B4-BE49-F238E27FC236}">
                    <a16:creationId xmlns:a16="http://schemas.microsoft.com/office/drawing/2014/main" id="{AE0F045C-E730-A973-F992-63ED0C72453E}"/>
                  </a:ext>
                </a:extLst>
              </p:cNvPr>
              <p:cNvSpPr/>
              <p:nvPr/>
            </p:nvSpPr>
            <p:spPr>
              <a:xfrm>
                <a:off x="1366450" y="2358750"/>
                <a:ext cx="159125" cy="687175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487" fill="none" extrusionOk="0">
                    <a:moveTo>
                      <a:pt x="6364" y="1337"/>
                    </a:moveTo>
                    <a:lnTo>
                      <a:pt x="3279" y="1"/>
                    </a:lnTo>
                    <a:lnTo>
                      <a:pt x="2915" y="3851"/>
                    </a:lnTo>
                    <a:lnTo>
                      <a:pt x="2514" y="8041"/>
                    </a:lnTo>
                    <a:lnTo>
                      <a:pt x="2745" y="14600"/>
                    </a:lnTo>
                    <a:lnTo>
                      <a:pt x="1688" y="18790"/>
                    </a:lnTo>
                    <a:lnTo>
                      <a:pt x="1871" y="21705"/>
                    </a:lnTo>
                    <a:lnTo>
                      <a:pt x="0" y="2748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2206;p27">
                <a:extLst>
                  <a:ext uri="{FF2B5EF4-FFF2-40B4-BE49-F238E27FC236}">
                    <a16:creationId xmlns:a16="http://schemas.microsoft.com/office/drawing/2014/main" id="{6E5B5593-E50E-B87C-9D76-E40B97AD33A1}"/>
                  </a:ext>
                </a:extLst>
              </p:cNvPr>
              <p:cNvSpPr/>
              <p:nvPr/>
            </p:nvSpPr>
            <p:spPr>
              <a:xfrm>
                <a:off x="1399225" y="3014925"/>
                <a:ext cx="36475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40" fill="none" extrusionOk="0">
                    <a:moveTo>
                      <a:pt x="1" y="899"/>
                    </a:moveTo>
                    <a:lnTo>
                      <a:pt x="523" y="0"/>
                    </a:lnTo>
                    <a:lnTo>
                      <a:pt x="1458" y="256"/>
                    </a:lnTo>
                    <a:lnTo>
                      <a:pt x="1082" y="123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2207;p27">
                <a:extLst>
                  <a:ext uri="{FF2B5EF4-FFF2-40B4-BE49-F238E27FC236}">
                    <a16:creationId xmlns:a16="http://schemas.microsoft.com/office/drawing/2014/main" id="{B8BE8D7D-0E5F-4D41-9DD6-98185DB3EDBC}"/>
                  </a:ext>
                </a:extLst>
              </p:cNvPr>
              <p:cNvSpPr/>
              <p:nvPr/>
            </p:nvSpPr>
            <p:spPr>
              <a:xfrm>
                <a:off x="1422000" y="2815725"/>
                <a:ext cx="40725" cy="20195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078" fill="none" extrusionOk="0">
                    <a:moveTo>
                      <a:pt x="1470" y="1"/>
                    </a:moveTo>
                    <a:lnTo>
                      <a:pt x="1628" y="4216"/>
                    </a:lnTo>
                    <a:lnTo>
                      <a:pt x="1" y="807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2208;p27">
                <a:extLst>
                  <a:ext uri="{FF2B5EF4-FFF2-40B4-BE49-F238E27FC236}">
                    <a16:creationId xmlns:a16="http://schemas.microsoft.com/office/drawing/2014/main" id="{9442AB13-DE6B-2EA2-61C0-76F17539DDDE}"/>
                  </a:ext>
                </a:extLst>
              </p:cNvPr>
              <p:cNvSpPr/>
              <p:nvPr/>
            </p:nvSpPr>
            <p:spPr>
              <a:xfrm>
                <a:off x="1446300" y="2928400"/>
                <a:ext cx="164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280" fill="none" extrusionOk="0">
                    <a:moveTo>
                      <a:pt x="0" y="3279"/>
                    </a:moveTo>
                    <a:lnTo>
                      <a:pt x="656" y="1725"/>
                    </a:lnTo>
                    <a:lnTo>
                      <a:pt x="535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2209;p27">
                <a:extLst>
                  <a:ext uri="{FF2B5EF4-FFF2-40B4-BE49-F238E27FC236}">
                    <a16:creationId xmlns:a16="http://schemas.microsoft.com/office/drawing/2014/main" id="{B4BEEDCB-5FDB-EEDB-696F-18E139FD40A8}"/>
                  </a:ext>
                </a:extLst>
              </p:cNvPr>
              <p:cNvSpPr/>
              <p:nvPr/>
            </p:nvSpPr>
            <p:spPr>
              <a:xfrm>
                <a:off x="1374025" y="2884975"/>
                <a:ext cx="87475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3584" fill="none" extrusionOk="0">
                    <a:moveTo>
                      <a:pt x="620" y="3583"/>
                    </a:moveTo>
                    <a:lnTo>
                      <a:pt x="1" y="328"/>
                    </a:lnTo>
                    <a:lnTo>
                      <a:pt x="349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2210;p27">
                <a:extLst>
                  <a:ext uri="{FF2B5EF4-FFF2-40B4-BE49-F238E27FC236}">
                    <a16:creationId xmlns:a16="http://schemas.microsoft.com/office/drawing/2014/main" id="{8FAEA57C-102A-60A2-0BD5-EBE9FD06B426}"/>
                  </a:ext>
                </a:extLst>
              </p:cNvPr>
              <p:cNvSpPr/>
              <p:nvPr/>
            </p:nvSpPr>
            <p:spPr>
              <a:xfrm>
                <a:off x="1345500" y="2933250"/>
                <a:ext cx="3615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19" fill="none" extrusionOk="0">
                    <a:moveTo>
                      <a:pt x="1445" y="0"/>
                    </a:moveTo>
                    <a:lnTo>
                      <a:pt x="0" y="151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2211;p27">
                <a:extLst>
                  <a:ext uri="{FF2B5EF4-FFF2-40B4-BE49-F238E27FC236}">
                    <a16:creationId xmlns:a16="http://schemas.microsoft.com/office/drawing/2014/main" id="{EB80BD1D-BB92-8EC2-271B-B2390195F90C}"/>
                  </a:ext>
                </a:extLst>
              </p:cNvPr>
              <p:cNvSpPr/>
              <p:nvPr/>
            </p:nvSpPr>
            <p:spPr>
              <a:xfrm>
                <a:off x="1489425" y="3000050"/>
                <a:ext cx="1245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1276" fill="none" extrusionOk="0">
                    <a:moveTo>
                      <a:pt x="0" y="0"/>
                    </a:moveTo>
                    <a:lnTo>
                      <a:pt x="2611" y="413"/>
                    </a:lnTo>
                    <a:lnTo>
                      <a:pt x="4980" y="127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2212;p27">
                <a:extLst>
                  <a:ext uri="{FF2B5EF4-FFF2-40B4-BE49-F238E27FC236}">
                    <a16:creationId xmlns:a16="http://schemas.microsoft.com/office/drawing/2014/main" id="{D2065950-0E0D-2E39-6F0E-2A994A50E2EF}"/>
                  </a:ext>
                </a:extLst>
              </p:cNvPr>
              <p:cNvSpPr/>
              <p:nvPr/>
            </p:nvSpPr>
            <p:spPr>
              <a:xfrm>
                <a:off x="1675850" y="2986675"/>
                <a:ext cx="1337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811" fill="none" extrusionOk="0">
                    <a:moveTo>
                      <a:pt x="535" y="1"/>
                    </a:moveTo>
                    <a:lnTo>
                      <a:pt x="1" y="181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2213;p27">
                <a:extLst>
                  <a:ext uri="{FF2B5EF4-FFF2-40B4-BE49-F238E27FC236}">
                    <a16:creationId xmlns:a16="http://schemas.microsoft.com/office/drawing/2014/main" id="{15745394-8CBF-13D5-5C48-8AD6A8BFA0F6}"/>
                  </a:ext>
                </a:extLst>
              </p:cNvPr>
              <p:cNvSpPr/>
              <p:nvPr/>
            </p:nvSpPr>
            <p:spPr>
              <a:xfrm>
                <a:off x="1704700" y="2847625"/>
                <a:ext cx="56500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7932" fill="none" extrusionOk="0">
                    <a:moveTo>
                      <a:pt x="0" y="7931"/>
                    </a:moveTo>
                    <a:lnTo>
                      <a:pt x="2259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2214;p27">
                <a:extLst>
                  <a:ext uri="{FF2B5EF4-FFF2-40B4-BE49-F238E27FC236}">
                    <a16:creationId xmlns:a16="http://schemas.microsoft.com/office/drawing/2014/main" id="{BBE62BFF-E6D8-B7F8-4A70-8005F53145F1}"/>
                  </a:ext>
                </a:extLst>
              </p:cNvPr>
              <p:cNvSpPr/>
              <p:nvPr/>
            </p:nvSpPr>
            <p:spPr>
              <a:xfrm>
                <a:off x="1655200" y="2906525"/>
                <a:ext cx="81700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070" fill="none" extrusionOk="0">
                    <a:moveTo>
                      <a:pt x="1" y="1"/>
                    </a:moveTo>
                    <a:lnTo>
                      <a:pt x="3268" y="106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2215;p27">
                <a:extLst>
                  <a:ext uri="{FF2B5EF4-FFF2-40B4-BE49-F238E27FC236}">
                    <a16:creationId xmlns:a16="http://schemas.microsoft.com/office/drawing/2014/main" id="{96B4C101-D9B1-0B91-479B-406B308D0AB0}"/>
                  </a:ext>
                </a:extLst>
              </p:cNvPr>
              <p:cNvSpPr/>
              <p:nvPr/>
            </p:nvSpPr>
            <p:spPr>
              <a:xfrm>
                <a:off x="1551050" y="2847625"/>
                <a:ext cx="1995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2563" fill="none" extrusionOk="0">
                    <a:moveTo>
                      <a:pt x="1701" y="2308"/>
                    </a:moveTo>
                    <a:lnTo>
                      <a:pt x="2515" y="2563"/>
                    </a:lnTo>
                    <a:lnTo>
                      <a:pt x="7980" y="1494"/>
                    </a:lnTo>
                    <a:lnTo>
                      <a:pt x="2248" y="741"/>
                    </a:ln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2216;p27">
                <a:extLst>
                  <a:ext uri="{FF2B5EF4-FFF2-40B4-BE49-F238E27FC236}">
                    <a16:creationId xmlns:a16="http://schemas.microsoft.com/office/drawing/2014/main" id="{E9985608-2603-A716-332D-0059551D0465}"/>
                  </a:ext>
                </a:extLst>
              </p:cNvPr>
              <p:cNvSpPr/>
              <p:nvPr/>
            </p:nvSpPr>
            <p:spPr>
              <a:xfrm>
                <a:off x="1558650" y="2820900"/>
                <a:ext cx="574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803" fill="none" extrusionOk="0">
                    <a:moveTo>
                      <a:pt x="2296" y="802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2217;p27">
                <a:extLst>
                  <a:ext uri="{FF2B5EF4-FFF2-40B4-BE49-F238E27FC236}">
                    <a16:creationId xmlns:a16="http://schemas.microsoft.com/office/drawing/2014/main" id="{52ACA2EF-2F4E-56EC-4C1A-C9A22322F979}"/>
                  </a:ext>
                </a:extLst>
              </p:cNvPr>
              <p:cNvSpPr/>
              <p:nvPr/>
            </p:nvSpPr>
            <p:spPr>
              <a:xfrm>
                <a:off x="1507025" y="2787800"/>
                <a:ext cx="61975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3888" fill="none" extrusionOk="0">
                    <a:moveTo>
                      <a:pt x="1264" y="304"/>
                    </a:moveTo>
                    <a:lnTo>
                      <a:pt x="1" y="3681"/>
                    </a:lnTo>
                    <a:lnTo>
                      <a:pt x="1264" y="3887"/>
                    </a:lnTo>
                    <a:lnTo>
                      <a:pt x="2478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2218;p27">
                <a:extLst>
                  <a:ext uri="{FF2B5EF4-FFF2-40B4-BE49-F238E27FC236}">
                    <a16:creationId xmlns:a16="http://schemas.microsoft.com/office/drawing/2014/main" id="{DCBE5954-FF34-AA51-35F0-17E886F5655C}"/>
                  </a:ext>
                </a:extLst>
              </p:cNvPr>
              <p:cNvSpPr/>
              <p:nvPr/>
            </p:nvSpPr>
            <p:spPr>
              <a:xfrm>
                <a:off x="1454200" y="2509050"/>
                <a:ext cx="126025" cy="296400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11856" fill="none" extrusionOk="0">
                    <a:moveTo>
                      <a:pt x="0" y="8746"/>
                    </a:moveTo>
                    <a:lnTo>
                      <a:pt x="1822" y="11855"/>
                    </a:lnTo>
                    <a:lnTo>
                      <a:pt x="2854" y="9329"/>
                    </a:lnTo>
                    <a:lnTo>
                      <a:pt x="3875" y="4750"/>
                    </a:lnTo>
                    <a:lnTo>
                      <a:pt x="504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219;p27">
                <a:extLst>
                  <a:ext uri="{FF2B5EF4-FFF2-40B4-BE49-F238E27FC236}">
                    <a16:creationId xmlns:a16="http://schemas.microsoft.com/office/drawing/2014/main" id="{177709DB-C825-C715-AEBD-46FB381EB043}"/>
                  </a:ext>
                </a:extLst>
              </p:cNvPr>
              <p:cNvSpPr/>
              <p:nvPr/>
            </p:nvSpPr>
            <p:spPr>
              <a:xfrm>
                <a:off x="1564100" y="2448625"/>
                <a:ext cx="16125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18" fill="none" extrusionOk="0">
                    <a:moveTo>
                      <a:pt x="1" y="2418"/>
                    </a:moveTo>
                    <a:lnTo>
                      <a:pt x="64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2220;p27">
                <a:extLst>
                  <a:ext uri="{FF2B5EF4-FFF2-40B4-BE49-F238E27FC236}">
                    <a16:creationId xmlns:a16="http://schemas.microsoft.com/office/drawing/2014/main" id="{FE401C46-233F-B4E1-7632-8657E289209A}"/>
                  </a:ext>
                </a:extLst>
              </p:cNvPr>
              <p:cNvSpPr/>
              <p:nvPr/>
            </p:nvSpPr>
            <p:spPr>
              <a:xfrm>
                <a:off x="1593575" y="2463825"/>
                <a:ext cx="136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0" fill="none" extrusionOk="0">
                    <a:moveTo>
                      <a:pt x="0" y="1919"/>
                    </a:moveTo>
                    <a:lnTo>
                      <a:pt x="547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2221;p27">
                <a:extLst>
                  <a:ext uri="{FF2B5EF4-FFF2-40B4-BE49-F238E27FC236}">
                    <a16:creationId xmlns:a16="http://schemas.microsoft.com/office/drawing/2014/main" id="{FAA305B2-195E-9D6B-B90A-F9FF35C66E97}"/>
                  </a:ext>
                </a:extLst>
              </p:cNvPr>
              <p:cNvSpPr/>
              <p:nvPr/>
            </p:nvSpPr>
            <p:spPr>
              <a:xfrm>
                <a:off x="1470900" y="2643575"/>
                <a:ext cx="6347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357" fill="none" extrusionOk="0">
                    <a:moveTo>
                      <a:pt x="195" y="0"/>
                    </a:moveTo>
                    <a:lnTo>
                      <a:pt x="0" y="1701"/>
                    </a:lnTo>
                    <a:lnTo>
                      <a:pt x="2539" y="235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2222;p27">
                <a:extLst>
                  <a:ext uri="{FF2B5EF4-FFF2-40B4-BE49-F238E27FC236}">
                    <a16:creationId xmlns:a16="http://schemas.microsoft.com/office/drawing/2014/main" id="{A88FA145-F968-B66A-CD66-47E7D698940B}"/>
                  </a:ext>
                </a:extLst>
              </p:cNvPr>
              <p:cNvSpPr/>
              <p:nvPr/>
            </p:nvSpPr>
            <p:spPr>
              <a:xfrm>
                <a:off x="1540425" y="2676075"/>
                <a:ext cx="1129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1543" fill="none" extrusionOk="0">
                    <a:moveTo>
                      <a:pt x="1" y="0"/>
                    </a:moveTo>
                    <a:lnTo>
                      <a:pt x="4519" y="15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2223;p27">
                <a:extLst>
                  <a:ext uri="{FF2B5EF4-FFF2-40B4-BE49-F238E27FC236}">
                    <a16:creationId xmlns:a16="http://schemas.microsoft.com/office/drawing/2014/main" id="{5516E325-718C-FC5F-00BB-BCC88C5E163C}"/>
                  </a:ext>
                </a:extLst>
              </p:cNvPr>
              <p:cNvSpPr/>
              <p:nvPr/>
            </p:nvSpPr>
            <p:spPr>
              <a:xfrm>
                <a:off x="1600250" y="2588000"/>
                <a:ext cx="24300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815" fill="none" extrusionOk="0">
                    <a:moveTo>
                      <a:pt x="0" y="6814"/>
                    </a:moveTo>
                    <a:lnTo>
                      <a:pt x="972" y="1701"/>
                    </a:lnTo>
                    <a:lnTo>
                      <a:pt x="64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224;p27">
                <a:extLst>
                  <a:ext uri="{FF2B5EF4-FFF2-40B4-BE49-F238E27FC236}">
                    <a16:creationId xmlns:a16="http://schemas.microsoft.com/office/drawing/2014/main" id="{E1E671E2-5529-4F9E-B9A0-F4EDC36A0FEB}"/>
                  </a:ext>
                </a:extLst>
              </p:cNvPr>
              <p:cNvSpPr/>
              <p:nvPr/>
            </p:nvSpPr>
            <p:spPr>
              <a:xfrm>
                <a:off x="1366450" y="2620800"/>
                <a:ext cx="267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090" fill="none" extrusionOk="0">
                    <a:moveTo>
                      <a:pt x="0" y="1"/>
                    </a:moveTo>
                    <a:lnTo>
                      <a:pt x="0" y="2090"/>
                    </a:lnTo>
                    <a:lnTo>
                      <a:pt x="1069" y="2090"/>
                    </a:lnTo>
                    <a:lnTo>
                      <a:pt x="1069" y="3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225;p27">
                <a:extLst>
                  <a:ext uri="{FF2B5EF4-FFF2-40B4-BE49-F238E27FC236}">
                    <a16:creationId xmlns:a16="http://schemas.microsoft.com/office/drawing/2014/main" id="{3698ED08-16BA-628B-DD43-1BEA24A22AF4}"/>
                  </a:ext>
                </a:extLst>
              </p:cNvPr>
              <p:cNvSpPr/>
              <p:nvPr/>
            </p:nvSpPr>
            <p:spPr>
              <a:xfrm>
                <a:off x="1201575" y="2496925"/>
                <a:ext cx="134225" cy="47065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8826" fill="none" extrusionOk="0">
                    <a:moveTo>
                      <a:pt x="1883" y="0"/>
                    </a:moveTo>
                    <a:lnTo>
                      <a:pt x="2648" y="3122"/>
                    </a:lnTo>
                    <a:lnTo>
                      <a:pt x="2271" y="5174"/>
                    </a:lnTo>
                    <a:lnTo>
                      <a:pt x="2271" y="7591"/>
                    </a:lnTo>
                    <a:lnTo>
                      <a:pt x="0" y="15364"/>
                    </a:lnTo>
                    <a:lnTo>
                      <a:pt x="5368" y="1882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226;p27">
                <a:extLst>
                  <a:ext uri="{FF2B5EF4-FFF2-40B4-BE49-F238E27FC236}">
                    <a16:creationId xmlns:a16="http://schemas.microsoft.com/office/drawing/2014/main" id="{A128793E-23A6-7F29-9AA0-15D24D102E80}"/>
                  </a:ext>
                </a:extLst>
              </p:cNvPr>
              <p:cNvSpPr/>
              <p:nvPr/>
            </p:nvSpPr>
            <p:spPr>
              <a:xfrm>
                <a:off x="1193975" y="2623525"/>
                <a:ext cx="25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03" fill="none" extrusionOk="0">
                    <a:moveTo>
                      <a:pt x="0" y="1"/>
                    </a:moveTo>
                    <a:lnTo>
                      <a:pt x="0" y="210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227;p27">
                <a:extLst>
                  <a:ext uri="{FF2B5EF4-FFF2-40B4-BE49-F238E27FC236}">
                    <a16:creationId xmlns:a16="http://schemas.microsoft.com/office/drawing/2014/main" id="{502340F2-6354-7B65-8F5F-73FD111946EC}"/>
                  </a:ext>
                </a:extLst>
              </p:cNvPr>
              <p:cNvSpPr/>
              <p:nvPr/>
            </p:nvSpPr>
            <p:spPr>
              <a:xfrm>
                <a:off x="1257125" y="2690625"/>
                <a:ext cx="103275" cy="8930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572" fill="none" extrusionOk="0">
                    <a:moveTo>
                      <a:pt x="4130" y="3572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2228;p27">
                <a:extLst>
                  <a:ext uri="{FF2B5EF4-FFF2-40B4-BE49-F238E27FC236}">
                    <a16:creationId xmlns:a16="http://schemas.microsoft.com/office/drawing/2014/main" id="{FE2D6D36-B8F4-AB4E-6F8D-339385923A72}"/>
                  </a:ext>
                </a:extLst>
              </p:cNvPr>
              <p:cNvSpPr/>
              <p:nvPr/>
            </p:nvSpPr>
            <p:spPr>
              <a:xfrm>
                <a:off x="1765125" y="2836375"/>
                <a:ext cx="126325" cy="100850"/>
              </a:xfrm>
              <a:custGeom>
                <a:avLst/>
                <a:gdLst/>
                <a:ahLst/>
                <a:cxnLst/>
                <a:rect l="l" t="t" r="r" b="b"/>
                <a:pathLst>
                  <a:path w="5053" h="4034" fill="none" extrusionOk="0">
                    <a:moveTo>
                      <a:pt x="5053" y="1"/>
                    </a:moveTo>
                    <a:lnTo>
                      <a:pt x="3510" y="4033"/>
                    </a:lnTo>
                    <a:lnTo>
                      <a:pt x="0" y="281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229;p27">
                <a:extLst>
                  <a:ext uri="{FF2B5EF4-FFF2-40B4-BE49-F238E27FC236}">
                    <a16:creationId xmlns:a16="http://schemas.microsoft.com/office/drawing/2014/main" id="{5372D989-E2BB-9DEB-8E67-0A0F93055FD8}"/>
                  </a:ext>
                </a:extLst>
              </p:cNvPr>
              <p:cNvSpPr/>
              <p:nvPr/>
            </p:nvSpPr>
            <p:spPr>
              <a:xfrm>
                <a:off x="1762075" y="2836700"/>
                <a:ext cx="11480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482" fill="none" extrusionOk="0">
                    <a:moveTo>
                      <a:pt x="1" y="0"/>
                    </a:moveTo>
                    <a:lnTo>
                      <a:pt x="4592" y="148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2230;p27">
                <a:extLst>
                  <a:ext uri="{FF2B5EF4-FFF2-40B4-BE49-F238E27FC236}">
                    <a16:creationId xmlns:a16="http://schemas.microsoft.com/office/drawing/2014/main" id="{8B113E44-8E0A-DD1D-787C-C80D3806A97D}"/>
                  </a:ext>
                </a:extLst>
              </p:cNvPr>
              <p:cNvSpPr/>
              <p:nvPr/>
            </p:nvSpPr>
            <p:spPr>
              <a:xfrm>
                <a:off x="1859250" y="2845500"/>
                <a:ext cx="64100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8017" fill="none" extrusionOk="0">
                    <a:moveTo>
                      <a:pt x="2563" y="0"/>
                    </a:moveTo>
                    <a:lnTo>
                      <a:pt x="1021" y="4166"/>
                    </a:lnTo>
                    <a:lnTo>
                      <a:pt x="0" y="801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2231;p27">
                <a:extLst>
                  <a:ext uri="{FF2B5EF4-FFF2-40B4-BE49-F238E27FC236}">
                    <a16:creationId xmlns:a16="http://schemas.microsoft.com/office/drawing/2014/main" id="{A13C28C1-A03F-C756-764B-ED603959BAFE}"/>
                  </a:ext>
                </a:extLst>
              </p:cNvPr>
              <p:cNvSpPr/>
              <p:nvPr/>
            </p:nvSpPr>
            <p:spPr>
              <a:xfrm>
                <a:off x="1774225" y="2952075"/>
                <a:ext cx="9992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543" fill="none" extrusionOk="0">
                    <a:moveTo>
                      <a:pt x="1" y="0"/>
                    </a:moveTo>
                    <a:lnTo>
                      <a:pt x="3997" y="154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2232;p27">
                <a:extLst>
                  <a:ext uri="{FF2B5EF4-FFF2-40B4-BE49-F238E27FC236}">
                    <a16:creationId xmlns:a16="http://schemas.microsoft.com/office/drawing/2014/main" id="{BD7F8352-D854-9657-5DFA-BCDD344A61E0}"/>
                  </a:ext>
                </a:extLst>
              </p:cNvPr>
              <p:cNvSpPr/>
              <p:nvPr/>
            </p:nvSpPr>
            <p:spPr>
              <a:xfrm>
                <a:off x="1780000" y="2974550"/>
                <a:ext cx="890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85" fill="none" extrusionOk="0">
                    <a:moveTo>
                      <a:pt x="0" y="0"/>
                    </a:moveTo>
                    <a:lnTo>
                      <a:pt x="3559" y="138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2233;p27">
                <a:extLst>
                  <a:ext uri="{FF2B5EF4-FFF2-40B4-BE49-F238E27FC236}">
                    <a16:creationId xmlns:a16="http://schemas.microsoft.com/office/drawing/2014/main" id="{26548E36-7A81-9CA9-5E5F-7D8537E16BAA}"/>
                  </a:ext>
                </a:extLst>
              </p:cNvPr>
              <p:cNvSpPr/>
              <p:nvPr/>
            </p:nvSpPr>
            <p:spPr>
              <a:xfrm>
                <a:off x="1919975" y="2963925"/>
                <a:ext cx="3040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10" fill="none" extrusionOk="0">
                    <a:moveTo>
                      <a:pt x="1215" y="1810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234;p27">
                <a:extLst>
                  <a:ext uri="{FF2B5EF4-FFF2-40B4-BE49-F238E27FC236}">
                    <a16:creationId xmlns:a16="http://schemas.microsoft.com/office/drawing/2014/main" id="{82FDCF39-7E75-3B73-4EB1-4602FD6D3CC6}"/>
                  </a:ext>
                </a:extLst>
              </p:cNvPr>
              <p:cNvSpPr/>
              <p:nvPr/>
            </p:nvSpPr>
            <p:spPr>
              <a:xfrm>
                <a:off x="1884450" y="2949650"/>
                <a:ext cx="8170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118" fill="none" extrusionOk="0">
                    <a:moveTo>
                      <a:pt x="1" y="0"/>
                    </a:moveTo>
                    <a:lnTo>
                      <a:pt x="3268" y="111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2235;p27">
                <a:extLst>
                  <a:ext uri="{FF2B5EF4-FFF2-40B4-BE49-F238E27FC236}">
                    <a16:creationId xmlns:a16="http://schemas.microsoft.com/office/drawing/2014/main" id="{DD2E1A39-8AEF-9F03-C252-5E9C7397F8B9}"/>
                  </a:ext>
                </a:extLst>
              </p:cNvPr>
              <p:cNvSpPr/>
              <p:nvPr/>
            </p:nvSpPr>
            <p:spPr>
              <a:xfrm>
                <a:off x="2048725" y="3000050"/>
                <a:ext cx="10537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114" fill="none" extrusionOk="0">
                    <a:moveTo>
                      <a:pt x="0" y="0"/>
                    </a:moveTo>
                    <a:lnTo>
                      <a:pt x="4215" y="211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236;p27">
                <a:extLst>
                  <a:ext uri="{FF2B5EF4-FFF2-40B4-BE49-F238E27FC236}">
                    <a16:creationId xmlns:a16="http://schemas.microsoft.com/office/drawing/2014/main" id="{B6B576E7-F392-00CA-2320-5CDCBCD3866E}"/>
                  </a:ext>
                </a:extLst>
              </p:cNvPr>
              <p:cNvSpPr/>
              <p:nvPr/>
            </p:nvSpPr>
            <p:spPr>
              <a:xfrm>
                <a:off x="2129800" y="2941150"/>
                <a:ext cx="110850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4470" fill="none" extrusionOk="0">
                    <a:moveTo>
                      <a:pt x="0" y="4470"/>
                    </a:moveTo>
                    <a:lnTo>
                      <a:pt x="1348" y="0"/>
                    </a:lnTo>
                    <a:lnTo>
                      <a:pt x="4433" y="120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2237;p27">
                <a:extLst>
                  <a:ext uri="{FF2B5EF4-FFF2-40B4-BE49-F238E27FC236}">
                    <a16:creationId xmlns:a16="http://schemas.microsoft.com/office/drawing/2014/main" id="{CEB38710-B6C6-1024-A371-04FCA5A653B6}"/>
                  </a:ext>
                </a:extLst>
              </p:cNvPr>
              <p:cNvSpPr/>
              <p:nvPr/>
            </p:nvSpPr>
            <p:spPr>
              <a:xfrm>
                <a:off x="1966125" y="2911675"/>
                <a:ext cx="174025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1629" fill="none" extrusionOk="0">
                    <a:moveTo>
                      <a:pt x="1" y="1629"/>
                    </a:moveTo>
                    <a:lnTo>
                      <a:pt x="3341" y="1410"/>
                    </a:lnTo>
                    <a:lnTo>
                      <a:pt x="6960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2238;p27">
                <a:extLst>
                  <a:ext uri="{FF2B5EF4-FFF2-40B4-BE49-F238E27FC236}">
                    <a16:creationId xmlns:a16="http://schemas.microsoft.com/office/drawing/2014/main" id="{6A219F16-89F8-7140-3F0F-AD9451EA4BD3}"/>
                  </a:ext>
                </a:extLst>
              </p:cNvPr>
              <p:cNvSpPr/>
              <p:nvPr/>
            </p:nvSpPr>
            <p:spPr>
              <a:xfrm>
                <a:off x="2101250" y="2822125"/>
                <a:ext cx="61675" cy="7682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073" fill="none" extrusionOk="0">
                    <a:moveTo>
                      <a:pt x="1" y="3073"/>
                    </a:moveTo>
                    <a:lnTo>
                      <a:pt x="2466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2239;p27">
                <a:extLst>
                  <a:ext uri="{FF2B5EF4-FFF2-40B4-BE49-F238E27FC236}">
                    <a16:creationId xmlns:a16="http://schemas.microsoft.com/office/drawing/2014/main" id="{EB297332-5401-2138-4367-1543F94566E3}"/>
                  </a:ext>
                </a:extLst>
              </p:cNvPr>
              <p:cNvSpPr/>
              <p:nvPr/>
            </p:nvSpPr>
            <p:spPr>
              <a:xfrm>
                <a:off x="2178375" y="2829700"/>
                <a:ext cx="30400" cy="7260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904" fill="none" extrusionOk="0">
                    <a:moveTo>
                      <a:pt x="1" y="2903"/>
                    </a:moveTo>
                    <a:lnTo>
                      <a:pt x="1215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2240;p27">
                <a:extLst>
                  <a:ext uri="{FF2B5EF4-FFF2-40B4-BE49-F238E27FC236}">
                    <a16:creationId xmlns:a16="http://schemas.microsoft.com/office/drawing/2014/main" id="{BCCEB7F1-F4F5-0A6D-63A2-9CA209370F15}"/>
                  </a:ext>
                </a:extLst>
              </p:cNvPr>
              <p:cNvSpPr/>
              <p:nvPr/>
            </p:nvSpPr>
            <p:spPr>
              <a:xfrm>
                <a:off x="2088800" y="2845500"/>
                <a:ext cx="25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980" fill="none" extrusionOk="0">
                    <a:moveTo>
                      <a:pt x="1" y="0"/>
                    </a:moveTo>
                    <a:lnTo>
                      <a:pt x="1" y="198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2241;p27">
                <a:extLst>
                  <a:ext uri="{FF2B5EF4-FFF2-40B4-BE49-F238E27FC236}">
                    <a16:creationId xmlns:a16="http://schemas.microsoft.com/office/drawing/2014/main" id="{B83A579E-CD92-CA85-FBF7-5AB1E71E1DEC}"/>
                  </a:ext>
                </a:extLst>
              </p:cNvPr>
              <p:cNvSpPr/>
              <p:nvPr/>
            </p:nvSpPr>
            <p:spPr>
              <a:xfrm>
                <a:off x="2049625" y="2883750"/>
                <a:ext cx="36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527" fill="none" extrusionOk="0">
                    <a:moveTo>
                      <a:pt x="147" y="1"/>
                    </a:moveTo>
                    <a:lnTo>
                      <a:pt x="1" y="252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2242;p27">
                <a:extLst>
                  <a:ext uri="{FF2B5EF4-FFF2-40B4-BE49-F238E27FC236}">
                    <a16:creationId xmlns:a16="http://schemas.microsoft.com/office/drawing/2014/main" id="{65C6E518-FEB7-D537-52DA-006E7F46591C}"/>
                  </a:ext>
                </a:extLst>
              </p:cNvPr>
              <p:cNvSpPr/>
              <p:nvPr/>
            </p:nvSpPr>
            <p:spPr>
              <a:xfrm>
                <a:off x="2019275" y="2873725"/>
                <a:ext cx="25" cy="75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38" fill="none" extrusionOk="0">
                    <a:moveTo>
                      <a:pt x="0" y="1"/>
                    </a:moveTo>
                    <a:lnTo>
                      <a:pt x="0" y="303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2243;p27">
                <a:extLst>
                  <a:ext uri="{FF2B5EF4-FFF2-40B4-BE49-F238E27FC236}">
                    <a16:creationId xmlns:a16="http://schemas.microsoft.com/office/drawing/2014/main" id="{7361E5F2-BC2F-7FFB-76AA-A601EC22DD11}"/>
                  </a:ext>
                </a:extLst>
              </p:cNvPr>
              <p:cNvSpPr/>
              <p:nvPr/>
            </p:nvSpPr>
            <p:spPr>
              <a:xfrm>
                <a:off x="2000450" y="2866150"/>
                <a:ext cx="5475" cy="838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353" fill="none" extrusionOk="0">
                    <a:moveTo>
                      <a:pt x="219" y="0"/>
                    </a:moveTo>
                    <a:lnTo>
                      <a:pt x="0" y="335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244;p27">
                <a:extLst>
                  <a:ext uri="{FF2B5EF4-FFF2-40B4-BE49-F238E27FC236}">
                    <a16:creationId xmlns:a16="http://schemas.microsoft.com/office/drawing/2014/main" id="{3862C011-C24D-FF60-C8CB-9542CE548B4B}"/>
                  </a:ext>
                </a:extLst>
              </p:cNvPr>
              <p:cNvSpPr/>
              <p:nvPr/>
            </p:nvSpPr>
            <p:spPr>
              <a:xfrm>
                <a:off x="1985575" y="2866150"/>
                <a:ext cx="2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01" fill="none" extrusionOk="0">
                    <a:moveTo>
                      <a:pt x="0" y="0"/>
                    </a:moveTo>
                    <a:lnTo>
                      <a:pt x="0" y="340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245;p27">
                <a:extLst>
                  <a:ext uri="{FF2B5EF4-FFF2-40B4-BE49-F238E27FC236}">
                    <a16:creationId xmlns:a16="http://schemas.microsoft.com/office/drawing/2014/main" id="{D1AD39CB-093A-D07A-A86B-54D885AA7630}"/>
                  </a:ext>
                </a:extLst>
              </p:cNvPr>
              <p:cNvSpPr/>
              <p:nvPr/>
            </p:nvSpPr>
            <p:spPr>
              <a:xfrm>
                <a:off x="1971300" y="2886475"/>
                <a:ext cx="1594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6377" h="1009" fill="none" extrusionOk="0">
                    <a:moveTo>
                      <a:pt x="0" y="1"/>
                    </a:moveTo>
                    <a:lnTo>
                      <a:pt x="2502" y="1009"/>
                    </a:lnTo>
                    <a:lnTo>
                      <a:pt x="6377" y="88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246;p27">
                <a:extLst>
                  <a:ext uri="{FF2B5EF4-FFF2-40B4-BE49-F238E27FC236}">
                    <a16:creationId xmlns:a16="http://schemas.microsoft.com/office/drawing/2014/main" id="{CCF02842-0426-D8B3-7A30-4D63740117AA}"/>
                  </a:ext>
                </a:extLst>
              </p:cNvPr>
              <p:cNvSpPr/>
              <p:nvPr/>
            </p:nvSpPr>
            <p:spPr>
              <a:xfrm>
                <a:off x="2155600" y="2967250"/>
                <a:ext cx="8505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997" fill="none" extrusionOk="0">
                    <a:moveTo>
                      <a:pt x="3401" y="997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247;p27">
                <a:extLst>
                  <a:ext uri="{FF2B5EF4-FFF2-40B4-BE49-F238E27FC236}">
                    <a16:creationId xmlns:a16="http://schemas.microsoft.com/office/drawing/2014/main" id="{2F1C12B0-9D1F-25DD-C6CE-9598BB3BCE04}"/>
                  </a:ext>
                </a:extLst>
              </p:cNvPr>
              <p:cNvSpPr/>
              <p:nvPr/>
            </p:nvSpPr>
            <p:spPr>
              <a:xfrm>
                <a:off x="1338200" y="2911675"/>
                <a:ext cx="275725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2516" fill="none" extrusionOk="0">
                    <a:moveTo>
                      <a:pt x="11029" y="1"/>
                    </a:moveTo>
                    <a:lnTo>
                      <a:pt x="10956" y="2236"/>
                    </a:lnTo>
                    <a:lnTo>
                      <a:pt x="1" y="251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248;p27">
                <a:extLst>
                  <a:ext uri="{FF2B5EF4-FFF2-40B4-BE49-F238E27FC236}">
                    <a16:creationId xmlns:a16="http://schemas.microsoft.com/office/drawing/2014/main" id="{AFB42FFD-C411-564C-365E-719F4129A3A1}"/>
                  </a:ext>
                </a:extLst>
              </p:cNvPr>
              <p:cNvSpPr/>
              <p:nvPr/>
            </p:nvSpPr>
            <p:spPr>
              <a:xfrm>
                <a:off x="1587800" y="2919875"/>
                <a:ext cx="577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682" fill="none" extrusionOk="0">
                    <a:moveTo>
                      <a:pt x="0" y="1"/>
                    </a:moveTo>
                    <a:lnTo>
                      <a:pt x="2308" y="68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249;p27">
                <a:extLst>
                  <a:ext uri="{FF2B5EF4-FFF2-40B4-BE49-F238E27FC236}">
                    <a16:creationId xmlns:a16="http://schemas.microsoft.com/office/drawing/2014/main" id="{9B62FACA-7B3B-F996-4052-84351B8C5A48}"/>
                  </a:ext>
                </a:extLst>
              </p:cNvPr>
              <p:cNvSpPr/>
              <p:nvPr/>
            </p:nvSpPr>
            <p:spPr>
              <a:xfrm>
                <a:off x="988400" y="2587700"/>
                <a:ext cx="75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" fill="none" extrusionOk="0">
                    <a:moveTo>
                      <a:pt x="1" y="1"/>
                    </a:moveTo>
                    <a:lnTo>
                      <a:pt x="3013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250;p27">
                <a:extLst>
                  <a:ext uri="{FF2B5EF4-FFF2-40B4-BE49-F238E27FC236}">
                    <a16:creationId xmlns:a16="http://schemas.microsoft.com/office/drawing/2014/main" id="{F2E2CCAF-AE05-F76F-8AAA-79299D99E4FF}"/>
                  </a:ext>
                </a:extLst>
              </p:cNvPr>
              <p:cNvSpPr/>
              <p:nvPr/>
            </p:nvSpPr>
            <p:spPr>
              <a:xfrm>
                <a:off x="1268675" y="2046325"/>
                <a:ext cx="273000" cy="267525"/>
              </a:xfrm>
              <a:custGeom>
                <a:avLst/>
                <a:gdLst/>
                <a:ahLst/>
                <a:cxnLst/>
                <a:rect l="l" t="t" r="r" b="b"/>
                <a:pathLst>
                  <a:path w="10920" h="10701" fill="none" extrusionOk="0">
                    <a:moveTo>
                      <a:pt x="5939" y="0"/>
                    </a:moveTo>
                    <a:lnTo>
                      <a:pt x="4822" y="2842"/>
                    </a:lnTo>
                    <a:lnTo>
                      <a:pt x="9717" y="2806"/>
                    </a:lnTo>
                    <a:lnTo>
                      <a:pt x="10919" y="5599"/>
                    </a:lnTo>
                    <a:lnTo>
                      <a:pt x="8976" y="10700"/>
                    </a:lnTo>
                    <a:lnTo>
                      <a:pt x="4178" y="9304"/>
                    </a:lnTo>
                    <a:lnTo>
                      <a:pt x="0" y="7919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251;p27">
                <a:extLst>
                  <a:ext uri="{FF2B5EF4-FFF2-40B4-BE49-F238E27FC236}">
                    <a16:creationId xmlns:a16="http://schemas.microsoft.com/office/drawing/2014/main" id="{D36544F3-27EE-C4E6-7535-C5AF52F3D73C}"/>
                  </a:ext>
                </a:extLst>
              </p:cNvPr>
              <p:cNvSpPr/>
              <p:nvPr/>
            </p:nvSpPr>
            <p:spPr>
              <a:xfrm>
                <a:off x="1519475" y="2244275"/>
                <a:ext cx="116325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1665" fill="none" extrusionOk="0">
                    <a:moveTo>
                      <a:pt x="4652" y="1665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252;p27">
                <a:extLst>
                  <a:ext uri="{FF2B5EF4-FFF2-40B4-BE49-F238E27FC236}">
                    <a16:creationId xmlns:a16="http://schemas.microsoft.com/office/drawing/2014/main" id="{9F100795-E965-82F3-0E7E-D8ED67AD5321}"/>
                  </a:ext>
                </a:extLst>
              </p:cNvPr>
              <p:cNvSpPr/>
              <p:nvPr/>
            </p:nvSpPr>
            <p:spPr>
              <a:xfrm>
                <a:off x="1646700" y="2219700"/>
                <a:ext cx="61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52" fill="none" extrusionOk="0">
                    <a:moveTo>
                      <a:pt x="1" y="1251"/>
                    </a:moveTo>
                    <a:lnTo>
                      <a:pt x="243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253;p27">
                <a:extLst>
                  <a:ext uri="{FF2B5EF4-FFF2-40B4-BE49-F238E27FC236}">
                    <a16:creationId xmlns:a16="http://schemas.microsoft.com/office/drawing/2014/main" id="{CEF655C9-5F56-1CEC-66BF-A512B5C7EBAB}"/>
                  </a:ext>
                </a:extLst>
              </p:cNvPr>
              <p:cNvSpPr/>
              <p:nvPr/>
            </p:nvSpPr>
            <p:spPr>
              <a:xfrm>
                <a:off x="1649725" y="2113125"/>
                <a:ext cx="22200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442" fill="none" extrusionOk="0">
                    <a:moveTo>
                      <a:pt x="1" y="0"/>
                    </a:moveTo>
                    <a:lnTo>
                      <a:pt x="888" y="244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254;p27">
                <a:extLst>
                  <a:ext uri="{FF2B5EF4-FFF2-40B4-BE49-F238E27FC236}">
                    <a16:creationId xmlns:a16="http://schemas.microsoft.com/office/drawing/2014/main" id="{5973EF9D-F209-D097-E02F-475AF356D7E0}"/>
                  </a:ext>
                </a:extLst>
              </p:cNvPr>
              <p:cNvSpPr/>
              <p:nvPr/>
            </p:nvSpPr>
            <p:spPr>
              <a:xfrm>
                <a:off x="1646700" y="2120400"/>
                <a:ext cx="27057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10823" h="3280" fill="none" extrusionOk="0">
                    <a:moveTo>
                      <a:pt x="10822" y="1"/>
                    </a:moveTo>
                    <a:lnTo>
                      <a:pt x="1" y="328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2255;p27">
                <a:extLst>
                  <a:ext uri="{FF2B5EF4-FFF2-40B4-BE49-F238E27FC236}">
                    <a16:creationId xmlns:a16="http://schemas.microsoft.com/office/drawing/2014/main" id="{D38C5949-56D2-C072-FCA4-574B3ADFA731}"/>
                  </a:ext>
                </a:extLst>
              </p:cNvPr>
              <p:cNvSpPr/>
              <p:nvPr/>
            </p:nvSpPr>
            <p:spPr>
              <a:xfrm>
                <a:off x="1666450" y="2103700"/>
                <a:ext cx="2035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705" fill="none" extrusionOk="0">
                    <a:moveTo>
                      <a:pt x="0" y="3705"/>
                    </a:moveTo>
                    <a:lnTo>
                      <a:pt x="814" y="984"/>
                    </a:lnTo>
                    <a:lnTo>
                      <a:pt x="498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2256;p27">
                <a:extLst>
                  <a:ext uri="{FF2B5EF4-FFF2-40B4-BE49-F238E27FC236}">
                    <a16:creationId xmlns:a16="http://schemas.microsoft.com/office/drawing/2014/main" id="{B7A663EB-3D1D-735F-C53D-ED059A2148C5}"/>
                  </a:ext>
                </a:extLst>
              </p:cNvPr>
              <p:cNvSpPr/>
              <p:nvPr/>
            </p:nvSpPr>
            <p:spPr>
              <a:xfrm>
                <a:off x="1677075" y="2149550"/>
                <a:ext cx="565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463" fill="none" extrusionOk="0">
                    <a:moveTo>
                      <a:pt x="0" y="462"/>
                    </a:moveTo>
                    <a:lnTo>
                      <a:pt x="2259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257;p27">
                <a:extLst>
                  <a:ext uri="{FF2B5EF4-FFF2-40B4-BE49-F238E27FC236}">
                    <a16:creationId xmlns:a16="http://schemas.microsoft.com/office/drawing/2014/main" id="{E90B8D71-CC8D-FA64-2223-5EA29D3B11D0}"/>
                  </a:ext>
                </a:extLst>
              </p:cNvPr>
              <p:cNvSpPr/>
              <p:nvPr/>
            </p:nvSpPr>
            <p:spPr>
              <a:xfrm>
                <a:off x="1686775" y="2116450"/>
                <a:ext cx="325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475" fill="none" extrusionOk="0">
                    <a:moveTo>
                      <a:pt x="1300" y="1"/>
                    </a:moveTo>
                    <a:lnTo>
                      <a:pt x="1" y="47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258;p27">
                <a:extLst>
                  <a:ext uri="{FF2B5EF4-FFF2-40B4-BE49-F238E27FC236}">
                    <a16:creationId xmlns:a16="http://schemas.microsoft.com/office/drawing/2014/main" id="{F9D00815-92CE-DC1F-79A4-50AC6CAD5E5D}"/>
                  </a:ext>
                </a:extLst>
              </p:cNvPr>
              <p:cNvSpPr/>
              <p:nvPr/>
            </p:nvSpPr>
            <p:spPr>
              <a:xfrm>
                <a:off x="1517350" y="2109775"/>
                <a:ext cx="367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062" fill="none" extrusionOk="0">
                    <a:moveTo>
                      <a:pt x="0" y="0"/>
                    </a:moveTo>
                    <a:lnTo>
                      <a:pt x="1470" y="1069"/>
                    </a:lnTo>
                    <a:lnTo>
                      <a:pt x="1470" y="2442"/>
                    </a:lnTo>
                    <a:lnTo>
                      <a:pt x="972" y="306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259;p27">
                <a:extLst>
                  <a:ext uri="{FF2B5EF4-FFF2-40B4-BE49-F238E27FC236}">
                    <a16:creationId xmlns:a16="http://schemas.microsoft.com/office/drawing/2014/main" id="{F8E0216E-45CF-E0D1-2624-910502F54CF0}"/>
                  </a:ext>
                </a:extLst>
              </p:cNvPr>
              <p:cNvSpPr/>
              <p:nvPr/>
            </p:nvSpPr>
            <p:spPr>
              <a:xfrm>
                <a:off x="1564425" y="2170800"/>
                <a:ext cx="841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985" fill="none" extrusionOk="0">
                    <a:moveTo>
                      <a:pt x="0" y="985"/>
                    </a:moveTo>
                    <a:lnTo>
                      <a:pt x="316" y="1"/>
                    </a:lnTo>
                    <a:lnTo>
                      <a:pt x="3364" y="74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2260;p27">
                <a:extLst>
                  <a:ext uri="{FF2B5EF4-FFF2-40B4-BE49-F238E27FC236}">
                    <a16:creationId xmlns:a16="http://schemas.microsoft.com/office/drawing/2014/main" id="{5D4992C1-3526-A77E-5B0E-4AF48F2F4611}"/>
                  </a:ext>
                </a:extLst>
              </p:cNvPr>
              <p:cNvSpPr/>
              <p:nvPr/>
            </p:nvSpPr>
            <p:spPr>
              <a:xfrm>
                <a:off x="1572300" y="2107350"/>
                <a:ext cx="6137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1689" fill="none" extrusionOk="0">
                    <a:moveTo>
                      <a:pt x="2454" y="1689"/>
                    </a:moveTo>
                    <a:lnTo>
                      <a:pt x="1" y="1069"/>
                    </a:ln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2261;p27">
                <a:extLst>
                  <a:ext uri="{FF2B5EF4-FFF2-40B4-BE49-F238E27FC236}">
                    <a16:creationId xmlns:a16="http://schemas.microsoft.com/office/drawing/2014/main" id="{2E92B629-4F1C-DA99-460D-7BB58E751BE5}"/>
                  </a:ext>
                </a:extLst>
              </p:cNvPr>
              <p:cNvSpPr/>
              <p:nvPr/>
            </p:nvSpPr>
            <p:spPr>
              <a:xfrm>
                <a:off x="1676750" y="2288925"/>
                <a:ext cx="762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1531" fill="none" extrusionOk="0">
                    <a:moveTo>
                      <a:pt x="1" y="195"/>
                    </a:moveTo>
                    <a:lnTo>
                      <a:pt x="681" y="1531"/>
                    </a:lnTo>
                    <a:lnTo>
                      <a:pt x="305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2262;p27">
                <a:extLst>
                  <a:ext uri="{FF2B5EF4-FFF2-40B4-BE49-F238E27FC236}">
                    <a16:creationId xmlns:a16="http://schemas.microsoft.com/office/drawing/2014/main" id="{FB12B5F0-D50A-862D-17A9-E78A7A67BE54}"/>
                  </a:ext>
                </a:extLst>
              </p:cNvPr>
              <p:cNvSpPr/>
              <p:nvPr/>
            </p:nvSpPr>
            <p:spPr>
              <a:xfrm>
                <a:off x="1652775" y="2364225"/>
                <a:ext cx="240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4252" fill="none" extrusionOk="0">
                    <a:moveTo>
                      <a:pt x="960" y="0"/>
                    </a:moveTo>
                    <a:lnTo>
                      <a:pt x="0" y="425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2263;p27">
                <a:extLst>
                  <a:ext uri="{FF2B5EF4-FFF2-40B4-BE49-F238E27FC236}">
                    <a16:creationId xmlns:a16="http://schemas.microsoft.com/office/drawing/2014/main" id="{7EE8B475-7D0E-14DF-4CDA-CEA11598E479}"/>
                  </a:ext>
                </a:extLst>
              </p:cNvPr>
              <p:cNvSpPr/>
              <p:nvPr/>
            </p:nvSpPr>
            <p:spPr>
              <a:xfrm>
                <a:off x="1816125" y="2265250"/>
                <a:ext cx="401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44" fill="none" extrusionOk="0">
                    <a:moveTo>
                      <a:pt x="1" y="0"/>
                    </a:moveTo>
                    <a:lnTo>
                      <a:pt x="1604" y="644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2264;p27">
                <a:extLst>
                  <a:ext uri="{FF2B5EF4-FFF2-40B4-BE49-F238E27FC236}">
                    <a16:creationId xmlns:a16="http://schemas.microsoft.com/office/drawing/2014/main" id="{C12F9E67-AECA-900F-D4B3-35A98E56CFF3}"/>
                  </a:ext>
                </a:extLst>
              </p:cNvPr>
              <p:cNvSpPr/>
              <p:nvPr/>
            </p:nvSpPr>
            <p:spPr>
              <a:xfrm>
                <a:off x="1844075" y="2252175"/>
                <a:ext cx="912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961" fill="none" extrusionOk="0">
                    <a:moveTo>
                      <a:pt x="365" y="1"/>
                    </a:moveTo>
                    <a:lnTo>
                      <a:pt x="0" y="96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2265;p27">
                <a:extLst>
                  <a:ext uri="{FF2B5EF4-FFF2-40B4-BE49-F238E27FC236}">
                    <a16:creationId xmlns:a16="http://schemas.microsoft.com/office/drawing/2014/main" id="{21A29FF1-C117-1860-416A-CB8481A5ED6D}"/>
                  </a:ext>
                </a:extLst>
              </p:cNvPr>
              <p:cNvSpPr/>
              <p:nvPr/>
            </p:nvSpPr>
            <p:spPr>
              <a:xfrm>
                <a:off x="1909950" y="2190250"/>
                <a:ext cx="147000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887" fill="none" extrusionOk="0">
                    <a:moveTo>
                      <a:pt x="1" y="0"/>
                    </a:moveTo>
                    <a:lnTo>
                      <a:pt x="5879" y="887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2266;p27">
                <a:extLst>
                  <a:ext uri="{FF2B5EF4-FFF2-40B4-BE49-F238E27FC236}">
                    <a16:creationId xmlns:a16="http://schemas.microsoft.com/office/drawing/2014/main" id="{4B1F2047-FAC4-BB9A-2F6C-C8E03D1C09F0}"/>
                  </a:ext>
                </a:extLst>
              </p:cNvPr>
              <p:cNvSpPr/>
              <p:nvPr/>
            </p:nvSpPr>
            <p:spPr>
              <a:xfrm>
                <a:off x="1951250" y="2198750"/>
                <a:ext cx="14900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976" fill="none" extrusionOk="0">
                    <a:moveTo>
                      <a:pt x="1" y="2976"/>
                    </a:moveTo>
                    <a:lnTo>
                      <a:pt x="596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2267;p27">
                <a:extLst>
                  <a:ext uri="{FF2B5EF4-FFF2-40B4-BE49-F238E27FC236}">
                    <a16:creationId xmlns:a16="http://schemas.microsoft.com/office/drawing/2014/main" id="{C1AC9E25-963D-EF28-053F-79D277E679CA}"/>
                  </a:ext>
                </a:extLst>
              </p:cNvPr>
              <p:cNvSpPr/>
              <p:nvPr/>
            </p:nvSpPr>
            <p:spPr>
              <a:xfrm>
                <a:off x="1897500" y="2230625"/>
                <a:ext cx="59250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669" fill="none" extrusionOk="0">
                    <a:moveTo>
                      <a:pt x="1" y="0"/>
                    </a:moveTo>
                    <a:lnTo>
                      <a:pt x="2369" y="66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2268;p27">
                <a:extLst>
                  <a:ext uri="{FF2B5EF4-FFF2-40B4-BE49-F238E27FC236}">
                    <a16:creationId xmlns:a16="http://schemas.microsoft.com/office/drawing/2014/main" id="{6A74C7B9-0F3B-9DA7-CDC2-98B4907D3027}"/>
                  </a:ext>
                </a:extLst>
              </p:cNvPr>
              <p:cNvSpPr/>
              <p:nvPr/>
            </p:nvSpPr>
            <p:spPr>
              <a:xfrm>
                <a:off x="2045075" y="2219700"/>
                <a:ext cx="117850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648" fill="none" extrusionOk="0">
                    <a:moveTo>
                      <a:pt x="1" y="2053"/>
                    </a:moveTo>
                    <a:lnTo>
                      <a:pt x="3158" y="2648"/>
                    </a:lnTo>
                    <a:lnTo>
                      <a:pt x="4300" y="2356"/>
                    </a:lnTo>
                    <a:lnTo>
                      <a:pt x="4713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2269;p27">
                <a:extLst>
                  <a:ext uri="{FF2B5EF4-FFF2-40B4-BE49-F238E27FC236}">
                    <a16:creationId xmlns:a16="http://schemas.microsoft.com/office/drawing/2014/main" id="{C11293D9-5D5F-4DBD-04F3-4DD33224C451}"/>
                  </a:ext>
                </a:extLst>
              </p:cNvPr>
              <p:cNvSpPr/>
              <p:nvPr/>
            </p:nvSpPr>
            <p:spPr>
              <a:xfrm>
                <a:off x="2152575" y="2233050"/>
                <a:ext cx="65600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576" fill="none" extrusionOk="0">
                    <a:moveTo>
                      <a:pt x="2624" y="1"/>
                    </a:moveTo>
                    <a:lnTo>
                      <a:pt x="1725" y="2575"/>
                    </a:lnTo>
                    <a:lnTo>
                      <a:pt x="0" y="182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2270;p27">
                <a:extLst>
                  <a:ext uri="{FF2B5EF4-FFF2-40B4-BE49-F238E27FC236}">
                    <a16:creationId xmlns:a16="http://schemas.microsoft.com/office/drawing/2014/main" id="{7E5C52AA-6B36-1F8E-8E79-BA89C895ED67}"/>
                  </a:ext>
                </a:extLst>
              </p:cNvPr>
              <p:cNvSpPr/>
              <p:nvPr/>
            </p:nvSpPr>
            <p:spPr>
              <a:xfrm>
                <a:off x="1827675" y="2029625"/>
                <a:ext cx="996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3948" fill="none" extrusionOk="0">
                    <a:moveTo>
                      <a:pt x="0" y="1045"/>
                    </a:moveTo>
                    <a:lnTo>
                      <a:pt x="838" y="3947"/>
                    </a:lnTo>
                    <a:lnTo>
                      <a:pt x="2794" y="1506"/>
                    </a:lnTo>
                    <a:lnTo>
                      <a:pt x="3753" y="1603"/>
                    </a:lnTo>
                    <a:lnTo>
                      <a:pt x="3984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2271;p27">
                <a:extLst>
                  <a:ext uri="{FF2B5EF4-FFF2-40B4-BE49-F238E27FC236}">
                    <a16:creationId xmlns:a16="http://schemas.microsoft.com/office/drawing/2014/main" id="{97A343AD-7F66-64CB-25A0-9409B6C73161}"/>
                  </a:ext>
                </a:extLst>
              </p:cNvPr>
              <p:cNvSpPr/>
              <p:nvPr/>
            </p:nvSpPr>
            <p:spPr>
              <a:xfrm>
                <a:off x="1268050" y="2202375"/>
                <a:ext cx="698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694" fill="none" extrusionOk="0">
                    <a:moveTo>
                      <a:pt x="1" y="1"/>
                    </a:moveTo>
                    <a:lnTo>
                      <a:pt x="2794" y="69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2272;p27">
                <a:extLst>
                  <a:ext uri="{FF2B5EF4-FFF2-40B4-BE49-F238E27FC236}">
                    <a16:creationId xmlns:a16="http://schemas.microsoft.com/office/drawing/2014/main" id="{EBD9154D-5A05-CC16-4FD4-24C5379110FC}"/>
                  </a:ext>
                </a:extLst>
              </p:cNvPr>
              <p:cNvSpPr/>
              <p:nvPr/>
            </p:nvSpPr>
            <p:spPr>
              <a:xfrm>
                <a:off x="1224025" y="2195400"/>
                <a:ext cx="702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835" fill="none" extrusionOk="0">
                    <a:moveTo>
                      <a:pt x="280" y="1835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2273;p27">
                <a:extLst>
                  <a:ext uri="{FF2B5EF4-FFF2-40B4-BE49-F238E27FC236}">
                    <a16:creationId xmlns:a16="http://schemas.microsoft.com/office/drawing/2014/main" id="{B66FF6C2-B18A-7E3C-4D6C-9926C92C4D19}"/>
                  </a:ext>
                </a:extLst>
              </p:cNvPr>
              <p:cNvSpPr/>
              <p:nvPr/>
            </p:nvSpPr>
            <p:spPr>
              <a:xfrm>
                <a:off x="1203375" y="2205725"/>
                <a:ext cx="431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47" fill="none" extrusionOk="0">
                    <a:moveTo>
                      <a:pt x="1726" y="0"/>
                    </a:moveTo>
                    <a:lnTo>
                      <a:pt x="1" y="14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2274;p27">
                <a:extLst>
                  <a:ext uri="{FF2B5EF4-FFF2-40B4-BE49-F238E27FC236}">
                    <a16:creationId xmlns:a16="http://schemas.microsoft.com/office/drawing/2014/main" id="{AE320791-5DEF-96B6-35AA-925CBF362680}"/>
                  </a:ext>
                </a:extLst>
              </p:cNvPr>
              <p:cNvSpPr/>
              <p:nvPr/>
            </p:nvSpPr>
            <p:spPr>
              <a:xfrm>
                <a:off x="1361275" y="2234875"/>
                <a:ext cx="434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1" fill="none" extrusionOk="0">
                    <a:moveTo>
                      <a:pt x="1737" y="170"/>
                    </a:moveTo>
                    <a:lnTo>
                      <a:pt x="1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2275;p27">
                <a:extLst>
                  <a:ext uri="{FF2B5EF4-FFF2-40B4-BE49-F238E27FC236}">
                    <a16:creationId xmlns:a16="http://schemas.microsoft.com/office/drawing/2014/main" id="{52F144E4-98C5-2BB3-055D-74CAC3ABF1E4}"/>
                  </a:ext>
                </a:extLst>
              </p:cNvPr>
              <p:cNvSpPr/>
              <p:nvPr/>
            </p:nvSpPr>
            <p:spPr>
              <a:xfrm>
                <a:off x="1224325" y="2386400"/>
                <a:ext cx="16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851" fill="none" extrusionOk="0">
                    <a:moveTo>
                      <a:pt x="1" y="850"/>
                    </a:moveTo>
                    <a:cubicBezTo>
                      <a:pt x="1" y="850"/>
                      <a:pt x="681" y="559"/>
                      <a:pt x="888" y="850"/>
                    </a:cubicBezTo>
                    <a:cubicBezTo>
                      <a:pt x="888" y="850"/>
                      <a:pt x="1131" y="0"/>
                      <a:pt x="1969" y="437"/>
                    </a:cubicBezTo>
                    <a:cubicBezTo>
                      <a:pt x="1969" y="437"/>
                      <a:pt x="2102" y="243"/>
                      <a:pt x="2624" y="243"/>
                    </a:cubicBezTo>
                    <a:lnTo>
                      <a:pt x="6693" y="24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2276;p27">
                <a:extLst>
                  <a:ext uri="{FF2B5EF4-FFF2-40B4-BE49-F238E27FC236}">
                    <a16:creationId xmlns:a16="http://schemas.microsoft.com/office/drawing/2014/main" id="{92B2CCAF-D623-9470-B304-DD31C518B1F1}"/>
                  </a:ext>
                </a:extLst>
              </p:cNvPr>
              <p:cNvSpPr/>
              <p:nvPr/>
            </p:nvSpPr>
            <p:spPr>
              <a:xfrm>
                <a:off x="1240425" y="2434975"/>
                <a:ext cx="616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803" fill="none" extrusionOk="0">
                    <a:moveTo>
                      <a:pt x="1" y="802"/>
                    </a:moveTo>
                    <a:lnTo>
                      <a:pt x="2466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2277;p27">
                <a:extLst>
                  <a:ext uri="{FF2B5EF4-FFF2-40B4-BE49-F238E27FC236}">
                    <a16:creationId xmlns:a16="http://schemas.microsoft.com/office/drawing/2014/main" id="{255E6F50-D60B-C6F7-7957-246A7893A3A7}"/>
                  </a:ext>
                </a:extLst>
              </p:cNvPr>
              <p:cNvSpPr/>
              <p:nvPr/>
            </p:nvSpPr>
            <p:spPr>
              <a:xfrm>
                <a:off x="1246500" y="2407350"/>
                <a:ext cx="13400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652" fill="none" extrusionOk="0">
                    <a:moveTo>
                      <a:pt x="1" y="0"/>
                    </a:moveTo>
                    <a:lnTo>
                      <a:pt x="535" y="1652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2278;p27">
                <a:extLst>
                  <a:ext uri="{FF2B5EF4-FFF2-40B4-BE49-F238E27FC236}">
                    <a16:creationId xmlns:a16="http://schemas.microsoft.com/office/drawing/2014/main" id="{91B4D63E-C73A-C6CD-D135-F1475F8A6027}"/>
                  </a:ext>
                </a:extLst>
              </p:cNvPr>
              <p:cNvSpPr/>
              <p:nvPr/>
            </p:nvSpPr>
            <p:spPr>
              <a:xfrm>
                <a:off x="1273525" y="2397025"/>
                <a:ext cx="124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725" fill="none" extrusionOk="0">
                    <a:moveTo>
                      <a:pt x="1" y="0"/>
                    </a:moveTo>
                    <a:lnTo>
                      <a:pt x="499" y="1725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2279;p27">
                <a:extLst>
                  <a:ext uri="{FF2B5EF4-FFF2-40B4-BE49-F238E27FC236}">
                    <a16:creationId xmlns:a16="http://schemas.microsoft.com/office/drawing/2014/main" id="{B2E23401-89E8-2EF7-EEE7-5D308181D601}"/>
                  </a:ext>
                </a:extLst>
              </p:cNvPr>
              <p:cNvSpPr/>
              <p:nvPr/>
            </p:nvSpPr>
            <p:spPr>
              <a:xfrm>
                <a:off x="1122000" y="1667375"/>
                <a:ext cx="175225" cy="180375"/>
              </a:xfrm>
              <a:custGeom>
                <a:avLst/>
                <a:gdLst/>
                <a:ahLst/>
                <a:cxnLst/>
                <a:rect l="l" t="t" r="r" b="b"/>
                <a:pathLst>
                  <a:path w="7009" h="7215" fill="none" extrusionOk="0">
                    <a:moveTo>
                      <a:pt x="7009" y="5940"/>
                    </a:moveTo>
                    <a:lnTo>
                      <a:pt x="5734" y="7215"/>
                    </a:lnTo>
                    <a:lnTo>
                      <a:pt x="305" y="1604"/>
                    </a:lnTo>
                    <a:cubicBezTo>
                      <a:pt x="305" y="1604"/>
                      <a:pt x="1" y="1154"/>
                      <a:pt x="657" y="583"/>
                    </a:cubicBezTo>
                    <a:cubicBezTo>
                      <a:pt x="1325" y="0"/>
                      <a:pt x="1701" y="510"/>
                      <a:pt x="1701" y="510"/>
                    </a:cubicBezTo>
                    <a:close/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2280;p27">
                <a:extLst>
                  <a:ext uri="{FF2B5EF4-FFF2-40B4-BE49-F238E27FC236}">
                    <a16:creationId xmlns:a16="http://schemas.microsoft.com/office/drawing/2014/main" id="{14DB7FC7-9ED3-8E69-BEBE-5E4D027EDFE2}"/>
                  </a:ext>
                </a:extLst>
              </p:cNvPr>
              <p:cNvSpPr/>
              <p:nvPr/>
            </p:nvSpPr>
            <p:spPr>
              <a:xfrm>
                <a:off x="1098325" y="1706225"/>
                <a:ext cx="313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50" fill="none" extrusionOk="0">
                    <a:moveTo>
                      <a:pt x="1252" y="50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2281;p27">
                <a:extLst>
                  <a:ext uri="{FF2B5EF4-FFF2-40B4-BE49-F238E27FC236}">
                    <a16:creationId xmlns:a16="http://schemas.microsoft.com/office/drawing/2014/main" id="{5A976E8A-60F3-1FAF-1303-C9C2C2C6F3C3}"/>
                  </a:ext>
                </a:extLst>
              </p:cNvPr>
              <p:cNvSpPr/>
              <p:nvPr/>
            </p:nvSpPr>
            <p:spPr>
              <a:xfrm>
                <a:off x="1162700" y="1598450"/>
                <a:ext cx="2150" cy="79275"/>
              </a:xfrm>
              <a:custGeom>
                <a:avLst/>
                <a:gdLst/>
                <a:ahLst/>
                <a:cxnLst/>
                <a:rect l="l" t="t" r="r" b="b"/>
                <a:pathLst>
                  <a:path w="86" h="3171" fill="none" extrusionOk="0">
                    <a:moveTo>
                      <a:pt x="0" y="3170"/>
                    </a:moveTo>
                    <a:lnTo>
                      <a:pt x="85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2282;p27">
                <a:extLst>
                  <a:ext uri="{FF2B5EF4-FFF2-40B4-BE49-F238E27FC236}">
                    <a16:creationId xmlns:a16="http://schemas.microsoft.com/office/drawing/2014/main" id="{32A4B76B-DEC5-BDF2-0C6C-B07358EF1B66}"/>
                  </a:ext>
                </a:extLst>
              </p:cNvPr>
              <p:cNvSpPr/>
              <p:nvPr/>
            </p:nvSpPr>
            <p:spPr>
              <a:xfrm>
                <a:off x="1139625" y="1642175"/>
                <a:ext cx="9750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863" fill="none" extrusionOk="0">
                    <a:moveTo>
                      <a:pt x="3899" y="0"/>
                    </a:moveTo>
                    <a:lnTo>
                      <a:pt x="0" y="386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2283;p27">
                <a:extLst>
                  <a:ext uri="{FF2B5EF4-FFF2-40B4-BE49-F238E27FC236}">
                    <a16:creationId xmlns:a16="http://schemas.microsoft.com/office/drawing/2014/main" id="{CD7CCBEA-3D43-3F23-D51E-FC607B7547D1}"/>
                  </a:ext>
                </a:extLst>
              </p:cNvPr>
              <p:cNvSpPr/>
              <p:nvPr/>
            </p:nvSpPr>
            <p:spPr>
              <a:xfrm>
                <a:off x="1152375" y="1647625"/>
                <a:ext cx="121475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9171" fill="none" extrusionOk="0">
                    <a:moveTo>
                      <a:pt x="3644" y="9171"/>
                    </a:moveTo>
                    <a:lnTo>
                      <a:pt x="0" y="5673"/>
                    </a:lnTo>
                    <a:lnTo>
                      <a:pt x="2648" y="3037"/>
                    </a:lnTo>
                    <a:cubicBezTo>
                      <a:pt x="2648" y="3037"/>
                      <a:pt x="3341" y="2551"/>
                      <a:pt x="3814" y="2369"/>
                    </a:cubicBezTo>
                    <a:cubicBezTo>
                      <a:pt x="4264" y="2187"/>
                      <a:pt x="4859" y="2114"/>
                      <a:pt x="4774" y="1604"/>
                    </a:cubicBezTo>
                    <a:cubicBezTo>
                      <a:pt x="4677" y="1082"/>
                      <a:pt x="3170" y="1"/>
                      <a:pt x="3170" y="1"/>
                    </a:cubicBez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2284;p27">
                <a:extLst>
                  <a:ext uri="{FF2B5EF4-FFF2-40B4-BE49-F238E27FC236}">
                    <a16:creationId xmlns:a16="http://schemas.microsoft.com/office/drawing/2014/main" id="{273CFB89-0F03-7E8B-224F-5C554B6CE245}"/>
                  </a:ext>
                </a:extLst>
              </p:cNvPr>
              <p:cNvSpPr/>
              <p:nvPr/>
            </p:nvSpPr>
            <p:spPr>
              <a:xfrm>
                <a:off x="1196400" y="1745700"/>
                <a:ext cx="70775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524" fill="none" extrusionOk="0">
                    <a:moveTo>
                      <a:pt x="1" y="1"/>
                    </a:moveTo>
                    <a:lnTo>
                      <a:pt x="2831" y="2807"/>
                    </a:lnTo>
                    <a:lnTo>
                      <a:pt x="2211" y="3523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2285;p27">
                <a:extLst>
                  <a:ext uri="{FF2B5EF4-FFF2-40B4-BE49-F238E27FC236}">
                    <a16:creationId xmlns:a16="http://schemas.microsoft.com/office/drawing/2014/main" id="{E98BCF1B-27E7-006B-7636-C2C67DB9FB7D}"/>
                  </a:ext>
                </a:extLst>
              </p:cNvPr>
              <p:cNvSpPr/>
              <p:nvPr/>
            </p:nvSpPr>
            <p:spPr>
              <a:xfrm>
                <a:off x="1212500" y="1761200"/>
                <a:ext cx="316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276" fill="none" extrusionOk="0">
                    <a:moveTo>
                      <a:pt x="1263" y="0"/>
                    </a:moveTo>
                    <a:lnTo>
                      <a:pt x="0" y="1276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2286;p27">
                <a:extLst>
                  <a:ext uri="{FF2B5EF4-FFF2-40B4-BE49-F238E27FC236}">
                    <a16:creationId xmlns:a16="http://schemas.microsoft.com/office/drawing/2014/main" id="{E858CC65-03C8-920A-B455-FDB48FB08717}"/>
                  </a:ext>
                </a:extLst>
              </p:cNvPr>
              <p:cNvSpPr/>
              <p:nvPr/>
            </p:nvSpPr>
            <p:spPr>
              <a:xfrm>
                <a:off x="1164825" y="1777600"/>
                <a:ext cx="8747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3486" fill="none" extrusionOk="0">
                    <a:moveTo>
                      <a:pt x="3498" y="3486"/>
                    </a:moveTo>
                    <a:lnTo>
                      <a:pt x="0" y="0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2287;p27">
                <a:extLst>
                  <a:ext uri="{FF2B5EF4-FFF2-40B4-BE49-F238E27FC236}">
                    <a16:creationId xmlns:a16="http://schemas.microsoft.com/office/drawing/2014/main" id="{42E06A37-E0DD-8EF2-922E-BFADBD61579F}"/>
                  </a:ext>
                </a:extLst>
              </p:cNvPr>
              <p:cNvSpPr/>
              <p:nvPr/>
            </p:nvSpPr>
            <p:spPr>
              <a:xfrm>
                <a:off x="1110775" y="1609675"/>
                <a:ext cx="176125" cy="228975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9159" fill="none" extrusionOk="0">
                    <a:moveTo>
                      <a:pt x="2077" y="6110"/>
                    </a:moveTo>
                    <a:lnTo>
                      <a:pt x="1" y="3863"/>
                    </a:lnTo>
                    <a:lnTo>
                      <a:pt x="2175" y="1"/>
                    </a:lnTo>
                    <a:lnTo>
                      <a:pt x="4543" y="1810"/>
                    </a:lnTo>
                    <a:lnTo>
                      <a:pt x="7045" y="7895"/>
                    </a:lnTo>
                    <a:lnTo>
                      <a:pt x="5830" y="9158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2288;p27">
                <a:extLst>
                  <a:ext uri="{FF2B5EF4-FFF2-40B4-BE49-F238E27FC236}">
                    <a16:creationId xmlns:a16="http://schemas.microsoft.com/office/drawing/2014/main" id="{7167177C-E5BD-8204-C850-3BE46168052A}"/>
                  </a:ext>
                </a:extLst>
              </p:cNvPr>
              <p:cNvSpPr/>
              <p:nvPr/>
            </p:nvSpPr>
            <p:spPr>
              <a:xfrm>
                <a:off x="1176350" y="1824350"/>
                <a:ext cx="6077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2357" fill="none" extrusionOk="0">
                    <a:moveTo>
                      <a:pt x="2430" y="2357"/>
                    </a:moveTo>
                    <a:lnTo>
                      <a:pt x="1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2289;p27">
                <a:extLst>
                  <a:ext uri="{FF2B5EF4-FFF2-40B4-BE49-F238E27FC236}">
                    <a16:creationId xmlns:a16="http://schemas.microsoft.com/office/drawing/2014/main" id="{78EE36A3-10F9-8CC5-092B-A526FCF12ADB}"/>
                  </a:ext>
                </a:extLst>
              </p:cNvPr>
              <p:cNvSpPr/>
              <p:nvPr/>
            </p:nvSpPr>
            <p:spPr>
              <a:xfrm>
                <a:off x="1276250" y="1745700"/>
                <a:ext cx="121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447" fill="none" extrusionOk="0">
                    <a:moveTo>
                      <a:pt x="1" y="1446"/>
                    </a:moveTo>
                    <a:lnTo>
                      <a:pt x="487" y="1276"/>
                    </a:lnTo>
                    <a:lnTo>
                      <a:pt x="244" y="1"/>
                    </a:lnTo>
                  </a:path>
                </a:pathLst>
              </a:custGeom>
              <a:noFill/>
              <a:ln w="39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2290;p27">
                <a:extLst>
                  <a:ext uri="{FF2B5EF4-FFF2-40B4-BE49-F238E27FC236}">
                    <a16:creationId xmlns:a16="http://schemas.microsoft.com/office/drawing/2014/main" id="{EAC54A96-5852-4D45-5A98-189CFDBE8BD1}"/>
                  </a:ext>
                </a:extLst>
              </p:cNvPr>
              <p:cNvSpPr/>
              <p:nvPr/>
            </p:nvSpPr>
            <p:spPr>
              <a:xfrm>
                <a:off x="306725" y="1107750"/>
                <a:ext cx="1499725" cy="1945150"/>
              </a:xfrm>
              <a:custGeom>
                <a:avLst/>
                <a:gdLst/>
                <a:ahLst/>
                <a:cxnLst/>
                <a:rect l="l" t="t" r="r" b="b"/>
                <a:pathLst>
                  <a:path w="59989" h="77806" fill="none" extrusionOk="0">
                    <a:moveTo>
                      <a:pt x="1" y="1"/>
                    </a:moveTo>
                    <a:cubicBezTo>
                      <a:pt x="1" y="1"/>
                      <a:pt x="5551" y="6754"/>
                      <a:pt x="8964" y="9329"/>
                    </a:cubicBezTo>
                    <a:cubicBezTo>
                      <a:pt x="12377" y="11916"/>
                      <a:pt x="24292" y="21936"/>
                      <a:pt x="25361" y="23296"/>
                    </a:cubicBezTo>
                    <a:cubicBezTo>
                      <a:pt x="26418" y="24669"/>
                      <a:pt x="28094" y="25652"/>
                      <a:pt x="28543" y="26491"/>
                    </a:cubicBezTo>
                    <a:cubicBezTo>
                      <a:pt x="29005" y="27329"/>
                      <a:pt x="32952" y="41065"/>
                      <a:pt x="33790" y="43725"/>
                    </a:cubicBezTo>
                    <a:cubicBezTo>
                      <a:pt x="34616" y="46373"/>
                      <a:pt x="37203" y="53587"/>
                      <a:pt x="37203" y="53587"/>
                    </a:cubicBezTo>
                    <a:cubicBezTo>
                      <a:pt x="37203" y="53587"/>
                      <a:pt x="37956" y="55409"/>
                      <a:pt x="39098" y="55106"/>
                    </a:cubicBezTo>
                    <a:cubicBezTo>
                      <a:pt x="39098" y="55106"/>
                      <a:pt x="40470" y="55033"/>
                      <a:pt x="39632" y="52373"/>
                    </a:cubicBezTo>
                    <a:cubicBezTo>
                      <a:pt x="38794" y="49713"/>
                      <a:pt x="37252" y="43677"/>
                      <a:pt x="40191" y="35770"/>
                    </a:cubicBezTo>
                    <a:cubicBezTo>
                      <a:pt x="40191" y="35770"/>
                      <a:pt x="44235" y="44029"/>
                      <a:pt x="45511" y="45547"/>
                    </a:cubicBezTo>
                    <a:cubicBezTo>
                      <a:pt x="46786" y="47065"/>
                      <a:pt x="50430" y="52834"/>
                      <a:pt x="51413" y="53587"/>
                    </a:cubicBezTo>
                    <a:cubicBezTo>
                      <a:pt x="52397" y="54353"/>
                      <a:pt x="53004" y="55786"/>
                      <a:pt x="53842" y="56782"/>
                    </a:cubicBezTo>
                    <a:cubicBezTo>
                      <a:pt x="54680" y="57765"/>
                      <a:pt x="54899" y="59053"/>
                      <a:pt x="56417" y="60267"/>
                    </a:cubicBezTo>
                    <a:cubicBezTo>
                      <a:pt x="57936" y="61482"/>
                      <a:pt x="59004" y="64591"/>
                      <a:pt x="58324" y="68393"/>
                    </a:cubicBezTo>
                    <a:cubicBezTo>
                      <a:pt x="57632" y="72182"/>
                      <a:pt x="59988" y="77806"/>
                      <a:pt x="59988" y="77806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2291;p27">
                <a:extLst>
                  <a:ext uri="{FF2B5EF4-FFF2-40B4-BE49-F238E27FC236}">
                    <a16:creationId xmlns:a16="http://schemas.microsoft.com/office/drawing/2014/main" id="{0276988A-A0F3-A296-A3A3-08E36C1FFA9A}"/>
                  </a:ext>
                </a:extLst>
              </p:cNvPr>
              <p:cNvSpPr/>
              <p:nvPr/>
            </p:nvSpPr>
            <p:spPr>
              <a:xfrm>
                <a:off x="1646700" y="2202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2292;p27">
                <a:extLst>
                  <a:ext uri="{FF2B5EF4-FFF2-40B4-BE49-F238E27FC236}">
                    <a16:creationId xmlns:a16="http://schemas.microsoft.com/office/drawing/2014/main" id="{0AA89732-3B78-5BE9-4B6B-28438C49C9EC}"/>
                  </a:ext>
                </a:extLst>
              </p:cNvPr>
              <p:cNvSpPr/>
              <p:nvPr/>
            </p:nvSpPr>
            <p:spPr>
              <a:xfrm>
                <a:off x="1917250" y="2120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2293;p27">
                <a:extLst>
                  <a:ext uri="{FF2B5EF4-FFF2-40B4-BE49-F238E27FC236}">
                    <a16:creationId xmlns:a16="http://schemas.microsoft.com/office/drawing/2014/main" id="{AD1BE471-1E41-0BE4-3B6D-C7DDB5913BC8}"/>
                  </a:ext>
                </a:extLst>
              </p:cNvPr>
              <p:cNvSpPr/>
              <p:nvPr/>
            </p:nvSpPr>
            <p:spPr>
              <a:xfrm>
                <a:off x="1796700" y="1244100"/>
                <a:ext cx="120575" cy="38110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15244" fill="none" extrusionOk="0">
                    <a:moveTo>
                      <a:pt x="4822" y="0"/>
                    </a:moveTo>
                    <a:cubicBezTo>
                      <a:pt x="4822" y="0"/>
                      <a:pt x="4154" y="3425"/>
                      <a:pt x="2940" y="5478"/>
                    </a:cubicBezTo>
                    <a:cubicBezTo>
                      <a:pt x="1725" y="7518"/>
                      <a:pt x="73" y="12717"/>
                      <a:pt x="0" y="15243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2294;p27">
                <a:extLst>
                  <a:ext uri="{FF2B5EF4-FFF2-40B4-BE49-F238E27FC236}">
                    <a16:creationId xmlns:a16="http://schemas.microsoft.com/office/drawing/2014/main" id="{0F414B6F-F47E-ADB6-712E-860CCAEEA7FD}"/>
                  </a:ext>
                </a:extLst>
              </p:cNvPr>
              <p:cNvSpPr/>
              <p:nvPr/>
            </p:nvSpPr>
            <p:spPr>
              <a:xfrm>
                <a:off x="1208250" y="1362225"/>
                <a:ext cx="208325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18000" fill="none" extrusionOk="0">
                    <a:moveTo>
                      <a:pt x="0" y="0"/>
                    </a:moveTo>
                    <a:lnTo>
                      <a:pt x="4482" y="18000"/>
                    </a:lnTo>
                    <a:cubicBezTo>
                      <a:pt x="4482" y="18000"/>
                      <a:pt x="4105" y="15036"/>
                      <a:pt x="5089" y="13214"/>
                    </a:cubicBezTo>
                    <a:cubicBezTo>
                      <a:pt x="6073" y="11393"/>
                      <a:pt x="8332" y="5101"/>
                      <a:pt x="8332" y="510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2295;p27">
                <a:extLst>
                  <a:ext uri="{FF2B5EF4-FFF2-40B4-BE49-F238E27FC236}">
                    <a16:creationId xmlns:a16="http://schemas.microsoft.com/office/drawing/2014/main" id="{435505AF-44C3-B17D-3BDA-BEECACEA8A28}"/>
                  </a:ext>
                </a:extLst>
              </p:cNvPr>
              <p:cNvSpPr/>
              <p:nvPr/>
            </p:nvSpPr>
            <p:spPr>
              <a:xfrm>
                <a:off x="1020300" y="1117175"/>
                <a:ext cx="134825" cy="6528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26114" fill="none" extrusionOk="0">
                    <a:moveTo>
                      <a:pt x="0" y="26114"/>
                    </a:moveTo>
                    <a:lnTo>
                      <a:pt x="5393" y="1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2296;p27">
                <a:extLst>
                  <a:ext uri="{FF2B5EF4-FFF2-40B4-BE49-F238E27FC236}">
                    <a16:creationId xmlns:a16="http://schemas.microsoft.com/office/drawing/2014/main" id="{EFD56B6F-5DE2-1F8C-81B4-DA7830818D27}"/>
                  </a:ext>
                </a:extLst>
              </p:cNvPr>
              <p:cNvSpPr/>
              <p:nvPr/>
            </p:nvSpPr>
            <p:spPr>
              <a:xfrm>
                <a:off x="963500" y="1117175"/>
                <a:ext cx="738175" cy="142425"/>
              </a:xfrm>
              <a:custGeom>
                <a:avLst/>
                <a:gdLst/>
                <a:ahLst/>
                <a:cxnLst/>
                <a:rect l="l" t="t" r="r" b="b"/>
                <a:pathLst>
                  <a:path w="29527" h="5697" fill="none" extrusionOk="0">
                    <a:moveTo>
                      <a:pt x="1" y="1"/>
                    </a:moveTo>
                    <a:cubicBezTo>
                      <a:pt x="1" y="1"/>
                      <a:pt x="900" y="5697"/>
                      <a:pt x="8709" y="4251"/>
                    </a:cubicBezTo>
                    <a:cubicBezTo>
                      <a:pt x="16543" y="2806"/>
                      <a:pt x="29527" y="1"/>
                      <a:pt x="29527" y="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2297;p27">
                <a:extLst>
                  <a:ext uri="{FF2B5EF4-FFF2-40B4-BE49-F238E27FC236}">
                    <a16:creationId xmlns:a16="http://schemas.microsoft.com/office/drawing/2014/main" id="{D82133C1-D8CE-BC44-F781-783FA036FEA8}"/>
                  </a:ext>
                </a:extLst>
              </p:cNvPr>
              <p:cNvSpPr/>
              <p:nvPr/>
            </p:nvSpPr>
            <p:spPr>
              <a:xfrm>
                <a:off x="1526150" y="1144800"/>
                <a:ext cx="45575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4374" fill="none" extrusionOk="0">
                    <a:moveTo>
                      <a:pt x="1823" y="1"/>
                    </a:moveTo>
                    <a:lnTo>
                      <a:pt x="1" y="4373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2298;p27">
                <a:extLst>
                  <a:ext uri="{FF2B5EF4-FFF2-40B4-BE49-F238E27FC236}">
                    <a16:creationId xmlns:a16="http://schemas.microsoft.com/office/drawing/2014/main" id="{EED92B38-13F6-0AED-FB1E-3579F2219B6C}"/>
                  </a:ext>
                </a:extLst>
              </p:cNvPr>
              <p:cNvSpPr/>
              <p:nvPr/>
            </p:nvSpPr>
            <p:spPr>
              <a:xfrm>
                <a:off x="519275" y="1117175"/>
                <a:ext cx="381700" cy="647075"/>
              </a:xfrm>
              <a:custGeom>
                <a:avLst/>
                <a:gdLst/>
                <a:ahLst/>
                <a:cxnLst/>
                <a:rect l="l" t="t" r="r" b="b"/>
                <a:pathLst>
                  <a:path w="15268" h="25883" fill="none" extrusionOk="0">
                    <a:moveTo>
                      <a:pt x="15268" y="1"/>
                    </a:moveTo>
                    <a:cubicBezTo>
                      <a:pt x="15268" y="1"/>
                      <a:pt x="8163" y="16689"/>
                      <a:pt x="1" y="25883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2299;p27">
                <a:extLst>
                  <a:ext uri="{FF2B5EF4-FFF2-40B4-BE49-F238E27FC236}">
                    <a16:creationId xmlns:a16="http://schemas.microsoft.com/office/drawing/2014/main" id="{2FA21040-E043-DE05-A04F-98C480E270C8}"/>
                  </a:ext>
                </a:extLst>
              </p:cNvPr>
              <p:cNvSpPr/>
              <p:nvPr/>
            </p:nvSpPr>
            <p:spPr>
              <a:xfrm>
                <a:off x="306725" y="2018675"/>
                <a:ext cx="711150" cy="933425"/>
              </a:xfrm>
              <a:custGeom>
                <a:avLst/>
                <a:gdLst/>
                <a:ahLst/>
                <a:cxnLst/>
                <a:rect l="l" t="t" r="r" b="b"/>
                <a:pathLst>
                  <a:path w="28446" h="37337" fill="none" extrusionOk="0">
                    <a:moveTo>
                      <a:pt x="1" y="1"/>
                    </a:moveTo>
                    <a:cubicBezTo>
                      <a:pt x="1" y="1"/>
                      <a:pt x="17843" y="21171"/>
                      <a:pt x="18450" y="22312"/>
                    </a:cubicBezTo>
                    <a:cubicBezTo>
                      <a:pt x="19057" y="23454"/>
                      <a:pt x="24596" y="37069"/>
                      <a:pt x="25288" y="37203"/>
                    </a:cubicBezTo>
                    <a:cubicBezTo>
                      <a:pt x="25968" y="37336"/>
                      <a:pt x="28446" y="33474"/>
                      <a:pt x="28446" y="33474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2300;p27">
                <a:extLst>
                  <a:ext uri="{FF2B5EF4-FFF2-40B4-BE49-F238E27FC236}">
                    <a16:creationId xmlns:a16="http://schemas.microsoft.com/office/drawing/2014/main" id="{31F07296-2F24-B920-215B-E2DDD938B1F4}"/>
                  </a:ext>
                </a:extLst>
              </p:cNvPr>
              <p:cNvSpPr/>
              <p:nvPr/>
            </p:nvSpPr>
            <p:spPr>
              <a:xfrm>
                <a:off x="912200" y="2819375"/>
                <a:ext cx="327950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13118" h="9341" fill="none" extrusionOk="0">
                    <a:moveTo>
                      <a:pt x="0" y="3401"/>
                    </a:moveTo>
                    <a:cubicBezTo>
                      <a:pt x="0" y="3401"/>
                      <a:pt x="1555" y="1"/>
                      <a:pt x="2672" y="608"/>
                    </a:cubicBezTo>
                    <a:cubicBezTo>
                      <a:pt x="3802" y="1215"/>
                      <a:pt x="7336" y="2503"/>
                      <a:pt x="9583" y="4968"/>
                    </a:cubicBezTo>
                    <a:cubicBezTo>
                      <a:pt x="11830" y="7446"/>
                      <a:pt x="13118" y="9341"/>
                      <a:pt x="13118" y="934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2301;p27">
                <a:extLst>
                  <a:ext uri="{FF2B5EF4-FFF2-40B4-BE49-F238E27FC236}">
                    <a16:creationId xmlns:a16="http://schemas.microsoft.com/office/drawing/2014/main" id="{6578DDB9-F0FA-26CD-E454-B1214EBEB391}"/>
                  </a:ext>
                </a:extLst>
              </p:cNvPr>
              <p:cNvSpPr/>
              <p:nvPr/>
            </p:nvSpPr>
            <p:spPr>
              <a:xfrm>
                <a:off x="896400" y="2770200"/>
                <a:ext cx="742725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29709" h="11308" fill="none" extrusionOk="0">
                    <a:moveTo>
                      <a:pt x="29709" y="0"/>
                    </a:moveTo>
                    <a:lnTo>
                      <a:pt x="8442" y="5368"/>
                    </a:lnTo>
                    <a:lnTo>
                      <a:pt x="1701" y="7142"/>
                    </a:lnTo>
                    <a:lnTo>
                      <a:pt x="1" y="11308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2302;p27">
                <a:extLst>
                  <a:ext uri="{FF2B5EF4-FFF2-40B4-BE49-F238E27FC236}">
                    <a16:creationId xmlns:a16="http://schemas.microsoft.com/office/drawing/2014/main" id="{A462511F-5C58-EF7F-8732-B6318C8C1AEF}"/>
                  </a:ext>
                </a:extLst>
              </p:cNvPr>
              <p:cNvSpPr/>
              <p:nvPr/>
            </p:nvSpPr>
            <p:spPr>
              <a:xfrm>
                <a:off x="1328175" y="2828500"/>
                <a:ext cx="80500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4507" fill="none" extrusionOk="0">
                    <a:moveTo>
                      <a:pt x="3219" y="0"/>
                    </a:moveTo>
                    <a:lnTo>
                      <a:pt x="1" y="4506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2303;p27">
                <a:extLst>
                  <a:ext uri="{FF2B5EF4-FFF2-40B4-BE49-F238E27FC236}">
                    <a16:creationId xmlns:a16="http://schemas.microsoft.com/office/drawing/2014/main" id="{5072524F-03FC-16A0-967A-18FB8AA69E89}"/>
                  </a:ext>
                </a:extLst>
              </p:cNvPr>
              <p:cNvSpPr/>
              <p:nvPr/>
            </p:nvSpPr>
            <p:spPr>
              <a:xfrm>
                <a:off x="306725" y="2551875"/>
                <a:ext cx="1933925" cy="397800"/>
              </a:xfrm>
              <a:custGeom>
                <a:avLst/>
                <a:gdLst/>
                <a:ahLst/>
                <a:cxnLst/>
                <a:rect l="l" t="t" r="r" b="b"/>
                <a:pathLst>
                  <a:path w="77357" h="15912" fill="none" extrusionOk="0">
                    <a:moveTo>
                      <a:pt x="1" y="839"/>
                    </a:moveTo>
                    <a:cubicBezTo>
                      <a:pt x="1" y="839"/>
                      <a:pt x="9268" y="0"/>
                      <a:pt x="12232" y="377"/>
                    </a:cubicBezTo>
                    <a:cubicBezTo>
                      <a:pt x="15183" y="753"/>
                      <a:pt x="46543" y="7130"/>
                      <a:pt x="50490" y="7968"/>
                    </a:cubicBezTo>
                    <a:cubicBezTo>
                      <a:pt x="54438" y="8806"/>
                      <a:pt x="73640" y="14041"/>
                      <a:pt x="77356" y="1591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2304;p27">
                <a:extLst>
                  <a:ext uri="{FF2B5EF4-FFF2-40B4-BE49-F238E27FC236}">
                    <a16:creationId xmlns:a16="http://schemas.microsoft.com/office/drawing/2014/main" id="{3D7B75C8-8CAD-0E77-BA35-94FF4E4C9F35}"/>
                  </a:ext>
                </a:extLst>
              </p:cNvPr>
              <p:cNvSpPr/>
              <p:nvPr/>
            </p:nvSpPr>
            <p:spPr>
              <a:xfrm>
                <a:off x="306725" y="2437100"/>
                <a:ext cx="1295050" cy="317025"/>
              </a:xfrm>
              <a:custGeom>
                <a:avLst/>
                <a:gdLst/>
                <a:ahLst/>
                <a:cxnLst/>
                <a:rect l="l" t="t" r="r" b="b"/>
                <a:pathLst>
                  <a:path w="51802" h="12681" fill="none" extrusionOk="0">
                    <a:moveTo>
                      <a:pt x="1" y="12680"/>
                    </a:moveTo>
                    <a:cubicBezTo>
                      <a:pt x="1" y="12680"/>
                      <a:pt x="3122" y="10810"/>
                      <a:pt x="5770" y="9984"/>
                    </a:cubicBezTo>
                    <a:cubicBezTo>
                      <a:pt x="8430" y="9146"/>
                      <a:pt x="16495" y="6899"/>
                      <a:pt x="18729" y="6170"/>
                    </a:cubicBezTo>
                    <a:cubicBezTo>
                      <a:pt x="20952" y="5442"/>
                      <a:pt x="25288" y="4822"/>
                      <a:pt x="27936" y="4434"/>
                    </a:cubicBezTo>
                    <a:cubicBezTo>
                      <a:pt x="30596" y="4057"/>
                      <a:pt x="37737" y="2162"/>
                      <a:pt x="39098" y="1932"/>
                    </a:cubicBezTo>
                    <a:cubicBezTo>
                      <a:pt x="39098" y="1932"/>
                      <a:pt x="39839" y="1944"/>
                      <a:pt x="39863" y="1118"/>
                    </a:cubicBezTo>
                    <a:cubicBezTo>
                      <a:pt x="39863" y="1118"/>
                      <a:pt x="41636" y="37"/>
                      <a:pt x="44879" y="644"/>
                    </a:cubicBezTo>
                    <a:cubicBezTo>
                      <a:pt x="48134" y="1251"/>
                      <a:pt x="50527" y="0"/>
                      <a:pt x="51802" y="778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2305;p27">
                <a:extLst>
                  <a:ext uri="{FF2B5EF4-FFF2-40B4-BE49-F238E27FC236}">
                    <a16:creationId xmlns:a16="http://schemas.microsoft.com/office/drawing/2014/main" id="{1C34DD2D-EDDA-DBFF-7173-ABBA493205DB}"/>
                  </a:ext>
                </a:extLst>
              </p:cNvPr>
              <p:cNvSpPr/>
              <p:nvPr/>
            </p:nvSpPr>
            <p:spPr>
              <a:xfrm>
                <a:off x="1053375" y="2018975"/>
                <a:ext cx="249025" cy="814100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32564" fill="none" extrusionOk="0">
                    <a:moveTo>
                      <a:pt x="9960" y="32563"/>
                    </a:moveTo>
                    <a:lnTo>
                      <a:pt x="875" y="25288"/>
                    </a:lnTo>
                    <a:cubicBezTo>
                      <a:pt x="875" y="25288"/>
                      <a:pt x="1" y="22057"/>
                      <a:pt x="475" y="20636"/>
                    </a:cubicBezTo>
                    <a:cubicBezTo>
                      <a:pt x="936" y="19203"/>
                      <a:pt x="790" y="4859"/>
                      <a:pt x="1750" y="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2306;p27">
                <a:extLst>
                  <a:ext uri="{FF2B5EF4-FFF2-40B4-BE49-F238E27FC236}">
                    <a16:creationId xmlns:a16="http://schemas.microsoft.com/office/drawing/2014/main" id="{AF8430EF-09E3-27A3-7EDE-D23FB292762F}"/>
                  </a:ext>
                </a:extLst>
              </p:cNvPr>
              <p:cNvSpPr/>
              <p:nvPr/>
            </p:nvSpPr>
            <p:spPr>
              <a:xfrm>
                <a:off x="631325" y="2160775"/>
                <a:ext cx="335850" cy="672000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26880" fill="none" extrusionOk="0">
                    <a:moveTo>
                      <a:pt x="1" y="1"/>
                    </a:moveTo>
                    <a:cubicBezTo>
                      <a:pt x="1" y="1"/>
                      <a:pt x="2430" y="4641"/>
                      <a:pt x="4932" y="7446"/>
                    </a:cubicBezTo>
                    <a:cubicBezTo>
                      <a:pt x="7446" y="10252"/>
                      <a:pt x="10482" y="13215"/>
                      <a:pt x="10786" y="14430"/>
                    </a:cubicBezTo>
                    <a:cubicBezTo>
                      <a:pt x="11090" y="15644"/>
                      <a:pt x="8976" y="24742"/>
                      <a:pt x="8976" y="24742"/>
                    </a:cubicBezTo>
                    <a:lnTo>
                      <a:pt x="13434" y="26879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2307;p27">
                <a:extLst>
                  <a:ext uri="{FF2B5EF4-FFF2-40B4-BE49-F238E27FC236}">
                    <a16:creationId xmlns:a16="http://schemas.microsoft.com/office/drawing/2014/main" id="{F931E26B-96B6-E6E8-10D6-D8BD1C987F87}"/>
                  </a:ext>
                </a:extLst>
              </p:cNvPr>
              <p:cNvSpPr/>
              <p:nvPr/>
            </p:nvSpPr>
            <p:spPr>
              <a:xfrm>
                <a:off x="306725" y="2679100"/>
                <a:ext cx="685350" cy="373800"/>
              </a:xfrm>
              <a:custGeom>
                <a:avLst/>
                <a:gdLst/>
                <a:ahLst/>
                <a:cxnLst/>
                <a:rect l="l" t="t" r="r" b="b"/>
                <a:pathLst>
                  <a:path w="27414" h="14952" fill="none" extrusionOk="0">
                    <a:moveTo>
                      <a:pt x="1" y="0"/>
                    </a:moveTo>
                    <a:cubicBezTo>
                      <a:pt x="1" y="0"/>
                      <a:pt x="3426" y="1361"/>
                      <a:pt x="5551" y="2648"/>
                    </a:cubicBezTo>
                    <a:cubicBezTo>
                      <a:pt x="7665" y="3948"/>
                      <a:pt x="11843" y="5235"/>
                      <a:pt x="13142" y="6377"/>
                    </a:cubicBezTo>
                    <a:cubicBezTo>
                      <a:pt x="14430" y="7506"/>
                      <a:pt x="17393" y="10021"/>
                      <a:pt x="19895" y="11004"/>
                    </a:cubicBezTo>
                    <a:cubicBezTo>
                      <a:pt x="22397" y="11988"/>
                      <a:pt x="26345" y="13883"/>
                      <a:pt x="27414" y="14952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2308;p27">
                <a:extLst>
                  <a:ext uri="{FF2B5EF4-FFF2-40B4-BE49-F238E27FC236}">
                    <a16:creationId xmlns:a16="http://schemas.microsoft.com/office/drawing/2014/main" id="{DA83E542-39E3-3949-63D3-E4B8458A8D7B}"/>
                  </a:ext>
                </a:extLst>
              </p:cNvPr>
              <p:cNvSpPr/>
              <p:nvPr/>
            </p:nvSpPr>
            <p:spPr>
              <a:xfrm>
                <a:off x="502275" y="2173850"/>
                <a:ext cx="113900" cy="879050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35162" fill="none" extrusionOk="0">
                    <a:moveTo>
                      <a:pt x="1" y="35162"/>
                    </a:moveTo>
                    <a:cubicBezTo>
                      <a:pt x="1" y="35162"/>
                      <a:pt x="4130" y="29162"/>
                      <a:pt x="4337" y="25943"/>
                    </a:cubicBezTo>
                    <a:cubicBezTo>
                      <a:pt x="4555" y="22712"/>
                      <a:pt x="3572" y="15607"/>
                      <a:pt x="3499" y="12401"/>
                    </a:cubicBezTo>
                    <a:cubicBezTo>
                      <a:pt x="3414" y="9194"/>
                      <a:pt x="2903" y="0"/>
                      <a:pt x="2903" y="0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2309;p27">
                <a:extLst>
                  <a:ext uri="{FF2B5EF4-FFF2-40B4-BE49-F238E27FC236}">
                    <a16:creationId xmlns:a16="http://schemas.microsoft.com/office/drawing/2014/main" id="{945B8802-EDC4-580E-664C-CF1463A9947E}"/>
                  </a:ext>
                </a:extLst>
              </p:cNvPr>
              <p:cNvSpPr/>
              <p:nvPr/>
            </p:nvSpPr>
            <p:spPr>
              <a:xfrm>
                <a:off x="1538600" y="2564625"/>
                <a:ext cx="137275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19543" fill="none" extrusionOk="0">
                    <a:moveTo>
                      <a:pt x="5491" y="1"/>
                    </a:moveTo>
                    <a:cubicBezTo>
                      <a:pt x="5491" y="1"/>
                      <a:pt x="5235" y="4215"/>
                      <a:pt x="4021" y="8235"/>
                    </a:cubicBezTo>
                    <a:cubicBezTo>
                      <a:pt x="2806" y="12255"/>
                      <a:pt x="1" y="19543"/>
                      <a:pt x="1" y="19543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2310;p27">
                <a:extLst>
                  <a:ext uri="{FF2B5EF4-FFF2-40B4-BE49-F238E27FC236}">
                    <a16:creationId xmlns:a16="http://schemas.microsoft.com/office/drawing/2014/main" id="{51368474-B9D8-6EBB-F5C4-B040F6CD2CBD}"/>
                  </a:ext>
                </a:extLst>
              </p:cNvPr>
              <p:cNvSpPr/>
              <p:nvPr/>
            </p:nvSpPr>
            <p:spPr>
              <a:xfrm>
                <a:off x="1607225" y="2782950"/>
                <a:ext cx="89600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10798" fill="none" extrusionOk="0">
                    <a:moveTo>
                      <a:pt x="3584" y="0"/>
                    </a:moveTo>
                    <a:lnTo>
                      <a:pt x="1" y="10798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2311;p27">
                <a:extLst>
                  <a:ext uri="{FF2B5EF4-FFF2-40B4-BE49-F238E27FC236}">
                    <a16:creationId xmlns:a16="http://schemas.microsoft.com/office/drawing/2014/main" id="{596160CA-3C7E-FCFA-38EE-EF59F68926A5}"/>
                  </a:ext>
                </a:extLst>
              </p:cNvPr>
              <p:cNvSpPr/>
              <p:nvPr/>
            </p:nvSpPr>
            <p:spPr>
              <a:xfrm>
                <a:off x="1866850" y="2967250"/>
                <a:ext cx="167025" cy="8565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3426" fill="none" extrusionOk="0">
                    <a:moveTo>
                      <a:pt x="0" y="3426"/>
                    </a:moveTo>
                    <a:cubicBezTo>
                      <a:pt x="0" y="3426"/>
                      <a:pt x="4858" y="912"/>
                      <a:pt x="6680" y="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2312;p27">
                <a:extLst>
                  <a:ext uri="{FF2B5EF4-FFF2-40B4-BE49-F238E27FC236}">
                    <a16:creationId xmlns:a16="http://schemas.microsoft.com/office/drawing/2014/main" id="{66DC3EFD-710A-8B46-B802-99CC713FE0AD}"/>
                  </a:ext>
                </a:extLst>
              </p:cNvPr>
              <p:cNvSpPr/>
              <p:nvPr/>
            </p:nvSpPr>
            <p:spPr>
              <a:xfrm>
                <a:off x="1939725" y="2928075"/>
                <a:ext cx="247775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9911" h="4993" fill="none" extrusionOk="0">
                    <a:moveTo>
                      <a:pt x="0" y="4993"/>
                    </a:moveTo>
                    <a:cubicBezTo>
                      <a:pt x="0" y="4993"/>
                      <a:pt x="6364" y="1981"/>
                      <a:pt x="9911" y="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2313;p27">
                <a:extLst>
                  <a:ext uri="{FF2B5EF4-FFF2-40B4-BE49-F238E27FC236}">
                    <a16:creationId xmlns:a16="http://schemas.microsoft.com/office/drawing/2014/main" id="{60A860DB-BD13-9E59-198D-89B59AA34D70}"/>
                  </a:ext>
                </a:extLst>
              </p:cNvPr>
              <p:cNvSpPr/>
              <p:nvPr/>
            </p:nvSpPr>
            <p:spPr>
              <a:xfrm>
                <a:off x="1309350" y="2873725"/>
                <a:ext cx="483425" cy="143950"/>
              </a:xfrm>
              <a:custGeom>
                <a:avLst/>
                <a:gdLst/>
                <a:ahLst/>
                <a:cxnLst/>
                <a:rect l="l" t="t" r="r" b="b"/>
                <a:pathLst>
                  <a:path w="19337" h="5758" fill="none" extrusionOk="0">
                    <a:moveTo>
                      <a:pt x="19337" y="5758"/>
                    </a:moveTo>
                    <a:lnTo>
                      <a:pt x="1" y="1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2314;p27">
                <a:extLst>
                  <a:ext uri="{FF2B5EF4-FFF2-40B4-BE49-F238E27FC236}">
                    <a16:creationId xmlns:a16="http://schemas.microsoft.com/office/drawing/2014/main" id="{0F85F923-3D8C-F96D-A782-C97330B9DFC6}"/>
                  </a:ext>
                </a:extLst>
              </p:cNvPr>
              <p:cNvSpPr/>
              <p:nvPr/>
            </p:nvSpPr>
            <p:spPr>
              <a:xfrm>
                <a:off x="1470900" y="2803900"/>
                <a:ext cx="50425" cy="24900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9960" fill="none" extrusionOk="0">
                    <a:moveTo>
                      <a:pt x="1373" y="0"/>
                    </a:moveTo>
                    <a:cubicBezTo>
                      <a:pt x="1373" y="0"/>
                      <a:pt x="2016" y="4494"/>
                      <a:pt x="0" y="9960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2315;p27">
                <a:extLst>
                  <a:ext uri="{FF2B5EF4-FFF2-40B4-BE49-F238E27FC236}">
                    <a16:creationId xmlns:a16="http://schemas.microsoft.com/office/drawing/2014/main" id="{5D05CC75-3201-7D6D-7BC6-5C9849AECFAB}"/>
                  </a:ext>
                </a:extLst>
              </p:cNvPr>
              <p:cNvSpPr/>
              <p:nvPr/>
            </p:nvSpPr>
            <p:spPr>
              <a:xfrm>
                <a:off x="1212200" y="2857025"/>
                <a:ext cx="92925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6317" fill="none" extrusionOk="0">
                    <a:moveTo>
                      <a:pt x="0" y="6316"/>
                    </a:moveTo>
                    <a:lnTo>
                      <a:pt x="3717" y="1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2316;p27">
                <a:extLst>
                  <a:ext uri="{FF2B5EF4-FFF2-40B4-BE49-F238E27FC236}">
                    <a16:creationId xmlns:a16="http://schemas.microsoft.com/office/drawing/2014/main" id="{4DEF50DC-BFB4-A65B-C9AA-41CB4145C7CC}"/>
                  </a:ext>
                </a:extLst>
              </p:cNvPr>
              <p:cNvSpPr/>
              <p:nvPr/>
            </p:nvSpPr>
            <p:spPr>
              <a:xfrm>
                <a:off x="992050" y="2650850"/>
                <a:ext cx="83825" cy="190125"/>
              </a:xfrm>
              <a:custGeom>
                <a:avLst/>
                <a:gdLst/>
                <a:ahLst/>
                <a:cxnLst/>
                <a:rect l="l" t="t" r="r" b="b"/>
                <a:pathLst>
                  <a:path w="3353" h="7605" fill="none" extrusionOk="0">
                    <a:moveTo>
                      <a:pt x="3353" y="1"/>
                    </a:moveTo>
                    <a:lnTo>
                      <a:pt x="1" y="7604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2317;p27">
                <a:extLst>
                  <a:ext uri="{FF2B5EF4-FFF2-40B4-BE49-F238E27FC236}">
                    <a16:creationId xmlns:a16="http://schemas.microsoft.com/office/drawing/2014/main" id="{2440F08C-14FA-50B6-8CD2-557DCCD9EC5B}"/>
                  </a:ext>
                </a:extLst>
              </p:cNvPr>
              <p:cNvSpPr/>
              <p:nvPr/>
            </p:nvSpPr>
            <p:spPr>
              <a:xfrm>
                <a:off x="470700" y="2660875"/>
                <a:ext cx="58575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3430" h="3949" fill="none" extrusionOk="0">
                    <a:moveTo>
                      <a:pt x="1" y="3948"/>
                    </a:moveTo>
                    <a:cubicBezTo>
                      <a:pt x="1" y="3948"/>
                      <a:pt x="8284" y="1"/>
                      <a:pt x="13531" y="402"/>
                    </a:cubicBezTo>
                    <a:cubicBezTo>
                      <a:pt x="18802" y="814"/>
                      <a:pt x="23429" y="1361"/>
                      <a:pt x="23429" y="136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2318;p27">
                <a:extLst>
                  <a:ext uri="{FF2B5EF4-FFF2-40B4-BE49-F238E27FC236}">
                    <a16:creationId xmlns:a16="http://schemas.microsoft.com/office/drawing/2014/main" id="{35131FDD-3901-A764-8430-056F47157CAE}"/>
                  </a:ext>
                </a:extLst>
              </p:cNvPr>
              <p:cNvSpPr/>
              <p:nvPr/>
            </p:nvSpPr>
            <p:spPr>
              <a:xfrm>
                <a:off x="306725" y="2558550"/>
                <a:ext cx="24597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6361" fill="none" extrusionOk="0">
                    <a:moveTo>
                      <a:pt x="1" y="16361"/>
                    </a:moveTo>
                    <a:cubicBezTo>
                      <a:pt x="1" y="16361"/>
                      <a:pt x="6159" y="13749"/>
                      <a:pt x="7446" y="11940"/>
                    </a:cubicBezTo>
                    <a:cubicBezTo>
                      <a:pt x="8734" y="10130"/>
                      <a:pt x="9839" y="7434"/>
                      <a:pt x="9632" y="6073"/>
                    </a:cubicBezTo>
                    <a:cubicBezTo>
                      <a:pt x="9414" y="4725"/>
                      <a:pt x="8964" y="1422"/>
                      <a:pt x="9037" y="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2319;p27">
                <a:extLst>
                  <a:ext uri="{FF2B5EF4-FFF2-40B4-BE49-F238E27FC236}">
                    <a16:creationId xmlns:a16="http://schemas.microsoft.com/office/drawing/2014/main" id="{7D71AD55-A221-5DB2-2A8F-26EBEE821635}"/>
                  </a:ext>
                </a:extLst>
              </p:cNvPr>
              <p:cNvSpPr/>
              <p:nvPr/>
            </p:nvSpPr>
            <p:spPr>
              <a:xfrm>
                <a:off x="1284150" y="2485375"/>
                <a:ext cx="494350" cy="347700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13908" fill="none" extrusionOk="0">
                    <a:moveTo>
                      <a:pt x="3596" y="13907"/>
                    </a:moveTo>
                    <a:lnTo>
                      <a:pt x="1" y="1"/>
                    </a:lnTo>
                    <a:lnTo>
                      <a:pt x="19774" y="1567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2320;p27">
                <a:extLst>
                  <a:ext uri="{FF2B5EF4-FFF2-40B4-BE49-F238E27FC236}">
                    <a16:creationId xmlns:a16="http://schemas.microsoft.com/office/drawing/2014/main" id="{4A2388B0-3164-58EC-B3BA-825D5BA15A3D}"/>
                  </a:ext>
                </a:extLst>
              </p:cNvPr>
              <p:cNvSpPr/>
              <p:nvPr/>
            </p:nvSpPr>
            <p:spPr>
              <a:xfrm>
                <a:off x="1568975" y="2140150"/>
                <a:ext cx="671675" cy="610925"/>
              </a:xfrm>
              <a:custGeom>
                <a:avLst/>
                <a:gdLst/>
                <a:ahLst/>
                <a:cxnLst/>
                <a:rect l="l" t="t" r="r" b="b"/>
                <a:pathLst>
                  <a:path w="26867" h="24437" fill="none" extrusionOk="0">
                    <a:moveTo>
                      <a:pt x="0" y="24437"/>
                    </a:moveTo>
                    <a:lnTo>
                      <a:pt x="2806" y="14769"/>
                    </a:lnTo>
                    <a:cubicBezTo>
                      <a:pt x="2806" y="14769"/>
                      <a:pt x="7190" y="10700"/>
                      <a:pt x="11915" y="8344"/>
                    </a:cubicBezTo>
                    <a:cubicBezTo>
                      <a:pt x="16615" y="5988"/>
                      <a:pt x="25506" y="3255"/>
                      <a:pt x="26866" y="0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2321;p27">
                <a:extLst>
                  <a:ext uri="{FF2B5EF4-FFF2-40B4-BE49-F238E27FC236}">
                    <a16:creationId xmlns:a16="http://schemas.microsoft.com/office/drawing/2014/main" id="{C162286A-76C1-26D8-D62A-AB22B5B57ED6}"/>
                  </a:ext>
                </a:extLst>
              </p:cNvPr>
              <p:cNvSpPr/>
              <p:nvPr/>
            </p:nvSpPr>
            <p:spPr>
              <a:xfrm>
                <a:off x="306725" y="1764225"/>
                <a:ext cx="21257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8503" h="3949" fill="none" extrusionOk="0">
                    <a:moveTo>
                      <a:pt x="1" y="3948"/>
                    </a:moveTo>
                    <a:cubicBezTo>
                      <a:pt x="1" y="3948"/>
                      <a:pt x="5928" y="1373"/>
                      <a:pt x="8503" y="1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2322;p27">
                <a:extLst>
                  <a:ext uri="{FF2B5EF4-FFF2-40B4-BE49-F238E27FC236}">
                    <a16:creationId xmlns:a16="http://schemas.microsoft.com/office/drawing/2014/main" id="{172F646E-A75E-0B41-6682-9B5A586161B2}"/>
                  </a:ext>
                </a:extLst>
              </p:cNvPr>
              <p:cNvSpPr/>
              <p:nvPr/>
            </p:nvSpPr>
            <p:spPr>
              <a:xfrm>
                <a:off x="1294475" y="2320200"/>
                <a:ext cx="946175" cy="732700"/>
              </a:xfrm>
              <a:custGeom>
                <a:avLst/>
                <a:gdLst/>
                <a:ahLst/>
                <a:cxnLst/>
                <a:rect l="l" t="t" r="r" b="b"/>
                <a:pathLst>
                  <a:path w="37847" h="29308" fill="none" extrusionOk="0">
                    <a:moveTo>
                      <a:pt x="37846" y="0"/>
                    </a:moveTo>
                    <a:cubicBezTo>
                      <a:pt x="37846" y="0"/>
                      <a:pt x="35417" y="2126"/>
                      <a:pt x="27450" y="5089"/>
                    </a:cubicBezTo>
                    <a:cubicBezTo>
                      <a:pt x="19482" y="8053"/>
                      <a:pt x="3365" y="14429"/>
                      <a:pt x="2150" y="15037"/>
                    </a:cubicBezTo>
                    <a:cubicBezTo>
                      <a:pt x="936" y="15644"/>
                      <a:pt x="1" y="19652"/>
                      <a:pt x="426" y="21474"/>
                    </a:cubicBezTo>
                    <a:cubicBezTo>
                      <a:pt x="851" y="23296"/>
                      <a:pt x="2673" y="29308"/>
                      <a:pt x="2673" y="29308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2323;p27">
                <a:extLst>
                  <a:ext uri="{FF2B5EF4-FFF2-40B4-BE49-F238E27FC236}">
                    <a16:creationId xmlns:a16="http://schemas.microsoft.com/office/drawing/2014/main" id="{9AB2F54C-1F47-351D-F8A8-0D335B03CF70}"/>
                  </a:ext>
                </a:extLst>
              </p:cNvPr>
              <p:cNvSpPr/>
              <p:nvPr/>
            </p:nvSpPr>
            <p:spPr>
              <a:xfrm>
                <a:off x="306725" y="1694100"/>
                <a:ext cx="687175" cy="1115900"/>
              </a:xfrm>
              <a:custGeom>
                <a:avLst/>
                <a:gdLst/>
                <a:ahLst/>
                <a:cxnLst/>
                <a:rect l="l" t="t" r="r" b="b"/>
                <a:pathLst>
                  <a:path w="27487" h="44636" fill="none" extrusionOk="0">
                    <a:moveTo>
                      <a:pt x="1" y="1968"/>
                    </a:moveTo>
                    <a:cubicBezTo>
                      <a:pt x="1" y="1968"/>
                      <a:pt x="7519" y="0"/>
                      <a:pt x="11843" y="5539"/>
                    </a:cubicBezTo>
                    <a:cubicBezTo>
                      <a:pt x="16179" y="11077"/>
                      <a:pt x="19604" y="16883"/>
                      <a:pt x="19604" y="16883"/>
                    </a:cubicBezTo>
                    <a:cubicBezTo>
                      <a:pt x="19604" y="16883"/>
                      <a:pt x="23916" y="29599"/>
                      <a:pt x="24984" y="32186"/>
                    </a:cubicBezTo>
                    <a:cubicBezTo>
                      <a:pt x="26041" y="34761"/>
                      <a:pt x="27486" y="36060"/>
                      <a:pt x="26648" y="38028"/>
                    </a:cubicBezTo>
                    <a:cubicBezTo>
                      <a:pt x="25810" y="40008"/>
                      <a:pt x="24827" y="44635"/>
                      <a:pt x="24827" y="44635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2324;p27">
                <a:extLst>
                  <a:ext uri="{FF2B5EF4-FFF2-40B4-BE49-F238E27FC236}">
                    <a16:creationId xmlns:a16="http://schemas.microsoft.com/office/drawing/2014/main" id="{72A8C252-15A6-55CB-F2F1-FC0B45EB7CF0}"/>
                  </a:ext>
                </a:extLst>
              </p:cNvPr>
              <p:cNvSpPr/>
              <p:nvPr/>
            </p:nvSpPr>
            <p:spPr>
              <a:xfrm>
                <a:off x="306725" y="2060275"/>
                <a:ext cx="1101950" cy="880900"/>
              </a:xfrm>
              <a:custGeom>
                <a:avLst/>
                <a:gdLst/>
                <a:ahLst/>
                <a:cxnLst/>
                <a:rect l="l" t="t" r="r" b="b"/>
                <a:pathLst>
                  <a:path w="44078" h="35236" fill="none" extrusionOk="0">
                    <a:moveTo>
                      <a:pt x="1" y="1"/>
                    </a:moveTo>
                    <a:cubicBezTo>
                      <a:pt x="1" y="1"/>
                      <a:pt x="10106" y="3195"/>
                      <a:pt x="13142" y="4410"/>
                    </a:cubicBezTo>
                    <a:cubicBezTo>
                      <a:pt x="16179" y="5624"/>
                      <a:pt x="24486" y="10021"/>
                      <a:pt x="26891" y="11163"/>
                    </a:cubicBezTo>
                    <a:cubicBezTo>
                      <a:pt x="29296" y="12304"/>
                      <a:pt x="39098" y="17005"/>
                      <a:pt x="39098" y="17005"/>
                    </a:cubicBezTo>
                    <a:lnTo>
                      <a:pt x="42741" y="31069"/>
                    </a:lnTo>
                    <a:lnTo>
                      <a:pt x="44077" y="30729"/>
                    </a:lnTo>
                    <a:lnTo>
                      <a:pt x="40859" y="35235"/>
                    </a:ln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2325;p27">
                <a:extLst>
                  <a:ext uri="{FF2B5EF4-FFF2-40B4-BE49-F238E27FC236}">
                    <a16:creationId xmlns:a16="http://schemas.microsoft.com/office/drawing/2014/main" id="{AABD77E0-6EF2-10E5-EEA7-FB2332AD2187}"/>
                  </a:ext>
                </a:extLst>
              </p:cNvPr>
              <p:cNvSpPr/>
              <p:nvPr/>
            </p:nvSpPr>
            <p:spPr>
              <a:xfrm>
                <a:off x="1181225" y="1601175"/>
                <a:ext cx="10594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42377" h="14090" fill="none" extrusionOk="0">
                    <a:moveTo>
                      <a:pt x="0" y="14089"/>
                    </a:moveTo>
                    <a:cubicBezTo>
                      <a:pt x="0" y="14089"/>
                      <a:pt x="4798" y="9632"/>
                      <a:pt x="5563" y="8417"/>
                    </a:cubicBezTo>
                    <a:cubicBezTo>
                      <a:pt x="6316" y="7203"/>
                      <a:pt x="8138" y="1434"/>
                      <a:pt x="9887" y="1215"/>
                    </a:cubicBezTo>
                    <a:cubicBezTo>
                      <a:pt x="11636" y="984"/>
                      <a:pt x="22263" y="1"/>
                      <a:pt x="23478" y="450"/>
                    </a:cubicBezTo>
                    <a:cubicBezTo>
                      <a:pt x="24692" y="912"/>
                      <a:pt x="30534" y="3948"/>
                      <a:pt x="32053" y="4094"/>
                    </a:cubicBezTo>
                    <a:cubicBezTo>
                      <a:pt x="33571" y="4252"/>
                      <a:pt x="40482" y="3948"/>
                      <a:pt x="42376" y="3644"/>
                    </a:cubicBezTo>
                  </a:path>
                </a:pathLst>
              </a:custGeom>
              <a:noFill/>
              <a:ln w="11550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2326;p27">
                <a:extLst>
                  <a:ext uri="{FF2B5EF4-FFF2-40B4-BE49-F238E27FC236}">
                    <a16:creationId xmlns:a16="http://schemas.microsoft.com/office/drawing/2014/main" id="{D970B464-CAF0-7A1F-8636-77A04B82BB6E}"/>
                  </a:ext>
                </a:extLst>
              </p:cNvPr>
              <p:cNvSpPr/>
              <p:nvPr/>
            </p:nvSpPr>
            <p:spPr>
              <a:xfrm>
                <a:off x="306725" y="1950375"/>
                <a:ext cx="1933925" cy="269350"/>
              </a:xfrm>
              <a:custGeom>
                <a:avLst/>
                <a:gdLst/>
                <a:ahLst/>
                <a:cxnLst/>
                <a:rect l="l" t="t" r="r" b="b"/>
                <a:pathLst>
                  <a:path w="77357" h="10774" fill="none" extrusionOk="0">
                    <a:moveTo>
                      <a:pt x="1" y="10773"/>
                    </a:moveTo>
                    <a:cubicBezTo>
                      <a:pt x="1" y="10773"/>
                      <a:pt x="8126" y="9631"/>
                      <a:pt x="12985" y="8417"/>
                    </a:cubicBezTo>
                    <a:cubicBezTo>
                      <a:pt x="17843" y="7202"/>
                      <a:pt x="30511" y="3559"/>
                      <a:pt x="31968" y="2648"/>
                    </a:cubicBezTo>
                    <a:cubicBezTo>
                      <a:pt x="33426" y="1737"/>
                      <a:pt x="34300" y="0"/>
                      <a:pt x="35381" y="73"/>
                    </a:cubicBezTo>
                    <a:cubicBezTo>
                      <a:pt x="36462" y="146"/>
                      <a:pt x="50794" y="7287"/>
                      <a:pt x="53138" y="6680"/>
                    </a:cubicBezTo>
                    <a:cubicBezTo>
                      <a:pt x="55494" y="6073"/>
                      <a:pt x="66122" y="1664"/>
                      <a:pt x="77356" y="1433"/>
                    </a:cubicBezTo>
                  </a:path>
                </a:pathLst>
              </a:custGeom>
              <a:noFill/>
              <a:ln w="15175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2327;p27">
                <a:extLst>
                  <a:ext uri="{FF2B5EF4-FFF2-40B4-BE49-F238E27FC236}">
                    <a16:creationId xmlns:a16="http://schemas.microsoft.com/office/drawing/2014/main" id="{10AAD4A1-BDD1-4CFA-0C43-940ECC7DD121}"/>
                  </a:ext>
                </a:extLst>
              </p:cNvPr>
              <p:cNvSpPr/>
              <p:nvPr/>
            </p:nvSpPr>
            <p:spPr>
              <a:xfrm>
                <a:off x="310675" y="2584975"/>
                <a:ext cx="44375" cy="46095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8438" fill="none" extrusionOk="0">
                    <a:moveTo>
                      <a:pt x="1" y="0"/>
                    </a:moveTo>
                    <a:lnTo>
                      <a:pt x="1774" y="1421"/>
                    </a:lnTo>
                    <a:lnTo>
                      <a:pt x="1531" y="18437"/>
                    </a:lnTo>
                  </a:path>
                </a:pathLst>
              </a:custGeom>
              <a:noFill/>
              <a:ln w="15175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2328;p27">
                <a:extLst>
                  <a:ext uri="{FF2B5EF4-FFF2-40B4-BE49-F238E27FC236}">
                    <a16:creationId xmlns:a16="http://schemas.microsoft.com/office/drawing/2014/main" id="{1C68918E-9B08-DE03-146B-F2876667F795}"/>
                  </a:ext>
                </a:extLst>
              </p:cNvPr>
              <p:cNvSpPr/>
              <p:nvPr/>
            </p:nvSpPr>
            <p:spPr>
              <a:xfrm>
                <a:off x="306725" y="1107450"/>
                <a:ext cx="531400" cy="319150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12766" fill="none" extrusionOk="0">
                    <a:moveTo>
                      <a:pt x="1" y="12766"/>
                    </a:moveTo>
                    <a:cubicBezTo>
                      <a:pt x="1" y="12766"/>
                      <a:pt x="6681" y="8588"/>
                      <a:pt x="10483" y="6535"/>
                    </a:cubicBezTo>
                    <a:cubicBezTo>
                      <a:pt x="14272" y="4483"/>
                      <a:pt x="21256" y="1"/>
                      <a:pt x="21256" y="1"/>
                    </a:cubicBezTo>
                  </a:path>
                </a:pathLst>
              </a:custGeom>
              <a:noFill/>
              <a:ln w="15175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2329;p27">
                <a:extLst>
                  <a:ext uri="{FF2B5EF4-FFF2-40B4-BE49-F238E27FC236}">
                    <a16:creationId xmlns:a16="http://schemas.microsoft.com/office/drawing/2014/main" id="{1487DD9E-260E-2978-63C1-063023552EF4}"/>
                  </a:ext>
                </a:extLst>
              </p:cNvPr>
              <p:cNvSpPr/>
              <p:nvPr/>
            </p:nvSpPr>
            <p:spPr>
              <a:xfrm>
                <a:off x="326175" y="1134175"/>
                <a:ext cx="1574700" cy="385650"/>
              </a:xfrm>
              <a:custGeom>
                <a:avLst/>
                <a:gdLst/>
                <a:ahLst/>
                <a:cxnLst/>
                <a:rect l="l" t="t" r="r" b="b"/>
                <a:pathLst>
                  <a:path w="62988" h="15426" fill="none" extrusionOk="0">
                    <a:moveTo>
                      <a:pt x="62987" y="3329"/>
                    </a:moveTo>
                    <a:cubicBezTo>
                      <a:pt x="62987" y="3329"/>
                      <a:pt x="56162" y="3499"/>
                      <a:pt x="53660" y="3341"/>
                    </a:cubicBezTo>
                    <a:cubicBezTo>
                      <a:pt x="51145" y="3195"/>
                      <a:pt x="50016" y="3875"/>
                      <a:pt x="48571" y="4555"/>
                    </a:cubicBezTo>
                    <a:cubicBezTo>
                      <a:pt x="47125" y="5235"/>
                      <a:pt x="37263" y="8503"/>
                      <a:pt x="32927" y="9875"/>
                    </a:cubicBezTo>
                    <a:cubicBezTo>
                      <a:pt x="28603" y="11235"/>
                      <a:pt x="16931" y="15426"/>
                      <a:pt x="16931" y="15426"/>
                    </a:cubicBezTo>
                    <a:lnTo>
                      <a:pt x="6790" y="7118"/>
                    </a:lnTo>
                    <a:lnTo>
                      <a:pt x="0" y="1"/>
                    </a:lnTo>
                  </a:path>
                </a:pathLst>
              </a:custGeom>
              <a:noFill/>
              <a:ln w="15175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2330;p27">
                <a:extLst>
                  <a:ext uri="{FF2B5EF4-FFF2-40B4-BE49-F238E27FC236}">
                    <a16:creationId xmlns:a16="http://schemas.microsoft.com/office/drawing/2014/main" id="{86B65FB9-6F30-497C-3343-B94F4D3B05F6}"/>
                  </a:ext>
                </a:extLst>
              </p:cNvPr>
              <p:cNvSpPr/>
              <p:nvPr/>
            </p:nvSpPr>
            <p:spPr>
              <a:xfrm>
                <a:off x="1844075" y="1117175"/>
                <a:ext cx="396575" cy="1229775"/>
              </a:xfrm>
              <a:custGeom>
                <a:avLst/>
                <a:gdLst/>
                <a:ahLst/>
                <a:cxnLst/>
                <a:rect l="l" t="t" r="r" b="b"/>
                <a:pathLst>
                  <a:path w="15863" h="49191" fill="none" extrusionOk="0">
                    <a:moveTo>
                      <a:pt x="0" y="1"/>
                    </a:moveTo>
                    <a:cubicBezTo>
                      <a:pt x="0" y="1"/>
                      <a:pt x="7737" y="13203"/>
                      <a:pt x="8041" y="14721"/>
                    </a:cubicBezTo>
                    <a:cubicBezTo>
                      <a:pt x="8344" y="16239"/>
                      <a:pt x="7737" y="33947"/>
                      <a:pt x="8041" y="35526"/>
                    </a:cubicBezTo>
                    <a:cubicBezTo>
                      <a:pt x="8344" y="37117"/>
                      <a:pt x="15862" y="49190"/>
                      <a:pt x="15862" y="49190"/>
                    </a:cubicBezTo>
                  </a:path>
                </a:pathLst>
              </a:custGeom>
              <a:noFill/>
              <a:ln w="15175" cap="rnd" cmpd="sng">
                <a:solidFill>
                  <a:srgbClr val="B8B8B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2331;p27">
              <a:extLst>
                <a:ext uri="{FF2B5EF4-FFF2-40B4-BE49-F238E27FC236}">
                  <a16:creationId xmlns:a16="http://schemas.microsoft.com/office/drawing/2014/main" id="{86E9B4D7-A8BD-E030-C26C-72B2E0613A2C}"/>
                </a:ext>
              </a:extLst>
            </p:cNvPr>
            <p:cNvSpPr/>
            <p:nvPr/>
          </p:nvSpPr>
          <p:spPr>
            <a:xfrm>
              <a:off x="504750" y="907600"/>
              <a:ext cx="3675600" cy="3699600"/>
            </a:xfrm>
            <a:prstGeom prst="roundRect">
              <a:avLst>
                <a:gd name="adj" fmla="val 5981"/>
              </a:avLst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2333;p27">
            <a:extLst>
              <a:ext uri="{FF2B5EF4-FFF2-40B4-BE49-F238E27FC236}">
                <a16:creationId xmlns:a16="http://schemas.microsoft.com/office/drawing/2014/main" id="{DB4D35F9-5EA4-4DD7-9A02-915EA8966148}"/>
              </a:ext>
            </a:extLst>
          </p:cNvPr>
          <p:cNvGrpSpPr/>
          <p:nvPr/>
        </p:nvGrpSpPr>
        <p:grpSpPr>
          <a:xfrm>
            <a:off x="488041" y="835421"/>
            <a:ext cx="3410070" cy="2372206"/>
            <a:chOff x="770380" y="1063488"/>
            <a:chExt cx="3410070" cy="2372206"/>
          </a:xfrm>
        </p:grpSpPr>
        <p:sp>
          <p:nvSpPr>
            <p:cNvPr id="521" name="Google Shape;2334;p27">
              <a:extLst>
                <a:ext uri="{FF2B5EF4-FFF2-40B4-BE49-F238E27FC236}">
                  <a16:creationId xmlns:a16="http://schemas.microsoft.com/office/drawing/2014/main" id="{37593AB5-0492-A059-DE3C-BD2126539CCE}"/>
                </a:ext>
              </a:extLst>
            </p:cNvPr>
            <p:cNvSpPr/>
            <p:nvPr/>
          </p:nvSpPr>
          <p:spPr>
            <a:xfrm>
              <a:off x="1044893" y="1513680"/>
              <a:ext cx="2785551" cy="1461990"/>
            </a:xfrm>
            <a:custGeom>
              <a:avLst/>
              <a:gdLst/>
              <a:ahLst/>
              <a:cxnLst/>
              <a:rect l="l" t="t" r="r" b="b"/>
              <a:pathLst>
                <a:path w="105985" h="55626" extrusionOk="0">
                  <a:moveTo>
                    <a:pt x="0" y="0"/>
                  </a:moveTo>
                  <a:lnTo>
                    <a:pt x="32287" y="8029"/>
                  </a:lnTo>
                  <a:lnTo>
                    <a:pt x="59309" y="35973"/>
                  </a:lnTo>
                  <a:lnTo>
                    <a:pt x="71285" y="44571"/>
                  </a:lnTo>
                  <a:lnTo>
                    <a:pt x="83820" y="40005"/>
                  </a:lnTo>
                  <a:lnTo>
                    <a:pt x="105985" y="5562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2" name="Google Shape;2335;p27">
              <a:extLst>
                <a:ext uri="{FF2B5EF4-FFF2-40B4-BE49-F238E27FC236}">
                  <a16:creationId xmlns:a16="http://schemas.microsoft.com/office/drawing/2014/main" id="{492CC793-F85D-2DF7-3ECE-7B5B98844829}"/>
                </a:ext>
              </a:extLst>
            </p:cNvPr>
            <p:cNvSpPr/>
            <p:nvPr/>
          </p:nvSpPr>
          <p:spPr>
            <a:xfrm>
              <a:off x="1044893" y="1520540"/>
              <a:ext cx="2785551" cy="1461990"/>
            </a:xfrm>
            <a:custGeom>
              <a:avLst/>
              <a:gdLst/>
              <a:ahLst/>
              <a:cxnLst/>
              <a:rect l="l" t="t" r="r" b="b"/>
              <a:pathLst>
                <a:path w="105985" h="55626" extrusionOk="0">
                  <a:moveTo>
                    <a:pt x="0" y="0"/>
                  </a:moveTo>
                  <a:lnTo>
                    <a:pt x="30137" y="26807"/>
                  </a:lnTo>
                  <a:lnTo>
                    <a:pt x="46105" y="32334"/>
                  </a:lnTo>
                  <a:lnTo>
                    <a:pt x="68522" y="52294"/>
                  </a:lnTo>
                  <a:lnTo>
                    <a:pt x="83568" y="51680"/>
                  </a:lnTo>
                  <a:lnTo>
                    <a:pt x="105985" y="55626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3" name="Google Shape;2336;p27">
              <a:extLst>
                <a:ext uri="{FF2B5EF4-FFF2-40B4-BE49-F238E27FC236}">
                  <a16:creationId xmlns:a16="http://schemas.microsoft.com/office/drawing/2014/main" id="{9F853EA3-B2BA-B7D0-D7DD-4E44A757FF8A}"/>
                </a:ext>
              </a:extLst>
            </p:cNvPr>
            <p:cNvSpPr/>
            <p:nvPr/>
          </p:nvSpPr>
          <p:spPr>
            <a:xfrm>
              <a:off x="1062187" y="1547139"/>
              <a:ext cx="2784394" cy="1727128"/>
            </a:xfrm>
            <a:custGeom>
              <a:avLst/>
              <a:gdLst/>
              <a:ahLst/>
              <a:cxnLst/>
              <a:rect l="l" t="t" r="r" b="b"/>
              <a:pathLst>
                <a:path w="105941" h="65714" extrusionOk="0">
                  <a:moveTo>
                    <a:pt x="0" y="0"/>
                  </a:moveTo>
                  <a:lnTo>
                    <a:pt x="9212" y="24259"/>
                  </a:lnTo>
                  <a:lnTo>
                    <a:pt x="35621" y="46676"/>
                  </a:lnTo>
                  <a:lnTo>
                    <a:pt x="55581" y="48825"/>
                  </a:lnTo>
                  <a:lnTo>
                    <a:pt x="70934" y="65714"/>
                  </a:lnTo>
                  <a:lnTo>
                    <a:pt x="105941" y="56195"/>
                  </a:ln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4" name="Google Shape;2337;p27">
              <a:extLst>
                <a:ext uri="{FF2B5EF4-FFF2-40B4-BE49-F238E27FC236}">
                  <a16:creationId xmlns:a16="http://schemas.microsoft.com/office/drawing/2014/main" id="{CC9EBA3D-BF44-A0F1-FAEA-3FEA0459560C}"/>
                </a:ext>
              </a:extLst>
            </p:cNvPr>
            <p:cNvSpPr/>
            <p:nvPr/>
          </p:nvSpPr>
          <p:spPr>
            <a:xfrm>
              <a:off x="1028702" y="1539070"/>
              <a:ext cx="2834016" cy="1896624"/>
            </a:xfrm>
            <a:custGeom>
              <a:avLst/>
              <a:gdLst/>
              <a:ahLst/>
              <a:cxnLst/>
              <a:rect l="l" t="t" r="r" b="b"/>
              <a:pathLst>
                <a:path w="107829" h="72163" extrusionOk="0">
                  <a:moveTo>
                    <a:pt x="967" y="0"/>
                  </a:moveTo>
                  <a:lnTo>
                    <a:pt x="0" y="40182"/>
                  </a:lnTo>
                  <a:lnTo>
                    <a:pt x="54398" y="58345"/>
                  </a:lnTo>
                  <a:lnTo>
                    <a:pt x="66988" y="72163"/>
                  </a:lnTo>
                  <a:lnTo>
                    <a:pt x="100459" y="65100"/>
                  </a:lnTo>
                  <a:lnTo>
                    <a:pt x="107829" y="57423"/>
                  </a:ln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525" name="Google Shape;2338;p27">
              <a:extLst>
                <a:ext uri="{FF2B5EF4-FFF2-40B4-BE49-F238E27FC236}">
                  <a16:creationId xmlns:a16="http://schemas.microsoft.com/office/drawing/2014/main" id="{701B2194-8B43-1D92-5708-0CCFC8305FA1}"/>
                </a:ext>
              </a:extLst>
            </p:cNvPr>
            <p:cNvGrpSpPr/>
            <p:nvPr/>
          </p:nvGrpSpPr>
          <p:grpSpPr>
            <a:xfrm>
              <a:off x="770380" y="1063488"/>
              <a:ext cx="617883" cy="528749"/>
              <a:chOff x="4410213" y="2211447"/>
              <a:chExt cx="658303" cy="563338"/>
            </a:xfrm>
          </p:grpSpPr>
          <p:sp>
            <p:nvSpPr>
              <p:cNvPr id="529" name="Google Shape;2339;p27">
                <a:extLst>
                  <a:ext uri="{FF2B5EF4-FFF2-40B4-BE49-F238E27FC236}">
                    <a16:creationId xmlns:a16="http://schemas.microsoft.com/office/drawing/2014/main" id="{7642A2A3-690A-4C1A-DAE2-18AACB6CD6EE}"/>
                  </a:ext>
                </a:extLst>
              </p:cNvPr>
              <p:cNvSpPr/>
              <p:nvPr/>
            </p:nvSpPr>
            <p:spPr>
              <a:xfrm>
                <a:off x="4410213" y="2211447"/>
                <a:ext cx="658303" cy="563338"/>
              </a:xfrm>
              <a:custGeom>
                <a:avLst/>
                <a:gdLst/>
                <a:ahLst/>
                <a:cxnLst/>
                <a:rect l="l" t="t" r="r" b="b"/>
                <a:pathLst>
                  <a:path w="16125" h="13798" extrusionOk="0">
                    <a:moveTo>
                      <a:pt x="8006" y="1"/>
                    </a:moveTo>
                    <a:cubicBezTo>
                      <a:pt x="8002" y="1"/>
                      <a:pt x="7997" y="1"/>
                      <a:pt x="7992" y="1"/>
                    </a:cubicBezTo>
                    <a:cubicBezTo>
                      <a:pt x="0" y="13"/>
                      <a:pt x="4543" y="10640"/>
                      <a:pt x="7980" y="13798"/>
                    </a:cubicBezTo>
                    <a:cubicBezTo>
                      <a:pt x="11282" y="10436"/>
                      <a:pt x="16124" y="1"/>
                      <a:pt x="8006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2340;p27">
                <a:extLst>
                  <a:ext uri="{FF2B5EF4-FFF2-40B4-BE49-F238E27FC236}">
                    <a16:creationId xmlns:a16="http://schemas.microsoft.com/office/drawing/2014/main" id="{D0D126BD-5E6C-D898-777C-821652084C89}"/>
                  </a:ext>
                </a:extLst>
              </p:cNvPr>
              <p:cNvSpPr/>
              <p:nvPr/>
            </p:nvSpPr>
            <p:spPr>
              <a:xfrm>
                <a:off x="4621437" y="2310125"/>
                <a:ext cx="218700" cy="163677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4009" extrusionOk="0">
                    <a:moveTo>
                      <a:pt x="2685" y="1"/>
                    </a:moveTo>
                    <a:cubicBezTo>
                      <a:pt x="0" y="1"/>
                      <a:pt x="0" y="4009"/>
                      <a:pt x="2685" y="4009"/>
                    </a:cubicBezTo>
                    <a:cubicBezTo>
                      <a:pt x="5357" y="4009"/>
                      <a:pt x="5357" y="1"/>
                      <a:pt x="2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2341;p27">
              <a:extLst>
                <a:ext uri="{FF2B5EF4-FFF2-40B4-BE49-F238E27FC236}">
                  <a16:creationId xmlns:a16="http://schemas.microsoft.com/office/drawing/2014/main" id="{8F80AFAC-6159-807E-86C8-465B03E0FE9A}"/>
                </a:ext>
              </a:extLst>
            </p:cNvPr>
            <p:cNvGrpSpPr/>
            <p:nvPr/>
          </p:nvGrpSpPr>
          <p:grpSpPr>
            <a:xfrm>
              <a:off x="3562566" y="2540738"/>
              <a:ext cx="617883" cy="528749"/>
              <a:chOff x="4410213" y="2211447"/>
              <a:chExt cx="658303" cy="563338"/>
            </a:xfrm>
          </p:grpSpPr>
          <p:sp>
            <p:nvSpPr>
              <p:cNvPr id="527" name="Google Shape;2342;p27">
                <a:extLst>
                  <a:ext uri="{FF2B5EF4-FFF2-40B4-BE49-F238E27FC236}">
                    <a16:creationId xmlns:a16="http://schemas.microsoft.com/office/drawing/2014/main" id="{44D2EC59-9ECE-36CE-BDA5-CD018D98C983}"/>
                  </a:ext>
                </a:extLst>
              </p:cNvPr>
              <p:cNvSpPr/>
              <p:nvPr/>
            </p:nvSpPr>
            <p:spPr>
              <a:xfrm>
                <a:off x="4410213" y="2211447"/>
                <a:ext cx="658303" cy="563338"/>
              </a:xfrm>
              <a:custGeom>
                <a:avLst/>
                <a:gdLst/>
                <a:ahLst/>
                <a:cxnLst/>
                <a:rect l="l" t="t" r="r" b="b"/>
                <a:pathLst>
                  <a:path w="16125" h="13798" extrusionOk="0">
                    <a:moveTo>
                      <a:pt x="8006" y="1"/>
                    </a:moveTo>
                    <a:cubicBezTo>
                      <a:pt x="8002" y="1"/>
                      <a:pt x="7997" y="1"/>
                      <a:pt x="7992" y="1"/>
                    </a:cubicBezTo>
                    <a:cubicBezTo>
                      <a:pt x="0" y="13"/>
                      <a:pt x="4543" y="10640"/>
                      <a:pt x="7980" y="13798"/>
                    </a:cubicBezTo>
                    <a:cubicBezTo>
                      <a:pt x="11282" y="10436"/>
                      <a:pt x="16124" y="1"/>
                      <a:pt x="80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2343;p27">
                <a:extLst>
                  <a:ext uri="{FF2B5EF4-FFF2-40B4-BE49-F238E27FC236}">
                    <a16:creationId xmlns:a16="http://schemas.microsoft.com/office/drawing/2014/main" id="{FF2778CA-8DB7-7A3E-0131-50C1F5DB1B0F}"/>
                  </a:ext>
                </a:extLst>
              </p:cNvPr>
              <p:cNvSpPr/>
              <p:nvPr/>
            </p:nvSpPr>
            <p:spPr>
              <a:xfrm>
                <a:off x="4621437" y="2310125"/>
                <a:ext cx="218700" cy="163677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4009" extrusionOk="0">
                    <a:moveTo>
                      <a:pt x="2685" y="1"/>
                    </a:moveTo>
                    <a:cubicBezTo>
                      <a:pt x="0" y="1"/>
                      <a:pt x="0" y="4009"/>
                      <a:pt x="2685" y="4009"/>
                    </a:cubicBezTo>
                    <a:cubicBezTo>
                      <a:pt x="5357" y="4009"/>
                      <a:pt x="5357" y="1"/>
                      <a:pt x="2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2332;p27">
            <a:extLst>
              <a:ext uri="{FF2B5EF4-FFF2-40B4-BE49-F238E27FC236}">
                <a16:creationId xmlns:a16="http://schemas.microsoft.com/office/drawing/2014/main" id="{02AAC0F2-AE87-5480-FDE9-CB00232459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50" y="195610"/>
            <a:ext cx="8134500" cy="394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Calibri"/>
                <a:ea typeface="Calibri" panose="020F0502020204030204" pitchFamily="34" charset="0"/>
                <a:cs typeface="Calibri"/>
              </a:rPr>
              <a:t>שלבי העבודה</a:t>
            </a:r>
          </a:p>
        </p:txBody>
      </p:sp>
    </p:spTree>
    <p:extLst>
      <p:ext uri="{BB962C8B-B14F-4D97-AF65-F5344CB8AC3E}">
        <p14:creationId xmlns:p14="http://schemas.microsoft.com/office/powerpoint/2010/main" val="362109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2">
            <a:extLst>
              <a:ext uri="{FF2B5EF4-FFF2-40B4-BE49-F238E27FC236}">
                <a16:creationId xmlns:a16="http://schemas.microsoft.com/office/drawing/2014/main" id="{743209A6-E04D-6210-595D-F1F8C18D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414" y="285634"/>
            <a:ext cx="2037217" cy="511320"/>
          </a:xfrm>
        </p:spPr>
        <p:txBody>
          <a:bodyPr/>
          <a:lstStyle/>
          <a:p>
            <a:pPr algn="ctr" rtl="1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Pipeline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500" y="813732"/>
            <a:ext cx="5312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r" rtl="1"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רצף של פונקציות הפועלות זו אחר זו. </a:t>
            </a:r>
          </a:p>
          <a:p>
            <a:pPr marL="457200" lvl="1" algn="r" rtl="1"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בנוי מפונקציית "ראשית" שמקבלת קלט מהמשתמש ומחזירה את המסלול הקצר ביותר ואת הזמן שלו.</a:t>
            </a:r>
          </a:p>
          <a:p>
            <a:pPr marL="457200" lvl="1" algn="r" rtl="1"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457200" lvl="1" algn="r" rtl="1"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1178" y="1683158"/>
            <a:ext cx="4572000" cy="28725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 algn="r" rtl="1"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היא מורכבת מהפונקציות הבאות:</a:t>
            </a:r>
          </a:p>
          <a:p>
            <a:pPr marL="800100" lvl="1" indent="-342900" algn="r" rtl="1">
              <a:spcAft>
                <a:spcPts val="800"/>
              </a:spcAft>
              <a:buFont typeface="+mj-lt"/>
              <a:buAutoNum type="arabicPeriod"/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פונקציית עיבוד תאריך ושעה: מקבלת תאריך ושעה, מבצעת פיצול ויצירת משתני דמה, ומחזירה וקטור באורך 47.</a:t>
            </a:r>
          </a:p>
          <a:p>
            <a:pPr marL="800100" lvl="1" indent="-342900" algn="r" rtl="1">
              <a:spcAft>
                <a:spcPts val="800"/>
              </a:spcAft>
              <a:buFont typeface="+mj-lt"/>
              <a:buAutoNum type="arabicPeriod"/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פונקציית יצירת משקלים לקשתות: מקבלת וקטור באורך 47, מבצעת 340 חיזויי זמני נסיעה באמצעות מודל למידת מכונה, ומחזירה את המשקלים.</a:t>
            </a:r>
          </a:p>
          <a:p>
            <a:pPr marL="800100" lvl="1" indent="-342900" algn="r" rtl="1">
              <a:spcAft>
                <a:spcPts val="800"/>
              </a:spcAft>
              <a:buFont typeface="+mj-lt"/>
              <a:buAutoNum type="arabicPeriod"/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פונקציית אלגוריתם דייקסטרה: מקבלת משקלי קשתות, תחנת מוצא ויעד, ומחזירה את זמן הנסיעה של המסלול המהיר ביותר.</a:t>
            </a:r>
          </a:p>
          <a:p>
            <a:pPr marL="800100" lvl="1" indent="-342900" algn="r" rtl="1">
              <a:spcAft>
                <a:spcPts val="800"/>
              </a:spcAft>
              <a:buFont typeface="+mj-lt"/>
              <a:buAutoNum type="arabicPeriod"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2089520"/>
              </p:ext>
            </p:extLst>
          </p:nvPr>
        </p:nvGraphicFramePr>
        <p:xfrm>
          <a:off x="307595" y="285634"/>
          <a:ext cx="3417116" cy="459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292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1"/>
          <p:cNvSpPr txBox="1">
            <a:spLocks noGrp="1"/>
          </p:cNvSpPr>
          <p:nvPr>
            <p:ph type="title"/>
          </p:nvPr>
        </p:nvSpPr>
        <p:spPr>
          <a:xfrm>
            <a:off x="517292" y="240404"/>
            <a:ext cx="8134500" cy="34213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700" dirty="0">
                <a:latin typeface="Calibri"/>
                <a:cs typeface="Calibri"/>
              </a:rPr>
              <a:t>מודלים </a:t>
            </a:r>
            <a:r>
              <a:rPr lang="he-IL" sz="2800" dirty="0">
                <a:latin typeface="Calibri"/>
                <a:cs typeface="Calibri"/>
              </a:rPr>
              <a:t>ותוצאות</a:t>
            </a:r>
            <a:endParaRPr dirty="0"/>
          </a:p>
        </p:txBody>
      </p:sp>
      <p:sp>
        <p:nvSpPr>
          <p:cNvPr id="1106" name="Google Shape;1106;p21"/>
          <p:cNvSpPr/>
          <p:nvPr/>
        </p:nvSpPr>
        <p:spPr>
          <a:xfrm>
            <a:off x="6197413" y="2550295"/>
            <a:ext cx="2413200" cy="500100"/>
          </a:xfrm>
          <a:prstGeom prst="roundRect">
            <a:avLst>
              <a:gd name="adj" fmla="val 37572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1"/>
          <p:cNvSpPr/>
          <p:nvPr/>
        </p:nvSpPr>
        <p:spPr>
          <a:xfrm>
            <a:off x="6188652" y="3756851"/>
            <a:ext cx="2413200" cy="500100"/>
          </a:xfrm>
          <a:prstGeom prst="roundRect">
            <a:avLst>
              <a:gd name="adj" fmla="val 37572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1"/>
          <p:cNvSpPr/>
          <p:nvPr/>
        </p:nvSpPr>
        <p:spPr>
          <a:xfrm>
            <a:off x="6179876" y="3756845"/>
            <a:ext cx="1796100" cy="500100"/>
          </a:xfrm>
          <a:prstGeom prst="roundRect">
            <a:avLst>
              <a:gd name="adj" fmla="val 4223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1"/>
          <p:cNvSpPr/>
          <p:nvPr/>
        </p:nvSpPr>
        <p:spPr>
          <a:xfrm>
            <a:off x="6188675" y="2550300"/>
            <a:ext cx="1412400" cy="500100"/>
          </a:xfrm>
          <a:prstGeom prst="roundRect">
            <a:avLst>
              <a:gd name="adj" fmla="val 422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21"/>
          <p:cNvSpPr/>
          <p:nvPr/>
        </p:nvSpPr>
        <p:spPr>
          <a:xfrm>
            <a:off x="6179900" y="3821898"/>
            <a:ext cx="924300" cy="388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82%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3" name="Google Shape;1113;p21"/>
          <p:cNvSpPr/>
          <p:nvPr/>
        </p:nvSpPr>
        <p:spPr>
          <a:xfrm>
            <a:off x="6187652" y="2609406"/>
            <a:ext cx="924300" cy="388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78%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4" name="Google Shape;1114;p21"/>
          <p:cNvSpPr/>
          <p:nvPr/>
        </p:nvSpPr>
        <p:spPr>
          <a:xfrm>
            <a:off x="3121934" y="979834"/>
            <a:ext cx="5963510" cy="388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r" rtl="1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Google Shape;1116;p21"/>
          <p:cNvSpPr txBox="1"/>
          <p:nvPr/>
        </p:nvSpPr>
        <p:spPr>
          <a:xfrm flipH="1">
            <a:off x="3874738" y="1684251"/>
            <a:ext cx="23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XGBoost</a:t>
            </a:r>
          </a:p>
        </p:txBody>
      </p:sp>
      <p:sp>
        <p:nvSpPr>
          <p:cNvPr id="1119" name="Google Shape;1119;p21"/>
          <p:cNvSpPr txBox="1"/>
          <p:nvPr/>
        </p:nvSpPr>
        <p:spPr>
          <a:xfrm flipH="1">
            <a:off x="3831269" y="2599233"/>
            <a:ext cx="23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Linear regression</a:t>
            </a:r>
          </a:p>
        </p:txBody>
      </p:sp>
      <p:sp>
        <p:nvSpPr>
          <p:cNvPr id="1122" name="Google Shape;1122;p21"/>
          <p:cNvSpPr txBox="1"/>
          <p:nvPr/>
        </p:nvSpPr>
        <p:spPr>
          <a:xfrm flipH="1">
            <a:off x="3874738" y="3801198"/>
            <a:ext cx="23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Random Forest</a:t>
            </a:r>
          </a:p>
        </p:txBody>
      </p:sp>
      <p:grpSp>
        <p:nvGrpSpPr>
          <p:cNvPr id="1124" name="Google Shape;1124;p21"/>
          <p:cNvGrpSpPr/>
          <p:nvPr/>
        </p:nvGrpSpPr>
        <p:grpSpPr>
          <a:xfrm>
            <a:off x="-1625" y="1698352"/>
            <a:ext cx="3123559" cy="2726078"/>
            <a:chOff x="296225" y="1213961"/>
            <a:chExt cx="3123559" cy="2726078"/>
          </a:xfrm>
        </p:grpSpPr>
        <p:sp>
          <p:nvSpPr>
            <p:cNvPr id="1125" name="Google Shape;1125;p21"/>
            <p:cNvSpPr/>
            <p:nvPr/>
          </p:nvSpPr>
          <p:spPr>
            <a:xfrm>
              <a:off x="1326316" y="1503705"/>
              <a:ext cx="10804" cy="88261"/>
            </a:xfrm>
            <a:custGeom>
              <a:avLst/>
              <a:gdLst/>
              <a:ahLst/>
              <a:cxnLst/>
              <a:rect l="l" t="t" r="r" b="b"/>
              <a:pathLst>
                <a:path w="71" h="580" extrusionOk="0">
                  <a:moveTo>
                    <a:pt x="30" y="1"/>
                  </a:moveTo>
                  <a:cubicBezTo>
                    <a:pt x="10" y="1"/>
                    <a:pt x="0" y="21"/>
                    <a:pt x="0" y="41"/>
                  </a:cubicBezTo>
                  <a:lnTo>
                    <a:pt x="0" y="539"/>
                  </a:lnTo>
                  <a:cubicBezTo>
                    <a:pt x="0" y="569"/>
                    <a:pt x="10" y="579"/>
                    <a:pt x="30" y="579"/>
                  </a:cubicBezTo>
                  <a:cubicBezTo>
                    <a:pt x="60" y="579"/>
                    <a:pt x="70" y="569"/>
                    <a:pt x="70" y="539"/>
                  </a:cubicBezTo>
                  <a:lnTo>
                    <a:pt x="70" y="41"/>
                  </a:lnTo>
                  <a:cubicBezTo>
                    <a:pt x="70" y="21"/>
                    <a:pt x="60" y="1"/>
                    <a:pt x="30" y="1"/>
                  </a:cubicBezTo>
                  <a:close/>
                </a:path>
              </a:pathLst>
            </a:custGeom>
            <a:solidFill>
              <a:srgbClr val="F7E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379426" y="1326267"/>
              <a:ext cx="1010290" cy="886115"/>
            </a:xfrm>
            <a:custGeom>
              <a:avLst/>
              <a:gdLst/>
              <a:ahLst/>
              <a:cxnLst/>
              <a:rect l="l" t="t" r="r" b="b"/>
              <a:pathLst>
                <a:path w="6639" h="5823" extrusionOk="0">
                  <a:moveTo>
                    <a:pt x="0" y="1"/>
                  </a:moveTo>
                  <a:lnTo>
                    <a:pt x="0" y="5822"/>
                  </a:lnTo>
                  <a:lnTo>
                    <a:pt x="6639" y="5822"/>
                  </a:lnTo>
                  <a:lnTo>
                    <a:pt x="6639" y="3390"/>
                  </a:lnTo>
                  <a:cubicBezTo>
                    <a:pt x="2542" y="3041"/>
                    <a:pt x="728" y="1147"/>
                    <a:pt x="0" y="1"/>
                  </a:cubicBezTo>
                  <a:close/>
                </a:path>
              </a:pathLst>
            </a:custGeom>
            <a:solidFill>
              <a:srgbClr val="ED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373339" y="2078627"/>
              <a:ext cx="1022464" cy="141218"/>
            </a:xfrm>
            <a:custGeom>
              <a:avLst/>
              <a:gdLst/>
              <a:ahLst/>
              <a:cxnLst/>
              <a:rect l="l" t="t" r="r" b="b"/>
              <a:pathLst>
                <a:path w="6719" h="928" extrusionOk="0">
                  <a:moveTo>
                    <a:pt x="40" y="1"/>
                  </a:moveTo>
                  <a:cubicBezTo>
                    <a:pt x="10" y="1"/>
                    <a:pt x="0" y="21"/>
                    <a:pt x="0" y="41"/>
                  </a:cubicBezTo>
                  <a:lnTo>
                    <a:pt x="0" y="888"/>
                  </a:lnTo>
                  <a:cubicBezTo>
                    <a:pt x="0" y="918"/>
                    <a:pt x="10" y="928"/>
                    <a:pt x="40" y="928"/>
                  </a:cubicBezTo>
                  <a:lnTo>
                    <a:pt x="6679" y="928"/>
                  </a:lnTo>
                  <a:cubicBezTo>
                    <a:pt x="6699" y="928"/>
                    <a:pt x="6719" y="918"/>
                    <a:pt x="6719" y="888"/>
                  </a:cubicBezTo>
                  <a:lnTo>
                    <a:pt x="6719" y="41"/>
                  </a:lnTo>
                  <a:cubicBezTo>
                    <a:pt x="6719" y="11"/>
                    <a:pt x="6699" y="1"/>
                    <a:pt x="6679" y="1"/>
                  </a:cubicBezTo>
                  <a:close/>
                </a:path>
              </a:pathLst>
            </a:custGeom>
            <a:solidFill>
              <a:srgbClr val="FCD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1367252" y="2074062"/>
              <a:ext cx="1036160" cy="151871"/>
            </a:xfrm>
            <a:custGeom>
              <a:avLst/>
              <a:gdLst/>
              <a:ahLst/>
              <a:cxnLst/>
              <a:rect l="l" t="t" r="r" b="b"/>
              <a:pathLst>
                <a:path w="6809" h="998" extrusionOk="0">
                  <a:moveTo>
                    <a:pt x="6719" y="71"/>
                  </a:moveTo>
                  <a:lnTo>
                    <a:pt x="6719" y="918"/>
                  </a:lnTo>
                  <a:lnTo>
                    <a:pt x="80" y="918"/>
                  </a:lnTo>
                  <a:lnTo>
                    <a:pt x="80" y="71"/>
                  </a:lnTo>
                  <a:close/>
                  <a:moveTo>
                    <a:pt x="80" y="1"/>
                  </a:moveTo>
                  <a:cubicBezTo>
                    <a:pt x="40" y="1"/>
                    <a:pt x="0" y="31"/>
                    <a:pt x="0" y="71"/>
                  </a:cubicBezTo>
                  <a:lnTo>
                    <a:pt x="0" y="918"/>
                  </a:lnTo>
                  <a:cubicBezTo>
                    <a:pt x="0" y="958"/>
                    <a:pt x="40" y="998"/>
                    <a:pt x="80" y="998"/>
                  </a:cubicBezTo>
                  <a:lnTo>
                    <a:pt x="6719" y="998"/>
                  </a:lnTo>
                  <a:cubicBezTo>
                    <a:pt x="6759" y="998"/>
                    <a:pt x="6789" y="958"/>
                    <a:pt x="6789" y="918"/>
                  </a:cubicBezTo>
                  <a:lnTo>
                    <a:pt x="6789" y="71"/>
                  </a:lnTo>
                  <a:cubicBezTo>
                    <a:pt x="6809" y="31"/>
                    <a:pt x="6769" y="1"/>
                    <a:pt x="6719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112009" y="1415747"/>
              <a:ext cx="189762" cy="189762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1" y="1"/>
                  </a:moveTo>
                  <a:lnTo>
                    <a:pt x="1" y="1247"/>
                  </a:lnTo>
                  <a:lnTo>
                    <a:pt x="1247" y="1247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B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2105922" y="1409660"/>
              <a:ext cx="201936" cy="201936"/>
            </a:xfrm>
            <a:custGeom>
              <a:avLst/>
              <a:gdLst/>
              <a:ahLst/>
              <a:cxnLst/>
              <a:rect l="l" t="t" r="r" b="b"/>
              <a:pathLst>
                <a:path w="1327" h="1327" extrusionOk="0">
                  <a:moveTo>
                    <a:pt x="1237" y="91"/>
                  </a:moveTo>
                  <a:lnTo>
                    <a:pt x="1237" y="1247"/>
                  </a:lnTo>
                  <a:lnTo>
                    <a:pt x="81" y="1247"/>
                  </a:lnTo>
                  <a:lnTo>
                    <a:pt x="81" y="91"/>
                  </a:lnTo>
                  <a:close/>
                  <a:moveTo>
                    <a:pt x="41" y="1"/>
                  </a:moveTo>
                  <a:cubicBezTo>
                    <a:pt x="21" y="1"/>
                    <a:pt x="1" y="11"/>
                    <a:pt x="1" y="41"/>
                  </a:cubicBezTo>
                  <a:lnTo>
                    <a:pt x="1" y="1287"/>
                  </a:lnTo>
                  <a:cubicBezTo>
                    <a:pt x="1" y="1307"/>
                    <a:pt x="21" y="1327"/>
                    <a:pt x="41" y="1327"/>
                  </a:cubicBezTo>
                  <a:lnTo>
                    <a:pt x="1287" y="1327"/>
                  </a:lnTo>
                  <a:cubicBezTo>
                    <a:pt x="1317" y="1327"/>
                    <a:pt x="1327" y="1297"/>
                    <a:pt x="1327" y="1287"/>
                  </a:cubicBezTo>
                  <a:lnTo>
                    <a:pt x="1327" y="41"/>
                  </a:lnTo>
                  <a:cubicBezTo>
                    <a:pt x="1327" y="11"/>
                    <a:pt x="1317" y="1"/>
                    <a:pt x="1287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2201490" y="1409660"/>
              <a:ext cx="12326" cy="195849"/>
            </a:xfrm>
            <a:custGeom>
              <a:avLst/>
              <a:gdLst/>
              <a:ahLst/>
              <a:cxnLst/>
              <a:rect l="l" t="t" r="r" b="b"/>
              <a:pathLst>
                <a:path w="81" h="1287" extrusionOk="0">
                  <a:moveTo>
                    <a:pt x="41" y="1"/>
                  </a:moveTo>
                  <a:cubicBezTo>
                    <a:pt x="11" y="1"/>
                    <a:pt x="1" y="11"/>
                    <a:pt x="1" y="41"/>
                  </a:cubicBezTo>
                  <a:lnTo>
                    <a:pt x="1" y="1247"/>
                  </a:lnTo>
                  <a:cubicBezTo>
                    <a:pt x="1" y="1277"/>
                    <a:pt x="11" y="1287"/>
                    <a:pt x="41" y="1287"/>
                  </a:cubicBezTo>
                  <a:cubicBezTo>
                    <a:pt x="61" y="1287"/>
                    <a:pt x="81" y="1277"/>
                    <a:pt x="81" y="1247"/>
                  </a:cubicBezTo>
                  <a:lnTo>
                    <a:pt x="81" y="41"/>
                  </a:lnTo>
                  <a:cubicBezTo>
                    <a:pt x="81" y="11"/>
                    <a:pt x="61" y="1"/>
                    <a:pt x="41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1790458" y="1415747"/>
              <a:ext cx="189762" cy="189762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1" y="1"/>
                  </a:moveTo>
                  <a:lnTo>
                    <a:pt x="1" y="1247"/>
                  </a:lnTo>
                  <a:lnTo>
                    <a:pt x="1247" y="1247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B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1784371" y="1409660"/>
              <a:ext cx="201936" cy="201936"/>
            </a:xfrm>
            <a:custGeom>
              <a:avLst/>
              <a:gdLst/>
              <a:ahLst/>
              <a:cxnLst/>
              <a:rect l="l" t="t" r="r" b="b"/>
              <a:pathLst>
                <a:path w="1327" h="1327" extrusionOk="0">
                  <a:moveTo>
                    <a:pt x="1237" y="91"/>
                  </a:moveTo>
                  <a:lnTo>
                    <a:pt x="1237" y="1247"/>
                  </a:lnTo>
                  <a:lnTo>
                    <a:pt x="80" y="1247"/>
                  </a:lnTo>
                  <a:lnTo>
                    <a:pt x="80" y="91"/>
                  </a:lnTo>
                  <a:close/>
                  <a:moveTo>
                    <a:pt x="41" y="1"/>
                  </a:moveTo>
                  <a:cubicBezTo>
                    <a:pt x="11" y="1"/>
                    <a:pt x="1" y="11"/>
                    <a:pt x="1" y="41"/>
                  </a:cubicBezTo>
                  <a:lnTo>
                    <a:pt x="1" y="1287"/>
                  </a:lnTo>
                  <a:cubicBezTo>
                    <a:pt x="1" y="1307"/>
                    <a:pt x="11" y="1327"/>
                    <a:pt x="41" y="1327"/>
                  </a:cubicBezTo>
                  <a:lnTo>
                    <a:pt x="1287" y="1327"/>
                  </a:lnTo>
                  <a:cubicBezTo>
                    <a:pt x="1297" y="1327"/>
                    <a:pt x="1326" y="1297"/>
                    <a:pt x="1326" y="1287"/>
                  </a:cubicBezTo>
                  <a:lnTo>
                    <a:pt x="1326" y="41"/>
                  </a:lnTo>
                  <a:cubicBezTo>
                    <a:pt x="1326" y="11"/>
                    <a:pt x="1306" y="1"/>
                    <a:pt x="1287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878416" y="1409660"/>
              <a:ext cx="12326" cy="195849"/>
            </a:xfrm>
            <a:custGeom>
              <a:avLst/>
              <a:gdLst/>
              <a:ahLst/>
              <a:cxnLst/>
              <a:rect l="l" t="t" r="r" b="b"/>
              <a:pathLst>
                <a:path w="81" h="1287" extrusionOk="0">
                  <a:moveTo>
                    <a:pt x="41" y="1"/>
                  </a:moveTo>
                  <a:cubicBezTo>
                    <a:pt x="21" y="1"/>
                    <a:pt x="1" y="11"/>
                    <a:pt x="1" y="41"/>
                  </a:cubicBezTo>
                  <a:lnTo>
                    <a:pt x="1" y="1247"/>
                  </a:lnTo>
                  <a:cubicBezTo>
                    <a:pt x="1" y="1277"/>
                    <a:pt x="21" y="1287"/>
                    <a:pt x="41" y="1287"/>
                  </a:cubicBezTo>
                  <a:cubicBezTo>
                    <a:pt x="51" y="1287"/>
                    <a:pt x="80" y="1277"/>
                    <a:pt x="80" y="1247"/>
                  </a:cubicBezTo>
                  <a:lnTo>
                    <a:pt x="80" y="41"/>
                  </a:lnTo>
                  <a:cubicBezTo>
                    <a:pt x="80" y="11"/>
                    <a:pt x="70" y="1"/>
                    <a:pt x="41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465863" y="1415747"/>
              <a:ext cx="189762" cy="189762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0" y="1"/>
                  </a:moveTo>
                  <a:lnTo>
                    <a:pt x="0" y="1247"/>
                  </a:lnTo>
                  <a:lnTo>
                    <a:pt x="1246" y="1247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459776" y="1409660"/>
              <a:ext cx="201936" cy="201936"/>
            </a:xfrm>
            <a:custGeom>
              <a:avLst/>
              <a:gdLst/>
              <a:ahLst/>
              <a:cxnLst/>
              <a:rect l="l" t="t" r="r" b="b"/>
              <a:pathLst>
                <a:path w="1327" h="1327" extrusionOk="0">
                  <a:moveTo>
                    <a:pt x="1247" y="91"/>
                  </a:moveTo>
                  <a:lnTo>
                    <a:pt x="1247" y="1247"/>
                  </a:lnTo>
                  <a:lnTo>
                    <a:pt x="90" y="1247"/>
                  </a:lnTo>
                  <a:lnTo>
                    <a:pt x="90" y="91"/>
                  </a:lnTo>
                  <a:close/>
                  <a:moveTo>
                    <a:pt x="40" y="1"/>
                  </a:moveTo>
                  <a:cubicBezTo>
                    <a:pt x="20" y="1"/>
                    <a:pt x="0" y="11"/>
                    <a:pt x="0" y="41"/>
                  </a:cubicBezTo>
                  <a:lnTo>
                    <a:pt x="0" y="1287"/>
                  </a:lnTo>
                  <a:cubicBezTo>
                    <a:pt x="0" y="1307"/>
                    <a:pt x="20" y="1327"/>
                    <a:pt x="40" y="1327"/>
                  </a:cubicBezTo>
                  <a:lnTo>
                    <a:pt x="1286" y="1327"/>
                  </a:lnTo>
                  <a:cubicBezTo>
                    <a:pt x="1306" y="1327"/>
                    <a:pt x="1326" y="1297"/>
                    <a:pt x="1326" y="1287"/>
                  </a:cubicBezTo>
                  <a:lnTo>
                    <a:pt x="1326" y="41"/>
                  </a:lnTo>
                  <a:cubicBezTo>
                    <a:pt x="1326" y="11"/>
                    <a:pt x="1306" y="1"/>
                    <a:pt x="1286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555343" y="1409660"/>
              <a:ext cx="10804" cy="195849"/>
            </a:xfrm>
            <a:custGeom>
              <a:avLst/>
              <a:gdLst/>
              <a:ahLst/>
              <a:cxnLst/>
              <a:rect l="l" t="t" r="r" b="b"/>
              <a:pathLst>
                <a:path w="71" h="1287" extrusionOk="0">
                  <a:moveTo>
                    <a:pt x="40" y="1"/>
                  </a:moveTo>
                  <a:cubicBezTo>
                    <a:pt x="10" y="1"/>
                    <a:pt x="0" y="11"/>
                    <a:pt x="0" y="41"/>
                  </a:cubicBezTo>
                  <a:lnTo>
                    <a:pt x="0" y="1247"/>
                  </a:lnTo>
                  <a:cubicBezTo>
                    <a:pt x="0" y="1277"/>
                    <a:pt x="10" y="1287"/>
                    <a:pt x="40" y="1287"/>
                  </a:cubicBezTo>
                  <a:cubicBezTo>
                    <a:pt x="60" y="1287"/>
                    <a:pt x="70" y="1277"/>
                    <a:pt x="70" y="1247"/>
                  </a:cubicBezTo>
                  <a:lnTo>
                    <a:pt x="70" y="41"/>
                  </a:lnTo>
                  <a:cubicBezTo>
                    <a:pt x="70" y="11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672216" y="1737295"/>
              <a:ext cx="424873" cy="344524"/>
            </a:xfrm>
            <a:custGeom>
              <a:avLst/>
              <a:gdLst/>
              <a:ahLst/>
              <a:cxnLst/>
              <a:rect l="l" t="t" r="r" b="b"/>
              <a:pathLst>
                <a:path w="2792" h="2264" extrusionOk="0">
                  <a:moveTo>
                    <a:pt x="40" y="1"/>
                  </a:moveTo>
                  <a:cubicBezTo>
                    <a:pt x="10" y="1"/>
                    <a:pt x="0" y="21"/>
                    <a:pt x="0" y="41"/>
                  </a:cubicBezTo>
                  <a:lnTo>
                    <a:pt x="0" y="2224"/>
                  </a:lnTo>
                  <a:cubicBezTo>
                    <a:pt x="0" y="2244"/>
                    <a:pt x="20" y="2264"/>
                    <a:pt x="40" y="2264"/>
                  </a:cubicBezTo>
                  <a:lnTo>
                    <a:pt x="2761" y="2264"/>
                  </a:lnTo>
                  <a:cubicBezTo>
                    <a:pt x="2781" y="2264"/>
                    <a:pt x="2791" y="2244"/>
                    <a:pt x="2791" y="2224"/>
                  </a:cubicBezTo>
                  <a:lnTo>
                    <a:pt x="2791" y="41"/>
                  </a:lnTo>
                  <a:cubicBezTo>
                    <a:pt x="2791" y="11"/>
                    <a:pt x="2781" y="1"/>
                    <a:pt x="2761" y="1"/>
                  </a:cubicBezTo>
                  <a:close/>
                </a:path>
              </a:pathLst>
            </a:custGeom>
            <a:solidFill>
              <a:srgbClr val="72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667650" y="1729839"/>
              <a:ext cx="435373" cy="355024"/>
            </a:xfrm>
            <a:custGeom>
              <a:avLst/>
              <a:gdLst/>
              <a:ahLst/>
              <a:cxnLst/>
              <a:rect l="l" t="t" r="r" b="b"/>
              <a:pathLst>
                <a:path w="2861" h="2333" extrusionOk="0">
                  <a:moveTo>
                    <a:pt x="2791" y="80"/>
                  </a:moveTo>
                  <a:lnTo>
                    <a:pt x="2791" y="2263"/>
                  </a:lnTo>
                  <a:lnTo>
                    <a:pt x="70" y="2263"/>
                  </a:lnTo>
                  <a:lnTo>
                    <a:pt x="70" y="80"/>
                  </a:lnTo>
                  <a:close/>
                  <a:moveTo>
                    <a:pt x="70" y="0"/>
                  </a:moveTo>
                  <a:cubicBezTo>
                    <a:pt x="30" y="0"/>
                    <a:pt x="0" y="40"/>
                    <a:pt x="0" y="80"/>
                  </a:cubicBezTo>
                  <a:lnTo>
                    <a:pt x="0" y="2263"/>
                  </a:lnTo>
                  <a:cubicBezTo>
                    <a:pt x="0" y="2293"/>
                    <a:pt x="30" y="2333"/>
                    <a:pt x="70" y="2333"/>
                  </a:cubicBezTo>
                  <a:lnTo>
                    <a:pt x="2791" y="2333"/>
                  </a:lnTo>
                  <a:cubicBezTo>
                    <a:pt x="2821" y="2333"/>
                    <a:pt x="2861" y="2293"/>
                    <a:pt x="2861" y="2263"/>
                  </a:cubicBezTo>
                  <a:lnTo>
                    <a:pt x="2861" y="80"/>
                  </a:lnTo>
                  <a:cubicBezTo>
                    <a:pt x="2861" y="40"/>
                    <a:pt x="2821" y="0"/>
                    <a:pt x="2791" y="0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2852354" y="1667599"/>
              <a:ext cx="188240" cy="406612"/>
            </a:xfrm>
            <a:custGeom>
              <a:avLst/>
              <a:gdLst/>
              <a:ahLst/>
              <a:cxnLst/>
              <a:rect l="l" t="t" r="r" b="b"/>
              <a:pathLst>
                <a:path w="1237" h="2672" extrusionOk="0">
                  <a:moveTo>
                    <a:pt x="40" y="0"/>
                  </a:moveTo>
                  <a:cubicBezTo>
                    <a:pt x="10" y="0"/>
                    <a:pt x="0" y="10"/>
                    <a:pt x="0" y="40"/>
                  </a:cubicBezTo>
                  <a:lnTo>
                    <a:pt x="0" y="2632"/>
                  </a:lnTo>
                  <a:cubicBezTo>
                    <a:pt x="0" y="2652"/>
                    <a:pt x="10" y="2672"/>
                    <a:pt x="40" y="2672"/>
                  </a:cubicBezTo>
                  <a:lnTo>
                    <a:pt x="1196" y="2672"/>
                  </a:lnTo>
                  <a:cubicBezTo>
                    <a:pt x="1216" y="2672"/>
                    <a:pt x="1236" y="2652"/>
                    <a:pt x="1236" y="2632"/>
                  </a:cubicBezTo>
                  <a:lnTo>
                    <a:pt x="1236" y="40"/>
                  </a:lnTo>
                  <a:cubicBezTo>
                    <a:pt x="1236" y="10"/>
                    <a:pt x="1216" y="0"/>
                    <a:pt x="1196" y="0"/>
                  </a:cubicBezTo>
                  <a:close/>
                </a:path>
              </a:pathLst>
            </a:custGeom>
            <a:solidFill>
              <a:srgbClr val="44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2844745" y="1661512"/>
              <a:ext cx="200414" cy="417264"/>
            </a:xfrm>
            <a:custGeom>
              <a:avLst/>
              <a:gdLst/>
              <a:ahLst/>
              <a:cxnLst/>
              <a:rect l="l" t="t" r="r" b="b"/>
              <a:pathLst>
                <a:path w="1317" h="2742" extrusionOk="0">
                  <a:moveTo>
                    <a:pt x="1236" y="80"/>
                  </a:moveTo>
                  <a:lnTo>
                    <a:pt x="1236" y="2672"/>
                  </a:lnTo>
                  <a:lnTo>
                    <a:pt x="70" y="2672"/>
                  </a:lnTo>
                  <a:lnTo>
                    <a:pt x="70" y="80"/>
                  </a:lnTo>
                  <a:close/>
                  <a:moveTo>
                    <a:pt x="70" y="1"/>
                  </a:moveTo>
                  <a:cubicBezTo>
                    <a:pt x="30" y="1"/>
                    <a:pt x="0" y="40"/>
                    <a:pt x="0" y="80"/>
                  </a:cubicBezTo>
                  <a:lnTo>
                    <a:pt x="0" y="2672"/>
                  </a:lnTo>
                  <a:cubicBezTo>
                    <a:pt x="0" y="2712"/>
                    <a:pt x="40" y="2742"/>
                    <a:pt x="70" y="2742"/>
                  </a:cubicBezTo>
                  <a:lnTo>
                    <a:pt x="1236" y="2742"/>
                  </a:lnTo>
                  <a:cubicBezTo>
                    <a:pt x="1266" y="2742"/>
                    <a:pt x="1306" y="2712"/>
                    <a:pt x="1306" y="2672"/>
                  </a:cubicBezTo>
                  <a:lnTo>
                    <a:pt x="1306" y="80"/>
                  </a:lnTo>
                  <a:cubicBezTo>
                    <a:pt x="1316" y="40"/>
                    <a:pt x="1286" y="1"/>
                    <a:pt x="1236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2991480" y="1370213"/>
              <a:ext cx="178497" cy="11502"/>
            </a:xfrm>
            <a:custGeom>
              <a:avLst/>
              <a:gdLst/>
              <a:ahLst/>
              <a:cxnLst/>
              <a:rect l="l" t="t" r="r" b="b"/>
              <a:pathLst>
                <a:path w="1257" h="81" extrusionOk="0">
                  <a:moveTo>
                    <a:pt x="30" y="1"/>
                  </a:moveTo>
                  <a:cubicBezTo>
                    <a:pt x="10" y="1"/>
                    <a:pt x="0" y="11"/>
                    <a:pt x="0" y="40"/>
                  </a:cubicBezTo>
                  <a:cubicBezTo>
                    <a:pt x="0" y="60"/>
                    <a:pt x="10" y="80"/>
                    <a:pt x="30" y="80"/>
                  </a:cubicBezTo>
                  <a:lnTo>
                    <a:pt x="1216" y="80"/>
                  </a:lnTo>
                  <a:cubicBezTo>
                    <a:pt x="1246" y="80"/>
                    <a:pt x="1256" y="60"/>
                    <a:pt x="1256" y="40"/>
                  </a:cubicBezTo>
                  <a:cubicBezTo>
                    <a:pt x="1256" y="11"/>
                    <a:pt x="1246" y="1"/>
                    <a:pt x="1216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847788" y="1280766"/>
              <a:ext cx="192806" cy="12326"/>
            </a:xfrm>
            <a:custGeom>
              <a:avLst/>
              <a:gdLst/>
              <a:ahLst/>
              <a:cxnLst/>
              <a:rect l="l" t="t" r="r" b="b"/>
              <a:pathLst>
                <a:path w="1267" h="81" extrusionOk="0">
                  <a:moveTo>
                    <a:pt x="40" y="1"/>
                  </a:moveTo>
                  <a:cubicBezTo>
                    <a:pt x="10" y="1"/>
                    <a:pt x="0" y="11"/>
                    <a:pt x="0" y="40"/>
                  </a:cubicBezTo>
                  <a:cubicBezTo>
                    <a:pt x="0" y="60"/>
                    <a:pt x="20" y="80"/>
                    <a:pt x="40" y="80"/>
                  </a:cubicBezTo>
                  <a:lnTo>
                    <a:pt x="1226" y="80"/>
                  </a:lnTo>
                  <a:cubicBezTo>
                    <a:pt x="1246" y="80"/>
                    <a:pt x="1266" y="60"/>
                    <a:pt x="1266" y="40"/>
                  </a:cubicBezTo>
                  <a:cubicBezTo>
                    <a:pt x="1266" y="11"/>
                    <a:pt x="1246" y="1"/>
                    <a:pt x="1226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512541" y="1280766"/>
              <a:ext cx="191284" cy="12326"/>
            </a:xfrm>
            <a:custGeom>
              <a:avLst/>
              <a:gdLst/>
              <a:ahLst/>
              <a:cxnLst/>
              <a:rect l="l" t="t" r="r" b="b"/>
              <a:pathLst>
                <a:path w="1257" h="81" extrusionOk="0">
                  <a:moveTo>
                    <a:pt x="40" y="1"/>
                  </a:moveTo>
                  <a:cubicBezTo>
                    <a:pt x="10" y="1"/>
                    <a:pt x="0" y="11"/>
                    <a:pt x="0" y="40"/>
                  </a:cubicBezTo>
                  <a:cubicBezTo>
                    <a:pt x="0" y="60"/>
                    <a:pt x="10" y="80"/>
                    <a:pt x="40" y="80"/>
                  </a:cubicBezTo>
                  <a:lnTo>
                    <a:pt x="1226" y="80"/>
                  </a:lnTo>
                  <a:cubicBezTo>
                    <a:pt x="1246" y="80"/>
                    <a:pt x="1256" y="60"/>
                    <a:pt x="1256" y="40"/>
                  </a:cubicBezTo>
                  <a:cubicBezTo>
                    <a:pt x="1256" y="11"/>
                    <a:pt x="1246" y="1"/>
                    <a:pt x="1226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994320" y="1709888"/>
              <a:ext cx="175657" cy="276195"/>
            </a:xfrm>
            <a:custGeom>
              <a:avLst/>
              <a:gdLst/>
              <a:ahLst/>
              <a:cxnLst/>
              <a:rect l="l" t="t" r="r" b="b"/>
              <a:pathLst>
                <a:path w="1237" h="1945" extrusionOk="0">
                  <a:moveTo>
                    <a:pt x="40" y="1"/>
                  </a:moveTo>
                  <a:cubicBezTo>
                    <a:pt x="10" y="1"/>
                    <a:pt x="0" y="11"/>
                    <a:pt x="0" y="41"/>
                  </a:cubicBezTo>
                  <a:lnTo>
                    <a:pt x="0" y="1905"/>
                  </a:lnTo>
                  <a:cubicBezTo>
                    <a:pt x="0" y="1935"/>
                    <a:pt x="10" y="1945"/>
                    <a:pt x="40" y="1945"/>
                  </a:cubicBezTo>
                  <a:lnTo>
                    <a:pt x="1196" y="1945"/>
                  </a:lnTo>
                  <a:cubicBezTo>
                    <a:pt x="1226" y="1945"/>
                    <a:pt x="1236" y="1935"/>
                    <a:pt x="1236" y="1905"/>
                  </a:cubicBezTo>
                  <a:lnTo>
                    <a:pt x="1236" y="41"/>
                  </a:lnTo>
                  <a:cubicBezTo>
                    <a:pt x="1236" y="11"/>
                    <a:pt x="1226" y="1"/>
                    <a:pt x="1196" y="1"/>
                  </a:cubicBezTo>
                  <a:close/>
                </a:path>
              </a:pathLst>
            </a:custGeom>
            <a:solidFill>
              <a:srgbClr val="FCD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988640" y="1702929"/>
              <a:ext cx="188437" cy="287413"/>
            </a:xfrm>
            <a:custGeom>
              <a:avLst/>
              <a:gdLst/>
              <a:ahLst/>
              <a:cxnLst/>
              <a:rect l="l" t="t" r="r" b="b"/>
              <a:pathLst>
                <a:path w="1327" h="2024" extrusionOk="0">
                  <a:moveTo>
                    <a:pt x="1236" y="90"/>
                  </a:moveTo>
                  <a:lnTo>
                    <a:pt x="1236" y="1954"/>
                  </a:lnTo>
                  <a:lnTo>
                    <a:pt x="80" y="1954"/>
                  </a:lnTo>
                  <a:lnTo>
                    <a:pt x="80" y="90"/>
                  </a:lnTo>
                  <a:close/>
                  <a:moveTo>
                    <a:pt x="80" y="0"/>
                  </a:moveTo>
                  <a:cubicBezTo>
                    <a:pt x="40" y="0"/>
                    <a:pt x="0" y="40"/>
                    <a:pt x="0" y="80"/>
                  </a:cubicBezTo>
                  <a:lnTo>
                    <a:pt x="0" y="1944"/>
                  </a:lnTo>
                  <a:cubicBezTo>
                    <a:pt x="0" y="1984"/>
                    <a:pt x="40" y="2024"/>
                    <a:pt x="80" y="2024"/>
                  </a:cubicBezTo>
                  <a:lnTo>
                    <a:pt x="1236" y="2024"/>
                  </a:lnTo>
                  <a:cubicBezTo>
                    <a:pt x="1276" y="2024"/>
                    <a:pt x="1316" y="1984"/>
                    <a:pt x="1316" y="1944"/>
                  </a:cubicBezTo>
                  <a:lnTo>
                    <a:pt x="1316" y="80"/>
                  </a:lnTo>
                  <a:cubicBezTo>
                    <a:pt x="1326" y="40"/>
                    <a:pt x="1286" y="0"/>
                    <a:pt x="1236" y="0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3074979" y="1704349"/>
              <a:ext cx="11502" cy="97698"/>
            </a:xfrm>
            <a:custGeom>
              <a:avLst/>
              <a:gdLst/>
              <a:ahLst/>
              <a:cxnLst/>
              <a:rect l="l" t="t" r="r" b="b"/>
              <a:pathLst>
                <a:path w="81" h="688" extrusionOk="0">
                  <a:moveTo>
                    <a:pt x="40" y="0"/>
                  </a:moveTo>
                  <a:cubicBezTo>
                    <a:pt x="20" y="0"/>
                    <a:pt x="0" y="20"/>
                    <a:pt x="0" y="40"/>
                  </a:cubicBezTo>
                  <a:lnTo>
                    <a:pt x="0" y="648"/>
                  </a:lnTo>
                  <a:cubicBezTo>
                    <a:pt x="0" y="678"/>
                    <a:pt x="20" y="688"/>
                    <a:pt x="40" y="688"/>
                  </a:cubicBezTo>
                  <a:cubicBezTo>
                    <a:pt x="70" y="688"/>
                    <a:pt x="80" y="678"/>
                    <a:pt x="80" y="648"/>
                  </a:cubicBezTo>
                  <a:lnTo>
                    <a:pt x="80" y="40"/>
                  </a:lnTo>
                  <a:cubicBezTo>
                    <a:pt x="80" y="20"/>
                    <a:pt x="70" y="0"/>
                    <a:pt x="40" y="0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991480" y="1793528"/>
              <a:ext cx="179917" cy="9940"/>
            </a:xfrm>
            <a:custGeom>
              <a:avLst/>
              <a:gdLst/>
              <a:ahLst/>
              <a:cxnLst/>
              <a:rect l="l" t="t" r="r" b="b"/>
              <a:pathLst>
                <a:path w="1267" h="70" extrusionOk="0">
                  <a:moveTo>
                    <a:pt x="30" y="0"/>
                  </a:moveTo>
                  <a:cubicBezTo>
                    <a:pt x="10" y="0"/>
                    <a:pt x="0" y="10"/>
                    <a:pt x="0" y="40"/>
                  </a:cubicBezTo>
                  <a:cubicBezTo>
                    <a:pt x="0" y="60"/>
                    <a:pt x="10" y="70"/>
                    <a:pt x="30" y="70"/>
                  </a:cubicBezTo>
                  <a:lnTo>
                    <a:pt x="1216" y="70"/>
                  </a:lnTo>
                  <a:cubicBezTo>
                    <a:pt x="1246" y="70"/>
                    <a:pt x="1266" y="50"/>
                    <a:pt x="1256" y="40"/>
                  </a:cubicBezTo>
                  <a:cubicBezTo>
                    <a:pt x="1256" y="10"/>
                    <a:pt x="1246" y="0"/>
                    <a:pt x="1216" y="0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515584" y="1644772"/>
              <a:ext cx="188240" cy="295980"/>
            </a:xfrm>
            <a:custGeom>
              <a:avLst/>
              <a:gdLst/>
              <a:ahLst/>
              <a:cxnLst/>
              <a:rect l="l" t="t" r="r" b="b"/>
              <a:pathLst>
                <a:path w="1237" h="1945" extrusionOk="0">
                  <a:moveTo>
                    <a:pt x="40" y="1"/>
                  </a:moveTo>
                  <a:cubicBezTo>
                    <a:pt x="20" y="1"/>
                    <a:pt x="0" y="11"/>
                    <a:pt x="0" y="41"/>
                  </a:cubicBezTo>
                  <a:lnTo>
                    <a:pt x="0" y="1905"/>
                  </a:lnTo>
                  <a:cubicBezTo>
                    <a:pt x="0" y="1935"/>
                    <a:pt x="20" y="1945"/>
                    <a:pt x="40" y="1945"/>
                  </a:cubicBezTo>
                  <a:lnTo>
                    <a:pt x="1206" y="1945"/>
                  </a:lnTo>
                  <a:cubicBezTo>
                    <a:pt x="1226" y="1945"/>
                    <a:pt x="1236" y="1935"/>
                    <a:pt x="1236" y="1905"/>
                  </a:cubicBezTo>
                  <a:lnTo>
                    <a:pt x="1236" y="41"/>
                  </a:lnTo>
                  <a:cubicBezTo>
                    <a:pt x="1236" y="11"/>
                    <a:pt x="1226" y="1"/>
                    <a:pt x="1206" y="1"/>
                  </a:cubicBezTo>
                  <a:close/>
                </a:path>
              </a:pathLst>
            </a:custGeom>
            <a:solidFill>
              <a:srgbClr val="FCD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511019" y="1637316"/>
              <a:ext cx="198893" cy="308002"/>
            </a:xfrm>
            <a:custGeom>
              <a:avLst/>
              <a:gdLst/>
              <a:ahLst/>
              <a:cxnLst/>
              <a:rect l="l" t="t" r="r" b="b"/>
              <a:pathLst>
                <a:path w="1307" h="2024" extrusionOk="0">
                  <a:moveTo>
                    <a:pt x="1236" y="90"/>
                  </a:moveTo>
                  <a:lnTo>
                    <a:pt x="1236" y="1954"/>
                  </a:lnTo>
                  <a:lnTo>
                    <a:pt x="70" y="1954"/>
                  </a:lnTo>
                  <a:lnTo>
                    <a:pt x="70" y="90"/>
                  </a:lnTo>
                  <a:close/>
                  <a:moveTo>
                    <a:pt x="70" y="0"/>
                  </a:moveTo>
                  <a:cubicBezTo>
                    <a:pt x="30" y="0"/>
                    <a:pt x="0" y="40"/>
                    <a:pt x="0" y="80"/>
                  </a:cubicBezTo>
                  <a:lnTo>
                    <a:pt x="0" y="1944"/>
                  </a:lnTo>
                  <a:cubicBezTo>
                    <a:pt x="0" y="1984"/>
                    <a:pt x="40" y="2024"/>
                    <a:pt x="70" y="2024"/>
                  </a:cubicBezTo>
                  <a:lnTo>
                    <a:pt x="1236" y="2024"/>
                  </a:lnTo>
                  <a:cubicBezTo>
                    <a:pt x="1266" y="2024"/>
                    <a:pt x="1306" y="1984"/>
                    <a:pt x="1306" y="1944"/>
                  </a:cubicBezTo>
                  <a:lnTo>
                    <a:pt x="1306" y="80"/>
                  </a:lnTo>
                  <a:cubicBezTo>
                    <a:pt x="1306" y="40"/>
                    <a:pt x="1266" y="0"/>
                    <a:pt x="1236" y="0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602021" y="1638837"/>
              <a:ext cx="10804" cy="104696"/>
            </a:xfrm>
            <a:custGeom>
              <a:avLst/>
              <a:gdLst/>
              <a:ahLst/>
              <a:cxnLst/>
              <a:rect l="l" t="t" r="r" b="b"/>
              <a:pathLst>
                <a:path w="71" h="688" extrusionOk="0">
                  <a:moveTo>
                    <a:pt x="40" y="0"/>
                  </a:moveTo>
                  <a:cubicBezTo>
                    <a:pt x="10" y="0"/>
                    <a:pt x="0" y="20"/>
                    <a:pt x="0" y="40"/>
                  </a:cubicBezTo>
                  <a:lnTo>
                    <a:pt x="0" y="648"/>
                  </a:lnTo>
                  <a:cubicBezTo>
                    <a:pt x="0" y="678"/>
                    <a:pt x="10" y="688"/>
                    <a:pt x="40" y="688"/>
                  </a:cubicBezTo>
                  <a:cubicBezTo>
                    <a:pt x="60" y="688"/>
                    <a:pt x="70" y="678"/>
                    <a:pt x="70" y="648"/>
                  </a:cubicBezTo>
                  <a:lnTo>
                    <a:pt x="70" y="40"/>
                  </a:lnTo>
                  <a:cubicBezTo>
                    <a:pt x="70" y="20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512541" y="1734404"/>
              <a:ext cx="191284" cy="10652"/>
            </a:xfrm>
            <a:custGeom>
              <a:avLst/>
              <a:gdLst/>
              <a:ahLst/>
              <a:cxnLst/>
              <a:rect l="l" t="t" r="r" b="b"/>
              <a:pathLst>
                <a:path w="1257" h="70" extrusionOk="0">
                  <a:moveTo>
                    <a:pt x="40" y="0"/>
                  </a:moveTo>
                  <a:cubicBezTo>
                    <a:pt x="10" y="0"/>
                    <a:pt x="0" y="10"/>
                    <a:pt x="0" y="40"/>
                  </a:cubicBezTo>
                  <a:cubicBezTo>
                    <a:pt x="0" y="60"/>
                    <a:pt x="10" y="70"/>
                    <a:pt x="40" y="70"/>
                  </a:cubicBezTo>
                  <a:lnTo>
                    <a:pt x="1226" y="70"/>
                  </a:lnTo>
                  <a:cubicBezTo>
                    <a:pt x="1246" y="70"/>
                    <a:pt x="1256" y="50"/>
                    <a:pt x="1256" y="40"/>
                  </a:cubicBezTo>
                  <a:cubicBezTo>
                    <a:pt x="1256" y="10"/>
                    <a:pt x="1246" y="0"/>
                    <a:pt x="1226" y="0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3062198" y="2614455"/>
              <a:ext cx="2982" cy="390791"/>
            </a:xfrm>
            <a:custGeom>
              <a:avLst/>
              <a:gdLst/>
              <a:ahLst/>
              <a:cxnLst/>
              <a:rect l="l" t="t" r="r" b="b"/>
              <a:pathLst>
                <a:path w="21" h="2752" extrusionOk="0">
                  <a:moveTo>
                    <a:pt x="21" y="1"/>
                  </a:moveTo>
                  <a:cubicBezTo>
                    <a:pt x="11" y="50"/>
                    <a:pt x="1" y="100"/>
                    <a:pt x="1" y="160"/>
                  </a:cubicBezTo>
                  <a:lnTo>
                    <a:pt x="1" y="2752"/>
                  </a:lnTo>
                  <a:lnTo>
                    <a:pt x="21" y="275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9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853043" y="1787057"/>
              <a:ext cx="694679" cy="1342944"/>
            </a:xfrm>
            <a:custGeom>
              <a:avLst/>
              <a:gdLst/>
              <a:ahLst/>
              <a:cxnLst/>
              <a:rect l="l" t="t" r="r" b="b"/>
              <a:pathLst>
                <a:path w="4565" h="8825" extrusionOk="0">
                  <a:moveTo>
                    <a:pt x="1485" y="0"/>
                  </a:moveTo>
                  <a:cubicBezTo>
                    <a:pt x="1151" y="0"/>
                    <a:pt x="866" y="230"/>
                    <a:pt x="848" y="521"/>
                  </a:cubicBezTo>
                  <a:lnTo>
                    <a:pt x="668" y="3063"/>
                  </a:lnTo>
                  <a:cubicBezTo>
                    <a:pt x="668" y="3063"/>
                    <a:pt x="598" y="3781"/>
                    <a:pt x="469" y="4050"/>
                  </a:cubicBezTo>
                  <a:cubicBezTo>
                    <a:pt x="469" y="4048"/>
                    <a:pt x="469" y="4047"/>
                    <a:pt x="469" y="4047"/>
                  </a:cubicBezTo>
                  <a:cubicBezTo>
                    <a:pt x="460" y="4047"/>
                    <a:pt x="10" y="4967"/>
                    <a:pt x="319" y="6233"/>
                  </a:cubicBezTo>
                  <a:cubicBezTo>
                    <a:pt x="299" y="6233"/>
                    <a:pt x="379" y="6901"/>
                    <a:pt x="0" y="7190"/>
                  </a:cubicBezTo>
                  <a:cubicBezTo>
                    <a:pt x="30" y="7190"/>
                    <a:pt x="2781" y="8825"/>
                    <a:pt x="2781" y="8825"/>
                  </a:cubicBezTo>
                  <a:lnTo>
                    <a:pt x="3968" y="6821"/>
                  </a:lnTo>
                  <a:cubicBezTo>
                    <a:pt x="3968" y="6821"/>
                    <a:pt x="3968" y="6821"/>
                    <a:pt x="3968" y="6821"/>
                  </a:cubicBezTo>
                  <a:cubicBezTo>
                    <a:pt x="3970" y="6821"/>
                    <a:pt x="4565" y="3959"/>
                    <a:pt x="3968" y="3332"/>
                  </a:cubicBezTo>
                  <a:cubicBezTo>
                    <a:pt x="3711" y="3049"/>
                    <a:pt x="2981" y="2970"/>
                    <a:pt x="2276" y="2970"/>
                  </a:cubicBezTo>
                  <a:cubicBezTo>
                    <a:pt x="2188" y="2970"/>
                    <a:pt x="2100" y="2971"/>
                    <a:pt x="2014" y="2973"/>
                  </a:cubicBezTo>
                  <a:lnTo>
                    <a:pt x="2173" y="621"/>
                  </a:lnTo>
                  <a:cubicBezTo>
                    <a:pt x="2193" y="312"/>
                    <a:pt x="1914" y="23"/>
                    <a:pt x="1545" y="3"/>
                  </a:cubicBezTo>
                  <a:cubicBezTo>
                    <a:pt x="1525" y="1"/>
                    <a:pt x="1505" y="0"/>
                    <a:pt x="1485" y="0"/>
                  </a:cubicBezTo>
                  <a:close/>
                </a:path>
              </a:pathLst>
            </a:custGeom>
            <a:solidFill>
              <a:srgbClr val="FE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837825" y="1773209"/>
              <a:ext cx="723744" cy="1372010"/>
            </a:xfrm>
            <a:custGeom>
              <a:avLst/>
              <a:gdLst/>
              <a:ahLst/>
              <a:cxnLst/>
              <a:rect l="l" t="t" r="r" b="b"/>
              <a:pathLst>
                <a:path w="4756" h="9016" extrusionOk="0">
                  <a:moveTo>
                    <a:pt x="1584" y="181"/>
                  </a:moveTo>
                  <a:cubicBezTo>
                    <a:pt x="1604" y="181"/>
                    <a:pt x="1625" y="182"/>
                    <a:pt x="1645" y="184"/>
                  </a:cubicBezTo>
                  <a:cubicBezTo>
                    <a:pt x="1964" y="204"/>
                    <a:pt x="2194" y="443"/>
                    <a:pt x="2184" y="702"/>
                  </a:cubicBezTo>
                  <a:lnTo>
                    <a:pt x="2024" y="3054"/>
                  </a:lnTo>
                  <a:cubicBezTo>
                    <a:pt x="2024" y="3084"/>
                    <a:pt x="2034" y="3104"/>
                    <a:pt x="2044" y="3134"/>
                  </a:cubicBezTo>
                  <a:cubicBezTo>
                    <a:pt x="2074" y="3144"/>
                    <a:pt x="2094" y="3154"/>
                    <a:pt x="2124" y="3154"/>
                  </a:cubicBezTo>
                  <a:lnTo>
                    <a:pt x="2373" y="3154"/>
                  </a:lnTo>
                  <a:cubicBezTo>
                    <a:pt x="3469" y="3154"/>
                    <a:pt x="3868" y="3334"/>
                    <a:pt x="4008" y="3483"/>
                  </a:cubicBezTo>
                  <a:cubicBezTo>
                    <a:pt x="4456" y="3982"/>
                    <a:pt x="4137" y="6085"/>
                    <a:pt x="3978" y="6882"/>
                  </a:cubicBezTo>
                  <a:lnTo>
                    <a:pt x="2841" y="8786"/>
                  </a:lnTo>
                  <a:cubicBezTo>
                    <a:pt x="1117" y="7769"/>
                    <a:pt x="489" y="7411"/>
                    <a:pt x="250" y="7271"/>
                  </a:cubicBezTo>
                  <a:cubicBezTo>
                    <a:pt x="429" y="7072"/>
                    <a:pt x="519" y="6773"/>
                    <a:pt x="529" y="6364"/>
                  </a:cubicBezTo>
                  <a:lnTo>
                    <a:pt x="529" y="6334"/>
                  </a:lnTo>
                  <a:lnTo>
                    <a:pt x="529" y="6294"/>
                  </a:lnTo>
                  <a:cubicBezTo>
                    <a:pt x="250" y="5128"/>
                    <a:pt x="629" y="4281"/>
                    <a:pt x="668" y="4191"/>
                  </a:cubicBezTo>
                  <a:lnTo>
                    <a:pt x="668" y="4181"/>
                  </a:lnTo>
                  <a:cubicBezTo>
                    <a:pt x="798" y="3922"/>
                    <a:pt x="868" y="3304"/>
                    <a:pt x="878" y="3184"/>
                  </a:cubicBezTo>
                  <a:lnTo>
                    <a:pt x="878" y="3154"/>
                  </a:lnTo>
                  <a:lnTo>
                    <a:pt x="1047" y="612"/>
                  </a:lnTo>
                  <a:cubicBezTo>
                    <a:pt x="1066" y="370"/>
                    <a:pt x="1301" y="181"/>
                    <a:pt x="1584" y="181"/>
                  </a:cubicBezTo>
                  <a:close/>
                  <a:moveTo>
                    <a:pt x="1586" y="1"/>
                  </a:moveTo>
                  <a:cubicBezTo>
                    <a:pt x="1193" y="1"/>
                    <a:pt x="876" y="276"/>
                    <a:pt x="848" y="612"/>
                  </a:cubicBezTo>
                  <a:lnTo>
                    <a:pt x="678" y="3144"/>
                  </a:lnTo>
                  <a:lnTo>
                    <a:pt x="678" y="3154"/>
                  </a:lnTo>
                  <a:cubicBezTo>
                    <a:pt x="668" y="3344"/>
                    <a:pt x="589" y="3882"/>
                    <a:pt x="489" y="4091"/>
                  </a:cubicBezTo>
                  <a:cubicBezTo>
                    <a:pt x="409" y="4201"/>
                    <a:pt x="40" y="5138"/>
                    <a:pt x="320" y="6334"/>
                  </a:cubicBezTo>
                  <a:lnTo>
                    <a:pt x="320" y="6374"/>
                  </a:lnTo>
                  <a:cubicBezTo>
                    <a:pt x="330" y="6783"/>
                    <a:pt x="230" y="7072"/>
                    <a:pt x="40" y="7221"/>
                  </a:cubicBezTo>
                  <a:cubicBezTo>
                    <a:pt x="11" y="7241"/>
                    <a:pt x="1" y="7281"/>
                    <a:pt x="11" y="7321"/>
                  </a:cubicBezTo>
                  <a:cubicBezTo>
                    <a:pt x="11" y="7361"/>
                    <a:pt x="40" y="7371"/>
                    <a:pt x="70" y="7381"/>
                  </a:cubicBezTo>
                  <a:cubicBezTo>
                    <a:pt x="160" y="7430"/>
                    <a:pt x="1775" y="8377"/>
                    <a:pt x="2832" y="9005"/>
                  </a:cubicBezTo>
                  <a:cubicBezTo>
                    <a:pt x="2841" y="9015"/>
                    <a:pt x="2871" y="9015"/>
                    <a:pt x="2881" y="9015"/>
                  </a:cubicBezTo>
                  <a:lnTo>
                    <a:pt x="2891" y="9015"/>
                  </a:lnTo>
                  <a:cubicBezTo>
                    <a:pt x="2921" y="9015"/>
                    <a:pt x="2941" y="8995"/>
                    <a:pt x="2961" y="8976"/>
                  </a:cubicBezTo>
                  <a:lnTo>
                    <a:pt x="4137" y="6972"/>
                  </a:lnTo>
                  <a:cubicBezTo>
                    <a:pt x="4157" y="6972"/>
                    <a:pt x="4157" y="6952"/>
                    <a:pt x="4157" y="6942"/>
                  </a:cubicBezTo>
                  <a:cubicBezTo>
                    <a:pt x="4177" y="6832"/>
                    <a:pt x="4755" y="4041"/>
                    <a:pt x="4127" y="3363"/>
                  </a:cubicBezTo>
                  <a:cubicBezTo>
                    <a:pt x="3888" y="3104"/>
                    <a:pt x="3290" y="2985"/>
                    <a:pt x="2363" y="2985"/>
                  </a:cubicBezTo>
                  <a:lnTo>
                    <a:pt x="2213" y="2985"/>
                  </a:lnTo>
                  <a:lnTo>
                    <a:pt x="2373" y="722"/>
                  </a:lnTo>
                  <a:cubicBezTo>
                    <a:pt x="2393" y="353"/>
                    <a:pt x="2084" y="24"/>
                    <a:pt x="1665" y="4"/>
                  </a:cubicBezTo>
                  <a:cubicBezTo>
                    <a:pt x="1639" y="2"/>
                    <a:pt x="1612" y="1"/>
                    <a:pt x="1586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640603" y="2805573"/>
              <a:ext cx="747940" cy="570808"/>
            </a:xfrm>
            <a:custGeom>
              <a:avLst/>
              <a:gdLst/>
              <a:ahLst/>
              <a:cxnLst/>
              <a:rect l="l" t="t" r="r" b="b"/>
              <a:pathLst>
                <a:path w="4915" h="3751" extrusionOk="0">
                  <a:moveTo>
                    <a:pt x="1124" y="0"/>
                  </a:moveTo>
                  <a:cubicBezTo>
                    <a:pt x="931" y="0"/>
                    <a:pt x="738" y="112"/>
                    <a:pt x="629" y="308"/>
                  </a:cubicBezTo>
                  <a:lnTo>
                    <a:pt x="150" y="1195"/>
                  </a:lnTo>
                  <a:cubicBezTo>
                    <a:pt x="1" y="1474"/>
                    <a:pt x="80" y="1793"/>
                    <a:pt x="330" y="1932"/>
                  </a:cubicBezTo>
                  <a:lnTo>
                    <a:pt x="3579" y="3697"/>
                  </a:lnTo>
                  <a:cubicBezTo>
                    <a:pt x="3650" y="3733"/>
                    <a:pt x="3725" y="3751"/>
                    <a:pt x="3800" y="3751"/>
                  </a:cubicBezTo>
                  <a:cubicBezTo>
                    <a:pt x="3990" y="3751"/>
                    <a:pt x="4180" y="3638"/>
                    <a:pt x="4287" y="3438"/>
                  </a:cubicBezTo>
                  <a:lnTo>
                    <a:pt x="4765" y="2550"/>
                  </a:lnTo>
                  <a:cubicBezTo>
                    <a:pt x="4915" y="2281"/>
                    <a:pt x="4835" y="1952"/>
                    <a:pt x="4586" y="1823"/>
                  </a:cubicBezTo>
                  <a:lnTo>
                    <a:pt x="1336" y="48"/>
                  </a:lnTo>
                  <a:cubicBezTo>
                    <a:pt x="1269" y="16"/>
                    <a:pt x="1196" y="0"/>
                    <a:pt x="11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625538" y="2791573"/>
              <a:ext cx="767571" cy="599417"/>
            </a:xfrm>
            <a:custGeom>
              <a:avLst/>
              <a:gdLst/>
              <a:ahLst/>
              <a:cxnLst/>
              <a:rect l="l" t="t" r="r" b="b"/>
              <a:pathLst>
                <a:path w="5044" h="3939" extrusionOk="0">
                  <a:moveTo>
                    <a:pt x="1226" y="190"/>
                  </a:moveTo>
                  <a:cubicBezTo>
                    <a:pt x="1286" y="190"/>
                    <a:pt x="1336" y="200"/>
                    <a:pt x="1396" y="240"/>
                  </a:cubicBezTo>
                  <a:lnTo>
                    <a:pt x="4655" y="2004"/>
                  </a:lnTo>
                  <a:cubicBezTo>
                    <a:pt x="4755" y="2054"/>
                    <a:pt x="4815" y="2144"/>
                    <a:pt x="4835" y="2254"/>
                  </a:cubicBezTo>
                  <a:cubicBezTo>
                    <a:pt x="4864" y="2373"/>
                    <a:pt x="4855" y="2493"/>
                    <a:pt x="4785" y="2603"/>
                  </a:cubicBezTo>
                  <a:lnTo>
                    <a:pt x="4316" y="3490"/>
                  </a:lnTo>
                  <a:cubicBezTo>
                    <a:pt x="4227" y="3659"/>
                    <a:pt x="4067" y="3759"/>
                    <a:pt x="3908" y="3759"/>
                  </a:cubicBezTo>
                  <a:cubicBezTo>
                    <a:pt x="3838" y="3759"/>
                    <a:pt x="3778" y="3739"/>
                    <a:pt x="3728" y="3719"/>
                  </a:cubicBezTo>
                  <a:lnTo>
                    <a:pt x="479" y="1945"/>
                  </a:lnTo>
                  <a:cubicBezTo>
                    <a:pt x="279" y="1835"/>
                    <a:pt x="219" y="1566"/>
                    <a:pt x="339" y="1337"/>
                  </a:cubicBezTo>
                  <a:lnTo>
                    <a:pt x="817" y="449"/>
                  </a:lnTo>
                  <a:cubicBezTo>
                    <a:pt x="897" y="290"/>
                    <a:pt x="1067" y="190"/>
                    <a:pt x="1226" y="190"/>
                  </a:cubicBezTo>
                  <a:close/>
                  <a:moveTo>
                    <a:pt x="1226" y="1"/>
                  </a:moveTo>
                  <a:cubicBezTo>
                    <a:pt x="987" y="1"/>
                    <a:pt x="778" y="140"/>
                    <a:pt x="648" y="370"/>
                  </a:cubicBezTo>
                  <a:lnTo>
                    <a:pt x="179" y="1247"/>
                  </a:lnTo>
                  <a:cubicBezTo>
                    <a:pt x="0" y="1566"/>
                    <a:pt x="100" y="1945"/>
                    <a:pt x="389" y="2114"/>
                  </a:cubicBezTo>
                  <a:lnTo>
                    <a:pt x="3638" y="3878"/>
                  </a:lnTo>
                  <a:cubicBezTo>
                    <a:pt x="3718" y="3918"/>
                    <a:pt x="3808" y="3938"/>
                    <a:pt x="3908" y="3938"/>
                  </a:cubicBezTo>
                  <a:cubicBezTo>
                    <a:pt x="4127" y="3938"/>
                    <a:pt x="4356" y="3789"/>
                    <a:pt x="4466" y="3579"/>
                  </a:cubicBezTo>
                  <a:lnTo>
                    <a:pt x="4934" y="2692"/>
                  </a:lnTo>
                  <a:cubicBezTo>
                    <a:pt x="5024" y="2543"/>
                    <a:pt x="5044" y="2373"/>
                    <a:pt x="5014" y="2214"/>
                  </a:cubicBezTo>
                  <a:cubicBezTo>
                    <a:pt x="4974" y="2044"/>
                    <a:pt x="4874" y="1915"/>
                    <a:pt x="4735" y="1835"/>
                  </a:cubicBezTo>
                  <a:lnTo>
                    <a:pt x="1485" y="71"/>
                  </a:lnTo>
                  <a:cubicBezTo>
                    <a:pt x="1416" y="31"/>
                    <a:pt x="1326" y="1"/>
                    <a:pt x="1226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309921" y="2960337"/>
              <a:ext cx="1019573" cy="964181"/>
            </a:xfrm>
            <a:custGeom>
              <a:avLst/>
              <a:gdLst/>
              <a:ahLst/>
              <a:cxnLst/>
              <a:rect l="l" t="t" r="r" b="b"/>
              <a:pathLst>
                <a:path w="6700" h="6336" extrusionOk="0">
                  <a:moveTo>
                    <a:pt x="2388" y="0"/>
                  </a:moveTo>
                  <a:cubicBezTo>
                    <a:pt x="2095" y="0"/>
                    <a:pt x="1692" y="337"/>
                    <a:pt x="1416" y="856"/>
                  </a:cubicBezTo>
                  <a:lnTo>
                    <a:pt x="360" y="2809"/>
                  </a:lnTo>
                  <a:cubicBezTo>
                    <a:pt x="21" y="3417"/>
                    <a:pt x="1" y="4025"/>
                    <a:pt x="280" y="4195"/>
                  </a:cubicBezTo>
                  <a:lnTo>
                    <a:pt x="4157" y="6298"/>
                  </a:lnTo>
                  <a:cubicBezTo>
                    <a:pt x="4204" y="6324"/>
                    <a:pt x="4256" y="6336"/>
                    <a:pt x="4312" y="6336"/>
                  </a:cubicBezTo>
                  <a:cubicBezTo>
                    <a:pt x="4605" y="6336"/>
                    <a:pt x="5008" y="6000"/>
                    <a:pt x="5284" y="5481"/>
                  </a:cubicBezTo>
                  <a:lnTo>
                    <a:pt x="6340" y="3527"/>
                  </a:lnTo>
                  <a:cubicBezTo>
                    <a:pt x="6679" y="2919"/>
                    <a:pt x="6699" y="2311"/>
                    <a:pt x="6410" y="2141"/>
                  </a:cubicBezTo>
                  <a:lnTo>
                    <a:pt x="2543" y="38"/>
                  </a:lnTo>
                  <a:cubicBezTo>
                    <a:pt x="2496" y="13"/>
                    <a:pt x="2444" y="0"/>
                    <a:pt x="2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96225" y="2947858"/>
              <a:ext cx="1037834" cy="992181"/>
            </a:xfrm>
            <a:custGeom>
              <a:avLst/>
              <a:gdLst/>
              <a:ahLst/>
              <a:cxnLst/>
              <a:rect l="l" t="t" r="r" b="b"/>
              <a:pathLst>
                <a:path w="6820" h="6520" extrusionOk="0">
                  <a:moveTo>
                    <a:pt x="2483" y="190"/>
                  </a:moveTo>
                  <a:cubicBezTo>
                    <a:pt x="2513" y="190"/>
                    <a:pt x="2553" y="190"/>
                    <a:pt x="2583" y="210"/>
                  </a:cubicBezTo>
                  <a:lnTo>
                    <a:pt x="6450" y="2313"/>
                  </a:lnTo>
                  <a:cubicBezTo>
                    <a:pt x="6570" y="2373"/>
                    <a:pt x="6620" y="2522"/>
                    <a:pt x="6600" y="2752"/>
                  </a:cubicBezTo>
                  <a:cubicBezTo>
                    <a:pt x="6590" y="3001"/>
                    <a:pt x="6490" y="3290"/>
                    <a:pt x="6341" y="3569"/>
                  </a:cubicBezTo>
                  <a:lnTo>
                    <a:pt x="5284" y="5533"/>
                  </a:lnTo>
                  <a:cubicBezTo>
                    <a:pt x="4995" y="6051"/>
                    <a:pt x="4626" y="6330"/>
                    <a:pt x="4397" y="6330"/>
                  </a:cubicBezTo>
                  <a:cubicBezTo>
                    <a:pt x="4357" y="6330"/>
                    <a:pt x="4327" y="6310"/>
                    <a:pt x="4297" y="6300"/>
                  </a:cubicBezTo>
                  <a:lnTo>
                    <a:pt x="420" y="4197"/>
                  </a:lnTo>
                  <a:cubicBezTo>
                    <a:pt x="210" y="4087"/>
                    <a:pt x="210" y="3539"/>
                    <a:pt x="539" y="2941"/>
                  </a:cubicBezTo>
                  <a:lnTo>
                    <a:pt x="1596" y="977"/>
                  </a:lnTo>
                  <a:cubicBezTo>
                    <a:pt x="1885" y="459"/>
                    <a:pt x="2254" y="190"/>
                    <a:pt x="2483" y="190"/>
                  </a:cubicBezTo>
                  <a:close/>
                  <a:moveTo>
                    <a:pt x="2483" y="1"/>
                  </a:moveTo>
                  <a:cubicBezTo>
                    <a:pt x="2144" y="1"/>
                    <a:pt x="1715" y="359"/>
                    <a:pt x="1436" y="898"/>
                  </a:cubicBezTo>
                  <a:lnTo>
                    <a:pt x="370" y="2851"/>
                  </a:lnTo>
                  <a:cubicBezTo>
                    <a:pt x="11" y="3509"/>
                    <a:pt x="1" y="4177"/>
                    <a:pt x="340" y="4357"/>
                  </a:cubicBezTo>
                  <a:lnTo>
                    <a:pt x="4198" y="6470"/>
                  </a:lnTo>
                  <a:cubicBezTo>
                    <a:pt x="4257" y="6500"/>
                    <a:pt x="4327" y="6520"/>
                    <a:pt x="4397" y="6520"/>
                  </a:cubicBezTo>
                  <a:cubicBezTo>
                    <a:pt x="4736" y="6520"/>
                    <a:pt x="5154" y="6151"/>
                    <a:pt x="5473" y="5613"/>
                  </a:cubicBezTo>
                  <a:lnTo>
                    <a:pt x="6530" y="3659"/>
                  </a:lnTo>
                  <a:cubicBezTo>
                    <a:pt x="6690" y="3360"/>
                    <a:pt x="6789" y="3041"/>
                    <a:pt x="6799" y="2762"/>
                  </a:cubicBezTo>
                  <a:cubicBezTo>
                    <a:pt x="6819" y="2463"/>
                    <a:pt x="6729" y="2253"/>
                    <a:pt x="6550" y="2154"/>
                  </a:cubicBezTo>
                  <a:lnTo>
                    <a:pt x="2682" y="50"/>
                  </a:lnTo>
                  <a:cubicBezTo>
                    <a:pt x="2613" y="11"/>
                    <a:pt x="2553" y="1"/>
                    <a:pt x="2483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1239879" y="1329311"/>
              <a:ext cx="2066080" cy="1542902"/>
            </a:xfrm>
            <a:custGeom>
              <a:avLst/>
              <a:gdLst/>
              <a:ahLst/>
              <a:cxnLst/>
              <a:rect l="l" t="t" r="r" b="b"/>
              <a:pathLst>
                <a:path w="13577" h="10139" extrusionOk="0">
                  <a:moveTo>
                    <a:pt x="12979" y="190"/>
                  </a:moveTo>
                  <a:cubicBezTo>
                    <a:pt x="13198" y="190"/>
                    <a:pt x="13387" y="379"/>
                    <a:pt x="13387" y="609"/>
                  </a:cubicBezTo>
                  <a:lnTo>
                    <a:pt x="13387" y="9540"/>
                  </a:lnTo>
                  <a:cubicBezTo>
                    <a:pt x="13387" y="9759"/>
                    <a:pt x="13198" y="9949"/>
                    <a:pt x="12979" y="9949"/>
                  </a:cubicBezTo>
                  <a:lnTo>
                    <a:pt x="598" y="9949"/>
                  </a:lnTo>
                  <a:cubicBezTo>
                    <a:pt x="379" y="9949"/>
                    <a:pt x="190" y="9759"/>
                    <a:pt x="190" y="9540"/>
                  </a:cubicBezTo>
                  <a:lnTo>
                    <a:pt x="190" y="609"/>
                  </a:lnTo>
                  <a:cubicBezTo>
                    <a:pt x="190" y="379"/>
                    <a:pt x="379" y="190"/>
                    <a:pt x="598" y="190"/>
                  </a:cubicBezTo>
                  <a:close/>
                  <a:moveTo>
                    <a:pt x="598" y="1"/>
                  </a:moveTo>
                  <a:cubicBezTo>
                    <a:pt x="259" y="1"/>
                    <a:pt x="0" y="280"/>
                    <a:pt x="0" y="609"/>
                  </a:cubicBezTo>
                  <a:lnTo>
                    <a:pt x="0" y="9540"/>
                  </a:lnTo>
                  <a:cubicBezTo>
                    <a:pt x="0" y="9869"/>
                    <a:pt x="279" y="10138"/>
                    <a:pt x="598" y="10138"/>
                  </a:cubicBezTo>
                  <a:lnTo>
                    <a:pt x="12979" y="10138"/>
                  </a:lnTo>
                  <a:cubicBezTo>
                    <a:pt x="13298" y="10138"/>
                    <a:pt x="13577" y="9859"/>
                    <a:pt x="13577" y="9540"/>
                  </a:cubicBezTo>
                  <a:lnTo>
                    <a:pt x="13577" y="609"/>
                  </a:lnTo>
                  <a:cubicBezTo>
                    <a:pt x="13577" y="270"/>
                    <a:pt x="13298" y="1"/>
                    <a:pt x="12979" y="1"/>
                  </a:cubicBez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1126050" y="1213961"/>
              <a:ext cx="2293734" cy="1770404"/>
            </a:xfrm>
            <a:custGeom>
              <a:avLst/>
              <a:gdLst/>
              <a:ahLst/>
              <a:cxnLst/>
              <a:rect l="l" t="t" r="r" b="b"/>
              <a:pathLst>
                <a:path w="15073" h="11634" extrusionOk="0">
                  <a:moveTo>
                    <a:pt x="1346" y="1"/>
                  </a:moveTo>
                  <a:cubicBezTo>
                    <a:pt x="599" y="1"/>
                    <a:pt x="1" y="619"/>
                    <a:pt x="1" y="1347"/>
                  </a:cubicBezTo>
                  <a:lnTo>
                    <a:pt x="1" y="10288"/>
                  </a:lnTo>
                  <a:cubicBezTo>
                    <a:pt x="1" y="11036"/>
                    <a:pt x="619" y="11634"/>
                    <a:pt x="1346" y="11634"/>
                  </a:cubicBezTo>
                  <a:lnTo>
                    <a:pt x="13727" y="11634"/>
                  </a:lnTo>
                  <a:cubicBezTo>
                    <a:pt x="14474" y="11634"/>
                    <a:pt x="15072" y="11016"/>
                    <a:pt x="15072" y="10288"/>
                  </a:cubicBezTo>
                  <a:lnTo>
                    <a:pt x="15072" y="1347"/>
                  </a:lnTo>
                  <a:cubicBezTo>
                    <a:pt x="15072" y="599"/>
                    <a:pt x="14454" y="1"/>
                    <a:pt x="13727" y="1"/>
                  </a:cubicBezTo>
                  <a:close/>
                </a:path>
              </a:pathLst>
            </a:custGeom>
            <a:solidFill>
              <a:srgbClr val="2E2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1239879" y="1329311"/>
              <a:ext cx="2066080" cy="1542902"/>
            </a:xfrm>
            <a:custGeom>
              <a:avLst/>
              <a:gdLst/>
              <a:ahLst/>
              <a:cxnLst/>
              <a:rect l="l" t="t" r="r" b="b"/>
              <a:pathLst>
                <a:path w="13577" h="10139" extrusionOk="0">
                  <a:moveTo>
                    <a:pt x="598" y="1"/>
                  </a:moveTo>
                  <a:cubicBezTo>
                    <a:pt x="269" y="1"/>
                    <a:pt x="0" y="280"/>
                    <a:pt x="0" y="609"/>
                  </a:cubicBezTo>
                  <a:lnTo>
                    <a:pt x="0" y="9540"/>
                  </a:lnTo>
                  <a:cubicBezTo>
                    <a:pt x="0" y="9869"/>
                    <a:pt x="279" y="10138"/>
                    <a:pt x="598" y="10138"/>
                  </a:cubicBezTo>
                  <a:lnTo>
                    <a:pt x="12979" y="10138"/>
                  </a:lnTo>
                  <a:cubicBezTo>
                    <a:pt x="13308" y="10138"/>
                    <a:pt x="13577" y="9859"/>
                    <a:pt x="13577" y="9540"/>
                  </a:cubicBezTo>
                  <a:lnTo>
                    <a:pt x="13577" y="609"/>
                  </a:lnTo>
                  <a:cubicBezTo>
                    <a:pt x="13577" y="270"/>
                    <a:pt x="13298" y="1"/>
                    <a:pt x="129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1227705" y="1315615"/>
              <a:ext cx="2093471" cy="1567098"/>
            </a:xfrm>
            <a:custGeom>
              <a:avLst/>
              <a:gdLst/>
              <a:ahLst/>
              <a:cxnLst/>
              <a:rect l="l" t="t" r="r" b="b"/>
              <a:pathLst>
                <a:path w="13757" h="10298" extrusionOk="0">
                  <a:moveTo>
                    <a:pt x="13059" y="180"/>
                  </a:moveTo>
                  <a:cubicBezTo>
                    <a:pt x="13328" y="180"/>
                    <a:pt x="13557" y="410"/>
                    <a:pt x="13557" y="679"/>
                  </a:cubicBezTo>
                  <a:lnTo>
                    <a:pt x="13557" y="9620"/>
                  </a:lnTo>
                  <a:cubicBezTo>
                    <a:pt x="13557" y="9889"/>
                    <a:pt x="13328" y="10118"/>
                    <a:pt x="13059" y="10118"/>
                  </a:cubicBezTo>
                  <a:lnTo>
                    <a:pt x="678" y="10118"/>
                  </a:lnTo>
                  <a:cubicBezTo>
                    <a:pt x="409" y="10118"/>
                    <a:pt x="180" y="9889"/>
                    <a:pt x="180" y="9620"/>
                  </a:cubicBezTo>
                  <a:lnTo>
                    <a:pt x="180" y="679"/>
                  </a:lnTo>
                  <a:cubicBezTo>
                    <a:pt x="180" y="410"/>
                    <a:pt x="409" y="180"/>
                    <a:pt x="678" y="180"/>
                  </a:cubicBezTo>
                  <a:close/>
                  <a:moveTo>
                    <a:pt x="678" y="1"/>
                  </a:moveTo>
                  <a:cubicBezTo>
                    <a:pt x="299" y="1"/>
                    <a:pt x="0" y="310"/>
                    <a:pt x="0" y="679"/>
                  </a:cubicBezTo>
                  <a:lnTo>
                    <a:pt x="0" y="9620"/>
                  </a:lnTo>
                  <a:cubicBezTo>
                    <a:pt x="0" y="9999"/>
                    <a:pt x="309" y="10298"/>
                    <a:pt x="678" y="10298"/>
                  </a:cubicBezTo>
                  <a:lnTo>
                    <a:pt x="13059" y="10298"/>
                  </a:lnTo>
                  <a:cubicBezTo>
                    <a:pt x="13437" y="10298"/>
                    <a:pt x="13736" y="9989"/>
                    <a:pt x="13736" y="9620"/>
                  </a:cubicBezTo>
                  <a:lnTo>
                    <a:pt x="13736" y="679"/>
                  </a:lnTo>
                  <a:cubicBezTo>
                    <a:pt x="13756" y="310"/>
                    <a:pt x="13437" y="1"/>
                    <a:pt x="13059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303144" y="2295630"/>
              <a:ext cx="849593" cy="561374"/>
            </a:xfrm>
            <a:custGeom>
              <a:avLst/>
              <a:gdLst/>
              <a:ahLst/>
              <a:cxnLst/>
              <a:rect l="l" t="t" r="r" b="b"/>
              <a:pathLst>
                <a:path w="5583" h="3689" extrusionOk="0">
                  <a:moveTo>
                    <a:pt x="1" y="0"/>
                  </a:moveTo>
                  <a:lnTo>
                    <a:pt x="1" y="3688"/>
                  </a:lnTo>
                  <a:lnTo>
                    <a:pt x="5583" y="3688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1254944" y="2291065"/>
              <a:ext cx="324741" cy="565939"/>
            </a:xfrm>
            <a:custGeom>
              <a:avLst/>
              <a:gdLst/>
              <a:ahLst/>
              <a:cxnLst/>
              <a:rect l="l" t="t" r="r" b="b"/>
              <a:pathLst>
                <a:path w="2134" h="3719" extrusionOk="0">
                  <a:moveTo>
                    <a:pt x="1" y="0"/>
                  </a:moveTo>
                  <a:lnTo>
                    <a:pt x="1" y="3220"/>
                  </a:lnTo>
                  <a:cubicBezTo>
                    <a:pt x="1" y="3489"/>
                    <a:pt x="230" y="3718"/>
                    <a:pt x="499" y="3718"/>
                  </a:cubicBezTo>
                  <a:lnTo>
                    <a:pt x="2134" y="3718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1719239" y="2295630"/>
              <a:ext cx="514351" cy="561374"/>
            </a:xfrm>
            <a:custGeom>
              <a:avLst/>
              <a:gdLst/>
              <a:ahLst/>
              <a:cxnLst/>
              <a:rect l="l" t="t" r="r" b="b"/>
              <a:pathLst>
                <a:path w="3380" h="3689" extrusionOk="0">
                  <a:moveTo>
                    <a:pt x="0" y="0"/>
                  </a:moveTo>
                  <a:lnTo>
                    <a:pt x="0" y="3688"/>
                  </a:lnTo>
                  <a:lnTo>
                    <a:pt x="3379" y="3688"/>
                  </a:lnTo>
                  <a:lnTo>
                    <a:pt x="3379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1254944" y="1343006"/>
              <a:ext cx="591809" cy="834376"/>
            </a:xfrm>
            <a:custGeom>
              <a:avLst/>
              <a:gdLst/>
              <a:ahLst/>
              <a:cxnLst/>
              <a:rect l="l" t="t" r="r" b="b"/>
              <a:pathLst>
                <a:path w="3889" h="5483" extrusionOk="0">
                  <a:moveTo>
                    <a:pt x="499" y="0"/>
                  </a:moveTo>
                  <a:cubicBezTo>
                    <a:pt x="230" y="0"/>
                    <a:pt x="1" y="230"/>
                    <a:pt x="1" y="499"/>
                  </a:cubicBezTo>
                  <a:lnTo>
                    <a:pt x="1" y="5483"/>
                  </a:lnTo>
                  <a:lnTo>
                    <a:pt x="2124" y="5483"/>
                  </a:lnTo>
                  <a:lnTo>
                    <a:pt x="2124" y="2572"/>
                  </a:lnTo>
                  <a:lnTo>
                    <a:pt x="3888" y="2572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1710108" y="1813231"/>
              <a:ext cx="726636" cy="356546"/>
            </a:xfrm>
            <a:custGeom>
              <a:avLst/>
              <a:gdLst/>
              <a:ahLst/>
              <a:cxnLst/>
              <a:rect l="l" t="t" r="r" b="b"/>
              <a:pathLst>
                <a:path w="4775" h="2343" extrusionOk="0">
                  <a:moveTo>
                    <a:pt x="0" y="0"/>
                  </a:moveTo>
                  <a:lnTo>
                    <a:pt x="0" y="2343"/>
                  </a:lnTo>
                  <a:lnTo>
                    <a:pt x="4775" y="2343"/>
                  </a:lnTo>
                  <a:lnTo>
                    <a:pt x="477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573260" y="1813231"/>
              <a:ext cx="719027" cy="356546"/>
            </a:xfrm>
            <a:custGeom>
              <a:avLst/>
              <a:gdLst/>
              <a:ahLst/>
              <a:cxnLst/>
              <a:rect l="l" t="t" r="r" b="b"/>
              <a:pathLst>
                <a:path w="4725" h="2343" extrusionOk="0">
                  <a:moveTo>
                    <a:pt x="0" y="0"/>
                  </a:moveTo>
                  <a:lnTo>
                    <a:pt x="0" y="2343"/>
                  </a:lnTo>
                  <a:lnTo>
                    <a:pt x="4725" y="2343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905808" y="1346050"/>
              <a:ext cx="1384945" cy="390025"/>
            </a:xfrm>
            <a:custGeom>
              <a:avLst/>
              <a:gdLst/>
              <a:ahLst/>
              <a:cxnLst/>
              <a:rect l="l" t="t" r="r" b="b"/>
              <a:pathLst>
                <a:path w="9101" h="2563" extrusionOk="0">
                  <a:moveTo>
                    <a:pt x="0" y="0"/>
                  </a:moveTo>
                  <a:lnTo>
                    <a:pt x="0" y="2562"/>
                  </a:lnTo>
                  <a:lnTo>
                    <a:pt x="9101" y="2562"/>
                  </a:lnTo>
                  <a:lnTo>
                    <a:pt x="9101" y="2552"/>
                  </a:lnTo>
                  <a:lnTo>
                    <a:pt x="9101" y="499"/>
                  </a:lnTo>
                  <a:cubicBezTo>
                    <a:pt x="9101" y="220"/>
                    <a:pt x="8872" y="0"/>
                    <a:pt x="8603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1484058" y="1415759"/>
              <a:ext cx="247437" cy="416960"/>
            </a:xfrm>
            <a:custGeom>
              <a:avLst/>
              <a:gdLst/>
              <a:ahLst/>
              <a:cxnLst/>
              <a:rect l="l" t="t" r="r" b="b"/>
              <a:pathLst>
                <a:path w="1626" h="2740" extrusionOk="0">
                  <a:moveTo>
                    <a:pt x="818" y="537"/>
                  </a:moveTo>
                  <a:cubicBezTo>
                    <a:pt x="1028" y="537"/>
                    <a:pt x="1187" y="697"/>
                    <a:pt x="1187" y="906"/>
                  </a:cubicBezTo>
                  <a:cubicBezTo>
                    <a:pt x="1187" y="1115"/>
                    <a:pt x="1018" y="1285"/>
                    <a:pt x="818" y="1285"/>
                  </a:cubicBezTo>
                  <a:cubicBezTo>
                    <a:pt x="599" y="1285"/>
                    <a:pt x="440" y="1115"/>
                    <a:pt x="440" y="906"/>
                  </a:cubicBezTo>
                  <a:cubicBezTo>
                    <a:pt x="440" y="697"/>
                    <a:pt x="599" y="537"/>
                    <a:pt x="818" y="537"/>
                  </a:cubicBezTo>
                  <a:close/>
                  <a:moveTo>
                    <a:pt x="810" y="0"/>
                  </a:moveTo>
                  <a:cubicBezTo>
                    <a:pt x="645" y="0"/>
                    <a:pt x="478" y="55"/>
                    <a:pt x="340" y="168"/>
                  </a:cubicBezTo>
                  <a:lnTo>
                    <a:pt x="330" y="188"/>
                  </a:lnTo>
                  <a:lnTo>
                    <a:pt x="300" y="208"/>
                  </a:lnTo>
                  <a:cubicBezTo>
                    <a:pt x="280" y="218"/>
                    <a:pt x="250" y="258"/>
                    <a:pt x="230" y="288"/>
                  </a:cubicBezTo>
                  <a:cubicBezTo>
                    <a:pt x="220" y="298"/>
                    <a:pt x="200" y="318"/>
                    <a:pt x="190" y="348"/>
                  </a:cubicBezTo>
                  <a:cubicBezTo>
                    <a:pt x="180" y="368"/>
                    <a:pt x="170" y="388"/>
                    <a:pt x="141" y="408"/>
                  </a:cubicBezTo>
                  <a:cubicBezTo>
                    <a:pt x="121" y="458"/>
                    <a:pt x="91" y="507"/>
                    <a:pt x="71" y="567"/>
                  </a:cubicBezTo>
                  <a:cubicBezTo>
                    <a:pt x="41" y="637"/>
                    <a:pt x="31" y="697"/>
                    <a:pt x="21" y="757"/>
                  </a:cubicBezTo>
                  <a:cubicBezTo>
                    <a:pt x="1" y="816"/>
                    <a:pt x="1" y="896"/>
                    <a:pt x="1" y="966"/>
                  </a:cubicBezTo>
                  <a:cubicBezTo>
                    <a:pt x="1" y="1046"/>
                    <a:pt x="21" y="1115"/>
                    <a:pt x="31" y="1195"/>
                  </a:cubicBezTo>
                  <a:cubicBezTo>
                    <a:pt x="41" y="1265"/>
                    <a:pt x="51" y="1355"/>
                    <a:pt x="81" y="1434"/>
                  </a:cubicBezTo>
                  <a:cubicBezTo>
                    <a:pt x="101" y="1504"/>
                    <a:pt x="121" y="1594"/>
                    <a:pt x="141" y="1664"/>
                  </a:cubicBezTo>
                  <a:lnTo>
                    <a:pt x="220" y="1893"/>
                  </a:lnTo>
                  <a:cubicBezTo>
                    <a:pt x="280" y="2043"/>
                    <a:pt x="340" y="2182"/>
                    <a:pt x="400" y="2292"/>
                  </a:cubicBezTo>
                  <a:cubicBezTo>
                    <a:pt x="420" y="2312"/>
                    <a:pt x="440" y="2352"/>
                    <a:pt x="450" y="2381"/>
                  </a:cubicBezTo>
                  <a:cubicBezTo>
                    <a:pt x="469" y="2401"/>
                    <a:pt x="489" y="2431"/>
                    <a:pt x="499" y="2451"/>
                  </a:cubicBezTo>
                  <a:cubicBezTo>
                    <a:pt x="519" y="2481"/>
                    <a:pt x="529" y="2501"/>
                    <a:pt x="549" y="2511"/>
                  </a:cubicBezTo>
                  <a:cubicBezTo>
                    <a:pt x="569" y="2541"/>
                    <a:pt x="579" y="2551"/>
                    <a:pt x="589" y="2581"/>
                  </a:cubicBezTo>
                  <a:cubicBezTo>
                    <a:pt x="619" y="2611"/>
                    <a:pt x="639" y="2641"/>
                    <a:pt x="649" y="2651"/>
                  </a:cubicBezTo>
                  <a:lnTo>
                    <a:pt x="679" y="2680"/>
                  </a:lnTo>
                  <a:cubicBezTo>
                    <a:pt x="679" y="2690"/>
                    <a:pt x="689" y="2690"/>
                    <a:pt x="699" y="2700"/>
                  </a:cubicBezTo>
                  <a:cubicBezTo>
                    <a:pt x="734" y="2727"/>
                    <a:pt x="775" y="2740"/>
                    <a:pt x="815" y="2740"/>
                  </a:cubicBezTo>
                  <a:cubicBezTo>
                    <a:pt x="866" y="2740"/>
                    <a:pt x="915" y="2719"/>
                    <a:pt x="948" y="2680"/>
                  </a:cubicBezTo>
                  <a:lnTo>
                    <a:pt x="978" y="2651"/>
                  </a:lnTo>
                  <a:cubicBezTo>
                    <a:pt x="988" y="2641"/>
                    <a:pt x="1018" y="2601"/>
                    <a:pt x="1038" y="2581"/>
                  </a:cubicBezTo>
                  <a:cubicBezTo>
                    <a:pt x="1048" y="2561"/>
                    <a:pt x="1068" y="2541"/>
                    <a:pt x="1078" y="2511"/>
                  </a:cubicBezTo>
                  <a:cubicBezTo>
                    <a:pt x="1087" y="2491"/>
                    <a:pt x="1097" y="2481"/>
                    <a:pt x="1127" y="2451"/>
                  </a:cubicBezTo>
                  <a:cubicBezTo>
                    <a:pt x="1137" y="2431"/>
                    <a:pt x="1147" y="2401"/>
                    <a:pt x="1177" y="2381"/>
                  </a:cubicBezTo>
                  <a:cubicBezTo>
                    <a:pt x="1187" y="2352"/>
                    <a:pt x="1217" y="2332"/>
                    <a:pt x="1227" y="2292"/>
                  </a:cubicBezTo>
                  <a:cubicBezTo>
                    <a:pt x="1287" y="2182"/>
                    <a:pt x="1347" y="2033"/>
                    <a:pt x="1416" y="1893"/>
                  </a:cubicBezTo>
                  <a:lnTo>
                    <a:pt x="1486" y="1664"/>
                  </a:lnTo>
                  <a:cubicBezTo>
                    <a:pt x="1516" y="1594"/>
                    <a:pt x="1536" y="1504"/>
                    <a:pt x="1546" y="1434"/>
                  </a:cubicBezTo>
                  <a:cubicBezTo>
                    <a:pt x="1566" y="1355"/>
                    <a:pt x="1586" y="1265"/>
                    <a:pt x="1596" y="1195"/>
                  </a:cubicBezTo>
                  <a:cubicBezTo>
                    <a:pt x="1616" y="1115"/>
                    <a:pt x="1626" y="1046"/>
                    <a:pt x="1626" y="966"/>
                  </a:cubicBezTo>
                  <a:cubicBezTo>
                    <a:pt x="1616" y="896"/>
                    <a:pt x="1616" y="816"/>
                    <a:pt x="1596" y="757"/>
                  </a:cubicBezTo>
                  <a:cubicBezTo>
                    <a:pt x="1586" y="697"/>
                    <a:pt x="1576" y="617"/>
                    <a:pt x="1546" y="567"/>
                  </a:cubicBezTo>
                  <a:cubicBezTo>
                    <a:pt x="1526" y="507"/>
                    <a:pt x="1496" y="458"/>
                    <a:pt x="1476" y="408"/>
                  </a:cubicBezTo>
                  <a:cubicBezTo>
                    <a:pt x="1466" y="388"/>
                    <a:pt x="1446" y="358"/>
                    <a:pt x="1426" y="348"/>
                  </a:cubicBezTo>
                  <a:cubicBezTo>
                    <a:pt x="1416" y="318"/>
                    <a:pt x="1396" y="308"/>
                    <a:pt x="1387" y="288"/>
                  </a:cubicBezTo>
                  <a:cubicBezTo>
                    <a:pt x="1367" y="248"/>
                    <a:pt x="1337" y="218"/>
                    <a:pt x="1317" y="208"/>
                  </a:cubicBezTo>
                  <a:lnTo>
                    <a:pt x="1287" y="188"/>
                  </a:lnTo>
                  <a:lnTo>
                    <a:pt x="1277" y="168"/>
                  </a:lnTo>
                  <a:cubicBezTo>
                    <a:pt x="1146" y="58"/>
                    <a:pt x="979" y="0"/>
                    <a:pt x="810" y="0"/>
                  </a:cubicBezTo>
                  <a:close/>
                </a:path>
              </a:pathLst>
            </a:custGeom>
            <a:solidFill>
              <a:srgbClr val="FF991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2365385" y="2266717"/>
              <a:ext cx="1040725" cy="1568620"/>
            </a:xfrm>
            <a:custGeom>
              <a:avLst/>
              <a:gdLst/>
              <a:ahLst/>
              <a:cxnLst/>
              <a:rect l="l" t="t" r="r" b="b"/>
              <a:pathLst>
                <a:path w="6839" h="10308" extrusionOk="0">
                  <a:moveTo>
                    <a:pt x="3021" y="1"/>
                  </a:moveTo>
                  <a:cubicBezTo>
                    <a:pt x="2652" y="1"/>
                    <a:pt x="2353" y="300"/>
                    <a:pt x="2353" y="679"/>
                  </a:cubicBezTo>
                  <a:lnTo>
                    <a:pt x="2353" y="4806"/>
                  </a:lnTo>
                  <a:cubicBezTo>
                    <a:pt x="2333" y="4825"/>
                    <a:pt x="2333" y="4845"/>
                    <a:pt x="2333" y="4855"/>
                  </a:cubicBezTo>
                  <a:cubicBezTo>
                    <a:pt x="2353" y="5174"/>
                    <a:pt x="2313" y="5503"/>
                    <a:pt x="2263" y="5573"/>
                  </a:cubicBezTo>
                  <a:lnTo>
                    <a:pt x="1486" y="4187"/>
                  </a:lnTo>
                  <a:cubicBezTo>
                    <a:pt x="1376" y="3988"/>
                    <a:pt x="1157" y="3859"/>
                    <a:pt x="908" y="3859"/>
                  </a:cubicBezTo>
                  <a:cubicBezTo>
                    <a:pt x="768" y="3859"/>
                    <a:pt x="628" y="3888"/>
                    <a:pt x="509" y="3958"/>
                  </a:cubicBezTo>
                  <a:cubicBezTo>
                    <a:pt x="150" y="4158"/>
                    <a:pt x="0" y="4586"/>
                    <a:pt x="170" y="4905"/>
                  </a:cubicBezTo>
                  <a:lnTo>
                    <a:pt x="1466" y="7248"/>
                  </a:lnTo>
                  <a:cubicBezTo>
                    <a:pt x="1466" y="7278"/>
                    <a:pt x="1466" y="7298"/>
                    <a:pt x="1476" y="7327"/>
                  </a:cubicBezTo>
                  <a:cubicBezTo>
                    <a:pt x="1496" y="7357"/>
                    <a:pt x="2273" y="8653"/>
                    <a:pt x="2363" y="9401"/>
                  </a:cubicBezTo>
                  <a:lnTo>
                    <a:pt x="2363" y="10029"/>
                  </a:lnTo>
                  <a:cubicBezTo>
                    <a:pt x="2363" y="10069"/>
                    <a:pt x="2403" y="10119"/>
                    <a:pt x="2453" y="10119"/>
                  </a:cubicBezTo>
                  <a:cubicBezTo>
                    <a:pt x="2463" y="10128"/>
                    <a:pt x="4147" y="10308"/>
                    <a:pt x="5254" y="10308"/>
                  </a:cubicBezTo>
                  <a:cubicBezTo>
                    <a:pt x="6011" y="10308"/>
                    <a:pt x="6201" y="10218"/>
                    <a:pt x="6290" y="10148"/>
                  </a:cubicBezTo>
                  <a:cubicBezTo>
                    <a:pt x="6320" y="10109"/>
                    <a:pt x="6340" y="10069"/>
                    <a:pt x="6340" y="10019"/>
                  </a:cubicBezTo>
                  <a:lnTo>
                    <a:pt x="6340" y="9999"/>
                  </a:lnTo>
                  <a:cubicBezTo>
                    <a:pt x="5892" y="8583"/>
                    <a:pt x="6091" y="8225"/>
                    <a:pt x="6151" y="8105"/>
                  </a:cubicBezTo>
                  <a:lnTo>
                    <a:pt x="6151" y="8085"/>
                  </a:lnTo>
                  <a:cubicBezTo>
                    <a:pt x="6749" y="7118"/>
                    <a:pt x="6819" y="6510"/>
                    <a:pt x="6839" y="6271"/>
                  </a:cubicBezTo>
                  <a:lnTo>
                    <a:pt x="6839" y="6261"/>
                  </a:lnTo>
                  <a:lnTo>
                    <a:pt x="6839" y="3659"/>
                  </a:lnTo>
                  <a:cubicBezTo>
                    <a:pt x="6839" y="3290"/>
                    <a:pt x="6540" y="2991"/>
                    <a:pt x="6161" y="2991"/>
                  </a:cubicBezTo>
                  <a:cubicBezTo>
                    <a:pt x="6041" y="2991"/>
                    <a:pt x="5922" y="3011"/>
                    <a:pt x="5822" y="3081"/>
                  </a:cubicBezTo>
                  <a:cubicBezTo>
                    <a:pt x="5812" y="2712"/>
                    <a:pt x="5513" y="2433"/>
                    <a:pt x="5154" y="2433"/>
                  </a:cubicBezTo>
                  <a:cubicBezTo>
                    <a:pt x="5004" y="2433"/>
                    <a:pt x="4875" y="2483"/>
                    <a:pt x="4765" y="2553"/>
                  </a:cubicBezTo>
                  <a:cubicBezTo>
                    <a:pt x="4646" y="2353"/>
                    <a:pt x="4426" y="2214"/>
                    <a:pt x="4177" y="2214"/>
                  </a:cubicBezTo>
                  <a:cubicBezTo>
                    <a:pt x="3978" y="2214"/>
                    <a:pt x="3818" y="2294"/>
                    <a:pt x="3699" y="2423"/>
                  </a:cubicBezTo>
                  <a:lnTo>
                    <a:pt x="3699" y="679"/>
                  </a:lnTo>
                  <a:cubicBezTo>
                    <a:pt x="3699" y="300"/>
                    <a:pt x="3400" y="1"/>
                    <a:pt x="3021" y="1"/>
                  </a:cubicBezTo>
                  <a:close/>
                </a:path>
              </a:pathLst>
            </a:custGeom>
            <a:solidFill>
              <a:srgbClr val="FE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2390421" y="1706399"/>
              <a:ext cx="247437" cy="416960"/>
            </a:xfrm>
            <a:custGeom>
              <a:avLst/>
              <a:gdLst/>
              <a:ahLst/>
              <a:cxnLst/>
              <a:rect l="l" t="t" r="r" b="b"/>
              <a:pathLst>
                <a:path w="1626" h="2740" extrusionOk="0">
                  <a:moveTo>
                    <a:pt x="818" y="537"/>
                  </a:moveTo>
                  <a:cubicBezTo>
                    <a:pt x="1028" y="537"/>
                    <a:pt x="1187" y="697"/>
                    <a:pt x="1187" y="906"/>
                  </a:cubicBezTo>
                  <a:cubicBezTo>
                    <a:pt x="1187" y="1115"/>
                    <a:pt x="1018" y="1285"/>
                    <a:pt x="818" y="1285"/>
                  </a:cubicBezTo>
                  <a:cubicBezTo>
                    <a:pt x="599" y="1285"/>
                    <a:pt x="440" y="1115"/>
                    <a:pt x="440" y="906"/>
                  </a:cubicBezTo>
                  <a:cubicBezTo>
                    <a:pt x="440" y="697"/>
                    <a:pt x="599" y="537"/>
                    <a:pt x="818" y="537"/>
                  </a:cubicBezTo>
                  <a:close/>
                  <a:moveTo>
                    <a:pt x="810" y="0"/>
                  </a:moveTo>
                  <a:cubicBezTo>
                    <a:pt x="645" y="0"/>
                    <a:pt x="478" y="55"/>
                    <a:pt x="340" y="168"/>
                  </a:cubicBezTo>
                  <a:lnTo>
                    <a:pt x="330" y="188"/>
                  </a:lnTo>
                  <a:lnTo>
                    <a:pt x="300" y="208"/>
                  </a:lnTo>
                  <a:cubicBezTo>
                    <a:pt x="280" y="218"/>
                    <a:pt x="250" y="258"/>
                    <a:pt x="230" y="288"/>
                  </a:cubicBezTo>
                  <a:cubicBezTo>
                    <a:pt x="220" y="298"/>
                    <a:pt x="200" y="318"/>
                    <a:pt x="190" y="348"/>
                  </a:cubicBezTo>
                  <a:cubicBezTo>
                    <a:pt x="180" y="368"/>
                    <a:pt x="170" y="388"/>
                    <a:pt x="141" y="408"/>
                  </a:cubicBezTo>
                  <a:cubicBezTo>
                    <a:pt x="121" y="458"/>
                    <a:pt x="91" y="507"/>
                    <a:pt x="71" y="567"/>
                  </a:cubicBezTo>
                  <a:cubicBezTo>
                    <a:pt x="41" y="637"/>
                    <a:pt x="31" y="697"/>
                    <a:pt x="21" y="757"/>
                  </a:cubicBezTo>
                  <a:cubicBezTo>
                    <a:pt x="1" y="816"/>
                    <a:pt x="1" y="896"/>
                    <a:pt x="1" y="966"/>
                  </a:cubicBezTo>
                  <a:cubicBezTo>
                    <a:pt x="1" y="1046"/>
                    <a:pt x="21" y="1115"/>
                    <a:pt x="31" y="1195"/>
                  </a:cubicBezTo>
                  <a:cubicBezTo>
                    <a:pt x="41" y="1265"/>
                    <a:pt x="51" y="1355"/>
                    <a:pt x="81" y="1434"/>
                  </a:cubicBezTo>
                  <a:cubicBezTo>
                    <a:pt x="101" y="1504"/>
                    <a:pt x="121" y="1594"/>
                    <a:pt x="141" y="1664"/>
                  </a:cubicBezTo>
                  <a:lnTo>
                    <a:pt x="220" y="1893"/>
                  </a:lnTo>
                  <a:cubicBezTo>
                    <a:pt x="280" y="2043"/>
                    <a:pt x="340" y="2182"/>
                    <a:pt x="400" y="2292"/>
                  </a:cubicBezTo>
                  <a:cubicBezTo>
                    <a:pt x="420" y="2312"/>
                    <a:pt x="440" y="2352"/>
                    <a:pt x="450" y="2381"/>
                  </a:cubicBezTo>
                  <a:cubicBezTo>
                    <a:pt x="469" y="2401"/>
                    <a:pt x="489" y="2431"/>
                    <a:pt x="499" y="2451"/>
                  </a:cubicBezTo>
                  <a:cubicBezTo>
                    <a:pt x="519" y="2481"/>
                    <a:pt x="529" y="2501"/>
                    <a:pt x="549" y="2511"/>
                  </a:cubicBezTo>
                  <a:cubicBezTo>
                    <a:pt x="569" y="2541"/>
                    <a:pt x="579" y="2551"/>
                    <a:pt x="589" y="2581"/>
                  </a:cubicBezTo>
                  <a:cubicBezTo>
                    <a:pt x="619" y="2611"/>
                    <a:pt x="639" y="2641"/>
                    <a:pt x="649" y="2651"/>
                  </a:cubicBezTo>
                  <a:lnTo>
                    <a:pt x="679" y="2680"/>
                  </a:lnTo>
                  <a:cubicBezTo>
                    <a:pt x="679" y="2690"/>
                    <a:pt x="689" y="2690"/>
                    <a:pt x="699" y="2700"/>
                  </a:cubicBezTo>
                  <a:cubicBezTo>
                    <a:pt x="734" y="2727"/>
                    <a:pt x="775" y="2740"/>
                    <a:pt x="815" y="2740"/>
                  </a:cubicBezTo>
                  <a:cubicBezTo>
                    <a:pt x="866" y="2740"/>
                    <a:pt x="915" y="2719"/>
                    <a:pt x="948" y="2680"/>
                  </a:cubicBezTo>
                  <a:lnTo>
                    <a:pt x="978" y="2651"/>
                  </a:lnTo>
                  <a:cubicBezTo>
                    <a:pt x="988" y="2641"/>
                    <a:pt x="1018" y="2601"/>
                    <a:pt x="1038" y="2581"/>
                  </a:cubicBezTo>
                  <a:cubicBezTo>
                    <a:pt x="1048" y="2561"/>
                    <a:pt x="1068" y="2541"/>
                    <a:pt x="1078" y="2511"/>
                  </a:cubicBezTo>
                  <a:cubicBezTo>
                    <a:pt x="1087" y="2491"/>
                    <a:pt x="1097" y="2481"/>
                    <a:pt x="1127" y="2451"/>
                  </a:cubicBezTo>
                  <a:cubicBezTo>
                    <a:pt x="1137" y="2431"/>
                    <a:pt x="1147" y="2401"/>
                    <a:pt x="1177" y="2381"/>
                  </a:cubicBezTo>
                  <a:cubicBezTo>
                    <a:pt x="1187" y="2352"/>
                    <a:pt x="1217" y="2332"/>
                    <a:pt x="1227" y="2292"/>
                  </a:cubicBezTo>
                  <a:cubicBezTo>
                    <a:pt x="1287" y="2182"/>
                    <a:pt x="1347" y="2033"/>
                    <a:pt x="1416" y="1893"/>
                  </a:cubicBezTo>
                  <a:lnTo>
                    <a:pt x="1486" y="1664"/>
                  </a:lnTo>
                  <a:cubicBezTo>
                    <a:pt x="1516" y="1594"/>
                    <a:pt x="1536" y="1504"/>
                    <a:pt x="1546" y="1434"/>
                  </a:cubicBezTo>
                  <a:cubicBezTo>
                    <a:pt x="1566" y="1355"/>
                    <a:pt x="1586" y="1265"/>
                    <a:pt x="1596" y="1195"/>
                  </a:cubicBezTo>
                  <a:cubicBezTo>
                    <a:pt x="1616" y="1115"/>
                    <a:pt x="1626" y="1046"/>
                    <a:pt x="1626" y="966"/>
                  </a:cubicBezTo>
                  <a:cubicBezTo>
                    <a:pt x="1616" y="896"/>
                    <a:pt x="1616" y="816"/>
                    <a:pt x="1596" y="757"/>
                  </a:cubicBezTo>
                  <a:cubicBezTo>
                    <a:pt x="1586" y="697"/>
                    <a:pt x="1576" y="617"/>
                    <a:pt x="1546" y="567"/>
                  </a:cubicBezTo>
                  <a:cubicBezTo>
                    <a:pt x="1526" y="507"/>
                    <a:pt x="1496" y="458"/>
                    <a:pt x="1476" y="408"/>
                  </a:cubicBezTo>
                  <a:cubicBezTo>
                    <a:pt x="1466" y="388"/>
                    <a:pt x="1446" y="358"/>
                    <a:pt x="1426" y="348"/>
                  </a:cubicBezTo>
                  <a:cubicBezTo>
                    <a:pt x="1416" y="318"/>
                    <a:pt x="1396" y="308"/>
                    <a:pt x="1387" y="288"/>
                  </a:cubicBezTo>
                  <a:cubicBezTo>
                    <a:pt x="1367" y="248"/>
                    <a:pt x="1337" y="218"/>
                    <a:pt x="1317" y="208"/>
                  </a:cubicBezTo>
                  <a:lnTo>
                    <a:pt x="1287" y="188"/>
                  </a:lnTo>
                  <a:lnTo>
                    <a:pt x="1277" y="168"/>
                  </a:lnTo>
                  <a:cubicBezTo>
                    <a:pt x="1146" y="58"/>
                    <a:pt x="979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1724399" y="2371401"/>
              <a:ext cx="247437" cy="416960"/>
            </a:xfrm>
            <a:custGeom>
              <a:avLst/>
              <a:gdLst/>
              <a:ahLst/>
              <a:cxnLst/>
              <a:rect l="l" t="t" r="r" b="b"/>
              <a:pathLst>
                <a:path w="1626" h="2740" extrusionOk="0">
                  <a:moveTo>
                    <a:pt x="818" y="537"/>
                  </a:moveTo>
                  <a:cubicBezTo>
                    <a:pt x="1028" y="537"/>
                    <a:pt x="1187" y="697"/>
                    <a:pt x="1187" y="906"/>
                  </a:cubicBezTo>
                  <a:cubicBezTo>
                    <a:pt x="1187" y="1115"/>
                    <a:pt x="1018" y="1285"/>
                    <a:pt x="818" y="1285"/>
                  </a:cubicBezTo>
                  <a:cubicBezTo>
                    <a:pt x="599" y="1285"/>
                    <a:pt x="440" y="1115"/>
                    <a:pt x="440" y="906"/>
                  </a:cubicBezTo>
                  <a:cubicBezTo>
                    <a:pt x="440" y="697"/>
                    <a:pt x="599" y="537"/>
                    <a:pt x="818" y="537"/>
                  </a:cubicBezTo>
                  <a:close/>
                  <a:moveTo>
                    <a:pt x="810" y="0"/>
                  </a:moveTo>
                  <a:cubicBezTo>
                    <a:pt x="645" y="0"/>
                    <a:pt x="478" y="55"/>
                    <a:pt x="340" y="168"/>
                  </a:cubicBezTo>
                  <a:lnTo>
                    <a:pt x="330" y="188"/>
                  </a:lnTo>
                  <a:lnTo>
                    <a:pt x="300" y="208"/>
                  </a:lnTo>
                  <a:cubicBezTo>
                    <a:pt x="280" y="218"/>
                    <a:pt x="250" y="258"/>
                    <a:pt x="230" y="288"/>
                  </a:cubicBezTo>
                  <a:cubicBezTo>
                    <a:pt x="220" y="298"/>
                    <a:pt x="200" y="318"/>
                    <a:pt x="190" y="348"/>
                  </a:cubicBezTo>
                  <a:cubicBezTo>
                    <a:pt x="180" y="368"/>
                    <a:pt x="170" y="388"/>
                    <a:pt x="141" y="408"/>
                  </a:cubicBezTo>
                  <a:cubicBezTo>
                    <a:pt x="121" y="458"/>
                    <a:pt x="91" y="507"/>
                    <a:pt x="71" y="567"/>
                  </a:cubicBezTo>
                  <a:cubicBezTo>
                    <a:pt x="41" y="637"/>
                    <a:pt x="31" y="697"/>
                    <a:pt x="21" y="757"/>
                  </a:cubicBezTo>
                  <a:cubicBezTo>
                    <a:pt x="1" y="816"/>
                    <a:pt x="1" y="896"/>
                    <a:pt x="1" y="966"/>
                  </a:cubicBezTo>
                  <a:cubicBezTo>
                    <a:pt x="1" y="1046"/>
                    <a:pt x="21" y="1115"/>
                    <a:pt x="31" y="1195"/>
                  </a:cubicBezTo>
                  <a:cubicBezTo>
                    <a:pt x="41" y="1265"/>
                    <a:pt x="51" y="1355"/>
                    <a:pt x="81" y="1434"/>
                  </a:cubicBezTo>
                  <a:cubicBezTo>
                    <a:pt x="101" y="1504"/>
                    <a:pt x="121" y="1594"/>
                    <a:pt x="141" y="1664"/>
                  </a:cubicBezTo>
                  <a:lnTo>
                    <a:pt x="220" y="1893"/>
                  </a:lnTo>
                  <a:cubicBezTo>
                    <a:pt x="280" y="2043"/>
                    <a:pt x="340" y="2182"/>
                    <a:pt x="400" y="2292"/>
                  </a:cubicBezTo>
                  <a:cubicBezTo>
                    <a:pt x="420" y="2312"/>
                    <a:pt x="440" y="2352"/>
                    <a:pt x="450" y="2381"/>
                  </a:cubicBezTo>
                  <a:cubicBezTo>
                    <a:pt x="469" y="2401"/>
                    <a:pt x="489" y="2431"/>
                    <a:pt x="499" y="2451"/>
                  </a:cubicBezTo>
                  <a:cubicBezTo>
                    <a:pt x="519" y="2481"/>
                    <a:pt x="529" y="2501"/>
                    <a:pt x="549" y="2511"/>
                  </a:cubicBezTo>
                  <a:cubicBezTo>
                    <a:pt x="569" y="2541"/>
                    <a:pt x="579" y="2551"/>
                    <a:pt x="589" y="2581"/>
                  </a:cubicBezTo>
                  <a:cubicBezTo>
                    <a:pt x="619" y="2611"/>
                    <a:pt x="639" y="2641"/>
                    <a:pt x="649" y="2651"/>
                  </a:cubicBezTo>
                  <a:lnTo>
                    <a:pt x="679" y="2680"/>
                  </a:lnTo>
                  <a:cubicBezTo>
                    <a:pt x="679" y="2690"/>
                    <a:pt x="689" y="2690"/>
                    <a:pt x="699" y="2700"/>
                  </a:cubicBezTo>
                  <a:cubicBezTo>
                    <a:pt x="734" y="2727"/>
                    <a:pt x="775" y="2740"/>
                    <a:pt x="815" y="2740"/>
                  </a:cubicBezTo>
                  <a:cubicBezTo>
                    <a:pt x="866" y="2740"/>
                    <a:pt x="915" y="2719"/>
                    <a:pt x="948" y="2680"/>
                  </a:cubicBezTo>
                  <a:lnTo>
                    <a:pt x="978" y="2651"/>
                  </a:lnTo>
                  <a:cubicBezTo>
                    <a:pt x="988" y="2641"/>
                    <a:pt x="1018" y="2601"/>
                    <a:pt x="1038" y="2581"/>
                  </a:cubicBezTo>
                  <a:cubicBezTo>
                    <a:pt x="1048" y="2561"/>
                    <a:pt x="1068" y="2541"/>
                    <a:pt x="1078" y="2511"/>
                  </a:cubicBezTo>
                  <a:cubicBezTo>
                    <a:pt x="1087" y="2491"/>
                    <a:pt x="1097" y="2481"/>
                    <a:pt x="1127" y="2451"/>
                  </a:cubicBezTo>
                  <a:cubicBezTo>
                    <a:pt x="1137" y="2431"/>
                    <a:pt x="1147" y="2401"/>
                    <a:pt x="1177" y="2381"/>
                  </a:cubicBezTo>
                  <a:cubicBezTo>
                    <a:pt x="1187" y="2352"/>
                    <a:pt x="1217" y="2332"/>
                    <a:pt x="1227" y="2292"/>
                  </a:cubicBezTo>
                  <a:cubicBezTo>
                    <a:pt x="1287" y="2182"/>
                    <a:pt x="1347" y="2033"/>
                    <a:pt x="1416" y="1893"/>
                  </a:cubicBezTo>
                  <a:lnTo>
                    <a:pt x="1486" y="1664"/>
                  </a:lnTo>
                  <a:cubicBezTo>
                    <a:pt x="1516" y="1594"/>
                    <a:pt x="1536" y="1504"/>
                    <a:pt x="1546" y="1434"/>
                  </a:cubicBezTo>
                  <a:cubicBezTo>
                    <a:pt x="1566" y="1355"/>
                    <a:pt x="1586" y="1265"/>
                    <a:pt x="1596" y="1195"/>
                  </a:cubicBezTo>
                  <a:cubicBezTo>
                    <a:pt x="1616" y="1115"/>
                    <a:pt x="1626" y="1046"/>
                    <a:pt x="1626" y="966"/>
                  </a:cubicBezTo>
                  <a:cubicBezTo>
                    <a:pt x="1616" y="896"/>
                    <a:pt x="1616" y="816"/>
                    <a:pt x="1596" y="757"/>
                  </a:cubicBezTo>
                  <a:cubicBezTo>
                    <a:pt x="1586" y="697"/>
                    <a:pt x="1576" y="617"/>
                    <a:pt x="1546" y="567"/>
                  </a:cubicBezTo>
                  <a:cubicBezTo>
                    <a:pt x="1526" y="507"/>
                    <a:pt x="1496" y="458"/>
                    <a:pt x="1476" y="408"/>
                  </a:cubicBezTo>
                  <a:cubicBezTo>
                    <a:pt x="1466" y="388"/>
                    <a:pt x="1446" y="358"/>
                    <a:pt x="1426" y="348"/>
                  </a:cubicBezTo>
                  <a:cubicBezTo>
                    <a:pt x="1416" y="318"/>
                    <a:pt x="1396" y="308"/>
                    <a:pt x="1387" y="288"/>
                  </a:cubicBezTo>
                  <a:cubicBezTo>
                    <a:pt x="1367" y="248"/>
                    <a:pt x="1337" y="218"/>
                    <a:pt x="1317" y="208"/>
                  </a:cubicBezTo>
                  <a:lnTo>
                    <a:pt x="1287" y="188"/>
                  </a:lnTo>
                  <a:lnTo>
                    <a:pt x="1277" y="168"/>
                  </a:lnTo>
                  <a:cubicBezTo>
                    <a:pt x="1146" y="58"/>
                    <a:pt x="979" y="0"/>
                    <a:pt x="81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2347124" y="2253173"/>
              <a:ext cx="1068116" cy="1595859"/>
            </a:xfrm>
            <a:custGeom>
              <a:avLst/>
              <a:gdLst/>
              <a:ahLst/>
              <a:cxnLst/>
              <a:rect l="l" t="t" r="r" b="b"/>
              <a:pathLst>
                <a:path w="7019" h="10487" extrusionOk="0">
                  <a:moveTo>
                    <a:pt x="3141" y="190"/>
                  </a:moveTo>
                  <a:cubicBezTo>
                    <a:pt x="3460" y="190"/>
                    <a:pt x="3719" y="449"/>
                    <a:pt x="3719" y="768"/>
                  </a:cubicBezTo>
                  <a:lnTo>
                    <a:pt x="3719" y="2711"/>
                  </a:lnTo>
                  <a:lnTo>
                    <a:pt x="3719" y="2971"/>
                  </a:lnTo>
                  <a:cubicBezTo>
                    <a:pt x="3719" y="2662"/>
                    <a:pt x="3978" y="2393"/>
                    <a:pt x="4287" y="2393"/>
                  </a:cubicBezTo>
                  <a:cubicBezTo>
                    <a:pt x="4546" y="2393"/>
                    <a:pt x="4766" y="2562"/>
                    <a:pt x="4835" y="2791"/>
                  </a:cubicBezTo>
                  <a:cubicBezTo>
                    <a:pt x="4935" y="2682"/>
                    <a:pt x="5085" y="2622"/>
                    <a:pt x="5254" y="2622"/>
                  </a:cubicBezTo>
                  <a:cubicBezTo>
                    <a:pt x="5563" y="2622"/>
                    <a:pt x="5822" y="2881"/>
                    <a:pt x="5822" y="3190"/>
                  </a:cubicBezTo>
                  <a:lnTo>
                    <a:pt x="5822" y="3369"/>
                  </a:lnTo>
                  <a:cubicBezTo>
                    <a:pt x="5922" y="3260"/>
                    <a:pt x="6081" y="3180"/>
                    <a:pt x="6251" y="3180"/>
                  </a:cubicBezTo>
                  <a:cubicBezTo>
                    <a:pt x="6560" y="3180"/>
                    <a:pt x="6819" y="3439"/>
                    <a:pt x="6819" y="3758"/>
                  </a:cubicBezTo>
                  <a:lnTo>
                    <a:pt x="6819" y="6350"/>
                  </a:lnTo>
                  <a:cubicBezTo>
                    <a:pt x="6819" y="6559"/>
                    <a:pt x="6749" y="7157"/>
                    <a:pt x="6151" y="8134"/>
                  </a:cubicBezTo>
                  <a:cubicBezTo>
                    <a:pt x="6081" y="8254"/>
                    <a:pt x="5832" y="8613"/>
                    <a:pt x="6321" y="10118"/>
                  </a:cubicBezTo>
                  <a:cubicBezTo>
                    <a:pt x="6331" y="10257"/>
                    <a:pt x="5922" y="10307"/>
                    <a:pt x="5364" y="10307"/>
                  </a:cubicBezTo>
                  <a:cubicBezTo>
                    <a:pt x="4257" y="10307"/>
                    <a:pt x="2563" y="10118"/>
                    <a:pt x="2563" y="10118"/>
                  </a:cubicBezTo>
                  <a:lnTo>
                    <a:pt x="2563" y="9480"/>
                  </a:lnTo>
                  <a:cubicBezTo>
                    <a:pt x="2473" y="8712"/>
                    <a:pt x="1666" y="7377"/>
                    <a:pt x="1666" y="7377"/>
                  </a:cubicBezTo>
                  <a:lnTo>
                    <a:pt x="1666" y="7377"/>
                  </a:lnTo>
                  <a:lnTo>
                    <a:pt x="1745" y="7476"/>
                  </a:lnTo>
                  <a:lnTo>
                    <a:pt x="370" y="4964"/>
                  </a:lnTo>
                  <a:cubicBezTo>
                    <a:pt x="220" y="4685"/>
                    <a:pt x="350" y="4316"/>
                    <a:pt x="669" y="4137"/>
                  </a:cubicBezTo>
                  <a:cubicBezTo>
                    <a:pt x="778" y="4077"/>
                    <a:pt x="898" y="4037"/>
                    <a:pt x="1028" y="4037"/>
                  </a:cubicBezTo>
                  <a:cubicBezTo>
                    <a:pt x="1237" y="4037"/>
                    <a:pt x="1436" y="4137"/>
                    <a:pt x="1526" y="4316"/>
                  </a:cubicBezTo>
                  <a:lnTo>
                    <a:pt x="2294" y="5722"/>
                  </a:lnTo>
                  <a:cubicBezTo>
                    <a:pt x="2333" y="5742"/>
                    <a:pt x="2363" y="5762"/>
                    <a:pt x="2383" y="5762"/>
                  </a:cubicBezTo>
                  <a:cubicBezTo>
                    <a:pt x="2583" y="5762"/>
                    <a:pt x="2543" y="4934"/>
                    <a:pt x="2543" y="4934"/>
                  </a:cubicBezTo>
                  <a:lnTo>
                    <a:pt x="2543" y="4934"/>
                  </a:lnTo>
                  <a:lnTo>
                    <a:pt x="2563" y="4944"/>
                  </a:lnTo>
                  <a:lnTo>
                    <a:pt x="2563" y="4566"/>
                  </a:lnTo>
                  <a:lnTo>
                    <a:pt x="2563" y="2702"/>
                  </a:lnTo>
                  <a:lnTo>
                    <a:pt x="2563" y="758"/>
                  </a:lnTo>
                  <a:cubicBezTo>
                    <a:pt x="2573" y="449"/>
                    <a:pt x="2832" y="190"/>
                    <a:pt x="3141" y="190"/>
                  </a:cubicBezTo>
                  <a:close/>
                  <a:moveTo>
                    <a:pt x="3141" y="0"/>
                  </a:moveTo>
                  <a:cubicBezTo>
                    <a:pt x="2722" y="0"/>
                    <a:pt x="2383" y="339"/>
                    <a:pt x="2383" y="768"/>
                  </a:cubicBezTo>
                  <a:lnTo>
                    <a:pt x="2383" y="2711"/>
                  </a:lnTo>
                  <a:lnTo>
                    <a:pt x="2383" y="4566"/>
                  </a:lnTo>
                  <a:lnTo>
                    <a:pt x="2383" y="4875"/>
                  </a:lnTo>
                  <a:cubicBezTo>
                    <a:pt x="2373" y="4895"/>
                    <a:pt x="2373" y="4924"/>
                    <a:pt x="2373" y="4954"/>
                  </a:cubicBezTo>
                  <a:cubicBezTo>
                    <a:pt x="2383" y="5114"/>
                    <a:pt x="2373" y="5273"/>
                    <a:pt x="2363" y="5413"/>
                  </a:cubicBezTo>
                  <a:lnTo>
                    <a:pt x="1715" y="4227"/>
                  </a:lnTo>
                  <a:cubicBezTo>
                    <a:pt x="1586" y="3987"/>
                    <a:pt x="1337" y="3858"/>
                    <a:pt x="1038" y="3858"/>
                  </a:cubicBezTo>
                  <a:cubicBezTo>
                    <a:pt x="888" y="3858"/>
                    <a:pt x="729" y="3888"/>
                    <a:pt x="589" y="3967"/>
                  </a:cubicBezTo>
                  <a:cubicBezTo>
                    <a:pt x="180" y="4187"/>
                    <a:pt x="1" y="4675"/>
                    <a:pt x="220" y="5044"/>
                  </a:cubicBezTo>
                  <a:lnTo>
                    <a:pt x="1496" y="7367"/>
                  </a:lnTo>
                  <a:cubicBezTo>
                    <a:pt x="1496" y="7406"/>
                    <a:pt x="1516" y="7446"/>
                    <a:pt x="1526" y="7466"/>
                  </a:cubicBezTo>
                  <a:cubicBezTo>
                    <a:pt x="1536" y="7476"/>
                    <a:pt x="2313" y="8752"/>
                    <a:pt x="2393" y="9490"/>
                  </a:cubicBezTo>
                  <a:lnTo>
                    <a:pt x="2393" y="10108"/>
                  </a:lnTo>
                  <a:cubicBezTo>
                    <a:pt x="2393" y="10208"/>
                    <a:pt x="2473" y="10277"/>
                    <a:pt x="2563" y="10297"/>
                  </a:cubicBezTo>
                  <a:cubicBezTo>
                    <a:pt x="2573" y="10297"/>
                    <a:pt x="4267" y="10487"/>
                    <a:pt x="5374" y="10487"/>
                  </a:cubicBezTo>
                  <a:cubicBezTo>
                    <a:pt x="6171" y="10487"/>
                    <a:pt x="6360" y="10397"/>
                    <a:pt x="6460" y="10297"/>
                  </a:cubicBezTo>
                  <a:cubicBezTo>
                    <a:pt x="6510" y="10247"/>
                    <a:pt x="6530" y="10168"/>
                    <a:pt x="6530" y="10108"/>
                  </a:cubicBezTo>
                  <a:cubicBezTo>
                    <a:pt x="6530" y="10098"/>
                    <a:pt x="6530" y="10088"/>
                    <a:pt x="6520" y="10068"/>
                  </a:cubicBezTo>
                  <a:cubicBezTo>
                    <a:pt x="6231" y="9161"/>
                    <a:pt x="6161" y="8533"/>
                    <a:pt x="6321" y="8244"/>
                  </a:cubicBezTo>
                  <a:lnTo>
                    <a:pt x="6321" y="8224"/>
                  </a:lnTo>
                  <a:cubicBezTo>
                    <a:pt x="6919" y="7247"/>
                    <a:pt x="7008" y="6609"/>
                    <a:pt x="7018" y="6370"/>
                  </a:cubicBezTo>
                  <a:lnTo>
                    <a:pt x="7018" y="6350"/>
                  </a:lnTo>
                  <a:lnTo>
                    <a:pt x="7018" y="3758"/>
                  </a:lnTo>
                  <a:cubicBezTo>
                    <a:pt x="7018" y="3330"/>
                    <a:pt x="6679" y="2991"/>
                    <a:pt x="6261" y="2991"/>
                  </a:cubicBezTo>
                  <a:cubicBezTo>
                    <a:pt x="6171" y="2991"/>
                    <a:pt x="6081" y="3011"/>
                    <a:pt x="6002" y="3040"/>
                  </a:cubicBezTo>
                  <a:cubicBezTo>
                    <a:pt x="5922" y="2692"/>
                    <a:pt x="5613" y="2442"/>
                    <a:pt x="5254" y="2442"/>
                  </a:cubicBezTo>
                  <a:cubicBezTo>
                    <a:pt x="5124" y="2442"/>
                    <a:pt x="5005" y="2472"/>
                    <a:pt x="4905" y="2532"/>
                  </a:cubicBezTo>
                  <a:cubicBezTo>
                    <a:pt x="4766" y="2343"/>
                    <a:pt x="4536" y="2233"/>
                    <a:pt x="4287" y="2233"/>
                  </a:cubicBezTo>
                  <a:cubicBezTo>
                    <a:pt x="4158" y="2233"/>
                    <a:pt x="4018" y="2273"/>
                    <a:pt x="3908" y="2333"/>
                  </a:cubicBezTo>
                  <a:lnTo>
                    <a:pt x="3908" y="788"/>
                  </a:lnTo>
                  <a:cubicBezTo>
                    <a:pt x="3918" y="349"/>
                    <a:pt x="3569" y="0"/>
                    <a:pt x="3141" y="0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03050C0-1A4C-E13A-A18A-85C6122098DC}"/>
              </a:ext>
            </a:extLst>
          </p:cNvPr>
          <p:cNvSpPr txBox="1"/>
          <p:nvPr/>
        </p:nvSpPr>
        <p:spPr>
          <a:xfrm>
            <a:off x="364508" y="551885"/>
            <a:ext cx="8419007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יצרנו שני 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מודלים: מודל חיזוי להולכי רגל בלבד ומודל חיזוי לרכבים בלבד.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algn="r" rtl="1"/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algn="r" rtl="1"/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על מנת למצוא את משקלי הקשתות האופטימליים השווינו בין  מודלי הרגרסיה הבאים: </a:t>
            </a:r>
          </a:p>
          <a:p>
            <a:pPr algn="ctr" rtl="1"/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endParaRPr lang="he-IL" dirty="0"/>
          </a:p>
        </p:txBody>
      </p:sp>
      <p:sp>
        <p:nvSpPr>
          <p:cNvPr id="6" name="Google Shape;1108;p21">
            <a:extLst>
              <a:ext uri="{FF2B5EF4-FFF2-40B4-BE49-F238E27FC236}">
                <a16:creationId xmlns:a16="http://schemas.microsoft.com/office/drawing/2014/main" id="{40763987-5DAA-353E-288B-96012D230D1A}"/>
              </a:ext>
            </a:extLst>
          </p:cNvPr>
          <p:cNvSpPr/>
          <p:nvPr/>
        </p:nvSpPr>
        <p:spPr>
          <a:xfrm>
            <a:off x="6219390" y="1624557"/>
            <a:ext cx="2413200" cy="500100"/>
          </a:xfrm>
          <a:prstGeom prst="roundRect">
            <a:avLst>
              <a:gd name="adj" fmla="val 37572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1;p21">
            <a:extLst>
              <a:ext uri="{FF2B5EF4-FFF2-40B4-BE49-F238E27FC236}">
                <a16:creationId xmlns:a16="http://schemas.microsoft.com/office/drawing/2014/main" id="{C1BED2AE-5130-A22C-FA36-0E5EE1CD2A9B}"/>
              </a:ext>
            </a:extLst>
          </p:cNvPr>
          <p:cNvSpPr/>
          <p:nvPr/>
        </p:nvSpPr>
        <p:spPr>
          <a:xfrm>
            <a:off x="6210625" y="1624557"/>
            <a:ext cx="1990500" cy="500100"/>
          </a:xfrm>
          <a:prstGeom prst="roundRect">
            <a:avLst>
              <a:gd name="adj" fmla="val 422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4;p21">
            <a:extLst>
              <a:ext uri="{FF2B5EF4-FFF2-40B4-BE49-F238E27FC236}">
                <a16:creationId xmlns:a16="http://schemas.microsoft.com/office/drawing/2014/main" id="{4279AB14-AFD4-4F04-C0C8-3EA1C1936C1A}"/>
              </a:ext>
            </a:extLst>
          </p:cNvPr>
          <p:cNvSpPr/>
          <p:nvPr/>
        </p:nvSpPr>
        <p:spPr>
          <a:xfrm>
            <a:off x="6210133" y="1682928"/>
            <a:ext cx="924300" cy="388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87.7%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7D35BD3A-ABB1-FF54-D55B-E0FB6F56D71F}"/>
                  </a:ext>
                </a:extLst>
              </p:cNvPr>
              <p:cNvSpPr txBox="1"/>
              <p:nvPr/>
            </p:nvSpPr>
            <p:spPr>
              <a:xfrm>
                <a:off x="4095332" y="4519238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בכל המודלים נבחן המדד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he-I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7D35BD3A-ABB1-FF54-D55B-E0FB6F56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32" y="4519238"/>
                <a:ext cx="4572000" cy="338554"/>
              </a:xfrm>
              <a:prstGeom prst="rect">
                <a:avLst/>
              </a:prstGeom>
              <a:blipFill>
                <a:blip r:embed="rId3"/>
                <a:stretch>
                  <a:fillRect t="-5357" r="-667" b="-2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76;p31">
            <a:extLst>
              <a:ext uri="{FF2B5EF4-FFF2-40B4-BE49-F238E27FC236}">
                <a16:creationId xmlns:a16="http://schemas.microsoft.com/office/drawing/2014/main" id="{00BEC897-8E67-1619-CC51-CD4A2FDEDBB9}"/>
              </a:ext>
            </a:extLst>
          </p:cNvPr>
          <p:cNvGrpSpPr/>
          <p:nvPr/>
        </p:nvGrpSpPr>
        <p:grpSpPr>
          <a:xfrm>
            <a:off x="2301240" y="678180"/>
            <a:ext cx="4297680" cy="4319436"/>
            <a:chOff x="-1532400" y="2283650"/>
            <a:chExt cx="376075" cy="614050"/>
          </a:xfrm>
        </p:grpSpPr>
        <p:sp>
          <p:nvSpPr>
            <p:cNvPr id="5" name="Google Shape;2577;p31">
              <a:extLst>
                <a:ext uri="{FF2B5EF4-FFF2-40B4-BE49-F238E27FC236}">
                  <a16:creationId xmlns:a16="http://schemas.microsoft.com/office/drawing/2014/main" id="{B0D0EC81-1320-13C6-4107-38977A87D1C4}"/>
                </a:ext>
              </a:extLst>
            </p:cNvPr>
            <p:cNvSpPr/>
            <p:nvPr/>
          </p:nvSpPr>
          <p:spPr>
            <a:xfrm>
              <a:off x="-1513450" y="2450600"/>
              <a:ext cx="225050" cy="221325"/>
            </a:xfrm>
            <a:custGeom>
              <a:avLst/>
              <a:gdLst/>
              <a:ahLst/>
              <a:cxnLst/>
              <a:rect l="l" t="t" r="r" b="b"/>
              <a:pathLst>
                <a:path w="9002" h="8853" extrusionOk="0">
                  <a:moveTo>
                    <a:pt x="7330" y="1"/>
                  </a:moveTo>
                  <a:cubicBezTo>
                    <a:pt x="6940" y="1"/>
                    <a:pt x="6549" y="150"/>
                    <a:pt x="6250" y="449"/>
                  </a:cubicBezTo>
                  <a:lnTo>
                    <a:pt x="0" y="6699"/>
                  </a:lnTo>
                  <a:lnTo>
                    <a:pt x="2153" y="8853"/>
                  </a:lnTo>
                  <a:lnTo>
                    <a:pt x="8403" y="2612"/>
                  </a:lnTo>
                  <a:cubicBezTo>
                    <a:pt x="9001" y="2014"/>
                    <a:pt x="9001" y="1047"/>
                    <a:pt x="8403" y="449"/>
                  </a:cubicBezTo>
                  <a:cubicBezTo>
                    <a:pt x="8109" y="150"/>
                    <a:pt x="7720" y="1"/>
                    <a:pt x="7330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8;p31">
              <a:extLst>
                <a:ext uri="{FF2B5EF4-FFF2-40B4-BE49-F238E27FC236}">
                  <a16:creationId xmlns:a16="http://schemas.microsoft.com/office/drawing/2014/main" id="{FCECA1EA-C076-5B99-3E48-B2766928C5AD}"/>
                </a:ext>
              </a:extLst>
            </p:cNvPr>
            <p:cNvSpPr/>
            <p:nvPr/>
          </p:nvSpPr>
          <p:spPr>
            <a:xfrm>
              <a:off x="-1459125" y="2488975"/>
              <a:ext cx="240750" cy="237025"/>
            </a:xfrm>
            <a:custGeom>
              <a:avLst/>
              <a:gdLst/>
              <a:ahLst/>
              <a:cxnLst/>
              <a:rect l="l" t="t" r="r" b="b"/>
              <a:pathLst>
                <a:path w="9630" h="9481" extrusionOk="0">
                  <a:moveTo>
                    <a:pt x="7955" y="1"/>
                  </a:moveTo>
                  <a:cubicBezTo>
                    <a:pt x="7566" y="1"/>
                    <a:pt x="7177" y="150"/>
                    <a:pt x="6878" y="450"/>
                  </a:cubicBezTo>
                  <a:lnTo>
                    <a:pt x="0" y="7328"/>
                  </a:lnTo>
                  <a:lnTo>
                    <a:pt x="2153" y="9481"/>
                  </a:lnTo>
                  <a:lnTo>
                    <a:pt x="9031" y="2603"/>
                  </a:lnTo>
                  <a:cubicBezTo>
                    <a:pt x="9629" y="2005"/>
                    <a:pt x="9629" y="1048"/>
                    <a:pt x="9031" y="450"/>
                  </a:cubicBezTo>
                  <a:cubicBezTo>
                    <a:pt x="8732" y="150"/>
                    <a:pt x="8343" y="1"/>
                    <a:pt x="7955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79;p31">
              <a:extLst>
                <a:ext uri="{FF2B5EF4-FFF2-40B4-BE49-F238E27FC236}">
                  <a16:creationId xmlns:a16="http://schemas.microsoft.com/office/drawing/2014/main" id="{D9778328-BDDF-0A82-F1A8-1EEF82B6CA46}"/>
                </a:ext>
              </a:extLst>
            </p:cNvPr>
            <p:cNvSpPr/>
            <p:nvPr/>
          </p:nvSpPr>
          <p:spPr>
            <a:xfrm>
              <a:off x="-1397575" y="2558775"/>
              <a:ext cx="225050" cy="221300"/>
            </a:xfrm>
            <a:custGeom>
              <a:avLst/>
              <a:gdLst/>
              <a:ahLst/>
              <a:cxnLst/>
              <a:rect l="l" t="t" r="r" b="b"/>
              <a:pathLst>
                <a:path w="9002" h="8852" extrusionOk="0">
                  <a:moveTo>
                    <a:pt x="7327" y="0"/>
                  </a:moveTo>
                  <a:cubicBezTo>
                    <a:pt x="6938" y="0"/>
                    <a:pt x="6549" y="150"/>
                    <a:pt x="6250" y="449"/>
                  </a:cubicBezTo>
                  <a:lnTo>
                    <a:pt x="0" y="6689"/>
                  </a:lnTo>
                  <a:lnTo>
                    <a:pt x="2153" y="8852"/>
                  </a:lnTo>
                  <a:lnTo>
                    <a:pt x="8403" y="2602"/>
                  </a:lnTo>
                  <a:cubicBezTo>
                    <a:pt x="9001" y="2004"/>
                    <a:pt x="9001" y="1047"/>
                    <a:pt x="8403" y="449"/>
                  </a:cubicBezTo>
                  <a:cubicBezTo>
                    <a:pt x="8104" y="150"/>
                    <a:pt x="7716" y="0"/>
                    <a:pt x="7327" y="0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80;p31">
              <a:extLst>
                <a:ext uri="{FF2B5EF4-FFF2-40B4-BE49-F238E27FC236}">
                  <a16:creationId xmlns:a16="http://schemas.microsoft.com/office/drawing/2014/main" id="{4567DE93-11AC-902D-7E17-6202E03E99A0}"/>
                </a:ext>
              </a:extLst>
            </p:cNvPr>
            <p:cNvSpPr/>
            <p:nvPr/>
          </p:nvSpPr>
          <p:spPr>
            <a:xfrm>
              <a:off x="-1343500" y="2650125"/>
              <a:ext cx="178950" cy="176050"/>
            </a:xfrm>
            <a:custGeom>
              <a:avLst/>
              <a:gdLst/>
              <a:ahLst/>
              <a:cxnLst/>
              <a:rect l="l" t="t" r="r" b="b"/>
              <a:pathLst>
                <a:path w="7158" h="7042" extrusionOk="0">
                  <a:moveTo>
                    <a:pt x="5734" y="1"/>
                  </a:moveTo>
                  <a:cubicBezTo>
                    <a:pt x="5405" y="1"/>
                    <a:pt x="5073" y="125"/>
                    <a:pt x="4815" y="373"/>
                  </a:cubicBezTo>
                  <a:lnTo>
                    <a:pt x="0" y="5208"/>
                  </a:lnTo>
                  <a:lnTo>
                    <a:pt x="1824" y="7042"/>
                  </a:lnTo>
                  <a:lnTo>
                    <a:pt x="6649" y="2217"/>
                  </a:lnTo>
                  <a:cubicBezTo>
                    <a:pt x="7157" y="1709"/>
                    <a:pt x="7157" y="891"/>
                    <a:pt x="6649" y="383"/>
                  </a:cubicBezTo>
                  <a:cubicBezTo>
                    <a:pt x="6399" y="128"/>
                    <a:pt x="6068" y="1"/>
                    <a:pt x="5734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81;p31">
              <a:extLst>
                <a:ext uri="{FF2B5EF4-FFF2-40B4-BE49-F238E27FC236}">
                  <a16:creationId xmlns:a16="http://schemas.microsoft.com/office/drawing/2014/main" id="{D0B836C3-A46D-226A-120F-E0AFA5720E8F}"/>
                </a:ext>
              </a:extLst>
            </p:cNvPr>
            <p:cNvSpPr/>
            <p:nvPr/>
          </p:nvSpPr>
          <p:spPr>
            <a:xfrm>
              <a:off x="-1532400" y="2283650"/>
              <a:ext cx="376075" cy="614050"/>
            </a:xfrm>
            <a:custGeom>
              <a:avLst/>
              <a:gdLst/>
              <a:ahLst/>
              <a:cxnLst/>
              <a:rect l="l" t="t" r="r" b="b"/>
              <a:pathLst>
                <a:path w="15043" h="24562" extrusionOk="0">
                  <a:moveTo>
                    <a:pt x="2393" y="0"/>
                  </a:moveTo>
                  <a:cubicBezTo>
                    <a:pt x="1077" y="0"/>
                    <a:pt x="0" y="1077"/>
                    <a:pt x="0" y="2393"/>
                  </a:cubicBezTo>
                  <a:lnTo>
                    <a:pt x="0" y="22169"/>
                  </a:lnTo>
                  <a:cubicBezTo>
                    <a:pt x="0" y="23495"/>
                    <a:pt x="1077" y="24562"/>
                    <a:pt x="2393" y="24562"/>
                  </a:cubicBezTo>
                  <a:lnTo>
                    <a:pt x="12650" y="24562"/>
                  </a:lnTo>
                  <a:cubicBezTo>
                    <a:pt x="13966" y="24562"/>
                    <a:pt x="15042" y="23495"/>
                    <a:pt x="15042" y="22169"/>
                  </a:cubicBezTo>
                  <a:lnTo>
                    <a:pt x="15042" y="2383"/>
                  </a:lnTo>
                  <a:cubicBezTo>
                    <a:pt x="15032" y="1067"/>
                    <a:pt x="13956" y="0"/>
                    <a:pt x="12650" y="0"/>
                  </a:cubicBezTo>
                  <a:close/>
                </a:path>
              </a:pathLst>
            </a:custGeom>
            <a:solidFill>
              <a:srgbClr val="1B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82;p31">
              <a:extLst>
                <a:ext uri="{FF2B5EF4-FFF2-40B4-BE49-F238E27FC236}">
                  <a16:creationId xmlns:a16="http://schemas.microsoft.com/office/drawing/2014/main" id="{1B318A47-369C-D84B-7215-76F3C4CB8DC6}"/>
                </a:ext>
              </a:extLst>
            </p:cNvPr>
            <p:cNvSpPr/>
            <p:nvPr/>
          </p:nvSpPr>
          <p:spPr>
            <a:xfrm>
              <a:off x="-1511725" y="2340450"/>
              <a:ext cx="334475" cy="482000"/>
            </a:xfrm>
            <a:custGeom>
              <a:avLst/>
              <a:gdLst/>
              <a:ahLst/>
              <a:cxnLst/>
              <a:rect l="l" t="t" r="r" b="b"/>
              <a:pathLst>
                <a:path w="13379" h="19280" extrusionOk="0">
                  <a:moveTo>
                    <a:pt x="1" y="1"/>
                  </a:moveTo>
                  <a:lnTo>
                    <a:pt x="1" y="19279"/>
                  </a:lnTo>
                  <a:lnTo>
                    <a:pt x="13378" y="19279"/>
                  </a:lnTo>
                  <a:lnTo>
                    <a:pt x="13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83;p31">
              <a:extLst>
                <a:ext uri="{FF2B5EF4-FFF2-40B4-BE49-F238E27FC236}">
                  <a16:creationId xmlns:a16="http://schemas.microsoft.com/office/drawing/2014/main" id="{936C1BE3-FFCD-4BD6-657B-1EB4BF5549A3}"/>
                </a:ext>
              </a:extLst>
            </p:cNvPr>
            <p:cNvSpPr/>
            <p:nvPr/>
          </p:nvSpPr>
          <p:spPr>
            <a:xfrm>
              <a:off x="-1511725" y="2340450"/>
              <a:ext cx="334475" cy="481750"/>
            </a:xfrm>
            <a:custGeom>
              <a:avLst/>
              <a:gdLst/>
              <a:ahLst/>
              <a:cxnLst/>
              <a:rect l="l" t="t" r="r" b="b"/>
              <a:pathLst>
                <a:path w="13379" h="19270" extrusionOk="0">
                  <a:moveTo>
                    <a:pt x="1" y="1"/>
                  </a:moveTo>
                  <a:lnTo>
                    <a:pt x="1" y="19269"/>
                  </a:lnTo>
                  <a:lnTo>
                    <a:pt x="13378" y="19269"/>
                  </a:lnTo>
                  <a:lnTo>
                    <a:pt x="13378" y="1"/>
                  </a:lnTo>
                  <a:close/>
                </a:path>
              </a:pathLst>
            </a:custGeom>
            <a:solidFill>
              <a:srgbClr val="EEE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84;p31">
              <a:extLst>
                <a:ext uri="{FF2B5EF4-FFF2-40B4-BE49-F238E27FC236}">
                  <a16:creationId xmlns:a16="http://schemas.microsoft.com/office/drawing/2014/main" id="{90A0730F-CEEF-632E-AC4F-7DA4B028B64F}"/>
                </a:ext>
              </a:extLst>
            </p:cNvPr>
            <p:cNvSpPr/>
            <p:nvPr/>
          </p:nvSpPr>
          <p:spPr>
            <a:xfrm>
              <a:off x="-1370175" y="2714275"/>
              <a:ext cx="63575" cy="45125"/>
            </a:xfrm>
            <a:custGeom>
              <a:avLst/>
              <a:gdLst/>
              <a:ahLst/>
              <a:cxnLst/>
              <a:rect l="l" t="t" r="r" b="b"/>
              <a:pathLst>
                <a:path w="2543" h="1805" extrusionOk="0">
                  <a:moveTo>
                    <a:pt x="230" y="0"/>
                  </a:moveTo>
                  <a:lnTo>
                    <a:pt x="1" y="1535"/>
                  </a:lnTo>
                  <a:lnTo>
                    <a:pt x="2323" y="1804"/>
                  </a:lnTo>
                  <a:lnTo>
                    <a:pt x="2543" y="28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D1D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85;p31">
              <a:extLst>
                <a:ext uri="{FF2B5EF4-FFF2-40B4-BE49-F238E27FC236}">
                  <a16:creationId xmlns:a16="http://schemas.microsoft.com/office/drawing/2014/main" id="{19EA4B0D-913A-EA74-07AD-EC969D1E7187}"/>
                </a:ext>
              </a:extLst>
            </p:cNvPr>
            <p:cNvSpPr/>
            <p:nvPr/>
          </p:nvSpPr>
          <p:spPr>
            <a:xfrm>
              <a:off x="-1469100" y="2654950"/>
              <a:ext cx="61575" cy="46875"/>
            </a:xfrm>
            <a:custGeom>
              <a:avLst/>
              <a:gdLst/>
              <a:ahLst/>
              <a:cxnLst/>
              <a:rect l="l" t="t" r="r" b="b"/>
              <a:pathLst>
                <a:path w="2463" h="1875" extrusionOk="0">
                  <a:moveTo>
                    <a:pt x="1954" y="1"/>
                  </a:moveTo>
                  <a:lnTo>
                    <a:pt x="1516" y="31"/>
                  </a:lnTo>
                  <a:lnTo>
                    <a:pt x="200" y="399"/>
                  </a:lnTo>
                  <a:lnTo>
                    <a:pt x="0" y="1645"/>
                  </a:lnTo>
                  <a:lnTo>
                    <a:pt x="2124" y="1875"/>
                  </a:lnTo>
                  <a:lnTo>
                    <a:pt x="2462" y="38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D1D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86;p31">
              <a:extLst>
                <a:ext uri="{FF2B5EF4-FFF2-40B4-BE49-F238E27FC236}">
                  <a16:creationId xmlns:a16="http://schemas.microsoft.com/office/drawing/2014/main" id="{5552CCE3-ADB2-EFBD-BFFC-4B649D1C4826}"/>
                </a:ext>
              </a:extLst>
            </p:cNvPr>
            <p:cNvSpPr/>
            <p:nvPr/>
          </p:nvSpPr>
          <p:spPr>
            <a:xfrm>
              <a:off x="-1480325" y="2738925"/>
              <a:ext cx="72800" cy="19975"/>
            </a:xfrm>
            <a:custGeom>
              <a:avLst/>
              <a:gdLst/>
              <a:ahLst/>
              <a:cxnLst/>
              <a:rect l="l" t="t" r="r" b="b"/>
              <a:pathLst>
                <a:path w="2912" h="799" extrusionOk="0">
                  <a:moveTo>
                    <a:pt x="110" y="1"/>
                  </a:moveTo>
                  <a:lnTo>
                    <a:pt x="1" y="420"/>
                  </a:lnTo>
                  <a:lnTo>
                    <a:pt x="2911" y="798"/>
                  </a:lnTo>
                  <a:lnTo>
                    <a:pt x="2911" y="310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D1D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7;p31">
              <a:extLst>
                <a:ext uri="{FF2B5EF4-FFF2-40B4-BE49-F238E27FC236}">
                  <a16:creationId xmlns:a16="http://schemas.microsoft.com/office/drawing/2014/main" id="{48129931-57E0-6814-9B5F-5572075D3768}"/>
                </a:ext>
              </a:extLst>
            </p:cNvPr>
            <p:cNvSpPr/>
            <p:nvPr/>
          </p:nvSpPr>
          <p:spPr>
            <a:xfrm>
              <a:off x="-1371925" y="2613600"/>
              <a:ext cx="21725" cy="139325"/>
            </a:xfrm>
            <a:custGeom>
              <a:avLst/>
              <a:gdLst/>
              <a:ahLst/>
              <a:cxnLst/>
              <a:rect l="l" t="t" r="r" b="b"/>
              <a:pathLst>
                <a:path w="869" h="5573" extrusionOk="0">
                  <a:moveTo>
                    <a:pt x="250" y="0"/>
                  </a:moveTo>
                  <a:lnTo>
                    <a:pt x="160" y="130"/>
                  </a:lnTo>
                  <a:lnTo>
                    <a:pt x="709" y="578"/>
                  </a:lnTo>
                  <a:lnTo>
                    <a:pt x="1" y="5542"/>
                  </a:lnTo>
                  <a:lnTo>
                    <a:pt x="150" y="5572"/>
                  </a:lnTo>
                  <a:lnTo>
                    <a:pt x="868" y="548"/>
                  </a:lnTo>
                  <a:lnTo>
                    <a:pt x="848" y="48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88;p31">
              <a:extLst>
                <a:ext uri="{FF2B5EF4-FFF2-40B4-BE49-F238E27FC236}">
                  <a16:creationId xmlns:a16="http://schemas.microsoft.com/office/drawing/2014/main" id="{E56D42F1-5AB1-380C-80E4-7B98B6BB2B34}"/>
                </a:ext>
              </a:extLst>
            </p:cNvPr>
            <p:cNvSpPr/>
            <p:nvPr/>
          </p:nvSpPr>
          <p:spPr>
            <a:xfrm>
              <a:off x="-1314100" y="2637025"/>
              <a:ext cx="21700" cy="122625"/>
            </a:xfrm>
            <a:custGeom>
              <a:avLst/>
              <a:gdLst/>
              <a:ahLst/>
              <a:cxnLst/>
              <a:rect l="l" t="t" r="r" b="b"/>
              <a:pathLst>
                <a:path w="868" h="4905" extrusionOk="0">
                  <a:moveTo>
                    <a:pt x="718" y="0"/>
                  </a:moveTo>
                  <a:lnTo>
                    <a:pt x="1" y="4884"/>
                  </a:lnTo>
                  <a:lnTo>
                    <a:pt x="150" y="4904"/>
                  </a:lnTo>
                  <a:lnTo>
                    <a:pt x="868" y="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9;p31">
              <a:extLst>
                <a:ext uri="{FF2B5EF4-FFF2-40B4-BE49-F238E27FC236}">
                  <a16:creationId xmlns:a16="http://schemas.microsoft.com/office/drawing/2014/main" id="{24EFDE26-017E-2FA6-6C07-466130DCB9D6}"/>
                </a:ext>
              </a:extLst>
            </p:cNvPr>
            <p:cNvSpPr/>
            <p:nvPr/>
          </p:nvSpPr>
          <p:spPr>
            <a:xfrm>
              <a:off x="-1321575" y="2437650"/>
              <a:ext cx="102200" cy="169225"/>
            </a:xfrm>
            <a:custGeom>
              <a:avLst/>
              <a:gdLst/>
              <a:ahLst/>
              <a:cxnLst/>
              <a:rect l="l" t="t" r="r" b="b"/>
              <a:pathLst>
                <a:path w="4088" h="6769" extrusionOk="0">
                  <a:moveTo>
                    <a:pt x="3928" y="1"/>
                  </a:moveTo>
                  <a:lnTo>
                    <a:pt x="3818" y="2443"/>
                  </a:lnTo>
                  <a:lnTo>
                    <a:pt x="2692" y="4377"/>
                  </a:lnTo>
                  <a:lnTo>
                    <a:pt x="1974" y="4825"/>
                  </a:lnTo>
                  <a:lnTo>
                    <a:pt x="1934" y="4845"/>
                  </a:lnTo>
                  <a:lnTo>
                    <a:pt x="1316" y="6121"/>
                  </a:lnTo>
                  <a:lnTo>
                    <a:pt x="0" y="6619"/>
                  </a:lnTo>
                  <a:lnTo>
                    <a:pt x="70" y="6769"/>
                  </a:lnTo>
                  <a:lnTo>
                    <a:pt x="1396" y="6251"/>
                  </a:lnTo>
                  <a:lnTo>
                    <a:pt x="1436" y="6221"/>
                  </a:lnTo>
                  <a:lnTo>
                    <a:pt x="2074" y="4935"/>
                  </a:lnTo>
                  <a:lnTo>
                    <a:pt x="2782" y="4486"/>
                  </a:lnTo>
                  <a:lnTo>
                    <a:pt x="2811" y="4456"/>
                  </a:lnTo>
                  <a:lnTo>
                    <a:pt x="3958" y="2503"/>
                  </a:lnTo>
                  <a:lnTo>
                    <a:pt x="3968" y="2463"/>
                  </a:lnTo>
                  <a:lnTo>
                    <a:pt x="4087" y="10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90;p31">
              <a:extLst>
                <a:ext uri="{FF2B5EF4-FFF2-40B4-BE49-F238E27FC236}">
                  <a16:creationId xmlns:a16="http://schemas.microsoft.com/office/drawing/2014/main" id="{FEC6B327-E838-9C00-2DEA-89E4F36E08EC}"/>
                </a:ext>
              </a:extLst>
            </p:cNvPr>
            <p:cNvSpPr/>
            <p:nvPr/>
          </p:nvSpPr>
          <p:spPr>
            <a:xfrm>
              <a:off x="-1386875" y="2420700"/>
              <a:ext cx="90000" cy="206125"/>
            </a:xfrm>
            <a:custGeom>
              <a:avLst/>
              <a:gdLst/>
              <a:ahLst/>
              <a:cxnLst/>
              <a:rect l="l" t="t" r="r" b="b"/>
              <a:pathLst>
                <a:path w="3600" h="8245" extrusionOk="0">
                  <a:moveTo>
                    <a:pt x="888" y="1"/>
                  </a:moveTo>
                  <a:lnTo>
                    <a:pt x="61" y="90"/>
                  </a:lnTo>
                  <a:lnTo>
                    <a:pt x="1" y="200"/>
                  </a:lnTo>
                  <a:lnTo>
                    <a:pt x="1207" y="2084"/>
                  </a:lnTo>
                  <a:lnTo>
                    <a:pt x="958" y="2782"/>
                  </a:lnTo>
                  <a:lnTo>
                    <a:pt x="958" y="2822"/>
                  </a:lnTo>
                  <a:lnTo>
                    <a:pt x="1077" y="4157"/>
                  </a:lnTo>
                  <a:lnTo>
                    <a:pt x="958" y="5274"/>
                  </a:lnTo>
                  <a:lnTo>
                    <a:pt x="968" y="5324"/>
                  </a:lnTo>
                  <a:lnTo>
                    <a:pt x="2164" y="7018"/>
                  </a:lnTo>
                  <a:lnTo>
                    <a:pt x="2184" y="7028"/>
                  </a:lnTo>
                  <a:lnTo>
                    <a:pt x="3500" y="8244"/>
                  </a:lnTo>
                  <a:lnTo>
                    <a:pt x="3599" y="8125"/>
                  </a:lnTo>
                  <a:lnTo>
                    <a:pt x="2293" y="6919"/>
                  </a:lnTo>
                  <a:lnTo>
                    <a:pt x="1107" y="5264"/>
                  </a:lnTo>
                  <a:lnTo>
                    <a:pt x="1237" y="4167"/>
                  </a:lnTo>
                  <a:lnTo>
                    <a:pt x="1237" y="4157"/>
                  </a:lnTo>
                  <a:lnTo>
                    <a:pt x="1107" y="2822"/>
                  </a:lnTo>
                  <a:lnTo>
                    <a:pt x="1356" y="2094"/>
                  </a:lnTo>
                  <a:lnTo>
                    <a:pt x="1347" y="2034"/>
                  </a:lnTo>
                  <a:lnTo>
                    <a:pt x="200" y="230"/>
                  </a:lnTo>
                  <a:lnTo>
                    <a:pt x="848" y="150"/>
                  </a:lnTo>
                  <a:lnTo>
                    <a:pt x="1805" y="2144"/>
                  </a:lnTo>
                  <a:lnTo>
                    <a:pt x="1616" y="3619"/>
                  </a:lnTo>
                  <a:lnTo>
                    <a:pt x="1765" y="3629"/>
                  </a:lnTo>
                  <a:lnTo>
                    <a:pt x="1955" y="2134"/>
                  </a:lnTo>
                  <a:lnTo>
                    <a:pt x="1955" y="2094"/>
                  </a:lnTo>
                  <a:lnTo>
                    <a:pt x="958" y="4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91;p31">
              <a:extLst>
                <a:ext uri="{FF2B5EF4-FFF2-40B4-BE49-F238E27FC236}">
                  <a16:creationId xmlns:a16="http://schemas.microsoft.com/office/drawing/2014/main" id="{B1B91491-8725-94F3-B41E-C82338C5626A}"/>
                </a:ext>
              </a:extLst>
            </p:cNvPr>
            <p:cNvSpPr/>
            <p:nvPr/>
          </p:nvSpPr>
          <p:spPr>
            <a:xfrm>
              <a:off x="-1512225" y="2716000"/>
              <a:ext cx="106700" cy="20725"/>
            </a:xfrm>
            <a:custGeom>
              <a:avLst/>
              <a:gdLst/>
              <a:ahLst/>
              <a:cxnLst/>
              <a:rect l="l" t="t" r="r" b="b"/>
              <a:pathLst>
                <a:path w="4268" h="829" extrusionOk="0">
                  <a:moveTo>
                    <a:pt x="31" y="1"/>
                  </a:moveTo>
                  <a:lnTo>
                    <a:pt x="1" y="170"/>
                  </a:lnTo>
                  <a:lnTo>
                    <a:pt x="2732" y="539"/>
                  </a:lnTo>
                  <a:lnTo>
                    <a:pt x="3559" y="818"/>
                  </a:lnTo>
                  <a:lnTo>
                    <a:pt x="3579" y="828"/>
                  </a:lnTo>
                  <a:lnTo>
                    <a:pt x="4267" y="828"/>
                  </a:lnTo>
                  <a:lnTo>
                    <a:pt x="4267" y="679"/>
                  </a:lnTo>
                  <a:lnTo>
                    <a:pt x="3589" y="679"/>
                  </a:lnTo>
                  <a:lnTo>
                    <a:pt x="2782" y="390"/>
                  </a:lnTo>
                  <a:lnTo>
                    <a:pt x="2772" y="390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2;p31">
              <a:extLst>
                <a:ext uri="{FF2B5EF4-FFF2-40B4-BE49-F238E27FC236}">
                  <a16:creationId xmlns:a16="http://schemas.microsoft.com/office/drawing/2014/main" id="{6DBBE38E-BD2B-9636-1797-56DB88FE679C}"/>
                </a:ext>
              </a:extLst>
            </p:cNvPr>
            <p:cNvSpPr/>
            <p:nvPr/>
          </p:nvSpPr>
          <p:spPr>
            <a:xfrm>
              <a:off x="-1512225" y="2708025"/>
              <a:ext cx="108675" cy="20225"/>
            </a:xfrm>
            <a:custGeom>
              <a:avLst/>
              <a:gdLst/>
              <a:ahLst/>
              <a:cxnLst/>
              <a:rect l="l" t="t" r="r" b="b"/>
              <a:pathLst>
                <a:path w="4347" h="809" extrusionOk="0">
                  <a:moveTo>
                    <a:pt x="21" y="1"/>
                  </a:moveTo>
                  <a:lnTo>
                    <a:pt x="1" y="150"/>
                  </a:lnTo>
                  <a:lnTo>
                    <a:pt x="3101" y="489"/>
                  </a:lnTo>
                  <a:lnTo>
                    <a:pt x="4317" y="808"/>
                  </a:lnTo>
                  <a:lnTo>
                    <a:pt x="4347" y="659"/>
                  </a:lnTo>
                  <a:lnTo>
                    <a:pt x="3141" y="340"/>
                  </a:lnTo>
                  <a:lnTo>
                    <a:pt x="3131" y="32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3;p31">
              <a:extLst>
                <a:ext uri="{FF2B5EF4-FFF2-40B4-BE49-F238E27FC236}">
                  <a16:creationId xmlns:a16="http://schemas.microsoft.com/office/drawing/2014/main" id="{76E2D587-9F0E-5120-E1BA-0878052017A9}"/>
                </a:ext>
              </a:extLst>
            </p:cNvPr>
            <p:cNvSpPr/>
            <p:nvPr/>
          </p:nvSpPr>
          <p:spPr>
            <a:xfrm>
              <a:off x="-1405550" y="2526625"/>
              <a:ext cx="27425" cy="108175"/>
            </a:xfrm>
            <a:custGeom>
              <a:avLst/>
              <a:gdLst/>
              <a:ahLst/>
              <a:cxnLst/>
              <a:rect l="l" t="t" r="r" b="b"/>
              <a:pathLst>
                <a:path w="1097" h="4327" extrusionOk="0">
                  <a:moveTo>
                    <a:pt x="748" y="0"/>
                  </a:moveTo>
                  <a:lnTo>
                    <a:pt x="0" y="1834"/>
                  </a:lnTo>
                  <a:lnTo>
                    <a:pt x="0" y="1894"/>
                  </a:lnTo>
                  <a:cubicBezTo>
                    <a:pt x="0" y="1894"/>
                    <a:pt x="10" y="1934"/>
                    <a:pt x="30" y="1984"/>
                  </a:cubicBezTo>
                  <a:cubicBezTo>
                    <a:pt x="120" y="2193"/>
                    <a:pt x="359" y="2711"/>
                    <a:pt x="558" y="3210"/>
                  </a:cubicBezTo>
                  <a:cubicBezTo>
                    <a:pt x="658" y="3459"/>
                    <a:pt x="758" y="3688"/>
                    <a:pt x="828" y="3878"/>
                  </a:cubicBezTo>
                  <a:cubicBezTo>
                    <a:pt x="867" y="3977"/>
                    <a:pt x="897" y="4057"/>
                    <a:pt x="917" y="4117"/>
                  </a:cubicBezTo>
                  <a:cubicBezTo>
                    <a:pt x="937" y="4157"/>
                    <a:pt x="937" y="4177"/>
                    <a:pt x="947" y="4207"/>
                  </a:cubicBezTo>
                  <a:cubicBezTo>
                    <a:pt x="947" y="4227"/>
                    <a:pt x="957" y="4237"/>
                    <a:pt x="957" y="4237"/>
                  </a:cubicBezTo>
                  <a:lnTo>
                    <a:pt x="987" y="4237"/>
                  </a:lnTo>
                  <a:lnTo>
                    <a:pt x="1077" y="4326"/>
                  </a:lnTo>
                  <a:cubicBezTo>
                    <a:pt x="1097" y="4316"/>
                    <a:pt x="1097" y="4306"/>
                    <a:pt x="1097" y="4286"/>
                  </a:cubicBezTo>
                  <a:lnTo>
                    <a:pt x="1097" y="4266"/>
                  </a:lnTo>
                  <a:cubicBezTo>
                    <a:pt x="1097" y="4237"/>
                    <a:pt x="1097" y="4217"/>
                    <a:pt x="1077" y="4177"/>
                  </a:cubicBezTo>
                  <a:cubicBezTo>
                    <a:pt x="1057" y="4067"/>
                    <a:pt x="987" y="3868"/>
                    <a:pt x="877" y="3619"/>
                  </a:cubicBezTo>
                  <a:cubicBezTo>
                    <a:pt x="632" y="2973"/>
                    <a:pt x="212" y="2029"/>
                    <a:pt x="140" y="1868"/>
                  </a:cubicBezTo>
                  <a:lnTo>
                    <a:pt x="140" y="1868"/>
                  </a:lnTo>
                  <a:lnTo>
                    <a:pt x="877" y="7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94;p31">
              <a:extLst>
                <a:ext uri="{FF2B5EF4-FFF2-40B4-BE49-F238E27FC236}">
                  <a16:creationId xmlns:a16="http://schemas.microsoft.com/office/drawing/2014/main" id="{2F3DC6E0-BF9C-6DA7-DCD8-917C26D894D0}"/>
                </a:ext>
              </a:extLst>
            </p:cNvPr>
            <p:cNvSpPr/>
            <p:nvPr/>
          </p:nvSpPr>
          <p:spPr>
            <a:xfrm>
              <a:off x="-1503250" y="2363148"/>
              <a:ext cx="233545" cy="441850"/>
            </a:xfrm>
            <a:custGeom>
              <a:avLst/>
              <a:gdLst/>
              <a:ahLst/>
              <a:cxnLst/>
              <a:rect l="l" t="t" r="r" b="b"/>
              <a:pathLst>
                <a:path w="9819" h="17674" extrusionOk="0">
                  <a:moveTo>
                    <a:pt x="289" y="0"/>
                  </a:moveTo>
                  <a:lnTo>
                    <a:pt x="120" y="80"/>
                  </a:lnTo>
                  <a:lnTo>
                    <a:pt x="0" y="339"/>
                  </a:lnTo>
                  <a:lnTo>
                    <a:pt x="110" y="698"/>
                  </a:lnTo>
                  <a:lnTo>
                    <a:pt x="349" y="309"/>
                  </a:lnTo>
                  <a:lnTo>
                    <a:pt x="1436" y="498"/>
                  </a:lnTo>
                  <a:lnTo>
                    <a:pt x="1226" y="1077"/>
                  </a:lnTo>
                  <a:lnTo>
                    <a:pt x="1226" y="1126"/>
                  </a:lnTo>
                  <a:lnTo>
                    <a:pt x="1226" y="2622"/>
                  </a:lnTo>
                  <a:lnTo>
                    <a:pt x="1396" y="2771"/>
                  </a:lnTo>
                  <a:lnTo>
                    <a:pt x="2712" y="2622"/>
                  </a:lnTo>
                  <a:lnTo>
                    <a:pt x="4376" y="2442"/>
                  </a:lnTo>
                  <a:lnTo>
                    <a:pt x="5054" y="3479"/>
                  </a:lnTo>
                  <a:lnTo>
                    <a:pt x="5642" y="5034"/>
                  </a:lnTo>
                  <a:lnTo>
                    <a:pt x="5054" y="6529"/>
                  </a:lnTo>
                  <a:lnTo>
                    <a:pt x="5054" y="6639"/>
                  </a:lnTo>
                  <a:lnTo>
                    <a:pt x="5672" y="8353"/>
                  </a:lnTo>
                  <a:lnTo>
                    <a:pt x="5682" y="8383"/>
                  </a:lnTo>
                  <a:lnTo>
                    <a:pt x="6579" y="9579"/>
                  </a:lnTo>
                  <a:lnTo>
                    <a:pt x="6589" y="9609"/>
                  </a:lnTo>
                  <a:lnTo>
                    <a:pt x="8124" y="11075"/>
                  </a:lnTo>
                  <a:lnTo>
                    <a:pt x="8164" y="11105"/>
                  </a:lnTo>
                  <a:lnTo>
                    <a:pt x="9380" y="11703"/>
                  </a:lnTo>
                  <a:lnTo>
                    <a:pt x="9510" y="12490"/>
                  </a:lnTo>
                  <a:lnTo>
                    <a:pt x="9221" y="15560"/>
                  </a:lnTo>
                  <a:lnTo>
                    <a:pt x="9221" y="15630"/>
                  </a:lnTo>
                  <a:lnTo>
                    <a:pt x="9370" y="16049"/>
                  </a:lnTo>
                  <a:lnTo>
                    <a:pt x="9221" y="17644"/>
                  </a:lnTo>
                  <a:lnTo>
                    <a:pt x="9520" y="17674"/>
                  </a:lnTo>
                  <a:lnTo>
                    <a:pt x="9679" y="16049"/>
                  </a:lnTo>
                  <a:lnTo>
                    <a:pt x="9669" y="15989"/>
                  </a:lnTo>
                  <a:lnTo>
                    <a:pt x="9520" y="15550"/>
                  </a:lnTo>
                  <a:lnTo>
                    <a:pt x="9819" y="12500"/>
                  </a:lnTo>
                  <a:lnTo>
                    <a:pt x="9819" y="12460"/>
                  </a:lnTo>
                  <a:lnTo>
                    <a:pt x="9669" y="11573"/>
                  </a:lnTo>
                  <a:lnTo>
                    <a:pt x="9580" y="11463"/>
                  </a:lnTo>
                  <a:lnTo>
                    <a:pt x="8314" y="10845"/>
                  </a:lnTo>
                  <a:lnTo>
                    <a:pt x="6818" y="9400"/>
                  </a:lnTo>
                  <a:lnTo>
                    <a:pt x="5941" y="8224"/>
                  </a:lnTo>
                  <a:lnTo>
                    <a:pt x="5353" y="6589"/>
                  </a:lnTo>
                  <a:lnTo>
                    <a:pt x="5951" y="5094"/>
                  </a:lnTo>
                  <a:lnTo>
                    <a:pt x="5951" y="4984"/>
                  </a:lnTo>
                  <a:lnTo>
                    <a:pt x="5343" y="3349"/>
                  </a:lnTo>
                  <a:lnTo>
                    <a:pt x="5323" y="3329"/>
                  </a:lnTo>
                  <a:lnTo>
                    <a:pt x="4586" y="2203"/>
                  </a:lnTo>
                  <a:lnTo>
                    <a:pt x="4436" y="2133"/>
                  </a:lnTo>
                  <a:lnTo>
                    <a:pt x="2692" y="2323"/>
                  </a:lnTo>
                  <a:lnTo>
                    <a:pt x="1535" y="2442"/>
                  </a:lnTo>
                  <a:lnTo>
                    <a:pt x="1535" y="1146"/>
                  </a:lnTo>
                  <a:lnTo>
                    <a:pt x="1785" y="429"/>
                  </a:lnTo>
                  <a:lnTo>
                    <a:pt x="1655" y="22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95;p31">
              <a:extLst>
                <a:ext uri="{FF2B5EF4-FFF2-40B4-BE49-F238E27FC236}">
                  <a16:creationId xmlns:a16="http://schemas.microsoft.com/office/drawing/2014/main" id="{6E15B9E8-45FB-D0E2-6A57-CB2BAE620656}"/>
                </a:ext>
              </a:extLst>
            </p:cNvPr>
            <p:cNvSpPr/>
            <p:nvPr/>
          </p:nvSpPr>
          <p:spPr>
            <a:xfrm>
              <a:off x="-1407800" y="2340450"/>
              <a:ext cx="31425" cy="80275"/>
            </a:xfrm>
            <a:custGeom>
              <a:avLst/>
              <a:gdLst/>
              <a:ahLst/>
              <a:cxnLst/>
              <a:rect l="l" t="t" r="r" b="b"/>
              <a:pathLst>
                <a:path w="1257" h="3211" extrusionOk="0">
                  <a:moveTo>
                    <a:pt x="947" y="1"/>
                  </a:moveTo>
                  <a:lnTo>
                    <a:pt x="947" y="1217"/>
                  </a:lnTo>
                  <a:lnTo>
                    <a:pt x="280" y="1446"/>
                  </a:lnTo>
                  <a:lnTo>
                    <a:pt x="160" y="1586"/>
                  </a:lnTo>
                  <a:lnTo>
                    <a:pt x="1" y="3181"/>
                  </a:lnTo>
                  <a:lnTo>
                    <a:pt x="310" y="3211"/>
                  </a:lnTo>
                  <a:lnTo>
                    <a:pt x="459" y="1705"/>
                  </a:lnTo>
                  <a:lnTo>
                    <a:pt x="1147" y="1486"/>
                  </a:lnTo>
                  <a:lnTo>
                    <a:pt x="1256" y="1337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96;p31">
              <a:extLst>
                <a:ext uri="{FF2B5EF4-FFF2-40B4-BE49-F238E27FC236}">
                  <a16:creationId xmlns:a16="http://schemas.microsoft.com/office/drawing/2014/main" id="{80E4C22E-E34C-2D83-B0F3-A51DD2011936}"/>
                </a:ext>
              </a:extLst>
            </p:cNvPr>
            <p:cNvSpPr/>
            <p:nvPr/>
          </p:nvSpPr>
          <p:spPr>
            <a:xfrm>
              <a:off x="-1511725" y="2770575"/>
              <a:ext cx="319500" cy="51625"/>
            </a:xfrm>
            <a:custGeom>
              <a:avLst/>
              <a:gdLst/>
              <a:ahLst/>
              <a:cxnLst/>
              <a:rect l="l" t="t" r="r" b="b"/>
              <a:pathLst>
                <a:path w="12780" h="2065" extrusionOk="0">
                  <a:moveTo>
                    <a:pt x="1" y="1"/>
                  </a:moveTo>
                  <a:lnTo>
                    <a:pt x="1" y="2064"/>
                  </a:lnTo>
                  <a:lnTo>
                    <a:pt x="12780" y="2064"/>
                  </a:lnTo>
                  <a:lnTo>
                    <a:pt x="11913" y="1795"/>
                  </a:lnTo>
                  <a:lnTo>
                    <a:pt x="10836" y="1795"/>
                  </a:lnTo>
                  <a:lnTo>
                    <a:pt x="9002" y="1297"/>
                  </a:lnTo>
                  <a:lnTo>
                    <a:pt x="7208" y="1297"/>
                  </a:lnTo>
                  <a:lnTo>
                    <a:pt x="6490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97;p31">
              <a:extLst>
                <a:ext uri="{FF2B5EF4-FFF2-40B4-BE49-F238E27FC236}">
                  <a16:creationId xmlns:a16="http://schemas.microsoft.com/office/drawing/2014/main" id="{C467C813-9136-B330-8234-DF20A0A81908}"/>
                </a:ext>
              </a:extLst>
            </p:cNvPr>
            <p:cNvSpPr/>
            <p:nvPr/>
          </p:nvSpPr>
          <p:spPr>
            <a:xfrm>
              <a:off x="-1411300" y="2442625"/>
              <a:ext cx="183200" cy="305050"/>
            </a:xfrm>
            <a:custGeom>
              <a:avLst/>
              <a:gdLst/>
              <a:ahLst/>
              <a:cxnLst/>
              <a:rect l="l" t="t" r="r" b="b"/>
              <a:pathLst>
                <a:path w="7328" h="12202" extrusionOk="0">
                  <a:moveTo>
                    <a:pt x="7028" y="1"/>
                  </a:moveTo>
                  <a:lnTo>
                    <a:pt x="6620" y="2104"/>
                  </a:lnTo>
                  <a:lnTo>
                    <a:pt x="5553" y="3699"/>
                  </a:lnTo>
                  <a:lnTo>
                    <a:pt x="4277" y="5424"/>
                  </a:lnTo>
                  <a:lnTo>
                    <a:pt x="1995" y="6380"/>
                  </a:lnTo>
                  <a:lnTo>
                    <a:pt x="1935" y="6430"/>
                  </a:lnTo>
                  <a:lnTo>
                    <a:pt x="739" y="8085"/>
                  </a:lnTo>
                  <a:lnTo>
                    <a:pt x="719" y="8145"/>
                  </a:lnTo>
                  <a:lnTo>
                    <a:pt x="400" y="10029"/>
                  </a:lnTo>
                  <a:lnTo>
                    <a:pt x="1" y="12132"/>
                  </a:lnTo>
                  <a:lnTo>
                    <a:pt x="300" y="12202"/>
                  </a:lnTo>
                  <a:lnTo>
                    <a:pt x="699" y="10079"/>
                  </a:lnTo>
                  <a:lnTo>
                    <a:pt x="719" y="10079"/>
                  </a:lnTo>
                  <a:lnTo>
                    <a:pt x="1018" y="8235"/>
                  </a:lnTo>
                  <a:lnTo>
                    <a:pt x="2164" y="6640"/>
                  </a:lnTo>
                  <a:lnTo>
                    <a:pt x="4437" y="5693"/>
                  </a:lnTo>
                  <a:lnTo>
                    <a:pt x="4507" y="5643"/>
                  </a:lnTo>
                  <a:lnTo>
                    <a:pt x="5802" y="3888"/>
                  </a:lnTo>
                  <a:lnTo>
                    <a:pt x="5802" y="3878"/>
                  </a:lnTo>
                  <a:lnTo>
                    <a:pt x="6899" y="2244"/>
                  </a:lnTo>
                  <a:lnTo>
                    <a:pt x="6919" y="2194"/>
                  </a:lnTo>
                  <a:lnTo>
                    <a:pt x="7328" y="51"/>
                  </a:lnTo>
                  <a:lnTo>
                    <a:pt x="7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98;p31">
              <a:extLst>
                <a:ext uri="{FF2B5EF4-FFF2-40B4-BE49-F238E27FC236}">
                  <a16:creationId xmlns:a16="http://schemas.microsoft.com/office/drawing/2014/main" id="{8F688D50-C247-ABF9-FF0A-EDB17EE0D3F5}"/>
                </a:ext>
              </a:extLst>
            </p:cNvPr>
            <p:cNvSpPr/>
            <p:nvPr/>
          </p:nvSpPr>
          <p:spPr>
            <a:xfrm>
              <a:off x="-1358950" y="2669900"/>
              <a:ext cx="58575" cy="13250"/>
            </a:xfrm>
            <a:custGeom>
              <a:avLst/>
              <a:gdLst/>
              <a:ahLst/>
              <a:cxnLst/>
              <a:rect l="l" t="t" r="r" b="b"/>
              <a:pathLst>
                <a:path w="2343" h="530" extrusionOk="0">
                  <a:moveTo>
                    <a:pt x="30" y="1"/>
                  </a:moveTo>
                  <a:lnTo>
                    <a:pt x="0" y="170"/>
                  </a:lnTo>
                  <a:lnTo>
                    <a:pt x="2323" y="529"/>
                  </a:lnTo>
                  <a:lnTo>
                    <a:pt x="2343" y="38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9;p31">
              <a:extLst>
                <a:ext uri="{FF2B5EF4-FFF2-40B4-BE49-F238E27FC236}">
                  <a16:creationId xmlns:a16="http://schemas.microsoft.com/office/drawing/2014/main" id="{859DB124-3DAB-DA7C-8DAC-FE72BC58221D}"/>
                </a:ext>
              </a:extLst>
            </p:cNvPr>
            <p:cNvSpPr/>
            <p:nvPr/>
          </p:nvSpPr>
          <p:spPr>
            <a:xfrm>
              <a:off x="-1361450" y="2689100"/>
              <a:ext cx="58100" cy="14475"/>
            </a:xfrm>
            <a:custGeom>
              <a:avLst/>
              <a:gdLst/>
              <a:ahLst/>
              <a:cxnLst/>
              <a:rect l="l" t="t" r="r" b="b"/>
              <a:pathLst>
                <a:path w="2324" h="579" extrusionOk="0">
                  <a:moveTo>
                    <a:pt x="30" y="0"/>
                  </a:moveTo>
                  <a:lnTo>
                    <a:pt x="1" y="150"/>
                  </a:lnTo>
                  <a:lnTo>
                    <a:pt x="2293" y="578"/>
                  </a:lnTo>
                  <a:lnTo>
                    <a:pt x="2323" y="4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0;p31">
              <a:extLst>
                <a:ext uri="{FF2B5EF4-FFF2-40B4-BE49-F238E27FC236}">
                  <a16:creationId xmlns:a16="http://schemas.microsoft.com/office/drawing/2014/main" id="{E041363C-30EF-2ED7-0433-EB5E772738F8}"/>
                </a:ext>
              </a:extLst>
            </p:cNvPr>
            <p:cNvSpPr/>
            <p:nvPr/>
          </p:nvSpPr>
          <p:spPr>
            <a:xfrm>
              <a:off x="-1364700" y="2712275"/>
              <a:ext cx="58600" cy="10975"/>
            </a:xfrm>
            <a:custGeom>
              <a:avLst/>
              <a:gdLst/>
              <a:ahLst/>
              <a:cxnLst/>
              <a:rect l="l" t="t" r="r" b="b"/>
              <a:pathLst>
                <a:path w="2344" h="439" extrusionOk="0">
                  <a:moveTo>
                    <a:pt x="21" y="0"/>
                  </a:moveTo>
                  <a:lnTo>
                    <a:pt x="1" y="150"/>
                  </a:lnTo>
                  <a:lnTo>
                    <a:pt x="2314" y="439"/>
                  </a:lnTo>
                  <a:lnTo>
                    <a:pt x="2343" y="28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1;p31">
              <a:extLst>
                <a:ext uri="{FF2B5EF4-FFF2-40B4-BE49-F238E27FC236}">
                  <a16:creationId xmlns:a16="http://schemas.microsoft.com/office/drawing/2014/main" id="{918BF458-27C4-F3D5-649F-EA8096E810F8}"/>
                </a:ext>
              </a:extLst>
            </p:cNvPr>
            <p:cNvSpPr/>
            <p:nvPr/>
          </p:nvSpPr>
          <p:spPr>
            <a:xfrm>
              <a:off x="-1503250" y="2423200"/>
              <a:ext cx="109175" cy="130850"/>
            </a:xfrm>
            <a:custGeom>
              <a:avLst/>
              <a:gdLst/>
              <a:ahLst/>
              <a:cxnLst/>
              <a:rect l="l" t="t" r="r" b="b"/>
              <a:pathLst>
                <a:path w="4367" h="5234" extrusionOk="0">
                  <a:moveTo>
                    <a:pt x="120" y="0"/>
                  </a:moveTo>
                  <a:lnTo>
                    <a:pt x="1" y="120"/>
                  </a:lnTo>
                  <a:lnTo>
                    <a:pt x="1057" y="1167"/>
                  </a:lnTo>
                  <a:lnTo>
                    <a:pt x="1117" y="1187"/>
                  </a:lnTo>
                  <a:lnTo>
                    <a:pt x="2612" y="967"/>
                  </a:lnTo>
                  <a:lnTo>
                    <a:pt x="3549" y="1695"/>
                  </a:lnTo>
                  <a:lnTo>
                    <a:pt x="3370" y="3439"/>
                  </a:lnTo>
                  <a:lnTo>
                    <a:pt x="3400" y="3509"/>
                  </a:lnTo>
                  <a:lnTo>
                    <a:pt x="4068" y="4037"/>
                  </a:lnTo>
                  <a:lnTo>
                    <a:pt x="3908" y="4805"/>
                  </a:lnTo>
                  <a:lnTo>
                    <a:pt x="3918" y="4875"/>
                  </a:lnTo>
                  <a:lnTo>
                    <a:pt x="4257" y="5234"/>
                  </a:lnTo>
                  <a:lnTo>
                    <a:pt x="4367" y="5124"/>
                  </a:lnTo>
                  <a:lnTo>
                    <a:pt x="4058" y="4805"/>
                  </a:lnTo>
                  <a:lnTo>
                    <a:pt x="4227" y="4027"/>
                  </a:lnTo>
                  <a:lnTo>
                    <a:pt x="4207" y="3958"/>
                  </a:lnTo>
                  <a:lnTo>
                    <a:pt x="3529" y="3419"/>
                  </a:lnTo>
                  <a:lnTo>
                    <a:pt x="3709" y="1675"/>
                  </a:lnTo>
                  <a:lnTo>
                    <a:pt x="3669" y="1615"/>
                  </a:lnTo>
                  <a:lnTo>
                    <a:pt x="2682" y="818"/>
                  </a:lnTo>
                  <a:lnTo>
                    <a:pt x="2622" y="798"/>
                  </a:lnTo>
                  <a:lnTo>
                    <a:pt x="1127" y="102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2;p31">
              <a:extLst>
                <a:ext uri="{FF2B5EF4-FFF2-40B4-BE49-F238E27FC236}">
                  <a16:creationId xmlns:a16="http://schemas.microsoft.com/office/drawing/2014/main" id="{477AB8F5-9E45-70EC-70D0-A2722C92FC79}"/>
                </a:ext>
              </a:extLst>
            </p:cNvPr>
            <p:cNvSpPr/>
            <p:nvPr/>
          </p:nvSpPr>
          <p:spPr>
            <a:xfrm>
              <a:off x="-1407550" y="2492975"/>
              <a:ext cx="8750" cy="25950"/>
            </a:xfrm>
            <a:custGeom>
              <a:avLst/>
              <a:gdLst/>
              <a:ahLst/>
              <a:cxnLst/>
              <a:rect l="l" t="t" r="r" b="b"/>
              <a:pathLst>
                <a:path w="350" h="1038" extrusionOk="0">
                  <a:moveTo>
                    <a:pt x="200" y="0"/>
                  </a:moveTo>
                  <a:lnTo>
                    <a:pt x="0" y="1017"/>
                  </a:lnTo>
                  <a:lnTo>
                    <a:pt x="150" y="1037"/>
                  </a:lnTo>
                  <a:lnTo>
                    <a:pt x="349" y="4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3;p31">
              <a:extLst>
                <a:ext uri="{FF2B5EF4-FFF2-40B4-BE49-F238E27FC236}">
                  <a16:creationId xmlns:a16="http://schemas.microsoft.com/office/drawing/2014/main" id="{F1365500-8A0D-9084-3B13-C9D46E43D329}"/>
                </a:ext>
              </a:extLst>
            </p:cNvPr>
            <p:cNvSpPr/>
            <p:nvPr/>
          </p:nvSpPr>
          <p:spPr>
            <a:xfrm>
              <a:off x="-1492525" y="2523375"/>
              <a:ext cx="45875" cy="51600"/>
            </a:xfrm>
            <a:custGeom>
              <a:avLst/>
              <a:gdLst/>
              <a:ahLst/>
              <a:cxnLst/>
              <a:rect l="l" t="t" r="r" b="b"/>
              <a:pathLst>
                <a:path w="1835" h="2064" extrusionOk="0">
                  <a:moveTo>
                    <a:pt x="1565" y="1"/>
                  </a:moveTo>
                  <a:lnTo>
                    <a:pt x="1565" y="748"/>
                  </a:lnTo>
                  <a:lnTo>
                    <a:pt x="1685" y="1675"/>
                  </a:lnTo>
                  <a:lnTo>
                    <a:pt x="1486" y="1904"/>
                  </a:lnTo>
                  <a:lnTo>
                    <a:pt x="30" y="1705"/>
                  </a:lnTo>
                  <a:lnTo>
                    <a:pt x="0" y="1865"/>
                  </a:lnTo>
                  <a:lnTo>
                    <a:pt x="1506" y="2064"/>
                  </a:lnTo>
                  <a:lnTo>
                    <a:pt x="1565" y="2044"/>
                  </a:lnTo>
                  <a:lnTo>
                    <a:pt x="1815" y="1755"/>
                  </a:lnTo>
                  <a:lnTo>
                    <a:pt x="1834" y="1705"/>
                  </a:lnTo>
                  <a:lnTo>
                    <a:pt x="1725" y="728"/>
                  </a:lnTo>
                  <a:lnTo>
                    <a:pt x="1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04;p31">
              <a:extLst>
                <a:ext uri="{FF2B5EF4-FFF2-40B4-BE49-F238E27FC236}">
                  <a16:creationId xmlns:a16="http://schemas.microsoft.com/office/drawing/2014/main" id="{65B74E00-C8CD-5765-300D-959DEB0CEE4A}"/>
                </a:ext>
              </a:extLst>
            </p:cNvPr>
            <p:cNvSpPr/>
            <p:nvPr/>
          </p:nvSpPr>
          <p:spPr>
            <a:xfrm>
              <a:off x="-1506725" y="2443875"/>
              <a:ext cx="50100" cy="280125"/>
            </a:xfrm>
            <a:custGeom>
              <a:avLst/>
              <a:gdLst/>
              <a:ahLst/>
              <a:cxnLst/>
              <a:rect l="l" t="t" r="r" b="b"/>
              <a:pathLst>
                <a:path w="2004" h="11205" extrusionOk="0">
                  <a:moveTo>
                    <a:pt x="808" y="1"/>
                  </a:moveTo>
                  <a:lnTo>
                    <a:pt x="20" y="808"/>
                  </a:lnTo>
                  <a:lnTo>
                    <a:pt x="0" y="868"/>
                  </a:lnTo>
                  <a:lnTo>
                    <a:pt x="0" y="1905"/>
                  </a:lnTo>
                  <a:lnTo>
                    <a:pt x="10" y="1944"/>
                  </a:lnTo>
                  <a:lnTo>
                    <a:pt x="389" y="2862"/>
                  </a:lnTo>
                  <a:lnTo>
                    <a:pt x="509" y="5374"/>
                  </a:lnTo>
                  <a:lnTo>
                    <a:pt x="519" y="5403"/>
                  </a:lnTo>
                  <a:lnTo>
                    <a:pt x="1844" y="7746"/>
                  </a:lnTo>
                  <a:lnTo>
                    <a:pt x="1625" y="8823"/>
                  </a:lnTo>
                  <a:lnTo>
                    <a:pt x="1625" y="8832"/>
                  </a:lnTo>
                  <a:lnTo>
                    <a:pt x="1266" y="11175"/>
                  </a:lnTo>
                  <a:lnTo>
                    <a:pt x="1416" y="11205"/>
                  </a:lnTo>
                  <a:lnTo>
                    <a:pt x="1774" y="8862"/>
                  </a:lnTo>
                  <a:lnTo>
                    <a:pt x="2004" y="7746"/>
                  </a:lnTo>
                  <a:lnTo>
                    <a:pt x="1994" y="7696"/>
                  </a:lnTo>
                  <a:lnTo>
                    <a:pt x="658" y="5344"/>
                  </a:lnTo>
                  <a:lnTo>
                    <a:pt x="548" y="2852"/>
                  </a:lnTo>
                  <a:lnTo>
                    <a:pt x="548" y="2832"/>
                  </a:lnTo>
                  <a:lnTo>
                    <a:pt x="140" y="1895"/>
                  </a:lnTo>
                  <a:lnTo>
                    <a:pt x="140" y="898"/>
                  </a:lnTo>
                  <a:lnTo>
                    <a:pt x="917" y="100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05;p31">
              <a:extLst>
                <a:ext uri="{FF2B5EF4-FFF2-40B4-BE49-F238E27FC236}">
                  <a16:creationId xmlns:a16="http://schemas.microsoft.com/office/drawing/2014/main" id="{86DD26B9-1394-5DFB-CF36-D286D236531F}"/>
                </a:ext>
              </a:extLst>
            </p:cNvPr>
            <p:cNvSpPr/>
            <p:nvPr/>
          </p:nvSpPr>
          <p:spPr>
            <a:xfrm>
              <a:off x="-1422250" y="2653450"/>
              <a:ext cx="16725" cy="68825"/>
            </a:xfrm>
            <a:custGeom>
              <a:avLst/>
              <a:gdLst/>
              <a:ahLst/>
              <a:cxnLst/>
              <a:rect l="l" t="t" r="r" b="b"/>
              <a:pathLst>
                <a:path w="669" h="2753" extrusionOk="0">
                  <a:moveTo>
                    <a:pt x="120" y="1"/>
                  </a:moveTo>
                  <a:lnTo>
                    <a:pt x="30" y="130"/>
                  </a:lnTo>
                  <a:lnTo>
                    <a:pt x="499" y="479"/>
                  </a:lnTo>
                  <a:lnTo>
                    <a:pt x="0" y="2722"/>
                  </a:lnTo>
                  <a:lnTo>
                    <a:pt x="160" y="2752"/>
                  </a:lnTo>
                  <a:lnTo>
                    <a:pt x="668" y="459"/>
                  </a:lnTo>
                  <a:lnTo>
                    <a:pt x="628" y="39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06;p31">
              <a:extLst>
                <a:ext uri="{FF2B5EF4-FFF2-40B4-BE49-F238E27FC236}">
                  <a16:creationId xmlns:a16="http://schemas.microsoft.com/office/drawing/2014/main" id="{D7C89F70-50FD-F687-8A1E-1547C9B5C3BA}"/>
                </a:ext>
              </a:extLst>
            </p:cNvPr>
            <p:cNvSpPr/>
            <p:nvPr/>
          </p:nvSpPr>
          <p:spPr>
            <a:xfrm>
              <a:off x="-1469100" y="2694325"/>
              <a:ext cx="53600" cy="9250"/>
            </a:xfrm>
            <a:custGeom>
              <a:avLst/>
              <a:gdLst/>
              <a:ahLst/>
              <a:cxnLst/>
              <a:rect l="l" t="t" r="r" b="b"/>
              <a:pathLst>
                <a:path w="2144" h="370" extrusionOk="0">
                  <a:moveTo>
                    <a:pt x="10" y="1"/>
                  </a:moveTo>
                  <a:lnTo>
                    <a:pt x="0" y="150"/>
                  </a:lnTo>
                  <a:lnTo>
                    <a:pt x="2124" y="369"/>
                  </a:lnTo>
                  <a:lnTo>
                    <a:pt x="2143" y="22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07;p31">
              <a:extLst>
                <a:ext uri="{FF2B5EF4-FFF2-40B4-BE49-F238E27FC236}">
                  <a16:creationId xmlns:a16="http://schemas.microsoft.com/office/drawing/2014/main" id="{102A0DD5-6648-A32C-1613-08EE1E161BC9}"/>
                </a:ext>
              </a:extLst>
            </p:cNvPr>
            <p:cNvSpPr/>
            <p:nvPr/>
          </p:nvSpPr>
          <p:spPr>
            <a:xfrm>
              <a:off x="-1444175" y="2699800"/>
              <a:ext cx="12975" cy="41150"/>
            </a:xfrm>
            <a:custGeom>
              <a:avLst/>
              <a:gdLst/>
              <a:ahLst/>
              <a:cxnLst/>
              <a:rect l="l" t="t" r="r" b="b"/>
              <a:pathLst>
                <a:path w="519" h="1646" extrusionOk="0">
                  <a:moveTo>
                    <a:pt x="369" y="1"/>
                  </a:moveTo>
                  <a:lnTo>
                    <a:pt x="319" y="719"/>
                  </a:lnTo>
                  <a:lnTo>
                    <a:pt x="0" y="1596"/>
                  </a:lnTo>
                  <a:lnTo>
                    <a:pt x="150" y="1646"/>
                  </a:lnTo>
                  <a:lnTo>
                    <a:pt x="469" y="769"/>
                  </a:lnTo>
                  <a:lnTo>
                    <a:pt x="469" y="739"/>
                  </a:lnTo>
                  <a:lnTo>
                    <a:pt x="519" y="2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08;p31">
              <a:extLst>
                <a:ext uri="{FF2B5EF4-FFF2-40B4-BE49-F238E27FC236}">
                  <a16:creationId xmlns:a16="http://schemas.microsoft.com/office/drawing/2014/main" id="{44DFB9E6-1CA8-9C74-DABA-A95A70896BCC}"/>
                </a:ext>
              </a:extLst>
            </p:cNvPr>
            <p:cNvSpPr/>
            <p:nvPr/>
          </p:nvSpPr>
          <p:spPr>
            <a:xfrm>
              <a:off x="-1455400" y="2698325"/>
              <a:ext cx="5250" cy="28175"/>
            </a:xfrm>
            <a:custGeom>
              <a:avLst/>
              <a:gdLst/>
              <a:ahLst/>
              <a:cxnLst/>
              <a:rect l="l" t="t" r="r" b="b"/>
              <a:pathLst>
                <a:path w="210" h="1127" extrusionOk="0">
                  <a:moveTo>
                    <a:pt x="60" y="0"/>
                  </a:moveTo>
                  <a:lnTo>
                    <a:pt x="11" y="698"/>
                  </a:lnTo>
                  <a:lnTo>
                    <a:pt x="1" y="1107"/>
                  </a:lnTo>
                  <a:lnTo>
                    <a:pt x="150" y="1127"/>
                  </a:lnTo>
                  <a:lnTo>
                    <a:pt x="160" y="708"/>
                  </a:lnTo>
                  <a:lnTo>
                    <a:pt x="210" y="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9;p31">
              <a:extLst>
                <a:ext uri="{FF2B5EF4-FFF2-40B4-BE49-F238E27FC236}">
                  <a16:creationId xmlns:a16="http://schemas.microsoft.com/office/drawing/2014/main" id="{DE6ED606-C560-7CB3-8277-29696A8D5868}"/>
                </a:ext>
              </a:extLst>
            </p:cNvPr>
            <p:cNvSpPr/>
            <p:nvPr/>
          </p:nvSpPr>
          <p:spPr>
            <a:xfrm>
              <a:off x="-1287425" y="2450350"/>
              <a:ext cx="97200" cy="175975"/>
            </a:xfrm>
            <a:custGeom>
              <a:avLst/>
              <a:gdLst/>
              <a:ahLst/>
              <a:cxnLst/>
              <a:rect l="l" t="t" r="r" b="b"/>
              <a:pathLst>
                <a:path w="3888" h="7039" extrusionOk="0">
                  <a:moveTo>
                    <a:pt x="3738" y="1"/>
                  </a:moveTo>
                  <a:lnTo>
                    <a:pt x="3369" y="1506"/>
                  </a:lnTo>
                  <a:lnTo>
                    <a:pt x="2891" y="2583"/>
                  </a:lnTo>
                  <a:lnTo>
                    <a:pt x="2891" y="2652"/>
                  </a:lnTo>
                  <a:lnTo>
                    <a:pt x="3100" y="3051"/>
                  </a:lnTo>
                  <a:lnTo>
                    <a:pt x="0" y="6939"/>
                  </a:lnTo>
                  <a:lnTo>
                    <a:pt x="120" y="7038"/>
                  </a:lnTo>
                  <a:lnTo>
                    <a:pt x="3250" y="3101"/>
                  </a:lnTo>
                  <a:lnTo>
                    <a:pt x="3260" y="3031"/>
                  </a:lnTo>
                  <a:lnTo>
                    <a:pt x="3050" y="2622"/>
                  </a:lnTo>
                  <a:lnTo>
                    <a:pt x="3509" y="1576"/>
                  </a:lnTo>
                  <a:lnTo>
                    <a:pt x="3519" y="1556"/>
                  </a:lnTo>
                  <a:lnTo>
                    <a:pt x="3888" y="41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10;p31">
              <a:extLst>
                <a:ext uri="{FF2B5EF4-FFF2-40B4-BE49-F238E27FC236}">
                  <a16:creationId xmlns:a16="http://schemas.microsoft.com/office/drawing/2014/main" id="{863238D5-7ED9-AFA6-6714-06D5572D6EC9}"/>
                </a:ext>
              </a:extLst>
            </p:cNvPr>
            <p:cNvSpPr/>
            <p:nvPr/>
          </p:nvSpPr>
          <p:spPr>
            <a:xfrm>
              <a:off x="-1247075" y="2417975"/>
              <a:ext cx="30700" cy="30425"/>
            </a:xfrm>
            <a:custGeom>
              <a:avLst/>
              <a:gdLst/>
              <a:ahLst/>
              <a:cxnLst/>
              <a:rect l="l" t="t" r="r" b="b"/>
              <a:pathLst>
                <a:path w="1228" h="1217" extrusionOk="0">
                  <a:moveTo>
                    <a:pt x="599" y="309"/>
                  </a:moveTo>
                  <a:cubicBezTo>
                    <a:pt x="689" y="309"/>
                    <a:pt x="759" y="349"/>
                    <a:pt x="808" y="399"/>
                  </a:cubicBezTo>
                  <a:cubicBezTo>
                    <a:pt x="858" y="449"/>
                    <a:pt x="898" y="538"/>
                    <a:pt x="898" y="608"/>
                  </a:cubicBezTo>
                  <a:cubicBezTo>
                    <a:pt x="898" y="698"/>
                    <a:pt x="858" y="778"/>
                    <a:pt x="808" y="827"/>
                  </a:cubicBezTo>
                  <a:cubicBezTo>
                    <a:pt x="759" y="867"/>
                    <a:pt x="679" y="907"/>
                    <a:pt x="599" y="907"/>
                  </a:cubicBezTo>
                  <a:cubicBezTo>
                    <a:pt x="509" y="907"/>
                    <a:pt x="440" y="867"/>
                    <a:pt x="390" y="827"/>
                  </a:cubicBezTo>
                  <a:cubicBezTo>
                    <a:pt x="340" y="778"/>
                    <a:pt x="300" y="688"/>
                    <a:pt x="300" y="608"/>
                  </a:cubicBezTo>
                  <a:cubicBezTo>
                    <a:pt x="300" y="528"/>
                    <a:pt x="340" y="449"/>
                    <a:pt x="390" y="399"/>
                  </a:cubicBezTo>
                  <a:cubicBezTo>
                    <a:pt x="440" y="349"/>
                    <a:pt x="529" y="309"/>
                    <a:pt x="599" y="309"/>
                  </a:cubicBezTo>
                  <a:close/>
                  <a:moveTo>
                    <a:pt x="609" y="0"/>
                  </a:moveTo>
                  <a:cubicBezTo>
                    <a:pt x="280" y="0"/>
                    <a:pt x="1" y="279"/>
                    <a:pt x="1" y="608"/>
                  </a:cubicBezTo>
                  <a:cubicBezTo>
                    <a:pt x="1" y="947"/>
                    <a:pt x="280" y="1216"/>
                    <a:pt x="609" y="1216"/>
                  </a:cubicBezTo>
                  <a:cubicBezTo>
                    <a:pt x="948" y="1216"/>
                    <a:pt x="1227" y="947"/>
                    <a:pt x="1227" y="608"/>
                  </a:cubicBezTo>
                  <a:cubicBezTo>
                    <a:pt x="1227" y="279"/>
                    <a:pt x="948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11;p31">
              <a:extLst>
                <a:ext uri="{FF2B5EF4-FFF2-40B4-BE49-F238E27FC236}">
                  <a16:creationId xmlns:a16="http://schemas.microsoft.com/office/drawing/2014/main" id="{084EC2FF-86AD-3029-B6D2-24939B95668E}"/>
                </a:ext>
              </a:extLst>
            </p:cNvPr>
            <p:cNvSpPr/>
            <p:nvPr/>
          </p:nvSpPr>
          <p:spPr>
            <a:xfrm>
              <a:off x="-1300900" y="2620075"/>
              <a:ext cx="18725" cy="18700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60" y="170"/>
                  </a:moveTo>
                  <a:cubicBezTo>
                    <a:pt x="489" y="170"/>
                    <a:pt x="569" y="269"/>
                    <a:pt x="569" y="379"/>
                  </a:cubicBezTo>
                  <a:cubicBezTo>
                    <a:pt x="569" y="499"/>
                    <a:pt x="469" y="588"/>
                    <a:pt x="360" y="588"/>
                  </a:cubicBezTo>
                  <a:cubicBezTo>
                    <a:pt x="240" y="588"/>
                    <a:pt x="150" y="489"/>
                    <a:pt x="150" y="379"/>
                  </a:cubicBezTo>
                  <a:cubicBezTo>
                    <a:pt x="150" y="249"/>
                    <a:pt x="250" y="170"/>
                    <a:pt x="360" y="170"/>
                  </a:cubicBezTo>
                  <a:close/>
                  <a:moveTo>
                    <a:pt x="370" y="0"/>
                  </a:moveTo>
                  <a:cubicBezTo>
                    <a:pt x="170" y="0"/>
                    <a:pt x="1" y="170"/>
                    <a:pt x="1" y="379"/>
                  </a:cubicBezTo>
                  <a:cubicBezTo>
                    <a:pt x="1" y="578"/>
                    <a:pt x="160" y="748"/>
                    <a:pt x="370" y="748"/>
                  </a:cubicBezTo>
                  <a:cubicBezTo>
                    <a:pt x="569" y="748"/>
                    <a:pt x="748" y="588"/>
                    <a:pt x="748" y="379"/>
                  </a:cubicBezTo>
                  <a:cubicBezTo>
                    <a:pt x="748" y="180"/>
                    <a:pt x="589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2;p31">
              <a:extLst>
                <a:ext uri="{FF2B5EF4-FFF2-40B4-BE49-F238E27FC236}">
                  <a16:creationId xmlns:a16="http://schemas.microsoft.com/office/drawing/2014/main" id="{A98E5B41-51C5-9FDD-5280-54260094A5D9}"/>
                </a:ext>
              </a:extLst>
            </p:cNvPr>
            <p:cNvSpPr/>
            <p:nvPr/>
          </p:nvSpPr>
          <p:spPr>
            <a:xfrm>
              <a:off x="-1221900" y="2441400"/>
              <a:ext cx="45375" cy="15225"/>
            </a:xfrm>
            <a:custGeom>
              <a:avLst/>
              <a:gdLst/>
              <a:ahLst/>
              <a:cxnLst/>
              <a:rect l="l" t="t" r="r" b="b"/>
              <a:pathLst>
                <a:path w="1815" h="609" extrusionOk="0">
                  <a:moveTo>
                    <a:pt x="41" y="0"/>
                  </a:moveTo>
                  <a:lnTo>
                    <a:pt x="1" y="150"/>
                  </a:lnTo>
                  <a:lnTo>
                    <a:pt x="1775" y="608"/>
                  </a:lnTo>
                  <a:lnTo>
                    <a:pt x="1815" y="45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13;p31">
              <a:extLst>
                <a:ext uri="{FF2B5EF4-FFF2-40B4-BE49-F238E27FC236}">
                  <a16:creationId xmlns:a16="http://schemas.microsoft.com/office/drawing/2014/main" id="{146D13FA-28EA-0DD3-85F9-A59F352ABAE6}"/>
                </a:ext>
              </a:extLst>
            </p:cNvPr>
            <p:cNvSpPr/>
            <p:nvPr/>
          </p:nvSpPr>
          <p:spPr>
            <a:xfrm>
              <a:off x="-1221150" y="2410000"/>
              <a:ext cx="44875" cy="25175"/>
            </a:xfrm>
            <a:custGeom>
              <a:avLst/>
              <a:gdLst/>
              <a:ahLst/>
              <a:cxnLst/>
              <a:rect l="l" t="t" r="r" b="b"/>
              <a:pathLst>
                <a:path w="1795" h="1007" extrusionOk="0">
                  <a:moveTo>
                    <a:pt x="1715" y="0"/>
                  </a:moveTo>
                  <a:lnTo>
                    <a:pt x="1" y="867"/>
                  </a:lnTo>
                  <a:lnTo>
                    <a:pt x="60" y="1007"/>
                  </a:lnTo>
                  <a:lnTo>
                    <a:pt x="1795" y="13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14;p31">
              <a:extLst>
                <a:ext uri="{FF2B5EF4-FFF2-40B4-BE49-F238E27FC236}">
                  <a16:creationId xmlns:a16="http://schemas.microsoft.com/office/drawing/2014/main" id="{F26C2D2C-9C87-4813-74C1-F24A56537C4B}"/>
                </a:ext>
              </a:extLst>
            </p:cNvPr>
            <p:cNvSpPr/>
            <p:nvPr/>
          </p:nvSpPr>
          <p:spPr>
            <a:xfrm>
              <a:off x="-1260025" y="2349425"/>
              <a:ext cx="51850" cy="73800"/>
            </a:xfrm>
            <a:custGeom>
              <a:avLst/>
              <a:gdLst/>
              <a:ahLst/>
              <a:cxnLst/>
              <a:rect l="l" t="t" r="r" b="b"/>
              <a:pathLst>
                <a:path w="2074" h="2952" extrusionOk="0">
                  <a:moveTo>
                    <a:pt x="1107" y="1"/>
                  </a:moveTo>
                  <a:lnTo>
                    <a:pt x="1" y="180"/>
                  </a:lnTo>
                  <a:lnTo>
                    <a:pt x="50" y="479"/>
                  </a:lnTo>
                  <a:lnTo>
                    <a:pt x="1127" y="300"/>
                  </a:lnTo>
                  <a:lnTo>
                    <a:pt x="1695" y="400"/>
                  </a:lnTo>
                  <a:lnTo>
                    <a:pt x="997" y="1406"/>
                  </a:lnTo>
                  <a:lnTo>
                    <a:pt x="997" y="1436"/>
                  </a:lnTo>
                  <a:lnTo>
                    <a:pt x="668" y="2054"/>
                  </a:lnTo>
                  <a:lnTo>
                    <a:pt x="658" y="2154"/>
                  </a:lnTo>
                  <a:lnTo>
                    <a:pt x="828" y="2951"/>
                  </a:lnTo>
                  <a:lnTo>
                    <a:pt x="1127" y="2892"/>
                  </a:lnTo>
                  <a:lnTo>
                    <a:pt x="958" y="2144"/>
                  </a:lnTo>
                  <a:lnTo>
                    <a:pt x="1257" y="1586"/>
                  </a:lnTo>
                  <a:lnTo>
                    <a:pt x="2074" y="380"/>
                  </a:lnTo>
                  <a:lnTo>
                    <a:pt x="1974" y="140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15;p31">
              <a:extLst>
                <a:ext uri="{FF2B5EF4-FFF2-40B4-BE49-F238E27FC236}">
                  <a16:creationId xmlns:a16="http://schemas.microsoft.com/office/drawing/2014/main" id="{A3A3F4AF-BDB2-17B7-CCB4-BE43BE90C3E5}"/>
                </a:ext>
              </a:extLst>
            </p:cNvPr>
            <p:cNvSpPr/>
            <p:nvPr/>
          </p:nvSpPr>
          <p:spPr>
            <a:xfrm>
              <a:off x="-1359200" y="2411475"/>
              <a:ext cx="95975" cy="126375"/>
            </a:xfrm>
            <a:custGeom>
              <a:avLst/>
              <a:gdLst/>
              <a:ahLst/>
              <a:cxnLst/>
              <a:rect l="l" t="t" r="r" b="b"/>
              <a:pathLst>
                <a:path w="3839" h="5055" extrusionOk="0">
                  <a:moveTo>
                    <a:pt x="3688" y="1"/>
                  </a:moveTo>
                  <a:lnTo>
                    <a:pt x="2991" y="3051"/>
                  </a:lnTo>
                  <a:lnTo>
                    <a:pt x="1346" y="4905"/>
                  </a:lnTo>
                  <a:lnTo>
                    <a:pt x="0" y="4905"/>
                  </a:lnTo>
                  <a:lnTo>
                    <a:pt x="0" y="5055"/>
                  </a:lnTo>
                  <a:lnTo>
                    <a:pt x="1376" y="5055"/>
                  </a:lnTo>
                  <a:lnTo>
                    <a:pt x="1436" y="5035"/>
                  </a:lnTo>
                  <a:lnTo>
                    <a:pt x="3120" y="3141"/>
                  </a:lnTo>
                  <a:lnTo>
                    <a:pt x="3130" y="3111"/>
                  </a:lnTo>
                  <a:lnTo>
                    <a:pt x="3838" y="2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16;p31">
              <a:extLst>
                <a:ext uri="{FF2B5EF4-FFF2-40B4-BE49-F238E27FC236}">
                  <a16:creationId xmlns:a16="http://schemas.microsoft.com/office/drawing/2014/main" id="{AD247B11-6C70-6EF3-624F-DC8BBA142574}"/>
                </a:ext>
              </a:extLst>
            </p:cNvPr>
            <p:cNvSpPr/>
            <p:nvPr/>
          </p:nvSpPr>
          <p:spPr>
            <a:xfrm>
              <a:off x="-1359200" y="2447625"/>
              <a:ext cx="58075" cy="67050"/>
            </a:xfrm>
            <a:custGeom>
              <a:avLst/>
              <a:gdLst/>
              <a:ahLst/>
              <a:cxnLst/>
              <a:rect l="l" t="t" r="r" b="b"/>
              <a:pathLst>
                <a:path w="2323" h="2682" extrusionOk="0">
                  <a:moveTo>
                    <a:pt x="828" y="0"/>
                  </a:moveTo>
                  <a:lnTo>
                    <a:pt x="728" y="110"/>
                  </a:lnTo>
                  <a:lnTo>
                    <a:pt x="2153" y="1286"/>
                  </a:lnTo>
                  <a:lnTo>
                    <a:pt x="2094" y="2512"/>
                  </a:lnTo>
                  <a:lnTo>
                    <a:pt x="0" y="2452"/>
                  </a:lnTo>
                  <a:lnTo>
                    <a:pt x="0" y="2602"/>
                  </a:lnTo>
                  <a:lnTo>
                    <a:pt x="2153" y="2682"/>
                  </a:lnTo>
                  <a:lnTo>
                    <a:pt x="2243" y="2602"/>
                  </a:lnTo>
                  <a:lnTo>
                    <a:pt x="2323" y="1256"/>
                  </a:lnTo>
                  <a:lnTo>
                    <a:pt x="2293" y="1196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7;p31">
              <a:extLst>
                <a:ext uri="{FF2B5EF4-FFF2-40B4-BE49-F238E27FC236}">
                  <a16:creationId xmlns:a16="http://schemas.microsoft.com/office/drawing/2014/main" id="{D004A010-1B31-0851-53FA-6D9C6127E8F6}"/>
                </a:ext>
              </a:extLst>
            </p:cNvPr>
            <p:cNvSpPr/>
            <p:nvPr/>
          </p:nvSpPr>
          <p:spPr>
            <a:xfrm>
              <a:off x="-1304875" y="2402025"/>
              <a:ext cx="12475" cy="77025"/>
            </a:xfrm>
            <a:custGeom>
              <a:avLst/>
              <a:gdLst/>
              <a:ahLst/>
              <a:cxnLst/>
              <a:rect l="l" t="t" r="r" b="b"/>
              <a:pathLst>
                <a:path w="499" h="3081" extrusionOk="0">
                  <a:moveTo>
                    <a:pt x="319" y="0"/>
                  </a:moveTo>
                  <a:lnTo>
                    <a:pt x="170" y="40"/>
                  </a:lnTo>
                  <a:lnTo>
                    <a:pt x="349" y="917"/>
                  </a:lnTo>
                  <a:lnTo>
                    <a:pt x="0" y="3060"/>
                  </a:lnTo>
                  <a:lnTo>
                    <a:pt x="150" y="3080"/>
                  </a:lnTo>
                  <a:lnTo>
                    <a:pt x="499" y="927"/>
                  </a:lnTo>
                  <a:lnTo>
                    <a:pt x="499" y="897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18;p31">
              <a:extLst>
                <a:ext uri="{FF2B5EF4-FFF2-40B4-BE49-F238E27FC236}">
                  <a16:creationId xmlns:a16="http://schemas.microsoft.com/office/drawing/2014/main" id="{421D10CA-4240-7558-EC6A-ABA8C5C829FD}"/>
                </a:ext>
              </a:extLst>
            </p:cNvPr>
            <p:cNvSpPr/>
            <p:nvPr/>
          </p:nvSpPr>
          <p:spPr>
            <a:xfrm>
              <a:off x="-1331550" y="2407500"/>
              <a:ext cx="34175" cy="45625"/>
            </a:xfrm>
            <a:custGeom>
              <a:avLst/>
              <a:gdLst/>
              <a:ahLst/>
              <a:cxnLst/>
              <a:rect l="l" t="t" r="r" b="b"/>
              <a:pathLst>
                <a:path w="1367" h="1825" extrusionOk="0">
                  <a:moveTo>
                    <a:pt x="150" y="0"/>
                  </a:moveTo>
                  <a:lnTo>
                    <a:pt x="1" y="60"/>
                  </a:lnTo>
                  <a:lnTo>
                    <a:pt x="370" y="947"/>
                  </a:lnTo>
                  <a:lnTo>
                    <a:pt x="380" y="977"/>
                  </a:lnTo>
                  <a:lnTo>
                    <a:pt x="1267" y="1825"/>
                  </a:lnTo>
                  <a:lnTo>
                    <a:pt x="1366" y="1715"/>
                  </a:lnTo>
                  <a:lnTo>
                    <a:pt x="499" y="87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9;p31">
              <a:extLst>
                <a:ext uri="{FF2B5EF4-FFF2-40B4-BE49-F238E27FC236}">
                  <a16:creationId xmlns:a16="http://schemas.microsoft.com/office/drawing/2014/main" id="{C825D7F0-0FE0-CF83-EBC7-9749AD2E3A86}"/>
                </a:ext>
              </a:extLst>
            </p:cNvPr>
            <p:cNvSpPr/>
            <p:nvPr/>
          </p:nvSpPr>
          <p:spPr>
            <a:xfrm>
              <a:off x="-1355725" y="2441625"/>
              <a:ext cx="118900" cy="120650"/>
            </a:xfrm>
            <a:custGeom>
              <a:avLst/>
              <a:gdLst/>
              <a:ahLst/>
              <a:cxnLst/>
              <a:rect l="l" t="t" r="r" b="b"/>
              <a:pathLst>
                <a:path w="4756" h="4826" extrusionOk="0">
                  <a:moveTo>
                    <a:pt x="4686" y="1"/>
                  </a:moveTo>
                  <a:lnTo>
                    <a:pt x="4078" y="340"/>
                  </a:lnTo>
                  <a:lnTo>
                    <a:pt x="4038" y="400"/>
                  </a:lnTo>
                  <a:lnTo>
                    <a:pt x="3908" y="1855"/>
                  </a:lnTo>
                  <a:lnTo>
                    <a:pt x="1855" y="4676"/>
                  </a:lnTo>
                  <a:lnTo>
                    <a:pt x="1" y="4676"/>
                  </a:lnTo>
                  <a:lnTo>
                    <a:pt x="1" y="4826"/>
                  </a:lnTo>
                  <a:lnTo>
                    <a:pt x="1895" y="4826"/>
                  </a:lnTo>
                  <a:lnTo>
                    <a:pt x="1955" y="4796"/>
                  </a:lnTo>
                  <a:lnTo>
                    <a:pt x="4048" y="1935"/>
                  </a:lnTo>
                  <a:lnTo>
                    <a:pt x="4058" y="1895"/>
                  </a:lnTo>
                  <a:lnTo>
                    <a:pt x="4187" y="450"/>
                  </a:lnTo>
                  <a:lnTo>
                    <a:pt x="4756" y="131"/>
                  </a:lnTo>
                  <a:lnTo>
                    <a:pt x="4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20;p31">
              <a:extLst>
                <a:ext uri="{FF2B5EF4-FFF2-40B4-BE49-F238E27FC236}">
                  <a16:creationId xmlns:a16="http://schemas.microsoft.com/office/drawing/2014/main" id="{AAAB6F57-DCAC-A497-D12F-7BA947000131}"/>
                </a:ext>
              </a:extLst>
            </p:cNvPr>
            <p:cNvSpPr/>
            <p:nvPr/>
          </p:nvSpPr>
          <p:spPr>
            <a:xfrm>
              <a:off x="-1297400" y="2658200"/>
              <a:ext cx="120375" cy="20200"/>
            </a:xfrm>
            <a:custGeom>
              <a:avLst/>
              <a:gdLst/>
              <a:ahLst/>
              <a:cxnLst/>
              <a:rect l="l" t="t" r="r" b="b"/>
              <a:pathLst>
                <a:path w="4815" h="808" extrusionOk="0">
                  <a:moveTo>
                    <a:pt x="0" y="0"/>
                  </a:moveTo>
                  <a:lnTo>
                    <a:pt x="0" y="160"/>
                  </a:lnTo>
                  <a:lnTo>
                    <a:pt x="848" y="160"/>
                  </a:lnTo>
                  <a:lnTo>
                    <a:pt x="4795" y="808"/>
                  </a:lnTo>
                  <a:lnTo>
                    <a:pt x="4815" y="658"/>
                  </a:lnTo>
                  <a:lnTo>
                    <a:pt x="868" y="10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21;p31">
              <a:extLst>
                <a:ext uri="{FF2B5EF4-FFF2-40B4-BE49-F238E27FC236}">
                  <a16:creationId xmlns:a16="http://schemas.microsoft.com/office/drawing/2014/main" id="{91CD58ED-776E-981E-209A-89847CFF918B}"/>
                </a:ext>
              </a:extLst>
            </p:cNvPr>
            <p:cNvSpPr/>
            <p:nvPr/>
          </p:nvSpPr>
          <p:spPr>
            <a:xfrm>
              <a:off x="-1512225" y="2651225"/>
              <a:ext cx="335700" cy="41625"/>
            </a:xfrm>
            <a:custGeom>
              <a:avLst/>
              <a:gdLst/>
              <a:ahLst/>
              <a:cxnLst/>
              <a:rect l="l" t="t" r="r" b="b"/>
              <a:pathLst>
                <a:path w="13428" h="1665" extrusionOk="0">
                  <a:moveTo>
                    <a:pt x="4845" y="0"/>
                  </a:moveTo>
                  <a:lnTo>
                    <a:pt x="3241" y="100"/>
                  </a:lnTo>
                  <a:lnTo>
                    <a:pt x="3231" y="100"/>
                  </a:lnTo>
                  <a:lnTo>
                    <a:pt x="1646" y="538"/>
                  </a:lnTo>
                  <a:lnTo>
                    <a:pt x="1" y="847"/>
                  </a:lnTo>
                  <a:lnTo>
                    <a:pt x="31" y="997"/>
                  </a:lnTo>
                  <a:lnTo>
                    <a:pt x="1685" y="688"/>
                  </a:lnTo>
                  <a:lnTo>
                    <a:pt x="3260" y="249"/>
                  </a:lnTo>
                  <a:lnTo>
                    <a:pt x="4865" y="150"/>
                  </a:lnTo>
                  <a:lnTo>
                    <a:pt x="6231" y="269"/>
                  </a:lnTo>
                  <a:lnTo>
                    <a:pt x="8524" y="688"/>
                  </a:lnTo>
                  <a:lnTo>
                    <a:pt x="9760" y="1127"/>
                  </a:lnTo>
                  <a:lnTo>
                    <a:pt x="9790" y="1127"/>
                  </a:lnTo>
                  <a:lnTo>
                    <a:pt x="12162" y="1386"/>
                  </a:lnTo>
                  <a:lnTo>
                    <a:pt x="13388" y="1665"/>
                  </a:lnTo>
                  <a:lnTo>
                    <a:pt x="13428" y="1515"/>
                  </a:lnTo>
                  <a:lnTo>
                    <a:pt x="12202" y="1236"/>
                  </a:lnTo>
                  <a:lnTo>
                    <a:pt x="12192" y="1226"/>
                  </a:lnTo>
                  <a:lnTo>
                    <a:pt x="9809" y="977"/>
                  </a:lnTo>
                  <a:lnTo>
                    <a:pt x="8573" y="538"/>
                  </a:lnTo>
                  <a:lnTo>
                    <a:pt x="8563" y="538"/>
                  </a:lnTo>
                  <a:lnTo>
                    <a:pt x="6261" y="120"/>
                  </a:lnTo>
                  <a:lnTo>
                    <a:pt x="6251" y="100"/>
                  </a:lnTo>
                  <a:lnTo>
                    <a:pt x="48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22;p31">
              <a:extLst>
                <a:ext uri="{FF2B5EF4-FFF2-40B4-BE49-F238E27FC236}">
                  <a16:creationId xmlns:a16="http://schemas.microsoft.com/office/drawing/2014/main" id="{2BEDA035-8143-6118-0430-40B3AC3227CE}"/>
                </a:ext>
              </a:extLst>
            </p:cNvPr>
            <p:cNvSpPr/>
            <p:nvPr/>
          </p:nvSpPr>
          <p:spPr>
            <a:xfrm>
              <a:off x="-1480325" y="2597150"/>
              <a:ext cx="52625" cy="37650"/>
            </a:xfrm>
            <a:custGeom>
              <a:avLst/>
              <a:gdLst/>
              <a:ahLst/>
              <a:cxnLst/>
              <a:rect l="l" t="t" r="r" b="b"/>
              <a:pathLst>
                <a:path w="2105" h="1506" extrusionOk="0">
                  <a:moveTo>
                    <a:pt x="1" y="0"/>
                  </a:moveTo>
                  <a:lnTo>
                    <a:pt x="1" y="160"/>
                  </a:lnTo>
                  <a:lnTo>
                    <a:pt x="1636" y="160"/>
                  </a:lnTo>
                  <a:lnTo>
                    <a:pt x="1636" y="1017"/>
                  </a:lnTo>
                  <a:lnTo>
                    <a:pt x="1646" y="1067"/>
                  </a:lnTo>
                  <a:lnTo>
                    <a:pt x="1984" y="1505"/>
                  </a:lnTo>
                  <a:lnTo>
                    <a:pt x="2104" y="1416"/>
                  </a:lnTo>
                  <a:lnTo>
                    <a:pt x="1785" y="997"/>
                  </a:lnTo>
                  <a:lnTo>
                    <a:pt x="1785" y="90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23;p31">
              <a:extLst>
                <a:ext uri="{FF2B5EF4-FFF2-40B4-BE49-F238E27FC236}">
                  <a16:creationId xmlns:a16="http://schemas.microsoft.com/office/drawing/2014/main" id="{2101BA21-9A4C-F216-D51C-B7A765B7081B}"/>
                </a:ext>
              </a:extLst>
            </p:cNvPr>
            <p:cNvSpPr/>
            <p:nvPr/>
          </p:nvSpPr>
          <p:spPr>
            <a:xfrm>
              <a:off x="-1237350" y="2682125"/>
              <a:ext cx="17975" cy="106925"/>
            </a:xfrm>
            <a:custGeom>
              <a:avLst/>
              <a:gdLst/>
              <a:ahLst/>
              <a:cxnLst/>
              <a:rect l="l" t="t" r="r" b="b"/>
              <a:pathLst>
                <a:path w="719" h="4277" extrusionOk="0">
                  <a:moveTo>
                    <a:pt x="559" y="0"/>
                  </a:moveTo>
                  <a:lnTo>
                    <a:pt x="1" y="4247"/>
                  </a:lnTo>
                  <a:lnTo>
                    <a:pt x="150" y="4277"/>
                  </a:lnTo>
                  <a:lnTo>
                    <a:pt x="718" y="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24;p31">
              <a:extLst>
                <a:ext uri="{FF2B5EF4-FFF2-40B4-BE49-F238E27FC236}">
                  <a16:creationId xmlns:a16="http://schemas.microsoft.com/office/drawing/2014/main" id="{EE5513CC-D28C-9F44-A4D9-B13B3D4A4136}"/>
                </a:ext>
              </a:extLst>
            </p:cNvPr>
            <p:cNvSpPr/>
            <p:nvPr/>
          </p:nvSpPr>
          <p:spPr>
            <a:xfrm>
              <a:off x="-1505590" y="2742922"/>
              <a:ext cx="327324" cy="55350"/>
            </a:xfrm>
            <a:custGeom>
              <a:avLst/>
              <a:gdLst/>
              <a:ahLst/>
              <a:cxnLst/>
              <a:rect l="l" t="t" r="r" b="b"/>
              <a:pathLst>
                <a:path w="13657" h="2214" extrusionOk="0">
                  <a:moveTo>
                    <a:pt x="10" y="0"/>
                  </a:moveTo>
                  <a:lnTo>
                    <a:pt x="0" y="150"/>
                  </a:lnTo>
                  <a:lnTo>
                    <a:pt x="2233" y="459"/>
                  </a:lnTo>
                  <a:lnTo>
                    <a:pt x="4416" y="738"/>
                  </a:lnTo>
                  <a:lnTo>
                    <a:pt x="6768" y="1187"/>
                  </a:lnTo>
                  <a:lnTo>
                    <a:pt x="10327" y="1805"/>
                  </a:lnTo>
                  <a:lnTo>
                    <a:pt x="13646" y="2213"/>
                  </a:lnTo>
                  <a:lnTo>
                    <a:pt x="13656" y="2064"/>
                  </a:lnTo>
                  <a:lnTo>
                    <a:pt x="10357" y="1655"/>
                  </a:lnTo>
                  <a:lnTo>
                    <a:pt x="6788" y="1037"/>
                  </a:lnTo>
                  <a:lnTo>
                    <a:pt x="4446" y="589"/>
                  </a:lnTo>
                  <a:lnTo>
                    <a:pt x="2253" y="30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25;p31">
              <a:extLst>
                <a:ext uri="{FF2B5EF4-FFF2-40B4-BE49-F238E27FC236}">
                  <a16:creationId xmlns:a16="http://schemas.microsoft.com/office/drawing/2014/main" id="{209018FC-F3F8-C3FB-BC64-C50C659A57AA}"/>
                </a:ext>
              </a:extLst>
            </p:cNvPr>
            <p:cNvSpPr/>
            <p:nvPr/>
          </p:nvSpPr>
          <p:spPr>
            <a:xfrm>
              <a:off x="-1284450" y="2629775"/>
              <a:ext cx="106703" cy="25200"/>
            </a:xfrm>
            <a:custGeom>
              <a:avLst/>
              <a:gdLst/>
              <a:ahLst/>
              <a:cxnLst/>
              <a:rect l="l" t="t" r="r" b="b"/>
              <a:pathLst>
                <a:path w="4387" h="1008" extrusionOk="0">
                  <a:moveTo>
                    <a:pt x="31" y="1"/>
                  </a:moveTo>
                  <a:lnTo>
                    <a:pt x="1" y="150"/>
                  </a:lnTo>
                  <a:lnTo>
                    <a:pt x="4347" y="1008"/>
                  </a:lnTo>
                  <a:lnTo>
                    <a:pt x="4387" y="85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26;p31">
              <a:extLst>
                <a:ext uri="{FF2B5EF4-FFF2-40B4-BE49-F238E27FC236}">
                  <a16:creationId xmlns:a16="http://schemas.microsoft.com/office/drawing/2014/main" id="{9C52668D-94E0-33D1-7877-9B1CF762187D}"/>
                </a:ext>
              </a:extLst>
            </p:cNvPr>
            <p:cNvSpPr/>
            <p:nvPr/>
          </p:nvSpPr>
          <p:spPr>
            <a:xfrm>
              <a:off x="-1273725" y="2608850"/>
              <a:ext cx="96700" cy="18225"/>
            </a:xfrm>
            <a:custGeom>
              <a:avLst/>
              <a:gdLst/>
              <a:ahLst/>
              <a:cxnLst/>
              <a:rect l="l" t="t" r="r" b="b"/>
              <a:pathLst>
                <a:path w="3868" h="729" extrusionOk="0">
                  <a:moveTo>
                    <a:pt x="20" y="1"/>
                  </a:moveTo>
                  <a:lnTo>
                    <a:pt x="0" y="150"/>
                  </a:lnTo>
                  <a:lnTo>
                    <a:pt x="3848" y="728"/>
                  </a:lnTo>
                  <a:lnTo>
                    <a:pt x="3868" y="57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27;p31">
              <a:extLst>
                <a:ext uri="{FF2B5EF4-FFF2-40B4-BE49-F238E27FC236}">
                  <a16:creationId xmlns:a16="http://schemas.microsoft.com/office/drawing/2014/main" id="{1497C049-899B-46F5-E1ED-D8B9BFFA8899}"/>
                </a:ext>
              </a:extLst>
            </p:cNvPr>
            <p:cNvSpPr/>
            <p:nvPr/>
          </p:nvSpPr>
          <p:spPr>
            <a:xfrm>
              <a:off x="-1237350" y="2454100"/>
              <a:ext cx="58597" cy="213100"/>
            </a:xfrm>
            <a:custGeom>
              <a:avLst/>
              <a:gdLst/>
              <a:ahLst/>
              <a:cxnLst/>
              <a:rect l="l" t="t" r="r" b="b"/>
              <a:pathLst>
                <a:path w="2912" h="8524" extrusionOk="0">
                  <a:moveTo>
                    <a:pt x="2762" y="0"/>
                  </a:moveTo>
                  <a:lnTo>
                    <a:pt x="1954" y="2841"/>
                  </a:lnTo>
                  <a:lnTo>
                    <a:pt x="409" y="5593"/>
                  </a:lnTo>
                  <a:lnTo>
                    <a:pt x="399" y="5622"/>
                  </a:lnTo>
                  <a:lnTo>
                    <a:pt x="1" y="8503"/>
                  </a:lnTo>
                  <a:lnTo>
                    <a:pt x="150" y="8523"/>
                  </a:lnTo>
                  <a:lnTo>
                    <a:pt x="549" y="5662"/>
                  </a:lnTo>
                  <a:lnTo>
                    <a:pt x="2094" y="2901"/>
                  </a:lnTo>
                  <a:lnTo>
                    <a:pt x="2094" y="2891"/>
                  </a:lnTo>
                  <a:lnTo>
                    <a:pt x="2911" y="50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28;p31">
              <a:extLst>
                <a:ext uri="{FF2B5EF4-FFF2-40B4-BE49-F238E27FC236}">
                  <a16:creationId xmlns:a16="http://schemas.microsoft.com/office/drawing/2014/main" id="{7E1809D9-3DF3-10AD-7941-13AA52960C7A}"/>
                </a:ext>
              </a:extLst>
            </p:cNvPr>
            <p:cNvSpPr/>
            <p:nvPr/>
          </p:nvSpPr>
          <p:spPr>
            <a:xfrm>
              <a:off x="-1267000" y="2678375"/>
              <a:ext cx="89975" cy="79775"/>
            </a:xfrm>
            <a:custGeom>
              <a:avLst/>
              <a:gdLst/>
              <a:ahLst/>
              <a:cxnLst/>
              <a:rect l="l" t="t" r="r" b="b"/>
              <a:pathLst>
                <a:path w="3599" h="3191" extrusionOk="0">
                  <a:moveTo>
                    <a:pt x="439" y="1"/>
                  </a:moveTo>
                  <a:lnTo>
                    <a:pt x="0" y="2642"/>
                  </a:lnTo>
                  <a:lnTo>
                    <a:pt x="80" y="2732"/>
                  </a:lnTo>
                  <a:lnTo>
                    <a:pt x="3579" y="3191"/>
                  </a:lnTo>
                  <a:lnTo>
                    <a:pt x="3599" y="3041"/>
                  </a:lnTo>
                  <a:lnTo>
                    <a:pt x="160" y="2592"/>
                  </a:lnTo>
                  <a:lnTo>
                    <a:pt x="589" y="3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29;p31">
              <a:extLst>
                <a:ext uri="{FF2B5EF4-FFF2-40B4-BE49-F238E27FC236}">
                  <a16:creationId xmlns:a16="http://schemas.microsoft.com/office/drawing/2014/main" id="{F1130FB4-0902-FF14-5FA6-298E9A833E12}"/>
                </a:ext>
              </a:extLst>
            </p:cNvPr>
            <p:cNvSpPr/>
            <p:nvPr/>
          </p:nvSpPr>
          <p:spPr>
            <a:xfrm>
              <a:off x="-1283451" y="2535348"/>
              <a:ext cx="106701" cy="61575"/>
            </a:xfrm>
            <a:custGeom>
              <a:avLst/>
              <a:gdLst/>
              <a:ahLst/>
              <a:cxnLst/>
              <a:rect l="l" t="t" r="r" b="b"/>
              <a:pathLst>
                <a:path w="4756" h="2463" extrusionOk="0">
                  <a:moveTo>
                    <a:pt x="4606" y="0"/>
                  </a:moveTo>
                  <a:lnTo>
                    <a:pt x="3749" y="2113"/>
                  </a:lnTo>
                  <a:lnTo>
                    <a:pt x="2333" y="2313"/>
                  </a:lnTo>
                  <a:lnTo>
                    <a:pt x="1187" y="1944"/>
                  </a:lnTo>
                  <a:lnTo>
                    <a:pt x="1157" y="1934"/>
                  </a:lnTo>
                  <a:lnTo>
                    <a:pt x="1" y="1884"/>
                  </a:lnTo>
                  <a:lnTo>
                    <a:pt x="1" y="2034"/>
                  </a:lnTo>
                  <a:lnTo>
                    <a:pt x="1147" y="2093"/>
                  </a:lnTo>
                  <a:lnTo>
                    <a:pt x="2303" y="2462"/>
                  </a:lnTo>
                  <a:lnTo>
                    <a:pt x="2333" y="2462"/>
                  </a:lnTo>
                  <a:lnTo>
                    <a:pt x="3808" y="2243"/>
                  </a:lnTo>
                  <a:lnTo>
                    <a:pt x="3878" y="2193"/>
                  </a:lnTo>
                  <a:lnTo>
                    <a:pt x="4755" y="70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30;p31">
              <a:extLst>
                <a:ext uri="{FF2B5EF4-FFF2-40B4-BE49-F238E27FC236}">
                  <a16:creationId xmlns:a16="http://schemas.microsoft.com/office/drawing/2014/main" id="{33D57086-F665-CFD7-1C93-9DB64146F9FC}"/>
                </a:ext>
              </a:extLst>
            </p:cNvPr>
            <p:cNvSpPr/>
            <p:nvPr/>
          </p:nvSpPr>
          <p:spPr>
            <a:xfrm>
              <a:off x="-1305625" y="2510925"/>
              <a:ext cx="128376" cy="18950"/>
            </a:xfrm>
            <a:custGeom>
              <a:avLst/>
              <a:gdLst/>
              <a:ahLst/>
              <a:cxnLst/>
              <a:rect l="l" t="t" r="r" b="b"/>
              <a:pathLst>
                <a:path w="5733" h="758" extrusionOk="0">
                  <a:moveTo>
                    <a:pt x="50" y="0"/>
                  </a:moveTo>
                  <a:lnTo>
                    <a:pt x="0" y="150"/>
                  </a:lnTo>
                  <a:lnTo>
                    <a:pt x="1007" y="479"/>
                  </a:lnTo>
                  <a:lnTo>
                    <a:pt x="1027" y="499"/>
                  </a:lnTo>
                  <a:lnTo>
                    <a:pt x="5722" y="758"/>
                  </a:lnTo>
                  <a:lnTo>
                    <a:pt x="5732" y="608"/>
                  </a:lnTo>
                  <a:lnTo>
                    <a:pt x="1047" y="3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1;p31">
              <a:extLst>
                <a:ext uri="{FF2B5EF4-FFF2-40B4-BE49-F238E27FC236}">
                  <a16:creationId xmlns:a16="http://schemas.microsoft.com/office/drawing/2014/main" id="{AC848789-8A1C-C48F-76B8-FCB2FB5E64F9}"/>
                </a:ext>
              </a:extLst>
            </p:cNvPr>
            <p:cNvSpPr/>
            <p:nvPr/>
          </p:nvSpPr>
          <p:spPr>
            <a:xfrm>
              <a:off x="-1366675" y="2837375"/>
              <a:ext cx="44375" cy="44125"/>
            </a:xfrm>
            <a:custGeom>
              <a:avLst/>
              <a:gdLst/>
              <a:ahLst/>
              <a:cxnLst/>
              <a:rect l="l" t="t" r="r" b="b"/>
              <a:pathLst>
                <a:path w="1775" h="1765" extrusionOk="0">
                  <a:moveTo>
                    <a:pt x="887" y="0"/>
                  </a:moveTo>
                  <a:cubicBezTo>
                    <a:pt x="399" y="0"/>
                    <a:pt x="0" y="389"/>
                    <a:pt x="0" y="878"/>
                  </a:cubicBezTo>
                  <a:cubicBezTo>
                    <a:pt x="0" y="1366"/>
                    <a:pt x="399" y="1765"/>
                    <a:pt x="887" y="1765"/>
                  </a:cubicBezTo>
                  <a:cubicBezTo>
                    <a:pt x="1376" y="1765"/>
                    <a:pt x="1775" y="1366"/>
                    <a:pt x="1775" y="878"/>
                  </a:cubicBezTo>
                  <a:cubicBezTo>
                    <a:pt x="1775" y="389"/>
                    <a:pt x="1376" y="0"/>
                    <a:pt x="887" y="0"/>
                  </a:cubicBezTo>
                  <a:close/>
                </a:path>
              </a:pathLst>
            </a:custGeom>
            <a:solidFill>
              <a:srgbClr val="051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‪Smartphone With App Icons Stock Illustration - Download Image Now - Mobile  App, Mobile Phone, Brand Name Smart Phone - iStock‬‏"/>
          <p:cNvSpPr>
            <a:spLocks noChangeAspect="1" noChangeArrowheads="1"/>
          </p:cNvSpPr>
          <p:nvPr/>
        </p:nvSpPr>
        <p:spPr bwMode="auto">
          <a:xfrm>
            <a:off x="155575" y="-144463"/>
            <a:ext cx="2526928" cy="25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כותרת 2">
            <a:extLst>
              <a:ext uri="{FF2B5EF4-FFF2-40B4-BE49-F238E27FC236}">
                <a16:creationId xmlns:a16="http://schemas.microsoft.com/office/drawing/2014/main" id="{743209A6-E04D-6210-595D-F1F8C18DB3FD}"/>
              </a:ext>
            </a:extLst>
          </p:cNvPr>
          <p:cNvSpPr txBox="1">
            <a:spLocks/>
          </p:cNvSpPr>
          <p:nvPr/>
        </p:nvSpPr>
        <p:spPr>
          <a:xfrm>
            <a:off x="2838628" y="145884"/>
            <a:ext cx="3306819" cy="39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 rtl="1"/>
            <a:r>
              <a:rPr lang="en-US" b="1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- Input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8" name="תמונה 67" descr="תמונה שמכילה טקסט, צילום מסך, גופן, תוכנה&#10;&#10;התיאור נוצר באופן אוטומטי">
            <a:extLst>
              <a:ext uri="{FF2B5EF4-FFF2-40B4-BE49-F238E27FC236}">
                <a16:creationId xmlns:a16="http://schemas.microsoft.com/office/drawing/2014/main" id="{F16395AD-3055-7F0C-89D1-626BA3953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16" r="2405"/>
          <a:stretch/>
        </p:blipFill>
        <p:spPr>
          <a:xfrm>
            <a:off x="2504006" y="1055984"/>
            <a:ext cx="3866931" cy="34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4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76;p31">
            <a:extLst>
              <a:ext uri="{FF2B5EF4-FFF2-40B4-BE49-F238E27FC236}">
                <a16:creationId xmlns:a16="http://schemas.microsoft.com/office/drawing/2014/main" id="{00BEC897-8E67-1619-CC51-CD4A2FDEDBB9}"/>
              </a:ext>
            </a:extLst>
          </p:cNvPr>
          <p:cNvGrpSpPr/>
          <p:nvPr/>
        </p:nvGrpSpPr>
        <p:grpSpPr>
          <a:xfrm>
            <a:off x="693420" y="678180"/>
            <a:ext cx="7360920" cy="4319436"/>
            <a:chOff x="-1532400" y="2283650"/>
            <a:chExt cx="376075" cy="614050"/>
          </a:xfrm>
        </p:grpSpPr>
        <p:sp>
          <p:nvSpPr>
            <p:cNvPr id="5" name="Google Shape;2577;p31">
              <a:extLst>
                <a:ext uri="{FF2B5EF4-FFF2-40B4-BE49-F238E27FC236}">
                  <a16:creationId xmlns:a16="http://schemas.microsoft.com/office/drawing/2014/main" id="{B0D0EC81-1320-13C6-4107-38977A87D1C4}"/>
                </a:ext>
              </a:extLst>
            </p:cNvPr>
            <p:cNvSpPr/>
            <p:nvPr/>
          </p:nvSpPr>
          <p:spPr>
            <a:xfrm>
              <a:off x="-1513450" y="2450600"/>
              <a:ext cx="225050" cy="221325"/>
            </a:xfrm>
            <a:custGeom>
              <a:avLst/>
              <a:gdLst/>
              <a:ahLst/>
              <a:cxnLst/>
              <a:rect l="l" t="t" r="r" b="b"/>
              <a:pathLst>
                <a:path w="9002" h="8853" extrusionOk="0">
                  <a:moveTo>
                    <a:pt x="7330" y="1"/>
                  </a:moveTo>
                  <a:cubicBezTo>
                    <a:pt x="6940" y="1"/>
                    <a:pt x="6549" y="150"/>
                    <a:pt x="6250" y="449"/>
                  </a:cubicBezTo>
                  <a:lnTo>
                    <a:pt x="0" y="6699"/>
                  </a:lnTo>
                  <a:lnTo>
                    <a:pt x="2153" y="8853"/>
                  </a:lnTo>
                  <a:lnTo>
                    <a:pt x="8403" y="2612"/>
                  </a:lnTo>
                  <a:cubicBezTo>
                    <a:pt x="9001" y="2014"/>
                    <a:pt x="9001" y="1047"/>
                    <a:pt x="8403" y="449"/>
                  </a:cubicBezTo>
                  <a:cubicBezTo>
                    <a:pt x="8109" y="150"/>
                    <a:pt x="7720" y="1"/>
                    <a:pt x="7330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8;p31">
              <a:extLst>
                <a:ext uri="{FF2B5EF4-FFF2-40B4-BE49-F238E27FC236}">
                  <a16:creationId xmlns:a16="http://schemas.microsoft.com/office/drawing/2014/main" id="{FCECA1EA-C076-5B99-3E48-B2766928C5AD}"/>
                </a:ext>
              </a:extLst>
            </p:cNvPr>
            <p:cNvSpPr/>
            <p:nvPr/>
          </p:nvSpPr>
          <p:spPr>
            <a:xfrm>
              <a:off x="-1459125" y="2488975"/>
              <a:ext cx="240750" cy="237025"/>
            </a:xfrm>
            <a:custGeom>
              <a:avLst/>
              <a:gdLst/>
              <a:ahLst/>
              <a:cxnLst/>
              <a:rect l="l" t="t" r="r" b="b"/>
              <a:pathLst>
                <a:path w="9630" h="9481" extrusionOk="0">
                  <a:moveTo>
                    <a:pt x="7955" y="1"/>
                  </a:moveTo>
                  <a:cubicBezTo>
                    <a:pt x="7566" y="1"/>
                    <a:pt x="7177" y="150"/>
                    <a:pt x="6878" y="450"/>
                  </a:cubicBezTo>
                  <a:lnTo>
                    <a:pt x="0" y="7328"/>
                  </a:lnTo>
                  <a:lnTo>
                    <a:pt x="2153" y="9481"/>
                  </a:lnTo>
                  <a:lnTo>
                    <a:pt x="9031" y="2603"/>
                  </a:lnTo>
                  <a:cubicBezTo>
                    <a:pt x="9629" y="2005"/>
                    <a:pt x="9629" y="1048"/>
                    <a:pt x="9031" y="450"/>
                  </a:cubicBezTo>
                  <a:cubicBezTo>
                    <a:pt x="8732" y="150"/>
                    <a:pt x="8343" y="1"/>
                    <a:pt x="7955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79;p31">
              <a:extLst>
                <a:ext uri="{FF2B5EF4-FFF2-40B4-BE49-F238E27FC236}">
                  <a16:creationId xmlns:a16="http://schemas.microsoft.com/office/drawing/2014/main" id="{D9778328-BDDF-0A82-F1A8-1EEF82B6CA46}"/>
                </a:ext>
              </a:extLst>
            </p:cNvPr>
            <p:cNvSpPr/>
            <p:nvPr/>
          </p:nvSpPr>
          <p:spPr>
            <a:xfrm>
              <a:off x="-1397575" y="2558775"/>
              <a:ext cx="225050" cy="221300"/>
            </a:xfrm>
            <a:custGeom>
              <a:avLst/>
              <a:gdLst/>
              <a:ahLst/>
              <a:cxnLst/>
              <a:rect l="l" t="t" r="r" b="b"/>
              <a:pathLst>
                <a:path w="9002" h="8852" extrusionOk="0">
                  <a:moveTo>
                    <a:pt x="7327" y="0"/>
                  </a:moveTo>
                  <a:cubicBezTo>
                    <a:pt x="6938" y="0"/>
                    <a:pt x="6549" y="150"/>
                    <a:pt x="6250" y="449"/>
                  </a:cubicBezTo>
                  <a:lnTo>
                    <a:pt x="0" y="6689"/>
                  </a:lnTo>
                  <a:lnTo>
                    <a:pt x="2153" y="8852"/>
                  </a:lnTo>
                  <a:lnTo>
                    <a:pt x="8403" y="2602"/>
                  </a:lnTo>
                  <a:cubicBezTo>
                    <a:pt x="9001" y="2004"/>
                    <a:pt x="9001" y="1047"/>
                    <a:pt x="8403" y="449"/>
                  </a:cubicBezTo>
                  <a:cubicBezTo>
                    <a:pt x="8104" y="150"/>
                    <a:pt x="7716" y="0"/>
                    <a:pt x="7327" y="0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80;p31">
              <a:extLst>
                <a:ext uri="{FF2B5EF4-FFF2-40B4-BE49-F238E27FC236}">
                  <a16:creationId xmlns:a16="http://schemas.microsoft.com/office/drawing/2014/main" id="{4567DE93-11AC-902D-7E17-6202E03E99A0}"/>
                </a:ext>
              </a:extLst>
            </p:cNvPr>
            <p:cNvSpPr/>
            <p:nvPr/>
          </p:nvSpPr>
          <p:spPr>
            <a:xfrm>
              <a:off x="-1343500" y="2650125"/>
              <a:ext cx="178950" cy="176050"/>
            </a:xfrm>
            <a:custGeom>
              <a:avLst/>
              <a:gdLst/>
              <a:ahLst/>
              <a:cxnLst/>
              <a:rect l="l" t="t" r="r" b="b"/>
              <a:pathLst>
                <a:path w="7158" h="7042" extrusionOk="0">
                  <a:moveTo>
                    <a:pt x="5734" y="1"/>
                  </a:moveTo>
                  <a:cubicBezTo>
                    <a:pt x="5405" y="1"/>
                    <a:pt x="5073" y="125"/>
                    <a:pt x="4815" y="373"/>
                  </a:cubicBezTo>
                  <a:lnTo>
                    <a:pt x="0" y="5208"/>
                  </a:lnTo>
                  <a:lnTo>
                    <a:pt x="1824" y="7042"/>
                  </a:lnTo>
                  <a:lnTo>
                    <a:pt x="6649" y="2217"/>
                  </a:lnTo>
                  <a:cubicBezTo>
                    <a:pt x="7157" y="1709"/>
                    <a:pt x="7157" y="891"/>
                    <a:pt x="6649" y="383"/>
                  </a:cubicBezTo>
                  <a:cubicBezTo>
                    <a:pt x="6399" y="128"/>
                    <a:pt x="6068" y="1"/>
                    <a:pt x="5734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81;p31">
              <a:extLst>
                <a:ext uri="{FF2B5EF4-FFF2-40B4-BE49-F238E27FC236}">
                  <a16:creationId xmlns:a16="http://schemas.microsoft.com/office/drawing/2014/main" id="{D0B836C3-A46D-226A-120F-E0AFA5720E8F}"/>
                </a:ext>
              </a:extLst>
            </p:cNvPr>
            <p:cNvSpPr/>
            <p:nvPr/>
          </p:nvSpPr>
          <p:spPr>
            <a:xfrm>
              <a:off x="-1532400" y="2283650"/>
              <a:ext cx="376075" cy="614050"/>
            </a:xfrm>
            <a:custGeom>
              <a:avLst/>
              <a:gdLst/>
              <a:ahLst/>
              <a:cxnLst/>
              <a:rect l="l" t="t" r="r" b="b"/>
              <a:pathLst>
                <a:path w="15043" h="24562" extrusionOk="0">
                  <a:moveTo>
                    <a:pt x="2393" y="0"/>
                  </a:moveTo>
                  <a:cubicBezTo>
                    <a:pt x="1077" y="0"/>
                    <a:pt x="0" y="1077"/>
                    <a:pt x="0" y="2393"/>
                  </a:cubicBezTo>
                  <a:lnTo>
                    <a:pt x="0" y="22169"/>
                  </a:lnTo>
                  <a:cubicBezTo>
                    <a:pt x="0" y="23495"/>
                    <a:pt x="1077" y="24562"/>
                    <a:pt x="2393" y="24562"/>
                  </a:cubicBezTo>
                  <a:lnTo>
                    <a:pt x="12650" y="24562"/>
                  </a:lnTo>
                  <a:cubicBezTo>
                    <a:pt x="13966" y="24562"/>
                    <a:pt x="15042" y="23495"/>
                    <a:pt x="15042" y="22169"/>
                  </a:cubicBezTo>
                  <a:lnTo>
                    <a:pt x="15042" y="2383"/>
                  </a:lnTo>
                  <a:cubicBezTo>
                    <a:pt x="15032" y="1067"/>
                    <a:pt x="13956" y="0"/>
                    <a:pt x="12650" y="0"/>
                  </a:cubicBezTo>
                  <a:close/>
                </a:path>
              </a:pathLst>
            </a:custGeom>
            <a:solidFill>
              <a:srgbClr val="1B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82;p31">
              <a:extLst>
                <a:ext uri="{FF2B5EF4-FFF2-40B4-BE49-F238E27FC236}">
                  <a16:creationId xmlns:a16="http://schemas.microsoft.com/office/drawing/2014/main" id="{1B318A47-369C-D84B-7215-76F3C4CB8DC6}"/>
                </a:ext>
              </a:extLst>
            </p:cNvPr>
            <p:cNvSpPr/>
            <p:nvPr/>
          </p:nvSpPr>
          <p:spPr>
            <a:xfrm>
              <a:off x="-1511725" y="2340450"/>
              <a:ext cx="334475" cy="482000"/>
            </a:xfrm>
            <a:custGeom>
              <a:avLst/>
              <a:gdLst/>
              <a:ahLst/>
              <a:cxnLst/>
              <a:rect l="l" t="t" r="r" b="b"/>
              <a:pathLst>
                <a:path w="13379" h="19280" extrusionOk="0">
                  <a:moveTo>
                    <a:pt x="1" y="1"/>
                  </a:moveTo>
                  <a:lnTo>
                    <a:pt x="1" y="19279"/>
                  </a:lnTo>
                  <a:lnTo>
                    <a:pt x="13378" y="19279"/>
                  </a:lnTo>
                  <a:lnTo>
                    <a:pt x="13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83;p31">
              <a:extLst>
                <a:ext uri="{FF2B5EF4-FFF2-40B4-BE49-F238E27FC236}">
                  <a16:creationId xmlns:a16="http://schemas.microsoft.com/office/drawing/2014/main" id="{936C1BE3-FFCD-4BD6-657B-1EB4BF5549A3}"/>
                </a:ext>
              </a:extLst>
            </p:cNvPr>
            <p:cNvSpPr/>
            <p:nvPr/>
          </p:nvSpPr>
          <p:spPr>
            <a:xfrm>
              <a:off x="-1511725" y="2343443"/>
              <a:ext cx="334475" cy="481750"/>
            </a:xfrm>
            <a:custGeom>
              <a:avLst/>
              <a:gdLst/>
              <a:ahLst/>
              <a:cxnLst/>
              <a:rect l="l" t="t" r="r" b="b"/>
              <a:pathLst>
                <a:path w="13379" h="19270" extrusionOk="0">
                  <a:moveTo>
                    <a:pt x="1" y="1"/>
                  </a:moveTo>
                  <a:lnTo>
                    <a:pt x="1" y="19269"/>
                  </a:lnTo>
                  <a:lnTo>
                    <a:pt x="13378" y="19269"/>
                  </a:lnTo>
                  <a:lnTo>
                    <a:pt x="13378" y="1"/>
                  </a:lnTo>
                  <a:close/>
                </a:path>
              </a:pathLst>
            </a:custGeom>
            <a:solidFill>
              <a:srgbClr val="EEE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7;p31">
              <a:extLst>
                <a:ext uri="{FF2B5EF4-FFF2-40B4-BE49-F238E27FC236}">
                  <a16:creationId xmlns:a16="http://schemas.microsoft.com/office/drawing/2014/main" id="{48129931-57E0-6814-9B5F-5572075D3768}"/>
                </a:ext>
              </a:extLst>
            </p:cNvPr>
            <p:cNvSpPr/>
            <p:nvPr/>
          </p:nvSpPr>
          <p:spPr>
            <a:xfrm>
              <a:off x="-1371925" y="2613600"/>
              <a:ext cx="21725" cy="139325"/>
            </a:xfrm>
            <a:custGeom>
              <a:avLst/>
              <a:gdLst/>
              <a:ahLst/>
              <a:cxnLst/>
              <a:rect l="l" t="t" r="r" b="b"/>
              <a:pathLst>
                <a:path w="869" h="5573" extrusionOk="0">
                  <a:moveTo>
                    <a:pt x="250" y="0"/>
                  </a:moveTo>
                  <a:lnTo>
                    <a:pt x="160" y="130"/>
                  </a:lnTo>
                  <a:lnTo>
                    <a:pt x="709" y="578"/>
                  </a:lnTo>
                  <a:lnTo>
                    <a:pt x="1" y="5542"/>
                  </a:lnTo>
                  <a:lnTo>
                    <a:pt x="150" y="5572"/>
                  </a:lnTo>
                  <a:lnTo>
                    <a:pt x="868" y="548"/>
                  </a:lnTo>
                  <a:lnTo>
                    <a:pt x="848" y="48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88;p31">
              <a:extLst>
                <a:ext uri="{FF2B5EF4-FFF2-40B4-BE49-F238E27FC236}">
                  <a16:creationId xmlns:a16="http://schemas.microsoft.com/office/drawing/2014/main" id="{E56D42F1-5AB1-380C-80E4-7B98B6BB2B34}"/>
                </a:ext>
              </a:extLst>
            </p:cNvPr>
            <p:cNvSpPr/>
            <p:nvPr/>
          </p:nvSpPr>
          <p:spPr>
            <a:xfrm>
              <a:off x="-1314100" y="2637025"/>
              <a:ext cx="21700" cy="122625"/>
            </a:xfrm>
            <a:custGeom>
              <a:avLst/>
              <a:gdLst/>
              <a:ahLst/>
              <a:cxnLst/>
              <a:rect l="l" t="t" r="r" b="b"/>
              <a:pathLst>
                <a:path w="868" h="4905" extrusionOk="0">
                  <a:moveTo>
                    <a:pt x="718" y="0"/>
                  </a:moveTo>
                  <a:lnTo>
                    <a:pt x="1" y="4884"/>
                  </a:lnTo>
                  <a:lnTo>
                    <a:pt x="150" y="4904"/>
                  </a:lnTo>
                  <a:lnTo>
                    <a:pt x="868" y="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9;p31">
              <a:extLst>
                <a:ext uri="{FF2B5EF4-FFF2-40B4-BE49-F238E27FC236}">
                  <a16:creationId xmlns:a16="http://schemas.microsoft.com/office/drawing/2014/main" id="{24EFDE26-017E-2FA6-6C07-466130DCB9D6}"/>
                </a:ext>
              </a:extLst>
            </p:cNvPr>
            <p:cNvSpPr/>
            <p:nvPr/>
          </p:nvSpPr>
          <p:spPr>
            <a:xfrm>
              <a:off x="-1321575" y="2437650"/>
              <a:ext cx="102200" cy="169225"/>
            </a:xfrm>
            <a:custGeom>
              <a:avLst/>
              <a:gdLst/>
              <a:ahLst/>
              <a:cxnLst/>
              <a:rect l="l" t="t" r="r" b="b"/>
              <a:pathLst>
                <a:path w="4088" h="6769" extrusionOk="0">
                  <a:moveTo>
                    <a:pt x="3928" y="1"/>
                  </a:moveTo>
                  <a:lnTo>
                    <a:pt x="3818" y="2443"/>
                  </a:lnTo>
                  <a:lnTo>
                    <a:pt x="2692" y="4377"/>
                  </a:lnTo>
                  <a:lnTo>
                    <a:pt x="1974" y="4825"/>
                  </a:lnTo>
                  <a:lnTo>
                    <a:pt x="1934" y="4845"/>
                  </a:lnTo>
                  <a:lnTo>
                    <a:pt x="1316" y="6121"/>
                  </a:lnTo>
                  <a:lnTo>
                    <a:pt x="0" y="6619"/>
                  </a:lnTo>
                  <a:lnTo>
                    <a:pt x="70" y="6769"/>
                  </a:lnTo>
                  <a:lnTo>
                    <a:pt x="1396" y="6251"/>
                  </a:lnTo>
                  <a:lnTo>
                    <a:pt x="1436" y="6221"/>
                  </a:lnTo>
                  <a:lnTo>
                    <a:pt x="2074" y="4935"/>
                  </a:lnTo>
                  <a:lnTo>
                    <a:pt x="2782" y="4486"/>
                  </a:lnTo>
                  <a:lnTo>
                    <a:pt x="2811" y="4456"/>
                  </a:lnTo>
                  <a:lnTo>
                    <a:pt x="3958" y="2503"/>
                  </a:lnTo>
                  <a:lnTo>
                    <a:pt x="3968" y="2463"/>
                  </a:lnTo>
                  <a:lnTo>
                    <a:pt x="4087" y="10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90;p31">
              <a:extLst>
                <a:ext uri="{FF2B5EF4-FFF2-40B4-BE49-F238E27FC236}">
                  <a16:creationId xmlns:a16="http://schemas.microsoft.com/office/drawing/2014/main" id="{FEC6B327-E838-9C00-2DEA-89E4F36E08EC}"/>
                </a:ext>
              </a:extLst>
            </p:cNvPr>
            <p:cNvSpPr/>
            <p:nvPr/>
          </p:nvSpPr>
          <p:spPr>
            <a:xfrm>
              <a:off x="-1386875" y="2420700"/>
              <a:ext cx="90000" cy="206125"/>
            </a:xfrm>
            <a:custGeom>
              <a:avLst/>
              <a:gdLst/>
              <a:ahLst/>
              <a:cxnLst/>
              <a:rect l="l" t="t" r="r" b="b"/>
              <a:pathLst>
                <a:path w="3600" h="8245" extrusionOk="0">
                  <a:moveTo>
                    <a:pt x="888" y="1"/>
                  </a:moveTo>
                  <a:lnTo>
                    <a:pt x="61" y="90"/>
                  </a:lnTo>
                  <a:lnTo>
                    <a:pt x="1" y="200"/>
                  </a:lnTo>
                  <a:lnTo>
                    <a:pt x="1207" y="2084"/>
                  </a:lnTo>
                  <a:lnTo>
                    <a:pt x="958" y="2782"/>
                  </a:lnTo>
                  <a:lnTo>
                    <a:pt x="958" y="2822"/>
                  </a:lnTo>
                  <a:lnTo>
                    <a:pt x="1077" y="4157"/>
                  </a:lnTo>
                  <a:lnTo>
                    <a:pt x="958" y="5274"/>
                  </a:lnTo>
                  <a:lnTo>
                    <a:pt x="968" y="5324"/>
                  </a:lnTo>
                  <a:lnTo>
                    <a:pt x="2164" y="7018"/>
                  </a:lnTo>
                  <a:lnTo>
                    <a:pt x="2184" y="7028"/>
                  </a:lnTo>
                  <a:lnTo>
                    <a:pt x="3500" y="8244"/>
                  </a:lnTo>
                  <a:lnTo>
                    <a:pt x="3599" y="8125"/>
                  </a:lnTo>
                  <a:lnTo>
                    <a:pt x="2293" y="6919"/>
                  </a:lnTo>
                  <a:lnTo>
                    <a:pt x="1107" y="5264"/>
                  </a:lnTo>
                  <a:lnTo>
                    <a:pt x="1237" y="4167"/>
                  </a:lnTo>
                  <a:lnTo>
                    <a:pt x="1237" y="4157"/>
                  </a:lnTo>
                  <a:lnTo>
                    <a:pt x="1107" y="2822"/>
                  </a:lnTo>
                  <a:lnTo>
                    <a:pt x="1356" y="2094"/>
                  </a:lnTo>
                  <a:lnTo>
                    <a:pt x="1347" y="2034"/>
                  </a:lnTo>
                  <a:lnTo>
                    <a:pt x="200" y="230"/>
                  </a:lnTo>
                  <a:lnTo>
                    <a:pt x="848" y="150"/>
                  </a:lnTo>
                  <a:lnTo>
                    <a:pt x="1805" y="2144"/>
                  </a:lnTo>
                  <a:lnTo>
                    <a:pt x="1616" y="3619"/>
                  </a:lnTo>
                  <a:lnTo>
                    <a:pt x="1765" y="3629"/>
                  </a:lnTo>
                  <a:lnTo>
                    <a:pt x="1955" y="2134"/>
                  </a:lnTo>
                  <a:lnTo>
                    <a:pt x="1955" y="2094"/>
                  </a:lnTo>
                  <a:lnTo>
                    <a:pt x="958" y="4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91;p31">
              <a:extLst>
                <a:ext uri="{FF2B5EF4-FFF2-40B4-BE49-F238E27FC236}">
                  <a16:creationId xmlns:a16="http://schemas.microsoft.com/office/drawing/2014/main" id="{B1B91491-8725-94F3-B41E-C82338C5626A}"/>
                </a:ext>
              </a:extLst>
            </p:cNvPr>
            <p:cNvSpPr/>
            <p:nvPr/>
          </p:nvSpPr>
          <p:spPr>
            <a:xfrm>
              <a:off x="-1512225" y="2716000"/>
              <a:ext cx="106700" cy="20725"/>
            </a:xfrm>
            <a:custGeom>
              <a:avLst/>
              <a:gdLst/>
              <a:ahLst/>
              <a:cxnLst/>
              <a:rect l="l" t="t" r="r" b="b"/>
              <a:pathLst>
                <a:path w="4268" h="829" extrusionOk="0">
                  <a:moveTo>
                    <a:pt x="31" y="1"/>
                  </a:moveTo>
                  <a:lnTo>
                    <a:pt x="1" y="170"/>
                  </a:lnTo>
                  <a:lnTo>
                    <a:pt x="2732" y="539"/>
                  </a:lnTo>
                  <a:lnTo>
                    <a:pt x="3559" y="818"/>
                  </a:lnTo>
                  <a:lnTo>
                    <a:pt x="3579" y="828"/>
                  </a:lnTo>
                  <a:lnTo>
                    <a:pt x="4267" y="828"/>
                  </a:lnTo>
                  <a:lnTo>
                    <a:pt x="4267" y="679"/>
                  </a:lnTo>
                  <a:lnTo>
                    <a:pt x="3589" y="679"/>
                  </a:lnTo>
                  <a:lnTo>
                    <a:pt x="2782" y="390"/>
                  </a:lnTo>
                  <a:lnTo>
                    <a:pt x="2772" y="390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2;p31">
              <a:extLst>
                <a:ext uri="{FF2B5EF4-FFF2-40B4-BE49-F238E27FC236}">
                  <a16:creationId xmlns:a16="http://schemas.microsoft.com/office/drawing/2014/main" id="{6DBBE38E-BD2B-9636-1797-56DB88FE679C}"/>
                </a:ext>
              </a:extLst>
            </p:cNvPr>
            <p:cNvSpPr/>
            <p:nvPr/>
          </p:nvSpPr>
          <p:spPr>
            <a:xfrm>
              <a:off x="-1512225" y="2708025"/>
              <a:ext cx="108675" cy="20225"/>
            </a:xfrm>
            <a:custGeom>
              <a:avLst/>
              <a:gdLst/>
              <a:ahLst/>
              <a:cxnLst/>
              <a:rect l="l" t="t" r="r" b="b"/>
              <a:pathLst>
                <a:path w="4347" h="809" extrusionOk="0">
                  <a:moveTo>
                    <a:pt x="21" y="1"/>
                  </a:moveTo>
                  <a:lnTo>
                    <a:pt x="1" y="150"/>
                  </a:lnTo>
                  <a:lnTo>
                    <a:pt x="3101" y="489"/>
                  </a:lnTo>
                  <a:lnTo>
                    <a:pt x="4317" y="808"/>
                  </a:lnTo>
                  <a:lnTo>
                    <a:pt x="4347" y="659"/>
                  </a:lnTo>
                  <a:lnTo>
                    <a:pt x="3141" y="340"/>
                  </a:lnTo>
                  <a:lnTo>
                    <a:pt x="3131" y="32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3;p31">
              <a:extLst>
                <a:ext uri="{FF2B5EF4-FFF2-40B4-BE49-F238E27FC236}">
                  <a16:creationId xmlns:a16="http://schemas.microsoft.com/office/drawing/2014/main" id="{76E2D587-9F0E-5120-E1BA-0878052017A9}"/>
                </a:ext>
              </a:extLst>
            </p:cNvPr>
            <p:cNvSpPr/>
            <p:nvPr/>
          </p:nvSpPr>
          <p:spPr>
            <a:xfrm>
              <a:off x="-1405550" y="2526625"/>
              <a:ext cx="27425" cy="108175"/>
            </a:xfrm>
            <a:custGeom>
              <a:avLst/>
              <a:gdLst/>
              <a:ahLst/>
              <a:cxnLst/>
              <a:rect l="l" t="t" r="r" b="b"/>
              <a:pathLst>
                <a:path w="1097" h="4327" extrusionOk="0">
                  <a:moveTo>
                    <a:pt x="748" y="0"/>
                  </a:moveTo>
                  <a:lnTo>
                    <a:pt x="0" y="1834"/>
                  </a:lnTo>
                  <a:lnTo>
                    <a:pt x="0" y="1894"/>
                  </a:lnTo>
                  <a:cubicBezTo>
                    <a:pt x="0" y="1894"/>
                    <a:pt x="10" y="1934"/>
                    <a:pt x="30" y="1984"/>
                  </a:cubicBezTo>
                  <a:cubicBezTo>
                    <a:pt x="120" y="2193"/>
                    <a:pt x="359" y="2711"/>
                    <a:pt x="558" y="3210"/>
                  </a:cubicBezTo>
                  <a:cubicBezTo>
                    <a:pt x="658" y="3459"/>
                    <a:pt x="758" y="3688"/>
                    <a:pt x="828" y="3878"/>
                  </a:cubicBezTo>
                  <a:cubicBezTo>
                    <a:pt x="867" y="3977"/>
                    <a:pt x="897" y="4057"/>
                    <a:pt x="917" y="4117"/>
                  </a:cubicBezTo>
                  <a:cubicBezTo>
                    <a:pt x="937" y="4157"/>
                    <a:pt x="937" y="4177"/>
                    <a:pt x="947" y="4207"/>
                  </a:cubicBezTo>
                  <a:cubicBezTo>
                    <a:pt x="947" y="4227"/>
                    <a:pt x="957" y="4237"/>
                    <a:pt x="957" y="4237"/>
                  </a:cubicBezTo>
                  <a:lnTo>
                    <a:pt x="987" y="4237"/>
                  </a:lnTo>
                  <a:lnTo>
                    <a:pt x="1077" y="4326"/>
                  </a:lnTo>
                  <a:cubicBezTo>
                    <a:pt x="1097" y="4316"/>
                    <a:pt x="1097" y="4306"/>
                    <a:pt x="1097" y="4286"/>
                  </a:cubicBezTo>
                  <a:lnTo>
                    <a:pt x="1097" y="4266"/>
                  </a:lnTo>
                  <a:cubicBezTo>
                    <a:pt x="1097" y="4237"/>
                    <a:pt x="1097" y="4217"/>
                    <a:pt x="1077" y="4177"/>
                  </a:cubicBezTo>
                  <a:cubicBezTo>
                    <a:pt x="1057" y="4067"/>
                    <a:pt x="987" y="3868"/>
                    <a:pt x="877" y="3619"/>
                  </a:cubicBezTo>
                  <a:cubicBezTo>
                    <a:pt x="632" y="2973"/>
                    <a:pt x="212" y="2029"/>
                    <a:pt x="140" y="1868"/>
                  </a:cubicBezTo>
                  <a:lnTo>
                    <a:pt x="140" y="1868"/>
                  </a:lnTo>
                  <a:lnTo>
                    <a:pt x="877" y="7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97;p31">
              <a:extLst>
                <a:ext uri="{FF2B5EF4-FFF2-40B4-BE49-F238E27FC236}">
                  <a16:creationId xmlns:a16="http://schemas.microsoft.com/office/drawing/2014/main" id="{C467C813-9136-B330-8234-DF20A0A81908}"/>
                </a:ext>
              </a:extLst>
            </p:cNvPr>
            <p:cNvSpPr/>
            <p:nvPr/>
          </p:nvSpPr>
          <p:spPr>
            <a:xfrm>
              <a:off x="-1411300" y="2442625"/>
              <a:ext cx="183200" cy="305050"/>
            </a:xfrm>
            <a:custGeom>
              <a:avLst/>
              <a:gdLst/>
              <a:ahLst/>
              <a:cxnLst/>
              <a:rect l="l" t="t" r="r" b="b"/>
              <a:pathLst>
                <a:path w="7328" h="12202" extrusionOk="0">
                  <a:moveTo>
                    <a:pt x="7028" y="1"/>
                  </a:moveTo>
                  <a:lnTo>
                    <a:pt x="6620" y="2104"/>
                  </a:lnTo>
                  <a:lnTo>
                    <a:pt x="5553" y="3699"/>
                  </a:lnTo>
                  <a:lnTo>
                    <a:pt x="4277" y="5424"/>
                  </a:lnTo>
                  <a:lnTo>
                    <a:pt x="1995" y="6380"/>
                  </a:lnTo>
                  <a:lnTo>
                    <a:pt x="1935" y="6430"/>
                  </a:lnTo>
                  <a:lnTo>
                    <a:pt x="739" y="8085"/>
                  </a:lnTo>
                  <a:lnTo>
                    <a:pt x="719" y="8145"/>
                  </a:lnTo>
                  <a:lnTo>
                    <a:pt x="400" y="10029"/>
                  </a:lnTo>
                  <a:lnTo>
                    <a:pt x="1" y="12132"/>
                  </a:lnTo>
                  <a:lnTo>
                    <a:pt x="300" y="12202"/>
                  </a:lnTo>
                  <a:lnTo>
                    <a:pt x="699" y="10079"/>
                  </a:lnTo>
                  <a:lnTo>
                    <a:pt x="719" y="10079"/>
                  </a:lnTo>
                  <a:lnTo>
                    <a:pt x="1018" y="8235"/>
                  </a:lnTo>
                  <a:lnTo>
                    <a:pt x="2164" y="6640"/>
                  </a:lnTo>
                  <a:lnTo>
                    <a:pt x="4437" y="5693"/>
                  </a:lnTo>
                  <a:lnTo>
                    <a:pt x="4507" y="5643"/>
                  </a:lnTo>
                  <a:lnTo>
                    <a:pt x="5802" y="3888"/>
                  </a:lnTo>
                  <a:lnTo>
                    <a:pt x="5802" y="3878"/>
                  </a:lnTo>
                  <a:lnTo>
                    <a:pt x="6899" y="2244"/>
                  </a:lnTo>
                  <a:lnTo>
                    <a:pt x="6919" y="2194"/>
                  </a:lnTo>
                  <a:lnTo>
                    <a:pt x="7328" y="51"/>
                  </a:lnTo>
                  <a:lnTo>
                    <a:pt x="7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98;p31">
              <a:extLst>
                <a:ext uri="{FF2B5EF4-FFF2-40B4-BE49-F238E27FC236}">
                  <a16:creationId xmlns:a16="http://schemas.microsoft.com/office/drawing/2014/main" id="{8F688D50-C247-ABF9-FF0A-EDB17EE0D3F5}"/>
                </a:ext>
              </a:extLst>
            </p:cNvPr>
            <p:cNvSpPr/>
            <p:nvPr/>
          </p:nvSpPr>
          <p:spPr>
            <a:xfrm>
              <a:off x="-1358950" y="2669900"/>
              <a:ext cx="58575" cy="13250"/>
            </a:xfrm>
            <a:custGeom>
              <a:avLst/>
              <a:gdLst/>
              <a:ahLst/>
              <a:cxnLst/>
              <a:rect l="l" t="t" r="r" b="b"/>
              <a:pathLst>
                <a:path w="2343" h="530" extrusionOk="0">
                  <a:moveTo>
                    <a:pt x="30" y="1"/>
                  </a:moveTo>
                  <a:lnTo>
                    <a:pt x="0" y="170"/>
                  </a:lnTo>
                  <a:lnTo>
                    <a:pt x="2323" y="529"/>
                  </a:lnTo>
                  <a:lnTo>
                    <a:pt x="2343" y="38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9;p31">
              <a:extLst>
                <a:ext uri="{FF2B5EF4-FFF2-40B4-BE49-F238E27FC236}">
                  <a16:creationId xmlns:a16="http://schemas.microsoft.com/office/drawing/2014/main" id="{859DB124-3DAB-DA7C-8DAC-FE72BC58221D}"/>
                </a:ext>
              </a:extLst>
            </p:cNvPr>
            <p:cNvSpPr/>
            <p:nvPr/>
          </p:nvSpPr>
          <p:spPr>
            <a:xfrm>
              <a:off x="-1361450" y="2689100"/>
              <a:ext cx="58100" cy="14475"/>
            </a:xfrm>
            <a:custGeom>
              <a:avLst/>
              <a:gdLst/>
              <a:ahLst/>
              <a:cxnLst/>
              <a:rect l="l" t="t" r="r" b="b"/>
              <a:pathLst>
                <a:path w="2324" h="579" extrusionOk="0">
                  <a:moveTo>
                    <a:pt x="30" y="0"/>
                  </a:moveTo>
                  <a:lnTo>
                    <a:pt x="1" y="150"/>
                  </a:lnTo>
                  <a:lnTo>
                    <a:pt x="2293" y="578"/>
                  </a:lnTo>
                  <a:lnTo>
                    <a:pt x="2323" y="4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0;p31">
              <a:extLst>
                <a:ext uri="{FF2B5EF4-FFF2-40B4-BE49-F238E27FC236}">
                  <a16:creationId xmlns:a16="http://schemas.microsoft.com/office/drawing/2014/main" id="{E041363C-30EF-2ED7-0433-EB5E772738F8}"/>
                </a:ext>
              </a:extLst>
            </p:cNvPr>
            <p:cNvSpPr/>
            <p:nvPr/>
          </p:nvSpPr>
          <p:spPr>
            <a:xfrm>
              <a:off x="-1364700" y="2712275"/>
              <a:ext cx="58600" cy="10975"/>
            </a:xfrm>
            <a:custGeom>
              <a:avLst/>
              <a:gdLst/>
              <a:ahLst/>
              <a:cxnLst/>
              <a:rect l="l" t="t" r="r" b="b"/>
              <a:pathLst>
                <a:path w="2344" h="439" extrusionOk="0">
                  <a:moveTo>
                    <a:pt x="21" y="0"/>
                  </a:moveTo>
                  <a:lnTo>
                    <a:pt x="1" y="150"/>
                  </a:lnTo>
                  <a:lnTo>
                    <a:pt x="2314" y="439"/>
                  </a:lnTo>
                  <a:lnTo>
                    <a:pt x="2343" y="28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1;p31">
              <a:extLst>
                <a:ext uri="{FF2B5EF4-FFF2-40B4-BE49-F238E27FC236}">
                  <a16:creationId xmlns:a16="http://schemas.microsoft.com/office/drawing/2014/main" id="{918BF458-27C4-F3D5-649F-EA8096E810F8}"/>
                </a:ext>
              </a:extLst>
            </p:cNvPr>
            <p:cNvSpPr/>
            <p:nvPr/>
          </p:nvSpPr>
          <p:spPr>
            <a:xfrm>
              <a:off x="-1503250" y="2423200"/>
              <a:ext cx="109175" cy="130850"/>
            </a:xfrm>
            <a:custGeom>
              <a:avLst/>
              <a:gdLst/>
              <a:ahLst/>
              <a:cxnLst/>
              <a:rect l="l" t="t" r="r" b="b"/>
              <a:pathLst>
                <a:path w="4367" h="5234" extrusionOk="0">
                  <a:moveTo>
                    <a:pt x="120" y="0"/>
                  </a:moveTo>
                  <a:lnTo>
                    <a:pt x="1" y="120"/>
                  </a:lnTo>
                  <a:lnTo>
                    <a:pt x="1057" y="1167"/>
                  </a:lnTo>
                  <a:lnTo>
                    <a:pt x="1117" y="1187"/>
                  </a:lnTo>
                  <a:lnTo>
                    <a:pt x="2612" y="967"/>
                  </a:lnTo>
                  <a:lnTo>
                    <a:pt x="3549" y="1695"/>
                  </a:lnTo>
                  <a:lnTo>
                    <a:pt x="3370" y="3439"/>
                  </a:lnTo>
                  <a:lnTo>
                    <a:pt x="3400" y="3509"/>
                  </a:lnTo>
                  <a:lnTo>
                    <a:pt x="4068" y="4037"/>
                  </a:lnTo>
                  <a:lnTo>
                    <a:pt x="3908" y="4805"/>
                  </a:lnTo>
                  <a:lnTo>
                    <a:pt x="3918" y="4875"/>
                  </a:lnTo>
                  <a:lnTo>
                    <a:pt x="4257" y="5234"/>
                  </a:lnTo>
                  <a:lnTo>
                    <a:pt x="4367" y="5124"/>
                  </a:lnTo>
                  <a:lnTo>
                    <a:pt x="4058" y="4805"/>
                  </a:lnTo>
                  <a:lnTo>
                    <a:pt x="4227" y="4027"/>
                  </a:lnTo>
                  <a:lnTo>
                    <a:pt x="4207" y="3958"/>
                  </a:lnTo>
                  <a:lnTo>
                    <a:pt x="3529" y="3419"/>
                  </a:lnTo>
                  <a:lnTo>
                    <a:pt x="3709" y="1675"/>
                  </a:lnTo>
                  <a:lnTo>
                    <a:pt x="3669" y="1615"/>
                  </a:lnTo>
                  <a:lnTo>
                    <a:pt x="2682" y="818"/>
                  </a:lnTo>
                  <a:lnTo>
                    <a:pt x="2622" y="798"/>
                  </a:lnTo>
                  <a:lnTo>
                    <a:pt x="1127" y="102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2;p31">
              <a:extLst>
                <a:ext uri="{FF2B5EF4-FFF2-40B4-BE49-F238E27FC236}">
                  <a16:creationId xmlns:a16="http://schemas.microsoft.com/office/drawing/2014/main" id="{477AB8F5-9E45-70EC-70D0-A2722C92FC79}"/>
                </a:ext>
              </a:extLst>
            </p:cNvPr>
            <p:cNvSpPr/>
            <p:nvPr/>
          </p:nvSpPr>
          <p:spPr>
            <a:xfrm>
              <a:off x="-1407550" y="2492975"/>
              <a:ext cx="8750" cy="25950"/>
            </a:xfrm>
            <a:custGeom>
              <a:avLst/>
              <a:gdLst/>
              <a:ahLst/>
              <a:cxnLst/>
              <a:rect l="l" t="t" r="r" b="b"/>
              <a:pathLst>
                <a:path w="350" h="1038" extrusionOk="0">
                  <a:moveTo>
                    <a:pt x="200" y="0"/>
                  </a:moveTo>
                  <a:lnTo>
                    <a:pt x="0" y="1017"/>
                  </a:lnTo>
                  <a:lnTo>
                    <a:pt x="150" y="1037"/>
                  </a:lnTo>
                  <a:lnTo>
                    <a:pt x="349" y="4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3;p31">
              <a:extLst>
                <a:ext uri="{FF2B5EF4-FFF2-40B4-BE49-F238E27FC236}">
                  <a16:creationId xmlns:a16="http://schemas.microsoft.com/office/drawing/2014/main" id="{F1365500-8A0D-9084-3B13-C9D46E43D329}"/>
                </a:ext>
              </a:extLst>
            </p:cNvPr>
            <p:cNvSpPr/>
            <p:nvPr/>
          </p:nvSpPr>
          <p:spPr>
            <a:xfrm>
              <a:off x="-1492525" y="2523375"/>
              <a:ext cx="45875" cy="51600"/>
            </a:xfrm>
            <a:custGeom>
              <a:avLst/>
              <a:gdLst/>
              <a:ahLst/>
              <a:cxnLst/>
              <a:rect l="l" t="t" r="r" b="b"/>
              <a:pathLst>
                <a:path w="1835" h="2064" extrusionOk="0">
                  <a:moveTo>
                    <a:pt x="1565" y="1"/>
                  </a:moveTo>
                  <a:lnTo>
                    <a:pt x="1565" y="748"/>
                  </a:lnTo>
                  <a:lnTo>
                    <a:pt x="1685" y="1675"/>
                  </a:lnTo>
                  <a:lnTo>
                    <a:pt x="1486" y="1904"/>
                  </a:lnTo>
                  <a:lnTo>
                    <a:pt x="30" y="1705"/>
                  </a:lnTo>
                  <a:lnTo>
                    <a:pt x="0" y="1865"/>
                  </a:lnTo>
                  <a:lnTo>
                    <a:pt x="1506" y="2064"/>
                  </a:lnTo>
                  <a:lnTo>
                    <a:pt x="1565" y="2044"/>
                  </a:lnTo>
                  <a:lnTo>
                    <a:pt x="1815" y="1755"/>
                  </a:lnTo>
                  <a:lnTo>
                    <a:pt x="1834" y="1705"/>
                  </a:lnTo>
                  <a:lnTo>
                    <a:pt x="1725" y="728"/>
                  </a:lnTo>
                  <a:lnTo>
                    <a:pt x="1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04;p31">
              <a:extLst>
                <a:ext uri="{FF2B5EF4-FFF2-40B4-BE49-F238E27FC236}">
                  <a16:creationId xmlns:a16="http://schemas.microsoft.com/office/drawing/2014/main" id="{65B74E00-C8CD-5765-300D-959DEB0CEE4A}"/>
                </a:ext>
              </a:extLst>
            </p:cNvPr>
            <p:cNvSpPr/>
            <p:nvPr/>
          </p:nvSpPr>
          <p:spPr>
            <a:xfrm>
              <a:off x="-1506725" y="2443875"/>
              <a:ext cx="50100" cy="280125"/>
            </a:xfrm>
            <a:custGeom>
              <a:avLst/>
              <a:gdLst/>
              <a:ahLst/>
              <a:cxnLst/>
              <a:rect l="l" t="t" r="r" b="b"/>
              <a:pathLst>
                <a:path w="2004" h="11205" extrusionOk="0">
                  <a:moveTo>
                    <a:pt x="808" y="1"/>
                  </a:moveTo>
                  <a:lnTo>
                    <a:pt x="20" y="808"/>
                  </a:lnTo>
                  <a:lnTo>
                    <a:pt x="0" y="868"/>
                  </a:lnTo>
                  <a:lnTo>
                    <a:pt x="0" y="1905"/>
                  </a:lnTo>
                  <a:lnTo>
                    <a:pt x="10" y="1944"/>
                  </a:lnTo>
                  <a:lnTo>
                    <a:pt x="389" y="2862"/>
                  </a:lnTo>
                  <a:lnTo>
                    <a:pt x="509" y="5374"/>
                  </a:lnTo>
                  <a:lnTo>
                    <a:pt x="519" y="5403"/>
                  </a:lnTo>
                  <a:lnTo>
                    <a:pt x="1844" y="7746"/>
                  </a:lnTo>
                  <a:lnTo>
                    <a:pt x="1625" y="8823"/>
                  </a:lnTo>
                  <a:lnTo>
                    <a:pt x="1625" y="8832"/>
                  </a:lnTo>
                  <a:lnTo>
                    <a:pt x="1266" y="11175"/>
                  </a:lnTo>
                  <a:lnTo>
                    <a:pt x="1416" y="11205"/>
                  </a:lnTo>
                  <a:lnTo>
                    <a:pt x="1774" y="8862"/>
                  </a:lnTo>
                  <a:lnTo>
                    <a:pt x="2004" y="7746"/>
                  </a:lnTo>
                  <a:lnTo>
                    <a:pt x="1994" y="7696"/>
                  </a:lnTo>
                  <a:lnTo>
                    <a:pt x="658" y="5344"/>
                  </a:lnTo>
                  <a:lnTo>
                    <a:pt x="548" y="2852"/>
                  </a:lnTo>
                  <a:lnTo>
                    <a:pt x="548" y="2832"/>
                  </a:lnTo>
                  <a:lnTo>
                    <a:pt x="140" y="1895"/>
                  </a:lnTo>
                  <a:lnTo>
                    <a:pt x="140" y="898"/>
                  </a:lnTo>
                  <a:lnTo>
                    <a:pt x="917" y="100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05;p31">
              <a:extLst>
                <a:ext uri="{FF2B5EF4-FFF2-40B4-BE49-F238E27FC236}">
                  <a16:creationId xmlns:a16="http://schemas.microsoft.com/office/drawing/2014/main" id="{86DD26B9-1394-5DFB-CF36-D286D236531F}"/>
                </a:ext>
              </a:extLst>
            </p:cNvPr>
            <p:cNvSpPr/>
            <p:nvPr/>
          </p:nvSpPr>
          <p:spPr>
            <a:xfrm>
              <a:off x="-1422250" y="2653450"/>
              <a:ext cx="16725" cy="68825"/>
            </a:xfrm>
            <a:custGeom>
              <a:avLst/>
              <a:gdLst/>
              <a:ahLst/>
              <a:cxnLst/>
              <a:rect l="l" t="t" r="r" b="b"/>
              <a:pathLst>
                <a:path w="669" h="2753" extrusionOk="0">
                  <a:moveTo>
                    <a:pt x="120" y="1"/>
                  </a:moveTo>
                  <a:lnTo>
                    <a:pt x="30" y="130"/>
                  </a:lnTo>
                  <a:lnTo>
                    <a:pt x="499" y="479"/>
                  </a:lnTo>
                  <a:lnTo>
                    <a:pt x="0" y="2722"/>
                  </a:lnTo>
                  <a:lnTo>
                    <a:pt x="160" y="2752"/>
                  </a:lnTo>
                  <a:lnTo>
                    <a:pt x="668" y="459"/>
                  </a:lnTo>
                  <a:lnTo>
                    <a:pt x="628" y="39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06;p31">
              <a:extLst>
                <a:ext uri="{FF2B5EF4-FFF2-40B4-BE49-F238E27FC236}">
                  <a16:creationId xmlns:a16="http://schemas.microsoft.com/office/drawing/2014/main" id="{D7C89F70-50FD-F687-8A1E-1547C9B5C3BA}"/>
                </a:ext>
              </a:extLst>
            </p:cNvPr>
            <p:cNvSpPr/>
            <p:nvPr/>
          </p:nvSpPr>
          <p:spPr>
            <a:xfrm>
              <a:off x="-1469100" y="2694325"/>
              <a:ext cx="53600" cy="9250"/>
            </a:xfrm>
            <a:custGeom>
              <a:avLst/>
              <a:gdLst/>
              <a:ahLst/>
              <a:cxnLst/>
              <a:rect l="l" t="t" r="r" b="b"/>
              <a:pathLst>
                <a:path w="2144" h="370" extrusionOk="0">
                  <a:moveTo>
                    <a:pt x="10" y="1"/>
                  </a:moveTo>
                  <a:lnTo>
                    <a:pt x="0" y="150"/>
                  </a:lnTo>
                  <a:lnTo>
                    <a:pt x="2124" y="369"/>
                  </a:lnTo>
                  <a:lnTo>
                    <a:pt x="2143" y="22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07;p31">
              <a:extLst>
                <a:ext uri="{FF2B5EF4-FFF2-40B4-BE49-F238E27FC236}">
                  <a16:creationId xmlns:a16="http://schemas.microsoft.com/office/drawing/2014/main" id="{102A0DD5-6648-A32C-1613-08EE1E161BC9}"/>
                </a:ext>
              </a:extLst>
            </p:cNvPr>
            <p:cNvSpPr/>
            <p:nvPr/>
          </p:nvSpPr>
          <p:spPr>
            <a:xfrm>
              <a:off x="-1444175" y="2699800"/>
              <a:ext cx="12975" cy="41150"/>
            </a:xfrm>
            <a:custGeom>
              <a:avLst/>
              <a:gdLst/>
              <a:ahLst/>
              <a:cxnLst/>
              <a:rect l="l" t="t" r="r" b="b"/>
              <a:pathLst>
                <a:path w="519" h="1646" extrusionOk="0">
                  <a:moveTo>
                    <a:pt x="369" y="1"/>
                  </a:moveTo>
                  <a:lnTo>
                    <a:pt x="319" y="719"/>
                  </a:lnTo>
                  <a:lnTo>
                    <a:pt x="0" y="1596"/>
                  </a:lnTo>
                  <a:lnTo>
                    <a:pt x="150" y="1646"/>
                  </a:lnTo>
                  <a:lnTo>
                    <a:pt x="469" y="769"/>
                  </a:lnTo>
                  <a:lnTo>
                    <a:pt x="469" y="739"/>
                  </a:lnTo>
                  <a:lnTo>
                    <a:pt x="519" y="2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08;p31">
              <a:extLst>
                <a:ext uri="{FF2B5EF4-FFF2-40B4-BE49-F238E27FC236}">
                  <a16:creationId xmlns:a16="http://schemas.microsoft.com/office/drawing/2014/main" id="{44DFB9E6-1CA8-9C74-DABA-A95A70896BCC}"/>
                </a:ext>
              </a:extLst>
            </p:cNvPr>
            <p:cNvSpPr/>
            <p:nvPr/>
          </p:nvSpPr>
          <p:spPr>
            <a:xfrm>
              <a:off x="-1455400" y="2698325"/>
              <a:ext cx="5250" cy="28175"/>
            </a:xfrm>
            <a:custGeom>
              <a:avLst/>
              <a:gdLst/>
              <a:ahLst/>
              <a:cxnLst/>
              <a:rect l="l" t="t" r="r" b="b"/>
              <a:pathLst>
                <a:path w="210" h="1127" extrusionOk="0">
                  <a:moveTo>
                    <a:pt x="60" y="0"/>
                  </a:moveTo>
                  <a:lnTo>
                    <a:pt x="11" y="698"/>
                  </a:lnTo>
                  <a:lnTo>
                    <a:pt x="1" y="1107"/>
                  </a:lnTo>
                  <a:lnTo>
                    <a:pt x="150" y="1127"/>
                  </a:lnTo>
                  <a:lnTo>
                    <a:pt x="160" y="708"/>
                  </a:lnTo>
                  <a:lnTo>
                    <a:pt x="210" y="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9;p31">
              <a:extLst>
                <a:ext uri="{FF2B5EF4-FFF2-40B4-BE49-F238E27FC236}">
                  <a16:creationId xmlns:a16="http://schemas.microsoft.com/office/drawing/2014/main" id="{DE6ED606-C560-7CB3-8277-29696A8D5868}"/>
                </a:ext>
              </a:extLst>
            </p:cNvPr>
            <p:cNvSpPr/>
            <p:nvPr/>
          </p:nvSpPr>
          <p:spPr>
            <a:xfrm>
              <a:off x="-1287425" y="2450350"/>
              <a:ext cx="97200" cy="175975"/>
            </a:xfrm>
            <a:custGeom>
              <a:avLst/>
              <a:gdLst/>
              <a:ahLst/>
              <a:cxnLst/>
              <a:rect l="l" t="t" r="r" b="b"/>
              <a:pathLst>
                <a:path w="3888" h="7039" extrusionOk="0">
                  <a:moveTo>
                    <a:pt x="3738" y="1"/>
                  </a:moveTo>
                  <a:lnTo>
                    <a:pt x="3369" y="1506"/>
                  </a:lnTo>
                  <a:lnTo>
                    <a:pt x="2891" y="2583"/>
                  </a:lnTo>
                  <a:lnTo>
                    <a:pt x="2891" y="2652"/>
                  </a:lnTo>
                  <a:lnTo>
                    <a:pt x="3100" y="3051"/>
                  </a:lnTo>
                  <a:lnTo>
                    <a:pt x="0" y="6939"/>
                  </a:lnTo>
                  <a:lnTo>
                    <a:pt x="120" y="7038"/>
                  </a:lnTo>
                  <a:lnTo>
                    <a:pt x="3250" y="3101"/>
                  </a:lnTo>
                  <a:lnTo>
                    <a:pt x="3260" y="3031"/>
                  </a:lnTo>
                  <a:lnTo>
                    <a:pt x="3050" y="2622"/>
                  </a:lnTo>
                  <a:lnTo>
                    <a:pt x="3509" y="1576"/>
                  </a:lnTo>
                  <a:lnTo>
                    <a:pt x="3519" y="1556"/>
                  </a:lnTo>
                  <a:lnTo>
                    <a:pt x="3888" y="41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10;p31">
              <a:extLst>
                <a:ext uri="{FF2B5EF4-FFF2-40B4-BE49-F238E27FC236}">
                  <a16:creationId xmlns:a16="http://schemas.microsoft.com/office/drawing/2014/main" id="{863238D5-7ED9-AFA6-6714-06D5572D6EC9}"/>
                </a:ext>
              </a:extLst>
            </p:cNvPr>
            <p:cNvSpPr/>
            <p:nvPr/>
          </p:nvSpPr>
          <p:spPr>
            <a:xfrm>
              <a:off x="-1247075" y="2417975"/>
              <a:ext cx="30700" cy="30425"/>
            </a:xfrm>
            <a:custGeom>
              <a:avLst/>
              <a:gdLst/>
              <a:ahLst/>
              <a:cxnLst/>
              <a:rect l="l" t="t" r="r" b="b"/>
              <a:pathLst>
                <a:path w="1228" h="1217" extrusionOk="0">
                  <a:moveTo>
                    <a:pt x="599" y="309"/>
                  </a:moveTo>
                  <a:cubicBezTo>
                    <a:pt x="689" y="309"/>
                    <a:pt x="759" y="349"/>
                    <a:pt x="808" y="399"/>
                  </a:cubicBezTo>
                  <a:cubicBezTo>
                    <a:pt x="858" y="449"/>
                    <a:pt x="898" y="538"/>
                    <a:pt x="898" y="608"/>
                  </a:cubicBezTo>
                  <a:cubicBezTo>
                    <a:pt x="898" y="698"/>
                    <a:pt x="858" y="778"/>
                    <a:pt x="808" y="827"/>
                  </a:cubicBezTo>
                  <a:cubicBezTo>
                    <a:pt x="759" y="867"/>
                    <a:pt x="679" y="907"/>
                    <a:pt x="599" y="907"/>
                  </a:cubicBezTo>
                  <a:cubicBezTo>
                    <a:pt x="509" y="907"/>
                    <a:pt x="440" y="867"/>
                    <a:pt x="390" y="827"/>
                  </a:cubicBezTo>
                  <a:cubicBezTo>
                    <a:pt x="340" y="778"/>
                    <a:pt x="300" y="688"/>
                    <a:pt x="300" y="608"/>
                  </a:cubicBezTo>
                  <a:cubicBezTo>
                    <a:pt x="300" y="528"/>
                    <a:pt x="340" y="449"/>
                    <a:pt x="390" y="399"/>
                  </a:cubicBezTo>
                  <a:cubicBezTo>
                    <a:pt x="440" y="349"/>
                    <a:pt x="529" y="309"/>
                    <a:pt x="599" y="309"/>
                  </a:cubicBezTo>
                  <a:close/>
                  <a:moveTo>
                    <a:pt x="609" y="0"/>
                  </a:moveTo>
                  <a:cubicBezTo>
                    <a:pt x="280" y="0"/>
                    <a:pt x="1" y="279"/>
                    <a:pt x="1" y="608"/>
                  </a:cubicBezTo>
                  <a:cubicBezTo>
                    <a:pt x="1" y="947"/>
                    <a:pt x="280" y="1216"/>
                    <a:pt x="609" y="1216"/>
                  </a:cubicBezTo>
                  <a:cubicBezTo>
                    <a:pt x="948" y="1216"/>
                    <a:pt x="1227" y="947"/>
                    <a:pt x="1227" y="608"/>
                  </a:cubicBezTo>
                  <a:cubicBezTo>
                    <a:pt x="1227" y="279"/>
                    <a:pt x="948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11;p31">
              <a:extLst>
                <a:ext uri="{FF2B5EF4-FFF2-40B4-BE49-F238E27FC236}">
                  <a16:creationId xmlns:a16="http://schemas.microsoft.com/office/drawing/2014/main" id="{084EC2FF-86AD-3029-B6D2-24939B95668E}"/>
                </a:ext>
              </a:extLst>
            </p:cNvPr>
            <p:cNvSpPr/>
            <p:nvPr/>
          </p:nvSpPr>
          <p:spPr>
            <a:xfrm>
              <a:off x="-1300900" y="2620075"/>
              <a:ext cx="18725" cy="18700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60" y="170"/>
                  </a:moveTo>
                  <a:cubicBezTo>
                    <a:pt x="489" y="170"/>
                    <a:pt x="569" y="269"/>
                    <a:pt x="569" y="379"/>
                  </a:cubicBezTo>
                  <a:cubicBezTo>
                    <a:pt x="569" y="499"/>
                    <a:pt x="469" y="588"/>
                    <a:pt x="360" y="588"/>
                  </a:cubicBezTo>
                  <a:cubicBezTo>
                    <a:pt x="240" y="588"/>
                    <a:pt x="150" y="489"/>
                    <a:pt x="150" y="379"/>
                  </a:cubicBezTo>
                  <a:cubicBezTo>
                    <a:pt x="150" y="249"/>
                    <a:pt x="250" y="170"/>
                    <a:pt x="360" y="170"/>
                  </a:cubicBezTo>
                  <a:close/>
                  <a:moveTo>
                    <a:pt x="370" y="0"/>
                  </a:moveTo>
                  <a:cubicBezTo>
                    <a:pt x="170" y="0"/>
                    <a:pt x="1" y="170"/>
                    <a:pt x="1" y="379"/>
                  </a:cubicBezTo>
                  <a:cubicBezTo>
                    <a:pt x="1" y="578"/>
                    <a:pt x="160" y="748"/>
                    <a:pt x="370" y="748"/>
                  </a:cubicBezTo>
                  <a:cubicBezTo>
                    <a:pt x="569" y="748"/>
                    <a:pt x="748" y="588"/>
                    <a:pt x="748" y="379"/>
                  </a:cubicBezTo>
                  <a:cubicBezTo>
                    <a:pt x="748" y="180"/>
                    <a:pt x="589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2;p31">
              <a:extLst>
                <a:ext uri="{FF2B5EF4-FFF2-40B4-BE49-F238E27FC236}">
                  <a16:creationId xmlns:a16="http://schemas.microsoft.com/office/drawing/2014/main" id="{A98E5B41-51C5-9FDD-5280-54260094A5D9}"/>
                </a:ext>
              </a:extLst>
            </p:cNvPr>
            <p:cNvSpPr/>
            <p:nvPr/>
          </p:nvSpPr>
          <p:spPr>
            <a:xfrm>
              <a:off x="-1221900" y="2441400"/>
              <a:ext cx="45375" cy="15225"/>
            </a:xfrm>
            <a:custGeom>
              <a:avLst/>
              <a:gdLst/>
              <a:ahLst/>
              <a:cxnLst/>
              <a:rect l="l" t="t" r="r" b="b"/>
              <a:pathLst>
                <a:path w="1815" h="609" extrusionOk="0">
                  <a:moveTo>
                    <a:pt x="41" y="0"/>
                  </a:moveTo>
                  <a:lnTo>
                    <a:pt x="1" y="150"/>
                  </a:lnTo>
                  <a:lnTo>
                    <a:pt x="1775" y="608"/>
                  </a:lnTo>
                  <a:lnTo>
                    <a:pt x="1815" y="45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13;p31">
              <a:extLst>
                <a:ext uri="{FF2B5EF4-FFF2-40B4-BE49-F238E27FC236}">
                  <a16:creationId xmlns:a16="http://schemas.microsoft.com/office/drawing/2014/main" id="{146D13FA-28EA-0DD3-85F9-A59F352ABAE6}"/>
                </a:ext>
              </a:extLst>
            </p:cNvPr>
            <p:cNvSpPr/>
            <p:nvPr/>
          </p:nvSpPr>
          <p:spPr>
            <a:xfrm>
              <a:off x="-1221150" y="2410000"/>
              <a:ext cx="44875" cy="25175"/>
            </a:xfrm>
            <a:custGeom>
              <a:avLst/>
              <a:gdLst/>
              <a:ahLst/>
              <a:cxnLst/>
              <a:rect l="l" t="t" r="r" b="b"/>
              <a:pathLst>
                <a:path w="1795" h="1007" extrusionOk="0">
                  <a:moveTo>
                    <a:pt x="1715" y="0"/>
                  </a:moveTo>
                  <a:lnTo>
                    <a:pt x="1" y="867"/>
                  </a:lnTo>
                  <a:lnTo>
                    <a:pt x="60" y="1007"/>
                  </a:lnTo>
                  <a:lnTo>
                    <a:pt x="1795" y="13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14;p31">
              <a:extLst>
                <a:ext uri="{FF2B5EF4-FFF2-40B4-BE49-F238E27FC236}">
                  <a16:creationId xmlns:a16="http://schemas.microsoft.com/office/drawing/2014/main" id="{F26C2D2C-9C87-4813-74C1-F24A56537C4B}"/>
                </a:ext>
              </a:extLst>
            </p:cNvPr>
            <p:cNvSpPr/>
            <p:nvPr/>
          </p:nvSpPr>
          <p:spPr>
            <a:xfrm>
              <a:off x="-1260025" y="2349425"/>
              <a:ext cx="51850" cy="73800"/>
            </a:xfrm>
            <a:custGeom>
              <a:avLst/>
              <a:gdLst/>
              <a:ahLst/>
              <a:cxnLst/>
              <a:rect l="l" t="t" r="r" b="b"/>
              <a:pathLst>
                <a:path w="2074" h="2952" extrusionOk="0">
                  <a:moveTo>
                    <a:pt x="1107" y="1"/>
                  </a:moveTo>
                  <a:lnTo>
                    <a:pt x="1" y="180"/>
                  </a:lnTo>
                  <a:lnTo>
                    <a:pt x="50" y="479"/>
                  </a:lnTo>
                  <a:lnTo>
                    <a:pt x="1127" y="300"/>
                  </a:lnTo>
                  <a:lnTo>
                    <a:pt x="1695" y="400"/>
                  </a:lnTo>
                  <a:lnTo>
                    <a:pt x="997" y="1406"/>
                  </a:lnTo>
                  <a:lnTo>
                    <a:pt x="997" y="1436"/>
                  </a:lnTo>
                  <a:lnTo>
                    <a:pt x="668" y="2054"/>
                  </a:lnTo>
                  <a:lnTo>
                    <a:pt x="658" y="2154"/>
                  </a:lnTo>
                  <a:lnTo>
                    <a:pt x="828" y="2951"/>
                  </a:lnTo>
                  <a:lnTo>
                    <a:pt x="1127" y="2892"/>
                  </a:lnTo>
                  <a:lnTo>
                    <a:pt x="958" y="2144"/>
                  </a:lnTo>
                  <a:lnTo>
                    <a:pt x="1257" y="1586"/>
                  </a:lnTo>
                  <a:lnTo>
                    <a:pt x="2074" y="380"/>
                  </a:lnTo>
                  <a:lnTo>
                    <a:pt x="1974" y="140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15;p31">
              <a:extLst>
                <a:ext uri="{FF2B5EF4-FFF2-40B4-BE49-F238E27FC236}">
                  <a16:creationId xmlns:a16="http://schemas.microsoft.com/office/drawing/2014/main" id="{A3A3F4AF-BDB2-17B7-CCB4-BE43BE90C3E5}"/>
                </a:ext>
              </a:extLst>
            </p:cNvPr>
            <p:cNvSpPr/>
            <p:nvPr/>
          </p:nvSpPr>
          <p:spPr>
            <a:xfrm>
              <a:off x="-1359200" y="2411475"/>
              <a:ext cx="95975" cy="126375"/>
            </a:xfrm>
            <a:custGeom>
              <a:avLst/>
              <a:gdLst/>
              <a:ahLst/>
              <a:cxnLst/>
              <a:rect l="l" t="t" r="r" b="b"/>
              <a:pathLst>
                <a:path w="3839" h="5055" extrusionOk="0">
                  <a:moveTo>
                    <a:pt x="3688" y="1"/>
                  </a:moveTo>
                  <a:lnTo>
                    <a:pt x="2991" y="3051"/>
                  </a:lnTo>
                  <a:lnTo>
                    <a:pt x="1346" y="4905"/>
                  </a:lnTo>
                  <a:lnTo>
                    <a:pt x="0" y="4905"/>
                  </a:lnTo>
                  <a:lnTo>
                    <a:pt x="0" y="5055"/>
                  </a:lnTo>
                  <a:lnTo>
                    <a:pt x="1376" y="5055"/>
                  </a:lnTo>
                  <a:lnTo>
                    <a:pt x="1436" y="5035"/>
                  </a:lnTo>
                  <a:lnTo>
                    <a:pt x="3120" y="3141"/>
                  </a:lnTo>
                  <a:lnTo>
                    <a:pt x="3130" y="3111"/>
                  </a:lnTo>
                  <a:lnTo>
                    <a:pt x="3838" y="2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16;p31">
              <a:extLst>
                <a:ext uri="{FF2B5EF4-FFF2-40B4-BE49-F238E27FC236}">
                  <a16:creationId xmlns:a16="http://schemas.microsoft.com/office/drawing/2014/main" id="{AD247B11-6C70-6EF3-624F-DC8BBA142574}"/>
                </a:ext>
              </a:extLst>
            </p:cNvPr>
            <p:cNvSpPr/>
            <p:nvPr/>
          </p:nvSpPr>
          <p:spPr>
            <a:xfrm>
              <a:off x="-1359200" y="2447625"/>
              <a:ext cx="58075" cy="67050"/>
            </a:xfrm>
            <a:custGeom>
              <a:avLst/>
              <a:gdLst/>
              <a:ahLst/>
              <a:cxnLst/>
              <a:rect l="l" t="t" r="r" b="b"/>
              <a:pathLst>
                <a:path w="2323" h="2682" extrusionOk="0">
                  <a:moveTo>
                    <a:pt x="828" y="0"/>
                  </a:moveTo>
                  <a:lnTo>
                    <a:pt x="728" y="110"/>
                  </a:lnTo>
                  <a:lnTo>
                    <a:pt x="2153" y="1286"/>
                  </a:lnTo>
                  <a:lnTo>
                    <a:pt x="2094" y="2512"/>
                  </a:lnTo>
                  <a:lnTo>
                    <a:pt x="0" y="2452"/>
                  </a:lnTo>
                  <a:lnTo>
                    <a:pt x="0" y="2602"/>
                  </a:lnTo>
                  <a:lnTo>
                    <a:pt x="2153" y="2682"/>
                  </a:lnTo>
                  <a:lnTo>
                    <a:pt x="2243" y="2602"/>
                  </a:lnTo>
                  <a:lnTo>
                    <a:pt x="2323" y="1256"/>
                  </a:lnTo>
                  <a:lnTo>
                    <a:pt x="2293" y="1196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7;p31">
              <a:extLst>
                <a:ext uri="{FF2B5EF4-FFF2-40B4-BE49-F238E27FC236}">
                  <a16:creationId xmlns:a16="http://schemas.microsoft.com/office/drawing/2014/main" id="{D004A010-1B31-0851-53FA-6D9C6127E8F6}"/>
                </a:ext>
              </a:extLst>
            </p:cNvPr>
            <p:cNvSpPr/>
            <p:nvPr/>
          </p:nvSpPr>
          <p:spPr>
            <a:xfrm>
              <a:off x="-1304875" y="2402025"/>
              <a:ext cx="12475" cy="77025"/>
            </a:xfrm>
            <a:custGeom>
              <a:avLst/>
              <a:gdLst/>
              <a:ahLst/>
              <a:cxnLst/>
              <a:rect l="l" t="t" r="r" b="b"/>
              <a:pathLst>
                <a:path w="499" h="3081" extrusionOk="0">
                  <a:moveTo>
                    <a:pt x="319" y="0"/>
                  </a:moveTo>
                  <a:lnTo>
                    <a:pt x="170" y="40"/>
                  </a:lnTo>
                  <a:lnTo>
                    <a:pt x="349" y="917"/>
                  </a:lnTo>
                  <a:lnTo>
                    <a:pt x="0" y="3060"/>
                  </a:lnTo>
                  <a:lnTo>
                    <a:pt x="150" y="3080"/>
                  </a:lnTo>
                  <a:lnTo>
                    <a:pt x="499" y="927"/>
                  </a:lnTo>
                  <a:lnTo>
                    <a:pt x="499" y="897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18;p31">
              <a:extLst>
                <a:ext uri="{FF2B5EF4-FFF2-40B4-BE49-F238E27FC236}">
                  <a16:creationId xmlns:a16="http://schemas.microsoft.com/office/drawing/2014/main" id="{421D10CA-4240-7558-EC6A-ABA8C5C829FD}"/>
                </a:ext>
              </a:extLst>
            </p:cNvPr>
            <p:cNvSpPr/>
            <p:nvPr/>
          </p:nvSpPr>
          <p:spPr>
            <a:xfrm>
              <a:off x="-1331550" y="2407500"/>
              <a:ext cx="34175" cy="45625"/>
            </a:xfrm>
            <a:custGeom>
              <a:avLst/>
              <a:gdLst/>
              <a:ahLst/>
              <a:cxnLst/>
              <a:rect l="l" t="t" r="r" b="b"/>
              <a:pathLst>
                <a:path w="1367" h="1825" extrusionOk="0">
                  <a:moveTo>
                    <a:pt x="150" y="0"/>
                  </a:moveTo>
                  <a:lnTo>
                    <a:pt x="1" y="60"/>
                  </a:lnTo>
                  <a:lnTo>
                    <a:pt x="370" y="947"/>
                  </a:lnTo>
                  <a:lnTo>
                    <a:pt x="380" y="977"/>
                  </a:lnTo>
                  <a:lnTo>
                    <a:pt x="1267" y="1825"/>
                  </a:lnTo>
                  <a:lnTo>
                    <a:pt x="1366" y="1715"/>
                  </a:lnTo>
                  <a:lnTo>
                    <a:pt x="499" y="87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9;p31">
              <a:extLst>
                <a:ext uri="{FF2B5EF4-FFF2-40B4-BE49-F238E27FC236}">
                  <a16:creationId xmlns:a16="http://schemas.microsoft.com/office/drawing/2014/main" id="{C825D7F0-0FE0-CF83-EBC7-9749AD2E3A86}"/>
                </a:ext>
              </a:extLst>
            </p:cNvPr>
            <p:cNvSpPr/>
            <p:nvPr/>
          </p:nvSpPr>
          <p:spPr>
            <a:xfrm>
              <a:off x="-1355725" y="2441625"/>
              <a:ext cx="118900" cy="120650"/>
            </a:xfrm>
            <a:custGeom>
              <a:avLst/>
              <a:gdLst/>
              <a:ahLst/>
              <a:cxnLst/>
              <a:rect l="l" t="t" r="r" b="b"/>
              <a:pathLst>
                <a:path w="4756" h="4826" extrusionOk="0">
                  <a:moveTo>
                    <a:pt x="4686" y="1"/>
                  </a:moveTo>
                  <a:lnTo>
                    <a:pt x="4078" y="340"/>
                  </a:lnTo>
                  <a:lnTo>
                    <a:pt x="4038" y="400"/>
                  </a:lnTo>
                  <a:lnTo>
                    <a:pt x="3908" y="1855"/>
                  </a:lnTo>
                  <a:lnTo>
                    <a:pt x="1855" y="4676"/>
                  </a:lnTo>
                  <a:lnTo>
                    <a:pt x="1" y="4676"/>
                  </a:lnTo>
                  <a:lnTo>
                    <a:pt x="1" y="4826"/>
                  </a:lnTo>
                  <a:lnTo>
                    <a:pt x="1895" y="4826"/>
                  </a:lnTo>
                  <a:lnTo>
                    <a:pt x="1955" y="4796"/>
                  </a:lnTo>
                  <a:lnTo>
                    <a:pt x="4048" y="1935"/>
                  </a:lnTo>
                  <a:lnTo>
                    <a:pt x="4058" y="1895"/>
                  </a:lnTo>
                  <a:lnTo>
                    <a:pt x="4187" y="450"/>
                  </a:lnTo>
                  <a:lnTo>
                    <a:pt x="4756" y="131"/>
                  </a:lnTo>
                  <a:lnTo>
                    <a:pt x="4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20;p31">
              <a:extLst>
                <a:ext uri="{FF2B5EF4-FFF2-40B4-BE49-F238E27FC236}">
                  <a16:creationId xmlns:a16="http://schemas.microsoft.com/office/drawing/2014/main" id="{AAAB6F57-DCAC-A497-D12F-7BA947000131}"/>
                </a:ext>
              </a:extLst>
            </p:cNvPr>
            <p:cNvSpPr/>
            <p:nvPr/>
          </p:nvSpPr>
          <p:spPr>
            <a:xfrm>
              <a:off x="-1297400" y="2658200"/>
              <a:ext cx="120375" cy="20200"/>
            </a:xfrm>
            <a:custGeom>
              <a:avLst/>
              <a:gdLst/>
              <a:ahLst/>
              <a:cxnLst/>
              <a:rect l="l" t="t" r="r" b="b"/>
              <a:pathLst>
                <a:path w="4815" h="808" extrusionOk="0">
                  <a:moveTo>
                    <a:pt x="0" y="0"/>
                  </a:moveTo>
                  <a:lnTo>
                    <a:pt x="0" y="160"/>
                  </a:lnTo>
                  <a:lnTo>
                    <a:pt x="848" y="160"/>
                  </a:lnTo>
                  <a:lnTo>
                    <a:pt x="4795" y="808"/>
                  </a:lnTo>
                  <a:lnTo>
                    <a:pt x="4815" y="658"/>
                  </a:lnTo>
                  <a:lnTo>
                    <a:pt x="868" y="10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21;p31">
              <a:extLst>
                <a:ext uri="{FF2B5EF4-FFF2-40B4-BE49-F238E27FC236}">
                  <a16:creationId xmlns:a16="http://schemas.microsoft.com/office/drawing/2014/main" id="{91CD58ED-776E-981E-209A-89847CFF918B}"/>
                </a:ext>
              </a:extLst>
            </p:cNvPr>
            <p:cNvSpPr/>
            <p:nvPr/>
          </p:nvSpPr>
          <p:spPr>
            <a:xfrm>
              <a:off x="-1512225" y="2651225"/>
              <a:ext cx="335700" cy="41625"/>
            </a:xfrm>
            <a:custGeom>
              <a:avLst/>
              <a:gdLst/>
              <a:ahLst/>
              <a:cxnLst/>
              <a:rect l="l" t="t" r="r" b="b"/>
              <a:pathLst>
                <a:path w="13428" h="1665" extrusionOk="0">
                  <a:moveTo>
                    <a:pt x="4845" y="0"/>
                  </a:moveTo>
                  <a:lnTo>
                    <a:pt x="3241" y="100"/>
                  </a:lnTo>
                  <a:lnTo>
                    <a:pt x="3231" y="100"/>
                  </a:lnTo>
                  <a:lnTo>
                    <a:pt x="1646" y="538"/>
                  </a:lnTo>
                  <a:lnTo>
                    <a:pt x="1" y="847"/>
                  </a:lnTo>
                  <a:lnTo>
                    <a:pt x="31" y="997"/>
                  </a:lnTo>
                  <a:lnTo>
                    <a:pt x="1685" y="688"/>
                  </a:lnTo>
                  <a:lnTo>
                    <a:pt x="3260" y="249"/>
                  </a:lnTo>
                  <a:lnTo>
                    <a:pt x="4865" y="150"/>
                  </a:lnTo>
                  <a:lnTo>
                    <a:pt x="6231" y="269"/>
                  </a:lnTo>
                  <a:lnTo>
                    <a:pt x="8524" y="688"/>
                  </a:lnTo>
                  <a:lnTo>
                    <a:pt x="9760" y="1127"/>
                  </a:lnTo>
                  <a:lnTo>
                    <a:pt x="9790" y="1127"/>
                  </a:lnTo>
                  <a:lnTo>
                    <a:pt x="12162" y="1386"/>
                  </a:lnTo>
                  <a:lnTo>
                    <a:pt x="13388" y="1665"/>
                  </a:lnTo>
                  <a:lnTo>
                    <a:pt x="13428" y="1515"/>
                  </a:lnTo>
                  <a:lnTo>
                    <a:pt x="12202" y="1236"/>
                  </a:lnTo>
                  <a:lnTo>
                    <a:pt x="12192" y="1226"/>
                  </a:lnTo>
                  <a:lnTo>
                    <a:pt x="9809" y="977"/>
                  </a:lnTo>
                  <a:lnTo>
                    <a:pt x="8573" y="538"/>
                  </a:lnTo>
                  <a:lnTo>
                    <a:pt x="8563" y="538"/>
                  </a:lnTo>
                  <a:lnTo>
                    <a:pt x="6261" y="120"/>
                  </a:lnTo>
                  <a:lnTo>
                    <a:pt x="6251" y="100"/>
                  </a:lnTo>
                  <a:lnTo>
                    <a:pt x="48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22;p31">
              <a:extLst>
                <a:ext uri="{FF2B5EF4-FFF2-40B4-BE49-F238E27FC236}">
                  <a16:creationId xmlns:a16="http://schemas.microsoft.com/office/drawing/2014/main" id="{2BEDA035-8143-6118-0430-40B3AC3227CE}"/>
                </a:ext>
              </a:extLst>
            </p:cNvPr>
            <p:cNvSpPr/>
            <p:nvPr/>
          </p:nvSpPr>
          <p:spPr>
            <a:xfrm>
              <a:off x="-1480325" y="2597150"/>
              <a:ext cx="52625" cy="37650"/>
            </a:xfrm>
            <a:custGeom>
              <a:avLst/>
              <a:gdLst/>
              <a:ahLst/>
              <a:cxnLst/>
              <a:rect l="l" t="t" r="r" b="b"/>
              <a:pathLst>
                <a:path w="2105" h="1506" extrusionOk="0">
                  <a:moveTo>
                    <a:pt x="1" y="0"/>
                  </a:moveTo>
                  <a:lnTo>
                    <a:pt x="1" y="160"/>
                  </a:lnTo>
                  <a:lnTo>
                    <a:pt x="1636" y="160"/>
                  </a:lnTo>
                  <a:lnTo>
                    <a:pt x="1636" y="1017"/>
                  </a:lnTo>
                  <a:lnTo>
                    <a:pt x="1646" y="1067"/>
                  </a:lnTo>
                  <a:lnTo>
                    <a:pt x="1984" y="1505"/>
                  </a:lnTo>
                  <a:lnTo>
                    <a:pt x="2104" y="1416"/>
                  </a:lnTo>
                  <a:lnTo>
                    <a:pt x="1785" y="997"/>
                  </a:lnTo>
                  <a:lnTo>
                    <a:pt x="1785" y="90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23;p31">
              <a:extLst>
                <a:ext uri="{FF2B5EF4-FFF2-40B4-BE49-F238E27FC236}">
                  <a16:creationId xmlns:a16="http://schemas.microsoft.com/office/drawing/2014/main" id="{2101BA21-9A4C-F216-D51C-B7A765B7081B}"/>
                </a:ext>
              </a:extLst>
            </p:cNvPr>
            <p:cNvSpPr/>
            <p:nvPr/>
          </p:nvSpPr>
          <p:spPr>
            <a:xfrm>
              <a:off x="-1237350" y="2682125"/>
              <a:ext cx="17975" cy="106925"/>
            </a:xfrm>
            <a:custGeom>
              <a:avLst/>
              <a:gdLst/>
              <a:ahLst/>
              <a:cxnLst/>
              <a:rect l="l" t="t" r="r" b="b"/>
              <a:pathLst>
                <a:path w="719" h="4277" extrusionOk="0">
                  <a:moveTo>
                    <a:pt x="559" y="0"/>
                  </a:moveTo>
                  <a:lnTo>
                    <a:pt x="1" y="4247"/>
                  </a:lnTo>
                  <a:lnTo>
                    <a:pt x="150" y="4277"/>
                  </a:lnTo>
                  <a:lnTo>
                    <a:pt x="718" y="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24;p31">
              <a:extLst>
                <a:ext uri="{FF2B5EF4-FFF2-40B4-BE49-F238E27FC236}">
                  <a16:creationId xmlns:a16="http://schemas.microsoft.com/office/drawing/2014/main" id="{EE5513CC-D28C-9F44-A4D9-B13B3D4A4136}"/>
                </a:ext>
              </a:extLst>
            </p:cNvPr>
            <p:cNvSpPr/>
            <p:nvPr/>
          </p:nvSpPr>
          <p:spPr>
            <a:xfrm>
              <a:off x="-1505590" y="2742922"/>
              <a:ext cx="327324" cy="55350"/>
            </a:xfrm>
            <a:custGeom>
              <a:avLst/>
              <a:gdLst/>
              <a:ahLst/>
              <a:cxnLst/>
              <a:rect l="l" t="t" r="r" b="b"/>
              <a:pathLst>
                <a:path w="13657" h="2214" extrusionOk="0">
                  <a:moveTo>
                    <a:pt x="10" y="0"/>
                  </a:moveTo>
                  <a:lnTo>
                    <a:pt x="0" y="150"/>
                  </a:lnTo>
                  <a:lnTo>
                    <a:pt x="2233" y="459"/>
                  </a:lnTo>
                  <a:lnTo>
                    <a:pt x="4416" y="738"/>
                  </a:lnTo>
                  <a:lnTo>
                    <a:pt x="6768" y="1187"/>
                  </a:lnTo>
                  <a:lnTo>
                    <a:pt x="10327" y="1805"/>
                  </a:lnTo>
                  <a:lnTo>
                    <a:pt x="13646" y="2213"/>
                  </a:lnTo>
                  <a:lnTo>
                    <a:pt x="13656" y="2064"/>
                  </a:lnTo>
                  <a:lnTo>
                    <a:pt x="10357" y="1655"/>
                  </a:lnTo>
                  <a:lnTo>
                    <a:pt x="6788" y="1037"/>
                  </a:lnTo>
                  <a:lnTo>
                    <a:pt x="4446" y="589"/>
                  </a:lnTo>
                  <a:lnTo>
                    <a:pt x="2253" y="30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25;p31">
              <a:extLst>
                <a:ext uri="{FF2B5EF4-FFF2-40B4-BE49-F238E27FC236}">
                  <a16:creationId xmlns:a16="http://schemas.microsoft.com/office/drawing/2014/main" id="{209018FC-F3F8-C3FB-BC64-C50C659A57AA}"/>
                </a:ext>
              </a:extLst>
            </p:cNvPr>
            <p:cNvSpPr/>
            <p:nvPr/>
          </p:nvSpPr>
          <p:spPr>
            <a:xfrm>
              <a:off x="-1284450" y="2629775"/>
              <a:ext cx="106703" cy="25200"/>
            </a:xfrm>
            <a:custGeom>
              <a:avLst/>
              <a:gdLst/>
              <a:ahLst/>
              <a:cxnLst/>
              <a:rect l="l" t="t" r="r" b="b"/>
              <a:pathLst>
                <a:path w="4387" h="1008" extrusionOk="0">
                  <a:moveTo>
                    <a:pt x="31" y="1"/>
                  </a:moveTo>
                  <a:lnTo>
                    <a:pt x="1" y="150"/>
                  </a:lnTo>
                  <a:lnTo>
                    <a:pt x="4347" y="1008"/>
                  </a:lnTo>
                  <a:lnTo>
                    <a:pt x="4387" y="85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26;p31">
              <a:extLst>
                <a:ext uri="{FF2B5EF4-FFF2-40B4-BE49-F238E27FC236}">
                  <a16:creationId xmlns:a16="http://schemas.microsoft.com/office/drawing/2014/main" id="{9C52668D-94E0-33D1-7877-9B1CF762187D}"/>
                </a:ext>
              </a:extLst>
            </p:cNvPr>
            <p:cNvSpPr/>
            <p:nvPr/>
          </p:nvSpPr>
          <p:spPr>
            <a:xfrm>
              <a:off x="-1273725" y="2608850"/>
              <a:ext cx="96700" cy="18225"/>
            </a:xfrm>
            <a:custGeom>
              <a:avLst/>
              <a:gdLst/>
              <a:ahLst/>
              <a:cxnLst/>
              <a:rect l="l" t="t" r="r" b="b"/>
              <a:pathLst>
                <a:path w="3868" h="729" extrusionOk="0">
                  <a:moveTo>
                    <a:pt x="20" y="1"/>
                  </a:moveTo>
                  <a:lnTo>
                    <a:pt x="0" y="150"/>
                  </a:lnTo>
                  <a:lnTo>
                    <a:pt x="3848" y="728"/>
                  </a:lnTo>
                  <a:lnTo>
                    <a:pt x="3868" y="57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27;p31">
              <a:extLst>
                <a:ext uri="{FF2B5EF4-FFF2-40B4-BE49-F238E27FC236}">
                  <a16:creationId xmlns:a16="http://schemas.microsoft.com/office/drawing/2014/main" id="{1497C049-899B-46F5-E1ED-D8B9BFFA8899}"/>
                </a:ext>
              </a:extLst>
            </p:cNvPr>
            <p:cNvSpPr/>
            <p:nvPr/>
          </p:nvSpPr>
          <p:spPr>
            <a:xfrm>
              <a:off x="-1237350" y="2454100"/>
              <a:ext cx="58597" cy="213100"/>
            </a:xfrm>
            <a:custGeom>
              <a:avLst/>
              <a:gdLst/>
              <a:ahLst/>
              <a:cxnLst/>
              <a:rect l="l" t="t" r="r" b="b"/>
              <a:pathLst>
                <a:path w="2912" h="8524" extrusionOk="0">
                  <a:moveTo>
                    <a:pt x="2762" y="0"/>
                  </a:moveTo>
                  <a:lnTo>
                    <a:pt x="1954" y="2841"/>
                  </a:lnTo>
                  <a:lnTo>
                    <a:pt x="409" y="5593"/>
                  </a:lnTo>
                  <a:lnTo>
                    <a:pt x="399" y="5622"/>
                  </a:lnTo>
                  <a:lnTo>
                    <a:pt x="1" y="8503"/>
                  </a:lnTo>
                  <a:lnTo>
                    <a:pt x="150" y="8523"/>
                  </a:lnTo>
                  <a:lnTo>
                    <a:pt x="549" y="5662"/>
                  </a:lnTo>
                  <a:lnTo>
                    <a:pt x="2094" y="2901"/>
                  </a:lnTo>
                  <a:lnTo>
                    <a:pt x="2094" y="2891"/>
                  </a:lnTo>
                  <a:lnTo>
                    <a:pt x="2911" y="50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28;p31">
              <a:extLst>
                <a:ext uri="{FF2B5EF4-FFF2-40B4-BE49-F238E27FC236}">
                  <a16:creationId xmlns:a16="http://schemas.microsoft.com/office/drawing/2014/main" id="{7E1809D9-3DF3-10AD-7941-13AA52960C7A}"/>
                </a:ext>
              </a:extLst>
            </p:cNvPr>
            <p:cNvSpPr/>
            <p:nvPr/>
          </p:nvSpPr>
          <p:spPr>
            <a:xfrm>
              <a:off x="-1267000" y="2678375"/>
              <a:ext cx="89975" cy="79775"/>
            </a:xfrm>
            <a:custGeom>
              <a:avLst/>
              <a:gdLst/>
              <a:ahLst/>
              <a:cxnLst/>
              <a:rect l="l" t="t" r="r" b="b"/>
              <a:pathLst>
                <a:path w="3599" h="3191" extrusionOk="0">
                  <a:moveTo>
                    <a:pt x="439" y="1"/>
                  </a:moveTo>
                  <a:lnTo>
                    <a:pt x="0" y="2642"/>
                  </a:lnTo>
                  <a:lnTo>
                    <a:pt x="80" y="2732"/>
                  </a:lnTo>
                  <a:lnTo>
                    <a:pt x="3579" y="3191"/>
                  </a:lnTo>
                  <a:lnTo>
                    <a:pt x="3599" y="3041"/>
                  </a:lnTo>
                  <a:lnTo>
                    <a:pt x="160" y="2592"/>
                  </a:lnTo>
                  <a:lnTo>
                    <a:pt x="589" y="3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29;p31">
              <a:extLst>
                <a:ext uri="{FF2B5EF4-FFF2-40B4-BE49-F238E27FC236}">
                  <a16:creationId xmlns:a16="http://schemas.microsoft.com/office/drawing/2014/main" id="{F1130FB4-0902-FF14-5FA6-298E9A833E12}"/>
                </a:ext>
              </a:extLst>
            </p:cNvPr>
            <p:cNvSpPr/>
            <p:nvPr/>
          </p:nvSpPr>
          <p:spPr>
            <a:xfrm>
              <a:off x="-1283451" y="2535348"/>
              <a:ext cx="106701" cy="61575"/>
            </a:xfrm>
            <a:custGeom>
              <a:avLst/>
              <a:gdLst/>
              <a:ahLst/>
              <a:cxnLst/>
              <a:rect l="l" t="t" r="r" b="b"/>
              <a:pathLst>
                <a:path w="4756" h="2463" extrusionOk="0">
                  <a:moveTo>
                    <a:pt x="4606" y="0"/>
                  </a:moveTo>
                  <a:lnTo>
                    <a:pt x="3749" y="2113"/>
                  </a:lnTo>
                  <a:lnTo>
                    <a:pt x="2333" y="2313"/>
                  </a:lnTo>
                  <a:lnTo>
                    <a:pt x="1187" y="1944"/>
                  </a:lnTo>
                  <a:lnTo>
                    <a:pt x="1157" y="1934"/>
                  </a:lnTo>
                  <a:lnTo>
                    <a:pt x="1" y="1884"/>
                  </a:lnTo>
                  <a:lnTo>
                    <a:pt x="1" y="2034"/>
                  </a:lnTo>
                  <a:lnTo>
                    <a:pt x="1147" y="2093"/>
                  </a:lnTo>
                  <a:lnTo>
                    <a:pt x="2303" y="2462"/>
                  </a:lnTo>
                  <a:lnTo>
                    <a:pt x="2333" y="2462"/>
                  </a:lnTo>
                  <a:lnTo>
                    <a:pt x="3808" y="2243"/>
                  </a:lnTo>
                  <a:lnTo>
                    <a:pt x="3878" y="2193"/>
                  </a:lnTo>
                  <a:lnTo>
                    <a:pt x="4755" y="70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30;p31">
              <a:extLst>
                <a:ext uri="{FF2B5EF4-FFF2-40B4-BE49-F238E27FC236}">
                  <a16:creationId xmlns:a16="http://schemas.microsoft.com/office/drawing/2014/main" id="{33D57086-F665-CFD7-1C93-9DB64146F9FC}"/>
                </a:ext>
              </a:extLst>
            </p:cNvPr>
            <p:cNvSpPr/>
            <p:nvPr/>
          </p:nvSpPr>
          <p:spPr>
            <a:xfrm>
              <a:off x="-1305625" y="2510925"/>
              <a:ext cx="128376" cy="18950"/>
            </a:xfrm>
            <a:custGeom>
              <a:avLst/>
              <a:gdLst/>
              <a:ahLst/>
              <a:cxnLst/>
              <a:rect l="l" t="t" r="r" b="b"/>
              <a:pathLst>
                <a:path w="5733" h="758" extrusionOk="0">
                  <a:moveTo>
                    <a:pt x="50" y="0"/>
                  </a:moveTo>
                  <a:lnTo>
                    <a:pt x="0" y="150"/>
                  </a:lnTo>
                  <a:lnTo>
                    <a:pt x="1007" y="479"/>
                  </a:lnTo>
                  <a:lnTo>
                    <a:pt x="1027" y="499"/>
                  </a:lnTo>
                  <a:lnTo>
                    <a:pt x="5722" y="758"/>
                  </a:lnTo>
                  <a:lnTo>
                    <a:pt x="5732" y="608"/>
                  </a:lnTo>
                  <a:lnTo>
                    <a:pt x="1047" y="3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1;p31">
              <a:extLst>
                <a:ext uri="{FF2B5EF4-FFF2-40B4-BE49-F238E27FC236}">
                  <a16:creationId xmlns:a16="http://schemas.microsoft.com/office/drawing/2014/main" id="{AC848789-8A1C-C48F-76B8-FCB2FB5E64F9}"/>
                </a:ext>
              </a:extLst>
            </p:cNvPr>
            <p:cNvSpPr/>
            <p:nvPr/>
          </p:nvSpPr>
          <p:spPr>
            <a:xfrm>
              <a:off x="-1366675" y="2837375"/>
              <a:ext cx="44375" cy="44125"/>
            </a:xfrm>
            <a:custGeom>
              <a:avLst/>
              <a:gdLst/>
              <a:ahLst/>
              <a:cxnLst/>
              <a:rect l="l" t="t" r="r" b="b"/>
              <a:pathLst>
                <a:path w="1775" h="1765" extrusionOk="0">
                  <a:moveTo>
                    <a:pt x="887" y="0"/>
                  </a:moveTo>
                  <a:cubicBezTo>
                    <a:pt x="399" y="0"/>
                    <a:pt x="0" y="389"/>
                    <a:pt x="0" y="878"/>
                  </a:cubicBezTo>
                  <a:cubicBezTo>
                    <a:pt x="0" y="1366"/>
                    <a:pt x="399" y="1765"/>
                    <a:pt x="887" y="1765"/>
                  </a:cubicBezTo>
                  <a:cubicBezTo>
                    <a:pt x="1376" y="1765"/>
                    <a:pt x="1775" y="1366"/>
                    <a:pt x="1775" y="878"/>
                  </a:cubicBezTo>
                  <a:cubicBezTo>
                    <a:pt x="1775" y="389"/>
                    <a:pt x="1376" y="0"/>
                    <a:pt x="887" y="0"/>
                  </a:cubicBezTo>
                  <a:close/>
                </a:path>
              </a:pathLst>
            </a:custGeom>
            <a:solidFill>
              <a:srgbClr val="051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‪Smartphone With App Icons Stock Illustration - Download Image Now - Mobile  App, Mobile Phone, Brand Name Smart Phone - iStock‬‏"/>
          <p:cNvSpPr>
            <a:spLocks noChangeAspect="1" noChangeArrowheads="1"/>
          </p:cNvSpPr>
          <p:nvPr/>
        </p:nvSpPr>
        <p:spPr bwMode="auto">
          <a:xfrm>
            <a:off x="155575" y="-144463"/>
            <a:ext cx="2526928" cy="25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כותרת 2">
            <a:extLst>
              <a:ext uri="{FF2B5EF4-FFF2-40B4-BE49-F238E27FC236}">
                <a16:creationId xmlns:a16="http://schemas.microsoft.com/office/drawing/2014/main" id="{743209A6-E04D-6210-595D-F1F8C18DB3FD}"/>
              </a:ext>
            </a:extLst>
          </p:cNvPr>
          <p:cNvSpPr txBox="1">
            <a:spLocks/>
          </p:cNvSpPr>
          <p:nvPr/>
        </p:nvSpPr>
        <p:spPr>
          <a:xfrm>
            <a:off x="2838628" y="145884"/>
            <a:ext cx="3306819" cy="39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 rtl="1"/>
            <a:r>
              <a:rPr lang="en-US" b="1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- Output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CE679A-2A5F-C50E-9F65-92D6EB0E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69" y="1975091"/>
            <a:ext cx="6547101" cy="1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576;p31">
            <a:extLst>
              <a:ext uri="{FF2B5EF4-FFF2-40B4-BE49-F238E27FC236}">
                <a16:creationId xmlns:a16="http://schemas.microsoft.com/office/drawing/2014/main" id="{B7EC56F7-DF15-46B0-04A2-4809249F9E52}"/>
              </a:ext>
            </a:extLst>
          </p:cNvPr>
          <p:cNvGrpSpPr/>
          <p:nvPr/>
        </p:nvGrpSpPr>
        <p:grpSpPr>
          <a:xfrm>
            <a:off x="1463040" y="678180"/>
            <a:ext cx="5890260" cy="4389120"/>
            <a:chOff x="-1532400" y="2283650"/>
            <a:chExt cx="376075" cy="614050"/>
          </a:xfrm>
        </p:grpSpPr>
        <p:sp>
          <p:nvSpPr>
            <p:cNvPr id="7" name="Google Shape;2577;p31">
              <a:extLst>
                <a:ext uri="{FF2B5EF4-FFF2-40B4-BE49-F238E27FC236}">
                  <a16:creationId xmlns:a16="http://schemas.microsoft.com/office/drawing/2014/main" id="{C0764193-D73C-F01F-535B-7C733BCCDB55}"/>
                </a:ext>
              </a:extLst>
            </p:cNvPr>
            <p:cNvSpPr/>
            <p:nvPr/>
          </p:nvSpPr>
          <p:spPr>
            <a:xfrm>
              <a:off x="-1513450" y="2450600"/>
              <a:ext cx="225050" cy="221325"/>
            </a:xfrm>
            <a:custGeom>
              <a:avLst/>
              <a:gdLst/>
              <a:ahLst/>
              <a:cxnLst/>
              <a:rect l="l" t="t" r="r" b="b"/>
              <a:pathLst>
                <a:path w="9002" h="8853" extrusionOk="0">
                  <a:moveTo>
                    <a:pt x="7330" y="1"/>
                  </a:moveTo>
                  <a:cubicBezTo>
                    <a:pt x="6940" y="1"/>
                    <a:pt x="6549" y="150"/>
                    <a:pt x="6250" y="449"/>
                  </a:cubicBezTo>
                  <a:lnTo>
                    <a:pt x="0" y="6699"/>
                  </a:lnTo>
                  <a:lnTo>
                    <a:pt x="2153" y="8853"/>
                  </a:lnTo>
                  <a:lnTo>
                    <a:pt x="8403" y="2612"/>
                  </a:lnTo>
                  <a:cubicBezTo>
                    <a:pt x="9001" y="2014"/>
                    <a:pt x="9001" y="1047"/>
                    <a:pt x="8403" y="449"/>
                  </a:cubicBezTo>
                  <a:cubicBezTo>
                    <a:pt x="8109" y="150"/>
                    <a:pt x="7720" y="1"/>
                    <a:pt x="7330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78;p31">
              <a:extLst>
                <a:ext uri="{FF2B5EF4-FFF2-40B4-BE49-F238E27FC236}">
                  <a16:creationId xmlns:a16="http://schemas.microsoft.com/office/drawing/2014/main" id="{6C731C96-1ACF-81EA-15A8-D2753B7FED3A}"/>
                </a:ext>
              </a:extLst>
            </p:cNvPr>
            <p:cNvSpPr/>
            <p:nvPr/>
          </p:nvSpPr>
          <p:spPr>
            <a:xfrm>
              <a:off x="-1459125" y="2488975"/>
              <a:ext cx="240750" cy="237025"/>
            </a:xfrm>
            <a:custGeom>
              <a:avLst/>
              <a:gdLst/>
              <a:ahLst/>
              <a:cxnLst/>
              <a:rect l="l" t="t" r="r" b="b"/>
              <a:pathLst>
                <a:path w="9630" h="9481" extrusionOk="0">
                  <a:moveTo>
                    <a:pt x="7955" y="1"/>
                  </a:moveTo>
                  <a:cubicBezTo>
                    <a:pt x="7566" y="1"/>
                    <a:pt x="7177" y="150"/>
                    <a:pt x="6878" y="450"/>
                  </a:cubicBezTo>
                  <a:lnTo>
                    <a:pt x="0" y="7328"/>
                  </a:lnTo>
                  <a:lnTo>
                    <a:pt x="2153" y="9481"/>
                  </a:lnTo>
                  <a:lnTo>
                    <a:pt x="9031" y="2603"/>
                  </a:lnTo>
                  <a:cubicBezTo>
                    <a:pt x="9629" y="2005"/>
                    <a:pt x="9629" y="1048"/>
                    <a:pt x="9031" y="450"/>
                  </a:cubicBezTo>
                  <a:cubicBezTo>
                    <a:pt x="8732" y="150"/>
                    <a:pt x="8343" y="1"/>
                    <a:pt x="7955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79;p31">
              <a:extLst>
                <a:ext uri="{FF2B5EF4-FFF2-40B4-BE49-F238E27FC236}">
                  <a16:creationId xmlns:a16="http://schemas.microsoft.com/office/drawing/2014/main" id="{E3F7C278-9614-7A14-C70D-594BA30AC9EE}"/>
                </a:ext>
              </a:extLst>
            </p:cNvPr>
            <p:cNvSpPr/>
            <p:nvPr/>
          </p:nvSpPr>
          <p:spPr>
            <a:xfrm>
              <a:off x="-1397575" y="2558775"/>
              <a:ext cx="225050" cy="221300"/>
            </a:xfrm>
            <a:custGeom>
              <a:avLst/>
              <a:gdLst/>
              <a:ahLst/>
              <a:cxnLst/>
              <a:rect l="l" t="t" r="r" b="b"/>
              <a:pathLst>
                <a:path w="9002" h="8852" extrusionOk="0">
                  <a:moveTo>
                    <a:pt x="7327" y="0"/>
                  </a:moveTo>
                  <a:cubicBezTo>
                    <a:pt x="6938" y="0"/>
                    <a:pt x="6549" y="150"/>
                    <a:pt x="6250" y="449"/>
                  </a:cubicBezTo>
                  <a:lnTo>
                    <a:pt x="0" y="6689"/>
                  </a:lnTo>
                  <a:lnTo>
                    <a:pt x="2153" y="8852"/>
                  </a:lnTo>
                  <a:lnTo>
                    <a:pt x="8403" y="2602"/>
                  </a:lnTo>
                  <a:cubicBezTo>
                    <a:pt x="9001" y="2004"/>
                    <a:pt x="9001" y="1047"/>
                    <a:pt x="8403" y="449"/>
                  </a:cubicBezTo>
                  <a:cubicBezTo>
                    <a:pt x="8104" y="150"/>
                    <a:pt x="7716" y="0"/>
                    <a:pt x="7327" y="0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80;p31">
              <a:extLst>
                <a:ext uri="{FF2B5EF4-FFF2-40B4-BE49-F238E27FC236}">
                  <a16:creationId xmlns:a16="http://schemas.microsoft.com/office/drawing/2014/main" id="{7DBE3768-6AF9-470B-1F16-DF072F9D30C3}"/>
                </a:ext>
              </a:extLst>
            </p:cNvPr>
            <p:cNvSpPr/>
            <p:nvPr/>
          </p:nvSpPr>
          <p:spPr>
            <a:xfrm>
              <a:off x="-1343500" y="2650125"/>
              <a:ext cx="178950" cy="176050"/>
            </a:xfrm>
            <a:custGeom>
              <a:avLst/>
              <a:gdLst/>
              <a:ahLst/>
              <a:cxnLst/>
              <a:rect l="l" t="t" r="r" b="b"/>
              <a:pathLst>
                <a:path w="7158" h="7042" extrusionOk="0">
                  <a:moveTo>
                    <a:pt x="5734" y="1"/>
                  </a:moveTo>
                  <a:cubicBezTo>
                    <a:pt x="5405" y="1"/>
                    <a:pt x="5073" y="125"/>
                    <a:pt x="4815" y="373"/>
                  </a:cubicBezTo>
                  <a:lnTo>
                    <a:pt x="0" y="5208"/>
                  </a:lnTo>
                  <a:lnTo>
                    <a:pt x="1824" y="7042"/>
                  </a:lnTo>
                  <a:lnTo>
                    <a:pt x="6649" y="2217"/>
                  </a:lnTo>
                  <a:cubicBezTo>
                    <a:pt x="7157" y="1709"/>
                    <a:pt x="7157" y="891"/>
                    <a:pt x="6649" y="383"/>
                  </a:cubicBezTo>
                  <a:cubicBezTo>
                    <a:pt x="6399" y="128"/>
                    <a:pt x="6068" y="1"/>
                    <a:pt x="5734" y="1"/>
                  </a:cubicBezTo>
                  <a:close/>
                </a:path>
              </a:pathLst>
            </a:custGeom>
            <a:solidFill>
              <a:srgbClr val="EFC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81;p31">
              <a:extLst>
                <a:ext uri="{FF2B5EF4-FFF2-40B4-BE49-F238E27FC236}">
                  <a16:creationId xmlns:a16="http://schemas.microsoft.com/office/drawing/2014/main" id="{7A4C1D6B-4B49-70CE-3410-4CA1931EA055}"/>
                </a:ext>
              </a:extLst>
            </p:cNvPr>
            <p:cNvSpPr/>
            <p:nvPr/>
          </p:nvSpPr>
          <p:spPr>
            <a:xfrm>
              <a:off x="-1532400" y="2283650"/>
              <a:ext cx="376075" cy="614050"/>
            </a:xfrm>
            <a:custGeom>
              <a:avLst/>
              <a:gdLst/>
              <a:ahLst/>
              <a:cxnLst/>
              <a:rect l="l" t="t" r="r" b="b"/>
              <a:pathLst>
                <a:path w="15043" h="24562" extrusionOk="0">
                  <a:moveTo>
                    <a:pt x="2393" y="0"/>
                  </a:moveTo>
                  <a:cubicBezTo>
                    <a:pt x="1077" y="0"/>
                    <a:pt x="0" y="1077"/>
                    <a:pt x="0" y="2393"/>
                  </a:cubicBezTo>
                  <a:lnTo>
                    <a:pt x="0" y="22169"/>
                  </a:lnTo>
                  <a:cubicBezTo>
                    <a:pt x="0" y="23495"/>
                    <a:pt x="1077" y="24562"/>
                    <a:pt x="2393" y="24562"/>
                  </a:cubicBezTo>
                  <a:lnTo>
                    <a:pt x="12650" y="24562"/>
                  </a:lnTo>
                  <a:cubicBezTo>
                    <a:pt x="13966" y="24562"/>
                    <a:pt x="15042" y="23495"/>
                    <a:pt x="15042" y="22169"/>
                  </a:cubicBezTo>
                  <a:lnTo>
                    <a:pt x="15042" y="2383"/>
                  </a:lnTo>
                  <a:cubicBezTo>
                    <a:pt x="15032" y="1067"/>
                    <a:pt x="13956" y="0"/>
                    <a:pt x="12650" y="0"/>
                  </a:cubicBezTo>
                  <a:close/>
                </a:path>
              </a:pathLst>
            </a:custGeom>
            <a:solidFill>
              <a:srgbClr val="1B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82;p31">
              <a:extLst>
                <a:ext uri="{FF2B5EF4-FFF2-40B4-BE49-F238E27FC236}">
                  <a16:creationId xmlns:a16="http://schemas.microsoft.com/office/drawing/2014/main" id="{3DEC7E41-256F-5077-BA52-3348931DF8C7}"/>
                </a:ext>
              </a:extLst>
            </p:cNvPr>
            <p:cNvSpPr/>
            <p:nvPr/>
          </p:nvSpPr>
          <p:spPr>
            <a:xfrm>
              <a:off x="-1511725" y="2340450"/>
              <a:ext cx="334475" cy="482000"/>
            </a:xfrm>
            <a:custGeom>
              <a:avLst/>
              <a:gdLst/>
              <a:ahLst/>
              <a:cxnLst/>
              <a:rect l="l" t="t" r="r" b="b"/>
              <a:pathLst>
                <a:path w="13379" h="19280" extrusionOk="0">
                  <a:moveTo>
                    <a:pt x="1" y="1"/>
                  </a:moveTo>
                  <a:lnTo>
                    <a:pt x="1" y="19279"/>
                  </a:lnTo>
                  <a:lnTo>
                    <a:pt x="13378" y="19279"/>
                  </a:lnTo>
                  <a:lnTo>
                    <a:pt x="13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87;p31">
              <a:extLst>
                <a:ext uri="{FF2B5EF4-FFF2-40B4-BE49-F238E27FC236}">
                  <a16:creationId xmlns:a16="http://schemas.microsoft.com/office/drawing/2014/main" id="{71C42248-885F-D6E2-6E3E-E9E05C42D273}"/>
                </a:ext>
              </a:extLst>
            </p:cNvPr>
            <p:cNvSpPr/>
            <p:nvPr/>
          </p:nvSpPr>
          <p:spPr>
            <a:xfrm>
              <a:off x="-1371925" y="2613600"/>
              <a:ext cx="21725" cy="139325"/>
            </a:xfrm>
            <a:custGeom>
              <a:avLst/>
              <a:gdLst/>
              <a:ahLst/>
              <a:cxnLst/>
              <a:rect l="l" t="t" r="r" b="b"/>
              <a:pathLst>
                <a:path w="869" h="5573" extrusionOk="0">
                  <a:moveTo>
                    <a:pt x="250" y="0"/>
                  </a:moveTo>
                  <a:lnTo>
                    <a:pt x="160" y="130"/>
                  </a:lnTo>
                  <a:lnTo>
                    <a:pt x="709" y="578"/>
                  </a:lnTo>
                  <a:lnTo>
                    <a:pt x="1" y="5542"/>
                  </a:lnTo>
                  <a:lnTo>
                    <a:pt x="150" y="5572"/>
                  </a:lnTo>
                  <a:lnTo>
                    <a:pt x="868" y="548"/>
                  </a:lnTo>
                  <a:lnTo>
                    <a:pt x="848" y="48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8;p31">
              <a:extLst>
                <a:ext uri="{FF2B5EF4-FFF2-40B4-BE49-F238E27FC236}">
                  <a16:creationId xmlns:a16="http://schemas.microsoft.com/office/drawing/2014/main" id="{9ED47816-E681-BA57-71EE-45BC2B77EDB8}"/>
                </a:ext>
              </a:extLst>
            </p:cNvPr>
            <p:cNvSpPr/>
            <p:nvPr/>
          </p:nvSpPr>
          <p:spPr>
            <a:xfrm>
              <a:off x="-1314100" y="2637025"/>
              <a:ext cx="21700" cy="122625"/>
            </a:xfrm>
            <a:custGeom>
              <a:avLst/>
              <a:gdLst/>
              <a:ahLst/>
              <a:cxnLst/>
              <a:rect l="l" t="t" r="r" b="b"/>
              <a:pathLst>
                <a:path w="868" h="4905" extrusionOk="0">
                  <a:moveTo>
                    <a:pt x="718" y="0"/>
                  </a:moveTo>
                  <a:lnTo>
                    <a:pt x="1" y="4884"/>
                  </a:lnTo>
                  <a:lnTo>
                    <a:pt x="150" y="4904"/>
                  </a:lnTo>
                  <a:lnTo>
                    <a:pt x="868" y="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89;p31">
              <a:extLst>
                <a:ext uri="{FF2B5EF4-FFF2-40B4-BE49-F238E27FC236}">
                  <a16:creationId xmlns:a16="http://schemas.microsoft.com/office/drawing/2014/main" id="{B827B65B-8FA9-4AD4-847F-91B3A18E3D97}"/>
                </a:ext>
              </a:extLst>
            </p:cNvPr>
            <p:cNvSpPr/>
            <p:nvPr/>
          </p:nvSpPr>
          <p:spPr>
            <a:xfrm>
              <a:off x="-1321575" y="2437650"/>
              <a:ext cx="102200" cy="169225"/>
            </a:xfrm>
            <a:custGeom>
              <a:avLst/>
              <a:gdLst/>
              <a:ahLst/>
              <a:cxnLst/>
              <a:rect l="l" t="t" r="r" b="b"/>
              <a:pathLst>
                <a:path w="4088" h="6769" extrusionOk="0">
                  <a:moveTo>
                    <a:pt x="3928" y="1"/>
                  </a:moveTo>
                  <a:lnTo>
                    <a:pt x="3818" y="2443"/>
                  </a:lnTo>
                  <a:lnTo>
                    <a:pt x="2692" y="4377"/>
                  </a:lnTo>
                  <a:lnTo>
                    <a:pt x="1974" y="4825"/>
                  </a:lnTo>
                  <a:lnTo>
                    <a:pt x="1934" y="4845"/>
                  </a:lnTo>
                  <a:lnTo>
                    <a:pt x="1316" y="6121"/>
                  </a:lnTo>
                  <a:lnTo>
                    <a:pt x="0" y="6619"/>
                  </a:lnTo>
                  <a:lnTo>
                    <a:pt x="70" y="6769"/>
                  </a:lnTo>
                  <a:lnTo>
                    <a:pt x="1396" y="6251"/>
                  </a:lnTo>
                  <a:lnTo>
                    <a:pt x="1436" y="6221"/>
                  </a:lnTo>
                  <a:lnTo>
                    <a:pt x="2074" y="4935"/>
                  </a:lnTo>
                  <a:lnTo>
                    <a:pt x="2782" y="4486"/>
                  </a:lnTo>
                  <a:lnTo>
                    <a:pt x="2811" y="4456"/>
                  </a:lnTo>
                  <a:lnTo>
                    <a:pt x="3958" y="2503"/>
                  </a:lnTo>
                  <a:lnTo>
                    <a:pt x="3968" y="2463"/>
                  </a:lnTo>
                  <a:lnTo>
                    <a:pt x="4087" y="10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90;p31">
              <a:extLst>
                <a:ext uri="{FF2B5EF4-FFF2-40B4-BE49-F238E27FC236}">
                  <a16:creationId xmlns:a16="http://schemas.microsoft.com/office/drawing/2014/main" id="{51860B95-A6B8-9DB8-A645-9A17DBE138BA}"/>
                </a:ext>
              </a:extLst>
            </p:cNvPr>
            <p:cNvSpPr/>
            <p:nvPr/>
          </p:nvSpPr>
          <p:spPr>
            <a:xfrm>
              <a:off x="-1386875" y="2420700"/>
              <a:ext cx="90000" cy="206125"/>
            </a:xfrm>
            <a:custGeom>
              <a:avLst/>
              <a:gdLst/>
              <a:ahLst/>
              <a:cxnLst/>
              <a:rect l="l" t="t" r="r" b="b"/>
              <a:pathLst>
                <a:path w="3600" h="8245" extrusionOk="0">
                  <a:moveTo>
                    <a:pt x="888" y="1"/>
                  </a:moveTo>
                  <a:lnTo>
                    <a:pt x="61" y="90"/>
                  </a:lnTo>
                  <a:lnTo>
                    <a:pt x="1" y="200"/>
                  </a:lnTo>
                  <a:lnTo>
                    <a:pt x="1207" y="2084"/>
                  </a:lnTo>
                  <a:lnTo>
                    <a:pt x="958" y="2782"/>
                  </a:lnTo>
                  <a:lnTo>
                    <a:pt x="958" y="2822"/>
                  </a:lnTo>
                  <a:lnTo>
                    <a:pt x="1077" y="4157"/>
                  </a:lnTo>
                  <a:lnTo>
                    <a:pt x="958" y="5274"/>
                  </a:lnTo>
                  <a:lnTo>
                    <a:pt x="968" y="5324"/>
                  </a:lnTo>
                  <a:lnTo>
                    <a:pt x="2164" y="7018"/>
                  </a:lnTo>
                  <a:lnTo>
                    <a:pt x="2184" y="7028"/>
                  </a:lnTo>
                  <a:lnTo>
                    <a:pt x="3500" y="8244"/>
                  </a:lnTo>
                  <a:lnTo>
                    <a:pt x="3599" y="8125"/>
                  </a:lnTo>
                  <a:lnTo>
                    <a:pt x="2293" y="6919"/>
                  </a:lnTo>
                  <a:lnTo>
                    <a:pt x="1107" y="5264"/>
                  </a:lnTo>
                  <a:lnTo>
                    <a:pt x="1237" y="4167"/>
                  </a:lnTo>
                  <a:lnTo>
                    <a:pt x="1237" y="4157"/>
                  </a:lnTo>
                  <a:lnTo>
                    <a:pt x="1107" y="2822"/>
                  </a:lnTo>
                  <a:lnTo>
                    <a:pt x="1356" y="2094"/>
                  </a:lnTo>
                  <a:lnTo>
                    <a:pt x="1347" y="2034"/>
                  </a:lnTo>
                  <a:lnTo>
                    <a:pt x="200" y="230"/>
                  </a:lnTo>
                  <a:lnTo>
                    <a:pt x="848" y="150"/>
                  </a:lnTo>
                  <a:lnTo>
                    <a:pt x="1805" y="2144"/>
                  </a:lnTo>
                  <a:lnTo>
                    <a:pt x="1616" y="3619"/>
                  </a:lnTo>
                  <a:lnTo>
                    <a:pt x="1765" y="3629"/>
                  </a:lnTo>
                  <a:lnTo>
                    <a:pt x="1955" y="2134"/>
                  </a:lnTo>
                  <a:lnTo>
                    <a:pt x="1955" y="2094"/>
                  </a:lnTo>
                  <a:lnTo>
                    <a:pt x="958" y="4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91;p31">
              <a:extLst>
                <a:ext uri="{FF2B5EF4-FFF2-40B4-BE49-F238E27FC236}">
                  <a16:creationId xmlns:a16="http://schemas.microsoft.com/office/drawing/2014/main" id="{D25F6873-36DC-28E2-5822-DEFA2A2B6417}"/>
                </a:ext>
              </a:extLst>
            </p:cNvPr>
            <p:cNvSpPr/>
            <p:nvPr/>
          </p:nvSpPr>
          <p:spPr>
            <a:xfrm>
              <a:off x="-1512225" y="2716000"/>
              <a:ext cx="106700" cy="20725"/>
            </a:xfrm>
            <a:custGeom>
              <a:avLst/>
              <a:gdLst/>
              <a:ahLst/>
              <a:cxnLst/>
              <a:rect l="l" t="t" r="r" b="b"/>
              <a:pathLst>
                <a:path w="4268" h="829" extrusionOk="0">
                  <a:moveTo>
                    <a:pt x="31" y="1"/>
                  </a:moveTo>
                  <a:lnTo>
                    <a:pt x="1" y="170"/>
                  </a:lnTo>
                  <a:lnTo>
                    <a:pt x="2732" y="539"/>
                  </a:lnTo>
                  <a:lnTo>
                    <a:pt x="3559" y="818"/>
                  </a:lnTo>
                  <a:lnTo>
                    <a:pt x="3579" y="828"/>
                  </a:lnTo>
                  <a:lnTo>
                    <a:pt x="4267" y="828"/>
                  </a:lnTo>
                  <a:lnTo>
                    <a:pt x="4267" y="679"/>
                  </a:lnTo>
                  <a:lnTo>
                    <a:pt x="3589" y="679"/>
                  </a:lnTo>
                  <a:lnTo>
                    <a:pt x="2782" y="390"/>
                  </a:lnTo>
                  <a:lnTo>
                    <a:pt x="2772" y="390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3;p31">
              <a:extLst>
                <a:ext uri="{FF2B5EF4-FFF2-40B4-BE49-F238E27FC236}">
                  <a16:creationId xmlns:a16="http://schemas.microsoft.com/office/drawing/2014/main" id="{AB65B9BC-2AD2-E940-17A0-4311D90E02DA}"/>
                </a:ext>
              </a:extLst>
            </p:cNvPr>
            <p:cNvSpPr/>
            <p:nvPr/>
          </p:nvSpPr>
          <p:spPr>
            <a:xfrm>
              <a:off x="-1405550" y="2526625"/>
              <a:ext cx="27425" cy="108175"/>
            </a:xfrm>
            <a:custGeom>
              <a:avLst/>
              <a:gdLst/>
              <a:ahLst/>
              <a:cxnLst/>
              <a:rect l="l" t="t" r="r" b="b"/>
              <a:pathLst>
                <a:path w="1097" h="4327" extrusionOk="0">
                  <a:moveTo>
                    <a:pt x="748" y="0"/>
                  </a:moveTo>
                  <a:lnTo>
                    <a:pt x="0" y="1834"/>
                  </a:lnTo>
                  <a:lnTo>
                    <a:pt x="0" y="1894"/>
                  </a:lnTo>
                  <a:cubicBezTo>
                    <a:pt x="0" y="1894"/>
                    <a:pt x="10" y="1934"/>
                    <a:pt x="30" y="1984"/>
                  </a:cubicBezTo>
                  <a:cubicBezTo>
                    <a:pt x="120" y="2193"/>
                    <a:pt x="359" y="2711"/>
                    <a:pt x="558" y="3210"/>
                  </a:cubicBezTo>
                  <a:cubicBezTo>
                    <a:pt x="658" y="3459"/>
                    <a:pt x="758" y="3688"/>
                    <a:pt x="828" y="3878"/>
                  </a:cubicBezTo>
                  <a:cubicBezTo>
                    <a:pt x="867" y="3977"/>
                    <a:pt x="897" y="4057"/>
                    <a:pt x="917" y="4117"/>
                  </a:cubicBezTo>
                  <a:cubicBezTo>
                    <a:pt x="937" y="4157"/>
                    <a:pt x="937" y="4177"/>
                    <a:pt x="947" y="4207"/>
                  </a:cubicBezTo>
                  <a:cubicBezTo>
                    <a:pt x="947" y="4227"/>
                    <a:pt x="957" y="4237"/>
                    <a:pt x="957" y="4237"/>
                  </a:cubicBezTo>
                  <a:lnTo>
                    <a:pt x="987" y="4237"/>
                  </a:lnTo>
                  <a:lnTo>
                    <a:pt x="1077" y="4326"/>
                  </a:lnTo>
                  <a:cubicBezTo>
                    <a:pt x="1097" y="4316"/>
                    <a:pt x="1097" y="4306"/>
                    <a:pt x="1097" y="4286"/>
                  </a:cubicBezTo>
                  <a:lnTo>
                    <a:pt x="1097" y="4266"/>
                  </a:lnTo>
                  <a:cubicBezTo>
                    <a:pt x="1097" y="4237"/>
                    <a:pt x="1097" y="4217"/>
                    <a:pt x="1077" y="4177"/>
                  </a:cubicBezTo>
                  <a:cubicBezTo>
                    <a:pt x="1057" y="4067"/>
                    <a:pt x="987" y="3868"/>
                    <a:pt x="877" y="3619"/>
                  </a:cubicBezTo>
                  <a:cubicBezTo>
                    <a:pt x="632" y="2973"/>
                    <a:pt x="212" y="2029"/>
                    <a:pt x="140" y="1868"/>
                  </a:cubicBezTo>
                  <a:lnTo>
                    <a:pt x="140" y="1868"/>
                  </a:lnTo>
                  <a:lnTo>
                    <a:pt x="877" y="7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97;p31">
              <a:extLst>
                <a:ext uri="{FF2B5EF4-FFF2-40B4-BE49-F238E27FC236}">
                  <a16:creationId xmlns:a16="http://schemas.microsoft.com/office/drawing/2014/main" id="{62437575-96CF-45C8-FE9E-E07B0012FFF7}"/>
                </a:ext>
              </a:extLst>
            </p:cNvPr>
            <p:cNvSpPr/>
            <p:nvPr/>
          </p:nvSpPr>
          <p:spPr>
            <a:xfrm>
              <a:off x="-1411300" y="2442625"/>
              <a:ext cx="183200" cy="305050"/>
            </a:xfrm>
            <a:custGeom>
              <a:avLst/>
              <a:gdLst/>
              <a:ahLst/>
              <a:cxnLst/>
              <a:rect l="l" t="t" r="r" b="b"/>
              <a:pathLst>
                <a:path w="7328" h="12202" extrusionOk="0">
                  <a:moveTo>
                    <a:pt x="7028" y="1"/>
                  </a:moveTo>
                  <a:lnTo>
                    <a:pt x="6620" y="2104"/>
                  </a:lnTo>
                  <a:lnTo>
                    <a:pt x="5553" y="3699"/>
                  </a:lnTo>
                  <a:lnTo>
                    <a:pt x="4277" y="5424"/>
                  </a:lnTo>
                  <a:lnTo>
                    <a:pt x="1995" y="6380"/>
                  </a:lnTo>
                  <a:lnTo>
                    <a:pt x="1935" y="6430"/>
                  </a:lnTo>
                  <a:lnTo>
                    <a:pt x="739" y="8085"/>
                  </a:lnTo>
                  <a:lnTo>
                    <a:pt x="719" y="8145"/>
                  </a:lnTo>
                  <a:lnTo>
                    <a:pt x="400" y="10029"/>
                  </a:lnTo>
                  <a:lnTo>
                    <a:pt x="1" y="12132"/>
                  </a:lnTo>
                  <a:lnTo>
                    <a:pt x="300" y="12202"/>
                  </a:lnTo>
                  <a:lnTo>
                    <a:pt x="699" y="10079"/>
                  </a:lnTo>
                  <a:lnTo>
                    <a:pt x="719" y="10079"/>
                  </a:lnTo>
                  <a:lnTo>
                    <a:pt x="1018" y="8235"/>
                  </a:lnTo>
                  <a:lnTo>
                    <a:pt x="2164" y="6640"/>
                  </a:lnTo>
                  <a:lnTo>
                    <a:pt x="4437" y="5693"/>
                  </a:lnTo>
                  <a:lnTo>
                    <a:pt x="4507" y="5643"/>
                  </a:lnTo>
                  <a:lnTo>
                    <a:pt x="5802" y="3888"/>
                  </a:lnTo>
                  <a:lnTo>
                    <a:pt x="5802" y="3878"/>
                  </a:lnTo>
                  <a:lnTo>
                    <a:pt x="6899" y="2244"/>
                  </a:lnTo>
                  <a:lnTo>
                    <a:pt x="6919" y="2194"/>
                  </a:lnTo>
                  <a:lnTo>
                    <a:pt x="7328" y="51"/>
                  </a:lnTo>
                  <a:lnTo>
                    <a:pt x="7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98;p31">
              <a:extLst>
                <a:ext uri="{FF2B5EF4-FFF2-40B4-BE49-F238E27FC236}">
                  <a16:creationId xmlns:a16="http://schemas.microsoft.com/office/drawing/2014/main" id="{5E3F2A21-6231-33AD-87D3-3963E0068468}"/>
                </a:ext>
              </a:extLst>
            </p:cNvPr>
            <p:cNvSpPr/>
            <p:nvPr/>
          </p:nvSpPr>
          <p:spPr>
            <a:xfrm>
              <a:off x="-1358950" y="2669900"/>
              <a:ext cx="58575" cy="13250"/>
            </a:xfrm>
            <a:custGeom>
              <a:avLst/>
              <a:gdLst/>
              <a:ahLst/>
              <a:cxnLst/>
              <a:rect l="l" t="t" r="r" b="b"/>
              <a:pathLst>
                <a:path w="2343" h="530" extrusionOk="0">
                  <a:moveTo>
                    <a:pt x="30" y="1"/>
                  </a:moveTo>
                  <a:lnTo>
                    <a:pt x="0" y="170"/>
                  </a:lnTo>
                  <a:lnTo>
                    <a:pt x="2323" y="529"/>
                  </a:lnTo>
                  <a:lnTo>
                    <a:pt x="2343" y="38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99;p31">
              <a:extLst>
                <a:ext uri="{FF2B5EF4-FFF2-40B4-BE49-F238E27FC236}">
                  <a16:creationId xmlns:a16="http://schemas.microsoft.com/office/drawing/2014/main" id="{99C0798A-691C-1E7B-B803-FD5D4E986A7D}"/>
                </a:ext>
              </a:extLst>
            </p:cNvPr>
            <p:cNvSpPr/>
            <p:nvPr/>
          </p:nvSpPr>
          <p:spPr>
            <a:xfrm>
              <a:off x="-1361450" y="2689100"/>
              <a:ext cx="58100" cy="14475"/>
            </a:xfrm>
            <a:custGeom>
              <a:avLst/>
              <a:gdLst/>
              <a:ahLst/>
              <a:cxnLst/>
              <a:rect l="l" t="t" r="r" b="b"/>
              <a:pathLst>
                <a:path w="2324" h="579" extrusionOk="0">
                  <a:moveTo>
                    <a:pt x="30" y="0"/>
                  </a:moveTo>
                  <a:lnTo>
                    <a:pt x="1" y="150"/>
                  </a:lnTo>
                  <a:lnTo>
                    <a:pt x="2293" y="578"/>
                  </a:lnTo>
                  <a:lnTo>
                    <a:pt x="2323" y="4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0;p31">
              <a:extLst>
                <a:ext uri="{FF2B5EF4-FFF2-40B4-BE49-F238E27FC236}">
                  <a16:creationId xmlns:a16="http://schemas.microsoft.com/office/drawing/2014/main" id="{6A0FD036-966B-A70E-3E63-73CF5A1BE3ED}"/>
                </a:ext>
              </a:extLst>
            </p:cNvPr>
            <p:cNvSpPr/>
            <p:nvPr/>
          </p:nvSpPr>
          <p:spPr>
            <a:xfrm>
              <a:off x="-1364700" y="2712275"/>
              <a:ext cx="58600" cy="10975"/>
            </a:xfrm>
            <a:custGeom>
              <a:avLst/>
              <a:gdLst/>
              <a:ahLst/>
              <a:cxnLst/>
              <a:rect l="l" t="t" r="r" b="b"/>
              <a:pathLst>
                <a:path w="2344" h="439" extrusionOk="0">
                  <a:moveTo>
                    <a:pt x="21" y="0"/>
                  </a:moveTo>
                  <a:lnTo>
                    <a:pt x="1" y="150"/>
                  </a:lnTo>
                  <a:lnTo>
                    <a:pt x="2314" y="439"/>
                  </a:lnTo>
                  <a:lnTo>
                    <a:pt x="2343" y="28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1;p31">
              <a:extLst>
                <a:ext uri="{FF2B5EF4-FFF2-40B4-BE49-F238E27FC236}">
                  <a16:creationId xmlns:a16="http://schemas.microsoft.com/office/drawing/2014/main" id="{602D3222-86D4-58F1-64BC-8F367AA0D480}"/>
                </a:ext>
              </a:extLst>
            </p:cNvPr>
            <p:cNvSpPr/>
            <p:nvPr/>
          </p:nvSpPr>
          <p:spPr>
            <a:xfrm>
              <a:off x="-1503250" y="2423200"/>
              <a:ext cx="109175" cy="130850"/>
            </a:xfrm>
            <a:custGeom>
              <a:avLst/>
              <a:gdLst/>
              <a:ahLst/>
              <a:cxnLst/>
              <a:rect l="l" t="t" r="r" b="b"/>
              <a:pathLst>
                <a:path w="4367" h="5234" extrusionOk="0">
                  <a:moveTo>
                    <a:pt x="120" y="0"/>
                  </a:moveTo>
                  <a:lnTo>
                    <a:pt x="1" y="120"/>
                  </a:lnTo>
                  <a:lnTo>
                    <a:pt x="1057" y="1167"/>
                  </a:lnTo>
                  <a:lnTo>
                    <a:pt x="1117" y="1187"/>
                  </a:lnTo>
                  <a:lnTo>
                    <a:pt x="2612" y="967"/>
                  </a:lnTo>
                  <a:lnTo>
                    <a:pt x="3549" y="1695"/>
                  </a:lnTo>
                  <a:lnTo>
                    <a:pt x="3370" y="3439"/>
                  </a:lnTo>
                  <a:lnTo>
                    <a:pt x="3400" y="3509"/>
                  </a:lnTo>
                  <a:lnTo>
                    <a:pt x="4068" y="4037"/>
                  </a:lnTo>
                  <a:lnTo>
                    <a:pt x="3908" y="4805"/>
                  </a:lnTo>
                  <a:lnTo>
                    <a:pt x="3918" y="4875"/>
                  </a:lnTo>
                  <a:lnTo>
                    <a:pt x="4257" y="5234"/>
                  </a:lnTo>
                  <a:lnTo>
                    <a:pt x="4367" y="5124"/>
                  </a:lnTo>
                  <a:lnTo>
                    <a:pt x="4058" y="4805"/>
                  </a:lnTo>
                  <a:lnTo>
                    <a:pt x="4227" y="4027"/>
                  </a:lnTo>
                  <a:lnTo>
                    <a:pt x="4207" y="3958"/>
                  </a:lnTo>
                  <a:lnTo>
                    <a:pt x="3529" y="3419"/>
                  </a:lnTo>
                  <a:lnTo>
                    <a:pt x="3709" y="1675"/>
                  </a:lnTo>
                  <a:lnTo>
                    <a:pt x="3669" y="1615"/>
                  </a:lnTo>
                  <a:lnTo>
                    <a:pt x="2682" y="818"/>
                  </a:lnTo>
                  <a:lnTo>
                    <a:pt x="2622" y="798"/>
                  </a:lnTo>
                  <a:lnTo>
                    <a:pt x="1127" y="102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2;p31">
              <a:extLst>
                <a:ext uri="{FF2B5EF4-FFF2-40B4-BE49-F238E27FC236}">
                  <a16:creationId xmlns:a16="http://schemas.microsoft.com/office/drawing/2014/main" id="{4253F2BB-EC9D-B12C-04BE-8D0885C68F3D}"/>
                </a:ext>
              </a:extLst>
            </p:cNvPr>
            <p:cNvSpPr/>
            <p:nvPr/>
          </p:nvSpPr>
          <p:spPr>
            <a:xfrm>
              <a:off x="-1407550" y="2492975"/>
              <a:ext cx="8750" cy="25950"/>
            </a:xfrm>
            <a:custGeom>
              <a:avLst/>
              <a:gdLst/>
              <a:ahLst/>
              <a:cxnLst/>
              <a:rect l="l" t="t" r="r" b="b"/>
              <a:pathLst>
                <a:path w="350" h="1038" extrusionOk="0">
                  <a:moveTo>
                    <a:pt x="200" y="0"/>
                  </a:moveTo>
                  <a:lnTo>
                    <a:pt x="0" y="1017"/>
                  </a:lnTo>
                  <a:lnTo>
                    <a:pt x="150" y="1037"/>
                  </a:lnTo>
                  <a:lnTo>
                    <a:pt x="349" y="4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3;p31">
              <a:extLst>
                <a:ext uri="{FF2B5EF4-FFF2-40B4-BE49-F238E27FC236}">
                  <a16:creationId xmlns:a16="http://schemas.microsoft.com/office/drawing/2014/main" id="{D0DA4FC5-8557-E06C-8920-26AD73194E02}"/>
                </a:ext>
              </a:extLst>
            </p:cNvPr>
            <p:cNvSpPr/>
            <p:nvPr/>
          </p:nvSpPr>
          <p:spPr>
            <a:xfrm>
              <a:off x="-1492525" y="2523375"/>
              <a:ext cx="45875" cy="51600"/>
            </a:xfrm>
            <a:custGeom>
              <a:avLst/>
              <a:gdLst/>
              <a:ahLst/>
              <a:cxnLst/>
              <a:rect l="l" t="t" r="r" b="b"/>
              <a:pathLst>
                <a:path w="1835" h="2064" extrusionOk="0">
                  <a:moveTo>
                    <a:pt x="1565" y="1"/>
                  </a:moveTo>
                  <a:lnTo>
                    <a:pt x="1565" y="748"/>
                  </a:lnTo>
                  <a:lnTo>
                    <a:pt x="1685" y="1675"/>
                  </a:lnTo>
                  <a:lnTo>
                    <a:pt x="1486" y="1904"/>
                  </a:lnTo>
                  <a:lnTo>
                    <a:pt x="30" y="1705"/>
                  </a:lnTo>
                  <a:lnTo>
                    <a:pt x="0" y="1865"/>
                  </a:lnTo>
                  <a:lnTo>
                    <a:pt x="1506" y="2064"/>
                  </a:lnTo>
                  <a:lnTo>
                    <a:pt x="1565" y="2044"/>
                  </a:lnTo>
                  <a:lnTo>
                    <a:pt x="1815" y="1755"/>
                  </a:lnTo>
                  <a:lnTo>
                    <a:pt x="1834" y="1705"/>
                  </a:lnTo>
                  <a:lnTo>
                    <a:pt x="1725" y="728"/>
                  </a:lnTo>
                  <a:lnTo>
                    <a:pt x="1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4;p31">
              <a:extLst>
                <a:ext uri="{FF2B5EF4-FFF2-40B4-BE49-F238E27FC236}">
                  <a16:creationId xmlns:a16="http://schemas.microsoft.com/office/drawing/2014/main" id="{A7D6FAA0-4BD3-D96A-ABA7-1D89FA2121D2}"/>
                </a:ext>
              </a:extLst>
            </p:cNvPr>
            <p:cNvSpPr/>
            <p:nvPr/>
          </p:nvSpPr>
          <p:spPr>
            <a:xfrm>
              <a:off x="-1506725" y="2443875"/>
              <a:ext cx="50100" cy="280125"/>
            </a:xfrm>
            <a:custGeom>
              <a:avLst/>
              <a:gdLst/>
              <a:ahLst/>
              <a:cxnLst/>
              <a:rect l="l" t="t" r="r" b="b"/>
              <a:pathLst>
                <a:path w="2004" h="11205" extrusionOk="0">
                  <a:moveTo>
                    <a:pt x="808" y="1"/>
                  </a:moveTo>
                  <a:lnTo>
                    <a:pt x="20" y="808"/>
                  </a:lnTo>
                  <a:lnTo>
                    <a:pt x="0" y="868"/>
                  </a:lnTo>
                  <a:lnTo>
                    <a:pt x="0" y="1905"/>
                  </a:lnTo>
                  <a:lnTo>
                    <a:pt x="10" y="1944"/>
                  </a:lnTo>
                  <a:lnTo>
                    <a:pt x="389" y="2862"/>
                  </a:lnTo>
                  <a:lnTo>
                    <a:pt x="509" y="5374"/>
                  </a:lnTo>
                  <a:lnTo>
                    <a:pt x="519" y="5403"/>
                  </a:lnTo>
                  <a:lnTo>
                    <a:pt x="1844" y="7746"/>
                  </a:lnTo>
                  <a:lnTo>
                    <a:pt x="1625" y="8823"/>
                  </a:lnTo>
                  <a:lnTo>
                    <a:pt x="1625" y="8832"/>
                  </a:lnTo>
                  <a:lnTo>
                    <a:pt x="1266" y="11175"/>
                  </a:lnTo>
                  <a:lnTo>
                    <a:pt x="1416" y="11205"/>
                  </a:lnTo>
                  <a:lnTo>
                    <a:pt x="1774" y="8862"/>
                  </a:lnTo>
                  <a:lnTo>
                    <a:pt x="2004" y="7746"/>
                  </a:lnTo>
                  <a:lnTo>
                    <a:pt x="1994" y="7696"/>
                  </a:lnTo>
                  <a:lnTo>
                    <a:pt x="658" y="5344"/>
                  </a:lnTo>
                  <a:lnTo>
                    <a:pt x="548" y="2852"/>
                  </a:lnTo>
                  <a:lnTo>
                    <a:pt x="548" y="2832"/>
                  </a:lnTo>
                  <a:lnTo>
                    <a:pt x="140" y="1895"/>
                  </a:lnTo>
                  <a:lnTo>
                    <a:pt x="140" y="898"/>
                  </a:lnTo>
                  <a:lnTo>
                    <a:pt x="917" y="100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05;p31">
              <a:extLst>
                <a:ext uri="{FF2B5EF4-FFF2-40B4-BE49-F238E27FC236}">
                  <a16:creationId xmlns:a16="http://schemas.microsoft.com/office/drawing/2014/main" id="{658C486D-0E13-3380-39D7-519B2EB7980F}"/>
                </a:ext>
              </a:extLst>
            </p:cNvPr>
            <p:cNvSpPr/>
            <p:nvPr/>
          </p:nvSpPr>
          <p:spPr>
            <a:xfrm>
              <a:off x="-1422250" y="2653450"/>
              <a:ext cx="16725" cy="68825"/>
            </a:xfrm>
            <a:custGeom>
              <a:avLst/>
              <a:gdLst/>
              <a:ahLst/>
              <a:cxnLst/>
              <a:rect l="l" t="t" r="r" b="b"/>
              <a:pathLst>
                <a:path w="669" h="2753" extrusionOk="0">
                  <a:moveTo>
                    <a:pt x="120" y="1"/>
                  </a:moveTo>
                  <a:lnTo>
                    <a:pt x="30" y="130"/>
                  </a:lnTo>
                  <a:lnTo>
                    <a:pt x="499" y="479"/>
                  </a:lnTo>
                  <a:lnTo>
                    <a:pt x="0" y="2722"/>
                  </a:lnTo>
                  <a:lnTo>
                    <a:pt x="160" y="2752"/>
                  </a:lnTo>
                  <a:lnTo>
                    <a:pt x="668" y="459"/>
                  </a:lnTo>
                  <a:lnTo>
                    <a:pt x="628" y="39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06;p31">
              <a:extLst>
                <a:ext uri="{FF2B5EF4-FFF2-40B4-BE49-F238E27FC236}">
                  <a16:creationId xmlns:a16="http://schemas.microsoft.com/office/drawing/2014/main" id="{99A72BA9-DA80-0BC6-4A8B-B0BF852AA02D}"/>
                </a:ext>
              </a:extLst>
            </p:cNvPr>
            <p:cNvSpPr/>
            <p:nvPr/>
          </p:nvSpPr>
          <p:spPr>
            <a:xfrm>
              <a:off x="-1469100" y="2694325"/>
              <a:ext cx="53600" cy="9250"/>
            </a:xfrm>
            <a:custGeom>
              <a:avLst/>
              <a:gdLst/>
              <a:ahLst/>
              <a:cxnLst/>
              <a:rect l="l" t="t" r="r" b="b"/>
              <a:pathLst>
                <a:path w="2144" h="370" extrusionOk="0">
                  <a:moveTo>
                    <a:pt x="10" y="1"/>
                  </a:moveTo>
                  <a:lnTo>
                    <a:pt x="0" y="150"/>
                  </a:lnTo>
                  <a:lnTo>
                    <a:pt x="2124" y="369"/>
                  </a:lnTo>
                  <a:lnTo>
                    <a:pt x="2143" y="22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07;p31">
              <a:extLst>
                <a:ext uri="{FF2B5EF4-FFF2-40B4-BE49-F238E27FC236}">
                  <a16:creationId xmlns:a16="http://schemas.microsoft.com/office/drawing/2014/main" id="{8214EDD1-B402-A36C-73A0-0CE7226DDA7B}"/>
                </a:ext>
              </a:extLst>
            </p:cNvPr>
            <p:cNvSpPr/>
            <p:nvPr/>
          </p:nvSpPr>
          <p:spPr>
            <a:xfrm>
              <a:off x="-1444175" y="2699800"/>
              <a:ext cx="12975" cy="41150"/>
            </a:xfrm>
            <a:custGeom>
              <a:avLst/>
              <a:gdLst/>
              <a:ahLst/>
              <a:cxnLst/>
              <a:rect l="l" t="t" r="r" b="b"/>
              <a:pathLst>
                <a:path w="519" h="1646" extrusionOk="0">
                  <a:moveTo>
                    <a:pt x="369" y="1"/>
                  </a:moveTo>
                  <a:lnTo>
                    <a:pt x="319" y="719"/>
                  </a:lnTo>
                  <a:lnTo>
                    <a:pt x="0" y="1596"/>
                  </a:lnTo>
                  <a:lnTo>
                    <a:pt x="150" y="1646"/>
                  </a:lnTo>
                  <a:lnTo>
                    <a:pt x="469" y="769"/>
                  </a:lnTo>
                  <a:lnTo>
                    <a:pt x="469" y="739"/>
                  </a:lnTo>
                  <a:lnTo>
                    <a:pt x="519" y="2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08;p31">
              <a:extLst>
                <a:ext uri="{FF2B5EF4-FFF2-40B4-BE49-F238E27FC236}">
                  <a16:creationId xmlns:a16="http://schemas.microsoft.com/office/drawing/2014/main" id="{38B78C25-F4B3-B14D-E7AC-393A9C8B1AE5}"/>
                </a:ext>
              </a:extLst>
            </p:cNvPr>
            <p:cNvSpPr/>
            <p:nvPr/>
          </p:nvSpPr>
          <p:spPr>
            <a:xfrm>
              <a:off x="-1455400" y="2698325"/>
              <a:ext cx="5250" cy="28175"/>
            </a:xfrm>
            <a:custGeom>
              <a:avLst/>
              <a:gdLst/>
              <a:ahLst/>
              <a:cxnLst/>
              <a:rect l="l" t="t" r="r" b="b"/>
              <a:pathLst>
                <a:path w="210" h="1127" extrusionOk="0">
                  <a:moveTo>
                    <a:pt x="60" y="0"/>
                  </a:moveTo>
                  <a:lnTo>
                    <a:pt x="11" y="698"/>
                  </a:lnTo>
                  <a:lnTo>
                    <a:pt x="1" y="1107"/>
                  </a:lnTo>
                  <a:lnTo>
                    <a:pt x="150" y="1127"/>
                  </a:lnTo>
                  <a:lnTo>
                    <a:pt x="160" y="708"/>
                  </a:lnTo>
                  <a:lnTo>
                    <a:pt x="210" y="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09;p31">
              <a:extLst>
                <a:ext uri="{FF2B5EF4-FFF2-40B4-BE49-F238E27FC236}">
                  <a16:creationId xmlns:a16="http://schemas.microsoft.com/office/drawing/2014/main" id="{FF9E8043-9422-BF22-6277-A84F023D55DE}"/>
                </a:ext>
              </a:extLst>
            </p:cNvPr>
            <p:cNvSpPr/>
            <p:nvPr/>
          </p:nvSpPr>
          <p:spPr>
            <a:xfrm>
              <a:off x="-1287425" y="2450350"/>
              <a:ext cx="97200" cy="175975"/>
            </a:xfrm>
            <a:custGeom>
              <a:avLst/>
              <a:gdLst/>
              <a:ahLst/>
              <a:cxnLst/>
              <a:rect l="l" t="t" r="r" b="b"/>
              <a:pathLst>
                <a:path w="3888" h="7039" extrusionOk="0">
                  <a:moveTo>
                    <a:pt x="3738" y="1"/>
                  </a:moveTo>
                  <a:lnTo>
                    <a:pt x="3369" y="1506"/>
                  </a:lnTo>
                  <a:lnTo>
                    <a:pt x="2891" y="2583"/>
                  </a:lnTo>
                  <a:lnTo>
                    <a:pt x="2891" y="2652"/>
                  </a:lnTo>
                  <a:lnTo>
                    <a:pt x="3100" y="3051"/>
                  </a:lnTo>
                  <a:lnTo>
                    <a:pt x="0" y="6939"/>
                  </a:lnTo>
                  <a:lnTo>
                    <a:pt x="120" y="7038"/>
                  </a:lnTo>
                  <a:lnTo>
                    <a:pt x="3250" y="3101"/>
                  </a:lnTo>
                  <a:lnTo>
                    <a:pt x="3260" y="3031"/>
                  </a:lnTo>
                  <a:lnTo>
                    <a:pt x="3050" y="2622"/>
                  </a:lnTo>
                  <a:lnTo>
                    <a:pt x="3509" y="1576"/>
                  </a:lnTo>
                  <a:lnTo>
                    <a:pt x="3519" y="1556"/>
                  </a:lnTo>
                  <a:lnTo>
                    <a:pt x="3888" y="41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10;p31">
              <a:extLst>
                <a:ext uri="{FF2B5EF4-FFF2-40B4-BE49-F238E27FC236}">
                  <a16:creationId xmlns:a16="http://schemas.microsoft.com/office/drawing/2014/main" id="{4E00D988-0561-1CD8-721F-26DDDF0AA473}"/>
                </a:ext>
              </a:extLst>
            </p:cNvPr>
            <p:cNvSpPr/>
            <p:nvPr/>
          </p:nvSpPr>
          <p:spPr>
            <a:xfrm>
              <a:off x="-1247075" y="2417975"/>
              <a:ext cx="30700" cy="30425"/>
            </a:xfrm>
            <a:custGeom>
              <a:avLst/>
              <a:gdLst/>
              <a:ahLst/>
              <a:cxnLst/>
              <a:rect l="l" t="t" r="r" b="b"/>
              <a:pathLst>
                <a:path w="1228" h="1217" extrusionOk="0">
                  <a:moveTo>
                    <a:pt x="599" y="309"/>
                  </a:moveTo>
                  <a:cubicBezTo>
                    <a:pt x="689" y="309"/>
                    <a:pt x="759" y="349"/>
                    <a:pt x="808" y="399"/>
                  </a:cubicBezTo>
                  <a:cubicBezTo>
                    <a:pt x="858" y="449"/>
                    <a:pt x="898" y="538"/>
                    <a:pt x="898" y="608"/>
                  </a:cubicBezTo>
                  <a:cubicBezTo>
                    <a:pt x="898" y="698"/>
                    <a:pt x="858" y="778"/>
                    <a:pt x="808" y="827"/>
                  </a:cubicBezTo>
                  <a:cubicBezTo>
                    <a:pt x="759" y="867"/>
                    <a:pt x="679" y="907"/>
                    <a:pt x="599" y="907"/>
                  </a:cubicBezTo>
                  <a:cubicBezTo>
                    <a:pt x="509" y="907"/>
                    <a:pt x="440" y="867"/>
                    <a:pt x="390" y="827"/>
                  </a:cubicBezTo>
                  <a:cubicBezTo>
                    <a:pt x="340" y="778"/>
                    <a:pt x="300" y="688"/>
                    <a:pt x="300" y="608"/>
                  </a:cubicBezTo>
                  <a:cubicBezTo>
                    <a:pt x="300" y="528"/>
                    <a:pt x="340" y="449"/>
                    <a:pt x="390" y="399"/>
                  </a:cubicBezTo>
                  <a:cubicBezTo>
                    <a:pt x="440" y="349"/>
                    <a:pt x="529" y="309"/>
                    <a:pt x="599" y="309"/>
                  </a:cubicBezTo>
                  <a:close/>
                  <a:moveTo>
                    <a:pt x="609" y="0"/>
                  </a:moveTo>
                  <a:cubicBezTo>
                    <a:pt x="280" y="0"/>
                    <a:pt x="1" y="279"/>
                    <a:pt x="1" y="608"/>
                  </a:cubicBezTo>
                  <a:cubicBezTo>
                    <a:pt x="1" y="947"/>
                    <a:pt x="280" y="1216"/>
                    <a:pt x="609" y="1216"/>
                  </a:cubicBezTo>
                  <a:cubicBezTo>
                    <a:pt x="948" y="1216"/>
                    <a:pt x="1227" y="947"/>
                    <a:pt x="1227" y="608"/>
                  </a:cubicBezTo>
                  <a:cubicBezTo>
                    <a:pt x="1227" y="279"/>
                    <a:pt x="948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11;p31">
              <a:extLst>
                <a:ext uri="{FF2B5EF4-FFF2-40B4-BE49-F238E27FC236}">
                  <a16:creationId xmlns:a16="http://schemas.microsoft.com/office/drawing/2014/main" id="{8A215A7F-B674-99E4-A344-71DB65268E79}"/>
                </a:ext>
              </a:extLst>
            </p:cNvPr>
            <p:cNvSpPr/>
            <p:nvPr/>
          </p:nvSpPr>
          <p:spPr>
            <a:xfrm>
              <a:off x="-1300900" y="2620075"/>
              <a:ext cx="18725" cy="18700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60" y="170"/>
                  </a:moveTo>
                  <a:cubicBezTo>
                    <a:pt x="489" y="170"/>
                    <a:pt x="569" y="269"/>
                    <a:pt x="569" y="379"/>
                  </a:cubicBezTo>
                  <a:cubicBezTo>
                    <a:pt x="569" y="499"/>
                    <a:pt x="469" y="588"/>
                    <a:pt x="360" y="588"/>
                  </a:cubicBezTo>
                  <a:cubicBezTo>
                    <a:pt x="240" y="588"/>
                    <a:pt x="150" y="489"/>
                    <a:pt x="150" y="379"/>
                  </a:cubicBezTo>
                  <a:cubicBezTo>
                    <a:pt x="150" y="249"/>
                    <a:pt x="250" y="170"/>
                    <a:pt x="360" y="170"/>
                  </a:cubicBezTo>
                  <a:close/>
                  <a:moveTo>
                    <a:pt x="370" y="0"/>
                  </a:moveTo>
                  <a:cubicBezTo>
                    <a:pt x="170" y="0"/>
                    <a:pt x="1" y="170"/>
                    <a:pt x="1" y="379"/>
                  </a:cubicBezTo>
                  <a:cubicBezTo>
                    <a:pt x="1" y="578"/>
                    <a:pt x="160" y="748"/>
                    <a:pt x="370" y="748"/>
                  </a:cubicBezTo>
                  <a:cubicBezTo>
                    <a:pt x="569" y="748"/>
                    <a:pt x="748" y="588"/>
                    <a:pt x="748" y="379"/>
                  </a:cubicBezTo>
                  <a:cubicBezTo>
                    <a:pt x="748" y="180"/>
                    <a:pt x="589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12;p31">
              <a:extLst>
                <a:ext uri="{FF2B5EF4-FFF2-40B4-BE49-F238E27FC236}">
                  <a16:creationId xmlns:a16="http://schemas.microsoft.com/office/drawing/2014/main" id="{CD0C8F55-377F-2660-F606-6E8E0DD24368}"/>
                </a:ext>
              </a:extLst>
            </p:cNvPr>
            <p:cNvSpPr/>
            <p:nvPr/>
          </p:nvSpPr>
          <p:spPr>
            <a:xfrm>
              <a:off x="-1221900" y="2441400"/>
              <a:ext cx="45375" cy="15225"/>
            </a:xfrm>
            <a:custGeom>
              <a:avLst/>
              <a:gdLst/>
              <a:ahLst/>
              <a:cxnLst/>
              <a:rect l="l" t="t" r="r" b="b"/>
              <a:pathLst>
                <a:path w="1815" h="609" extrusionOk="0">
                  <a:moveTo>
                    <a:pt x="41" y="0"/>
                  </a:moveTo>
                  <a:lnTo>
                    <a:pt x="1" y="150"/>
                  </a:lnTo>
                  <a:lnTo>
                    <a:pt x="1775" y="608"/>
                  </a:lnTo>
                  <a:lnTo>
                    <a:pt x="1815" y="45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3;p31">
              <a:extLst>
                <a:ext uri="{FF2B5EF4-FFF2-40B4-BE49-F238E27FC236}">
                  <a16:creationId xmlns:a16="http://schemas.microsoft.com/office/drawing/2014/main" id="{71645232-72F7-8D31-70B0-4E46DEEC1794}"/>
                </a:ext>
              </a:extLst>
            </p:cNvPr>
            <p:cNvSpPr/>
            <p:nvPr/>
          </p:nvSpPr>
          <p:spPr>
            <a:xfrm>
              <a:off x="-1221150" y="2410000"/>
              <a:ext cx="44875" cy="25175"/>
            </a:xfrm>
            <a:custGeom>
              <a:avLst/>
              <a:gdLst/>
              <a:ahLst/>
              <a:cxnLst/>
              <a:rect l="l" t="t" r="r" b="b"/>
              <a:pathLst>
                <a:path w="1795" h="1007" extrusionOk="0">
                  <a:moveTo>
                    <a:pt x="1715" y="0"/>
                  </a:moveTo>
                  <a:lnTo>
                    <a:pt x="1" y="867"/>
                  </a:lnTo>
                  <a:lnTo>
                    <a:pt x="60" y="1007"/>
                  </a:lnTo>
                  <a:lnTo>
                    <a:pt x="1795" y="130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14;p31">
              <a:extLst>
                <a:ext uri="{FF2B5EF4-FFF2-40B4-BE49-F238E27FC236}">
                  <a16:creationId xmlns:a16="http://schemas.microsoft.com/office/drawing/2014/main" id="{EFD3C3AC-6153-7A00-B85B-2E7C9DCE2BDB}"/>
                </a:ext>
              </a:extLst>
            </p:cNvPr>
            <p:cNvSpPr/>
            <p:nvPr/>
          </p:nvSpPr>
          <p:spPr>
            <a:xfrm>
              <a:off x="-1260025" y="2349425"/>
              <a:ext cx="51850" cy="73800"/>
            </a:xfrm>
            <a:custGeom>
              <a:avLst/>
              <a:gdLst/>
              <a:ahLst/>
              <a:cxnLst/>
              <a:rect l="l" t="t" r="r" b="b"/>
              <a:pathLst>
                <a:path w="2074" h="2952" extrusionOk="0">
                  <a:moveTo>
                    <a:pt x="1107" y="1"/>
                  </a:moveTo>
                  <a:lnTo>
                    <a:pt x="1" y="180"/>
                  </a:lnTo>
                  <a:lnTo>
                    <a:pt x="50" y="479"/>
                  </a:lnTo>
                  <a:lnTo>
                    <a:pt x="1127" y="300"/>
                  </a:lnTo>
                  <a:lnTo>
                    <a:pt x="1695" y="400"/>
                  </a:lnTo>
                  <a:lnTo>
                    <a:pt x="997" y="1406"/>
                  </a:lnTo>
                  <a:lnTo>
                    <a:pt x="997" y="1436"/>
                  </a:lnTo>
                  <a:lnTo>
                    <a:pt x="668" y="2054"/>
                  </a:lnTo>
                  <a:lnTo>
                    <a:pt x="658" y="2154"/>
                  </a:lnTo>
                  <a:lnTo>
                    <a:pt x="828" y="2951"/>
                  </a:lnTo>
                  <a:lnTo>
                    <a:pt x="1127" y="2892"/>
                  </a:lnTo>
                  <a:lnTo>
                    <a:pt x="958" y="2144"/>
                  </a:lnTo>
                  <a:lnTo>
                    <a:pt x="1257" y="1586"/>
                  </a:lnTo>
                  <a:lnTo>
                    <a:pt x="2074" y="380"/>
                  </a:lnTo>
                  <a:lnTo>
                    <a:pt x="1974" y="140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15;p31">
              <a:extLst>
                <a:ext uri="{FF2B5EF4-FFF2-40B4-BE49-F238E27FC236}">
                  <a16:creationId xmlns:a16="http://schemas.microsoft.com/office/drawing/2014/main" id="{491C4C67-20AF-65B0-D895-006152632B31}"/>
                </a:ext>
              </a:extLst>
            </p:cNvPr>
            <p:cNvSpPr/>
            <p:nvPr/>
          </p:nvSpPr>
          <p:spPr>
            <a:xfrm>
              <a:off x="-1359200" y="2411475"/>
              <a:ext cx="95975" cy="126375"/>
            </a:xfrm>
            <a:custGeom>
              <a:avLst/>
              <a:gdLst/>
              <a:ahLst/>
              <a:cxnLst/>
              <a:rect l="l" t="t" r="r" b="b"/>
              <a:pathLst>
                <a:path w="3839" h="5055" extrusionOk="0">
                  <a:moveTo>
                    <a:pt x="3688" y="1"/>
                  </a:moveTo>
                  <a:lnTo>
                    <a:pt x="2991" y="3051"/>
                  </a:lnTo>
                  <a:lnTo>
                    <a:pt x="1346" y="4905"/>
                  </a:lnTo>
                  <a:lnTo>
                    <a:pt x="0" y="4905"/>
                  </a:lnTo>
                  <a:lnTo>
                    <a:pt x="0" y="5055"/>
                  </a:lnTo>
                  <a:lnTo>
                    <a:pt x="1376" y="5055"/>
                  </a:lnTo>
                  <a:lnTo>
                    <a:pt x="1436" y="5035"/>
                  </a:lnTo>
                  <a:lnTo>
                    <a:pt x="3120" y="3141"/>
                  </a:lnTo>
                  <a:lnTo>
                    <a:pt x="3130" y="3111"/>
                  </a:lnTo>
                  <a:lnTo>
                    <a:pt x="3838" y="2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16;p31">
              <a:extLst>
                <a:ext uri="{FF2B5EF4-FFF2-40B4-BE49-F238E27FC236}">
                  <a16:creationId xmlns:a16="http://schemas.microsoft.com/office/drawing/2014/main" id="{270E4CD4-5C55-C2A8-5537-2EE09EE44AE3}"/>
                </a:ext>
              </a:extLst>
            </p:cNvPr>
            <p:cNvSpPr/>
            <p:nvPr/>
          </p:nvSpPr>
          <p:spPr>
            <a:xfrm>
              <a:off x="-1359200" y="2447625"/>
              <a:ext cx="58075" cy="67050"/>
            </a:xfrm>
            <a:custGeom>
              <a:avLst/>
              <a:gdLst/>
              <a:ahLst/>
              <a:cxnLst/>
              <a:rect l="l" t="t" r="r" b="b"/>
              <a:pathLst>
                <a:path w="2323" h="2682" extrusionOk="0">
                  <a:moveTo>
                    <a:pt x="828" y="0"/>
                  </a:moveTo>
                  <a:lnTo>
                    <a:pt x="728" y="110"/>
                  </a:lnTo>
                  <a:lnTo>
                    <a:pt x="2153" y="1286"/>
                  </a:lnTo>
                  <a:lnTo>
                    <a:pt x="2094" y="2512"/>
                  </a:lnTo>
                  <a:lnTo>
                    <a:pt x="0" y="2452"/>
                  </a:lnTo>
                  <a:lnTo>
                    <a:pt x="0" y="2602"/>
                  </a:lnTo>
                  <a:lnTo>
                    <a:pt x="2153" y="2682"/>
                  </a:lnTo>
                  <a:lnTo>
                    <a:pt x="2243" y="2602"/>
                  </a:lnTo>
                  <a:lnTo>
                    <a:pt x="2323" y="1256"/>
                  </a:lnTo>
                  <a:lnTo>
                    <a:pt x="2293" y="1196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17;p31">
              <a:extLst>
                <a:ext uri="{FF2B5EF4-FFF2-40B4-BE49-F238E27FC236}">
                  <a16:creationId xmlns:a16="http://schemas.microsoft.com/office/drawing/2014/main" id="{D14DB157-79F2-8FC3-C840-ECD7535800EC}"/>
                </a:ext>
              </a:extLst>
            </p:cNvPr>
            <p:cNvSpPr/>
            <p:nvPr/>
          </p:nvSpPr>
          <p:spPr>
            <a:xfrm>
              <a:off x="-1304875" y="2402025"/>
              <a:ext cx="12475" cy="77025"/>
            </a:xfrm>
            <a:custGeom>
              <a:avLst/>
              <a:gdLst/>
              <a:ahLst/>
              <a:cxnLst/>
              <a:rect l="l" t="t" r="r" b="b"/>
              <a:pathLst>
                <a:path w="499" h="3081" extrusionOk="0">
                  <a:moveTo>
                    <a:pt x="319" y="0"/>
                  </a:moveTo>
                  <a:lnTo>
                    <a:pt x="170" y="40"/>
                  </a:lnTo>
                  <a:lnTo>
                    <a:pt x="349" y="917"/>
                  </a:lnTo>
                  <a:lnTo>
                    <a:pt x="0" y="3060"/>
                  </a:lnTo>
                  <a:lnTo>
                    <a:pt x="150" y="3080"/>
                  </a:lnTo>
                  <a:lnTo>
                    <a:pt x="499" y="927"/>
                  </a:lnTo>
                  <a:lnTo>
                    <a:pt x="499" y="897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8;p31">
              <a:extLst>
                <a:ext uri="{FF2B5EF4-FFF2-40B4-BE49-F238E27FC236}">
                  <a16:creationId xmlns:a16="http://schemas.microsoft.com/office/drawing/2014/main" id="{FE74AA51-645F-3766-37D1-CDAFA5A8129E}"/>
                </a:ext>
              </a:extLst>
            </p:cNvPr>
            <p:cNvSpPr/>
            <p:nvPr/>
          </p:nvSpPr>
          <p:spPr>
            <a:xfrm>
              <a:off x="-1331550" y="2407500"/>
              <a:ext cx="34175" cy="45625"/>
            </a:xfrm>
            <a:custGeom>
              <a:avLst/>
              <a:gdLst/>
              <a:ahLst/>
              <a:cxnLst/>
              <a:rect l="l" t="t" r="r" b="b"/>
              <a:pathLst>
                <a:path w="1367" h="1825" extrusionOk="0">
                  <a:moveTo>
                    <a:pt x="150" y="0"/>
                  </a:moveTo>
                  <a:lnTo>
                    <a:pt x="1" y="60"/>
                  </a:lnTo>
                  <a:lnTo>
                    <a:pt x="370" y="947"/>
                  </a:lnTo>
                  <a:lnTo>
                    <a:pt x="380" y="977"/>
                  </a:lnTo>
                  <a:lnTo>
                    <a:pt x="1267" y="1825"/>
                  </a:lnTo>
                  <a:lnTo>
                    <a:pt x="1366" y="1715"/>
                  </a:lnTo>
                  <a:lnTo>
                    <a:pt x="499" y="87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19;p31">
              <a:extLst>
                <a:ext uri="{FF2B5EF4-FFF2-40B4-BE49-F238E27FC236}">
                  <a16:creationId xmlns:a16="http://schemas.microsoft.com/office/drawing/2014/main" id="{98B842DF-0BD7-4178-B2A2-EE18DAD421B7}"/>
                </a:ext>
              </a:extLst>
            </p:cNvPr>
            <p:cNvSpPr/>
            <p:nvPr/>
          </p:nvSpPr>
          <p:spPr>
            <a:xfrm>
              <a:off x="-1355725" y="2441625"/>
              <a:ext cx="118900" cy="120650"/>
            </a:xfrm>
            <a:custGeom>
              <a:avLst/>
              <a:gdLst/>
              <a:ahLst/>
              <a:cxnLst/>
              <a:rect l="l" t="t" r="r" b="b"/>
              <a:pathLst>
                <a:path w="4756" h="4826" extrusionOk="0">
                  <a:moveTo>
                    <a:pt x="4686" y="1"/>
                  </a:moveTo>
                  <a:lnTo>
                    <a:pt x="4078" y="340"/>
                  </a:lnTo>
                  <a:lnTo>
                    <a:pt x="4038" y="400"/>
                  </a:lnTo>
                  <a:lnTo>
                    <a:pt x="3908" y="1855"/>
                  </a:lnTo>
                  <a:lnTo>
                    <a:pt x="1855" y="4676"/>
                  </a:lnTo>
                  <a:lnTo>
                    <a:pt x="1" y="4676"/>
                  </a:lnTo>
                  <a:lnTo>
                    <a:pt x="1" y="4826"/>
                  </a:lnTo>
                  <a:lnTo>
                    <a:pt x="1895" y="4826"/>
                  </a:lnTo>
                  <a:lnTo>
                    <a:pt x="1955" y="4796"/>
                  </a:lnTo>
                  <a:lnTo>
                    <a:pt x="4048" y="1935"/>
                  </a:lnTo>
                  <a:lnTo>
                    <a:pt x="4058" y="1895"/>
                  </a:lnTo>
                  <a:lnTo>
                    <a:pt x="4187" y="450"/>
                  </a:lnTo>
                  <a:lnTo>
                    <a:pt x="4756" y="131"/>
                  </a:lnTo>
                  <a:lnTo>
                    <a:pt x="4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20;p31">
              <a:extLst>
                <a:ext uri="{FF2B5EF4-FFF2-40B4-BE49-F238E27FC236}">
                  <a16:creationId xmlns:a16="http://schemas.microsoft.com/office/drawing/2014/main" id="{94580EEA-D361-EDD0-C272-3D06AC7AB463}"/>
                </a:ext>
              </a:extLst>
            </p:cNvPr>
            <p:cNvSpPr/>
            <p:nvPr/>
          </p:nvSpPr>
          <p:spPr>
            <a:xfrm>
              <a:off x="-1297400" y="2658200"/>
              <a:ext cx="120375" cy="20200"/>
            </a:xfrm>
            <a:custGeom>
              <a:avLst/>
              <a:gdLst/>
              <a:ahLst/>
              <a:cxnLst/>
              <a:rect l="l" t="t" r="r" b="b"/>
              <a:pathLst>
                <a:path w="4815" h="808" extrusionOk="0">
                  <a:moveTo>
                    <a:pt x="0" y="0"/>
                  </a:moveTo>
                  <a:lnTo>
                    <a:pt x="0" y="160"/>
                  </a:lnTo>
                  <a:lnTo>
                    <a:pt x="848" y="160"/>
                  </a:lnTo>
                  <a:lnTo>
                    <a:pt x="4795" y="808"/>
                  </a:lnTo>
                  <a:lnTo>
                    <a:pt x="4815" y="658"/>
                  </a:lnTo>
                  <a:lnTo>
                    <a:pt x="868" y="10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21;p31">
              <a:extLst>
                <a:ext uri="{FF2B5EF4-FFF2-40B4-BE49-F238E27FC236}">
                  <a16:creationId xmlns:a16="http://schemas.microsoft.com/office/drawing/2014/main" id="{B3CFF478-E14C-6B57-6B4A-E4740AC0FACC}"/>
                </a:ext>
              </a:extLst>
            </p:cNvPr>
            <p:cNvSpPr/>
            <p:nvPr/>
          </p:nvSpPr>
          <p:spPr>
            <a:xfrm>
              <a:off x="-1512225" y="2651225"/>
              <a:ext cx="335700" cy="41625"/>
            </a:xfrm>
            <a:custGeom>
              <a:avLst/>
              <a:gdLst/>
              <a:ahLst/>
              <a:cxnLst/>
              <a:rect l="l" t="t" r="r" b="b"/>
              <a:pathLst>
                <a:path w="13428" h="1665" extrusionOk="0">
                  <a:moveTo>
                    <a:pt x="4845" y="0"/>
                  </a:moveTo>
                  <a:lnTo>
                    <a:pt x="3241" y="100"/>
                  </a:lnTo>
                  <a:lnTo>
                    <a:pt x="3231" y="100"/>
                  </a:lnTo>
                  <a:lnTo>
                    <a:pt x="1646" y="538"/>
                  </a:lnTo>
                  <a:lnTo>
                    <a:pt x="1" y="847"/>
                  </a:lnTo>
                  <a:lnTo>
                    <a:pt x="31" y="997"/>
                  </a:lnTo>
                  <a:lnTo>
                    <a:pt x="1685" y="688"/>
                  </a:lnTo>
                  <a:lnTo>
                    <a:pt x="3260" y="249"/>
                  </a:lnTo>
                  <a:lnTo>
                    <a:pt x="4865" y="150"/>
                  </a:lnTo>
                  <a:lnTo>
                    <a:pt x="6231" y="269"/>
                  </a:lnTo>
                  <a:lnTo>
                    <a:pt x="8524" y="688"/>
                  </a:lnTo>
                  <a:lnTo>
                    <a:pt x="9760" y="1127"/>
                  </a:lnTo>
                  <a:lnTo>
                    <a:pt x="9790" y="1127"/>
                  </a:lnTo>
                  <a:lnTo>
                    <a:pt x="12162" y="1386"/>
                  </a:lnTo>
                  <a:lnTo>
                    <a:pt x="13388" y="1665"/>
                  </a:lnTo>
                  <a:lnTo>
                    <a:pt x="13428" y="1515"/>
                  </a:lnTo>
                  <a:lnTo>
                    <a:pt x="12202" y="1236"/>
                  </a:lnTo>
                  <a:lnTo>
                    <a:pt x="12192" y="1226"/>
                  </a:lnTo>
                  <a:lnTo>
                    <a:pt x="9809" y="977"/>
                  </a:lnTo>
                  <a:lnTo>
                    <a:pt x="8573" y="538"/>
                  </a:lnTo>
                  <a:lnTo>
                    <a:pt x="8563" y="538"/>
                  </a:lnTo>
                  <a:lnTo>
                    <a:pt x="6261" y="120"/>
                  </a:lnTo>
                  <a:lnTo>
                    <a:pt x="6251" y="100"/>
                  </a:lnTo>
                  <a:lnTo>
                    <a:pt x="48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22;p31">
              <a:extLst>
                <a:ext uri="{FF2B5EF4-FFF2-40B4-BE49-F238E27FC236}">
                  <a16:creationId xmlns:a16="http://schemas.microsoft.com/office/drawing/2014/main" id="{3962A381-B635-04A0-034E-BA1431A88934}"/>
                </a:ext>
              </a:extLst>
            </p:cNvPr>
            <p:cNvSpPr/>
            <p:nvPr/>
          </p:nvSpPr>
          <p:spPr>
            <a:xfrm>
              <a:off x="-1480325" y="2597150"/>
              <a:ext cx="52625" cy="37650"/>
            </a:xfrm>
            <a:custGeom>
              <a:avLst/>
              <a:gdLst/>
              <a:ahLst/>
              <a:cxnLst/>
              <a:rect l="l" t="t" r="r" b="b"/>
              <a:pathLst>
                <a:path w="2105" h="1506" extrusionOk="0">
                  <a:moveTo>
                    <a:pt x="1" y="0"/>
                  </a:moveTo>
                  <a:lnTo>
                    <a:pt x="1" y="160"/>
                  </a:lnTo>
                  <a:lnTo>
                    <a:pt x="1636" y="160"/>
                  </a:lnTo>
                  <a:lnTo>
                    <a:pt x="1636" y="1017"/>
                  </a:lnTo>
                  <a:lnTo>
                    <a:pt x="1646" y="1067"/>
                  </a:lnTo>
                  <a:lnTo>
                    <a:pt x="1984" y="1505"/>
                  </a:lnTo>
                  <a:lnTo>
                    <a:pt x="2104" y="1416"/>
                  </a:lnTo>
                  <a:lnTo>
                    <a:pt x="1785" y="997"/>
                  </a:lnTo>
                  <a:lnTo>
                    <a:pt x="1785" y="90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23;p31">
              <a:extLst>
                <a:ext uri="{FF2B5EF4-FFF2-40B4-BE49-F238E27FC236}">
                  <a16:creationId xmlns:a16="http://schemas.microsoft.com/office/drawing/2014/main" id="{0A381ECB-0091-4D45-8231-6D559E810E40}"/>
                </a:ext>
              </a:extLst>
            </p:cNvPr>
            <p:cNvSpPr/>
            <p:nvPr/>
          </p:nvSpPr>
          <p:spPr>
            <a:xfrm>
              <a:off x="-1237350" y="2682125"/>
              <a:ext cx="17975" cy="106925"/>
            </a:xfrm>
            <a:custGeom>
              <a:avLst/>
              <a:gdLst/>
              <a:ahLst/>
              <a:cxnLst/>
              <a:rect l="l" t="t" r="r" b="b"/>
              <a:pathLst>
                <a:path w="719" h="4277" extrusionOk="0">
                  <a:moveTo>
                    <a:pt x="559" y="0"/>
                  </a:moveTo>
                  <a:lnTo>
                    <a:pt x="1" y="4247"/>
                  </a:lnTo>
                  <a:lnTo>
                    <a:pt x="150" y="4277"/>
                  </a:lnTo>
                  <a:lnTo>
                    <a:pt x="718" y="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24;p31">
              <a:extLst>
                <a:ext uri="{FF2B5EF4-FFF2-40B4-BE49-F238E27FC236}">
                  <a16:creationId xmlns:a16="http://schemas.microsoft.com/office/drawing/2014/main" id="{544ECD67-6275-D935-DC40-8D31DA3EBFE4}"/>
                </a:ext>
              </a:extLst>
            </p:cNvPr>
            <p:cNvSpPr/>
            <p:nvPr/>
          </p:nvSpPr>
          <p:spPr>
            <a:xfrm>
              <a:off x="-1505590" y="2742922"/>
              <a:ext cx="327324" cy="55350"/>
            </a:xfrm>
            <a:custGeom>
              <a:avLst/>
              <a:gdLst/>
              <a:ahLst/>
              <a:cxnLst/>
              <a:rect l="l" t="t" r="r" b="b"/>
              <a:pathLst>
                <a:path w="13657" h="2214" extrusionOk="0">
                  <a:moveTo>
                    <a:pt x="10" y="0"/>
                  </a:moveTo>
                  <a:lnTo>
                    <a:pt x="0" y="150"/>
                  </a:lnTo>
                  <a:lnTo>
                    <a:pt x="2233" y="459"/>
                  </a:lnTo>
                  <a:lnTo>
                    <a:pt x="4416" y="738"/>
                  </a:lnTo>
                  <a:lnTo>
                    <a:pt x="6768" y="1187"/>
                  </a:lnTo>
                  <a:lnTo>
                    <a:pt x="10327" y="1805"/>
                  </a:lnTo>
                  <a:lnTo>
                    <a:pt x="13646" y="2213"/>
                  </a:lnTo>
                  <a:lnTo>
                    <a:pt x="13656" y="2064"/>
                  </a:lnTo>
                  <a:lnTo>
                    <a:pt x="10357" y="1655"/>
                  </a:lnTo>
                  <a:lnTo>
                    <a:pt x="6788" y="1037"/>
                  </a:lnTo>
                  <a:lnTo>
                    <a:pt x="4446" y="589"/>
                  </a:lnTo>
                  <a:lnTo>
                    <a:pt x="2253" y="30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25;p31">
              <a:extLst>
                <a:ext uri="{FF2B5EF4-FFF2-40B4-BE49-F238E27FC236}">
                  <a16:creationId xmlns:a16="http://schemas.microsoft.com/office/drawing/2014/main" id="{3E3148F9-E80D-D702-823A-005F392A3496}"/>
                </a:ext>
              </a:extLst>
            </p:cNvPr>
            <p:cNvSpPr/>
            <p:nvPr/>
          </p:nvSpPr>
          <p:spPr>
            <a:xfrm>
              <a:off x="-1284450" y="2629775"/>
              <a:ext cx="106703" cy="25200"/>
            </a:xfrm>
            <a:custGeom>
              <a:avLst/>
              <a:gdLst/>
              <a:ahLst/>
              <a:cxnLst/>
              <a:rect l="l" t="t" r="r" b="b"/>
              <a:pathLst>
                <a:path w="4387" h="1008" extrusionOk="0">
                  <a:moveTo>
                    <a:pt x="31" y="1"/>
                  </a:moveTo>
                  <a:lnTo>
                    <a:pt x="1" y="150"/>
                  </a:lnTo>
                  <a:lnTo>
                    <a:pt x="4347" y="1008"/>
                  </a:lnTo>
                  <a:lnTo>
                    <a:pt x="4387" y="85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26;p31">
              <a:extLst>
                <a:ext uri="{FF2B5EF4-FFF2-40B4-BE49-F238E27FC236}">
                  <a16:creationId xmlns:a16="http://schemas.microsoft.com/office/drawing/2014/main" id="{AE234CFF-4ECB-B897-5A38-B26E65114B39}"/>
                </a:ext>
              </a:extLst>
            </p:cNvPr>
            <p:cNvSpPr/>
            <p:nvPr/>
          </p:nvSpPr>
          <p:spPr>
            <a:xfrm>
              <a:off x="-1273725" y="2608850"/>
              <a:ext cx="96700" cy="18225"/>
            </a:xfrm>
            <a:custGeom>
              <a:avLst/>
              <a:gdLst/>
              <a:ahLst/>
              <a:cxnLst/>
              <a:rect l="l" t="t" r="r" b="b"/>
              <a:pathLst>
                <a:path w="3868" h="729" extrusionOk="0">
                  <a:moveTo>
                    <a:pt x="20" y="1"/>
                  </a:moveTo>
                  <a:lnTo>
                    <a:pt x="0" y="150"/>
                  </a:lnTo>
                  <a:lnTo>
                    <a:pt x="3848" y="728"/>
                  </a:lnTo>
                  <a:lnTo>
                    <a:pt x="3868" y="57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27;p31">
              <a:extLst>
                <a:ext uri="{FF2B5EF4-FFF2-40B4-BE49-F238E27FC236}">
                  <a16:creationId xmlns:a16="http://schemas.microsoft.com/office/drawing/2014/main" id="{6DBE8ED6-0DDA-5223-2692-BF51417CD229}"/>
                </a:ext>
              </a:extLst>
            </p:cNvPr>
            <p:cNvSpPr/>
            <p:nvPr/>
          </p:nvSpPr>
          <p:spPr>
            <a:xfrm>
              <a:off x="-1237350" y="2454100"/>
              <a:ext cx="58597" cy="213100"/>
            </a:xfrm>
            <a:custGeom>
              <a:avLst/>
              <a:gdLst/>
              <a:ahLst/>
              <a:cxnLst/>
              <a:rect l="l" t="t" r="r" b="b"/>
              <a:pathLst>
                <a:path w="2912" h="8524" extrusionOk="0">
                  <a:moveTo>
                    <a:pt x="2762" y="0"/>
                  </a:moveTo>
                  <a:lnTo>
                    <a:pt x="1954" y="2841"/>
                  </a:lnTo>
                  <a:lnTo>
                    <a:pt x="409" y="5593"/>
                  </a:lnTo>
                  <a:lnTo>
                    <a:pt x="399" y="5622"/>
                  </a:lnTo>
                  <a:lnTo>
                    <a:pt x="1" y="8503"/>
                  </a:lnTo>
                  <a:lnTo>
                    <a:pt x="150" y="8523"/>
                  </a:lnTo>
                  <a:lnTo>
                    <a:pt x="549" y="5662"/>
                  </a:lnTo>
                  <a:lnTo>
                    <a:pt x="2094" y="2901"/>
                  </a:lnTo>
                  <a:lnTo>
                    <a:pt x="2094" y="2891"/>
                  </a:lnTo>
                  <a:lnTo>
                    <a:pt x="2911" y="50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28;p31">
              <a:extLst>
                <a:ext uri="{FF2B5EF4-FFF2-40B4-BE49-F238E27FC236}">
                  <a16:creationId xmlns:a16="http://schemas.microsoft.com/office/drawing/2014/main" id="{BB1884FF-6EDF-3A4E-2E43-FAE14D70BA32}"/>
                </a:ext>
              </a:extLst>
            </p:cNvPr>
            <p:cNvSpPr/>
            <p:nvPr/>
          </p:nvSpPr>
          <p:spPr>
            <a:xfrm>
              <a:off x="-1267000" y="2678375"/>
              <a:ext cx="89975" cy="79775"/>
            </a:xfrm>
            <a:custGeom>
              <a:avLst/>
              <a:gdLst/>
              <a:ahLst/>
              <a:cxnLst/>
              <a:rect l="l" t="t" r="r" b="b"/>
              <a:pathLst>
                <a:path w="3599" h="3191" extrusionOk="0">
                  <a:moveTo>
                    <a:pt x="439" y="1"/>
                  </a:moveTo>
                  <a:lnTo>
                    <a:pt x="0" y="2642"/>
                  </a:lnTo>
                  <a:lnTo>
                    <a:pt x="80" y="2732"/>
                  </a:lnTo>
                  <a:lnTo>
                    <a:pt x="3579" y="3191"/>
                  </a:lnTo>
                  <a:lnTo>
                    <a:pt x="3599" y="3041"/>
                  </a:lnTo>
                  <a:lnTo>
                    <a:pt x="160" y="2592"/>
                  </a:lnTo>
                  <a:lnTo>
                    <a:pt x="589" y="3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29;p31">
              <a:extLst>
                <a:ext uri="{FF2B5EF4-FFF2-40B4-BE49-F238E27FC236}">
                  <a16:creationId xmlns:a16="http://schemas.microsoft.com/office/drawing/2014/main" id="{1B08CBF7-52A8-5A26-C2A5-6958ABA58C17}"/>
                </a:ext>
              </a:extLst>
            </p:cNvPr>
            <p:cNvSpPr/>
            <p:nvPr/>
          </p:nvSpPr>
          <p:spPr>
            <a:xfrm>
              <a:off x="-1283451" y="2535348"/>
              <a:ext cx="106701" cy="61575"/>
            </a:xfrm>
            <a:custGeom>
              <a:avLst/>
              <a:gdLst/>
              <a:ahLst/>
              <a:cxnLst/>
              <a:rect l="l" t="t" r="r" b="b"/>
              <a:pathLst>
                <a:path w="4756" h="2463" extrusionOk="0">
                  <a:moveTo>
                    <a:pt x="4606" y="0"/>
                  </a:moveTo>
                  <a:lnTo>
                    <a:pt x="3749" y="2113"/>
                  </a:lnTo>
                  <a:lnTo>
                    <a:pt x="2333" y="2313"/>
                  </a:lnTo>
                  <a:lnTo>
                    <a:pt x="1187" y="1944"/>
                  </a:lnTo>
                  <a:lnTo>
                    <a:pt x="1157" y="1934"/>
                  </a:lnTo>
                  <a:lnTo>
                    <a:pt x="1" y="1884"/>
                  </a:lnTo>
                  <a:lnTo>
                    <a:pt x="1" y="2034"/>
                  </a:lnTo>
                  <a:lnTo>
                    <a:pt x="1147" y="2093"/>
                  </a:lnTo>
                  <a:lnTo>
                    <a:pt x="2303" y="2462"/>
                  </a:lnTo>
                  <a:lnTo>
                    <a:pt x="2333" y="2462"/>
                  </a:lnTo>
                  <a:lnTo>
                    <a:pt x="3808" y="2243"/>
                  </a:lnTo>
                  <a:lnTo>
                    <a:pt x="3878" y="2193"/>
                  </a:lnTo>
                  <a:lnTo>
                    <a:pt x="4755" y="70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30;p31">
              <a:extLst>
                <a:ext uri="{FF2B5EF4-FFF2-40B4-BE49-F238E27FC236}">
                  <a16:creationId xmlns:a16="http://schemas.microsoft.com/office/drawing/2014/main" id="{71956863-8B1E-AC24-4BBE-3B017E8221FA}"/>
                </a:ext>
              </a:extLst>
            </p:cNvPr>
            <p:cNvSpPr/>
            <p:nvPr/>
          </p:nvSpPr>
          <p:spPr>
            <a:xfrm>
              <a:off x="-1305625" y="2510925"/>
              <a:ext cx="128376" cy="18950"/>
            </a:xfrm>
            <a:custGeom>
              <a:avLst/>
              <a:gdLst/>
              <a:ahLst/>
              <a:cxnLst/>
              <a:rect l="l" t="t" r="r" b="b"/>
              <a:pathLst>
                <a:path w="5733" h="758" extrusionOk="0">
                  <a:moveTo>
                    <a:pt x="50" y="0"/>
                  </a:moveTo>
                  <a:lnTo>
                    <a:pt x="0" y="150"/>
                  </a:lnTo>
                  <a:lnTo>
                    <a:pt x="1007" y="479"/>
                  </a:lnTo>
                  <a:lnTo>
                    <a:pt x="1027" y="499"/>
                  </a:lnTo>
                  <a:lnTo>
                    <a:pt x="5722" y="758"/>
                  </a:lnTo>
                  <a:lnTo>
                    <a:pt x="5732" y="608"/>
                  </a:lnTo>
                  <a:lnTo>
                    <a:pt x="1047" y="3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31;p31">
              <a:extLst>
                <a:ext uri="{FF2B5EF4-FFF2-40B4-BE49-F238E27FC236}">
                  <a16:creationId xmlns:a16="http://schemas.microsoft.com/office/drawing/2014/main" id="{2E5FE5E9-66F9-A380-457A-D0C08A7FB8CE}"/>
                </a:ext>
              </a:extLst>
            </p:cNvPr>
            <p:cNvSpPr/>
            <p:nvPr/>
          </p:nvSpPr>
          <p:spPr>
            <a:xfrm>
              <a:off x="-1366675" y="2837375"/>
              <a:ext cx="44375" cy="44125"/>
            </a:xfrm>
            <a:custGeom>
              <a:avLst/>
              <a:gdLst/>
              <a:ahLst/>
              <a:cxnLst/>
              <a:rect l="l" t="t" r="r" b="b"/>
              <a:pathLst>
                <a:path w="1775" h="1765" extrusionOk="0">
                  <a:moveTo>
                    <a:pt x="887" y="0"/>
                  </a:moveTo>
                  <a:cubicBezTo>
                    <a:pt x="399" y="0"/>
                    <a:pt x="0" y="389"/>
                    <a:pt x="0" y="878"/>
                  </a:cubicBezTo>
                  <a:cubicBezTo>
                    <a:pt x="0" y="1366"/>
                    <a:pt x="399" y="1765"/>
                    <a:pt x="887" y="1765"/>
                  </a:cubicBezTo>
                  <a:cubicBezTo>
                    <a:pt x="1376" y="1765"/>
                    <a:pt x="1775" y="1366"/>
                    <a:pt x="1775" y="878"/>
                  </a:cubicBezTo>
                  <a:cubicBezTo>
                    <a:pt x="1775" y="389"/>
                    <a:pt x="1376" y="0"/>
                    <a:pt x="887" y="0"/>
                  </a:cubicBezTo>
                  <a:close/>
                </a:path>
              </a:pathLst>
            </a:custGeom>
            <a:solidFill>
              <a:srgbClr val="051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25"/>
          <p:cNvSpPr txBox="1">
            <a:spLocks noGrp="1"/>
          </p:cNvSpPr>
          <p:nvPr>
            <p:ph type="title"/>
          </p:nvPr>
        </p:nvSpPr>
        <p:spPr>
          <a:xfrm>
            <a:off x="504750" y="269821"/>
            <a:ext cx="8134500" cy="289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תוצאות קובץ המבחן הסופי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1E12B5CE-3552-7434-80D8-D81F14925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36" r="22659" b="10672"/>
          <a:stretch/>
        </p:blipFill>
        <p:spPr>
          <a:xfrm>
            <a:off x="1754126" y="1073679"/>
            <a:ext cx="5247896" cy="344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47460159"/>
      </p:ext>
    </p:extLst>
  </p:cSld>
  <p:clrMapOvr>
    <a:masterClrMapping/>
  </p:clrMapOvr>
</p:sld>
</file>

<file path=ppt/theme/theme1.xml><?xml version="1.0" encoding="utf-8"?>
<a:theme xmlns:a="http://schemas.openxmlformats.org/drawingml/2006/main" name="GPS Infographics by Slidesgo">
  <a:themeElements>
    <a:clrScheme name="Simple Light">
      <a:dk1>
        <a:srgbClr val="000000"/>
      </a:dk1>
      <a:lt1>
        <a:srgbClr val="FDFDFD"/>
      </a:lt1>
      <a:dk2>
        <a:srgbClr val="CFCFCF"/>
      </a:dk2>
      <a:lt2>
        <a:srgbClr val="818181"/>
      </a:lt2>
      <a:accent1>
        <a:srgbClr val="FF9835"/>
      </a:accent1>
      <a:accent2>
        <a:srgbClr val="BAE040"/>
      </a:accent2>
      <a:accent3>
        <a:srgbClr val="60B95B"/>
      </a:accent3>
      <a:accent4>
        <a:srgbClr val="006B6B"/>
      </a:accent4>
      <a:accent5>
        <a:srgbClr val="5581D1"/>
      </a:accent5>
      <a:accent6>
        <a:srgbClr val="6763D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732</Words>
  <Application>Microsoft Office PowerPoint</Application>
  <PresentationFormat>‫הצגה על המסך (16:9)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Roboto</vt:lpstr>
      <vt:lpstr>Fira Sans Extra Condensed SemiBold</vt:lpstr>
      <vt:lpstr>Cambria Math</vt:lpstr>
      <vt:lpstr>Fira Sans Extra Condensed Medium</vt:lpstr>
      <vt:lpstr>Calibri</vt:lpstr>
      <vt:lpstr>Arial</vt:lpstr>
      <vt:lpstr>Aptos</vt:lpstr>
      <vt:lpstr>GPS Infographics by Slidesgo</vt:lpstr>
      <vt:lpstr>Hackathon Data 2024</vt:lpstr>
      <vt:lpstr>מטרת הפרויקט</vt:lpstr>
      <vt:lpstr>האתגרים שעמדו בפנינו</vt:lpstr>
      <vt:lpstr>שלבי העבודה</vt:lpstr>
      <vt:lpstr>Pipeline</vt:lpstr>
      <vt:lpstr>מודלים ותוצאות</vt:lpstr>
      <vt:lpstr>מצגת של PowerPoint‏</vt:lpstr>
      <vt:lpstr>מצגת של PowerPoint‏</vt:lpstr>
      <vt:lpstr>תוצאות קובץ המבחן הסופי</vt:lpstr>
      <vt:lpstr>תודה רבה על ההקשבה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Data 2024</dc:title>
  <cp:lastModifiedBy>אלמוג קלנר</cp:lastModifiedBy>
  <cp:revision>14</cp:revision>
  <dcterms:modified xsi:type="dcterms:W3CDTF">2024-06-04T13:29:39Z</dcterms:modified>
</cp:coreProperties>
</file>