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3"/>
  </p:notesMasterIdLst>
  <p:sldIdLst>
    <p:sldId id="256" r:id="rId2"/>
    <p:sldId id="265" r:id="rId3"/>
    <p:sldId id="303" r:id="rId4"/>
    <p:sldId id="258" r:id="rId5"/>
    <p:sldId id="268" r:id="rId6"/>
    <p:sldId id="316" r:id="rId7"/>
    <p:sldId id="317" r:id="rId8"/>
    <p:sldId id="307" r:id="rId9"/>
    <p:sldId id="320" r:id="rId10"/>
    <p:sldId id="327" r:id="rId11"/>
    <p:sldId id="261" r:id="rId12"/>
    <p:sldId id="305" r:id="rId13"/>
    <p:sldId id="311" r:id="rId14"/>
    <p:sldId id="312" r:id="rId15"/>
    <p:sldId id="313" r:id="rId16"/>
    <p:sldId id="318" r:id="rId17"/>
    <p:sldId id="323" r:id="rId18"/>
    <p:sldId id="326" r:id="rId19"/>
    <p:sldId id="319" r:id="rId20"/>
    <p:sldId id="263" r:id="rId21"/>
    <p:sldId id="329" r:id="rId22"/>
  </p:sldIdLst>
  <p:sldSz cx="9144000" cy="5143500" type="screen16x9"/>
  <p:notesSz cx="6858000" cy="9144000"/>
  <p:embeddedFontLst>
    <p:embeddedFont>
      <p:font typeface="Days One" panose="020B0604020202020204" charset="0"/>
      <p:regular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43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CB6E4-9902-46F9-86EE-9742818A2C41}" v="3496" dt="2024-08-15T11:23:39.778"/>
    <p1510:client id="{AE77462D-8B1A-8849-A020-0ED223AD2EE5}" v="974" dt="2024-08-13T15:12:58.429"/>
  </p1510:revLst>
</p1510:revInfo>
</file>

<file path=ppt/tableStyles.xml><?xml version="1.0" encoding="utf-8"?>
<a:tblStyleLst xmlns:a="http://schemas.openxmlformats.org/drawingml/2006/main" def="{81BB66A1-4627-4CF5-B3B1-10E4A9770346}">
  <a:tblStyle styleId="{81BB66A1-4627-4CF5-B3B1-10E4A97703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64FD76-A334-4D92-B2E8-52D19BAEEBF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סיסו אלמוג" userId="S::almog.sisso@ruppin365.net::64462c8e-e748-4f47-88b9-42b2782ec8ea" providerId="AD" clId="Web-{8FA71B11-B698-68B6-5AE7-B1E8ED9FDDAB}"/>
    <pc:docChg chg="modSld">
      <pc:chgData name="סיסו אלמוג" userId="S::almog.sisso@ruppin365.net::64462c8e-e748-4f47-88b9-42b2782ec8ea" providerId="AD" clId="Web-{8FA71B11-B698-68B6-5AE7-B1E8ED9FDDAB}" dt="2024-08-07T06:23:41.852" v="45" actId="20577"/>
      <pc:docMkLst>
        <pc:docMk/>
      </pc:docMkLst>
      <pc:sldChg chg="modSp">
        <pc:chgData name="סיסו אלמוג" userId="S::almog.sisso@ruppin365.net::64462c8e-e748-4f47-88b9-42b2782ec8ea" providerId="AD" clId="Web-{8FA71B11-B698-68B6-5AE7-B1E8ED9FDDAB}" dt="2024-08-07T06:21:34.425" v="33" actId="20577"/>
        <pc:sldMkLst>
          <pc:docMk/>
          <pc:sldMk cId="1971058829" sldId="317"/>
        </pc:sldMkLst>
        <pc:spChg chg="mod">
          <ac:chgData name="סיסו אלמוג" userId="S::almog.sisso@ruppin365.net::64462c8e-e748-4f47-88b9-42b2782ec8ea" providerId="AD" clId="Web-{8FA71B11-B698-68B6-5AE7-B1E8ED9FDDAB}" dt="2024-08-07T06:20:57.970" v="30" actId="20577"/>
          <ac:spMkLst>
            <pc:docMk/>
            <pc:sldMk cId="1971058829" sldId="317"/>
            <ac:spMk id="4" creationId="{025F0669-6CB4-1579-4ED9-7C6FF7608446}"/>
          </ac:spMkLst>
        </pc:spChg>
        <pc:spChg chg="mod">
          <ac:chgData name="סיסו אלמוג" userId="S::almog.sisso@ruppin365.net::64462c8e-e748-4f47-88b9-42b2782ec8ea" providerId="AD" clId="Web-{8FA71B11-B698-68B6-5AE7-B1E8ED9FDDAB}" dt="2024-08-07T06:21:34.425" v="33" actId="20577"/>
          <ac:spMkLst>
            <pc:docMk/>
            <pc:sldMk cId="1971058829" sldId="317"/>
            <ac:spMk id="8" creationId="{E970E709-B5A8-A778-3212-C15E999F15C5}"/>
          </ac:spMkLst>
        </pc:spChg>
        <pc:graphicFrameChg chg="mod">
          <ac:chgData name="סיסו אלמוג" userId="S::almog.sisso@ruppin365.net::64462c8e-e748-4f47-88b9-42b2782ec8ea" providerId="AD" clId="Web-{8FA71B11-B698-68B6-5AE7-B1E8ED9FDDAB}" dt="2024-08-07T06:20:24.391" v="0" actId="1076"/>
          <ac:graphicFrameMkLst>
            <pc:docMk/>
            <pc:sldMk cId="1971058829" sldId="317"/>
            <ac:graphicFrameMk id="5" creationId="{9E0AEAF2-12E0-4E2D-A199-23E4A68892A7}"/>
          </ac:graphicFrameMkLst>
        </pc:graphicFrameChg>
      </pc:sldChg>
      <pc:sldChg chg="modSp">
        <pc:chgData name="סיסו אלמוג" userId="S::almog.sisso@ruppin365.net::64462c8e-e748-4f47-88b9-42b2782ec8ea" providerId="AD" clId="Web-{8FA71B11-B698-68B6-5AE7-B1E8ED9FDDAB}" dt="2024-08-07T06:23:41.852" v="45" actId="20577"/>
        <pc:sldMkLst>
          <pc:docMk/>
          <pc:sldMk cId="3874369924" sldId="321"/>
        </pc:sldMkLst>
        <pc:spChg chg="mod">
          <ac:chgData name="סיסו אלמוג" userId="S::almog.sisso@ruppin365.net::64462c8e-e748-4f47-88b9-42b2782ec8ea" providerId="AD" clId="Web-{8FA71B11-B698-68B6-5AE7-B1E8ED9FDDAB}" dt="2024-08-07T06:23:41.852" v="45" actId="20577"/>
          <ac:spMkLst>
            <pc:docMk/>
            <pc:sldMk cId="3874369924" sldId="321"/>
            <ac:spMk id="3" creationId="{80862848-DBCA-9FD5-84F3-E3FB95987CF9}"/>
          </ac:spMkLst>
        </pc:spChg>
      </pc:sldChg>
    </pc:docChg>
  </pc:docChgLst>
  <pc:docChgLst>
    <pc:chgData name="סיסו אלמוג" userId="S::almog.sisso@ruppin365.net::64462c8e-e748-4f47-88b9-42b2782ec8ea" providerId="AD" clId="Web-{BD630EE2-6408-BA92-8AEF-94CE63E0F8F0}"/>
    <pc:docChg chg="modSld">
      <pc:chgData name="סיסו אלמוג" userId="S::almog.sisso@ruppin365.net::64462c8e-e748-4f47-88b9-42b2782ec8ea" providerId="AD" clId="Web-{BD630EE2-6408-BA92-8AEF-94CE63E0F8F0}" dt="2024-08-07T09:12:57.243" v="41" actId="20577"/>
      <pc:docMkLst>
        <pc:docMk/>
      </pc:docMkLst>
      <pc:sldChg chg="modSp">
        <pc:chgData name="סיסו אלמוג" userId="S::almog.sisso@ruppin365.net::64462c8e-e748-4f47-88b9-42b2782ec8ea" providerId="AD" clId="Web-{BD630EE2-6408-BA92-8AEF-94CE63E0F8F0}" dt="2024-08-07T09:10:03.846" v="5" actId="1076"/>
        <pc:sldMkLst>
          <pc:docMk/>
          <pc:sldMk cId="2987849467" sldId="320"/>
        </pc:sldMkLst>
        <pc:picChg chg="mod">
          <ac:chgData name="סיסו אלמוג" userId="S::almog.sisso@ruppin365.net::64462c8e-e748-4f47-88b9-42b2782ec8ea" providerId="AD" clId="Web-{BD630EE2-6408-BA92-8AEF-94CE63E0F8F0}" dt="2024-08-07T09:09:55.658" v="1" actId="1076"/>
          <ac:picMkLst>
            <pc:docMk/>
            <pc:sldMk cId="2987849467" sldId="320"/>
            <ac:picMk id="7" creationId="{48CE3372-9C83-5264-8720-41412071877C}"/>
          </ac:picMkLst>
        </pc:picChg>
        <pc:picChg chg="mod">
          <ac:chgData name="סיסו אלמוג" userId="S::almog.sisso@ruppin365.net::64462c8e-e748-4f47-88b9-42b2782ec8ea" providerId="AD" clId="Web-{BD630EE2-6408-BA92-8AEF-94CE63E0F8F0}" dt="2024-08-07T09:10:03.846" v="5" actId="1076"/>
          <ac:picMkLst>
            <pc:docMk/>
            <pc:sldMk cId="2987849467" sldId="320"/>
            <ac:picMk id="9" creationId="{C0459E46-52E4-3D3C-8C7C-CE54496DF115}"/>
          </ac:picMkLst>
        </pc:picChg>
      </pc:sldChg>
      <pc:sldChg chg="modSp">
        <pc:chgData name="סיסו אלמוג" userId="S::almog.sisso@ruppin365.net::64462c8e-e748-4f47-88b9-42b2782ec8ea" providerId="AD" clId="Web-{BD630EE2-6408-BA92-8AEF-94CE63E0F8F0}" dt="2024-08-07T09:12:57.243" v="41" actId="20577"/>
        <pc:sldMkLst>
          <pc:docMk/>
          <pc:sldMk cId="3874369924" sldId="321"/>
        </pc:sldMkLst>
        <pc:spChg chg="mod">
          <ac:chgData name="סיסו אלמוג" userId="S::almog.sisso@ruppin365.net::64462c8e-e748-4f47-88b9-42b2782ec8ea" providerId="AD" clId="Web-{BD630EE2-6408-BA92-8AEF-94CE63E0F8F0}" dt="2024-08-07T09:12:44.165" v="29" actId="20577"/>
          <ac:spMkLst>
            <pc:docMk/>
            <pc:sldMk cId="3874369924" sldId="321"/>
            <ac:spMk id="2" creationId="{A17C330B-86B2-372C-1B80-31699963AB26}"/>
          </ac:spMkLst>
        </pc:spChg>
        <pc:spChg chg="mod">
          <ac:chgData name="סיסו אלמוג" userId="S::almog.sisso@ruppin365.net::64462c8e-e748-4f47-88b9-42b2782ec8ea" providerId="AD" clId="Web-{BD630EE2-6408-BA92-8AEF-94CE63E0F8F0}" dt="2024-08-07T09:12:57.243" v="41" actId="20577"/>
          <ac:spMkLst>
            <pc:docMk/>
            <pc:sldMk cId="3874369924" sldId="321"/>
            <ac:spMk id="3" creationId="{80862848-DBCA-9FD5-84F3-E3FB95987CF9}"/>
          </ac:spMkLst>
        </pc:spChg>
      </pc:sldChg>
    </pc:docChg>
  </pc:docChgLst>
  <pc:docChgLst>
    <pc:chgData name="פלג שובל" userId="af393cbc-d887-4734-a3d0-88d026e68c2b" providerId="ADAL" clId="{AE77462D-8B1A-8849-A020-0ED223AD2EE5}"/>
    <pc:docChg chg="custSel modSld">
      <pc:chgData name="פלג שובל" userId="af393cbc-d887-4734-a3d0-88d026e68c2b" providerId="ADAL" clId="{AE77462D-8B1A-8849-A020-0ED223AD2EE5}" dt="2024-08-13T15:12:58.429" v="1360" actId="20577"/>
      <pc:docMkLst>
        <pc:docMk/>
      </pc:docMkLst>
      <pc:sldChg chg="modNotesTx">
        <pc:chgData name="פלג שובל" userId="af393cbc-d887-4734-a3d0-88d026e68c2b" providerId="ADAL" clId="{AE77462D-8B1A-8849-A020-0ED223AD2EE5}" dt="2024-08-12T15:36:32.829" v="386" actId="20577"/>
        <pc:sldMkLst>
          <pc:docMk/>
          <pc:sldMk cId="0" sldId="258"/>
        </pc:sldMkLst>
      </pc:sldChg>
      <pc:sldChg chg="modNotesTx">
        <pc:chgData name="פלג שובל" userId="af393cbc-d887-4734-a3d0-88d026e68c2b" providerId="ADAL" clId="{AE77462D-8B1A-8849-A020-0ED223AD2EE5}" dt="2024-08-12T16:30:19.067" v="1331" actId="20577"/>
        <pc:sldMkLst>
          <pc:docMk/>
          <pc:sldMk cId="0" sldId="263"/>
        </pc:sldMkLst>
      </pc:sldChg>
      <pc:sldChg chg="modNotesTx">
        <pc:chgData name="פלג שובל" userId="af393cbc-d887-4734-a3d0-88d026e68c2b" providerId="ADAL" clId="{AE77462D-8B1A-8849-A020-0ED223AD2EE5}" dt="2024-08-12T15:56:57.314" v="546" actId="20577"/>
        <pc:sldMkLst>
          <pc:docMk/>
          <pc:sldMk cId="2242149789" sldId="303"/>
        </pc:sldMkLst>
      </pc:sldChg>
      <pc:sldChg chg="modNotesTx">
        <pc:chgData name="פלג שובל" userId="af393cbc-d887-4734-a3d0-88d026e68c2b" providerId="ADAL" clId="{AE77462D-8B1A-8849-A020-0ED223AD2EE5}" dt="2024-08-13T15:12:58.429" v="1360" actId="20577"/>
        <pc:sldMkLst>
          <pc:docMk/>
          <pc:sldMk cId="2864689013" sldId="319"/>
        </pc:sldMkLst>
      </pc:sldChg>
    </pc:docChg>
  </pc:docChgLst>
  <pc:docChgLst>
    <pc:chgData name="סיסו אלמוג" userId="S::almog.sisso@ruppin365.net::64462c8e-e748-4f47-88b9-42b2782ec8ea" providerId="AD" clId="Web-{5FC9FEBF-43C4-87B9-A7A6-6B95A371C5F1}"/>
    <pc:docChg chg="modSld">
      <pc:chgData name="סיסו אלמוג" userId="S::almog.sisso@ruppin365.net::64462c8e-e748-4f47-88b9-42b2782ec8ea" providerId="AD" clId="Web-{5FC9FEBF-43C4-87B9-A7A6-6B95A371C5F1}" dt="2024-08-07T06:18:23.420" v="18"/>
      <pc:docMkLst>
        <pc:docMk/>
      </pc:docMkLst>
      <pc:sldChg chg="addSp delSp modSp">
        <pc:chgData name="סיסו אלמוג" userId="S::almog.sisso@ruppin365.net::64462c8e-e748-4f47-88b9-42b2782ec8ea" providerId="AD" clId="Web-{5FC9FEBF-43C4-87B9-A7A6-6B95A371C5F1}" dt="2024-08-07T06:18:23.420" v="18"/>
        <pc:sldMkLst>
          <pc:docMk/>
          <pc:sldMk cId="1971058829" sldId="317"/>
        </pc:sldMkLst>
        <pc:spChg chg="mod">
          <ac:chgData name="סיסו אלמוג" userId="S::almog.sisso@ruppin365.net::64462c8e-e748-4f47-88b9-42b2782ec8ea" providerId="AD" clId="Web-{5FC9FEBF-43C4-87B9-A7A6-6B95A371C5F1}" dt="2024-08-07T05:53:59.568" v="0" actId="1076"/>
          <ac:spMkLst>
            <pc:docMk/>
            <pc:sldMk cId="1971058829" sldId="317"/>
            <ac:spMk id="4" creationId="{025F0669-6CB4-1579-4ED9-7C6FF7608446}"/>
          </ac:spMkLst>
        </pc:spChg>
        <pc:spChg chg="mod">
          <ac:chgData name="סיסו אלמוג" userId="S::almog.sisso@ruppin365.net::64462c8e-e748-4f47-88b9-42b2782ec8ea" providerId="AD" clId="Web-{5FC9FEBF-43C4-87B9-A7A6-6B95A371C5F1}" dt="2024-08-07T06:17:46.388" v="16" actId="20577"/>
          <ac:spMkLst>
            <pc:docMk/>
            <pc:sldMk cId="1971058829" sldId="317"/>
            <ac:spMk id="8" creationId="{E970E709-B5A8-A778-3212-C15E999F15C5}"/>
          </ac:spMkLst>
        </pc:spChg>
        <pc:graphicFrameChg chg="add mod">
          <ac:chgData name="סיסו אלמוג" userId="S::almog.sisso@ruppin365.net::64462c8e-e748-4f47-88b9-42b2782ec8ea" providerId="AD" clId="Web-{5FC9FEBF-43C4-87B9-A7A6-6B95A371C5F1}" dt="2024-08-07T06:18:23.420" v="18"/>
          <ac:graphicFrameMkLst>
            <pc:docMk/>
            <pc:sldMk cId="1971058829" sldId="317"/>
            <ac:graphicFrameMk id="5" creationId="{9E0AEAF2-12E0-4E2D-A199-23E4A68892A7}"/>
          </ac:graphicFrameMkLst>
        </pc:graphicFrameChg>
        <pc:picChg chg="del">
          <ac:chgData name="סיסו אלמוג" userId="S::almog.sisso@ruppin365.net::64462c8e-e748-4f47-88b9-42b2782ec8ea" providerId="AD" clId="Web-{5FC9FEBF-43C4-87B9-A7A6-6B95A371C5F1}" dt="2024-08-07T06:18:23.092" v="17"/>
          <ac:picMkLst>
            <pc:docMk/>
            <pc:sldMk cId="1971058829" sldId="317"/>
            <ac:picMk id="3" creationId="{3D56EC4E-22CB-C40B-5488-93CC3D14F86C}"/>
          </ac:picMkLst>
        </pc:picChg>
      </pc:sldChg>
    </pc:docChg>
  </pc:docChgLst>
  <pc:docChgLst>
    <pc:chgData name="סיסו אלמוג" userId="S::almog.sisso@ruppin365.net::64462c8e-e748-4f47-88b9-42b2782ec8ea" providerId="AD" clId="Web-{6A90E4B4-F717-C851-59EC-E0F26DBBA525}"/>
    <pc:docChg chg="modSld">
      <pc:chgData name="סיסו אלמוג" userId="S::almog.sisso@ruppin365.net::64462c8e-e748-4f47-88b9-42b2782ec8ea" providerId="AD" clId="Web-{6A90E4B4-F717-C851-59EC-E0F26DBBA525}" dt="2024-08-07T09:08:04.892" v="170" actId="20577"/>
      <pc:docMkLst>
        <pc:docMk/>
      </pc:docMkLst>
      <pc:sldChg chg="modSp">
        <pc:chgData name="סיסו אלמוג" userId="S::almog.sisso@ruppin365.net::64462c8e-e748-4f47-88b9-42b2782ec8ea" providerId="AD" clId="Web-{6A90E4B4-F717-C851-59EC-E0F26DBBA525}" dt="2024-08-07T09:08:04.892" v="170" actId="20577"/>
        <pc:sldMkLst>
          <pc:docMk/>
          <pc:sldMk cId="0" sldId="261"/>
        </pc:sldMkLst>
        <pc:spChg chg="mod">
          <ac:chgData name="סיסו אלמוג" userId="S::almog.sisso@ruppin365.net::64462c8e-e748-4f47-88b9-42b2782ec8ea" providerId="AD" clId="Web-{6A90E4B4-F717-C851-59EC-E0F26DBBA525}" dt="2024-08-07T09:08:04.892" v="170" actId="20577"/>
          <ac:spMkLst>
            <pc:docMk/>
            <pc:sldMk cId="0" sldId="261"/>
            <ac:spMk id="13" creationId="{2C66A495-2A0E-E41B-F011-48FE56F4FB23}"/>
          </ac:spMkLst>
        </pc:spChg>
      </pc:sldChg>
      <pc:sldChg chg="modSp">
        <pc:chgData name="סיסו אלמוג" userId="S::almog.sisso@ruppin365.net::64462c8e-e748-4f47-88b9-42b2782ec8ea" providerId="AD" clId="Web-{6A90E4B4-F717-C851-59EC-E0F26DBBA525}" dt="2024-08-07T08:58:22.965" v="160" actId="20577"/>
        <pc:sldMkLst>
          <pc:docMk/>
          <pc:sldMk cId="2987849467" sldId="320"/>
        </pc:sldMkLst>
        <pc:spChg chg="mod">
          <ac:chgData name="סיסו אלמוג" userId="S::almog.sisso@ruppin365.net::64462c8e-e748-4f47-88b9-42b2782ec8ea" providerId="AD" clId="Web-{6A90E4B4-F717-C851-59EC-E0F26DBBA525}" dt="2024-08-07T08:58:22.965" v="160" actId="20577"/>
          <ac:spMkLst>
            <pc:docMk/>
            <pc:sldMk cId="2987849467" sldId="320"/>
            <ac:spMk id="8" creationId="{35DB17FD-0040-F56E-FFB4-BCED7DB8F842}"/>
          </ac:spMkLst>
        </pc:spChg>
        <pc:picChg chg="mod">
          <ac:chgData name="סיסו אלמוג" userId="S::almog.sisso@ruppin365.net::64462c8e-e748-4f47-88b9-42b2782ec8ea" providerId="AD" clId="Web-{6A90E4B4-F717-C851-59EC-E0F26DBBA525}" dt="2024-08-07T08:13:13.695" v="0" actId="1076"/>
          <ac:picMkLst>
            <pc:docMk/>
            <pc:sldMk cId="2987849467" sldId="320"/>
            <ac:picMk id="7" creationId="{48CE3372-9C83-5264-8720-41412071877C}"/>
          </ac:picMkLst>
        </pc:picChg>
      </pc:sldChg>
      <pc:sldChg chg="addSp modSp">
        <pc:chgData name="סיסו אלמוג" userId="S::almog.sisso@ruppin365.net::64462c8e-e748-4f47-88b9-42b2782ec8ea" providerId="AD" clId="Web-{6A90E4B4-F717-C851-59EC-E0F26DBBA525}" dt="2024-08-07T08:34:51.945" v="94" actId="20577"/>
        <pc:sldMkLst>
          <pc:docMk/>
          <pc:sldMk cId="3261460827" sldId="323"/>
        </pc:sldMkLst>
        <pc:spChg chg="mod">
          <ac:chgData name="סיסו אלמוג" userId="S::almog.sisso@ruppin365.net::64462c8e-e748-4f47-88b9-42b2782ec8ea" providerId="AD" clId="Web-{6A90E4B4-F717-C851-59EC-E0F26DBBA525}" dt="2024-08-07T08:34:51.945" v="94" actId="20577"/>
          <ac:spMkLst>
            <pc:docMk/>
            <pc:sldMk cId="3261460827" sldId="323"/>
            <ac:spMk id="5" creationId="{275835F0-8FD4-776D-BDCB-D4E755DDD30D}"/>
          </ac:spMkLst>
        </pc:spChg>
        <pc:spChg chg="mod">
          <ac:chgData name="סיסו אלמוג" userId="S::almog.sisso@ruppin365.net::64462c8e-e748-4f47-88b9-42b2782ec8ea" providerId="AD" clId="Web-{6A90E4B4-F717-C851-59EC-E0F26DBBA525}" dt="2024-08-07T08:33:53.521" v="86" actId="20577"/>
          <ac:spMkLst>
            <pc:docMk/>
            <pc:sldMk cId="3261460827" sldId="323"/>
            <ac:spMk id="7" creationId="{AF2B8FDB-2C18-1A08-31E4-C1EA0780B2CB}"/>
          </ac:spMkLst>
        </pc:spChg>
        <pc:spChg chg="mod">
          <ac:chgData name="סיסו אלמוג" userId="S::almog.sisso@ruppin365.net::64462c8e-e748-4f47-88b9-42b2782ec8ea" providerId="AD" clId="Web-{6A90E4B4-F717-C851-59EC-E0F26DBBA525}" dt="2024-08-07T08:33:50.739" v="84" actId="20577"/>
          <ac:spMkLst>
            <pc:docMk/>
            <pc:sldMk cId="3261460827" sldId="323"/>
            <ac:spMk id="8" creationId="{018585F8-728A-C4D9-DE51-1B85E95603EA}"/>
          </ac:spMkLst>
        </pc:spChg>
        <pc:spChg chg="add mod">
          <ac:chgData name="סיסו אלמוג" userId="S::almog.sisso@ruppin365.net::64462c8e-e748-4f47-88b9-42b2782ec8ea" providerId="AD" clId="Web-{6A90E4B4-F717-C851-59EC-E0F26DBBA525}" dt="2024-08-07T08:34:04.099" v="88" actId="1076"/>
          <ac:spMkLst>
            <pc:docMk/>
            <pc:sldMk cId="3261460827" sldId="323"/>
            <ac:spMk id="22" creationId="{5C3F4EF9-E342-CDC3-D77A-C1516D9EED8F}"/>
          </ac:spMkLst>
        </pc:spChg>
        <pc:grpChg chg="mod">
          <ac:chgData name="סיסו אלמוג" userId="S::almog.sisso@ruppin365.net::64462c8e-e748-4f47-88b9-42b2782ec8ea" providerId="AD" clId="Web-{6A90E4B4-F717-C851-59EC-E0F26DBBA525}" dt="2024-08-07T08:34:00.740" v="87" actId="1076"/>
          <ac:grpSpMkLst>
            <pc:docMk/>
            <pc:sldMk cId="3261460827" sldId="323"/>
            <ac:grpSpMk id="6" creationId="{EA1E3D2F-203B-8C74-4C60-6F92D53DB728}"/>
          </ac:grpSpMkLst>
        </pc:grpChg>
      </pc:sldChg>
      <pc:sldChg chg="modSp">
        <pc:chgData name="סיסו אלמוג" userId="S::almog.sisso@ruppin365.net::64462c8e-e748-4f47-88b9-42b2782ec8ea" providerId="AD" clId="Web-{6A90E4B4-F717-C851-59EC-E0F26DBBA525}" dt="2024-08-07T08:53:51.986" v="98" actId="20577"/>
        <pc:sldMkLst>
          <pc:docMk/>
          <pc:sldMk cId="3401834071" sldId="326"/>
        </pc:sldMkLst>
        <pc:spChg chg="mod">
          <ac:chgData name="סיסו אלמוג" userId="S::almog.sisso@ruppin365.net::64462c8e-e748-4f47-88b9-42b2782ec8ea" providerId="AD" clId="Web-{6A90E4B4-F717-C851-59EC-E0F26DBBA525}" dt="2024-08-07T08:53:51.986" v="98" actId="20577"/>
          <ac:spMkLst>
            <pc:docMk/>
            <pc:sldMk cId="3401834071" sldId="326"/>
            <ac:spMk id="4" creationId="{922D827F-7E5F-8443-5852-5EAC900807CA}"/>
          </ac:spMkLst>
        </pc:spChg>
      </pc:sldChg>
    </pc:docChg>
  </pc:docChgLst>
  <pc:docChgLst>
    <pc:chgData name="סיסו אלמוג" userId="S::almog.sisso@ruppin365.net::64462c8e-e748-4f47-88b9-42b2782ec8ea" providerId="AD" clId="Web-{ADB4C39A-BF20-55CC-FBA9-9E8557B27DF2}"/>
    <pc:docChg chg="modSld">
      <pc:chgData name="סיסו אלמוג" userId="S::almog.sisso@ruppin365.net::64462c8e-e748-4f47-88b9-42b2782ec8ea" providerId="AD" clId="Web-{ADB4C39A-BF20-55CC-FBA9-9E8557B27DF2}" dt="2024-08-12T11:21:21.934" v="1113"/>
      <pc:docMkLst>
        <pc:docMk/>
      </pc:docMkLst>
      <pc:sldChg chg="modSp modNotes">
        <pc:chgData name="סיסו אלמוג" userId="S::almog.sisso@ruppin365.net::64462c8e-e748-4f47-88b9-42b2782ec8ea" providerId="AD" clId="Web-{ADB4C39A-BF20-55CC-FBA9-9E8557B27DF2}" dt="2024-08-12T11:15:58.068" v="607"/>
        <pc:sldMkLst>
          <pc:docMk/>
          <pc:sldMk cId="0" sldId="261"/>
        </pc:sldMkLst>
        <pc:spChg chg="mod">
          <ac:chgData name="סיסו אלמוג" userId="S::almog.sisso@ruppin365.net::64462c8e-e748-4f47-88b9-42b2782ec8ea" providerId="AD" clId="Web-{ADB4C39A-BF20-55CC-FBA9-9E8557B27DF2}" dt="2024-08-12T11:09:53.013" v="261" actId="20577"/>
          <ac:spMkLst>
            <pc:docMk/>
            <pc:sldMk cId="0" sldId="261"/>
            <ac:spMk id="13" creationId="{2C66A495-2A0E-E41B-F011-48FE56F4FB23}"/>
          </ac:spMkLst>
        </pc:spChg>
      </pc:sldChg>
      <pc:sldChg chg="modSp modNotes">
        <pc:chgData name="סיסו אלמוג" userId="S::almog.sisso@ruppin365.net::64462c8e-e748-4f47-88b9-42b2782ec8ea" providerId="AD" clId="Web-{ADB4C39A-BF20-55CC-FBA9-9E8557B27DF2}" dt="2024-08-12T11:21:21.934" v="1113"/>
        <pc:sldMkLst>
          <pc:docMk/>
          <pc:sldMk cId="2897363584" sldId="305"/>
        </pc:sldMkLst>
        <pc:spChg chg="mod">
          <ac:chgData name="סיסו אלמוג" userId="S::almog.sisso@ruppin365.net::64462c8e-e748-4f47-88b9-42b2782ec8ea" providerId="AD" clId="Web-{ADB4C39A-BF20-55CC-FBA9-9E8557B27DF2}" dt="2024-08-12T11:18:00.648" v="794" actId="20577"/>
          <ac:spMkLst>
            <pc:docMk/>
            <pc:sldMk cId="2897363584" sldId="305"/>
            <ac:spMk id="548" creationId="{00000000-0000-0000-0000-000000000000}"/>
          </ac:spMkLst>
        </pc:spChg>
      </pc:sldChg>
    </pc:docChg>
  </pc:docChgLst>
  <pc:docChgLst>
    <pc:chgData name="סיסו אלמוג" userId="S::almog.sisso@ruppin365.net::64462c8e-e748-4f47-88b9-42b2782ec8ea" providerId="AD" clId="Web-{60B39FFB-ADDB-536F-AA03-52ED9CEDC8B0}"/>
    <pc:docChg chg="modSld">
      <pc:chgData name="סיסו אלמוג" userId="S::almog.sisso@ruppin365.net::64462c8e-e748-4f47-88b9-42b2782ec8ea" providerId="AD" clId="Web-{60B39FFB-ADDB-536F-AA03-52ED9CEDC8B0}" dt="2024-08-04T09:37:06.064" v="96" actId="20577"/>
      <pc:docMkLst>
        <pc:docMk/>
      </pc:docMkLst>
      <pc:sldChg chg="addSp delSp modSp">
        <pc:chgData name="סיסו אלמוג" userId="S::almog.sisso@ruppin365.net::64462c8e-e748-4f47-88b9-42b2782ec8ea" providerId="AD" clId="Web-{60B39FFB-ADDB-536F-AA03-52ED9CEDC8B0}" dt="2024-08-04T09:37:06.064" v="96" actId="20577"/>
        <pc:sldMkLst>
          <pc:docMk/>
          <pc:sldMk cId="4157190619" sldId="298"/>
        </pc:sldMkLst>
        <pc:spChg chg="mod">
          <ac:chgData name="סיסו אלמוג" userId="S::almog.sisso@ruppin365.net::64462c8e-e748-4f47-88b9-42b2782ec8ea" providerId="AD" clId="Web-{60B39FFB-ADDB-536F-AA03-52ED9CEDC8B0}" dt="2024-08-04T09:32:26.992" v="66" actId="14100"/>
          <ac:spMkLst>
            <pc:docMk/>
            <pc:sldMk cId="4157190619" sldId="298"/>
            <ac:spMk id="2" creationId="{E464D49D-2301-08C7-F6D3-87C731831D86}"/>
          </ac:spMkLst>
        </pc:spChg>
        <pc:spChg chg="add mod">
          <ac:chgData name="סיסו אלמוג" userId="S::almog.sisso@ruppin365.net::64462c8e-e748-4f47-88b9-42b2782ec8ea" providerId="AD" clId="Web-{60B39FFB-ADDB-536F-AA03-52ED9CEDC8B0}" dt="2024-08-04T09:37:06.064" v="96" actId="20577"/>
          <ac:spMkLst>
            <pc:docMk/>
            <pc:sldMk cId="4157190619" sldId="298"/>
            <ac:spMk id="3" creationId="{B9A9327D-BD85-D8AB-94AD-ADCF48A3BA70}"/>
          </ac:spMkLst>
        </pc:spChg>
        <pc:spChg chg="add del mod">
          <ac:chgData name="סיסו אלמוג" userId="S::almog.sisso@ruppin365.net::64462c8e-e748-4f47-88b9-42b2782ec8ea" providerId="AD" clId="Web-{60B39FFB-ADDB-536F-AA03-52ED9CEDC8B0}" dt="2024-08-04T09:31:48.491" v="36"/>
          <ac:spMkLst>
            <pc:docMk/>
            <pc:sldMk cId="4157190619" sldId="298"/>
            <ac:spMk id="4" creationId="{0329E359-AAE2-E628-2A62-9673C33D6725}"/>
          </ac:spMkLst>
        </pc:spChg>
        <pc:picChg chg="add mod">
          <ac:chgData name="סיסו אלמוג" userId="S::almog.sisso@ruppin365.net::64462c8e-e748-4f47-88b9-42b2782ec8ea" providerId="AD" clId="Web-{60B39FFB-ADDB-536F-AA03-52ED9CEDC8B0}" dt="2024-08-04T09:35:33.046" v="85" actId="1076"/>
          <ac:picMkLst>
            <pc:docMk/>
            <pc:sldMk cId="4157190619" sldId="298"/>
            <ac:picMk id="5" creationId="{18A08108-D118-A74C-BCAC-74E173EA7F26}"/>
          </ac:picMkLst>
        </pc:picChg>
      </pc:sldChg>
    </pc:docChg>
  </pc:docChgLst>
  <pc:docChgLst>
    <pc:chgData name="סיסו אלמוג" userId="S::almog.sisso@ruppin365.net::64462c8e-e748-4f47-88b9-42b2782ec8ea" providerId="AD" clId="Web-{565A865F-9AAA-1096-5297-B7E523C02FCC}"/>
    <pc:docChg chg="addSld modSld sldOrd">
      <pc:chgData name="סיסו אלמוג" userId="S::almog.sisso@ruppin365.net::64462c8e-e748-4f47-88b9-42b2782ec8ea" providerId="AD" clId="Web-{565A865F-9AAA-1096-5297-B7E523C02FCC}" dt="2024-08-04T11:55:45.842" v="367"/>
      <pc:docMkLst>
        <pc:docMk/>
      </pc:docMkLst>
      <pc:sldChg chg="addSp delSp modSp ord">
        <pc:chgData name="סיסו אלמוג" userId="S::almog.sisso@ruppin365.net::64462c8e-e748-4f47-88b9-42b2782ec8ea" providerId="AD" clId="Web-{565A865F-9AAA-1096-5297-B7E523C02FCC}" dt="2024-08-04T11:33:21.297" v="142"/>
        <pc:sldMkLst>
          <pc:docMk/>
          <pc:sldMk cId="3520399434" sldId="299"/>
        </pc:sldMkLst>
        <pc:spChg chg="del">
          <ac:chgData name="סיסו אלמוג" userId="S::almog.sisso@ruppin365.net::64462c8e-e748-4f47-88b9-42b2782ec8ea" providerId="AD" clId="Web-{565A865F-9AAA-1096-5297-B7E523C02FCC}" dt="2024-08-04T11:33:21.297" v="142"/>
          <ac:spMkLst>
            <pc:docMk/>
            <pc:sldMk cId="3520399434" sldId="299"/>
            <ac:spMk id="2" creationId="{E464D49D-2301-08C7-F6D3-87C731831D86}"/>
          </ac:spMkLst>
        </pc:spChg>
        <pc:spChg chg="del mod">
          <ac:chgData name="סיסו אלמוג" userId="S::almog.sisso@ruppin365.net::64462c8e-e748-4f47-88b9-42b2782ec8ea" providerId="AD" clId="Web-{565A865F-9AAA-1096-5297-B7E523C02FCC}" dt="2024-08-04T11:33:08.062" v="139"/>
          <ac:spMkLst>
            <pc:docMk/>
            <pc:sldMk cId="3520399434" sldId="299"/>
            <ac:spMk id="4" creationId="{0329E359-AAE2-E628-2A62-9673C33D6725}"/>
          </ac:spMkLst>
        </pc:spChg>
        <pc:spChg chg="add mod">
          <ac:chgData name="סיסו אלמוג" userId="S::almog.sisso@ruppin365.net::64462c8e-e748-4f47-88b9-42b2782ec8ea" providerId="AD" clId="Web-{565A865F-9AAA-1096-5297-B7E523C02FCC}" dt="2024-08-04T11:33:19.188" v="141" actId="1076"/>
          <ac:spMkLst>
            <pc:docMk/>
            <pc:sldMk cId="3520399434" sldId="299"/>
            <ac:spMk id="5" creationId="{EF3DFC89-9B31-65A6-451C-6B06AD7EF114}"/>
          </ac:spMkLst>
        </pc:spChg>
        <pc:spChg chg="add mod">
          <ac:chgData name="סיסו אלמוג" userId="S::almog.sisso@ruppin365.net::64462c8e-e748-4f47-88b9-42b2782ec8ea" providerId="AD" clId="Web-{565A865F-9AAA-1096-5297-B7E523C02FCC}" dt="2024-08-04T11:33:21.297" v="142"/>
          <ac:spMkLst>
            <pc:docMk/>
            <pc:sldMk cId="3520399434" sldId="299"/>
            <ac:spMk id="7" creationId="{CFEC26E1-F34E-215C-2414-994D91E753E4}"/>
          </ac:spMkLst>
        </pc:spChg>
      </pc:sldChg>
      <pc:sldChg chg="modSp">
        <pc:chgData name="סיסו אלמוג" userId="S::almog.sisso@ruppin365.net::64462c8e-e748-4f47-88b9-42b2782ec8ea" providerId="AD" clId="Web-{565A865F-9AAA-1096-5297-B7E523C02FCC}" dt="2024-08-04T11:16:48.143" v="1" actId="20577"/>
        <pc:sldMkLst>
          <pc:docMk/>
          <pc:sldMk cId="2242149789" sldId="303"/>
        </pc:sldMkLst>
        <pc:spChg chg="mod">
          <ac:chgData name="סיסו אלמוג" userId="S::almog.sisso@ruppin365.net::64462c8e-e748-4f47-88b9-42b2782ec8ea" providerId="AD" clId="Web-{565A865F-9AAA-1096-5297-B7E523C02FCC}" dt="2024-08-04T11:16:48.143" v="1" actId="20577"/>
          <ac:spMkLst>
            <pc:docMk/>
            <pc:sldMk cId="2242149789" sldId="303"/>
            <ac:spMk id="12" creationId="{A60A9753-8470-1694-F45E-DAFEFB08A6EC}"/>
          </ac:spMkLst>
        </pc:spChg>
      </pc:sldChg>
      <pc:sldChg chg="addSp delSp modSp">
        <pc:chgData name="סיסו אלמוג" userId="S::almog.sisso@ruppin365.net::64462c8e-e748-4f47-88b9-42b2782ec8ea" providerId="AD" clId="Web-{565A865F-9AAA-1096-5297-B7E523C02FCC}" dt="2024-08-04T11:54:32.963" v="340"/>
        <pc:sldMkLst>
          <pc:docMk/>
          <pc:sldMk cId="2897363584" sldId="305"/>
        </pc:sldMkLst>
        <pc:spChg chg="add mod">
          <ac:chgData name="סיסו אלמוג" userId="S::almog.sisso@ruppin365.net::64462c8e-e748-4f47-88b9-42b2782ec8ea" providerId="AD" clId="Web-{565A865F-9AAA-1096-5297-B7E523C02FCC}" dt="2024-08-04T11:54:32.963" v="340"/>
          <ac:spMkLst>
            <pc:docMk/>
            <pc:sldMk cId="2897363584" sldId="305"/>
            <ac:spMk id="3" creationId="{017E665B-7C12-8A3D-0543-557C3B439817}"/>
          </ac:spMkLst>
        </pc:spChg>
        <pc:spChg chg="del">
          <ac:chgData name="סיסו אלמוג" userId="S::almog.sisso@ruppin365.net::64462c8e-e748-4f47-88b9-42b2782ec8ea" providerId="AD" clId="Web-{565A865F-9AAA-1096-5297-B7E523C02FCC}" dt="2024-08-04T11:32:49.983" v="130"/>
          <ac:spMkLst>
            <pc:docMk/>
            <pc:sldMk cId="2897363584" sldId="305"/>
            <ac:spMk id="4" creationId="{EF3DFC89-9B31-65A6-451C-6B06AD7EF114}"/>
          </ac:spMkLst>
        </pc:spChg>
        <pc:spChg chg="del mod">
          <ac:chgData name="סיסו אלמוג" userId="S::almog.sisso@ruppin365.net::64462c8e-e748-4f47-88b9-42b2782ec8ea" providerId="AD" clId="Web-{565A865F-9AAA-1096-5297-B7E523C02FCC}" dt="2024-08-04T11:34:02.331" v="157"/>
          <ac:spMkLst>
            <pc:docMk/>
            <pc:sldMk cId="2897363584" sldId="305"/>
            <ac:spMk id="546" creationId="{00000000-0000-0000-0000-000000000000}"/>
          </ac:spMkLst>
        </pc:spChg>
        <pc:spChg chg="mod">
          <ac:chgData name="סיסו אלמוג" userId="S::almog.sisso@ruppin365.net::64462c8e-e748-4f47-88b9-42b2782ec8ea" providerId="AD" clId="Web-{565A865F-9AAA-1096-5297-B7E523C02FCC}" dt="2024-08-04T11:34:06.346" v="158" actId="1076"/>
          <ac:spMkLst>
            <pc:docMk/>
            <pc:sldMk cId="2897363584" sldId="305"/>
            <ac:spMk id="548" creationId="{00000000-0000-0000-0000-000000000000}"/>
          </ac:spMkLst>
        </pc:spChg>
        <pc:spChg chg="mod">
          <ac:chgData name="סיסו אלמוג" userId="S::almog.sisso@ruppin365.net::64462c8e-e748-4f47-88b9-42b2782ec8ea" providerId="AD" clId="Web-{565A865F-9AAA-1096-5297-B7E523C02FCC}" dt="2024-08-04T11:34:00.627" v="156" actId="20577"/>
          <ac:spMkLst>
            <pc:docMk/>
            <pc:sldMk cId="2897363584" sldId="305"/>
            <ac:spMk id="552" creationId="{00000000-0000-0000-0000-000000000000}"/>
          </ac:spMkLst>
        </pc:spChg>
        <pc:graphicFrameChg chg="mod">
          <ac:chgData name="סיסו אלמוג" userId="S::almog.sisso@ruppin365.net::64462c8e-e748-4f47-88b9-42b2782ec8ea" providerId="AD" clId="Web-{565A865F-9AAA-1096-5297-B7E523C02FCC}" dt="2024-08-04T11:34:14.206" v="160" actId="1076"/>
          <ac:graphicFrameMkLst>
            <pc:docMk/>
            <pc:sldMk cId="2897363584" sldId="305"/>
            <ac:graphicFrameMk id="17" creationId="{178A1062-8586-C31B-EB91-4602A35D29EC}"/>
          </ac:graphicFrameMkLst>
        </pc:graphicFrameChg>
      </pc:sldChg>
      <pc:sldChg chg="addSp delSp modSp">
        <pc:chgData name="סיסו אלמוג" userId="S::almog.sisso@ruppin365.net::64462c8e-e748-4f47-88b9-42b2782ec8ea" providerId="AD" clId="Web-{565A865F-9AAA-1096-5297-B7E523C02FCC}" dt="2024-08-04T11:32:12.168" v="127" actId="1076"/>
        <pc:sldMkLst>
          <pc:docMk/>
          <pc:sldMk cId="40210079" sldId="308"/>
        </pc:sldMkLst>
        <pc:spChg chg="add mod">
          <ac:chgData name="סיסו אלמוג" userId="S::almog.sisso@ruppin365.net::64462c8e-e748-4f47-88b9-42b2782ec8ea" providerId="AD" clId="Web-{565A865F-9AAA-1096-5297-B7E523C02FCC}" dt="2024-08-04T11:27:22.945" v="62" actId="1076"/>
          <ac:spMkLst>
            <pc:docMk/>
            <pc:sldMk cId="40210079" sldId="308"/>
            <ac:spMk id="2" creationId="{CAEC2ED2-869B-F7EB-848F-408C9C23254A}"/>
          </ac:spMkLst>
        </pc:spChg>
        <pc:spChg chg="add mod">
          <ac:chgData name="סיסו אלמוג" userId="S::almog.sisso@ruppin365.net::64462c8e-e748-4f47-88b9-42b2782ec8ea" providerId="AD" clId="Web-{565A865F-9AAA-1096-5297-B7E523C02FCC}" dt="2024-08-04T11:32:12.168" v="127" actId="1076"/>
          <ac:spMkLst>
            <pc:docMk/>
            <pc:sldMk cId="40210079" sldId="308"/>
            <ac:spMk id="3" creationId="{F50ED17C-2B03-7B74-0500-6758924CA0EC}"/>
          </ac:spMkLst>
        </pc:spChg>
        <pc:spChg chg="add mod">
          <ac:chgData name="סיסו אלמוג" userId="S::almog.sisso@ruppin365.net::64462c8e-e748-4f47-88b9-42b2782ec8ea" providerId="AD" clId="Web-{565A865F-9AAA-1096-5297-B7E523C02FCC}" dt="2024-08-04T11:31:50.120" v="105" actId="20577"/>
          <ac:spMkLst>
            <pc:docMk/>
            <pc:sldMk cId="40210079" sldId="308"/>
            <ac:spMk id="6" creationId="{78D3EA48-4B58-A1E6-F202-CCEC5CD5138D}"/>
          </ac:spMkLst>
        </pc:spChg>
        <pc:spChg chg="mod">
          <ac:chgData name="סיסו אלמוג" userId="S::almog.sisso@ruppin365.net::64462c8e-e748-4f47-88b9-42b2782ec8ea" providerId="AD" clId="Web-{565A865F-9AAA-1096-5297-B7E523C02FCC}" dt="2024-08-04T11:26:05.222" v="29" actId="20577"/>
          <ac:spMkLst>
            <pc:docMk/>
            <pc:sldMk cId="40210079" sldId="308"/>
            <ac:spMk id="546" creationId="{00000000-0000-0000-0000-000000000000}"/>
          </ac:spMkLst>
        </pc:spChg>
        <pc:spChg chg="mod">
          <ac:chgData name="סיסו אלמוג" userId="S::almog.sisso@ruppin365.net::64462c8e-e748-4f47-88b9-42b2782ec8ea" providerId="AD" clId="Web-{565A865F-9AAA-1096-5297-B7E523C02FCC}" dt="2024-08-04T11:28:14.573" v="77" actId="20577"/>
          <ac:spMkLst>
            <pc:docMk/>
            <pc:sldMk cId="40210079" sldId="308"/>
            <ac:spMk id="548" creationId="{00000000-0000-0000-0000-000000000000}"/>
          </ac:spMkLst>
        </pc:spChg>
        <pc:graphicFrameChg chg="del">
          <ac:chgData name="סיסו אלמוג" userId="S::almog.sisso@ruppin365.net::64462c8e-e748-4f47-88b9-42b2782ec8ea" providerId="AD" clId="Web-{565A865F-9AAA-1096-5297-B7E523C02FCC}" dt="2024-08-04T11:26:18.723" v="30"/>
          <ac:graphicFrameMkLst>
            <pc:docMk/>
            <pc:sldMk cId="40210079" sldId="308"/>
            <ac:graphicFrameMk id="17" creationId="{178A1062-8586-C31B-EB91-4602A35D29EC}"/>
          </ac:graphicFrameMkLst>
        </pc:graphicFrameChg>
        <pc:picChg chg="add mod">
          <ac:chgData name="סיסו אלמוג" userId="S::almog.sisso@ruppin365.net::64462c8e-e748-4f47-88b9-42b2782ec8ea" providerId="AD" clId="Web-{565A865F-9AAA-1096-5297-B7E523C02FCC}" dt="2024-08-04T11:31:54.667" v="106" actId="1076"/>
          <ac:picMkLst>
            <pc:docMk/>
            <pc:sldMk cId="40210079" sldId="308"/>
            <ac:picMk id="5" creationId="{78C2A39E-D317-2135-7E8F-8CC1285DEB01}"/>
          </ac:picMkLst>
        </pc:picChg>
      </pc:sldChg>
      <pc:sldChg chg="modSp">
        <pc:chgData name="סיסו אלמוג" userId="S::almog.sisso@ruppin365.net::64462c8e-e748-4f47-88b9-42b2782ec8ea" providerId="AD" clId="Web-{565A865F-9AAA-1096-5297-B7E523C02FCC}" dt="2024-08-04T11:15:13.357" v="0" actId="14100"/>
        <pc:sldMkLst>
          <pc:docMk/>
          <pc:sldMk cId="1879054515" sldId="308"/>
        </pc:sldMkLst>
        <pc:spChg chg="mod">
          <ac:chgData name="סיסו אלמוג" userId="S::almog.sisso@ruppin365.net::64462c8e-e748-4f47-88b9-42b2782ec8ea" providerId="AD" clId="Web-{565A865F-9AAA-1096-5297-B7E523C02FCC}" dt="2024-08-04T11:15:13.357" v="0" actId="14100"/>
          <ac:spMkLst>
            <pc:docMk/>
            <pc:sldMk cId="1879054515" sldId="308"/>
            <ac:spMk id="552" creationId="{00000000-0000-0000-0000-000000000000}"/>
          </ac:spMkLst>
        </pc:spChg>
      </pc:sldChg>
      <pc:sldChg chg="addSp modSp">
        <pc:chgData name="סיסו אלמוג" userId="S::almog.sisso@ruppin365.net::64462c8e-e748-4f47-88b9-42b2782ec8ea" providerId="AD" clId="Web-{565A865F-9AAA-1096-5297-B7E523C02FCC}" dt="2024-08-04T11:35:50.040" v="208" actId="20577"/>
        <pc:sldMkLst>
          <pc:docMk/>
          <pc:sldMk cId="1107126370" sldId="309"/>
        </pc:sldMkLst>
        <pc:spChg chg="add mod">
          <ac:chgData name="סיסו אלמוג" userId="S::almog.sisso@ruppin365.net::64462c8e-e748-4f47-88b9-42b2782ec8ea" providerId="AD" clId="Web-{565A865F-9AAA-1096-5297-B7E523C02FCC}" dt="2024-08-04T11:35:50.040" v="208" actId="20577"/>
          <ac:spMkLst>
            <pc:docMk/>
            <pc:sldMk cId="1107126370" sldId="309"/>
            <ac:spMk id="5" creationId="{6C6B1A8D-4E97-FF9D-AD56-A6E68518484A}"/>
          </ac:spMkLst>
        </pc:spChg>
        <pc:graphicFrameChg chg="mod modGraphic">
          <ac:chgData name="סיסו אלמוג" userId="S::almog.sisso@ruppin365.net::64462c8e-e748-4f47-88b9-42b2782ec8ea" providerId="AD" clId="Web-{565A865F-9AAA-1096-5297-B7E523C02FCC}" dt="2024-08-04T11:35:40.571" v="206"/>
          <ac:graphicFrameMkLst>
            <pc:docMk/>
            <pc:sldMk cId="1107126370" sldId="309"/>
            <ac:graphicFrameMk id="2" creationId="{8A82B912-F660-A57F-D41F-D94A2F9D7C4C}"/>
          </ac:graphicFrameMkLst>
        </pc:graphicFrameChg>
      </pc:sldChg>
      <pc:sldChg chg="delSp modSp new">
        <pc:chgData name="סיסו אלמוג" userId="S::almog.sisso@ruppin365.net::64462c8e-e748-4f47-88b9-42b2782ec8ea" providerId="AD" clId="Web-{565A865F-9AAA-1096-5297-B7E523C02FCC}" dt="2024-08-04T11:36:31.824" v="223" actId="1076"/>
        <pc:sldMkLst>
          <pc:docMk/>
          <pc:sldMk cId="3945006167" sldId="310"/>
        </pc:sldMkLst>
        <pc:spChg chg="mod">
          <ac:chgData name="סיסו אלמוג" userId="S::almog.sisso@ruppin365.net::64462c8e-e748-4f47-88b9-42b2782ec8ea" providerId="AD" clId="Web-{565A865F-9AAA-1096-5297-B7E523C02FCC}" dt="2024-08-04T11:36:21.776" v="219" actId="20577"/>
          <ac:spMkLst>
            <pc:docMk/>
            <pc:sldMk cId="3945006167" sldId="310"/>
            <ac:spMk id="2" creationId="{E7E7B7F6-4E89-6E01-769E-10BE0213ADA3}"/>
          </ac:spMkLst>
        </pc:spChg>
        <pc:spChg chg="mod">
          <ac:chgData name="סיסו אלמוג" userId="S::almog.sisso@ruppin365.net::64462c8e-e748-4f47-88b9-42b2782ec8ea" providerId="AD" clId="Web-{565A865F-9AAA-1096-5297-B7E523C02FCC}" dt="2024-08-04T11:36:31.824" v="223" actId="1076"/>
          <ac:spMkLst>
            <pc:docMk/>
            <pc:sldMk cId="3945006167" sldId="310"/>
            <ac:spMk id="3" creationId="{A3E7A2F9-3C8C-E98B-D1D7-AEFBAB2882F3}"/>
          </ac:spMkLst>
        </pc:spChg>
        <pc:spChg chg="del">
          <ac:chgData name="סיסו אלמוג" userId="S::almog.sisso@ruppin365.net::64462c8e-e748-4f47-88b9-42b2782ec8ea" providerId="AD" clId="Web-{565A865F-9AAA-1096-5297-B7E523C02FCC}" dt="2024-08-04T11:36:26.448" v="221"/>
          <ac:spMkLst>
            <pc:docMk/>
            <pc:sldMk cId="3945006167" sldId="310"/>
            <ac:spMk id="4" creationId="{5B6ADBC4-7F7C-8D2A-67A0-7EFDD4ECB246}"/>
          </ac:spMkLst>
        </pc:spChg>
        <pc:spChg chg="del">
          <ac:chgData name="סיסו אלמוג" userId="S::almog.sisso@ruppin365.net::64462c8e-e748-4f47-88b9-42b2782ec8ea" providerId="AD" clId="Web-{565A865F-9AAA-1096-5297-B7E523C02FCC}" dt="2024-08-04T11:36:24.401" v="220"/>
          <ac:spMkLst>
            <pc:docMk/>
            <pc:sldMk cId="3945006167" sldId="310"/>
            <ac:spMk id="5" creationId="{A62DCD50-366C-23E0-9800-E8760AD5B63F}"/>
          </ac:spMkLst>
        </pc:spChg>
        <pc:spChg chg="del">
          <ac:chgData name="סיסו אלמוג" userId="S::almog.sisso@ruppin365.net::64462c8e-e748-4f47-88b9-42b2782ec8ea" providerId="AD" clId="Web-{565A865F-9AAA-1096-5297-B7E523C02FCC}" dt="2024-08-04T11:36:29.230" v="222"/>
          <ac:spMkLst>
            <pc:docMk/>
            <pc:sldMk cId="3945006167" sldId="310"/>
            <ac:spMk id="6" creationId="{140A530E-8603-5057-6507-42FA37A0339C}"/>
          </ac:spMkLst>
        </pc:spChg>
      </pc:sldChg>
      <pc:sldChg chg="modSp">
        <pc:chgData name="סיסו אלמוג" userId="S::almog.sisso@ruppin365.net::64462c8e-e748-4f47-88b9-42b2782ec8ea" providerId="AD" clId="Web-{565A865F-9AAA-1096-5297-B7E523C02FCC}" dt="2024-08-04T11:55:45.842" v="367"/>
        <pc:sldMkLst>
          <pc:docMk/>
          <pc:sldMk cId="3736876732" sldId="311"/>
        </pc:sldMkLst>
        <pc:graphicFrameChg chg="mod modGraphic">
          <ac:chgData name="סיסו אלמוג" userId="S::almog.sisso@ruppin365.net::64462c8e-e748-4f47-88b9-42b2782ec8ea" providerId="AD" clId="Web-{565A865F-9AAA-1096-5297-B7E523C02FCC}" dt="2024-08-04T11:55:45.842" v="367"/>
          <ac:graphicFrameMkLst>
            <pc:docMk/>
            <pc:sldMk cId="3736876732" sldId="311"/>
            <ac:graphicFrameMk id="8" creationId="{D7E81809-D9B2-C155-A72F-957D2A7264D4}"/>
          </ac:graphicFrameMkLst>
        </pc:graphicFrameChg>
      </pc:sldChg>
      <pc:sldChg chg="addSp delSp modSp">
        <pc:chgData name="סיסו אלמוג" userId="S::almog.sisso@ruppin365.net::64462c8e-e748-4f47-88b9-42b2782ec8ea" providerId="AD" clId="Web-{565A865F-9AAA-1096-5297-B7E523C02FCC}" dt="2024-08-04T11:55:31.232" v="359" actId="20577"/>
        <pc:sldMkLst>
          <pc:docMk/>
          <pc:sldMk cId="630492844" sldId="312"/>
        </pc:sldMkLst>
        <pc:spChg chg="add del mod">
          <ac:chgData name="סיסו אלמוג" userId="S::almog.sisso@ruppin365.net::64462c8e-e748-4f47-88b9-42b2782ec8ea" providerId="AD" clId="Web-{565A865F-9AAA-1096-5297-B7E523C02FCC}" dt="2024-08-04T11:55:31.232" v="359" actId="20577"/>
          <ac:spMkLst>
            <pc:docMk/>
            <pc:sldMk cId="630492844" sldId="312"/>
            <ac:spMk id="4" creationId="{E2E08C95-3FD4-ECFC-B9A2-6567C27A7B47}"/>
          </ac:spMkLst>
        </pc:spChg>
        <pc:spChg chg="mod">
          <ac:chgData name="סיסו אלמוג" userId="S::almog.sisso@ruppin365.net::64462c8e-e748-4f47-88b9-42b2782ec8ea" providerId="AD" clId="Web-{565A865F-9AAA-1096-5297-B7E523C02FCC}" dt="2024-08-04T11:51:38.469" v="302" actId="20577"/>
          <ac:spMkLst>
            <pc:docMk/>
            <pc:sldMk cId="630492844" sldId="312"/>
            <ac:spMk id="548" creationId="{00000000-0000-0000-0000-000000000000}"/>
          </ac:spMkLst>
        </pc:spChg>
      </pc:sldChg>
      <pc:sldChg chg="addSp delSp modSp new ord">
        <pc:chgData name="סיסו אלמוג" userId="S::almog.sisso@ruppin365.net::64462c8e-e748-4f47-88b9-42b2782ec8ea" providerId="AD" clId="Web-{565A865F-9AAA-1096-5297-B7E523C02FCC}" dt="2024-08-04T11:48:25.302" v="268" actId="14100"/>
        <pc:sldMkLst>
          <pc:docMk/>
          <pc:sldMk cId="1849359150" sldId="314"/>
        </pc:sldMkLst>
        <pc:spChg chg="mod">
          <ac:chgData name="סיסו אלמוג" userId="S::almog.sisso@ruppin365.net::64462c8e-e748-4f47-88b9-42b2782ec8ea" providerId="AD" clId="Web-{565A865F-9AAA-1096-5297-B7E523C02FCC}" dt="2024-08-04T11:47:21.470" v="258" actId="1076"/>
          <ac:spMkLst>
            <pc:docMk/>
            <pc:sldMk cId="1849359150" sldId="314"/>
            <ac:spMk id="2" creationId="{56525C9F-B9C0-2EBF-7329-F3CE3AC539E7}"/>
          </ac:spMkLst>
        </pc:spChg>
        <pc:spChg chg="del">
          <ac:chgData name="סיסו אלמוג" userId="S::almog.sisso@ruppin365.net::64462c8e-e748-4f47-88b9-42b2782ec8ea" providerId="AD" clId="Web-{565A865F-9AAA-1096-5297-B7E523C02FCC}" dt="2024-08-04T11:37:32.702" v="242"/>
          <ac:spMkLst>
            <pc:docMk/>
            <pc:sldMk cId="1849359150" sldId="314"/>
            <ac:spMk id="3" creationId="{0502791B-4E5B-8958-0B72-818BF12F385B}"/>
          </ac:spMkLst>
        </pc:spChg>
        <pc:spChg chg="del">
          <ac:chgData name="סיסו אלמוג" userId="S::almog.sisso@ruppin365.net::64462c8e-e748-4f47-88b9-42b2782ec8ea" providerId="AD" clId="Web-{565A865F-9AAA-1096-5297-B7E523C02FCC}" dt="2024-08-04T11:37:32.702" v="241"/>
          <ac:spMkLst>
            <pc:docMk/>
            <pc:sldMk cId="1849359150" sldId="314"/>
            <ac:spMk id="4" creationId="{4F4D7E47-23B6-D10A-F99C-E928AD2AC3D5}"/>
          </ac:spMkLst>
        </pc:spChg>
        <pc:spChg chg="del">
          <ac:chgData name="סיסו אלמוג" userId="S::almog.sisso@ruppin365.net::64462c8e-e748-4f47-88b9-42b2782ec8ea" providerId="AD" clId="Web-{565A865F-9AAA-1096-5297-B7E523C02FCC}" dt="2024-08-04T11:37:32.702" v="240"/>
          <ac:spMkLst>
            <pc:docMk/>
            <pc:sldMk cId="1849359150" sldId="314"/>
            <ac:spMk id="5" creationId="{EE1A614F-E992-9575-DAE2-5B90D8DA4FD3}"/>
          </ac:spMkLst>
        </pc:spChg>
        <pc:spChg chg="del">
          <ac:chgData name="סיסו אלמוג" userId="S::almog.sisso@ruppin365.net::64462c8e-e748-4f47-88b9-42b2782ec8ea" providerId="AD" clId="Web-{565A865F-9AAA-1096-5297-B7E523C02FCC}" dt="2024-08-04T11:37:32.702" v="239"/>
          <ac:spMkLst>
            <pc:docMk/>
            <pc:sldMk cId="1849359150" sldId="314"/>
            <ac:spMk id="6" creationId="{44003970-56C7-4B9A-8DBD-F4CBB3F8DF29}"/>
          </ac:spMkLst>
        </pc:spChg>
        <pc:spChg chg="add mod">
          <ac:chgData name="סיסו אלמוג" userId="S::almog.sisso@ruppin365.net::64462c8e-e748-4f47-88b9-42b2782ec8ea" providerId="AD" clId="Web-{565A865F-9AAA-1096-5297-B7E523C02FCC}" dt="2024-08-04T11:48:25.302" v="268" actId="14100"/>
          <ac:spMkLst>
            <pc:docMk/>
            <pc:sldMk cId="1849359150" sldId="314"/>
            <ac:spMk id="9" creationId="{098EF80D-EFA6-ECA7-125D-C273FEF5FC04}"/>
          </ac:spMkLst>
        </pc:spChg>
        <pc:picChg chg="add mod">
          <ac:chgData name="סיסו אלמוג" userId="S::almog.sisso@ruppin365.net::64462c8e-e748-4f47-88b9-42b2782ec8ea" providerId="AD" clId="Web-{565A865F-9AAA-1096-5297-B7E523C02FCC}" dt="2024-08-04T11:42:54.283" v="256" actId="1076"/>
          <ac:picMkLst>
            <pc:docMk/>
            <pc:sldMk cId="1849359150" sldId="314"/>
            <ac:picMk id="7" creationId="{5915D486-4513-BA85-6826-09FD0D1E9327}"/>
          </ac:picMkLst>
        </pc:picChg>
      </pc:sldChg>
    </pc:docChg>
  </pc:docChgLst>
  <pc:docChgLst>
    <pc:chgData name="אלמוג בורה" userId="7b309e26-a743-44f5-97cc-bb133edac1d6" providerId="ADAL" clId="{33FCB6E4-9902-46F9-86EE-9742818A2C41}"/>
    <pc:docChg chg="undo redo custSel addSld delSld modSld sldOrd delMainMaster">
      <pc:chgData name="אלמוג בורה" userId="7b309e26-a743-44f5-97cc-bb133edac1d6" providerId="ADAL" clId="{33FCB6E4-9902-46F9-86EE-9742818A2C41}" dt="2024-08-15T11:23:39.778" v="13788" actId="20577"/>
      <pc:docMkLst>
        <pc:docMk/>
      </pc:docMkLst>
      <pc:sldChg chg="addSp modSp mod modTransition modNotesTx">
        <pc:chgData name="אלמוג בורה" userId="7b309e26-a743-44f5-97cc-bb133edac1d6" providerId="ADAL" clId="{33FCB6E4-9902-46F9-86EE-9742818A2C41}" dt="2024-08-15T11:23:39.778" v="13788" actId="20577"/>
        <pc:sldMkLst>
          <pc:docMk/>
          <pc:sldMk cId="0" sldId="256"/>
        </pc:sldMkLst>
        <pc:spChg chg="mod">
          <ac:chgData name="אלמוג בורה" userId="7b309e26-a743-44f5-97cc-bb133edac1d6" providerId="ADAL" clId="{33FCB6E4-9902-46F9-86EE-9742818A2C41}" dt="2024-08-04T10:55:17.145" v="1939"/>
          <ac:spMkLst>
            <pc:docMk/>
            <pc:sldMk cId="0" sldId="256"/>
            <ac:spMk id="3" creationId="{5B79E4CA-8CF4-E9D5-FB3F-464268578113}"/>
          </ac:spMkLst>
        </pc:spChg>
        <pc:spChg chg="mod">
          <ac:chgData name="אלמוג בורה" userId="7b309e26-a743-44f5-97cc-bb133edac1d6" providerId="ADAL" clId="{33FCB6E4-9902-46F9-86EE-9742818A2C41}" dt="2024-08-04T10:55:17.145" v="1939"/>
          <ac:spMkLst>
            <pc:docMk/>
            <pc:sldMk cId="0" sldId="256"/>
            <ac:spMk id="7" creationId="{DD35595D-155B-8748-1366-7B726860836B}"/>
          </ac:spMkLst>
        </pc:spChg>
        <pc:spChg chg="mod">
          <ac:chgData name="אלמוג בורה" userId="7b309e26-a743-44f5-97cc-bb133edac1d6" providerId="ADAL" clId="{33FCB6E4-9902-46F9-86EE-9742818A2C41}" dt="2024-08-04T10:55:17.145" v="1939"/>
          <ac:spMkLst>
            <pc:docMk/>
            <pc:sldMk cId="0" sldId="256"/>
            <ac:spMk id="8" creationId="{850F0DAA-2276-A233-2F5E-30DA3151CA69}"/>
          </ac:spMkLst>
        </pc:spChg>
        <pc:spChg chg="mod">
          <ac:chgData name="אלמוג בורה" userId="7b309e26-a743-44f5-97cc-bb133edac1d6" providerId="ADAL" clId="{33FCB6E4-9902-46F9-86EE-9742818A2C41}" dt="2024-08-04T10:55:17.145" v="1939"/>
          <ac:spMkLst>
            <pc:docMk/>
            <pc:sldMk cId="0" sldId="256"/>
            <ac:spMk id="9" creationId="{C57CF9D6-3910-D489-B6DC-329929680E49}"/>
          </ac:spMkLst>
        </pc:spChg>
        <pc:spChg chg="mod">
          <ac:chgData name="אלמוג בורה" userId="7b309e26-a743-44f5-97cc-bb133edac1d6" providerId="ADAL" clId="{33FCB6E4-9902-46F9-86EE-9742818A2C41}" dt="2024-08-04T10:55:17.145" v="1939"/>
          <ac:spMkLst>
            <pc:docMk/>
            <pc:sldMk cId="0" sldId="256"/>
            <ac:spMk id="10" creationId="{0EFA5776-0A53-555C-57A9-D8A5DDCA907C}"/>
          </ac:spMkLst>
        </pc:spChg>
        <pc:spChg chg="mod">
          <ac:chgData name="אלמוג בורה" userId="7b309e26-a743-44f5-97cc-bb133edac1d6" providerId="ADAL" clId="{33FCB6E4-9902-46F9-86EE-9742818A2C41}" dt="2024-08-04T10:55:17.145" v="1939"/>
          <ac:spMkLst>
            <pc:docMk/>
            <pc:sldMk cId="0" sldId="256"/>
            <ac:spMk id="11" creationId="{4B1F1B00-9CD4-43C4-5F13-D7EED973D385}"/>
          </ac:spMkLst>
        </pc:spChg>
        <pc:spChg chg="mod">
          <ac:chgData name="אלמוג בורה" userId="7b309e26-a743-44f5-97cc-bb133edac1d6" providerId="ADAL" clId="{33FCB6E4-9902-46F9-86EE-9742818A2C41}" dt="2024-08-04T10:55:17.145" v="1939"/>
          <ac:spMkLst>
            <pc:docMk/>
            <pc:sldMk cId="0" sldId="256"/>
            <ac:spMk id="12" creationId="{11A84E74-2DD1-DFA8-637B-E5181DC3FD31}"/>
          </ac:spMkLst>
        </pc:spChg>
        <pc:spChg chg="mod">
          <ac:chgData name="אלמוג בורה" userId="7b309e26-a743-44f5-97cc-bb133edac1d6" providerId="ADAL" clId="{33FCB6E4-9902-46F9-86EE-9742818A2C41}" dt="2024-08-04T10:55:17.145" v="1939"/>
          <ac:spMkLst>
            <pc:docMk/>
            <pc:sldMk cId="0" sldId="256"/>
            <ac:spMk id="13" creationId="{64D2A581-3827-4A32-47FB-78102D84A8D2}"/>
          </ac:spMkLst>
        </pc:spChg>
        <pc:spChg chg="mod">
          <ac:chgData name="אלמוג בורה" userId="7b309e26-a743-44f5-97cc-bb133edac1d6" providerId="ADAL" clId="{33FCB6E4-9902-46F9-86EE-9742818A2C41}" dt="2024-08-04T10:55:17.145" v="1939"/>
          <ac:spMkLst>
            <pc:docMk/>
            <pc:sldMk cId="0" sldId="256"/>
            <ac:spMk id="14" creationId="{35FA7E8B-0BF8-33C0-FF32-6007E0A22545}"/>
          </ac:spMkLst>
        </pc:spChg>
        <pc:spChg chg="mod">
          <ac:chgData name="אלמוג בורה" userId="7b309e26-a743-44f5-97cc-bb133edac1d6" providerId="ADAL" clId="{33FCB6E4-9902-46F9-86EE-9742818A2C41}" dt="2024-08-04T10:55:17.145" v="1939"/>
          <ac:spMkLst>
            <pc:docMk/>
            <pc:sldMk cId="0" sldId="256"/>
            <ac:spMk id="15" creationId="{8149214B-56C1-FF38-2755-B186FB4229CB}"/>
          </ac:spMkLst>
        </pc:spChg>
        <pc:spChg chg="mod">
          <ac:chgData name="אלמוג בורה" userId="7b309e26-a743-44f5-97cc-bb133edac1d6" providerId="ADAL" clId="{33FCB6E4-9902-46F9-86EE-9742818A2C41}" dt="2024-08-04T10:55:17.145" v="1939"/>
          <ac:spMkLst>
            <pc:docMk/>
            <pc:sldMk cId="0" sldId="256"/>
            <ac:spMk id="17" creationId="{508009AF-72EB-95F9-B309-E5FF7DFB9636}"/>
          </ac:spMkLst>
        </pc:spChg>
        <pc:spChg chg="mod">
          <ac:chgData name="אלמוג בורה" userId="7b309e26-a743-44f5-97cc-bb133edac1d6" providerId="ADAL" clId="{33FCB6E4-9902-46F9-86EE-9742818A2C41}" dt="2024-08-04T10:55:17.145" v="1939"/>
          <ac:spMkLst>
            <pc:docMk/>
            <pc:sldMk cId="0" sldId="256"/>
            <ac:spMk id="18" creationId="{4CD9376E-D9AE-CAF6-922C-54D6BA9F6FB1}"/>
          </ac:spMkLst>
        </pc:spChg>
        <pc:spChg chg="mod">
          <ac:chgData name="אלמוג בורה" userId="7b309e26-a743-44f5-97cc-bb133edac1d6" providerId="ADAL" clId="{33FCB6E4-9902-46F9-86EE-9742818A2C41}" dt="2024-08-04T10:55:17.145" v="1939"/>
          <ac:spMkLst>
            <pc:docMk/>
            <pc:sldMk cId="0" sldId="256"/>
            <ac:spMk id="19" creationId="{3AB4F1C5-BE50-12AB-5139-283A0CE38162}"/>
          </ac:spMkLst>
        </pc:spChg>
        <pc:spChg chg="mod">
          <ac:chgData name="אלמוג בורה" userId="7b309e26-a743-44f5-97cc-bb133edac1d6" providerId="ADAL" clId="{33FCB6E4-9902-46F9-86EE-9742818A2C41}" dt="2024-08-04T10:55:17.145" v="1939"/>
          <ac:spMkLst>
            <pc:docMk/>
            <pc:sldMk cId="0" sldId="256"/>
            <ac:spMk id="20" creationId="{68A8C726-1E00-5EDA-0144-908B80316B61}"/>
          </ac:spMkLst>
        </pc:spChg>
        <pc:spChg chg="mod">
          <ac:chgData name="אלמוג בורה" userId="7b309e26-a743-44f5-97cc-bb133edac1d6" providerId="ADAL" clId="{33FCB6E4-9902-46F9-86EE-9742818A2C41}" dt="2024-08-04T10:55:17.145" v="1939"/>
          <ac:spMkLst>
            <pc:docMk/>
            <pc:sldMk cId="0" sldId="256"/>
            <ac:spMk id="21" creationId="{C477557D-D7BD-6E2F-6F33-675AB20B9049}"/>
          </ac:spMkLst>
        </pc:spChg>
        <pc:spChg chg="mod">
          <ac:chgData name="אלמוג בורה" userId="7b309e26-a743-44f5-97cc-bb133edac1d6" providerId="ADAL" clId="{33FCB6E4-9902-46F9-86EE-9742818A2C41}" dt="2024-08-04T10:55:17.145" v="1939"/>
          <ac:spMkLst>
            <pc:docMk/>
            <pc:sldMk cId="0" sldId="256"/>
            <ac:spMk id="22" creationId="{912792D4-0E1C-CAAC-0BB2-914346AF4977}"/>
          </ac:spMkLst>
        </pc:spChg>
        <pc:spChg chg="mod">
          <ac:chgData name="אלמוג בורה" userId="7b309e26-a743-44f5-97cc-bb133edac1d6" providerId="ADAL" clId="{33FCB6E4-9902-46F9-86EE-9742818A2C41}" dt="2024-08-04T10:55:17.145" v="1939"/>
          <ac:spMkLst>
            <pc:docMk/>
            <pc:sldMk cId="0" sldId="256"/>
            <ac:spMk id="23" creationId="{6BF66202-CEF6-35E4-7E7D-3105306065BB}"/>
          </ac:spMkLst>
        </pc:spChg>
        <pc:spChg chg="mod">
          <ac:chgData name="אלמוג בורה" userId="7b309e26-a743-44f5-97cc-bb133edac1d6" providerId="ADAL" clId="{33FCB6E4-9902-46F9-86EE-9742818A2C41}" dt="2024-08-04T10:55:17.145" v="1939"/>
          <ac:spMkLst>
            <pc:docMk/>
            <pc:sldMk cId="0" sldId="256"/>
            <ac:spMk id="24" creationId="{EF10D792-259E-5FDD-22EA-61B08670AB8F}"/>
          </ac:spMkLst>
        </pc:spChg>
        <pc:spChg chg="mod">
          <ac:chgData name="אלמוג בורה" userId="7b309e26-a743-44f5-97cc-bb133edac1d6" providerId="ADAL" clId="{33FCB6E4-9902-46F9-86EE-9742818A2C41}" dt="2024-08-04T10:55:17.145" v="1939"/>
          <ac:spMkLst>
            <pc:docMk/>
            <pc:sldMk cId="0" sldId="256"/>
            <ac:spMk id="25" creationId="{FDE22AC4-CA0C-87B7-8B4D-B50584CDB0CA}"/>
          </ac:spMkLst>
        </pc:spChg>
        <pc:spChg chg="mod">
          <ac:chgData name="אלמוג בורה" userId="7b309e26-a743-44f5-97cc-bb133edac1d6" providerId="ADAL" clId="{33FCB6E4-9902-46F9-86EE-9742818A2C41}" dt="2024-08-04T09:09:35.347" v="191" actId="113"/>
          <ac:spMkLst>
            <pc:docMk/>
            <pc:sldMk cId="0" sldId="256"/>
            <ac:spMk id="353" creationId="{00000000-0000-0000-0000-000000000000}"/>
          </ac:spMkLst>
        </pc:spChg>
        <pc:spChg chg="mod">
          <ac:chgData name="אלמוג בורה" userId="7b309e26-a743-44f5-97cc-bb133edac1d6" providerId="ADAL" clId="{33FCB6E4-9902-46F9-86EE-9742818A2C41}" dt="2024-08-15T11:23:39.778" v="13788" actId="20577"/>
          <ac:spMkLst>
            <pc:docMk/>
            <pc:sldMk cId="0" sldId="256"/>
            <ac:spMk id="35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5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5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5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5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6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7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8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39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0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1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2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3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6"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7"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8"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49"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0"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1"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2"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3"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4"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5" creationId="{00000000-0000-0000-0000-000000000000}"/>
          </ac:spMkLst>
        </pc:spChg>
        <pc:spChg chg="mod">
          <ac:chgData name="אלמוג בורה" userId="7b309e26-a743-44f5-97cc-bb133edac1d6" providerId="ADAL" clId="{33FCB6E4-9902-46F9-86EE-9742818A2C41}" dt="2024-08-04T08:57:49.434" v="5" actId="2711"/>
          <ac:spMkLst>
            <pc:docMk/>
            <pc:sldMk cId="0" sldId="256"/>
            <ac:spMk id="456" creationId="{00000000-0000-0000-0000-000000000000}"/>
          </ac:spMkLst>
        </pc:spChg>
        <pc:grpChg chg="add mod">
          <ac:chgData name="אלמוג בורה" userId="7b309e26-a743-44f5-97cc-bb133edac1d6" providerId="ADAL" clId="{33FCB6E4-9902-46F9-86EE-9742818A2C41}" dt="2024-08-04T10:55:27.145" v="1943" actId="1076"/>
          <ac:grpSpMkLst>
            <pc:docMk/>
            <pc:sldMk cId="0" sldId="256"/>
            <ac:grpSpMk id="2" creationId="{69346A4F-40E3-7090-68EF-10C74C189C8E}"/>
          </ac:grpSpMkLst>
        </pc:grpChg>
        <pc:grpChg chg="mod">
          <ac:chgData name="אלמוג בורה" userId="7b309e26-a743-44f5-97cc-bb133edac1d6" providerId="ADAL" clId="{33FCB6E4-9902-46F9-86EE-9742818A2C41}" dt="2024-08-04T10:55:17.145" v="1939"/>
          <ac:grpSpMkLst>
            <pc:docMk/>
            <pc:sldMk cId="0" sldId="256"/>
            <ac:grpSpMk id="4" creationId="{839BF167-7506-0EBC-48D8-0E84860E779E}"/>
          </ac:grpSpMkLst>
        </pc:grpChg>
        <pc:grpChg chg="mod">
          <ac:chgData name="אלמוג בורה" userId="7b309e26-a743-44f5-97cc-bb133edac1d6" providerId="ADAL" clId="{33FCB6E4-9902-46F9-86EE-9742818A2C41}" dt="2024-08-04T10:55:17.145" v="1939"/>
          <ac:grpSpMkLst>
            <pc:docMk/>
            <pc:sldMk cId="0" sldId="256"/>
            <ac:grpSpMk id="5" creationId="{1DBEBCBC-9CEC-E990-67B2-A921A276900E}"/>
          </ac:grpSpMkLst>
        </pc:grpChg>
        <pc:grpChg chg="mod">
          <ac:chgData name="אלמוג בורה" userId="7b309e26-a743-44f5-97cc-bb133edac1d6" providerId="ADAL" clId="{33FCB6E4-9902-46F9-86EE-9742818A2C41}" dt="2024-08-04T10:55:17.145" v="1939"/>
          <ac:grpSpMkLst>
            <pc:docMk/>
            <pc:sldMk cId="0" sldId="256"/>
            <ac:grpSpMk id="6" creationId="{62EBC799-A699-B0FE-6B7E-5BA8DDFC15FE}"/>
          </ac:grpSpMkLst>
        </pc:grpChg>
        <pc:grpChg chg="mod">
          <ac:chgData name="אלמוג בורה" userId="7b309e26-a743-44f5-97cc-bb133edac1d6" providerId="ADAL" clId="{33FCB6E4-9902-46F9-86EE-9742818A2C41}" dt="2024-08-04T10:55:17.145" v="1939"/>
          <ac:grpSpMkLst>
            <pc:docMk/>
            <pc:sldMk cId="0" sldId="256"/>
            <ac:grpSpMk id="16" creationId="{165829B3-9BD9-50FB-5CD1-E8E4073B29E4}"/>
          </ac:grpSpMkLst>
        </pc:grpChg>
      </pc:sldChg>
      <pc:sldChg chg="del">
        <pc:chgData name="אלמוג בורה" userId="7b309e26-a743-44f5-97cc-bb133edac1d6" providerId="ADAL" clId="{33FCB6E4-9902-46F9-86EE-9742818A2C41}" dt="2024-08-04T09:00:56.022" v="65" actId="47"/>
        <pc:sldMkLst>
          <pc:docMk/>
          <pc:sldMk cId="0" sldId="257"/>
        </pc:sldMkLst>
      </pc:sldChg>
      <pc:sldChg chg="addSp delSp modSp mod ord modTransition modNotesTx">
        <pc:chgData name="אלמוג בורה" userId="7b309e26-a743-44f5-97cc-bb133edac1d6" providerId="ADAL" clId="{33FCB6E4-9902-46F9-86EE-9742818A2C41}" dt="2024-08-13T16:37:10.673" v="13618" actId="20577"/>
        <pc:sldMkLst>
          <pc:docMk/>
          <pc:sldMk cId="0" sldId="258"/>
        </pc:sldMkLst>
        <pc:spChg chg="mod">
          <ac:chgData name="אלמוג בורה" userId="7b309e26-a743-44f5-97cc-bb133edac1d6" providerId="ADAL" clId="{33FCB6E4-9902-46F9-86EE-9742818A2C41}" dt="2024-08-08T14:40:18.831" v="9743" actId="1076"/>
          <ac:spMkLst>
            <pc:docMk/>
            <pc:sldMk cId="0" sldId="258"/>
            <ac:spMk id="2" creationId="{DF9C29FA-AD33-D641-5A40-E403497B1F50}"/>
          </ac:spMkLst>
        </pc:spChg>
        <pc:spChg chg="add del mod">
          <ac:chgData name="אלמוג בורה" userId="7b309e26-a743-44f5-97cc-bb133edac1d6" providerId="ADAL" clId="{33FCB6E4-9902-46F9-86EE-9742818A2C41}" dt="2024-08-04T09:58:28.153" v="987" actId="478"/>
          <ac:spMkLst>
            <pc:docMk/>
            <pc:sldMk cId="0" sldId="258"/>
            <ac:spMk id="3" creationId="{509EBA27-4A56-22F9-396C-5EA603E2DC99}"/>
          </ac:spMkLst>
        </pc:spChg>
        <pc:spChg chg="mod">
          <ac:chgData name="אלמוג בורה" userId="7b309e26-a743-44f5-97cc-bb133edac1d6" providerId="ADAL" clId="{33FCB6E4-9902-46F9-86EE-9742818A2C41}" dt="2024-08-08T14:40:20.751" v="9744" actId="1076"/>
          <ac:spMkLst>
            <pc:docMk/>
            <pc:sldMk cId="0" sldId="258"/>
            <ac:spMk id="3" creationId="{8579BD39-BE80-594D-70A1-DA361AE533B1}"/>
          </ac:spMkLst>
        </pc:spChg>
        <pc:spChg chg="add del mod">
          <ac:chgData name="אלמוג בורה" userId="7b309e26-a743-44f5-97cc-bb133edac1d6" providerId="ADAL" clId="{33FCB6E4-9902-46F9-86EE-9742818A2C41}" dt="2024-08-04T09:58:30.391" v="988" actId="478"/>
          <ac:spMkLst>
            <pc:docMk/>
            <pc:sldMk cId="0" sldId="258"/>
            <ac:spMk id="5" creationId="{C01AE16F-B7F3-5B14-7531-72DA870AD401}"/>
          </ac:spMkLst>
        </pc:spChg>
        <pc:spChg chg="add del mod">
          <ac:chgData name="אלמוג בורה" userId="7b309e26-a743-44f5-97cc-bb133edac1d6" providerId="ADAL" clId="{33FCB6E4-9902-46F9-86EE-9742818A2C41}" dt="2024-08-04T09:58:33.634" v="990" actId="478"/>
          <ac:spMkLst>
            <pc:docMk/>
            <pc:sldMk cId="0" sldId="258"/>
            <ac:spMk id="7" creationId="{C7418C6A-110F-B5AE-4B39-BCEB2BB64B3C}"/>
          </ac:spMkLst>
        </pc:spChg>
        <pc:spChg chg="add del mod">
          <ac:chgData name="אלמוג בורה" userId="7b309e26-a743-44f5-97cc-bb133edac1d6" providerId="ADAL" clId="{33FCB6E4-9902-46F9-86EE-9742818A2C41}" dt="2024-08-04T09:58:38.897" v="992" actId="478"/>
          <ac:spMkLst>
            <pc:docMk/>
            <pc:sldMk cId="0" sldId="258"/>
            <ac:spMk id="9" creationId="{48A7E2C3-9A1F-0B7B-5DC0-0DF6FFA432EA}"/>
          </ac:spMkLst>
        </pc:spChg>
        <pc:spChg chg="add del mod">
          <ac:chgData name="אלמוג בורה" userId="7b309e26-a743-44f5-97cc-bb133edac1d6" providerId="ADAL" clId="{33FCB6E4-9902-46F9-86EE-9742818A2C41}" dt="2024-08-04T09:58:41.634" v="994" actId="478"/>
          <ac:spMkLst>
            <pc:docMk/>
            <pc:sldMk cId="0" sldId="258"/>
            <ac:spMk id="11" creationId="{8EF5BF86-CB38-248D-9E84-FDDA280F0299}"/>
          </ac:spMkLst>
        </pc:spChg>
        <pc:spChg chg="add del mod">
          <ac:chgData name="אלמוג בורה" userId="7b309e26-a743-44f5-97cc-bb133edac1d6" providerId="ADAL" clId="{33FCB6E4-9902-46F9-86EE-9742818A2C41}" dt="2024-08-04T09:58:44.272" v="996" actId="478"/>
          <ac:spMkLst>
            <pc:docMk/>
            <pc:sldMk cId="0" sldId="258"/>
            <ac:spMk id="13" creationId="{3CDC833E-FF9E-8690-5CC1-32C83E1C6B51}"/>
          </ac:spMkLst>
        </pc:spChg>
        <pc:spChg chg="add del mod">
          <ac:chgData name="אלמוג בורה" userId="7b309e26-a743-44f5-97cc-bb133edac1d6" providerId="ADAL" clId="{33FCB6E4-9902-46F9-86EE-9742818A2C41}" dt="2024-08-04T09:59:22.138" v="1006" actId="21"/>
          <ac:spMkLst>
            <pc:docMk/>
            <pc:sldMk cId="0" sldId="258"/>
            <ac:spMk id="15" creationId="{F97B5342-DA2E-326E-BFB8-10D09044F5EE}"/>
          </ac:spMkLst>
        </pc:spChg>
        <pc:spChg chg="add del mod">
          <ac:chgData name="אלמוג בורה" userId="7b309e26-a743-44f5-97cc-bb133edac1d6" providerId="ADAL" clId="{33FCB6E4-9902-46F9-86EE-9742818A2C41}" dt="2024-08-04T09:59:18.507" v="1004" actId="478"/>
          <ac:spMkLst>
            <pc:docMk/>
            <pc:sldMk cId="0" sldId="258"/>
            <ac:spMk id="17" creationId="{FFEC638E-9839-AEF5-09CA-DC1022098CCB}"/>
          </ac:spMkLst>
        </pc:spChg>
        <pc:spChg chg="add del mod">
          <ac:chgData name="אלמוג בורה" userId="7b309e26-a743-44f5-97cc-bb133edac1d6" providerId="ADAL" clId="{33FCB6E4-9902-46F9-86EE-9742818A2C41}" dt="2024-08-04T09:59:19.792" v="1005" actId="478"/>
          <ac:spMkLst>
            <pc:docMk/>
            <pc:sldMk cId="0" sldId="258"/>
            <ac:spMk id="19" creationId="{512A4346-04E1-C577-C436-6203E9235BE5}"/>
          </ac:spMkLst>
        </pc:spChg>
        <pc:spChg chg="add del mod">
          <ac:chgData name="אלמוג בורה" userId="7b309e26-a743-44f5-97cc-bb133edac1d6" providerId="ADAL" clId="{33FCB6E4-9902-46F9-86EE-9742818A2C41}" dt="2024-08-04T09:59:24.528" v="1008" actId="478"/>
          <ac:spMkLst>
            <pc:docMk/>
            <pc:sldMk cId="0" sldId="258"/>
            <ac:spMk id="21" creationId="{E53DB0B9-46A4-481E-AE50-D676134DAEED}"/>
          </ac:spMkLst>
        </pc:spChg>
        <pc:spChg chg="add del mod">
          <ac:chgData name="אלמוג בורה" userId="7b309e26-a743-44f5-97cc-bb133edac1d6" providerId="ADAL" clId="{33FCB6E4-9902-46F9-86EE-9742818A2C41}" dt="2024-08-04T09:59:26.999" v="1010" actId="478"/>
          <ac:spMkLst>
            <pc:docMk/>
            <pc:sldMk cId="0" sldId="258"/>
            <ac:spMk id="23" creationId="{D0A7E9A5-D644-A4B4-A927-5D62D397C530}"/>
          </ac:spMkLst>
        </pc:spChg>
        <pc:spChg chg="add mod">
          <ac:chgData name="אלמוג בורה" userId="7b309e26-a743-44f5-97cc-bb133edac1d6" providerId="ADAL" clId="{33FCB6E4-9902-46F9-86EE-9742818A2C41}" dt="2024-08-08T14:35:02.057" v="9677" actId="313"/>
          <ac:spMkLst>
            <pc:docMk/>
            <pc:sldMk cId="0" sldId="258"/>
            <ac:spMk id="24" creationId="{F97B5342-DA2E-326E-BFB8-10D09044F5EE}"/>
          </ac:spMkLst>
        </pc:spChg>
        <pc:spChg chg="add del mod">
          <ac:chgData name="אלמוג בורה" userId="7b309e26-a743-44f5-97cc-bb133edac1d6" providerId="ADAL" clId="{33FCB6E4-9902-46F9-86EE-9742818A2C41}" dt="2024-08-04T09:59:50.879" v="1016" actId="478"/>
          <ac:spMkLst>
            <pc:docMk/>
            <pc:sldMk cId="0" sldId="258"/>
            <ac:spMk id="26" creationId="{404794E5-3BBF-CF50-7DFA-97223570EF1C}"/>
          </ac:spMkLst>
        </pc:spChg>
        <pc:spChg chg="add mod">
          <ac:chgData name="אלמוג בורה" userId="7b309e26-a743-44f5-97cc-bb133edac1d6" providerId="ADAL" clId="{33FCB6E4-9902-46F9-86EE-9742818A2C41}" dt="2024-08-04T09:59:55.750" v="1031" actId="20577"/>
          <ac:spMkLst>
            <pc:docMk/>
            <pc:sldMk cId="0" sldId="258"/>
            <ac:spMk id="27" creationId="{EE181C91-AF11-AB0C-4725-6B2964930F55}"/>
          </ac:spMkLst>
        </pc:spChg>
        <pc:spChg chg="add del mod">
          <ac:chgData name="אלמוג בורה" userId="7b309e26-a743-44f5-97cc-bb133edac1d6" providerId="ADAL" clId="{33FCB6E4-9902-46F9-86EE-9742818A2C41}" dt="2024-08-04T10:00:24.323" v="1036" actId="478"/>
          <ac:spMkLst>
            <pc:docMk/>
            <pc:sldMk cId="0" sldId="258"/>
            <ac:spMk id="29" creationId="{FFD971DB-4B00-D315-B0D6-D2A7BA3FE0A1}"/>
          </ac:spMkLst>
        </pc:spChg>
        <pc:spChg chg="add del">
          <ac:chgData name="אלמוג בורה" userId="7b309e26-a743-44f5-97cc-bb133edac1d6" providerId="ADAL" clId="{33FCB6E4-9902-46F9-86EE-9742818A2C41}" dt="2024-08-04T10:00:34.241" v="1047" actId="22"/>
          <ac:spMkLst>
            <pc:docMk/>
            <pc:sldMk cId="0" sldId="258"/>
            <ac:spMk id="33" creationId="{46CF113A-C2AE-FDA9-3ADF-2C8AF1D14B35}"/>
          </ac:spMkLst>
        </pc:spChg>
        <pc:spChg chg="add del mod">
          <ac:chgData name="אלמוג בורה" userId="7b309e26-a743-44f5-97cc-bb133edac1d6" providerId="ADAL" clId="{33FCB6E4-9902-46F9-86EE-9742818A2C41}" dt="2024-08-04T10:00:57.008" v="1055" actId="478"/>
          <ac:spMkLst>
            <pc:docMk/>
            <pc:sldMk cId="0" sldId="258"/>
            <ac:spMk id="35" creationId="{8716F21E-84E8-1D97-19BB-8B6CCB29E065}"/>
          </ac:spMkLst>
        </pc:spChg>
        <pc:spChg chg="add mod">
          <ac:chgData name="אלמוג בורה" userId="7b309e26-a743-44f5-97cc-bb133edac1d6" providerId="ADAL" clId="{33FCB6E4-9902-46F9-86EE-9742818A2C41}" dt="2024-08-04T10:04:33.695" v="1168" actId="1038"/>
          <ac:spMkLst>
            <pc:docMk/>
            <pc:sldMk cId="0" sldId="258"/>
            <ac:spMk id="36" creationId="{ED0927B4-879C-6F12-9C3E-459C000F5223}"/>
          </ac:spMkLst>
        </pc:spChg>
        <pc:spChg chg="add mod">
          <ac:chgData name="אלמוג בורה" userId="7b309e26-a743-44f5-97cc-bb133edac1d6" providerId="ADAL" clId="{33FCB6E4-9902-46F9-86EE-9742818A2C41}" dt="2024-08-04T10:04:33.695" v="1168" actId="1038"/>
          <ac:spMkLst>
            <pc:docMk/>
            <pc:sldMk cId="0" sldId="258"/>
            <ac:spMk id="37" creationId="{DB3F5A2E-67C4-02BA-44AC-8231819AFB35}"/>
          </ac:spMkLst>
        </pc:spChg>
        <pc:spChg chg="add mod">
          <ac:chgData name="אלמוג בורה" userId="7b309e26-a743-44f5-97cc-bb133edac1d6" providerId="ADAL" clId="{33FCB6E4-9902-46F9-86EE-9742818A2C41}" dt="2024-08-04T10:02:37.406" v="1079" actId="20577"/>
          <ac:spMkLst>
            <pc:docMk/>
            <pc:sldMk cId="0" sldId="258"/>
            <ac:spMk id="38" creationId="{E8600346-EA02-452B-BD2D-062A78B246F8}"/>
          </ac:spMkLst>
        </pc:spChg>
        <pc:spChg chg="add mod">
          <ac:chgData name="אלמוג בורה" userId="7b309e26-a743-44f5-97cc-bb133edac1d6" providerId="ADAL" clId="{33FCB6E4-9902-46F9-86EE-9742818A2C41}" dt="2024-08-04T10:04:33.695" v="1168" actId="1038"/>
          <ac:spMkLst>
            <pc:docMk/>
            <pc:sldMk cId="0" sldId="258"/>
            <ac:spMk id="39" creationId="{185CEB4F-E15B-8F0A-DF95-AA31012A01FF}"/>
          </ac:spMkLst>
        </pc:spChg>
        <pc:spChg chg="add mod">
          <ac:chgData name="אלמוג בורה" userId="7b309e26-a743-44f5-97cc-bb133edac1d6" providerId="ADAL" clId="{33FCB6E4-9902-46F9-86EE-9742818A2C41}" dt="2024-08-04T10:06:24.105" v="1282" actId="113"/>
          <ac:spMkLst>
            <pc:docMk/>
            <pc:sldMk cId="0" sldId="258"/>
            <ac:spMk id="41" creationId="{2D27FA68-0C00-9782-121F-FCAC91EE1A66}"/>
          </ac:spMkLst>
        </pc:spChg>
        <pc:spChg chg="add mod">
          <ac:chgData name="אלמוג בורה" userId="7b309e26-a743-44f5-97cc-bb133edac1d6" providerId="ADAL" clId="{33FCB6E4-9902-46F9-86EE-9742818A2C41}" dt="2024-08-04T10:06:24.105" v="1282" actId="113"/>
          <ac:spMkLst>
            <pc:docMk/>
            <pc:sldMk cId="0" sldId="258"/>
            <ac:spMk id="42" creationId="{AA61A6C9-935C-4C46-0F05-84DFB95FA09C}"/>
          </ac:spMkLst>
        </pc:spChg>
        <pc:spChg chg="add mod">
          <ac:chgData name="אלמוג בורה" userId="7b309e26-a743-44f5-97cc-bb133edac1d6" providerId="ADAL" clId="{33FCB6E4-9902-46F9-86EE-9742818A2C41}" dt="2024-08-04T10:06:24.105" v="1282" actId="113"/>
          <ac:spMkLst>
            <pc:docMk/>
            <pc:sldMk cId="0" sldId="258"/>
            <ac:spMk id="43" creationId="{BB2B1CD6-0F23-156A-91E0-33BBF08F88EB}"/>
          </ac:spMkLst>
        </pc:spChg>
        <pc:spChg chg="add mod">
          <ac:chgData name="אלמוג בורה" userId="7b309e26-a743-44f5-97cc-bb133edac1d6" providerId="ADAL" clId="{33FCB6E4-9902-46F9-86EE-9742818A2C41}" dt="2024-08-13T16:37:10.673" v="13618" actId="20577"/>
          <ac:spMkLst>
            <pc:docMk/>
            <pc:sldMk cId="0" sldId="258"/>
            <ac:spMk id="44" creationId="{674743A7-C052-8866-EBB1-256EB39C720D}"/>
          </ac:spMkLst>
        </pc:spChg>
        <pc:spChg chg="add mod">
          <ac:chgData name="אלמוג בורה" userId="7b309e26-a743-44f5-97cc-bb133edac1d6" providerId="ADAL" clId="{33FCB6E4-9902-46F9-86EE-9742818A2C41}" dt="2024-08-04T10:06:24.105" v="1282" actId="113"/>
          <ac:spMkLst>
            <pc:docMk/>
            <pc:sldMk cId="0" sldId="258"/>
            <ac:spMk id="45" creationId="{BD49B764-51EF-3009-C724-5E5C92918D65}"/>
          </ac:spMkLst>
        </pc:spChg>
        <pc:spChg chg="add mod">
          <ac:chgData name="אלמוג בורה" userId="7b309e26-a743-44f5-97cc-bb133edac1d6" providerId="ADAL" clId="{33FCB6E4-9902-46F9-86EE-9742818A2C41}" dt="2024-08-11T10:28:58.161" v="10003" actId="20577"/>
          <ac:spMkLst>
            <pc:docMk/>
            <pc:sldMk cId="0" sldId="258"/>
            <ac:spMk id="46" creationId="{074894B1-865B-D6A5-20B7-FA52B936F40E}"/>
          </ac:spMkLst>
        </pc:spChg>
        <pc:spChg chg="del mod">
          <ac:chgData name="אלמוג בורה" userId="7b309e26-a743-44f5-97cc-bb133edac1d6" providerId="ADAL" clId="{33FCB6E4-9902-46F9-86EE-9742818A2C41}" dt="2024-08-04T09:59:48.567" v="1015" actId="478"/>
          <ac:spMkLst>
            <pc:docMk/>
            <pc:sldMk cId="0" sldId="258"/>
            <ac:spMk id="470" creationId="{00000000-0000-0000-0000-000000000000}"/>
          </ac:spMkLst>
        </pc:spChg>
        <pc:spChg chg="del mod">
          <ac:chgData name="אלמוג בורה" userId="7b309e26-a743-44f5-97cc-bb133edac1d6" providerId="ADAL" clId="{33FCB6E4-9902-46F9-86EE-9742818A2C41}" dt="2024-08-04T09:59:23.116" v="1007" actId="478"/>
          <ac:spMkLst>
            <pc:docMk/>
            <pc:sldMk cId="0" sldId="258"/>
            <ac:spMk id="471" creationId="{00000000-0000-0000-0000-000000000000}"/>
          </ac:spMkLst>
        </pc:spChg>
        <pc:spChg chg="mod">
          <ac:chgData name="אלמוג בורה" userId="7b309e26-a743-44f5-97cc-bb133edac1d6" providerId="ADAL" clId="{33FCB6E4-9902-46F9-86EE-9742818A2C41}" dt="2024-08-04T10:06:08.850" v="1277" actId="14100"/>
          <ac:spMkLst>
            <pc:docMk/>
            <pc:sldMk cId="0" sldId="258"/>
            <ac:spMk id="472" creationId="{00000000-0000-0000-0000-000000000000}"/>
          </ac:spMkLst>
        </pc:spChg>
        <pc:spChg chg="del mod">
          <ac:chgData name="אלמוג בורה" userId="7b309e26-a743-44f5-97cc-bb133edac1d6" providerId="ADAL" clId="{33FCB6E4-9902-46F9-86EE-9742818A2C41}" dt="2024-08-04T09:59:18.507" v="1004" actId="478"/>
          <ac:spMkLst>
            <pc:docMk/>
            <pc:sldMk cId="0" sldId="258"/>
            <ac:spMk id="473" creationId="{00000000-0000-0000-0000-000000000000}"/>
          </ac:spMkLst>
        </pc:spChg>
        <pc:spChg chg="mod">
          <ac:chgData name="אלמוג בורה" userId="7b309e26-a743-44f5-97cc-bb133edac1d6" providerId="ADAL" clId="{33FCB6E4-9902-46F9-86EE-9742818A2C41}" dt="2024-08-04T10:02:27.576" v="1073" actId="1076"/>
          <ac:spMkLst>
            <pc:docMk/>
            <pc:sldMk cId="0" sldId="258"/>
            <ac:spMk id="474" creationId="{00000000-0000-0000-0000-000000000000}"/>
          </ac:spMkLst>
        </pc:spChg>
        <pc:spChg chg="del mod">
          <ac:chgData name="אלמוג בורה" userId="7b309e26-a743-44f5-97cc-bb133edac1d6" providerId="ADAL" clId="{33FCB6E4-9902-46F9-86EE-9742818A2C41}" dt="2024-08-04T09:59:16.924" v="1003" actId="478"/>
          <ac:spMkLst>
            <pc:docMk/>
            <pc:sldMk cId="0" sldId="258"/>
            <ac:spMk id="475" creationId="{00000000-0000-0000-0000-000000000000}"/>
          </ac:spMkLst>
        </pc:spChg>
        <pc:spChg chg="del mod">
          <ac:chgData name="אלמוג בורה" userId="7b309e26-a743-44f5-97cc-bb133edac1d6" providerId="ADAL" clId="{33FCB6E4-9902-46F9-86EE-9742818A2C41}" dt="2024-08-04T09:59:25.611" v="1009" actId="478"/>
          <ac:spMkLst>
            <pc:docMk/>
            <pc:sldMk cId="0" sldId="258"/>
            <ac:spMk id="476" creationId="{00000000-0000-0000-0000-000000000000}"/>
          </ac:spMkLst>
        </pc:spChg>
        <pc:spChg chg="del mod">
          <ac:chgData name="אלמוג בורה" userId="7b309e26-a743-44f5-97cc-bb133edac1d6" providerId="ADAL" clId="{33FCB6E4-9902-46F9-86EE-9742818A2C41}" dt="2024-08-04T09:58:37.878" v="991" actId="478"/>
          <ac:spMkLst>
            <pc:docMk/>
            <pc:sldMk cId="0" sldId="258"/>
            <ac:spMk id="477" creationId="{00000000-0000-0000-0000-000000000000}"/>
          </ac:spMkLst>
        </pc:spChg>
        <pc:spChg chg="del mod">
          <ac:chgData name="אלמוג בורה" userId="7b309e26-a743-44f5-97cc-bb133edac1d6" providerId="ADAL" clId="{33FCB6E4-9902-46F9-86EE-9742818A2C41}" dt="2024-08-04T09:58:39.962" v="993" actId="478"/>
          <ac:spMkLst>
            <pc:docMk/>
            <pc:sldMk cId="0" sldId="258"/>
            <ac:spMk id="478" creationId="{00000000-0000-0000-0000-000000000000}"/>
          </ac:spMkLst>
        </pc:spChg>
        <pc:spChg chg="del mod">
          <ac:chgData name="אלמוג בורה" userId="7b309e26-a743-44f5-97cc-bb133edac1d6" providerId="ADAL" clId="{33FCB6E4-9902-46F9-86EE-9742818A2C41}" dt="2024-08-04T09:58:42.756" v="995" actId="478"/>
          <ac:spMkLst>
            <pc:docMk/>
            <pc:sldMk cId="0" sldId="258"/>
            <ac:spMk id="479" creationId="{00000000-0000-0000-0000-000000000000}"/>
          </ac:spMkLst>
        </pc:spChg>
        <pc:spChg chg="del mod">
          <ac:chgData name="אלמוג בורה" userId="7b309e26-a743-44f5-97cc-bb133edac1d6" providerId="ADAL" clId="{33FCB6E4-9902-46F9-86EE-9742818A2C41}" dt="2024-08-04T09:58:19.691" v="985" actId="478"/>
          <ac:spMkLst>
            <pc:docMk/>
            <pc:sldMk cId="0" sldId="258"/>
            <ac:spMk id="480" creationId="{00000000-0000-0000-0000-000000000000}"/>
          </ac:spMkLst>
        </pc:spChg>
        <pc:spChg chg="del mod">
          <ac:chgData name="אלמוג בורה" userId="7b309e26-a743-44f5-97cc-bb133edac1d6" providerId="ADAL" clId="{33FCB6E4-9902-46F9-86EE-9742818A2C41}" dt="2024-08-04T09:58:26.142" v="986" actId="478"/>
          <ac:spMkLst>
            <pc:docMk/>
            <pc:sldMk cId="0" sldId="258"/>
            <ac:spMk id="481" creationId="{00000000-0000-0000-0000-000000000000}"/>
          </ac:spMkLst>
        </pc:spChg>
        <pc:spChg chg="del mod">
          <ac:chgData name="אלמוג בורה" userId="7b309e26-a743-44f5-97cc-bb133edac1d6" providerId="ADAL" clId="{33FCB6E4-9902-46F9-86EE-9742818A2C41}" dt="2024-08-04T09:58:32.117" v="989" actId="478"/>
          <ac:spMkLst>
            <pc:docMk/>
            <pc:sldMk cId="0" sldId="258"/>
            <ac:spMk id="482" creationId="{00000000-0000-0000-0000-000000000000}"/>
          </ac:spMkLst>
        </pc:spChg>
        <pc:picChg chg="add del mod">
          <ac:chgData name="אלמוג בורה" userId="7b309e26-a743-44f5-97cc-bb133edac1d6" providerId="ADAL" clId="{33FCB6E4-9902-46F9-86EE-9742818A2C41}" dt="2024-08-04T10:00:29.576" v="1039" actId="478"/>
          <ac:picMkLst>
            <pc:docMk/>
            <pc:sldMk cId="0" sldId="258"/>
            <ac:picMk id="31" creationId="{32F93520-C64F-E985-6189-9285585F3DA3}"/>
          </ac:picMkLst>
        </pc:picChg>
      </pc:sldChg>
      <pc:sldChg chg="addSp delSp modSp del mod">
        <pc:chgData name="אלמוג בורה" userId="7b309e26-a743-44f5-97cc-bb133edac1d6" providerId="ADAL" clId="{33FCB6E4-9902-46F9-86EE-9742818A2C41}" dt="2024-08-04T10:31:16.460" v="1470" actId="47"/>
        <pc:sldMkLst>
          <pc:docMk/>
          <pc:sldMk cId="0" sldId="259"/>
        </pc:sldMkLst>
        <pc:spChg chg="add del mod">
          <ac:chgData name="אלמוג בורה" userId="7b309e26-a743-44f5-97cc-bb133edac1d6" providerId="ADAL" clId="{33FCB6E4-9902-46F9-86EE-9742818A2C41}" dt="2024-08-04T09:06:54.180" v="158" actId="478"/>
          <ac:spMkLst>
            <pc:docMk/>
            <pc:sldMk cId="0" sldId="259"/>
            <ac:spMk id="3" creationId="{6066B1B0-977C-CB26-40D2-E2708A231164}"/>
          </ac:spMkLst>
        </pc:spChg>
        <pc:spChg chg="add del mod">
          <ac:chgData name="אלמוג בורה" userId="7b309e26-a743-44f5-97cc-bb133edac1d6" providerId="ADAL" clId="{33FCB6E4-9902-46F9-86EE-9742818A2C41}" dt="2024-08-04T09:06:03.317" v="145" actId="478"/>
          <ac:spMkLst>
            <pc:docMk/>
            <pc:sldMk cId="0" sldId="259"/>
            <ac:spMk id="5" creationId="{5683B92B-8CDE-06EE-3AAC-77AD6D9E2B9F}"/>
          </ac:spMkLst>
        </pc:spChg>
        <pc:spChg chg="add del mod">
          <ac:chgData name="אלמוג בורה" userId="7b309e26-a743-44f5-97cc-bb133edac1d6" providerId="ADAL" clId="{33FCB6E4-9902-46F9-86EE-9742818A2C41}" dt="2024-08-04T09:06:56.356" v="160" actId="478"/>
          <ac:spMkLst>
            <pc:docMk/>
            <pc:sldMk cId="0" sldId="259"/>
            <ac:spMk id="6" creationId="{F4CCE582-BE9E-FC6A-57A5-E71295B2F267}"/>
          </ac:spMkLst>
        </pc:spChg>
        <pc:spChg chg="add del mod">
          <ac:chgData name="אלמוג בורה" userId="7b309e26-a743-44f5-97cc-bb133edac1d6" providerId="ADAL" clId="{33FCB6E4-9902-46F9-86EE-9742818A2C41}" dt="2024-08-04T09:06:57.804" v="161" actId="478"/>
          <ac:spMkLst>
            <pc:docMk/>
            <pc:sldMk cId="0" sldId="259"/>
            <ac:spMk id="8" creationId="{D388C3CA-872C-C5D7-6072-1BEEADA51121}"/>
          </ac:spMkLst>
        </pc:spChg>
        <pc:spChg chg="add mod">
          <ac:chgData name="אלמוג בורה" userId="7b309e26-a743-44f5-97cc-bb133edac1d6" providerId="ADAL" clId="{33FCB6E4-9902-46F9-86EE-9742818A2C41}" dt="2024-08-04T09:23:30.929" v="333" actId="1076"/>
          <ac:spMkLst>
            <pc:docMk/>
            <pc:sldMk cId="0" sldId="259"/>
            <ac:spMk id="9" creationId="{00000000-0000-0000-0000-000000000000}"/>
          </ac:spMkLst>
        </pc:spChg>
        <pc:spChg chg="mod">
          <ac:chgData name="אלמוג בורה" userId="7b309e26-a743-44f5-97cc-bb133edac1d6" providerId="ADAL" clId="{33FCB6E4-9902-46F9-86EE-9742818A2C41}" dt="2024-08-04T09:23:28.731" v="332"/>
          <ac:spMkLst>
            <pc:docMk/>
            <pc:sldMk cId="0" sldId="259"/>
            <ac:spMk id="13" creationId="{00000000-0000-0000-0000-000000000000}"/>
          </ac:spMkLst>
        </pc:spChg>
        <pc:spChg chg="mod">
          <ac:chgData name="אלמוג בורה" userId="7b309e26-a743-44f5-97cc-bb133edac1d6" providerId="ADAL" clId="{33FCB6E4-9902-46F9-86EE-9742818A2C41}" dt="2024-08-04T09:23:28.731" v="332"/>
          <ac:spMkLst>
            <pc:docMk/>
            <pc:sldMk cId="0" sldId="259"/>
            <ac:spMk id="14" creationId="{00000000-0000-0000-0000-000000000000}"/>
          </ac:spMkLst>
        </pc:spChg>
        <pc:spChg chg="mod">
          <ac:chgData name="אלמוג בורה" userId="7b309e26-a743-44f5-97cc-bb133edac1d6" providerId="ADAL" clId="{33FCB6E4-9902-46F9-86EE-9742818A2C41}" dt="2024-08-04T09:23:28.731" v="332"/>
          <ac:spMkLst>
            <pc:docMk/>
            <pc:sldMk cId="0" sldId="259"/>
            <ac:spMk id="15" creationId="{00000000-0000-0000-0000-000000000000}"/>
          </ac:spMkLst>
        </pc:spChg>
        <pc:spChg chg="mod">
          <ac:chgData name="אלמוג בורה" userId="7b309e26-a743-44f5-97cc-bb133edac1d6" providerId="ADAL" clId="{33FCB6E4-9902-46F9-86EE-9742818A2C41}" dt="2024-08-04T09:23:28.731" v="332"/>
          <ac:spMkLst>
            <pc:docMk/>
            <pc:sldMk cId="0" sldId="259"/>
            <ac:spMk id="16" creationId="{00000000-0000-0000-0000-000000000000}"/>
          </ac:spMkLst>
        </pc:spChg>
        <pc:spChg chg="mod">
          <ac:chgData name="אלמוג בורה" userId="7b309e26-a743-44f5-97cc-bb133edac1d6" providerId="ADAL" clId="{33FCB6E4-9902-46F9-86EE-9742818A2C41}" dt="2024-08-04T09:23:28.731" v="332"/>
          <ac:spMkLst>
            <pc:docMk/>
            <pc:sldMk cId="0" sldId="259"/>
            <ac:spMk id="17" creationId="{00000000-0000-0000-0000-000000000000}"/>
          </ac:spMkLst>
        </pc:spChg>
        <pc:spChg chg="mod">
          <ac:chgData name="אלמוג בורה" userId="7b309e26-a743-44f5-97cc-bb133edac1d6" providerId="ADAL" clId="{33FCB6E4-9902-46F9-86EE-9742818A2C41}" dt="2024-08-04T09:23:28.731" v="332"/>
          <ac:spMkLst>
            <pc:docMk/>
            <pc:sldMk cId="0" sldId="259"/>
            <ac:spMk id="18" creationId="{00000000-0000-0000-0000-000000000000}"/>
          </ac:spMkLst>
        </pc:spChg>
        <pc:spChg chg="mod">
          <ac:chgData name="אלמוג בורה" userId="7b309e26-a743-44f5-97cc-bb133edac1d6" providerId="ADAL" clId="{33FCB6E4-9902-46F9-86EE-9742818A2C41}" dt="2024-08-04T09:23:28.731" v="332"/>
          <ac:spMkLst>
            <pc:docMk/>
            <pc:sldMk cId="0" sldId="259"/>
            <ac:spMk id="19" creationId="{00000000-0000-0000-0000-000000000000}"/>
          </ac:spMkLst>
        </pc:spChg>
        <pc:spChg chg="mod">
          <ac:chgData name="אלמוג בורה" userId="7b309e26-a743-44f5-97cc-bb133edac1d6" providerId="ADAL" clId="{33FCB6E4-9902-46F9-86EE-9742818A2C41}" dt="2024-08-04T09:23:28.731" v="332"/>
          <ac:spMkLst>
            <pc:docMk/>
            <pc:sldMk cId="0" sldId="259"/>
            <ac:spMk id="20" creationId="{00000000-0000-0000-0000-000000000000}"/>
          </ac:spMkLst>
        </pc:spChg>
        <pc:spChg chg="mod">
          <ac:chgData name="אלמוג בורה" userId="7b309e26-a743-44f5-97cc-bb133edac1d6" providerId="ADAL" clId="{33FCB6E4-9902-46F9-86EE-9742818A2C41}" dt="2024-08-04T09:23:28.731" v="332"/>
          <ac:spMkLst>
            <pc:docMk/>
            <pc:sldMk cId="0" sldId="259"/>
            <ac:spMk id="21" creationId="{00000000-0000-0000-0000-000000000000}"/>
          </ac:spMkLst>
        </pc:spChg>
        <pc:spChg chg="mod">
          <ac:chgData name="אלמוג בורה" userId="7b309e26-a743-44f5-97cc-bb133edac1d6" providerId="ADAL" clId="{33FCB6E4-9902-46F9-86EE-9742818A2C41}" dt="2024-08-04T09:23:28.731" v="332"/>
          <ac:spMkLst>
            <pc:docMk/>
            <pc:sldMk cId="0" sldId="259"/>
            <ac:spMk id="23" creationId="{00000000-0000-0000-0000-000000000000}"/>
          </ac:spMkLst>
        </pc:spChg>
        <pc:spChg chg="mod">
          <ac:chgData name="אלמוג בורה" userId="7b309e26-a743-44f5-97cc-bb133edac1d6" providerId="ADAL" clId="{33FCB6E4-9902-46F9-86EE-9742818A2C41}" dt="2024-08-04T09:23:28.731" v="332"/>
          <ac:spMkLst>
            <pc:docMk/>
            <pc:sldMk cId="0" sldId="259"/>
            <ac:spMk id="24" creationId="{00000000-0000-0000-0000-000000000000}"/>
          </ac:spMkLst>
        </pc:spChg>
        <pc:spChg chg="mod">
          <ac:chgData name="אלמוג בורה" userId="7b309e26-a743-44f5-97cc-bb133edac1d6" providerId="ADAL" clId="{33FCB6E4-9902-46F9-86EE-9742818A2C41}" dt="2024-08-04T09:23:28.731" v="332"/>
          <ac:spMkLst>
            <pc:docMk/>
            <pc:sldMk cId="0" sldId="259"/>
            <ac:spMk id="25" creationId="{00000000-0000-0000-0000-000000000000}"/>
          </ac:spMkLst>
        </pc:spChg>
        <pc:spChg chg="mod">
          <ac:chgData name="אלמוג בורה" userId="7b309e26-a743-44f5-97cc-bb133edac1d6" providerId="ADAL" clId="{33FCB6E4-9902-46F9-86EE-9742818A2C41}" dt="2024-08-04T09:23:28.731" v="332"/>
          <ac:spMkLst>
            <pc:docMk/>
            <pc:sldMk cId="0" sldId="259"/>
            <ac:spMk id="26" creationId="{00000000-0000-0000-0000-000000000000}"/>
          </ac:spMkLst>
        </pc:spChg>
        <pc:spChg chg="mod">
          <ac:chgData name="אלמוג בורה" userId="7b309e26-a743-44f5-97cc-bb133edac1d6" providerId="ADAL" clId="{33FCB6E4-9902-46F9-86EE-9742818A2C41}" dt="2024-08-04T09:23:28.731" v="332"/>
          <ac:spMkLst>
            <pc:docMk/>
            <pc:sldMk cId="0" sldId="259"/>
            <ac:spMk id="27" creationId="{00000000-0000-0000-0000-000000000000}"/>
          </ac:spMkLst>
        </pc:spChg>
        <pc:spChg chg="mod">
          <ac:chgData name="אלמוג בורה" userId="7b309e26-a743-44f5-97cc-bb133edac1d6" providerId="ADAL" clId="{33FCB6E4-9902-46F9-86EE-9742818A2C41}" dt="2024-08-04T09:23:28.731" v="332"/>
          <ac:spMkLst>
            <pc:docMk/>
            <pc:sldMk cId="0" sldId="259"/>
            <ac:spMk id="28" creationId="{00000000-0000-0000-0000-000000000000}"/>
          </ac:spMkLst>
        </pc:spChg>
        <pc:spChg chg="mod">
          <ac:chgData name="אלמוג בורה" userId="7b309e26-a743-44f5-97cc-bb133edac1d6" providerId="ADAL" clId="{33FCB6E4-9902-46F9-86EE-9742818A2C41}" dt="2024-08-04T09:23:28.731" v="332"/>
          <ac:spMkLst>
            <pc:docMk/>
            <pc:sldMk cId="0" sldId="259"/>
            <ac:spMk id="29" creationId="{00000000-0000-0000-0000-000000000000}"/>
          </ac:spMkLst>
        </pc:spChg>
        <pc:spChg chg="mod">
          <ac:chgData name="אלמוג בורה" userId="7b309e26-a743-44f5-97cc-bb133edac1d6" providerId="ADAL" clId="{33FCB6E4-9902-46F9-86EE-9742818A2C41}" dt="2024-08-04T09:23:28.731" v="332"/>
          <ac:spMkLst>
            <pc:docMk/>
            <pc:sldMk cId="0" sldId="259"/>
            <ac:spMk id="30" creationId="{00000000-0000-0000-0000-000000000000}"/>
          </ac:spMkLst>
        </pc:spChg>
        <pc:spChg chg="mod">
          <ac:chgData name="אלמוג בורה" userId="7b309e26-a743-44f5-97cc-bb133edac1d6" providerId="ADAL" clId="{33FCB6E4-9902-46F9-86EE-9742818A2C41}" dt="2024-08-04T09:23:28.731" v="332"/>
          <ac:spMkLst>
            <pc:docMk/>
            <pc:sldMk cId="0" sldId="259"/>
            <ac:spMk id="31" creationId="{00000000-0000-0000-0000-000000000000}"/>
          </ac:spMkLst>
        </pc:spChg>
        <pc:spChg chg="add del mod">
          <ac:chgData name="אלמוג בורה" userId="7b309e26-a743-44f5-97cc-bb133edac1d6" providerId="ADAL" clId="{33FCB6E4-9902-46F9-86EE-9742818A2C41}" dt="2024-08-04T09:53:26.672" v="829" actId="21"/>
          <ac:spMkLst>
            <pc:docMk/>
            <pc:sldMk cId="0" sldId="259"/>
            <ac:spMk id="54" creationId="{ACA0ADA5-9986-4AA0-F96F-2480D364C528}"/>
          </ac:spMkLst>
        </pc:spChg>
        <pc:spChg chg="add del mod">
          <ac:chgData name="אלמוג בורה" userId="7b309e26-a743-44f5-97cc-bb133edac1d6" providerId="ADAL" clId="{33FCB6E4-9902-46F9-86EE-9742818A2C41}" dt="2024-08-04T09:53:26.672" v="829" actId="21"/>
          <ac:spMkLst>
            <pc:docMk/>
            <pc:sldMk cId="0" sldId="259"/>
            <ac:spMk id="55" creationId="{22F0DE5C-BFAA-55FE-0D3E-9418DB73FA8A}"/>
          </ac:spMkLst>
        </pc:spChg>
        <pc:spChg chg="mod">
          <ac:chgData name="אלמוג בורה" userId="7b309e26-a743-44f5-97cc-bb133edac1d6" providerId="ADAL" clId="{33FCB6E4-9902-46F9-86EE-9742818A2C41}" dt="2024-08-04T10:30:48.485" v="1462"/>
          <ac:spMkLst>
            <pc:docMk/>
            <pc:sldMk cId="0" sldId="259"/>
            <ac:spMk id="272" creationId="{34E1B8EC-E5C7-3819-3911-0BD310365BD5}"/>
          </ac:spMkLst>
        </pc:spChg>
        <pc:spChg chg="mod">
          <ac:chgData name="אלמוג בורה" userId="7b309e26-a743-44f5-97cc-bb133edac1d6" providerId="ADAL" clId="{33FCB6E4-9902-46F9-86EE-9742818A2C41}" dt="2024-08-04T10:30:48.485" v="1462"/>
          <ac:spMkLst>
            <pc:docMk/>
            <pc:sldMk cId="0" sldId="259"/>
            <ac:spMk id="273" creationId="{1B1CDB95-5E98-7DE8-2504-C115C9E1F20E}"/>
          </ac:spMkLst>
        </pc:spChg>
        <pc:spChg chg="mod">
          <ac:chgData name="אלמוג בורה" userId="7b309e26-a743-44f5-97cc-bb133edac1d6" providerId="ADAL" clId="{33FCB6E4-9902-46F9-86EE-9742818A2C41}" dt="2024-08-04T10:30:48.485" v="1462"/>
          <ac:spMkLst>
            <pc:docMk/>
            <pc:sldMk cId="0" sldId="259"/>
            <ac:spMk id="274" creationId="{2E22E184-F83B-5E98-C1CE-DF0E769C235A}"/>
          </ac:spMkLst>
        </pc:spChg>
        <pc:spChg chg="mod">
          <ac:chgData name="אלמוג בורה" userId="7b309e26-a743-44f5-97cc-bb133edac1d6" providerId="ADAL" clId="{33FCB6E4-9902-46F9-86EE-9742818A2C41}" dt="2024-08-04T10:30:48.485" v="1462"/>
          <ac:spMkLst>
            <pc:docMk/>
            <pc:sldMk cId="0" sldId="259"/>
            <ac:spMk id="276" creationId="{71AB2831-7846-FE1B-432E-44D77AA6D514}"/>
          </ac:spMkLst>
        </pc:spChg>
        <pc:spChg chg="mod">
          <ac:chgData name="אלמוג בורה" userId="7b309e26-a743-44f5-97cc-bb133edac1d6" providerId="ADAL" clId="{33FCB6E4-9902-46F9-86EE-9742818A2C41}" dt="2024-08-04T10:30:48.485" v="1462"/>
          <ac:spMkLst>
            <pc:docMk/>
            <pc:sldMk cId="0" sldId="259"/>
            <ac:spMk id="288" creationId="{86124C72-903E-DA1D-86A6-91B83C7976B2}"/>
          </ac:spMkLst>
        </pc:spChg>
        <pc:spChg chg="mod">
          <ac:chgData name="אלמוג בורה" userId="7b309e26-a743-44f5-97cc-bb133edac1d6" providerId="ADAL" clId="{33FCB6E4-9902-46F9-86EE-9742818A2C41}" dt="2024-08-04T10:30:48.485" v="1462"/>
          <ac:spMkLst>
            <pc:docMk/>
            <pc:sldMk cId="0" sldId="259"/>
            <ac:spMk id="295" creationId="{307E7627-1A26-99BC-4AC9-BFC66FD96E1C}"/>
          </ac:spMkLst>
        </pc:spChg>
        <pc:spChg chg="mod">
          <ac:chgData name="אלמוג בורה" userId="7b309e26-a743-44f5-97cc-bb133edac1d6" providerId="ADAL" clId="{33FCB6E4-9902-46F9-86EE-9742818A2C41}" dt="2024-08-04T10:30:48.485" v="1462"/>
          <ac:spMkLst>
            <pc:docMk/>
            <pc:sldMk cId="0" sldId="259"/>
            <ac:spMk id="296" creationId="{1E8DE61F-2B25-1508-29B9-20EFD018E909}"/>
          </ac:spMkLst>
        </pc:spChg>
        <pc:spChg chg="mod">
          <ac:chgData name="אלמוג בורה" userId="7b309e26-a743-44f5-97cc-bb133edac1d6" providerId="ADAL" clId="{33FCB6E4-9902-46F9-86EE-9742818A2C41}" dt="2024-08-04T10:30:48.485" v="1462"/>
          <ac:spMkLst>
            <pc:docMk/>
            <pc:sldMk cId="0" sldId="259"/>
            <ac:spMk id="297" creationId="{D835CC78-8A50-4026-1543-D034C0E80E86}"/>
          </ac:spMkLst>
        </pc:spChg>
        <pc:spChg chg="mod">
          <ac:chgData name="אלמוג בורה" userId="7b309e26-a743-44f5-97cc-bb133edac1d6" providerId="ADAL" clId="{33FCB6E4-9902-46F9-86EE-9742818A2C41}" dt="2024-08-04T10:30:48.485" v="1462"/>
          <ac:spMkLst>
            <pc:docMk/>
            <pc:sldMk cId="0" sldId="259"/>
            <ac:spMk id="302" creationId="{88467360-568A-14D9-6D49-8086CA54A650}"/>
          </ac:spMkLst>
        </pc:spChg>
        <pc:spChg chg="mod">
          <ac:chgData name="אלמוג בורה" userId="7b309e26-a743-44f5-97cc-bb133edac1d6" providerId="ADAL" clId="{33FCB6E4-9902-46F9-86EE-9742818A2C41}" dt="2024-08-04T10:30:48.485" v="1462"/>
          <ac:spMkLst>
            <pc:docMk/>
            <pc:sldMk cId="0" sldId="259"/>
            <ac:spMk id="303" creationId="{29753AAE-95A4-3EB8-1584-6114E607CDE3}"/>
          </ac:spMkLst>
        </pc:spChg>
        <pc:spChg chg="mod">
          <ac:chgData name="אלמוג בורה" userId="7b309e26-a743-44f5-97cc-bb133edac1d6" providerId="ADAL" clId="{33FCB6E4-9902-46F9-86EE-9742818A2C41}" dt="2024-08-04T10:30:48.485" v="1462"/>
          <ac:spMkLst>
            <pc:docMk/>
            <pc:sldMk cId="0" sldId="259"/>
            <ac:spMk id="304" creationId="{9AB75DD0-2FAF-CDC9-73E6-AD0EBD0B2008}"/>
          </ac:spMkLst>
        </pc:spChg>
        <pc:spChg chg="mod">
          <ac:chgData name="אלמוג בורה" userId="7b309e26-a743-44f5-97cc-bb133edac1d6" providerId="ADAL" clId="{33FCB6E4-9902-46F9-86EE-9742818A2C41}" dt="2024-08-04T10:30:48.485" v="1462"/>
          <ac:spMkLst>
            <pc:docMk/>
            <pc:sldMk cId="0" sldId="259"/>
            <ac:spMk id="317" creationId="{9FBED26B-B4F6-7A83-9142-D2E386A7D314}"/>
          </ac:spMkLst>
        </pc:spChg>
        <pc:spChg chg="mod">
          <ac:chgData name="אלמוג בורה" userId="7b309e26-a743-44f5-97cc-bb133edac1d6" providerId="ADAL" clId="{33FCB6E4-9902-46F9-86EE-9742818A2C41}" dt="2024-08-04T10:30:48.485" v="1462"/>
          <ac:spMkLst>
            <pc:docMk/>
            <pc:sldMk cId="0" sldId="259"/>
            <ac:spMk id="318" creationId="{81EF93FD-E11B-4F11-B49A-8EDE36603727}"/>
          </ac:spMkLst>
        </pc:spChg>
        <pc:spChg chg="mod">
          <ac:chgData name="אלמוג בורה" userId="7b309e26-a743-44f5-97cc-bb133edac1d6" providerId="ADAL" clId="{33FCB6E4-9902-46F9-86EE-9742818A2C41}" dt="2024-08-04T10:30:48.485" v="1462"/>
          <ac:spMkLst>
            <pc:docMk/>
            <pc:sldMk cId="0" sldId="259"/>
            <ac:spMk id="319" creationId="{1513173D-AB4A-A642-F2BB-0FF2328325FE}"/>
          </ac:spMkLst>
        </pc:spChg>
        <pc:spChg chg="mod">
          <ac:chgData name="אלמוג בורה" userId="7b309e26-a743-44f5-97cc-bb133edac1d6" providerId="ADAL" clId="{33FCB6E4-9902-46F9-86EE-9742818A2C41}" dt="2024-08-04T10:30:48.485" v="1462"/>
          <ac:spMkLst>
            <pc:docMk/>
            <pc:sldMk cId="0" sldId="259"/>
            <ac:spMk id="321" creationId="{76FA951F-F969-FD8D-5CFC-188239915905}"/>
          </ac:spMkLst>
        </pc:spChg>
        <pc:spChg chg="mod">
          <ac:chgData name="אלמוג בורה" userId="7b309e26-a743-44f5-97cc-bb133edac1d6" providerId="ADAL" clId="{33FCB6E4-9902-46F9-86EE-9742818A2C41}" dt="2024-08-04T10:30:48.485" v="1462"/>
          <ac:spMkLst>
            <pc:docMk/>
            <pc:sldMk cId="0" sldId="259"/>
            <ac:spMk id="322" creationId="{81D8895A-2D17-546E-5688-3E70B7A5B025}"/>
          </ac:spMkLst>
        </pc:spChg>
        <pc:spChg chg="mod">
          <ac:chgData name="אלמוג בורה" userId="7b309e26-a743-44f5-97cc-bb133edac1d6" providerId="ADAL" clId="{33FCB6E4-9902-46F9-86EE-9742818A2C41}" dt="2024-08-04T10:30:48.485" v="1462"/>
          <ac:spMkLst>
            <pc:docMk/>
            <pc:sldMk cId="0" sldId="259"/>
            <ac:spMk id="323" creationId="{E831E310-5884-A4DF-12B7-54C61329B269}"/>
          </ac:spMkLst>
        </pc:spChg>
        <pc:spChg chg="mod">
          <ac:chgData name="אלמוג בורה" userId="7b309e26-a743-44f5-97cc-bb133edac1d6" providerId="ADAL" clId="{33FCB6E4-9902-46F9-86EE-9742818A2C41}" dt="2024-08-04T10:30:48.485" v="1462"/>
          <ac:spMkLst>
            <pc:docMk/>
            <pc:sldMk cId="0" sldId="259"/>
            <ac:spMk id="324" creationId="{F7C79685-8EBD-7B75-2EA0-57378DB58E07}"/>
          </ac:spMkLst>
        </pc:spChg>
        <pc:spChg chg="mod">
          <ac:chgData name="אלמוג בורה" userId="7b309e26-a743-44f5-97cc-bb133edac1d6" providerId="ADAL" clId="{33FCB6E4-9902-46F9-86EE-9742818A2C41}" dt="2024-08-04T10:30:48.485" v="1462"/>
          <ac:spMkLst>
            <pc:docMk/>
            <pc:sldMk cId="0" sldId="259"/>
            <ac:spMk id="325" creationId="{F4C5DFC4-A919-7BCB-4463-BFFDEBFE64F7}"/>
          </ac:spMkLst>
        </pc:spChg>
        <pc:spChg chg="del mod">
          <ac:chgData name="אלמוג בורה" userId="7b309e26-a743-44f5-97cc-bb133edac1d6" providerId="ADAL" clId="{33FCB6E4-9902-46F9-86EE-9742818A2C41}" dt="2024-08-04T09:03:27.155" v="88" actId="478"/>
          <ac:spMkLst>
            <pc:docMk/>
            <pc:sldMk cId="0" sldId="259"/>
            <ac:spMk id="487" creationId="{00000000-0000-0000-0000-000000000000}"/>
          </ac:spMkLst>
        </pc:spChg>
        <pc:spChg chg="del mod">
          <ac:chgData name="אלמוג בורה" userId="7b309e26-a743-44f5-97cc-bb133edac1d6" providerId="ADAL" clId="{33FCB6E4-9902-46F9-86EE-9742818A2C41}" dt="2024-08-04T09:06:01.727" v="144" actId="478"/>
          <ac:spMkLst>
            <pc:docMk/>
            <pc:sldMk cId="0" sldId="259"/>
            <ac:spMk id="488" creationId="{00000000-0000-0000-0000-000000000000}"/>
          </ac:spMkLst>
        </pc:spChg>
        <pc:spChg chg="del">
          <ac:chgData name="אלמוג בורה" userId="7b309e26-a743-44f5-97cc-bb133edac1d6" providerId="ADAL" clId="{33FCB6E4-9902-46F9-86EE-9742818A2C41}" dt="2024-08-04T09:23:27.855" v="331" actId="21"/>
          <ac:spMkLst>
            <pc:docMk/>
            <pc:sldMk cId="0" sldId="259"/>
            <ac:spMk id="489"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3"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4"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5"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6"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8"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499"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0"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1"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2"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3"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4"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5"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6"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8"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09"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0"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1"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2" creationId="{00000000-0000-0000-0000-000000000000}"/>
          </ac:spMkLst>
        </pc:spChg>
        <pc:spChg chg="add del mod">
          <ac:chgData name="אלמוג בורה" userId="7b309e26-a743-44f5-97cc-bb133edac1d6" providerId="ADAL" clId="{33FCB6E4-9902-46F9-86EE-9742818A2C41}" dt="2024-08-04T09:03:21.478" v="85" actId="478"/>
          <ac:spMkLst>
            <pc:docMk/>
            <pc:sldMk cId="0" sldId="259"/>
            <ac:spMk id="514"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6"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7"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18" creationId="{00000000-0000-0000-0000-000000000000}"/>
          </ac:spMkLst>
        </pc:spChg>
        <pc:spChg chg="del">
          <ac:chgData name="אלמוג בורה" userId="7b309e26-a743-44f5-97cc-bb133edac1d6" providerId="ADAL" clId="{33FCB6E4-9902-46F9-86EE-9742818A2C41}" dt="2024-08-04T09:03:35.311" v="94" actId="478"/>
          <ac:spMkLst>
            <pc:docMk/>
            <pc:sldMk cId="0" sldId="259"/>
            <ac:spMk id="519" creationId="{00000000-0000-0000-0000-000000000000}"/>
          </ac:spMkLst>
        </pc:spChg>
        <pc:spChg chg="del">
          <ac:chgData name="אלמוג בורה" userId="7b309e26-a743-44f5-97cc-bb133edac1d6" providerId="ADAL" clId="{33FCB6E4-9902-46F9-86EE-9742818A2C41}" dt="2024-08-04T09:03:33.661" v="93" actId="478"/>
          <ac:spMkLst>
            <pc:docMk/>
            <pc:sldMk cId="0" sldId="259"/>
            <ac:spMk id="520" creationId="{00000000-0000-0000-0000-000000000000}"/>
          </ac:spMkLst>
        </pc:spChg>
        <pc:spChg chg="del">
          <ac:chgData name="אלמוג בורה" userId="7b309e26-a743-44f5-97cc-bb133edac1d6" providerId="ADAL" clId="{33FCB6E4-9902-46F9-86EE-9742818A2C41}" dt="2024-08-04T09:03:22.889" v="86" actId="478"/>
          <ac:spMkLst>
            <pc:docMk/>
            <pc:sldMk cId="0" sldId="259"/>
            <ac:spMk id="521"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2"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3"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4"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5"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6"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7"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8"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29"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30"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31"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32"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33" creationId="{00000000-0000-0000-0000-000000000000}"/>
          </ac:spMkLst>
        </pc:spChg>
        <pc:spChg chg="mod">
          <ac:chgData name="אלמוג בורה" userId="7b309e26-a743-44f5-97cc-bb133edac1d6" providerId="ADAL" clId="{33FCB6E4-9902-46F9-86EE-9742818A2C41}" dt="2024-08-04T09:03:40.569" v="95" actId="165"/>
          <ac:spMkLst>
            <pc:docMk/>
            <pc:sldMk cId="0" sldId="259"/>
            <ac:spMk id="534" creationId="{00000000-0000-0000-0000-000000000000}"/>
          </ac:spMkLst>
        </pc:spChg>
        <pc:spChg chg="mod">
          <ac:chgData name="אלמוג בורה" userId="7b309e26-a743-44f5-97cc-bb133edac1d6" providerId="ADAL" clId="{33FCB6E4-9902-46F9-86EE-9742818A2C41}" dt="2024-08-04T09:23:23.286" v="328"/>
          <ac:spMkLst>
            <pc:docMk/>
            <pc:sldMk cId="0" sldId="259"/>
            <ac:spMk id="707" creationId="{00000000-0000-0000-0000-000000000000}"/>
          </ac:spMkLst>
        </pc:spChg>
        <pc:spChg chg="mod">
          <ac:chgData name="אלמוג בורה" userId="7b309e26-a743-44f5-97cc-bb133edac1d6" providerId="ADAL" clId="{33FCB6E4-9902-46F9-86EE-9742818A2C41}" dt="2024-08-04T09:23:23.286" v="328"/>
          <ac:spMkLst>
            <pc:docMk/>
            <pc:sldMk cId="0" sldId="259"/>
            <ac:spMk id="709" creationId="{00000000-0000-0000-0000-000000000000}"/>
          </ac:spMkLst>
        </pc:spChg>
        <pc:spChg chg="mod">
          <ac:chgData name="אלמוג בורה" userId="7b309e26-a743-44f5-97cc-bb133edac1d6" providerId="ADAL" clId="{33FCB6E4-9902-46F9-86EE-9742818A2C41}" dt="2024-08-04T09:23:23.286" v="328"/>
          <ac:spMkLst>
            <pc:docMk/>
            <pc:sldMk cId="0" sldId="259"/>
            <ac:spMk id="710" creationId="{00000000-0000-0000-0000-000000000000}"/>
          </ac:spMkLst>
        </pc:spChg>
        <pc:spChg chg="mod">
          <ac:chgData name="אלמוג בורה" userId="7b309e26-a743-44f5-97cc-bb133edac1d6" providerId="ADAL" clId="{33FCB6E4-9902-46F9-86EE-9742818A2C41}" dt="2024-08-04T09:23:23.286" v="328"/>
          <ac:spMkLst>
            <pc:docMk/>
            <pc:sldMk cId="0" sldId="259"/>
            <ac:spMk id="711" creationId="{00000000-0000-0000-0000-000000000000}"/>
          </ac:spMkLst>
        </pc:spChg>
        <pc:spChg chg="mod">
          <ac:chgData name="אלמוג בורה" userId="7b309e26-a743-44f5-97cc-bb133edac1d6" providerId="ADAL" clId="{33FCB6E4-9902-46F9-86EE-9742818A2C41}" dt="2024-08-04T09:23:23.286" v="328"/>
          <ac:spMkLst>
            <pc:docMk/>
            <pc:sldMk cId="0" sldId="259"/>
            <ac:spMk id="712" creationId="{00000000-0000-0000-0000-000000000000}"/>
          </ac:spMkLst>
        </pc:spChg>
        <pc:spChg chg="mod">
          <ac:chgData name="אלמוג בורה" userId="7b309e26-a743-44f5-97cc-bb133edac1d6" providerId="ADAL" clId="{33FCB6E4-9902-46F9-86EE-9742818A2C41}" dt="2024-08-04T09:23:23.286" v="328"/>
          <ac:spMkLst>
            <pc:docMk/>
            <pc:sldMk cId="0" sldId="259"/>
            <ac:spMk id="713" creationId="{00000000-0000-0000-0000-000000000000}"/>
          </ac:spMkLst>
        </pc:spChg>
        <pc:spChg chg="mod">
          <ac:chgData name="אלמוג בורה" userId="7b309e26-a743-44f5-97cc-bb133edac1d6" providerId="ADAL" clId="{33FCB6E4-9902-46F9-86EE-9742818A2C41}" dt="2024-08-04T09:23:23.286" v="328"/>
          <ac:spMkLst>
            <pc:docMk/>
            <pc:sldMk cId="0" sldId="259"/>
            <ac:spMk id="714" creationId="{00000000-0000-0000-0000-000000000000}"/>
          </ac:spMkLst>
        </pc:spChg>
        <pc:spChg chg="mod">
          <ac:chgData name="אלמוג בורה" userId="7b309e26-a743-44f5-97cc-bb133edac1d6" providerId="ADAL" clId="{33FCB6E4-9902-46F9-86EE-9742818A2C41}" dt="2024-08-04T09:23:23.286" v="328"/>
          <ac:spMkLst>
            <pc:docMk/>
            <pc:sldMk cId="0" sldId="259"/>
            <ac:spMk id="715" creationId="{00000000-0000-0000-0000-000000000000}"/>
          </ac:spMkLst>
        </pc:spChg>
        <pc:spChg chg="mod">
          <ac:chgData name="אלמוג בורה" userId="7b309e26-a743-44f5-97cc-bb133edac1d6" providerId="ADAL" clId="{33FCB6E4-9902-46F9-86EE-9742818A2C41}" dt="2024-08-04T09:23:23.286" v="328"/>
          <ac:spMkLst>
            <pc:docMk/>
            <pc:sldMk cId="0" sldId="259"/>
            <ac:spMk id="716" creationId="{00000000-0000-0000-0000-000000000000}"/>
          </ac:spMkLst>
        </pc:spChg>
        <pc:spChg chg="mod">
          <ac:chgData name="אלמוג בורה" userId="7b309e26-a743-44f5-97cc-bb133edac1d6" providerId="ADAL" clId="{33FCB6E4-9902-46F9-86EE-9742818A2C41}" dt="2024-08-04T09:23:23.286" v="328"/>
          <ac:spMkLst>
            <pc:docMk/>
            <pc:sldMk cId="0" sldId="259"/>
            <ac:spMk id="717" creationId="{00000000-0000-0000-0000-000000000000}"/>
          </ac:spMkLst>
        </pc:spChg>
        <pc:spChg chg="mod">
          <ac:chgData name="אלמוג בורה" userId="7b309e26-a743-44f5-97cc-bb133edac1d6" providerId="ADAL" clId="{33FCB6E4-9902-46F9-86EE-9742818A2C41}" dt="2024-08-04T09:23:23.286" v="328"/>
          <ac:spMkLst>
            <pc:docMk/>
            <pc:sldMk cId="0" sldId="259"/>
            <ac:spMk id="718" creationId="{00000000-0000-0000-0000-000000000000}"/>
          </ac:spMkLst>
        </pc:spChg>
        <pc:spChg chg="mod">
          <ac:chgData name="אלמוג בורה" userId="7b309e26-a743-44f5-97cc-bb133edac1d6" providerId="ADAL" clId="{33FCB6E4-9902-46F9-86EE-9742818A2C41}" dt="2024-08-04T09:23:23.286" v="328"/>
          <ac:spMkLst>
            <pc:docMk/>
            <pc:sldMk cId="0" sldId="259"/>
            <ac:spMk id="720" creationId="{00000000-0000-0000-0000-000000000000}"/>
          </ac:spMkLst>
        </pc:spChg>
        <pc:spChg chg="mod">
          <ac:chgData name="אלמוג בורה" userId="7b309e26-a743-44f5-97cc-bb133edac1d6" providerId="ADAL" clId="{33FCB6E4-9902-46F9-86EE-9742818A2C41}" dt="2024-08-04T09:23:23.286" v="328"/>
          <ac:spMkLst>
            <pc:docMk/>
            <pc:sldMk cId="0" sldId="259"/>
            <ac:spMk id="721" creationId="{00000000-0000-0000-0000-000000000000}"/>
          </ac:spMkLst>
        </pc:spChg>
        <pc:spChg chg="mod">
          <ac:chgData name="אלמוג בורה" userId="7b309e26-a743-44f5-97cc-bb133edac1d6" providerId="ADAL" clId="{33FCB6E4-9902-46F9-86EE-9742818A2C41}" dt="2024-08-04T09:23:23.286" v="328"/>
          <ac:spMkLst>
            <pc:docMk/>
            <pc:sldMk cId="0" sldId="259"/>
            <ac:spMk id="722" creationId="{00000000-0000-0000-0000-000000000000}"/>
          </ac:spMkLst>
        </pc:spChg>
        <pc:spChg chg="mod">
          <ac:chgData name="אלמוג בורה" userId="7b309e26-a743-44f5-97cc-bb133edac1d6" providerId="ADAL" clId="{33FCB6E4-9902-46F9-86EE-9742818A2C41}" dt="2024-08-04T09:23:23.286" v="328"/>
          <ac:spMkLst>
            <pc:docMk/>
            <pc:sldMk cId="0" sldId="259"/>
            <ac:spMk id="723" creationId="{00000000-0000-0000-0000-000000000000}"/>
          </ac:spMkLst>
        </pc:spChg>
        <pc:spChg chg="mod">
          <ac:chgData name="אלמוג בורה" userId="7b309e26-a743-44f5-97cc-bb133edac1d6" providerId="ADAL" clId="{33FCB6E4-9902-46F9-86EE-9742818A2C41}" dt="2024-08-04T09:23:23.286" v="328"/>
          <ac:spMkLst>
            <pc:docMk/>
            <pc:sldMk cId="0" sldId="259"/>
            <ac:spMk id="725" creationId="{00000000-0000-0000-0000-000000000000}"/>
          </ac:spMkLst>
        </pc:spChg>
        <pc:spChg chg="mod">
          <ac:chgData name="אלמוג בורה" userId="7b309e26-a743-44f5-97cc-bb133edac1d6" providerId="ADAL" clId="{33FCB6E4-9902-46F9-86EE-9742818A2C41}" dt="2024-08-04T09:23:23.286" v="328"/>
          <ac:spMkLst>
            <pc:docMk/>
            <pc:sldMk cId="0" sldId="259"/>
            <ac:spMk id="727" creationId="{00000000-0000-0000-0000-000000000000}"/>
          </ac:spMkLst>
        </pc:spChg>
        <pc:spChg chg="mod">
          <ac:chgData name="אלמוג בורה" userId="7b309e26-a743-44f5-97cc-bb133edac1d6" providerId="ADAL" clId="{33FCB6E4-9902-46F9-86EE-9742818A2C41}" dt="2024-08-04T09:23:23.286" v="328"/>
          <ac:spMkLst>
            <pc:docMk/>
            <pc:sldMk cId="0" sldId="259"/>
            <ac:spMk id="728" creationId="{00000000-0000-0000-0000-000000000000}"/>
          </ac:spMkLst>
        </pc:spChg>
        <pc:spChg chg="mod">
          <ac:chgData name="אלמוג בורה" userId="7b309e26-a743-44f5-97cc-bb133edac1d6" providerId="ADAL" clId="{33FCB6E4-9902-46F9-86EE-9742818A2C41}" dt="2024-08-04T09:23:23.286" v="328"/>
          <ac:spMkLst>
            <pc:docMk/>
            <pc:sldMk cId="0" sldId="259"/>
            <ac:spMk id="729" creationId="{00000000-0000-0000-0000-000000000000}"/>
          </ac:spMkLst>
        </pc:spChg>
        <pc:spChg chg="mod">
          <ac:chgData name="אלמוג בורה" userId="7b309e26-a743-44f5-97cc-bb133edac1d6" providerId="ADAL" clId="{33FCB6E4-9902-46F9-86EE-9742818A2C41}" dt="2024-08-04T09:23:23.286" v="328"/>
          <ac:spMkLst>
            <pc:docMk/>
            <pc:sldMk cId="0" sldId="259"/>
            <ac:spMk id="730" creationId="{00000000-0000-0000-0000-000000000000}"/>
          </ac:spMkLst>
        </pc:spChg>
        <pc:spChg chg="mod">
          <ac:chgData name="אלמוג בורה" userId="7b309e26-a743-44f5-97cc-bb133edac1d6" providerId="ADAL" clId="{33FCB6E4-9902-46F9-86EE-9742818A2C41}" dt="2024-08-04T09:23:23.286" v="328"/>
          <ac:spMkLst>
            <pc:docMk/>
            <pc:sldMk cId="0" sldId="259"/>
            <ac:spMk id="731" creationId="{00000000-0000-0000-0000-000000000000}"/>
          </ac:spMkLst>
        </pc:spChg>
        <pc:spChg chg="mod">
          <ac:chgData name="אלמוג בורה" userId="7b309e26-a743-44f5-97cc-bb133edac1d6" providerId="ADAL" clId="{33FCB6E4-9902-46F9-86EE-9742818A2C41}" dt="2024-08-04T09:23:23.286" v="328"/>
          <ac:spMkLst>
            <pc:docMk/>
            <pc:sldMk cId="0" sldId="259"/>
            <ac:spMk id="732" creationId="{00000000-0000-0000-0000-000000000000}"/>
          </ac:spMkLst>
        </pc:spChg>
        <pc:spChg chg="mod">
          <ac:chgData name="אלמוג בורה" userId="7b309e26-a743-44f5-97cc-bb133edac1d6" providerId="ADAL" clId="{33FCB6E4-9902-46F9-86EE-9742818A2C41}" dt="2024-08-04T09:23:23.286" v="328"/>
          <ac:spMkLst>
            <pc:docMk/>
            <pc:sldMk cId="0" sldId="259"/>
            <ac:spMk id="733" creationId="{00000000-0000-0000-0000-000000000000}"/>
          </ac:spMkLst>
        </pc:spChg>
        <pc:spChg chg="mod">
          <ac:chgData name="אלמוג בורה" userId="7b309e26-a743-44f5-97cc-bb133edac1d6" providerId="ADAL" clId="{33FCB6E4-9902-46F9-86EE-9742818A2C41}" dt="2024-08-04T09:23:23.286" v="328"/>
          <ac:spMkLst>
            <pc:docMk/>
            <pc:sldMk cId="0" sldId="259"/>
            <ac:spMk id="734" creationId="{00000000-0000-0000-0000-000000000000}"/>
          </ac:spMkLst>
        </pc:spChg>
        <pc:spChg chg="mod">
          <ac:chgData name="אלמוג בורה" userId="7b309e26-a743-44f5-97cc-bb133edac1d6" providerId="ADAL" clId="{33FCB6E4-9902-46F9-86EE-9742818A2C41}" dt="2024-08-04T09:23:23.286" v="328"/>
          <ac:spMkLst>
            <pc:docMk/>
            <pc:sldMk cId="0" sldId="259"/>
            <ac:spMk id="735" creationId="{00000000-0000-0000-0000-000000000000}"/>
          </ac:spMkLst>
        </pc:spChg>
        <pc:spChg chg="mod">
          <ac:chgData name="אלמוג בורה" userId="7b309e26-a743-44f5-97cc-bb133edac1d6" providerId="ADAL" clId="{33FCB6E4-9902-46F9-86EE-9742818A2C41}" dt="2024-08-04T09:23:23.286" v="328"/>
          <ac:spMkLst>
            <pc:docMk/>
            <pc:sldMk cId="0" sldId="259"/>
            <ac:spMk id="736" creationId="{00000000-0000-0000-0000-000000000000}"/>
          </ac:spMkLst>
        </pc:spChg>
        <pc:spChg chg="mod">
          <ac:chgData name="אלמוג בורה" userId="7b309e26-a743-44f5-97cc-bb133edac1d6" providerId="ADAL" clId="{33FCB6E4-9902-46F9-86EE-9742818A2C41}" dt="2024-08-04T09:23:23.286" v="328"/>
          <ac:spMkLst>
            <pc:docMk/>
            <pc:sldMk cId="0" sldId="259"/>
            <ac:spMk id="737" creationId="{00000000-0000-0000-0000-000000000000}"/>
          </ac:spMkLst>
        </pc:spChg>
        <pc:spChg chg="mod">
          <ac:chgData name="אלמוג בורה" userId="7b309e26-a743-44f5-97cc-bb133edac1d6" providerId="ADAL" clId="{33FCB6E4-9902-46F9-86EE-9742818A2C41}" dt="2024-08-04T09:23:23.286" v="328"/>
          <ac:spMkLst>
            <pc:docMk/>
            <pc:sldMk cId="0" sldId="259"/>
            <ac:spMk id="738" creationId="{00000000-0000-0000-0000-000000000000}"/>
          </ac:spMkLst>
        </pc:spChg>
        <pc:spChg chg="mod">
          <ac:chgData name="אלמוג בורה" userId="7b309e26-a743-44f5-97cc-bb133edac1d6" providerId="ADAL" clId="{33FCB6E4-9902-46F9-86EE-9742818A2C41}" dt="2024-08-04T09:23:23.286" v="328"/>
          <ac:spMkLst>
            <pc:docMk/>
            <pc:sldMk cId="0" sldId="259"/>
            <ac:spMk id="739" creationId="{00000000-0000-0000-0000-000000000000}"/>
          </ac:spMkLst>
        </pc:spChg>
        <pc:spChg chg="mod">
          <ac:chgData name="אלמוג בורה" userId="7b309e26-a743-44f5-97cc-bb133edac1d6" providerId="ADAL" clId="{33FCB6E4-9902-46F9-86EE-9742818A2C41}" dt="2024-08-04T09:23:23.286" v="328"/>
          <ac:spMkLst>
            <pc:docMk/>
            <pc:sldMk cId="0" sldId="259"/>
            <ac:spMk id="740" creationId="{00000000-0000-0000-0000-000000000000}"/>
          </ac:spMkLst>
        </pc:spChg>
        <pc:spChg chg="mod">
          <ac:chgData name="אלמוג בורה" userId="7b309e26-a743-44f5-97cc-bb133edac1d6" providerId="ADAL" clId="{33FCB6E4-9902-46F9-86EE-9742818A2C41}" dt="2024-08-04T09:23:23.286" v="328"/>
          <ac:spMkLst>
            <pc:docMk/>
            <pc:sldMk cId="0" sldId="259"/>
            <ac:spMk id="741" creationId="{00000000-0000-0000-0000-000000000000}"/>
          </ac:spMkLst>
        </pc:spChg>
        <pc:spChg chg="mod">
          <ac:chgData name="אלמוג בורה" userId="7b309e26-a743-44f5-97cc-bb133edac1d6" providerId="ADAL" clId="{33FCB6E4-9902-46F9-86EE-9742818A2C41}" dt="2024-08-04T09:23:23.286" v="328"/>
          <ac:spMkLst>
            <pc:docMk/>
            <pc:sldMk cId="0" sldId="259"/>
            <ac:spMk id="742" creationId="{00000000-0000-0000-0000-000000000000}"/>
          </ac:spMkLst>
        </pc:spChg>
        <pc:spChg chg="mod">
          <ac:chgData name="אלמוג בורה" userId="7b309e26-a743-44f5-97cc-bb133edac1d6" providerId="ADAL" clId="{33FCB6E4-9902-46F9-86EE-9742818A2C41}" dt="2024-08-04T09:23:23.286" v="328"/>
          <ac:spMkLst>
            <pc:docMk/>
            <pc:sldMk cId="0" sldId="259"/>
            <ac:spMk id="743" creationId="{00000000-0000-0000-0000-000000000000}"/>
          </ac:spMkLst>
        </pc:spChg>
        <pc:spChg chg="mod">
          <ac:chgData name="אלמוג בורה" userId="7b309e26-a743-44f5-97cc-bb133edac1d6" providerId="ADAL" clId="{33FCB6E4-9902-46F9-86EE-9742818A2C41}" dt="2024-08-04T09:23:23.286" v="328"/>
          <ac:spMkLst>
            <pc:docMk/>
            <pc:sldMk cId="0" sldId="259"/>
            <ac:spMk id="744" creationId="{00000000-0000-0000-0000-000000000000}"/>
          </ac:spMkLst>
        </pc:spChg>
        <pc:spChg chg="mod">
          <ac:chgData name="אלמוג בורה" userId="7b309e26-a743-44f5-97cc-bb133edac1d6" providerId="ADAL" clId="{33FCB6E4-9902-46F9-86EE-9742818A2C41}" dt="2024-08-04T09:23:23.286" v="328"/>
          <ac:spMkLst>
            <pc:docMk/>
            <pc:sldMk cId="0" sldId="259"/>
            <ac:spMk id="745" creationId="{00000000-0000-0000-0000-000000000000}"/>
          </ac:spMkLst>
        </pc:spChg>
        <pc:spChg chg="mod">
          <ac:chgData name="אלמוג בורה" userId="7b309e26-a743-44f5-97cc-bb133edac1d6" providerId="ADAL" clId="{33FCB6E4-9902-46F9-86EE-9742818A2C41}" dt="2024-08-04T09:23:23.286" v="328"/>
          <ac:spMkLst>
            <pc:docMk/>
            <pc:sldMk cId="0" sldId="259"/>
            <ac:spMk id="746" creationId="{00000000-0000-0000-0000-000000000000}"/>
          </ac:spMkLst>
        </pc:spChg>
        <pc:spChg chg="mod">
          <ac:chgData name="אלמוג בורה" userId="7b309e26-a743-44f5-97cc-bb133edac1d6" providerId="ADAL" clId="{33FCB6E4-9902-46F9-86EE-9742818A2C41}" dt="2024-08-04T09:23:23.286" v="328"/>
          <ac:spMkLst>
            <pc:docMk/>
            <pc:sldMk cId="0" sldId="259"/>
            <ac:spMk id="747" creationId="{00000000-0000-0000-0000-000000000000}"/>
          </ac:spMkLst>
        </pc:spChg>
        <pc:spChg chg="mod">
          <ac:chgData name="אלמוג בורה" userId="7b309e26-a743-44f5-97cc-bb133edac1d6" providerId="ADAL" clId="{33FCB6E4-9902-46F9-86EE-9742818A2C41}" dt="2024-08-04T09:23:23.286" v="328"/>
          <ac:spMkLst>
            <pc:docMk/>
            <pc:sldMk cId="0" sldId="259"/>
            <ac:spMk id="748" creationId="{00000000-0000-0000-0000-000000000000}"/>
          </ac:spMkLst>
        </pc:spChg>
        <pc:spChg chg="mod">
          <ac:chgData name="אלמוג בורה" userId="7b309e26-a743-44f5-97cc-bb133edac1d6" providerId="ADAL" clId="{33FCB6E4-9902-46F9-86EE-9742818A2C41}" dt="2024-08-04T09:23:23.286" v="328"/>
          <ac:spMkLst>
            <pc:docMk/>
            <pc:sldMk cId="0" sldId="259"/>
            <ac:spMk id="749" creationId="{00000000-0000-0000-0000-000000000000}"/>
          </ac:spMkLst>
        </pc:spChg>
        <pc:spChg chg="mod">
          <ac:chgData name="אלמוג בורה" userId="7b309e26-a743-44f5-97cc-bb133edac1d6" providerId="ADAL" clId="{33FCB6E4-9902-46F9-86EE-9742818A2C41}" dt="2024-08-04T09:23:23.286" v="328"/>
          <ac:spMkLst>
            <pc:docMk/>
            <pc:sldMk cId="0" sldId="259"/>
            <ac:spMk id="750" creationId="{00000000-0000-0000-0000-000000000000}"/>
          </ac:spMkLst>
        </pc:spChg>
        <pc:grpChg chg="add del mod">
          <ac:chgData name="אלמוג בורה" userId="7b309e26-a743-44f5-97cc-bb133edac1d6" providerId="ADAL" clId="{33FCB6E4-9902-46F9-86EE-9742818A2C41}" dt="2024-08-04T09:52:55.433" v="825" actId="478"/>
          <ac:grpSpMkLst>
            <pc:docMk/>
            <pc:sldMk cId="0" sldId="259"/>
            <ac:grpSpMk id="10" creationId="{00000000-0000-0000-0000-000000000000}"/>
          </ac:grpSpMkLst>
        </pc:grpChg>
        <pc:grpChg chg="mod">
          <ac:chgData name="אלמוג בורה" userId="7b309e26-a743-44f5-97cc-bb133edac1d6" providerId="ADAL" clId="{33FCB6E4-9902-46F9-86EE-9742818A2C41}" dt="2024-08-04T09:23:28.731" v="332"/>
          <ac:grpSpMkLst>
            <pc:docMk/>
            <pc:sldMk cId="0" sldId="259"/>
            <ac:grpSpMk id="11" creationId="{00000000-0000-0000-0000-000000000000}"/>
          </ac:grpSpMkLst>
        </pc:grpChg>
        <pc:grpChg chg="mod">
          <ac:chgData name="אלמוג בורה" userId="7b309e26-a743-44f5-97cc-bb133edac1d6" providerId="ADAL" clId="{33FCB6E4-9902-46F9-86EE-9742818A2C41}" dt="2024-08-04T09:23:28.731" v="332"/>
          <ac:grpSpMkLst>
            <pc:docMk/>
            <pc:sldMk cId="0" sldId="259"/>
            <ac:grpSpMk id="12" creationId="{00000000-0000-0000-0000-000000000000}"/>
          </ac:grpSpMkLst>
        </pc:grpChg>
        <pc:grpChg chg="mod">
          <ac:chgData name="אלמוג בורה" userId="7b309e26-a743-44f5-97cc-bb133edac1d6" providerId="ADAL" clId="{33FCB6E4-9902-46F9-86EE-9742818A2C41}" dt="2024-08-04T09:23:28.731" v="332"/>
          <ac:grpSpMkLst>
            <pc:docMk/>
            <pc:sldMk cId="0" sldId="259"/>
            <ac:grpSpMk id="22" creationId="{00000000-0000-0000-0000-000000000000}"/>
          </ac:grpSpMkLst>
        </pc:grpChg>
        <pc:grpChg chg="add mod">
          <ac:chgData name="אלמוג בורה" userId="7b309e26-a743-44f5-97cc-bb133edac1d6" providerId="ADAL" clId="{33FCB6E4-9902-46F9-86EE-9742818A2C41}" dt="2024-08-04T10:30:48.485" v="1462"/>
          <ac:grpSpMkLst>
            <pc:docMk/>
            <pc:sldMk cId="0" sldId="259"/>
            <ac:grpSpMk id="32" creationId="{4C6E355C-616A-6BAF-4E8C-F976548715BF}"/>
          </ac:grpSpMkLst>
        </pc:grpChg>
        <pc:grpChg chg="mod">
          <ac:chgData name="אלמוג בורה" userId="7b309e26-a743-44f5-97cc-bb133edac1d6" providerId="ADAL" clId="{33FCB6E4-9902-46F9-86EE-9742818A2C41}" dt="2024-08-04T10:30:48.485" v="1462"/>
          <ac:grpSpMkLst>
            <pc:docMk/>
            <pc:sldMk cId="0" sldId="259"/>
            <ac:grpSpMk id="33" creationId="{6D018A1B-54E8-65EE-BD22-19E9C71E0FEB}"/>
          </ac:grpSpMkLst>
        </pc:grpChg>
        <pc:grpChg chg="mod">
          <ac:chgData name="אלמוג בורה" userId="7b309e26-a743-44f5-97cc-bb133edac1d6" providerId="ADAL" clId="{33FCB6E4-9902-46F9-86EE-9742818A2C41}" dt="2024-08-04T10:30:48.485" v="1462"/>
          <ac:grpSpMkLst>
            <pc:docMk/>
            <pc:sldMk cId="0" sldId="259"/>
            <ac:grpSpMk id="34" creationId="{DBDAB675-7852-252F-0B51-F02D99C710C9}"/>
          </ac:grpSpMkLst>
        </pc:grpChg>
        <pc:grpChg chg="add del">
          <ac:chgData name="אלמוג בורה" userId="7b309e26-a743-44f5-97cc-bb133edac1d6" providerId="ADAL" clId="{33FCB6E4-9902-46F9-86EE-9742818A2C41}" dt="2024-08-04T09:03:40.569" v="95" actId="165"/>
          <ac:grpSpMkLst>
            <pc:docMk/>
            <pc:sldMk cId="0" sldId="259"/>
            <ac:grpSpMk id="490" creationId="{00000000-0000-0000-0000-000000000000}"/>
          </ac:grpSpMkLst>
        </pc:grpChg>
        <pc:grpChg chg="del mod topLvl">
          <ac:chgData name="אלמוג בורה" userId="7b309e26-a743-44f5-97cc-bb133edac1d6" providerId="ADAL" clId="{33FCB6E4-9902-46F9-86EE-9742818A2C41}" dt="2024-08-04T09:23:27.855" v="331" actId="21"/>
          <ac:grpSpMkLst>
            <pc:docMk/>
            <pc:sldMk cId="0" sldId="259"/>
            <ac:grpSpMk id="491" creationId="{00000000-0000-0000-0000-000000000000}"/>
          </ac:grpSpMkLst>
        </pc:grpChg>
        <pc:grpChg chg="mod">
          <ac:chgData name="אלמוג בורה" userId="7b309e26-a743-44f5-97cc-bb133edac1d6" providerId="ADAL" clId="{33FCB6E4-9902-46F9-86EE-9742818A2C41}" dt="2024-08-04T09:03:40.569" v="95" actId="165"/>
          <ac:grpSpMkLst>
            <pc:docMk/>
            <pc:sldMk cId="0" sldId="259"/>
            <ac:grpSpMk id="492" creationId="{00000000-0000-0000-0000-000000000000}"/>
          </ac:grpSpMkLst>
        </pc:grpChg>
        <pc:grpChg chg="mod">
          <ac:chgData name="אלמוג בורה" userId="7b309e26-a743-44f5-97cc-bb133edac1d6" providerId="ADAL" clId="{33FCB6E4-9902-46F9-86EE-9742818A2C41}" dt="2024-08-04T09:03:40.569" v="95" actId="165"/>
          <ac:grpSpMkLst>
            <pc:docMk/>
            <pc:sldMk cId="0" sldId="259"/>
            <ac:grpSpMk id="497" creationId="{00000000-0000-0000-0000-000000000000}"/>
          </ac:grpSpMkLst>
        </pc:grpChg>
        <pc:grpChg chg="mod">
          <ac:chgData name="אלמוג בורה" userId="7b309e26-a743-44f5-97cc-bb133edac1d6" providerId="ADAL" clId="{33FCB6E4-9902-46F9-86EE-9742818A2C41}" dt="2024-08-04T09:03:40.569" v="95" actId="165"/>
          <ac:grpSpMkLst>
            <pc:docMk/>
            <pc:sldMk cId="0" sldId="259"/>
            <ac:grpSpMk id="507" creationId="{00000000-0000-0000-0000-000000000000}"/>
          </ac:grpSpMkLst>
        </pc:grpChg>
        <pc:grpChg chg="add del">
          <ac:chgData name="אלמוג בורה" userId="7b309e26-a743-44f5-97cc-bb133edac1d6" providerId="ADAL" clId="{33FCB6E4-9902-46F9-86EE-9742818A2C41}" dt="2024-08-04T09:03:21.478" v="85" actId="478"/>
          <ac:grpSpMkLst>
            <pc:docMk/>
            <pc:sldMk cId="0" sldId="259"/>
            <ac:grpSpMk id="513" creationId="{00000000-0000-0000-0000-000000000000}"/>
          </ac:grpSpMkLst>
        </pc:grpChg>
        <pc:grpChg chg="del mod topLvl">
          <ac:chgData name="אלמוג בורה" userId="7b309e26-a743-44f5-97cc-bb133edac1d6" providerId="ADAL" clId="{33FCB6E4-9902-46F9-86EE-9742818A2C41}" dt="2024-08-04T09:03:42.743" v="96" actId="478"/>
          <ac:grpSpMkLst>
            <pc:docMk/>
            <pc:sldMk cId="0" sldId="259"/>
            <ac:grpSpMk id="515" creationId="{00000000-0000-0000-0000-000000000000}"/>
          </ac:grpSpMkLst>
        </pc:grpChg>
        <pc:grpChg chg="add del mod">
          <ac:chgData name="אלמוג בורה" userId="7b309e26-a743-44f5-97cc-bb133edac1d6" providerId="ADAL" clId="{33FCB6E4-9902-46F9-86EE-9742818A2C41}" dt="2024-08-04T10:30:58.124" v="1465" actId="478"/>
          <ac:grpSpMkLst>
            <pc:docMk/>
            <pc:sldMk cId="0" sldId="259"/>
            <ac:grpSpMk id="705" creationId="{00000000-0000-0000-0000-000000000000}"/>
          </ac:grpSpMkLst>
        </pc:grpChg>
        <pc:grpChg chg="mod">
          <ac:chgData name="אלמוג בורה" userId="7b309e26-a743-44f5-97cc-bb133edac1d6" providerId="ADAL" clId="{33FCB6E4-9902-46F9-86EE-9742818A2C41}" dt="2024-08-04T09:23:23.286" v="328"/>
          <ac:grpSpMkLst>
            <pc:docMk/>
            <pc:sldMk cId="0" sldId="259"/>
            <ac:grpSpMk id="706" creationId="{00000000-0000-0000-0000-000000000000}"/>
          </ac:grpSpMkLst>
        </pc:grpChg>
        <pc:grpChg chg="mod">
          <ac:chgData name="אלמוג בורה" userId="7b309e26-a743-44f5-97cc-bb133edac1d6" providerId="ADAL" clId="{33FCB6E4-9902-46F9-86EE-9742818A2C41}" dt="2024-08-04T09:23:23.286" v="328"/>
          <ac:grpSpMkLst>
            <pc:docMk/>
            <pc:sldMk cId="0" sldId="259"/>
            <ac:grpSpMk id="708" creationId="{00000000-0000-0000-0000-000000000000}"/>
          </ac:grpSpMkLst>
        </pc:grpChg>
        <pc:grpChg chg="mod">
          <ac:chgData name="אלמוג בורה" userId="7b309e26-a743-44f5-97cc-bb133edac1d6" providerId="ADAL" clId="{33FCB6E4-9902-46F9-86EE-9742818A2C41}" dt="2024-08-04T09:23:23.286" v="328"/>
          <ac:grpSpMkLst>
            <pc:docMk/>
            <pc:sldMk cId="0" sldId="259"/>
            <ac:grpSpMk id="719" creationId="{00000000-0000-0000-0000-000000000000}"/>
          </ac:grpSpMkLst>
        </pc:grpChg>
        <pc:grpChg chg="mod">
          <ac:chgData name="אלמוג בורה" userId="7b309e26-a743-44f5-97cc-bb133edac1d6" providerId="ADAL" clId="{33FCB6E4-9902-46F9-86EE-9742818A2C41}" dt="2024-08-04T09:23:23.286" v="328"/>
          <ac:grpSpMkLst>
            <pc:docMk/>
            <pc:sldMk cId="0" sldId="259"/>
            <ac:grpSpMk id="724" creationId="{00000000-0000-0000-0000-000000000000}"/>
          </ac:grpSpMkLst>
        </pc:grpChg>
        <pc:grpChg chg="mod">
          <ac:chgData name="אלמוג בורה" userId="7b309e26-a743-44f5-97cc-bb133edac1d6" providerId="ADAL" clId="{33FCB6E4-9902-46F9-86EE-9742818A2C41}" dt="2024-08-04T09:23:23.286" v="328"/>
          <ac:grpSpMkLst>
            <pc:docMk/>
            <pc:sldMk cId="0" sldId="259"/>
            <ac:grpSpMk id="726" creationId="{00000000-0000-0000-0000-000000000000}"/>
          </ac:grpSpMkLst>
        </pc:grpChg>
        <pc:picChg chg="add del mod">
          <ac:chgData name="אלמוג בורה" userId="7b309e26-a743-44f5-97cc-bb133edac1d6" providerId="ADAL" clId="{33FCB6E4-9902-46F9-86EE-9742818A2C41}" dt="2024-08-04T10:31:15.449" v="1469" actId="21"/>
          <ac:picMkLst>
            <pc:docMk/>
            <pc:sldMk cId="0" sldId="259"/>
            <ac:picMk id="35" creationId="{9523A13B-D8D0-7B71-F5D1-F98612728710}"/>
          </ac:picMkLst>
        </pc:picChg>
        <pc:cxnChg chg="mod">
          <ac:chgData name="אלמוג בורה" userId="7b309e26-a743-44f5-97cc-bb133edac1d6" providerId="ADAL" clId="{33FCB6E4-9902-46F9-86EE-9742818A2C41}" dt="2024-08-04T10:30:48.485" v="1462"/>
          <ac:cxnSpMkLst>
            <pc:docMk/>
            <pc:sldMk cId="0" sldId="259"/>
            <ac:cxnSpMk id="293" creationId="{241B3CD8-8BCE-3410-0822-3DC72DFABE8B}"/>
          </ac:cxnSpMkLst>
        </pc:cxnChg>
        <pc:cxnChg chg="mod">
          <ac:chgData name="אלמוג בורה" userId="7b309e26-a743-44f5-97cc-bb133edac1d6" providerId="ADAL" clId="{33FCB6E4-9902-46F9-86EE-9742818A2C41}" dt="2024-08-04T10:30:48.485" v="1462"/>
          <ac:cxnSpMkLst>
            <pc:docMk/>
            <pc:sldMk cId="0" sldId="259"/>
            <ac:cxnSpMk id="294" creationId="{A4810144-FED5-7C54-71D7-915F57643C1F}"/>
          </ac:cxnSpMkLst>
        </pc:cxnChg>
        <pc:cxnChg chg="mod">
          <ac:chgData name="אלמוג בורה" userId="7b309e26-a743-44f5-97cc-bb133edac1d6" providerId="ADAL" clId="{33FCB6E4-9902-46F9-86EE-9742818A2C41}" dt="2024-08-04T10:30:48.485" v="1462"/>
          <ac:cxnSpMkLst>
            <pc:docMk/>
            <pc:sldMk cId="0" sldId="259"/>
            <ac:cxnSpMk id="301" creationId="{2845D5AA-6AFA-5A61-9238-522991328EF5}"/>
          </ac:cxnSpMkLst>
        </pc:cxnChg>
        <pc:cxnChg chg="mod">
          <ac:chgData name="אלמוג בורה" userId="7b309e26-a743-44f5-97cc-bb133edac1d6" providerId="ADAL" clId="{33FCB6E4-9902-46F9-86EE-9742818A2C41}" dt="2024-08-04T10:30:48.485" v="1462"/>
          <ac:cxnSpMkLst>
            <pc:docMk/>
            <pc:sldMk cId="0" sldId="259"/>
            <ac:cxnSpMk id="314" creationId="{35220C68-43BD-172C-DF19-C65DC4B8DDB6}"/>
          </ac:cxnSpMkLst>
        </pc:cxnChg>
        <pc:cxnChg chg="mod">
          <ac:chgData name="אלמוג בורה" userId="7b309e26-a743-44f5-97cc-bb133edac1d6" providerId="ADAL" clId="{33FCB6E4-9902-46F9-86EE-9742818A2C41}" dt="2024-08-04T10:30:48.485" v="1462"/>
          <ac:cxnSpMkLst>
            <pc:docMk/>
            <pc:sldMk cId="0" sldId="259"/>
            <ac:cxnSpMk id="315" creationId="{3D6A6C46-8336-F1A5-625D-26423D17551B}"/>
          </ac:cxnSpMkLst>
        </pc:cxnChg>
        <pc:cxnChg chg="mod">
          <ac:chgData name="אלמוג בורה" userId="7b309e26-a743-44f5-97cc-bb133edac1d6" providerId="ADAL" clId="{33FCB6E4-9902-46F9-86EE-9742818A2C41}" dt="2024-08-04T10:30:48.485" v="1462"/>
          <ac:cxnSpMkLst>
            <pc:docMk/>
            <pc:sldMk cId="0" sldId="259"/>
            <ac:cxnSpMk id="316" creationId="{FB170A9A-5E90-19B4-A086-0B022AB1A3F0}"/>
          </ac:cxnSpMkLst>
        </pc:cxnChg>
        <pc:cxnChg chg="mod">
          <ac:chgData name="אלמוג בורה" userId="7b309e26-a743-44f5-97cc-bb133edac1d6" providerId="ADAL" clId="{33FCB6E4-9902-46F9-86EE-9742818A2C41}" dt="2024-08-04T10:30:48.485" v="1462"/>
          <ac:cxnSpMkLst>
            <pc:docMk/>
            <pc:sldMk cId="0" sldId="259"/>
            <ac:cxnSpMk id="320" creationId="{D009B64E-C731-7484-AEFF-69CD0917CD0E}"/>
          </ac:cxnSpMkLst>
        </pc:cxnChg>
      </pc:sldChg>
      <pc:sldChg chg="addSp delSp modSp del mod ord setBg">
        <pc:chgData name="אלמוג בורה" userId="7b309e26-a743-44f5-97cc-bb133edac1d6" providerId="ADAL" clId="{33FCB6E4-9902-46F9-86EE-9742818A2C41}" dt="2024-08-04T09:52:30.717" v="824" actId="47"/>
        <pc:sldMkLst>
          <pc:docMk/>
          <pc:sldMk cId="0" sldId="260"/>
        </pc:sldMkLst>
        <pc:spChg chg="add del mod">
          <ac:chgData name="אלמוג בורה" userId="7b309e26-a743-44f5-97cc-bb133edac1d6" providerId="ADAL" clId="{33FCB6E4-9902-46F9-86EE-9742818A2C41}" dt="2024-08-04T09:09:09.333" v="175" actId="478"/>
          <ac:spMkLst>
            <pc:docMk/>
            <pc:sldMk cId="0" sldId="260"/>
            <ac:spMk id="3" creationId="{4F1AEC41-313F-0870-6DA5-F5805F4CFAC9}"/>
          </ac:spMkLst>
        </pc:spChg>
        <pc:spChg chg="add del mod">
          <ac:chgData name="אלמוג בורה" userId="7b309e26-a743-44f5-97cc-bb133edac1d6" providerId="ADAL" clId="{33FCB6E4-9902-46F9-86EE-9742818A2C41}" dt="2024-08-04T09:09:12.956" v="177" actId="478"/>
          <ac:spMkLst>
            <pc:docMk/>
            <pc:sldMk cId="0" sldId="260"/>
            <ac:spMk id="5" creationId="{34101C3E-C3F8-98A3-E7B2-475C4272538F}"/>
          </ac:spMkLst>
        </pc:spChg>
        <pc:spChg chg="mod">
          <ac:chgData name="אלמוג בורה" userId="7b309e26-a743-44f5-97cc-bb133edac1d6" providerId="ADAL" clId="{33FCB6E4-9902-46F9-86EE-9742818A2C41}" dt="2024-08-04T09:10:03.478" v="197"/>
          <ac:spMkLst>
            <pc:docMk/>
            <pc:sldMk cId="0" sldId="260"/>
            <ac:spMk id="9" creationId="{6E2FD922-DFFD-E0B2-4297-0237DC887A21}"/>
          </ac:spMkLst>
        </pc:spChg>
        <pc:spChg chg="mod">
          <ac:chgData name="אלמוג בורה" userId="7b309e26-a743-44f5-97cc-bb133edac1d6" providerId="ADAL" clId="{33FCB6E4-9902-46F9-86EE-9742818A2C41}" dt="2024-08-04T09:10:03.478" v="197"/>
          <ac:spMkLst>
            <pc:docMk/>
            <pc:sldMk cId="0" sldId="260"/>
            <ac:spMk id="10" creationId="{53B01546-435A-A6E1-B986-1E547829ECBF}"/>
          </ac:spMkLst>
        </pc:spChg>
        <pc:spChg chg="mod">
          <ac:chgData name="אלמוג בורה" userId="7b309e26-a743-44f5-97cc-bb133edac1d6" providerId="ADAL" clId="{33FCB6E4-9902-46F9-86EE-9742818A2C41}" dt="2024-08-04T09:10:03.478" v="197"/>
          <ac:spMkLst>
            <pc:docMk/>
            <pc:sldMk cId="0" sldId="260"/>
            <ac:spMk id="11" creationId="{215829B5-CD4F-A689-8FBE-4C3ADEE65B75}"/>
          </ac:spMkLst>
        </pc:spChg>
        <pc:spChg chg="mod">
          <ac:chgData name="אלמוג בורה" userId="7b309e26-a743-44f5-97cc-bb133edac1d6" providerId="ADAL" clId="{33FCB6E4-9902-46F9-86EE-9742818A2C41}" dt="2024-08-04T09:10:03.478" v="197"/>
          <ac:spMkLst>
            <pc:docMk/>
            <pc:sldMk cId="0" sldId="260"/>
            <ac:spMk id="12" creationId="{83B85F57-9D7E-7C8A-9B6C-269B5A622E61}"/>
          </ac:spMkLst>
        </pc:spChg>
        <pc:spChg chg="mod">
          <ac:chgData name="אלמוג בורה" userId="7b309e26-a743-44f5-97cc-bb133edac1d6" providerId="ADAL" clId="{33FCB6E4-9902-46F9-86EE-9742818A2C41}" dt="2024-08-04T09:10:03.478" v="197"/>
          <ac:spMkLst>
            <pc:docMk/>
            <pc:sldMk cId="0" sldId="260"/>
            <ac:spMk id="13" creationId="{1788B34B-294A-8DAB-2326-994AB37A13E7}"/>
          </ac:spMkLst>
        </pc:spChg>
        <pc:spChg chg="mod">
          <ac:chgData name="אלמוג בורה" userId="7b309e26-a743-44f5-97cc-bb133edac1d6" providerId="ADAL" clId="{33FCB6E4-9902-46F9-86EE-9742818A2C41}" dt="2024-08-04T09:10:03.478" v="197"/>
          <ac:spMkLst>
            <pc:docMk/>
            <pc:sldMk cId="0" sldId="260"/>
            <ac:spMk id="14" creationId="{48B9E96D-E67F-84BA-28F2-DB238E5B7B6F}"/>
          </ac:spMkLst>
        </pc:spChg>
        <pc:spChg chg="mod">
          <ac:chgData name="אלמוג בורה" userId="7b309e26-a743-44f5-97cc-bb133edac1d6" providerId="ADAL" clId="{33FCB6E4-9902-46F9-86EE-9742818A2C41}" dt="2024-08-04T09:10:03.478" v="197"/>
          <ac:spMkLst>
            <pc:docMk/>
            <pc:sldMk cId="0" sldId="260"/>
            <ac:spMk id="15" creationId="{ED0166AF-671E-48B9-98A7-08E3239B95E4}"/>
          </ac:spMkLst>
        </pc:spChg>
        <pc:spChg chg="mod">
          <ac:chgData name="אלמוג בורה" userId="7b309e26-a743-44f5-97cc-bb133edac1d6" providerId="ADAL" clId="{33FCB6E4-9902-46F9-86EE-9742818A2C41}" dt="2024-08-04T09:10:03.478" v="197"/>
          <ac:spMkLst>
            <pc:docMk/>
            <pc:sldMk cId="0" sldId="260"/>
            <ac:spMk id="16" creationId="{23E5478C-9ACB-5E77-F2BF-6156B92760E2}"/>
          </ac:spMkLst>
        </pc:spChg>
        <pc:spChg chg="mod">
          <ac:chgData name="אלמוג בורה" userId="7b309e26-a743-44f5-97cc-bb133edac1d6" providerId="ADAL" clId="{33FCB6E4-9902-46F9-86EE-9742818A2C41}" dt="2024-08-04T09:10:03.478" v="197"/>
          <ac:spMkLst>
            <pc:docMk/>
            <pc:sldMk cId="0" sldId="260"/>
            <ac:spMk id="17" creationId="{9E557C15-7734-911C-8823-1F1DB2131B6D}"/>
          </ac:spMkLst>
        </pc:spChg>
        <pc:spChg chg="mod">
          <ac:chgData name="אלמוג בורה" userId="7b309e26-a743-44f5-97cc-bb133edac1d6" providerId="ADAL" clId="{33FCB6E4-9902-46F9-86EE-9742818A2C41}" dt="2024-08-04T09:10:03.478" v="197"/>
          <ac:spMkLst>
            <pc:docMk/>
            <pc:sldMk cId="0" sldId="260"/>
            <ac:spMk id="19" creationId="{27ECACA9-71AD-EF2F-B6D6-96D06133EDA5}"/>
          </ac:spMkLst>
        </pc:spChg>
        <pc:spChg chg="mod">
          <ac:chgData name="אלמוג בורה" userId="7b309e26-a743-44f5-97cc-bb133edac1d6" providerId="ADAL" clId="{33FCB6E4-9902-46F9-86EE-9742818A2C41}" dt="2024-08-04T09:10:03.478" v="197"/>
          <ac:spMkLst>
            <pc:docMk/>
            <pc:sldMk cId="0" sldId="260"/>
            <ac:spMk id="20" creationId="{7794E56A-462B-1901-E6DA-3D12ADAF6A8E}"/>
          </ac:spMkLst>
        </pc:spChg>
        <pc:spChg chg="mod">
          <ac:chgData name="אלמוג בורה" userId="7b309e26-a743-44f5-97cc-bb133edac1d6" providerId="ADAL" clId="{33FCB6E4-9902-46F9-86EE-9742818A2C41}" dt="2024-08-04T09:10:03.478" v="197"/>
          <ac:spMkLst>
            <pc:docMk/>
            <pc:sldMk cId="0" sldId="260"/>
            <ac:spMk id="21" creationId="{0B565998-D762-5871-099B-979A106307F5}"/>
          </ac:spMkLst>
        </pc:spChg>
        <pc:spChg chg="mod">
          <ac:chgData name="אלמוג בורה" userId="7b309e26-a743-44f5-97cc-bb133edac1d6" providerId="ADAL" clId="{33FCB6E4-9902-46F9-86EE-9742818A2C41}" dt="2024-08-04T09:10:03.478" v="197"/>
          <ac:spMkLst>
            <pc:docMk/>
            <pc:sldMk cId="0" sldId="260"/>
            <ac:spMk id="22" creationId="{FC99E74A-9711-8058-F4A3-FE451295D306}"/>
          </ac:spMkLst>
        </pc:spChg>
        <pc:spChg chg="mod">
          <ac:chgData name="אלמוג בורה" userId="7b309e26-a743-44f5-97cc-bb133edac1d6" providerId="ADAL" clId="{33FCB6E4-9902-46F9-86EE-9742818A2C41}" dt="2024-08-04T09:10:03.478" v="197"/>
          <ac:spMkLst>
            <pc:docMk/>
            <pc:sldMk cId="0" sldId="260"/>
            <ac:spMk id="23" creationId="{806ADEA8-BB80-47F4-B0E0-8585F90057DD}"/>
          </ac:spMkLst>
        </pc:spChg>
        <pc:spChg chg="mod">
          <ac:chgData name="אלמוג בורה" userId="7b309e26-a743-44f5-97cc-bb133edac1d6" providerId="ADAL" clId="{33FCB6E4-9902-46F9-86EE-9742818A2C41}" dt="2024-08-04T09:10:03.478" v="197"/>
          <ac:spMkLst>
            <pc:docMk/>
            <pc:sldMk cId="0" sldId="260"/>
            <ac:spMk id="24" creationId="{ABBA6326-707E-3763-F102-5D2DA60C55AC}"/>
          </ac:spMkLst>
        </pc:spChg>
        <pc:spChg chg="mod">
          <ac:chgData name="אלמוג בורה" userId="7b309e26-a743-44f5-97cc-bb133edac1d6" providerId="ADAL" clId="{33FCB6E4-9902-46F9-86EE-9742818A2C41}" dt="2024-08-04T09:10:03.478" v="197"/>
          <ac:spMkLst>
            <pc:docMk/>
            <pc:sldMk cId="0" sldId="260"/>
            <ac:spMk id="25" creationId="{D48FD0C7-CE16-C317-9134-E46D871886BB}"/>
          </ac:spMkLst>
        </pc:spChg>
        <pc:spChg chg="mod">
          <ac:chgData name="אלמוג בורה" userId="7b309e26-a743-44f5-97cc-bb133edac1d6" providerId="ADAL" clId="{33FCB6E4-9902-46F9-86EE-9742818A2C41}" dt="2024-08-04T09:10:03.478" v="197"/>
          <ac:spMkLst>
            <pc:docMk/>
            <pc:sldMk cId="0" sldId="260"/>
            <ac:spMk id="26" creationId="{6B8FD5D5-85D1-888F-D083-464825BA47FF}"/>
          </ac:spMkLst>
        </pc:spChg>
        <pc:spChg chg="mod">
          <ac:chgData name="אלמוג בורה" userId="7b309e26-a743-44f5-97cc-bb133edac1d6" providerId="ADAL" clId="{33FCB6E4-9902-46F9-86EE-9742818A2C41}" dt="2024-08-04T09:10:03.478" v="197"/>
          <ac:spMkLst>
            <pc:docMk/>
            <pc:sldMk cId="0" sldId="260"/>
            <ac:spMk id="27" creationId="{30281440-9A37-6BE5-6DBC-696EA9E8B225}"/>
          </ac:spMkLst>
        </pc:spChg>
        <pc:spChg chg="add mod">
          <ac:chgData name="אלמוג בורה" userId="7b309e26-a743-44f5-97cc-bb133edac1d6" providerId="ADAL" clId="{33FCB6E4-9902-46F9-86EE-9742818A2C41}" dt="2024-08-04T09:11:57.004" v="218" actId="164"/>
          <ac:spMkLst>
            <pc:docMk/>
            <pc:sldMk cId="0" sldId="260"/>
            <ac:spMk id="28" creationId="{F660C4CD-05C5-B187-1956-E7AC32271667}"/>
          </ac:spMkLst>
        </pc:spChg>
        <pc:spChg chg="mod">
          <ac:chgData name="אלמוג בורה" userId="7b309e26-a743-44f5-97cc-bb133edac1d6" providerId="ADAL" clId="{33FCB6E4-9902-46F9-86EE-9742818A2C41}" dt="2024-08-04T09:11:20.680" v="211"/>
          <ac:spMkLst>
            <pc:docMk/>
            <pc:sldMk cId="0" sldId="260"/>
            <ac:spMk id="32" creationId="{0A077644-185E-AAA9-412A-18DD3D75B517}"/>
          </ac:spMkLst>
        </pc:spChg>
        <pc:spChg chg="mod">
          <ac:chgData name="אלמוג בורה" userId="7b309e26-a743-44f5-97cc-bb133edac1d6" providerId="ADAL" clId="{33FCB6E4-9902-46F9-86EE-9742818A2C41}" dt="2024-08-04T09:11:20.680" v="211"/>
          <ac:spMkLst>
            <pc:docMk/>
            <pc:sldMk cId="0" sldId="260"/>
            <ac:spMk id="33" creationId="{EC4C133D-D073-D013-527A-A4753D86E722}"/>
          </ac:spMkLst>
        </pc:spChg>
        <pc:spChg chg="mod">
          <ac:chgData name="אלמוג בורה" userId="7b309e26-a743-44f5-97cc-bb133edac1d6" providerId="ADAL" clId="{33FCB6E4-9902-46F9-86EE-9742818A2C41}" dt="2024-08-04T09:11:20.680" v="211"/>
          <ac:spMkLst>
            <pc:docMk/>
            <pc:sldMk cId="0" sldId="260"/>
            <ac:spMk id="34" creationId="{50D54E2A-8B66-25D5-A34D-9BB2C47598EF}"/>
          </ac:spMkLst>
        </pc:spChg>
        <pc:spChg chg="mod">
          <ac:chgData name="אלמוג בורה" userId="7b309e26-a743-44f5-97cc-bb133edac1d6" providerId="ADAL" clId="{33FCB6E4-9902-46F9-86EE-9742818A2C41}" dt="2024-08-04T09:11:20.680" v="211"/>
          <ac:spMkLst>
            <pc:docMk/>
            <pc:sldMk cId="0" sldId="260"/>
            <ac:spMk id="35" creationId="{2A5B9117-EC5B-23CE-DB0C-B1E00A31AF87}"/>
          </ac:spMkLst>
        </pc:spChg>
        <pc:spChg chg="mod">
          <ac:chgData name="אלמוג בורה" userId="7b309e26-a743-44f5-97cc-bb133edac1d6" providerId="ADAL" clId="{33FCB6E4-9902-46F9-86EE-9742818A2C41}" dt="2024-08-04T09:11:20.680" v="211"/>
          <ac:spMkLst>
            <pc:docMk/>
            <pc:sldMk cId="0" sldId="260"/>
            <ac:spMk id="36" creationId="{68C883B1-B207-A848-26E0-114EE738F052}"/>
          </ac:spMkLst>
        </pc:spChg>
        <pc:spChg chg="mod">
          <ac:chgData name="אלמוג בורה" userId="7b309e26-a743-44f5-97cc-bb133edac1d6" providerId="ADAL" clId="{33FCB6E4-9902-46F9-86EE-9742818A2C41}" dt="2024-08-04T09:11:20.680" v="211"/>
          <ac:spMkLst>
            <pc:docMk/>
            <pc:sldMk cId="0" sldId="260"/>
            <ac:spMk id="37" creationId="{5CC14CBE-2532-98B5-6098-651D50E5ABDD}"/>
          </ac:spMkLst>
        </pc:spChg>
        <pc:spChg chg="mod">
          <ac:chgData name="אלמוג בורה" userId="7b309e26-a743-44f5-97cc-bb133edac1d6" providerId="ADAL" clId="{33FCB6E4-9902-46F9-86EE-9742818A2C41}" dt="2024-08-04T09:11:20.680" v="211"/>
          <ac:spMkLst>
            <pc:docMk/>
            <pc:sldMk cId="0" sldId="260"/>
            <ac:spMk id="38" creationId="{7466372C-DB4F-9102-365C-91A35875B162}"/>
          </ac:spMkLst>
        </pc:spChg>
        <pc:spChg chg="mod">
          <ac:chgData name="אלמוג בורה" userId="7b309e26-a743-44f5-97cc-bb133edac1d6" providerId="ADAL" clId="{33FCB6E4-9902-46F9-86EE-9742818A2C41}" dt="2024-08-04T09:11:20.680" v="211"/>
          <ac:spMkLst>
            <pc:docMk/>
            <pc:sldMk cId="0" sldId="260"/>
            <ac:spMk id="39" creationId="{078E5F6F-8B00-7C71-25D3-AB61AAF2C63C}"/>
          </ac:spMkLst>
        </pc:spChg>
        <pc:spChg chg="mod">
          <ac:chgData name="אלמוג בורה" userId="7b309e26-a743-44f5-97cc-bb133edac1d6" providerId="ADAL" clId="{33FCB6E4-9902-46F9-86EE-9742818A2C41}" dt="2024-08-04T09:11:20.680" v="211"/>
          <ac:spMkLst>
            <pc:docMk/>
            <pc:sldMk cId="0" sldId="260"/>
            <ac:spMk id="40" creationId="{CC190804-EE8A-17DC-5BA5-A3670359C7D5}"/>
          </ac:spMkLst>
        </pc:spChg>
        <pc:spChg chg="mod">
          <ac:chgData name="אלמוג בורה" userId="7b309e26-a743-44f5-97cc-bb133edac1d6" providerId="ADAL" clId="{33FCB6E4-9902-46F9-86EE-9742818A2C41}" dt="2024-08-04T09:11:20.680" v="211"/>
          <ac:spMkLst>
            <pc:docMk/>
            <pc:sldMk cId="0" sldId="260"/>
            <ac:spMk id="42" creationId="{2B572970-E42E-9F46-9548-6BEAEBF0D0E8}"/>
          </ac:spMkLst>
        </pc:spChg>
        <pc:spChg chg="mod">
          <ac:chgData name="אלמוג בורה" userId="7b309e26-a743-44f5-97cc-bb133edac1d6" providerId="ADAL" clId="{33FCB6E4-9902-46F9-86EE-9742818A2C41}" dt="2024-08-04T09:11:20.680" v="211"/>
          <ac:spMkLst>
            <pc:docMk/>
            <pc:sldMk cId="0" sldId="260"/>
            <ac:spMk id="43" creationId="{F2696404-3AAE-D4E3-F211-3073B7755DC7}"/>
          </ac:spMkLst>
        </pc:spChg>
        <pc:spChg chg="mod">
          <ac:chgData name="אלמוג בורה" userId="7b309e26-a743-44f5-97cc-bb133edac1d6" providerId="ADAL" clId="{33FCB6E4-9902-46F9-86EE-9742818A2C41}" dt="2024-08-04T09:11:20.680" v="211"/>
          <ac:spMkLst>
            <pc:docMk/>
            <pc:sldMk cId="0" sldId="260"/>
            <ac:spMk id="44" creationId="{3BD3D45F-8D81-D15E-2189-A1C0F69373C7}"/>
          </ac:spMkLst>
        </pc:spChg>
        <pc:spChg chg="mod">
          <ac:chgData name="אלמוג בורה" userId="7b309e26-a743-44f5-97cc-bb133edac1d6" providerId="ADAL" clId="{33FCB6E4-9902-46F9-86EE-9742818A2C41}" dt="2024-08-04T09:11:20.680" v="211"/>
          <ac:spMkLst>
            <pc:docMk/>
            <pc:sldMk cId="0" sldId="260"/>
            <ac:spMk id="45" creationId="{FFC8367C-29A8-4EDC-F326-6E4F0C77A461}"/>
          </ac:spMkLst>
        </pc:spChg>
        <pc:spChg chg="mod">
          <ac:chgData name="אלמוג בורה" userId="7b309e26-a743-44f5-97cc-bb133edac1d6" providerId="ADAL" clId="{33FCB6E4-9902-46F9-86EE-9742818A2C41}" dt="2024-08-04T09:11:20.680" v="211"/>
          <ac:spMkLst>
            <pc:docMk/>
            <pc:sldMk cId="0" sldId="260"/>
            <ac:spMk id="46" creationId="{8DE49985-BFBF-AE51-C0BD-2CF7C404CC14}"/>
          </ac:spMkLst>
        </pc:spChg>
        <pc:spChg chg="mod">
          <ac:chgData name="אלמוג בורה" userId="7b309e26-a743-44f5-97cc-bb133edac1d6" providerId="ADAL" clId="{33FCB6E4-9902-46F9-86EE-9742818A2C41}" dt="2024-08-04T09:11:20.680" v="211"/>
          <ac:spMkLst>
            <pc:docMk/>
            <pc:sldMk cId="0" sldId="260"/>
            <ac:spMk id="47" creationId="{C38E448E-074C-CE0E-4981-42CC2E1EF8E6}"/>
          </ac:spMkLst>
        </pc:spChg>
        <pc:spChg chg="mod">
          <ac:chgData name="אלמוג בורה" userId="7b309e26-a743-44f5-97cc-bb133edac1d6" providerId="ADAL" clId="{33FCB6E4-9902-46F9-86EE-9742818A2C41}" dt="2024-08-04T09:11:20.680" v="211"/>
          <ac:spMkLst>
            <pc:docMk/>
            <pc:sldMk cId="0" sldId="260"/>
            <ac:spMk id="48" creationId="{3FEFC4BB-374B-C6E5-5F13-0D3E8AFEBAB8}"/>
          </ac:spMkLst>
        </pc:spChg>
        <pc:spChg chg="mod">
          <ac:chgData name="אלמוג בורה" userId="7b309e26-a743-44f5-97cc-bb133edac1d6" providerId="ADAL" clId="{33FCB6E4-9902-46F9-86EE-9742818A2C41}" dt="2024-08-04T09:11:20.680" v="211"/>
          <ac:spMkLst>
            <pc:docMk/>
            <pc:sldMk cId="0" sldId="260"/>
            <ac:spMk id="49" creationId="{9830CCF9-7F04-B5C1-034F-DF9B697C1CA1}"/>
          </ac:spMkLst>
        </pc:spChg>
        <pc:spChg chg="mod">
          <ac:chgData name="אלמוג בורה" userId="7b309e26-a743-44f5-97cc-bb133edac1d6" providerId="ADAL" clId="{33FCB6E4-9902-46F9-86EE-9742818A2C41}" dt="2024-08-04T09:11:20.680" v="211"/>
          <ac:spMkLst>
            <pc:docMk/>
            <pc:sldMk cId="0" sldId="260"/>
            <ac:spMk id="50" creationId="{8F307837-3233-121F-62B3-4073ECB8C375}"/>
          </ac:spMkLst>
        </pc:spChg>
        <pc:spChg chg="add mod">
          <ac:chgData name="אלמוג בורה" userId="7b309e26-a743-44f5-97cc-bb133edac1d6" providerId="ADAL" clId="{33FCB6E4-9902-46F9-86EE-9742818A2C41}" dt="2024-08-04T09:21:47.505" v="287" actId="20577"/>
          <ac:spMkLst>
            <pc:docMk/>
            <pc:sldMk cId="0" sldId="260"/>
            <ac:spMk id="53" creationId="{7ADFED31-D7C4-F801-DE3A-17131311D236}"/>
          </ac:spMkLst>
        </pc:spChg>
        <pc:spChg chg="add del mod">
          <ac:chgData name="אלמוג בורה" userId="7b309e26-a743-44f5-97cc-bb133edac1d6" providerId="ADAL" clId="{33FCB6E4-9902-46F9-86EE-9742818A2C41}" dt="2024-08-04T09:21:56.353" v="288" actId="21"/>
          <ac:spMkLst>
            <pc:docMk/>
            <pc:sldMk cId="0" sldId="260"/>
            <ac:spMk id="54" creationId="{ACA0ADA5-9986-4AA0-F96F-2480D364C528}"/>
          </ac:spMkLst>
        </pc:spChg>
        <pc:spChg chg="add del mod">
          <ac:chgData name="אלמוג בורה" userId="7b309e26-a743-44f5-97cc-bb133edac1d6" providerId="ADAL" clId="{33FCB6E4-9902-46F9-86EE-9742818A2C41}" dt="2024-08-04T09:21:56.353" v="288" actId="21"/>
          <ac:spMkLst>
            <pc:docMk/>
            <pc:sldMk cId="0" sldId="260"/>
            <ac:spMk id="55" creationId="{22F0DE5C-BFAA-55FE-0D3E-9418DB73FA8A}"/>
          </ac:spMkLst>
        </pc:spChg>
        <pc:spChg chg="add del mod">
          <ac:chgData name="אלמוג בורה" userId="7b309e26-a743-44f5-97cc-bb133edac1d6" providerId="ADAL" clId="{33FCB6E4-9902-46F9-86EE-9742818A2C41}" dt="2024-08-04T09:22:28.947" v="297" actId="478"/>
          <ac:spMkLst>
            <pc:docMk/>
            <pc:sldMk cId="0" sldId="260"/>
            <ac:spMk id="56" creationId="{91E9B73E-C01E-DDCD-EED2-8C711D6ACBDA}"/>
          </ac:spMkLst>
        </pc:spChg>
        <pc:spChg chg="add mod">
          <ac:chgData name="אלמוג בורה" userId="7b309e26-a743-44f5-97cc-bb133edac1d6" providerId="ADAL" clId="{33FCB6E4-9902-46F9-86EE-9742818A2C41}" dt="2024-08-04T09:22:56.078" v="311"/>
          <ac:spMkLst>
            <pc:docMk/>
            <pc:sldMk cId="0" sldId="260"/>
            <ac:spMk id="57" creationId="{3F01106D-BEFD-9398-9FDD-CB6BDAB6EFF3}"/>
          </ac:spMkLst>
        </pc:spChg>
        <pc:spChg chg="add mod">
          <ac:chgData name="אלמוג בורה" userId="7b309e26-a743-44f5-97cc-bb133edac1d6" providerId="ADAL" clId="{33FCB6E4-9902-46F9-86EE-9742818A2C41}" dt="2024-08-04T09:22:56.078" v="311"/>
          <ac:spMkLst>
            <pc:docMk/>
            <pc:sldMk cId="0" sldId="260"/>
            <ac:spMk id="58" creationId="{38A482D3-C5DF-1F5A-7B5C-34C0AB6D5120}"/>
          </ac:spMkLst>
        </pc:spChg>
        <pc:spChg chg="add mod">
          <ac:chgData name="אלמוג בורה" userId="7b309e26-a743-44f5-97cc-bb133edac1d6" providerId="ADAL" clId="{33FCB6E4-9902-46F9-86EE-9742818A2C41}" dt="2024-08-04T09:22:56.078" v="311"/>
          <ac:spMkLst>
            <pc:docMk/>
            <pc:sldMk cId="0" sldId="260"/>
            <ac:spMk id="59" creationId="{96B0C681-1EE6-8E8B-990C-684179C468DA}"/>
          </ac:spMkLst>
        </pc:spChg>
        <pc:spChg chg="add mod">
          <ac:chgData name="אלמוג בורה" userId="7b309e26-a743-44f5-97cc-bb133edac1d6" providerId="ADAL" clId="{33FCB6E4-9902-46F9-86EE-9742818A2C41}" dt="2024-08-04T09:22:56.078" v="311"/>
          <ac:spMkLst>
            <pc:docMk/>
            <pc:sldMk cId="0" sldId="260"/>
            <ac:spMk id="60" creationId="{05D8C0B0-F2EC-4C84-F773-B8DBD0236F3A}"/>
          </ac:spMkLst>
        </pc:spChg>
        <pc:spChg chg="add mod">
          <ac:chgData name="אלמוג בורה" userId="7b309e26-a743-44f5-97cc-bb133edac1d6" providerId="ADAL" clId="{33FCB6E4-9902-46F9-86EE-9742818A2C41}" dt="2024-08-04T09:22:56.078" v="311"/>
          <ac:spMkLst>
            <pc:docMk/>
            <pc:sldMk cId="0" sldId="260"/>
            <ac:spMk id="61" creationId="{267B7C48-8E4F-AF5D-B741-84B9FA575671}"/>
          </ac:spMkLst>
        </pc:spChg>
        <pc:spChg chg="add mod">
          <ac:chgData name="אלמוג בורה" userId="7b309e26-a743-44f5-97cc-bb133edac1d6" providerId="ADAL" clId="{33FCB6E4-9902-46F9-86EE-9742818A2C41}" dt="2024-08-04T09:22:56.078" v="311"/>
          <ac:spMkLst>
            <pc:docMk/>
            <pc:sldMk cId="0" sldId="260"/>
            <ac:spMk id="62" creationId="{12CF62C1-2B4D-3EEB-A058-827FB71E0D0E}"/>
          </ac:spMkLst>
        </pc:spChg>
        <pc:spChg chg="add del mod">
          <ac:chgData name="אלמוג בורה" userId="7b309e26-a743-44f5-97cc-bb133edac1d6" providerId="ADAL" clId="{33FCB6E4-9902-46F9-86EE-9742818A2C41}" dt="2024-08-04T09:22:55.235" v="309"/>
          <ac:spMkLst>
            <pc:docMk/>
            <pc:sldMk cId="0" sldId="260"/>
            <ac:spMk id="63" creationId="{589B41CC-96DA-E0FB-CFC1-2B4957DE2345}"/>
          </ac:spMkLst>
        </pc:spChg>
        <pc:spChg chg="add del mod">
          <ac:chgData name="אלמוג בורה" userId="7b309e26-a743-44f5-97cc-bb133edac1d6" providerId="ADAL" clId="{33FCB6E4-9902-46F9-86EE-9742818A2C41}" dt="2024-08-04T09:22:55.235" v="309"/>
          <ac:spMkLst>
            <pc:docMk/>
            <pc:sldMk cId="0" sldId="260"/>
            <ac:spMk id="512" creationId="{B8BB128A-E38E-A768-2964-177973DF61D5}"/>
          </ac:spMkLst>
        </pc:spChg>
        <pc:spChg chg="add del mod">
          <ac:chgData name="אלמוג בורה" userId="7b309e26-a743-44f5-97cc-bb133edac1d6" providerId="ADAL" clId="{33FCB6E4-9902-46F9-86EE-9742818A2C41}" dt="2024-08-04T09:22:55.235" v="309"/>
          <ac:spMkLst>
            <pc:docMk/>
            <pc:sldMk cId="0" sldId="260"/>
            <ac:spMk id="513" creationId="{06D63555-09BF-B641-82E6-2769230F8339}"/>
          </ac:spMkLst>
        </pc:spChg>
        <pc:spChg chg="add del mod">
          <ac:chgData name="אלמוג בורה" userId="7b309e26-a743-44f5-97cc-bb133edac1d6" providerId="ADAL" clId="{33FCB6E4-9902-46F9-86EE-9742818A2C41}" dt="2024-08-04T09:22:55.235" v="309"/>
          <ac:spMkLst>
            <pc:docMk/>
            <pc:sldMk cId="0" sldId="260"/>
            <ac:spMk id="514" creationId="{EEB9A1EC-4B07-05B6-815A-9DBDDBDA7CA4}"/>
          </ac:spMkLst>
        </pc:spChg>
        <pc:spChg chg="add del mod">
          <ac:chgData name="אלמוג בורה" userId="7b309e26-a743-44f5-97cc-bb133edac1d6" providerId="ADAL" clId="{33FCB6E4-9902-46F9-86EE-9742818A2C41}" dt="2024-08-04T09:22:55.235" v="309"/>
          <ac:spMkLst>
            <pc:docMk/>
            <pc:sldMk cId="0" sldId="260"/>
            <ac:spMk id="515" creationId="{922F6267-9E0C-6AC3-FA01-39E5E0CB1F70}"/>
          </ac:spMkLst>
        </pc:spChg>
        <pc:spChg chg="add del mod">
          <ac:chgData name="אלמוג בורה" userId="7b309e26-a743-44f5-97cc-bb133edac1d6" providerId="ADAL" clId="{33FCB6E4-9902-46F9-86EE-9742818A2C41}" dt="2024-08-04T09:22:55.235" v="309"/>
          <ac:spMkLst>
            <pc:docMk/>
            <pc:sldMk cId="0" sldId="260"/>
            <ac:spMk id="516" creationId="{5C61A205-8557-8673-05F4-00F7BA53C748}"/>
          </ac:spMkLst>
        </pc:spChg>
        <pc:spChg chg="add mod">
          <ac:chgData name="אלמוג בורה" userId="7b309e26-a743-44f5-97cc-bb133edac1d6" providerId="ADAL" clId="{33FCB6E4-9902-46F9-86EE-9742818A2C41}" dt="2024-08-04T09:25:16.884" v="363"/>
          <ac:spMkLst>
            <pc:docMk/>
            <pc:sldMk cId="0" sldId="260"/>
            <ac:spMk id="517" creationId="{E8DD7EFA-54F9-9668-2173-0160D97A0A4D}"/>
          </ac:spMkLst>
        </pc:spChg>
        <pc:spChg chg="add mod">
          <ac:chgData name="אלמוג בורה" userId="7b309e26-a743-44f5-97cc-bb133edac1d6" providerId="ADAL" clId="{33FCB6E4-9902-46F9-86EE-9742818A2C41}" dt="2024-08-04T09:25:16.884" v="363"/>
          <ac:spMkLst>
            <pc:docMk/>
            <pc:sldMk cId="0" sldId="260"/>
            <ac:spMk id="518" creationId="{B62AEF04-E699-6C57-E523-FF51C11FFE3C}"/>
          </ac:spMkLst>
        </pc:spChg>
        <pc:spChg chg="add mod">
          <ac:chgData name="אלמוג בורה" userId="7b309e26-a743-44f5-97cc-bb133edac1d6" providerId="ADAL" clId="{33FCB6E4-9902-46F9-86EE-9742818A2C41}" dt="2024-08-04T09:25:16.884" v="363"/>
          <ac:spMkLst>
            <pc:docMk/>
            <pc:sldMk cId="0" sldId="260"/>
            <ac:spMk id="519" creationId="{A4DC6833-1284-CC54-8130-9AC7A34CBB1B}"/>
          </ac:spMkLst>
        </pc:spChg>
        <pc:spChg chg="mod">
          <ac:chgData name="אלמוג בורה" userId="7b309e26-a743-44f5-97cc-bb133edac1d6" providerId="ADAL" clId="{33FCB6E4-9902-46F9-86EE-9742818A2C41}" dt="2024-08-04T09:09:59.902" v="196" actId="1076"/>
          <ac:spMkLst>
            <pc:docMk/>
            <pc:sldMk cId="0" sldId="260"/>
            <ac:spMk id="539" creationId="{00000000-0000-0000-0000-000000000000}"/>
          </ac:spMkLst>
        </pc:spChg>
        <pc:spChg chg="del">
          <ac:chgData name="אלמוג בורה" userId="7b309e26-a743-44f5-97cc-bb133edac1d6" providerId="ADAL" clId="{33FCB6E4-9902-46F9-86EE-9742818A2C41}" dt="2024-08-04T09:09:11.514" v="176" actId="478"/>
          <ac:spMkLst>
            <pc:docMk/>
            <pc:sldMk cId="0" sldId="260"/>
            <ac:spMk id="540" creationId="{00000000-0000-0000-0000-000000000000}"/>
          </ac:spMkLst>
        </pc:spChg>
        <pc:grpChg chg="add del mod">
          <ac:chgData name="אלמוג בורה" userId="7b309e26-a743-44f5-97cc-bb133edac1d6" providerId="ADAL" clId="{33FCB6E4-9902-46F9-86EE-9742818A2C41}" dt="2024-08-04T09:11:19.915" v="210" actId="478"/>
          <ac:grpSpMkLst>
            <pc:docMk/>
            <pc:sldMk cId="0" sldId="260"/>
            <ac:grpSpMk id="6" creationId="{6D0C9E47-780B-AD93-7D5B-13AE4853757F}"/>
          </ac:grpSpMkLst>
        </pc:grpChg>
        <pc:grpChg chg="mod">
          <ac:chgData name="אלמוג בורה" userId="7b309e26-a743-44f5-97cc-bb133edac1d6" providerId="ADAL" clId="{33FCB6E4-9902-46F9-86EE-9742818A2C41}" dt="2024-08-04T09:10:03.478" v="197"/>
          <ac:grpSpMkLst>
            <pc:docMk/>
            <pc:sldMk cId="0" sldId="260"/>
            <ac:grpSpMk id="7" creationId="{B503127E-2E85-33B8-05D6-8A20B3C8F903}"/>
          </ac:grpSpMkLst>
        </pc:grpChg>
        <pc:grpChg chg="mod">
          <ac:chgData name="אלמוג בורה" userId="7b309e26-a743-44f5-97cc-bb133edac1d6" providerId="ADAL" clId="{33FCB6E4-9902-46F9-86EE-9742818A2C41}" dt="2024-08-04T09:10:03.478" v="197"/>
          <ac:grpSpMkLst>
            <pc:docMk/>
            <pc:sldMk cId="0" sldId="260"/>
            <ac:grpSpMk id="8" creationId="{80F960AD-9FD3-9168-7E57-4BF43A45668E}"/>
          </ac:grpSpMkLst>
        </pc:grpChg>
        <pc:grpChg chg="mod">
          <ac:chgData name="אלמוג בורה" userId="7b309e26-a743-44f5-97cc-bb133edac1d6" providerId="ADAL" clId="{33FCB6E4-9902-46F9-86EE-9742818A2C41}" dt="2024-08-04T09:10:03.478" v="197"/>
          <ac:grpSpMkLst>
            <pc:docMk/>
            <pc:sldMk cId="0" sldId="260"/>
            <ac:grpSpMk id="18" creationId="{11DB1039-C1D3-1F41-23A7-55EE80C2EBF7}"/>
          </ac:grpSpMkLst>
        </pc:grpChg>
        <pc:grpChg chg="add mod">
          <ac:chgData name="אלמוג בורה" userId="7b309e26-a743-44f5-97cc-bb133edac1d6" providerId="ADAL" clId="{33FCB6E4-9902-46F9-86EE-9742818A2C41}" dt="2024-08-04T09:11:57.004" v="218" actId="164"/>
          <ac:grpSpMkLst>
            <pc:docMk/>
            <pc:sldMk cId="0" sldId="260"/>
            <ac:grpSpMk id="29" creationId="{E8DECC41-BA29-6BCE-31FC-E3823AEE65AC}"/>
          </ac:grpSpMkLst>
        </pc:grpChg>
        <pc:grpChg chg="mod">
          <ac:chgData name="אלמוג בורה" userId="7b309e26-a743-44f5-97cc-bb133edac1d6" providerId="ADAL" clId="{33FCB6E4-9902-46F9-86EE-9742818A2C41}" dt="2024-08-04T09:11:20.680" v="211"/>
          <ac:grpSpMkLst>
            <pc:docMk/>
            <pc:sldMk cId="0" sldId="260"/>
            <ac:grpSpMk id="30" creationId="{E6B0DAD1-744D-EE56-A409-7787578CBCFD}"/>
          </ac:grpSpMkLst>
        </pc:grpChg>
        <pc:grpChg chg="mod">
          <ac:chgData name="אלמוג בורה" userId="7b309e26-a743-44f5-97cc-bb133edac1d6" providerId="ADAL" clId="{33FCB6E4-9902-46F9-86EE-9742818A2C41}" dt="2024-08-04T09:11:20.680" v="211"/>
          <ac:grpSpMkLst>
            <pc:docMk/>
            <pc:sldMk cId="0" sldId="260"/>
            <ac:grpSpMk id="31" creationId="{FEC35793-F71C-0530-C8C3-E761D3237171}"/>
          </ac:grpSpMkLst>
        </pc:grpChg>
        <pc:grpChg chg="mod">
          <ac:chgData name="אלמוג בורה" userId="7b309e26-a743-44f5-97cc-bb133edac1d6" providerId="ADAL" clId="{33FCB6E4-9902-46F9-86EE-9742818A2C41}" dt="2024-08-04T09:11:20.680" v="211"/>
          <ac:grpSpMkLst>
            <pc:docMk/>
            <pc:sldMk cId="0" sldId="260"/>
            <ac:grpSpMk id="41" creationId="{61F50B10-B8F6-560C-9A89-AE6AAC60D651}"/>
          </ac:grpSpMkLst>
        </pc:grpChg>
        <pc:grpChg chg="add mod">
          <ac:chgData name="אלמוג בורה" userId="7b309e26-a743-44f5-97cc-bb133edac1d6" providerId="ADAL" clId="{33FCB6E4-9902-46F9-86EE-9742818A2C41}" dt="2024-08-04T09:19:02.538" v="278" actId="1076"/>
          <ac:grpSpMkLst>
            <pc:docMk/>
            <pc:sldMk cId="0" sldId="260"/>
            <ac:grpSpMk id="51" creationId="{335DD937-D53C-A586-9DCD-22814D9399A6}"/>
          </ac:grpSpMkLst>
        </pc:grpChg>
        <pc:picChg chg="del">
          <ac:chgData name="אלמוג בורה" userId="7b309e26-a743-44f5-97cc-bb133edac1d6" providerId="ADAL" clId="{33FCB6E4-9902-46F9-86EE-9742818A2C41}" dt="2024-08-04T09:09:07.890" v="174" actId="478"/>
          <ac:picMkLst>
            <pc:docMk/>
            <pc:sldMk cId="0" sldId="260"/>
            <ac:picMk id="541" creationId="{00000000-0000-0000-0000-000000000000}"/>
          </ac:picMkLst>
        </pc:picChg>
      </pc:sldChg>
      <pc:sldChg chg="addSp delSp modSp mod ord modTransition modNotesTx">
        <pc:chgData name="אלמוג בורה" userId="7b309e26-a743-44f5-97cc-bb133edac1d6" providerId="ADAL" clId="{33FCB6E4-9902-46F9-86EE-9742818A2C41}" dt="2024-08-13T15:43:47.656" v="13054" actId="20577"/>
        <pc:sldMkLst>
          <pc:docMk/>
          <pc:sldMk cId="0" sldId="261"/>
        </pc:sldMkLst>
        <pc:spChg chg="del">
          <ac:chgData name="אלמוג בורה" userId="7b309e26-a743-44f5-97cc-bb133edac1d6" providerId="ADAL" clId="{33FCB6E4-9902-46F9-86EE-9742818A2C41}" dt="2024-08-07T14:08:51.235" v="9379" actId="478"/>
          <ac:spMkLst>
            <pc:docMk/>
            <pc:sldMk cId="0" sldId="261"/>
            <ac:spMk id="2" creationId="{1244BF8C-7779-85E6-5721-7BB1F6935DBA}"/>
          </ac:spMkLst>
        </pc:spChg>
        <pc:spChg chg="del">
          <ac:chgData name="אלמוג בורה" userId="7b309e26-a743-44f5-97cc-bb133edac1d6" providerId="ADAL" clId="{33FCB6E4-9902-46F9-86EE-9742818A2C41}" dt="2024-08-07T14:05:34.530" v="9294" actId="478"/>
          <ac:spMkLst>
            <pc:docMk/>
            <pc:sldMk cId="0" sldId="261"/>
            <ac:spMk id="3" creationId="{527034B1-2D36-0143-A074-54AFE478B52E}"/>
          </ac:spMkLst>
        </pc:spChg>
        <pc:spChg chg="add del mod">
          <ac:chgData name="אלמוג בורה" userId="7b309e26-a743-44f5-97cc-bb133edac1d6" providerId="ADAL" clId="{33FCB6E4-9902-46F9-86EE-9742818A2C41}" dt="2024-08-04T10:31:21.714" v="1472" actId="478"/>
          <ac:spMkLst>
            <pc:docMk/>
            <pc:sldMk cId="0" sldId="261"/>
            <ac:spMk id="3" creationId="{CD36FCB6-0BD0-B911-1DCF-9E32BC9CB376}"/>
          </ac:spMkLst>
        </pc:spChg>
        <pc:spChg chg="del mod">
          <ac:chgData name="אלמוג בורה" userId="7b309e26-a743-44f5-97cc-bb133edac1d6" providerId="ADAL" clId="{33FCB6E4-9902-46F9-86EE-9742818A2C41}" dt="2024-08-07T14:07:40.907" v="9296" actId="478"/>
          <ac:spMkLst>
            <pc:docMk/>
            <pc:sldMk cId="0" sldId="261"/>
            <ac:spMk id="4" creationId="{1D555853-207A-DE3B-446B-FCFC7E4A26B8}"/>
          </ac:spMkLst>
        </pc:spChg>
        <pc:spChg chg="add del mod">
          <ac:chgData name="אלמוג בורה" userId="7b309e26-a743-44f5-97cc-bb133edac1d6" providerId="ADAL" clId="{33FCB6E4-9902-46F9-86EE-9742818A2C41}" dt="2024-08-04T10:31:21.714" v="1472" actId="478"/>
          <ac:spMkLst>
            <pc:docMk/>
            <pc:sldMk cId="0" sldId="261"/>
            <ac:spMk id="5" creationId="{5E2C3490-02AF-AE02-73B2-7F800061620F}"/>
          </ac:spMkLst>
        </pc:spChg>
        <pc:spChg chg="add del">
          <ac:chgData name="אלמוג בורה" userId="7b309e26-a743-44f5-97cc-bb133edac1d6" providerId="ADAL" clId="{33FCB6E4-9902-46F9-86EE-9742818A2C41}" dt="2024-08-07T14:07:57.436" v="9299" actId="478"/>
          <ac:spMkLst>
            <pc:docMk/>
            <pc:sldMk cId="0" sldId="261"/>
            <ac:spMk id="6" creationId="{93AED394-BF30-D851-BAE5-E9C6C1203094}"/>
          </ac:spMkLst>
        </pc:spChg>
        <pc:spChg chg="add del mod">
          <ac:chgData name="אלמוג בורה" userId="7b309e26-a743-44f5-97cc-bb133edac1d6" providerId="ADAL" clId="{33FCB6E4-9902-46F9-86EE-9742818A2C41}" dt="2024-08-04T10:31:21.714" v="1472" actId="478"/>
          <ac:spMkLst>
            <pc:docMk/>
            <pc:sldMk cId="0" sldId="261"/>
            <ac:spMk id="7" creationId="{D619C1EE-9680-EA74-33F5-E72E8CCBE241}"/>
          </ac:spMkLst>
        </pc:spChg>
        <pc:spChg chg="add del mod">
          <ac:chgData name="אלמוג בורה" userId="7b309e26-a743-44f5-97cc-bb133edac1d6" providerId="ADAL" clId="{33FCB6E4-9902-46F9-86EE-9742818A2C41}" dt="2024-08-04T10:31:21.714" v="1472" actId="478"/>
          <ac:spMkLst>
            <pc:docMk/>
            <pc:sldMk cId="0" sldId="261"/>
            <ac:spMk id="9" creationId="{E3E7ACC9-DCA5-905C-493F-624F4B78E1AC}"/>
          </ac:spMkLst>
        </pc:spChg>
        <pc:spChg chg="add mod">
          <ac:chgData name="אלמוג בורה" userId="7b309e26-a743-44f5-97cc-bb133edac1d6" providerId="ADAL" clId="{33FCB6E4-9902-46F9-86EE-9742818A2C41}" dt="2024-08-06T19:05:44.169" v="7064" actId="13926"/>
          <ac:spMkLst>
            <pc:docMk/>
            <pc:sldMk cId="0" sldId="261"/>
            <ac:spMk id="10" creationId="{B85F5323-3A84-1624-54D4-0327A212A220}"/>
          </ac:spMkLst>
        </pc:spChg>
        <pc:spChg chg="add del mod">
          <ac:chgData name="אלמוג בורה" userId="7b309e26-a743-44f5-97cc-bb133edac1d6" providerId="ADAL" clId="{33FCB6E4-9902-46F9-86EE-9742818A2C41}" dt="2024-08-04T10:31:34.867" v="1476" actId="478"/>
          <ac:spMkLst>
            <pc:docMk/>
            <pc:sldMk cId="0" sldId="261"/>
            <ac:spMk id="12" creationId="{508AB9E9-1EB2-0280-B8F6-A28BB0177157}"/>
          </ac:spMkLst>
        </pc:spChg>
        <pc:spChg chg="add mod">
          <ac:chgData name="אלמוג בורה" userId="7b309e26-a743-44f5-97cc-bb133edac1d6" providerId="ADAL" clId="{33FCB6E4-9902-46F9-86EE-9742818A2C41}" dt="2024-08-11T10:49:38.387" v="10186" actId="20577"/>
          <ac:spMkLst>
            <pc:docMk/>
            <pc:sldMk cId="0" sldId="261"/>
            <ac:spMk id="13" creationId="{2C66A495-2A0E-E41B-F011-48FE56F4FB23}"/>
          </ac:spMkLst>
        </pc:spChg>
        <pc:spChg chg="del">
          <ac:chgData name="אלמוג בורה" userId="7b309e26-a743-44f5-97cc-bb133edac1d6" providerId="ADAL" clId="{33FCB6E4-9902-46F9-86EE-9742818A2C41}" dt="2024-08-04T10:31:20.459" v="1471" actId="478"/>
          <ac:spMkLst>
            <pc:docMk/>
            <pc:sldMk cId="0" sldId="261"/>
            <ac:spMk id="546" creationId="{00000000-0000-0000-0000-000000000000}"/>
          </ac:spMkLst>
        </pc:spChg>
        <pc:spChg chg="del">
          <ac:chgData name="אלמוג בורה" userId="7b309e26-a743-44f5-97cc-bb133edac1d6" providerId="ADAL" clId="{33FCB6E4-9902-46F9-86EE-9742818A2C41}" dt="2024-08-04T10:31:33.464" v="1475" actId="478"/>
          <ac:spMkLst>
            <pc:docMk/>
            <pc:sldMk cId="0" sldId="261"/>
            <ac:spMk id="547" creationId="{00000000-0000-0000-0000-000000000000}"/>
          </ac:spMkLst>
        </pc:spChg>
        <pc:spChg chg="del">
          <ac:chgData name="אלמוג בורה" userId="7b309e26-a743-44f5-97cc-bb133edac1d6" providerId="ADAL" clId="{33FCB6E4-9902-46F9-86EE-9742818A2C41}" dt="2024-08-04T10:31:20.459" v="1471" actId="478"/>
          <ac:spMkLst>
            <pc:docMk/>
            <pc:sldMk cId="0" sldId="261"/>
            <ac:spMk id="548" creationId="{00000000-0000-0000-0000-000000000000}"/>
          </ac:spMkLst>
        </pc:spChg>
        <pc:spChg chg="del">
          <ac:chgData name="אלמוג בורה" userId="7b309e26-a743-44f5-97cc-bb133edac1d6" providerId="ADAL" clId="{33FCB6E4-9902-46F9-86EE-9742818A2C41}" dt="2024-08-04T10:31:20.459" v="1471" actId="478"/>
          <ac:spMkLst>
            <pc:docMk/>
            <pc:sldMk cId="0" sldId="261"/>
            <ac:spMk id="549" creationId="{00000000-0000-0000-0000-000000000000}"/>
          </ac:spMkLst>
        </pc:spChg>
        <pc:spChg chg="del">
          <ac:chgData name="אלמוג בורה" userId="7b309e26-a743-44f5-97cc-bb133edac1d6" providerId="ADAL" clId="{33FCB6E4-9902-46F9-86EE-9742818A2C41}" dt="2024-08-04T10:31:20.459" v="1471" actId="478"/>
          <ac:spMkLst>
            <pc:docMk/>
            <pc:sldMk cId="0" sldId="261"/>
            <ac:spMk id="550" creationId="{00000000-0000-0000-0000-000000000000}"/>
          </ac:spMkLst>
        </pc:spChg>
        <pc:spChg chg="del">
          <ac:chgData name="אלמוג בורה" userId="7b309e26-a743-44f5-97cc-bb133edac1d6" providerId="ADAL" clId="{33FCB6E4-9902-46F9-86EE-9742818A2C41}" dt="2024-08-04T10:31:20.459" v="1471" actId="478"/>
          <ac:spMkLst>
            <pc:docMk/>
            <pc:sldMk cId="0" sldId="261"/>
            <ac:spMk id="551" creationId="{00000000-0000-0000-0000-000000000000}"/>
          </ac:spMkLst>
        </pc:spChg>
        <pc:spChg chg="del">
          <ac:chgData name="אלמוג בורה" userId="7b309e26-a743-44f5-97cc-bb133edac1d6" providerId="ADAL" clId="{33FCB6E4-9902-46F9-86EE-9742818A2C41}" dt="2024-08-04T10:31:20.459" v="1471" actId="478"/>
          <ac:spMkLst>
            <pc:docMk/>
            <pc:sldMk cId="0" sldId="261"/>
            <ac:spMk id="552" creationId="{00000000-0000-0000-0000-000000000000}"/>
          </ac:spMkLst>
        </pc:spChg>
        <pc:grpChg chg="del">
          <ac:chgData name="אלמוג בורה" userId="7b309e26-a743-44f5-97cc-bb133edac1d6" providerId="ADAL" clId="{33FCB6E4-9902-46F9-86EE-9742818A2C41}" dt="2024-08-04T10:31:20.459" v="1471" actId="478"/>
          <ac:grpSpMkLst>
            <pc:docMk/>
            <pc:sldMk cId="0" sldId="261"/>
            <ac:grpSpMk id="553" creationId="{00000000-0000-0000-0000-000000000000}"/>
          </ac:grpSpMkLst>
        </pc:grpChg>
        <pc:grpChg chg="del">
          <ac:chgData name="אלמוג בורה" userId="7b309e26-a743-44f5-97cc-bb133edac1d6" providerId="ADAL" clId="{33FCB6E4-9902-46F9-86EE-9742818A2C41}" dt="2024-08-04T10:31:20.459" v="1471" actId="478"/>
          <ac:grpSpMkLst>
            <pc:docMk/>
            <pc:sldMk cId="0" sldId="261"/>
            <ac:grpSpMk id="559" creationId="{00000000-0000-0000-0000-000000000000}"/>
          </ac:grpSpMkLst>
        </pc:grpChg>
        <pc:picChg chg="mod">
          <ac:chgData name="אלמוג בורה" userId="7b309e26-a743-44f5-97cc-bb133edac1d6" providerId="ADAL" clId="{33FCB6E4-9902-46F9-86EE-9742818A2C41}" dt="2024-08-07T14:08:12.499" v="9304" actId="14100"/>
          <ac:picMkLst>
            <pc:docMk/>
            <pc:sldMk cId="0" sldId="261"/>
            <ac:picMk id="8" creationId="{278AC7D0-2631-7C89-DB07-061CB023EFFD}"/>
          </ac:picMkLst>
        </pc:picChg>
        <pc:picChg chg="add del mod">
          <ac:chgData name="אלמוג בורה" userId="7b309e26-a743-44f5-97cc-bb133edac1d6" providerId="ADAL" clId="{33FCB6E4-9902-46F9-86EE-9742818A2C41}" dt="2024-08-07T14:07:42.018" v="9297" actId="478"/>
          <ac:picMkLst>
            <pc:docMk/>
            <pc:sldMk cId="0" sldId="261"/>
            <ac:picMk id="35" creationId="{9523A13B-D8D0-7B71-F5D1-F98612728710}"/>
          </ac:picMkLst>
        </pc:picChg>
      </pc:sldChg>
      <pc:sldChg chg="addSp delSp modSp del mod ord">
        <pc:chgData name="אלמוג בורה" userId="7b309e26-a743-44f5-97cc-bb133edac1d6" providerId="ADAL" clId="{33FCB6E4-9902-46F9-86EE-9742818A2C41}" dt="2024-08-06T19:27:54.159" v="7659" actId="47"/>
        <pc:sldMkLst>
          <pc:docMk/>
          <pc:sldMk cId="0" sldId="262"/>
        </pc:sldMkLst>
        <pc:spChg chg="add del mod">
          <ac:chgData name="אלמוג בורה" userId="7b309e26-a743-44f5-97cc-bb133edac1d6" providerId="ADAL" clId="{33FCB6E4-9902-46F9-86EE-9742818A2C41}" dt="2024-08-06T17:06:57.842" v="6910" actId="478"/>
          <ac:spMkLst>
            <pc:docMk/>
            <pc:sldMk cId="0" sldId="262"/>
            <ac:spMk id="3" creationId="{020A6598-9A81-65C7-7955-840D5B383B99}"/>
          </ac:spMkLst>
        </pc:spChg>
        <pc:spChg chg="add del mod">
          <ac:chgData name="אלמוג בורה" userId="7b309e26-a743-44f5-97cc-bb133edac1d6" providerId="ADAL" clId="{33FCB6E4-9902-46F9-86EE-9742818A2C41}" dt="2024-08-04T15:22:05.714" v="6330" actId="478"/>
          <ac:spMkLst>
            <pc:docMk/>
            <pc:sldMk cId="0" sldId="262"/>
            <ac:spMk id="3" creationId="{47DD0510-E457-33DB-D463-58EB2BB637B6}"/>
          </ac:spMkLst>
        </pc:spChg>
        <pc:spChg chg="add mod">
          <ac:chgData name="אלמוג בורה" userId="7b309e26-a743-44f5-97cc-bb133edac1d6" providerId="ADAL" clId="{33FCB6E4-9902-46F9-86EE-9742818A2C41}" dt="2024-08-04T15:22:10.416" v="6352" actId="20577"/>
          <ac:spMkLst>
            <pc:docMk/>
            <pc:sldMk cId="0" sldId="262"/>
            <ac:spMk id="4" creationId="{73291A25-F629-1977-4C86-357B79295DE8}"/>
          </ac:spMkLst>
        </pc:spChg>
        <pc:spChg chg="add del mod">
          <ac:chgData name="אלמוג בורה" userId="7b309e26-a743-44f5-97cc-bb133edac1d6" providerId="ADAL" clId="{33FCB6E4-9902-46F9-86EE-9742818A2C41}" dt="2024-08-06T17:06:53.131" v="6906" actId="478"/>
          <ac:spMkLst>
            <pc:docMk/>
            <pc:sldMk cId="0" sldId="262"/>
            <ac:spMk id="6" creationId="{BBC1E480-4619-2944-B3D9-7CEBB7E9ED94}"/>
          </ac:spMkLst>
        </pc:spChg>
        <pc:spChg chg="add del mod">
          <ac:chgData name="אלמוג בורה" userId="7b309e26-a743-44f5-97cc-bb133edac1d6" providerId="ADAL" clId="{33FCB6E4-9902-46F9-86EE-9742818A2C41}" dt="2024-08-06T17:06:56.116" v="6908" actId="478"/>
          <ac:spMkLst>
            <pc:docMk/>
            <pc:sldMk cId="0" sldId="262"/>
            <ac:spMk id="8" creationId="{C311C115-282F-4C50-EA00-1AEE25DAF03E}"/>
          </ac:spMkLst>
        </pc:spChg>
        <pc:spChg chg="add del mod">
          <ac:chgData name="אלמוג בורה" userId="7b309e26-a743-44f5-97cc-bb133edac1d6" providerId="ADAL" clId="{33FCB6E4-9902-46F9-86EE-9742818A2C41}" dt="2024-08-06T17:06:52.253" v="6905" actId="478"/>
          <ac:spMkLst>
            <pc:docMk/>
            <pc:sldMk cId="0" sldId="262"/>
            <ac:spMk id="10" creationId="{34729CC5-127B-ABB1-256B-1278F6FDBE1A}"/>
          </ac:spMkLst>
        </pc:spChg>
        <pc:spChg chg="add del mod">
          <ac:chgData name="אלמוג בורה" userId="7b309e26-a743-44f5-97cc-bb133edac1d6" providerId="ADAL" clId="{33FCB6E4-9902-46F9-86EE-9742818A2C41}" dt="2024-08-06T17:06:57.029" v="6909" actId="478"/>
          <ac:spMkLst>
            <pc:docMk/>
            <pc:sldMk cId="0" sldId="262"/>
            <ac:spMk id="12" creationId="{B77A3DA1-7CD1-93F1-D037-F6004F13F87D}"/>
          </ac:spMkLst>
        </pc:spChg>
        <pc:spChg chg="add del mod">
          <ac:chgData name="אלמוג בורה" userId="7b309e26-a743-44f5-97cc-bb133edac1d6" providerId="ADAL" clId="{33FCB6E4-9902-46F9-86EE-9742818A2C41}" dt="2024-08-06T17:07:00.907" v="6912" actId="478"/>
          <ac:spMkLst>
            <pc:docMk/>
            <pc:sldMk cId="0" sldId="262"/>
            <ac:spMk id="14" creationId="{0A7F56B2-0F64-F172-AFB7-AD6EFC40FF0E}"/>
          </ac:spMkLst>
        </pc:spChg>
        <pc:spChg chg="add del mod">
          <ac:chgData name="אלמוג בורה" userId="7b309e26-a743-44f5-97cc-bb133edac1d6" providerId="ADAL" clId="{33FCB6E4-9902-46F9-86EE-9742818A2C41}" dt="2024-08-06T19:26:53.901" v="7643" actId="21"/>
          <ac:spMkLst>
            <pc:docMk/>
            <pc:sldMk cId="0" sldId="262"/>
            <ac:spMk id="15" creationId="{E23839BA-885C-FDF7-C397-597A3B97B454}"/>
          </ac:spMkLst>
        </pc:spChg>
        <pc:spChg chg="del mod">
          <ac:chgData name="אלמוג בורה" userId="7b309e26-a743-44f5-97cc-bb133edac1d6" providerId="ADAL" clId="{33FCB6E4-9902-46F9-86EE-9742818A2C41}" dt="2024-08-04T15:21:57.710" v="6328" actId="478"/>
          <ac:spMkLst>
            <pc:docMk/>
            <pc:sldMk cId="0" sldId="262"/>
            <ac:spMk id="571" creationId="{00000000-0000-0000-0000-000000000000}"/>
          </ac:spMkLst>
        </pc:spChg>
        <pc:spChg chg="del">
          <ac:chgData name="אלמוג בורה" userId="7b309e26-a743-44f5-97cc-bb133edac1d6" providerId="ADAL" clId="{33FCB6E4-9902-46F9-86EE-9742818A2C41}" dt="2024-08-06T17:06:59.079" v="6911" actId="478"/>
          <ac:spMkLst>
            <pc:docMk/>
            <pc:sldMk cId="0" sldId="262"/>
            <ac:spMk id="572" creationId="{00000000-0000-0000-0000-000000000000}"/>
          </ac:spMkLst>
        </pc:spChg>
        <pc:spChg chg="del">
          <ac:chgData name="אלמוג בורה" userId="7b309e26-a743-44f5-97cc-bb133edac1d6" providerId="ADAL" clId="{33FCB6E4-9902-46F9-86EE-9742818A2C41}" dt="2024-08-06T17:06:54.837" v="6907" actId="478"/>
          <ac:spMkLst>
            <pc:docMk/>
            <pc:sldMk cId="0" sldId="262"/>
            <ac:spMk id="573" creationId="{00000000-0000-0000-0000-000000000000}"/>
          </ac:spMkLst>
        </pc:spChg>
        <pc:spChg chg="del">
          <ac:chgData name="אלמוג בורה" userId="7b309e26-a743-44f5-97cc-bb133edac1d6" providerId="ADAL" clId="{33FCB6E4-9902-46F9-86EE-9742818A2C41}" dt="2024-08-06T17:06:49.195" v="6902" actId="478"/>
          <ac:spMkLst>
            <pc:docMk/>
            <pc:sldMk cId="0" sldId="262"/>
            <ac:spMk id="574" creationId="{00000000-0000-0000-0000-000000000000}"/>
          </ac:spMkLst>
        </pc:spChg>
        <pc:spChg chg="del">
          <ac:chgData name="אלמוג בורה" userId="7b309e26-a743-44f5-97cc-bb133edac1d6" providerId="ADAL" clId="{33FCB6E4-9902-46F9-86EE-9742818A2C41}" dt="2024-08-06T17:06:49.195" v="6902" actId="478"/>
          <ac:spMkLst>
            <pc:docMk/>
            <pc:sldMk cId="0" sldId="262"/>
            <ac:spMk id="575" creationId="{00000000-0000-0000-0000-000000000000}"/>
          </ac:spMkLst>
        </pc:spChg>
        <pc:spChg chg="del">
          <ac:chgData name="אלמוג בורה" userId="7b309e26-a743-44f5-97cc-bb133edac1d6" providerId="ADAL" clId="{33FCB6E4-9902-46F9-86EE-9742818A2C41}" dt="2024-08-06T17:06:49.195" v="6902" actId="478"/>
          <ac:spMkLst>
            <pc:docMk/>
            <pc:sldMk cId="0" sldId="262"/>
            <ac:spMk id="576" creationId="{00000000-0000-0000-0000-000000000000}"/>
          </ac:spMkLst>
        </pc:spChg>
        <pc:spChg chg="del mod">
          <ac:chgData name="אלמוג בורה" userId="7b309e26-a743-44f5-97cc-bb133edac1d6" providerId="ADAL" clId="{33FCB6E4-9902-46F9-86EE-9742818A2C41}" dt="2024-08-06T17:06:51.262" v="6904" actId="478"/>
          <ac:spMkLst>
            <pc:docMk/>
            <pc:sldMk cId="0" sldId="262"/>
            <ac:spMk id="577" creationId="{00000000-0000-0000-0000-000000000000}"/>
          </ac:spMkLst>
        </pc:spChg>
      </pc:sldChg>
      <pc:sldChg chg="addSp delSp modSp mod ord modTransition modNotesTx">
        <pc:chgData name="אלמוג בורה" userId="7b309e26-a743-44f5-97cc-bb133edac1d6" providerId="ADAL" clId="{33FCB6E4-9902-46F9-86EE-9742818A2C41}" dt="2024-08-13T17:06:31.427" v="13693" actId="1076"/>
        <pc:sldMkLst>
          <pc:docMk/>
          <pc:sldMk cId="0" sldId="263"/>
        </pc:sldMkLst>
        <pc:spChg chg="mod">
          <ac:chgData name="אלמוג בורה" userId="7b309e26-a743-44f5-97cc-bb133edac1d6" providerId="ADAL" clId="{33FCB6E4-9902-46F9-86EE-9742818A2C41}" dt="2024-08-08T14:38:04.454" v="9722" actId="1076"/>
          <ac:spMkLst>
            <pc:docMk/>
            <pc:sldMk cId="0" sldId="263"/>
            <ac:spMk id="2" creationId="{C51638C5-DA5F-3E51-B2D3-2AE21554ADF2}"/>
          </ac:spMkLst>
        </pc:spChg>
        <pc:spChg chg="mod">
          <ac:chgData name="אלמוג בורה" userId="7b309e26-a743-44f5-97cc-bb133edac1d6" providerId="ADAL" clId="{33FCB6E4-9902-46F9-86EE-9742818A2C41}" dt="2024-08-07T09:15:57.133" v="9013" actId="108"/>
          <ac:spMkLst>
            <pc:docMk/>
            <pc:sldMk cId="0" sldId="263"/>
            <ac:spMk id="3" creationId="{80BAEE38-4BC6-80F8-016E-E3F174D17BED}"/>
          </ac:spMkLst>
        </pc:spChg>
        <pc:spChg chg="add del mod">
          <ac:chgData name="אלמוג בורה" userId="7b309e26-a743-44f5-97cc-bb133edac1d6" providerId="ADAL" clId="{33FCB6E4-9902-46F9-86EE-9742818A2C41}" dt="2024-08-06T19:24:33.760" v="7547" actId="478"/>
          <ac:spMkLst>
            <pc:docMk/>
            <pc:sldMk cId="0" sldId="263"/>
            <ac:spMk id="3" creationId="{EE7F0B67-ABBB-B42C-FB2D-6421DEA67558}"/>
          </ac:spMkLst>
        </pc:spChg>
        <pc:spChg chg="add mod">
          <ac:chgData name="אלמוג בורה" userId="7b309e26-a743-44f5-97cc-bb133edac1d6" providerId="ADAL" clId="{33FCB6E4-9902-46F9-86EE-9742818A2C41}" dt="2024-08-13T17:06:20.730" v="13687" actId="1076"/>
          <ac:spMkLst>
            <pc:docMk/>
            <pc:sldMk cId="0" sldId="263"/>
            <ac:spMk id="4" creationId="{00000000-0000-0000-0000-000000000000}"/>
          </ac:spMkLst>
        </pc:spChg>
        <pc:spChg chg="add del mod">
          <ac:chgData name="אלמוג בורה" userId="7b309e26-a743-44f5-97cc-bb133edac1d6" providerId="ADAL" clId="{33FCB6E4-9902-46F9-86EE-9742818A2C41}" dt="2024-08-07T14:27:02.710" v="9478" actId="478"/>
          <ac:spMkLst>
            <pc:docMk/>
            <pc:sldMk cId="0" sldId="263"/>
            <ac:spMk id="4" creationId="{D720E6BD-245C-B363-ABEC-428E8D18F817}"/>
          </ac:spMkLst>
        </pc:spChg>
        <pc:spChg chg="add del mod">
          <ac:chgData name="אלמוג בורה" userId="7b309e26-a743-44f5-97cc-bb133edac1d6" providerId="ADAL" clId="{33FCB6E4-9902-46F9-86EE-9742818A2C41}" dt="2024-08-06T19:24:33.760" v="7547" actId="478"/>
          <ac:spMkLst>
            <pc:docMk/>
            <pc:sldMk cId="0" sldId="263"/>
            <ac:spMk id="5" creationId="{6202BC24-9AAD-F1C3-46F9-FA0CF41626BE}"/>
          </ac:spMkLst>
        </pc:spChg>
        <pc:spChg chg="mod">
          <ac:chgData name="אלמוג בורה" userId="7b309e26-a743-44f5-97cc-bb133edac1d6" providerId="ADAL" clId="{33FCB6E4-9902-46F9-86EE-9742818A2C41}" dt="2024-08-07T09:15:57.133" v="9013" actId="108"/>
          <ac:spMkLst>
            <pc:docMk/>
            <pc:sldMk cId="0" sldId="263"/>
            <ac:spMk id="5" creationId="{B855AF41-1530-6028-713F-2C213B263699}"/>
          </ac:spMkLst>
        </pc:spChg>
        <pc:spChg chg="add mod">
          <ac:chgData name="אלמוג בורה" userId="7b309e26-a743-44f5-97cc-bb133edac1d6" providerId="ADAL" clId="{33FCB6E4-9902-46F9-86EE-9742818A2C41}" dt="2024-08-13T17:06:20.730" v="13687" actId="1076"/>
          <ac:spMkLst>
            <pc:docMk/>
            <pc:sldMk cId="0" sldId="263"/>
            <ac:spMk id="5" creationId="{E23839BA-885C-FDF7-C397-597A3B97B454}"/>
          </ac:spMkLst>
        </pc:spChg>
        <pc:spChg chg="mod">
          <ac:chgData name="אלמוג בורה" userId="7b309e26-a743-44f5-97cc-bb133edac1d6" providerId="ADAL" clId="{33FCB6E4-9902-46F9-86EE-9742818A2C41}" dt="2024-08-13T17:06:13.244" v="13686"/>
          <ac:spMkLst>
            <pc:docMk/>
            <pc:sldMk cId="0" sldId="263"/>
            <ac:spMk id="7" creationId="{2C4FF7D1-CA9C-5FD2-CF2C-488F78EBDFCF}"/>
          </ac:spMkLst>
        </pc:spChg>
        <pc:spChg chg="add del mod">
          <ac:chgData name="אלמוג בורה" userId="7b309e26-a743-44f5-97cc-bb133edac1d6" providerId="ADAL" clId="{33FCB6E4-9902-46F9-86EE-9742818A2C41}" dt="2024-08-06T19:24:33.760" v="7547" actId="478"/>
          <ac:spMkLst>
            <pc:docMk/>
            <pc:sldMk cId="0" sldId="263"/>
            <ac:spMk id="7" creationId="{D7F73065-F9E6-2027-4B07-C7D7808266F6}"/>
          </ac:spMkLst>
        </pc:spChg>
        <pc:spChg chg="mod">
          <ac:chgData name="אלמוג בורה" userId="7b309e26-a743-44f5-97cc-bb133edac1d6" providerId="ADAL" clId="{33FCB6E4-9902-46F9-86EE-9742818A2C41}" dt="2024-08-13T17:06:13.244" v="13686"/>
          <ac:spMkLst>
            <pc:docMk/>
            <pc:sldMk cId="0" sldId="263"/>
            <ac:spMk id="8" creationId="{06577A0C-4139-2CF7-795A-B1E4C4F8DD32}"/>
          </ac:spMkLst>
        </pc:spChg>
        <pc:spChg chg="mod">
          <ac:chgData name="אלמוג בורה" userId="7b309e26-a743-44f5-97cc-bb133edac1d6" providerId="ADAL" clId="{33FCB6E4-9902-46F9-86EE-9742818A2C41}" dt="2024-08-13T17:06:13.244" v="13686"/>
          <ac:spMkLst>
            <pc:docMk/>
            <pc:sldMk cId="0" sldId="263"/>
            <ac:spMk id="9" creationId="{0033B76E-B812-F5B0-D8B5-EE78F9F00794}"/>
          </ac:spMkLst>
        </pc:spChg>
        <pc:spChg chg="add del mod">
          <ac:chgData name="אלמוג בורה" userId="7b309e26-a743-44f5-97cc-bb133edac1d6" providerId="ADAL" clId="{33FCB6E4-9902-46F9-86EE-9742818A2C41}" dt="2024-08-06T19:24:33.760" v="7547" actId="478"/>
          <ac:spMkLst>
            <pc:docMk/>
            <pc:sldMk cId="0" sldId="263"/>
            <ac:spMk id="9" creationId="{04705C9B-6C09-0BAB-7CF7-B81AE3D3BC36}"/>
          </ac:spMkLst>
        </pc:spChg>
        <pc:spChg chg="mod">
          <ac:chgData name="אלמוג בורה" userId="7b309e26-a743-44f5-97cc-bb133edac1d6" providerId="ADAL" clId="{33FCB6E4-9902-46F9-86EE-9742818A2C41}" dt="2024-08-07T14:25:13.798" v="9462" actId="108"/>
          <ac:spMkLst>
            <pc:docMk/>
            <pc:sldMk cId="0" sldId="263"/>
            <ac:spMk id="11" creationId="{4CF43B3F-129E-9187-F88D-C944724C2534}"/>
          </ac:spMkLst>
        </pc:spChg>
        <pc:spChg chg="add del mod">
          <ac:chgData name="אלמוג בורה" userId="7b309e26-a743-44f5-97cc-bb133edac1d6" providerId="ADAL" clId="{33FCB6E4-9902-46F9-86EE-9742818A2C41}" dt="2024-08-06T19:24:33.760" v="7547" actId="478"/>
          <ac:spMkLst>
            <pc:docMk/>
            <pc:sldMk cId="0" sldId="263"/>
            <ac:spMk id="11" creationId="{806EF4B3-F51A-05C9-A134-CF85607B3E59}"/>
          </ac:spMkLst>
        </pc:spChg>
        <pc:spChg chg="mod">
          <ac:chgData name="אלמוג בורה" userId="7b309e26-a743-44f5-97cc-bb133edac1d6" providerId="ADAL" clId="{33FCB6E4-9902-46F9-86EE-9742818A2C41}" dt="2024-08-07T14:25:13.798" v="9462" actId="108"/>
          <ac:spMkLst>
            <pc:docMk/>
            <pc:sldMk cId="0" sldId="263"/>
            <ac:spMk id="12" creationId="{DFAED24B-9646-880B-ED05-DFFE3BAE51A5}"/>
          </ac:spMkLst>
        </pc:spChg>
        <pc:spChg chg="mod">
          <ac:chgData name="אלמוג בורה" userId="7b309e26-a743-44f5-97cc-bb133edac1d6" providerId="ADAL" clId="{33FCB6E4-9902-46F9-86EE-9742818A2C41}" dt="2024-08-07T14:25:13.798" v="9462" actId="108"/>
          <ac:spMkLst>
            <pc:docMk/>
            <pc:sldMk cId="0" sldId="263"/>
            <ac:spMk id="13" creationId="{8094B46E-AC76-589D-5680-8051CA6FB66D}"/>
          </ac:spMkLst>
        </pc:spChg>
        <pc:spChg chg="add del mod">
          <ac:chgData name="אלמוג בורה" userId="7b309e26-a743-44f5-97cc-bb133edac1d6" providerId="ADAL" clId="{33FCB6E4-9902-46F9-86EE-9742818A2C41}" dt="2024-08-06T19:24:33.760" v="7547" actId="478"/>
          <ac:spMkLst>
            <pc:docMk/>
            <pc:sldMk cId="0" sldId="263"/>
            <ac:spMk id="13" creationId="{B3209BCE-677A-CBAF-DF14-E7AA91885891}"/>
          </ac:spMkLst>
        </pc:spChg>
        <pc:spChg chg="mod">
          <ac:chgData name="אלמוג בורה" userId="7b309e26-a743-44f5-97cc-bb133edac1d6" providerId="ADAL" clId="{33FCB6E4-9902-46F9-86EE-9742818A2C41}" dt="2024-08-07T14:25:13.798" v="9462" actId="108"/>
          <ac:spMkLst>
            <pc:docMk/>
            <pc:sldMk cId="0" sldId="263"/>
            <ac:spMk id="14" creationId="{C5999F84-1219-E82C-CF6B-169C4A3EA9D1}"/>
          </ac:spMkLst>
        </pc:spChg>
        <pc:spChg chg="add del mod">
          <ac:chgData name="אלמוג בורה" userId="7b309e26-a743-44f5-97cc-bb133edac1d6" providerId="ADAL" clId="{33FCB6E4-9902-46F9-86EE-9742818A2C41}" dt="2024-08-07T14:27:44.992" v="9491" actId="21"/>
          <ac:spMkLst>
            <pc:docMk/>
            <pc:sldMk cId="0" sldId="263"/>
            <ac:spMk id="15" creationId="{004EF16D-4906-BCFF-4F53-2E6A48DB26F3}"/>
          </ac:spMkLst>
        </pc:spChg>
        <pc:spChg chg="add del mod">
          <ac:chgData name="אלמוג בורה" userId="7b309e26-a743-44f5-97cc-bb133edac1d6" providerId="ADAL" clId="{33FCB6E4-9902-46F9-86EE-9742818A2C41}" dt="2024-08-06T19:24:33.760" v="7547" actId="478"/>
          <ac:spMkLst>
            <pc:docMk/>
            <pc:sldMk cId="0" sldId="263"/>
            <ac:spMk id="15" creationId="{3CE4B695-99A6-D02F-4A6C-1D4EADD9F249}"/>
          </ac:spMkLst>
        </pc:spChg>
        <pc:spChg chg="mod">
          <ac:chgData name="אלמוג בורה" userId="7b309e26-a743-44f5-97cc-bb133edac1d6" providerId="ADAL" clId="{33FCB6E4-9902-46F9-86EE-9742818A2C41}" dt="2024-08-13T17:06:13.244" v="13686"/>
          <ac:spMkLst>
            <pc:docMk/>
            <pc:sldMk cId="0" sldId="263"/>
            <ac:spMk id="15" creationId="{5E84D540-FB6A-741E-7CE6-29A70988C96F}"/>
          </ac:spMkLst>
        </pc:spChg>
        <pc:spChg chg="add del mod">
          <ac:chgData name="אלמוג בורה" userId="7b309e26-a743-44f5-97cc-bb133edac1d6" providerId="ADAL" clId="{33FCB6E4-9902-46F9-86EE-9742818A2C41}" dt="2024-08-06T19:24:33.760" v="7547" actId="478"/>
          <ac:spMkLst>
            <pc:docMk/>
            <pc:sldMk cId="0" sldId="263"/>
            <ac:spMk id="17" creationId="{DA5F486A-130D-1B6D-0D17-624A52ACBE3F}"/>
          </ac:spMkLst>
        </pc:spChg>
        <pc:spChg chg="mod">
          <ac:chgData name="אלמוג בורה" userId="7b309e26-a743-44f5-97cc-bb133edac1d6" providerId="ADAL" clId="{33FCB6E4-9902-46F9-86EE-9742818A2C41}" dt="2024-08-07T14:25:53.786" v="9469" actId="108"/>
          <ac:spMkLst>
            <pc:docMk/>
            <pc:sldMk cId="0" sldId="263"/>
            <ac:spMk id="17" creationId="{F667CC71-5ADE-F781-B321-8B2545E95C29}"/>
          </ac:spMkLst>
        </pc:spChg>
        <pc:spChg chg="mod">
          <ac:chgData name="אלמוג בורה" userId="7b309e26-a743-44f5-97cc-bb133edac1d6" providerId="ADAL" clId="{33FCB6E4-9902-46F9-86EE-9742818A2C41}" dt="2024-08-07T14:25:53.786" v="9469" actId="108"/>
          <ac:spMkLst>
            <pc:docMk/>
            <pc:sldMk cId="0" sldId="263"/>
            <ac:spMk id="18" creationId="{707B917C-8597-0195-3BB0-4136A15EC4D1}"/>
          </ac:spMkLst>
        </pc:spChg>
        <pc:spChg chg="add del mod">
          <ac:chgData name="אלמוג בורה" userId="7b309e26-a743-44f5-97cc-bb133edac1d6" providerId="ADAL" clId="{33FCB6E4-9902-46F9-86EE-9742818A2C41}" dt="2024-08-06T19:26:08.241" v="7640" actId="478"/>
          <ac:spMkLst>
            <pc:docMk/>
            <pc:sldMk cId="0" sldId="263"/>
            <ac:spMk id="19" creationId="{981EFBC6-DEDC-A0F2-7B61-A4BF23EAC0A1}"/>
          </ac:spMkLst>
        </pc:spChg>
        <pc:spChg chg="add mod">
          <ac:chgData name="אלמוג בורה" userId="7b309e26-a743-44f5-97cc-bb133edac1d6" providerId="ADAL" clId="{33FCB6E4-9902-46F9-86EE-9742818A2C41}" dt="2024-08-06T19:26:08.613" v="7641"/>
          <ac:spMkLst>
            <pc:docMk/>
            <pc:sldMk cId="0" sldId="263"/>
            <ac:spMk id="20" creationId="{DA55204C-F62B-F542-60D9-A6BFC93B6D4B}"/>
          </ac:spMkLst>
        </pc:spChg>
        <pc:spChg chg="add del mod">
          <ac:chgData name="אלמוג בורה" userId="7b309e26-a743-44f5-97cc-bb133edac1d6" providerId="ADAL" clId="{33FCB6E4-9902-46F9-86EE-9742818A2C41}" dt="2024-08-13T17:06:06.030" v="13652" actId="21"/>
          <ac:spMkLst>
            <pc:docMk/>
            <pc:sldMk cId="0" sldId="263"/>
            <ac:spMk id="21" creationId="{E23839BA-885C-FDF7-C397-597A3B97B454}"/>
          </ac:spMkLst>
        </pc:spChg>
        <pc:spChg chg="mod">
          <ac:chgData name="אלמוג בורה" userId="7b309e26-a743-44f5-97cc-bb133edac1d6" providerId="ADAL" clId="{33FCB6E4-9902-46F9-86EE-9742818A2C41}" dt="2024-08-07T14:27:29.074" v="9485" actId="108"/>
          <ac:spMkLst>
            <pc:docMk/>
            <pc:sldMk cId="0" sldId="263"/>
            <ac:spMk id="22" creationId="{C792F568-AFDF-2ECD-05EB-613593A83282}"/>
          </ac:spMkLst>
        </pc:spChg>
        <pc:spChg chg="add mod">
          <ac:chgData name="אלמוג בורה" userId="7b309e26-a743-44f5-97cc-bb133edac1d6" providerId="ADAL" clId="{33FCB6E4-9902-46F9-86EE-9742818A2C41}" dt="2024-08-13T17:06:31.427" v="13693" actId="1076"/>
          <ac:spMkLst>
            <pc:docMk/>
            <pc:sldMk cId="0" sldId="263"/>
            <ac:spMk id="23" creationId="{DF650BC3-405B-F991-0F97-E7C942AE310A}"/>
          </ac:spMkLst>
        </pc:spChg>
        <pc:spChg chg="mod">
          <ac:chgData name="אלמוג בורה" userId="7b309e26-a743-44f5-97cc-bb133edac1d6" providerId="ADAL" clId="{33FCB6E4-9902-46F9-86EE-9742818A2C41}" dt="2024-08-13T17:06:13.244" v="13686"/>
          <ac:spMkLst>
            <pc:docMk/>
            <pc:sldMk cId="0" sldId="263"/>
            <ac:spMk id="24" creationId="{74E80EE2-031E-8AE9-0EC5-0D8EB394D8EC}"/>
          </ac:spMkLst>
        </pc:spChg>
        <pc:spChg chg="mod">
          <ac:chgData name="אלמוג בורה" userId="7b309e26-a743-44f5-97cc-bb133edac1d6" providerId="ADAL" clId="{33FCB6E4-9902-46F9-86EE-9742818A2C41}" dt="2024-08-06T19:29:23.731" v="7664"/>
          <ac:spMkLst>
            <pc:docMk/>
            <pc:sldMk cId="0" sldId="263"/>
            <ac:spMk id="25" creationId="{16119755-76BE-5B4C-891E-E38C96FE3A7A}"/>
          </ac:spMkLst>
        </pc:spChg>
        <pc:spChg chg="mod">
          <ac:chgData name="אלמוג בורה" userId="7b309e26-a743-44f5-97cc-bb133edac1d6" providerId="ADAL" clId="{33FCB6E4-9902-46F9-86EE-9742818A2C41}" dt="2024-08-13T17:06:13.244" v="13686"/>
          <ac:spMkLst>
            <pc:docMk/>
            <pc:sldMk cId="0" sldId="263"/>
            <ac:spMk id="25" creationId="{EB49228C-E2A9-5713-A7B8-5E0F3517D30C}"/>
          </ac:spMkLst>
        </pc:spChg>
        <pc:spChg chg="mod">
          <ac:chgData name="אלמוג בורה" userId="7b309e26-a743-44f5-97cc-bb133edac1d6" providerId="ADAL" clId="{33FCB6E4-9902-46F9-86EE-9742818A2C41}" dt="2024-08-13T17:06:13.244" v="13686"/>
          <ac:spMkLst>
            <pc:docMk/>
            <pc:sldMk cId="0" sldId="263"/>
            <ac:spMk id="26" creationId="{383DAEE9-1A77-2B7F-F249-A9D809E0F62F}"/>
          </ac:spMkLst>
        </pc:spChg>
        <pc:spChg chg="mod">
          <ac:chgData name="אלמוג בורה" userId="7b309e26-a743-44f5-97cc-bb133edac1d6" providerId="ADAL" clId="{33FCB6E4-9902-46F9-86EE-9742818A2C41}" dt="2024-08-06T19:29:23.731" v="7664"/>
          <ac:spMkLst>
            <pc:docMk/>
            <pc:sldMk cId="0" sldId="263"/>
            <ac:spMk id="26" creationId="{7BB76F0C-4A96-86DA-A26D-B552F452A18E}"/>
          </ac:spMkLst>
        </pc:spChg>
        <pc:spChg chg="mod">
          <ac:chgData name="אלמוג בורה" userId="7b309e26-a743-44f5-97cc-bb133edac1d6" providerId="ADAL" clId="{33FCB6E4-9902-46F9-86EE-9742818A2C41}" dt="2024-08-13T17:06:13.244" v="13686"/>
          <ac:spMkLst>
            <pc:docMk/>
            <pc:sldMk cId="0" sldId="263"/>
            <ac:spMk id="27" creationId="{2D3ACF20-8B93-1DB5-77CF-BAF356F48697}"/>
          </ac:spMkLst>
        </pc:spChg>
        <pc:spChg chg="mod">
          <ac:chgData name="אלמוג בורה" userId="7b309e26-a743-44f5-97cc-bb133edac1d6" providerId="ADAL" clId="{33FCB6E4-9902-46F9-86EE-9742818A2C41}" dt="2024-08-06T19:29:23.731" v="7664"/>
          <ac:spMkLst>
            <pc:docMk/>
            <pc:sldMk cId="0" sldId="263"/>
            <ac:spMk id="27" creationId="{6B783D4E-CE50-E337-7124-2932AA27E79B}"/>
          </ac:spMkLst>
        </pc:spChg>
        <pc:spChg chg="mod">
          <ac:chgData name="אלמוג בורה" userId="7b309e26-a743-44f5-97cc-bb133edac1d6" providerId="ADAL" clId="{33FCB6E4-9902-46F9-86EE-9742818A2C41}" dt="2024-08-06T19:39:43.940" v="7690" actId="108"/>
          <ac:spMkLst>
            <pc:docMk/>
            <pc:sldMk cId="0" sldId="263"/>
            <ac:spMk id="29" creationId="{2C4FF7D1-CA9C-5FD2-CF2C-488F78EBDFCF}"/>
          </ac:spMkLst>
        </pc:spChg>
        <pc:spChg chg="mod">
          <ac:chgData name="אלמוג בורה" userId="7b309e26-a743-44f5-97cc-bb133edac1d6" providerId="ADAL" clId="{33FCB6E4-9902-46F9-86EE-9742818A2C41}" dt="2024-08-06T19:39:43.940" v="7690" actId="108"/>
          <ac:spMkLst>
            <pc:docMk/>
            <pc:sldMk cId="0" sldId="263"/>
            <ac:spMk id="30" creationId="{06577A0C-4139-2CF7-795A-B1E4C4F8DD32}"/>
          </ac:spMkLst>
        </pc:spChg>
        <pc:spChg chg="mod">
          <ac:chgData name="אלמוג בורה" userId="7b309e26-a743-44f5-97cc-bb133edac1d6" providerId="ADAL" clId="{33FCB6E4-9902-46F9-86EE-9742818A2C41}" dt="2024-08-06T19:39:43.940" v="7690" actId="108"/>
          <ac:spMkLst>
            <pc:docMk/>
            <pc:sldMk cId="0" sldId="263"/>
            <ac:spMk id="31" creationId="{0033B76E-B812-F5B0-D8B5-EE78F9F00794}"/>
          </ac:spMkLst>
        </pc:spChg>
        <pc:spChg chg="mod">
          <ac:chgData name="אלמוג בורה" userId="7b309e26-a743-44f5-97cc-bb133edac1d6" providerId="ADAL" clId="{33FCB6E4-9902-46F9-86EE-9742818A2C41}" dt="2024-08-06T19:39:43.940" v="7690" actId="108"/>
          <ac:spMkLst>
            <pc:docMk/>
            <pc:sldMk cId="0" sldId="263"/>
            <ac:spMk id="32" creationId="{5E84D540-FB6A-741E-7CE6-29A70988C96F}"/>
          </ac:spMkLst>
        </pc:spChg>
        <pc:spChg chg="mod">
          <ac:chgData name="אלמוג בורה" userId="7b309e26-a743-44f5-97cc-bb133edac1d6" providerId="ADAL" clId="{33FCB6E4-9902-46F9-86EE-9742818A2C41}" dt="2024-08-06T19:39:43.940" v="7690" actId="108"/>
          <ac:spMkLst>
            <pc:docMk/>
            <pc:sldMk cId="0" sldId="263"/>
            <ac:spMk id="33" creationId="{74E80EE2-031E-8AE9-0EC5-0D8EB394D8EC}"/>
          </ac:spMkLst>
        </pc:spChg>
        <pc:spChg chg="mod">
          <ac:chgData name="אלמוג בורה" userId="7b309e26-a743-44f5-97cc-bb133edac1d6" providerId="ADAL" clId="{33FCB6E4-9902-46F9-86EE-9742818A2C41}" dt="2024-08-06T19:39:43.940" v="7690" actId="108"/>
          <ac:spMkLst>
            <pc:docMk/>
            <pc:sldMk cId="0" sldId="263"/>
            <ac:spMk id="34" creationId="{EB49228C-E2A9-5713-A7B8-5E0F3517D30C}"/>
          </ac:spMkLst>
        </pc:spChg>
        <pc:spChg chg="mod">
          <ac:chgData name="אלמוג בורה" userId="7b309e26-a743-44f5-97cc-bb133edac1d6" providerId="ADAL" clId="{33FCB6E4-9902-46F9-86EE-9742818A2C41}" dt="2024-08-06T19:39:43.940" v="7690" actId="108"/>
          <ac:spMkLst>
            <pc:docMk/>
            <pc:sldMk cId="0" sldId="263"/>
            <ac:spMk id="35" creationId="{383DAEE9-1A77-2B7F-F249-A9D809E0F62F}"/>
          </ac:spMkLst>
        </pc:spChg>
        <pc:spChg chg="mod">
          <ac:chgData name="אלמוג בורה" userId="7b309e26-a743-44f5-97cc-bb133edac1d6" providerId="ADAL" clId="{33FCB6E4-9902-46F9-86EE-9742818A2C41}" dt="2024-08-06T19:39:43.940" v="7690" actId="108"/>
          <ac:spMkLst>
            <pc:docMk/>
            <pc:sldMk cId="0" sldId="263"/>
            <ac:spMk id="36" creationId="{2D3ACF20-8B93-1DB5-77CF-BAF356F48697}"/>
          </ac:spMkLst>
        </pc:spChg>
        <pc:spChg chg="mod">
          <ac:chgData name="אלמוג בורה" userId="7b309e26-a743-44f5-97cc-bb133edac1d6" providerId="ADAL" clId="{33FCB6E4-9902-46F9-86EE-9742818A2C41}" dt="2024-08-06T19:39:43.940" v="7690" actId="108"/>
          <ac:spMkLst>
            <pc:docMk/>
            <pc:sldMk cId="0" sldId="263"/>
            <ac:spMk id="37" creationId="{8B2FF139-0391-A784-2D60-BB3BD402D0FD}"/>
          </ac:spMkLst>
        </pc:spChg>
        <pc:spChg chg="mod">
          <ac:chgData name="אלמוג בורה" userId="7b309e26-a743-44f5-97cc-bb133edac1d6" providerId="ADAL" clId="{33FCB6E4-9902-46F9-86EE-9742818A2C41}" dt="2024-08-06T19:39:43.940" v="7690" actId="108"/>
          <ac:spMkLst>
            <pc:docMk/>
            <pc:sldMk cId="0" sldId="263"/>
            <ac:spMk id="38" creationId="{BD40C8F0-8A58-D7BF-9CB6-34CDF8AD9F14}"/>
          </ac:spMkLst>
        </pc:spChg>
        <pc:spChg chg="add del mod">
          <ac:chgData name="אלמוג בורה" userId="7b309e26-a743-44f5-97cc-bb133edac1d6" providerId="ADAL" clId="{33FCB6E4-9902-46F9-86EE-9742818A2C41}" dt="2024-08-07T14:26:00.377" v="9473" actId="478"/>
          <ac:spMkLst>
            <pc:docMk/>
            <pc:sldMk cId="0" sldId="263"/>
            <ac:spMk id="39" creationId="{3845C90A-BAD6-EA1F-BC2F-EAFC19FD1B5C}"/>
          </ac:spMkLst>
        </pc:spChg>
        <pc:spChg chg="mod">
          <ac:chgData name="אלמוג בורה" userId="7b309e26-a743-44f5-97cc-bb133edac1d6" providerId="ADAL" clId="{33FCB6E4-9902-46F9-86EE-9742818A2C41}" dt="2024-08-13T17:06:13.244" v="13686"/>
          <ac:spMkLst>
            <pc:docMk/>
            <pc:sldMk cId="0" sldId="263"/>
            <ac:spMk id="39" creationId="{8B2FF139-0391-A784-2D60-BB3BD402D0FD}"/>
          </ac:spMkLst>
        </pc:spChg>
        <pc:spChg chg="mod">
          <ac:chgData name="אלמוג בורה" userId="7b309e26-a743-44f5-97cc-bb133edac1d6" providerId="ADAL" clId="{33FCB6E4-9902-46F9-86EE-9742818A2C41}" dt="2024-08-07T14:27:29.074" v="9485" actId="108"/>
          <ac:spMkLst>
            <pc:docMk/>
            <pc:sldMk cId="0" sldId="263"/>
            <ac:spMk id="40" creationId="{42B2C02F-90F1-2DD0-70CC-20188F7DA924}"/>
          </ac:spMkLst>
        </pc:spChg>
        <pc:spChg chg="add del mod">
          <ac:chgData name="אלמוג בורה" userId="7b309e26-a743-44f5-97cc-bb133edac1d6" providerId="ADAL" clId="{33FCB6E4-9902-46F9-86EE-9742818A2C41}" dt="2024-08-06T19:40:06.925" v="7691" actId="478"/>
          <ac:spMkLst>
            <pc:docMk/>
            <pc:sldMk cId="0" sldId="263"/>
            <ac:spMk id="40" creationId="{643189AD-542B-ADAC-2C12-8C15770D21D1}"/>
          </ac:spMkLst>
        </pc:spChg>
        <pc:spChg chg="mod">
          <ac:chgData name="אלמוג בורה" userId="7b309e26-a743-44f5-97cc-bb133edac1d6" providerId="ADAL" clId="{33FCB6E4-9902-46F9-86EE-9742818A2C41}" dt="2024-08-07T14:27:29.074" v="9485" actId="108"/>
          <ac:spMkLst>
            <pc:docMk/>
            <pc:sldMk cId="0" sldId="263"/>
            <ac:spMk id="41" creationId="{C1DE4413-DAFE-FDAC-F7FE-C20EE4116440}"/>
          </ac:spMkLst>
        </pc:spChg>
        <pc:spChg chg="add mod">
          <ac:chgData name="אלמוג בורה" userId="7b309e26-a743-44f5-97cc-bb133edac1d6" providerId="ADAL" clId="{33FCB6E4-9902-46F9-86EE-9742818A2C41}" dt="2024-08-06T19:47:09.942" v="7772" actId="1076"/>
          <ac:spMkLst>
            <pc:docMk/>
            <pc:sldMk cId="0" sldId="263"/>
            <ac:spMk id="42" creationId="{EB21C76B-E166-4C0D-0C2A-C34F52A6E10A}"/>
          </ac:spMkLst>
        </pc:spChg>
        <pc:spChg chg="mod">
          <ac:chgData name="אלמוג בורה" userId="7b309e26-a743-44f5-97cc-bb133edac1d6" providerId="ADAL" clId="{33FCB6E4-9902-46F9-86EE-9742818A2C41}" dt="2024-08-07T14:27:29.074" v="9485" actId="108"/>
          <ac:spMkLst>
            <pc:docMk/>
            <pc:sldMk cId="0" sldId="263"/>
            <ac:spMk id="43" creationId="{F46F9DD7-0AAC-5663-49CA-2337CDB2FFEF}"/>
          </ac:spMkLst>
        </pc:spChg>
        <pc:spChg chg="add mod">
          <ac:chgData name="אלמוג בורה" userId="7b309e26-a743-44f5-97cc-bb133edac1d6" providerId="ADAL" clId="{33FCB6E4-9902-46F9-86EE-9742818A2C41}" dt="2024-08-11T11:02:15.452" v="10395" actId="1076"/>
          <ac:spMkLst>
            <pc:docMk/>
            <pc:sldMk cId="0" sldId="263"/>
            <ac:spMk id="44" creationId="{1C1130CB-99F4-3134-5C6E-5699F513ED8C}"/>
          </ac:spMkLst>
        </pc:spChg>
        <pc:spChg chg="mod">
          <ac:chgData name="אלמוג בורה" userId="7b309e26-a743-44f5-97cc-bb133edac1d6" providerId="ADAL" clId="{33FCB6E4-9902-46F9-86EE-9742818A2C41}" dt="2024-08-07T14:27:29.074" v="9485" actId="108"/>
          <ac:spMkLst>
            <pc:docMk/>
            <pc:sldMk cId="0" sldId="263"/>
            <ac:spMk id="45" creationId="{D0B814B2-E4F6-74A3-E71B-A11E3CCF53D6}"/>
          </ac:spMkLst>
        </pc:spChg>
        <pc:spChg chg="mod">
          <ac:chgData name="אלמוג בורה" userId="7b309e26-a743-44f5-97cc-bb133edac1d6" providerId="ADAL" clId="{33FCB6E4-9902-46F9-86EE-9742818A2C41}" dt="2024-08-06T19:45:30.169" v="7754" actId="108"/>
          <ac:spMkLst>
            <pc:docMk/>
            <pc:sldMk cId="0" sldId="263"/>
            <ac:spMk id="46" creationId="{0BA95D44-4154-485C-9ACA-B49A231520EE}"/>
          </ac:spMkLst>
        </pc:spChg>
        <pc:spChg chg="mod">
          <ac:chgData name="אלמוג בורה" userId="7b309e26-a743-44f5-97cc-bb133edac1d6" providerId="ADAL" clId="{33FCB6E4-9902-46F9-86EE-9742818A2C41}" dt="2024-08-13T17:06:13.244" v="13686"/>
          <ac:spMkLst>
            <pc:docMk/>
            <pc:sldMk cId="0" sldId="263"/>
            <ac:spMk id="47" creationId="{BD40C8F0-8A58-D7BF-9CB6-34CDF8AD9F14}"/>
          </ac:spMkLst>
        </pc:spChg>
        <pc:spChg chg="mod">
          <ac:chgData name="אלמוג בורה" userId="7b309e26-a743-44f5-97cc-bb133edac1d6" providerId="ADAL" clId="{33FCB6E4-9902-46F9-86EE-9742818A2C41}" dt="2024-08-06T19:45:30.169" v="7754" actId="108"/>
          <ac:spMkLst>
            <pc:docMk/>
            <pc:sldMk cId="0" sldId="263"/>
            <ac:spMk id="47" creationId="{FA9C0071-4494-C669-1115-6E1617D03215}"/>
          </ac:spMkLst>
        </pc:spChg>
        <pc:spChg chg="del">
          <ac:chgData name="אלמוג בורה" userId="7b309e26-a743-44f5-97cc-bb133edac1d6" providerId="ADAL" clId="{33FCB6E4-9902-46F9-86EE-9742818A2C41}" dt="2024-08-06T19:24:25.752" v="7546" actId="478"/>
          <ac:spMkLst>
            <pc:docMk/>
            <pc:sldMk cId="0" sldId="263"/>
            <ac:spMk id="602"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3"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4"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5" creationId="{00000000-0000-0000-0000-000000000000}"/>
          </ac:spMkLst>
        </pc:spChg>
        <pc:spChg chg="del mod">
          <ac:chgData name="אלמוג בורה" userId="7b309e26-a743-44f5-97cc-bb133edac1d6" providerId="ADAL" clId="{33FCB6E4-9902-46F9-86EE-9742818A2C41}" dt="2024-08-06T19:25:59.946" v="7637" actId="478"/>
          <ac:spMkLst>
            <pc:docMk/>
            <pc:sldMk cId="0" sldId="263"/>
            <ac:spMk id="606"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7"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8"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09" creationId="{00000000-0000-0000-0000-000000000000}"/>
          </ac:spMkLst>
        </pc:spChg>
        <pc:spChg chg="del">
          <ac:chgData name="אלמוג בורה" userId="7b309e26-a743-44f5-97cc-bb133edac1d6" providerId="ADAL" clId="{33FCB6E4-9902-46F9-86EE-9742818A2C41}" dt="2024-08-06T19:24:25.752" v="7546" actId="478"/>
          <ac:spMkLst>
            <pc:docMk/>
            <pc:sldMk cId="0" sldId="263"/>
            <ac:spMk id="610" creationId="{00000000-0000-0000-0000-000000000000}"/>
          </ac:spMkLst>
        </pc:spChg>
        <pc:spChg chg="mod">
          <ac:chgData name="אלמוג בורה" userId="7b309e26-a743-44f5-97cc-bb133edac1d6" providerId="ADAL" clId="{33FCB6E4-9902-46F9-86EE-9742818A2C41}" dt="2024-08-07T14:27:16.941" v="9481" actId="1076"/>
          <ac:spMkLst>
            <pc:docMk/>
            <pc:sldMk cId="0" sldId="263"/>
            <ac:spMk id="611" creationId="{00000000-0000-0000-0000-000000000000}"/>
          </ac:spMkLst>
        </pc:spChg>
        <pc:spChg chg="add del mod">
          <ac:chgData name="אלמוג בורה" userId="7b309e26-a743-44f5-97cc-bb133edac1d6" providerId="ADAL" clId="{33FCB6E4-9902-46F9-86EE-9742818A2C41}" dt="2024-08-07T14:27:21.883" v="9482" actId="1076"/>
          <ac:spMkLst>
            <pc:docMk/>
            <pc:sldMk cId="0" sldId="263"/>
            <ac:spMk id="612" creationId="{00000000-0000-0000-0000-000000000000}"/>
          </ac:spMkLst>
        </pc:spChg>
        <pc:spChg chg="mod">
          <ac:chgData name="אלמוג בורה" userId="7b309e26-a743-44f5-97cc-bb133edac1d6" providerId="ADAL" clId="{33FCB6E4-9902-46F9-86EE-9742818A2C41}" dt="2024-08-13T17:06:31.427" v="13693" actId="1076"/>
          <ac:spMkLst>
            <pc:docMk/>
            <pc:sldMk cId="0" sldId="263"/>
            <ac:spMk id="613" creationId="{00000000-0000-0000-0000-000000000000}"/>
          </ac:spMkLst>
        </pc:spChg>
        <pc:spChg chg="del mod">
          <ac:chgData name="אלמוג בורה" userId="7b309e26-a743-44f5-97cc-bb133edac1d6" providerId="ADAL" clId="{33FCB6E4-9902-46F9-86EE-9742818A2C41}" dt="2024-08-13T17:06:06.030" v="13652" actId="21"/>
          <ac:spMkLst>
            <pc:docMk/>
            <pc:sldMk cId="0" sldId="263"/>
            <ac:spMk id="614"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3"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4"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5"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6"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7"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8"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29"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30" creationId="{00000000-0000-0000-0000-000000000000}"/>
          </ac:spMkLst>
        </pc:spChg>
        <pc:spChg chg="mod">
          <ac:chgData name="אלמוג בורה" userId="7b309e26-a743-44f5-97cc-bb133edac1d6" providerId="ADAL" clId="{33FCB6E4-9902-46F9-86EE-9742818A2C41}" dt="2024-08-06T19:36:20.696" v="7681" actId="208"/>
          <ac:spMkLst>
            <pc:docMk/>
            <pc:sldMk cId="0" sldId="263"/>
            <ac:spMk id="631" creationId="{00000000-0000-0000-0000-000000000000}"/>
          </ac:spMkLst>
        </pc:spChg>
        <pc:grpChg chg="add del mod">
          <ac:chgData name="אלמוג בורה" userId="7b309e26-a743-44f5-97cc-bb133edac1d6" providerId="ADAL" clId="{33FCB6E4-9902-46F9-86EE-9742818A2C41}" dt="2024-08-07T14:27:09.843" v="9480" actId="478"/>
          <ac:grpSpMkLst>
            <pc:docMk/>
            <pc:sldMk cId="0" sldId="263"/>
            <ac:grpSpMk id="2" creationId="{24009636-D93A-E23D-D814-B9DAB9947330}"/>
          </ac:grpSpMkLst>
        </pc:grpChg>
        <pc:grpChg chg="add mod">
          <ac:chgData name="אלמוג בורה" userId="7b309e26-a743-44f5-97cc-bb133edac1d6" providerId="ADAL" clId="{33FCB6E4-9902-46F9-86EE-9742818A2C41}" dt="2024-08-13T17:06:20.730" v="13687" actId="1076"/>
          <ac:grpSpMkLst>
            <pc:docMk/>
            <pc:sldMk cId="0" sldId="263"/>
            <ac:grpSpMk id="6" creationId="{4B2B40E1-82CF-28D1-66A6-6BB5F9647C9F}"/>
          </ac:grpSpMkLst>
        </pc:grpChg>
        <pc:grpChg chg="add mod">
          <ac:chgData name="אלמוג בורה" userId="7b309e26-a743-44f5-97cc-bb133edac1d6" providerId="ADAL" clId="{33FCB6E4-9902-46F9-86EE-9742818A2C41}" dt="2024-08-07T14:25:28.091" v="9466" actId="1076"/>
          <ac:grpSpMkLst>
            <pc:docMk/>
            <pc:sldMk cId="0" sldId="263"/>
            <ac:grpSpMk id="10" creationId="{AA2D44E0-6DB8-A1FB-4AFA-98D85CEF44E4}"/>
          </ac:grpSpMkLst>
        </pc:grpChg>
        <pc:grpChg chg="add mod">
          <ac:chgData name="אלמוג בורה" userId="7b309e26-a743-44f5-97cc-bb133edac1d6" providerId="ADAL" clId="{33FCB6E4-9902-46F9-86EE-9742818A2C41}" dt="2024-08-13T17:06:31.427" v="13693" actId="1076"/>
          <ac:grpSpMkLst>
            <pc:docMk/>
            <pc:sldMk cId="0" sldId="263"/>
            <ac:grpSpMk id="16" creationId="{62B31F1B-BD2B-E508-B634-BFB974FFCFDB}"/>
          </ac:grpSpMkLst>
        </pc:grpChg>
        <pc:grpChg chg="add mod">
          <ac:chgData name="אלמוג בורה" userId="7b309e26-a743-44f5-97cc-bb133edac1d6" providerId="ADAL" clId="{33FCB6E4-9902-46F9-86EE-9742818A2C41}" dt="2024-08-07T14:27:34.366" v="9486" actId="1076"/>
          <ac:grpSpMkLst>
            <pc:docMk/>
            <pc:sldMk cId="0" sldId="263"/>
            <ac:grpSpMk id="19" creationId="{5922641C-C806-B3BD-F248-902D38264BD4}"/>
          </ac:grpSpMkLst>
        </pc:grpChg>
        <pc:grpChg chg="add del mod">
          <ac:chgData name="אלמוג בורה" userId="7b309e26-a743-44f5-97cc-bb133edac1d6" providerId="ADAL" clId="{33FCB6E4-9902-46F9-86EE-9742818A2C41}" dt="2024-08-07T14:25:24.247" v="9465" actId="478"/>
          <ac:grpSpMkLst>
            <pc:docMk/>
            <pc:sldMk cId="0" sldId="263"/>
            <ac:grpSpMk id="24" creationId="{9B2E4DBD-6274-144C-A510-31DD80D3FF9C}"/>
          </ac:grpSpMkLst>
        </pc:grpChg>
        <pc:grpChg chg="add del mod">
          <ac:chgData name="אלמוג בורה" userId="7b309e26-a743-44f5-97cc-bb133edac1d6" providerId="ADAL" clId="{33FCB6E4-9902-46F9-86EE-9742818A2C41}" dt="2024-08-13T17:06:06.030" v="13652" actId="21"/>
          <ac:grpSpMkLst>
            <pc:docMk/>
            <pc:sldMk cId="0" sldId="263"/>
            <ac:grpSpMk id="28" creationId="{4B2B40E1-82CF-28D1-66A6-6BB5F9647C9F}"/>
          </ac:grpSpMkLst>
        </pc:grpChg>
        <pc:grpChg chg="add del mod">
          <ac:chgData name="אלמוג בורה" userId="7b309e26-a743-44f5-97cc-bb133edac1d6" providerId="ADAL" clId="{33FCB6E4-9902-46F9-86EE-9742818A2C41}" dt="2024-08-07T09:15:59.646" v="9014" actId="478"/>
          <ac:grpSpMkLst>
            <pc:docMk/>
            <pc:sldMk cId="0" sldId="263"/>
            <ac:grpSpMk id="45" creationId="{4BA28D00-C7EC-285C-1C2A-BDF51BDA475E}"/>
          </ac:grpSpMkLst>
        </pc:grpChg>
        <pc:grpChg chg="del mod">
          <ac:chgData name="אלמוג בורה" userId="7b309e26-a743-44f5-97cc-bb133edac1d6" providerId="ADAL" clId="{33FCB6E4-9902-46F9-86EE-9742818A2C41}" dt="2024-08-06T19:29:08.367" v="7663" actId="478"/>
          <ac:grpSpMkLst>
            <pc:docMk/>
            <pc:sldMk cId="0" sldId="263"/>
            <ac:grpSpMk id="615" creationId="{00000000-0000-0000-0000-000000000000}"/>
          </ac:grpSpMkLst>
        </pc:grpChg>
        <pc:grpChg chg="del mod">
          <ac:chgData name="אלמוג בורה" userId="7b309e26-a743-44f5-97cc-bb133edac1d6" providerId="ADAL" clId="{33FCB6E4-9902-46F9-86EE-9742818A2C41}" dt="2024-08-06T19:45:48.306" v="7759" actId="478"/>
          <ac:grpSpMkLst>
            <pc:docMk/>
            <pc:sldMk cId="0" sldId="263"/>
            <ac:grpSpMk id="622" creationId="{00000000-0000-0000-0000-000000000000}"/>
          </ac:grpSpMkLst>
        </pc:grpChg>
        <pc:grpChg chg="del mod">
          <ac:chgData name="אלמוג בורה" userId="7b309e26-a743-44f5-97cc-bb133edac1d6" providerId="ADAL" clId="{33FCB6E4-9902-46F9-86EE-9742818A2C41}" dt="2024-08-06T19:29:06.316" v="7662" actId="478"/>
          <ac:grpSpMkLst>
            <pc:docMk/>
            <pc:sldMk cId="0" sldId="263"/>
            <ac:grpSpMk id="632" creationId="{00000000-0000-0000-0000-000000000000}"/>
          </ac:grpSpMkLst>
        </pc:grpChg>
        <pc:grpChg chg="del mod">
          <ac:chgData name="אלמוג בורה" userId="7b309e26-a743-44f5-97cc-bb133edac1d6" providerId="ADAL" clId="{33FCB6E4-9902-46F9-86EE-9742818A2C41}" dt="2024-08-06T19:40:19.268" v="7695" actId="478"/>
          <ac:grpSpMkLst>
            <pc:docMk/>
            <pc:sldMk cId="0" sldId="263"/>
            <ac:grpSpMk id="638" creationId="{00000000-0000-0000-0000-000000000000}"/>
          </ac:grpSpMkLst>
        </pc:grpChg>
        <pc:picChg chg="del">
          <ac:chgData name="אלמוג בורה" userId="7b309e26-a743-44f5-97cc-bb133edac1d6" providerId="ADAL" clId="{33FCB6E4-9902-46F9-86EE-9742818A2C41}" dt="2024-08-07T14:26:13.422" v="9475" actId="478"/>
          <ac:picMkLst>
            <pc:docMk/>
            <pc:sldMk cId="0" sldId="263"/>
            <ac:picMk id="6" creationId="{C19BEAA5-DED1-072E-6943-06DCA6CB5BB8}"/>
          </ac:picMkLst>
        </pc:picChg>
        <pc:picChg chg="del">
          <ac:chgData name="אלמוג בורה" userId="7b309e26-a743-44f5-97cc-bb133edac1d6" providerId="ADAL" clId="{33FCB6E4-9902-46F9-86EE-9742818A2C41}" dt="2024-08-07T14:24:58.939" v="9456" actId="478"/>
          <ac:picMkLst>
            <pc:docMk/>
            <pc:sldMk cId="0" sldId="263"/>
            <ac:picMk id="7" creationId="{8D43358D-9DA5-A6D7-E5EB-F7A8065398AD}"/>
          </ac:picMkLst>
        </pc:picChg>
        <pc:picChg chg="del">
          <ac:chgData name="אלמוג בורה" userId="7b309e26-a743-44f5-97cc-bb133edac1d6" providerId="ADAL" clId="{33FCB6E4-9902-46F9-86EE-9742818A2C41}" dt="2024-08-07T14:27:42.278" v="9488" actId="478"/>
          <ac:picMkLst>
            <pc:docMk/>
            <pc:sldMk cId="0" sldId="263"/>
            <ac:picMk id="8" creationId="{C7FD3630-C03E-B6D2-1C0A-C733957020BF}"/>
          </ac:picMkLst>
        </pc:picChg>
        <pc:picChg chg="del mod">
          <ac:chgData name="אלמוג בורה" userId="7b309e26-a743-44f5-97cc-bb133edac1d6" providerId="ADAL" clId="{33FCB6E4-9902-46F9-86EE-9742818A2C41}" dt="2024-08-07T14:27:42.656" v="9489" actId="478"/>
          <ac:picMkLst>
            <pc:docMk/>
            <pc:sldMk cId="0" sldId="263"/>
            <ac:picMk id="9" creationId="{AC4C7A27-B407-3201-42FD-F744494D6F4E}"/>
          </ac:picMkLst>
        </pc:picChg>
      </pc:sldChg>
      <pc:sldChg chg="addSp delSp modSp del mod">
        <pc:chgData name="אלמוג בורה" userId="7b309e26-a743-44f5-97cc-bb133edac1d6" providerId="ADAL" clId="{33FCB6E4-9902-46F9-86EE-9742818A2C41}" dt="2024-08-06T19:27:58.259" v="7660" actId="47"/>
        <pc:sldMkLst>
          <pc:docMk/>
          <pc:sldMk cId="0" sldId="264"/>
        </pc:sldMkLst>
        <pc:spChg chg="mod">
          <ac:chgData name="אלמוג בורה" userId="7b309e26-a743-44f5-97cc-bb133edac1d6" providerId="ADAL" clId="{33FCB6E4-9902-46F9-86EE-9742818A2C41}" dt="2024-08-06T16:43:32.210" v="6699"/>
          <ac:spMkLst>
            <pc:docMk/>
            <pc:sldMk cId="0" sldId="264"/>
            <ac:spMk id="5" creationId="{2BDCF0BE-111F-F2C7-F662-CC3950418A5F}"/>
          </ac:spMkLst>
        </pc:spChg>
        <pc:spChg chg="mod">
          <ac:chgData name="אלמוג בורה" userId="7b309e26-a743-44f5-97cc-bb133edac1d6" providerId="ADAL" clId="{33FCB6E4-9902-46F9-86EE-9742818A2C41}" dt="2024-08-06T16:43:32.210" v="6699"/>
          <ac:spMkLst>
            <pc:docMk/>
            <pc:sldMk cId="0" sldId="264"/>
            <ac:spMk id="7" creationId="{95D3959C-9710-6496-CE06-E6442A547549}"/>
          </ac:spMkLst>
        </pc:spChg>
        <pc:spChg chg="mod">
          <ac:chgData name="אלמוג בורה" userId="7b309e26-a743-44f5-97cc-bb133edac1d6" providerId="ADAL" clId="{33FCB6E4-9902-46F9-86EE-9742818A2C41}" dt="2024-08-06T16:43:32.210" v="6699"/>
          <ac:spMkLst>
            <pc:docMk/>
            <pc:sldMk cId="0" sldId="264"/>
            <ac:spMk id="8" creationId="{D7144EBC-E58E-3A93-527E-7BE929D37B71}"/>
          </ac:spMkLst>
        </pc:spChg>
        <pc:spChg chg="mod">
          <ac:chgData name="אלמוג בורה" userId="7b309e26-a743-44f5-97cc-bb133edac1d6" providerId="ADAL" clId="{33FCB6E4-9902-46F9-86EE-9742818A2C41}" dt="2024-08-06T16:43:32.210" v="6699"/>
          <ac:spMkLst>
            <pc:docMk/>
            <pc:sldMk cId="0" sldId="264"/>
            <ac:spMk id="9" creationId="{36E3EBCD-53A1-9071-EF50-D6EE32B9E6D0}"/>
          </ac:spMkLst>
        </pc:spChg>
        <pc:spChg chg="mod">
          <ac:chgData name="אלמוג בורה" userId="7b309e26-a743-44f5-97cc-bb133edac1d6" providerId="ADAL" clId="{33FCB6E4-9902-46F9-86EE-9742818A2C41}" dt="2024-08-06T16:43:32.210" v="6699"/>
          <ac:spMkLst>
            <pc:docMk/>
            <pc:sldMk cId="0" sldId="264"/>
            <ac:spMk id="11" creationId="{61B91948-5900-B30F-E349-EAFCB3B2624E}"/>
          </ac:spMkLst>
        </pc:spChg>
        <pc:spChg chg="mod">
          <ac:chgData name="אלמוג בורה" userId="7b309e26-a743-44f5-97cc-bb133edac1d6" providerId="ADAL" clId="{33FCB6E4-9902-46F9-86EE-9742818A2C41}" dt="2024-08-06T16:43:32.210" v="6699"/>
          <ac:spMkLst>
            <pc:docMk/>
            <pc:sldMk cId="0" sldId="264"/>
            <ac:spMk id="13" creationId="{FCC2EAB5-C0D9-7ABC-218C-A33F32CEE4A1}"/>
          </ac:spMkLst>
        </pc:spChg>
        <pc:spChg chg="mod">
          <ac:chgData name="אלמוג בורה" userId="7b309e26-a743-44f5-97cc-bb133edac1d6" providerId="ADAL" clId="{33FCB6E4-9902-46F9-86EE-9742818A2C41}" dt="2024-08-06T16:43:32.210" v="6699"/>
          <ac:spMkLst>
            <pc:docMk/>
            <pc:sldMk cId="0" sldId="264"/>
            <ac:spMk id="14" creationId="{D9414062-E5A8-0517-9FCB-7DC7AA1A4A70}"/>
          </ac:spMkLst>
        </pc:spChg>
        <pc:spChg chg="mod">
          <ac:chgData name="אלמוג בורה" userId="7b309e26-a743-44f5-97cc-bb133edac1d6" providerId="ADAL" clId="{33FCB6E4-9902-46F9-86EE-9742818A2C41}" dt="2024-08-06T16:43:32.210" v="6699"/>
          <ac:spMkLst>
            <pc:docMk/>
            <pc:sldMk cId="0" sldId="264"/>
            <ac:spMk id="15" creationId="{BE6280CA-2490-1711-E559-E2813F945C09}"/>
          </ac:spMkLst>
        </pc:spChg>
        <pc:spChg chg="mod">
          <ac:chgData name="אלמוג בורה" userId="7b309e26-a743-44f5-97cc-bb133edac1d6" providerId="ADAL" clId="{33FCB6E4-9902-46F9-86EE-9742818A2C41}" dt="2024-08-06T16:43:29.960" v="6698" actId="164"/>
          <ac:spMkLst>
            <pc:docMk/>
            <pc:sldMk cId="0" sldId="264"/>
            <ac:spMk id="662" creationId="{00000000-0000-0000-0000-000000000000}"/>
          </ac:spMkLst>
        </pc:spChg>
        <pc:spChg chg="mod">
          <ac:chgData name="אלמוג בורה" userId="7b309e26-a743-44f5-97cc-bb133edac1d6" providerId="ADAL" clId="{33FCB6E4-9902-46F9-86EE-9742818A2C41}" dt="2024-08-06T16:43:16.892" v="6697" actId="164"/>
          <ac:spMkLst>
            <pc:docMk/>
            <pc:sldMk cId="0" sldId="264"/>
            <ac:spMk id="665" creationId="{00000000-0000-0000-0000-000000000000}"/>
          </ac:spMkLst>
        </pc:spChg>
        <pc:grpChg chg="add mod">
          <ac:chgData name="אלמוג בורה" userId="7b309e26-a743-44f5-97cc-bb133edac1d6" providerId="ADAL" clId="{33FCB6E4-9902-46F9-86EE-9742818A2C41}" dt="2024-08-06T16:43:16.892" v="6697" actId="164"/>
          <ac:grpSpMkLst>
            <pc:docMk/>
            <pc:sldMk cId="0" sldId="264"/>
            <ac:grpSpMk id="2" creationId="{05AF4B41-96E3-8DB8-D74D-BA1C04DBBEDA}"/>
          </ac:grpSpMkLst>
        </pc:grpChg>
        <pc:grpChg chg="add mod">
          <ac:chgData name="אלמוג בורה" userId="7b309e26-a743-44f5-97cc-bb133edac1d6" providerId="ADAL" clId="{33FCB6E4-9902-46F9-86EE-9742818A2C41}" dt="2024-08-06T16:43:29.960" v="6698" actId="164"/>
          <ac:grpSpMkLst>
            <pc:docMk/>
            <pc:sldMk cId="0" sldId="264"/>
            <ac:grpSpMk id="3" creationId="{6AF88685-5B42-3C92-68DD-DF023C45EBA2}"/>
          </ac:grpSpMkLst>
        </pc:grpChg>
        <pc:grpChg chg="add del mod">
          <ac:chgData name="אלמוג בורה" userId="7b309e26-a743-44f5-97cc-bb133edac1d6" providerId="ADAL" clId="{33FCB6E4-9902-46F9-86EE-9742818A2C41}" dt="2024-08-06T16:43:33.373" v="6700" actId="21"/>
          <ac:grpSpMkLst>
            <pc:docMk/>
            <pc:sldMk cId="0" sldId="264"/>
            <ac:grpSpMk id="4" creationId="{8EEE8202-A77C-8C70-DA4B-4E39B0F1AC8D}"/>
          </ac:grpSpMkLst>
        </pc:grpChg>
        <pc:grpChg chg="mod">
          <ac:chgData name="אלמוג בורה" userId="7b309e26-a743-44f5-97cc-bb133edac1d6" providerId="ADAL" clId="{33FCB6E4-9902-46F9-86EE-9742818A2C41}" dt="2024-08-06T16:43:32.210" v="6699"/>
          <ac:grpSpMkLst>
            <pc:docMk/>
            <pc:sldMk cId="0" sldId="264"/>
            <ac:grpSpMk id="6" creationId="{B2AD707D-BA32-AF7C-0723-3DF1F97483D3}"/>
          </ac:grpSpMkLst>
        </pc:grpChg>
        <pc:grpChg chg="add del mod">
          <ac:chgData name="אלמוג בורה" userId="7b309e26-a743-44f5-97cc-bb133edac1d6" providerId="ADAL" clId="{33FCB6E4-9902-46F9-86EE-9742818A2C41}" dt="2024-08-06T16:43:33.373" v="6700" actId="21"/>
          <ac:grpSpMkLst>
            <pc:docMk/>
            <pc:sldMk cId="0" sldId="264"/>
            <ac:grpSpMk id="10" creationId="{BD0BF2C9-D019-AE16-B7A8-38147EA5B11A}"/>
          </ac:grpSpMkLst>
        </pc:grpChg>
        <pc:grpChg chg="mod">
          <ac:chgData name="אלמוג בורה" userId="7b309e26-a743-44f5-97cc-bb133edac1d6" providerId="ADAL" clId="{33FCB6E4-9902-46F9-86EE-9742818A2C41}" dt="2024-08-06T16:43:32.210" v="6699"/>
          <ac:grpSpMkLst>
            <pc:docMk/>
            <pc:sldMk cId="0" sldId="264"/>
            <ac:grpSpMk id="12" creationId="{00DB1453-A781-66BC-1D44-E66D1065DC27}"/>
          </ac:grpSpMkLst>
        </pc:grpChg>
        <pc:grpChg chg="mod">
          <ac:chgData name="אלמוג בורה" userId="7b309e26-a743-44f5-97cc-bb133edac1d6" providerId="ADAL" clId="{33FCB6E4-9902-46F9-86EE-9742818A2C41}" dt="2024-08-06T16:43:29.960" v="6698" actId="164"/>
          <ac:grpSpMkLst>
            <pc:docMk/>
            <pc:sldMk cId="0" sldId="264"/>
            <ac:grpSpMk id="673" creationId="{00000000-0000-0000-0000-000000000000}"/>
          </ac:grpSpMkLst>
        </pc:grpChg>
        <pc:grpChg chg="mod">
          <ac:chgData name="אלמוג בורה" userId="7b309e26-a743-44f5-97cc-bb133edac1d6" providerId="ADAL" clId="{33FCB6E4-9902-46F9-86EE-9742818A2C41}" dt="2024-08-06T16:43:16.892" v="6697" actId="164"/>
          <ac:grpSpMkLst>
            <pc:docMk/>
            <pc:sldMk cId="0" sldId="264"/>
            <ac:grpSpMk id="681" creationId="{00000000-0000-0000-0000-000000000000}"/>
          </ac:grpSpMkLst>
        </pc:grpChg>
      </pc:sldChg>
      <pc:sldChg chg="addSp delSp modSp mod ord modTransition modNotesTx">
        <pc:chgData name="אלמוג בורה" userId="7b309e26-a743-44f5-97cc-bb133edac1d6" providerId="ADAL" clId="{33FCB6E4-9902-46F9-86EE-9742818A2C41}" dt="2024-08-12T15:52:16.953" v="12741" actId="20577"/>
        <pc:sldMkLst>
          <pc:docMk/>
          <pc:sldMk cId="0" sldId="265"/>
        </pc:sldMkLst>
        <pc:spChg chg="add mod">
          <ac:chgData name="אלמוג בורה" userId="7b309e26-a743-44f5-97cc-bb133edac1d6" providerId="ADAL" clId="{33FCB6E4-9902-46F9-86EE-9742818A2C41}" dt="2024-08-04T09:22:35.329" v="299"/>
          <ac:spMkLst>
            <pc:docMk/>
            <pc:sldMk cId="0" sldId="265"/>
            <ac:spMk id="2" creationId="{F6EE7F75-F287-78EF-CB40-F570965E1D2C}"/>
          </ac:spMkLst>
        </pc:spChg>
        <pc:spChg chg="add mod">
          <ac:chgData name="אלמוג בורה" userId="7b309e26-a743-44f5-97cc-bb133edac1d6" providerId="ADAL" clId="{33FCB6E4-9902-46F9-86EE-9742818A2C41}" dt="2024-08-04T09:22:35.329" v="299"/>
          <ac:spMkLst>
            <pc:docMk/>
            <pc:sldMk cId="0" sldId="265"/>
            <ac:spMk id="3" creationId="{9CDD74CE-C8F6-DCB8-6363-14C6863BCD54}"/>
          </ac:spMkLst>
        </pc:spChg>
        <pc:spChg chg="add mod">
          <ac:chgData name="אלמוג בורה" userId="7b309e26-a743-44f5-97cc-bb133edac1d6" providerId="ADAL" clId="{33FCB6E4-9902-46F9-86EE-9742818A2C41}" dt="2024-08-06T16:11:42.444" v="6400" actId="20577"/>
          <ac:spMkLst>
            <pc:docMk/>
            <pc:sldMk cId="0" sldId="265"/>
            <ac:spMk id="3" creationId="{A869588B-FC6D-250D-EB17-BA10E2C50A3B}"/>
          </ac:spMkLst>
        </pc:spChg>
        <pc:spChg chg="mod">
          <ac:chgData name="אלמוג בורה" userId="7b309e26-a743-44f5-97cc-bb133edac1d6" providerId="ADAL" clId="{33FCB6E4-9902-46F9-86EE-9742818A2C41}" dt="2024-08-08T14:39:05.063" v="9736"/>
          <ac:spMkLst>
            <pc:docMk/>
            <pc:sldMk cId="0" sldId="265"/>
            <ac:spMk id="4" creationId="{B7B91432-E020-FFE3-63F6-14B5556D178F}"/>
          </ac:spMkLst>
        </pc:spChg>
        <pc:spChg chg="add mod">
          <ac:chgData name="אלמוג בורה" userId="7b309e26-a743-44f5-97cc-bb133edac1d6" providerId="ADAL" clId="{33FCB6E4-9902-46F9-86EE-9742818A2C41}" dt="2024-08-04T09:22:35.329" v="299"/>
          <ac:spMkLst>
            <pc:docMk/>
            <pc:sldMk cId="0" sldId="265"/>
            <ac:spMk id="4" creationId="{DD901AFB-D2AE-03EE-6193-6073FA64B4F4}"/>
          </ac:spMkLst>
        </pc:spChg>
        <pc:spChg chg="mod">
          <ac:chgData name="אלמוג בורה" userId="7b309e26-a743-44f5-97cc-bb133edac1d6" providerId="ADAL" clId="{33FCB6E4-9902-46F9-86EE-9742818A2C41}" dt="2024-08-08T14:39:05.063" v="9736"/>
          <ac:spMkLst>
            <pc:docMk/>
            <pc:sldMk cId="0" sldId="265"/>
            <ac:spMk id="5" creationId="{A9B88D05-53F1-2C30-1993-3A8343CC0953}"/>
          </ac:spMkLst>
        </pc:spChg>
        <pc:spChg chg="add mod">
          <ac:chgData name="אלמוג בורה" userId="7b309e26-a743-44f5-97cc-bb133edac1d6" providerId="ADAL" clId="{33FCB6E4-9902-46F9-86EE-9742818A2C41}" dt="2024-08-04T09:22:35.329" v="299"/>
          <ac:spMkLst>
            <pc:docMk/>
            <pc:sldMk cId="0" sldId="265"/>
            <ac:spMk id="5" creationId="{DC68D39F-7DC8-1090-0742-B21F9E492764}"/>
          </ac:spMkLst>
        </pc:spChg>
        <pc:spChg chg="mod">
          <ac:chgData name="אלמוג בורה" userId="7b309e26-a743-44f5-97cc-bb133edac1d6" providerId="ADAL" clId="{33FCB6E4-9902-46F9-86EE-9742818A2C41}" dt="2024-08-08T14:39:05.063" v="9736"/>
          <ac:spMkLst>
            <pc:docMk/>
            <pc:sldMk cId="0" sldId="265"/>
            <ac:spMk id="6" creationId="{610DD5B5-F6BD-8772-EDA2-AE01274155B5}"/>
          </ac:spMkLst>
        </pc:spChg>
        <pc:spChg chg="add mod">
          <ac:chgData name="אלמוג בורה" userId="7b309e26-a743-44f5-97cc-bb133edac1d6" providerId="ADAL" clId="{33FCB6E4-9902-46F9-86EE-9742818A2C41}" dt="2024-08-04T09:22:35.329" v="299"/>
          <ac:spMkLst>
            <pc:docMk/>
            <pc:sldMk cId="0" sldId="265"/>
            <ac:spMk id="6" creationId="{E82EEC67-EB4C-25CE-A19E-BAB887F943D6}"/>
          </ac:spMkLst>
        </pc:spChg>
        <pc:spChg chg="mod">
          <ac:chgData name="אלמוג בורה" userId="7b309e26-a743-44f5-97cc-bb133edac1d6" providerId="ADAL" clId="{33FCB6E4-9902-46F9-86EE-9742818A2C41}" dt="2024-08-08T14:39:05.063" v="9736"/>
          <ac:spMkLst>
            <pc:docMk/>
            <pc:sldMk cId="0" sldId="265"/>
            <ac:spMk id="7" creationId="{09E6D35B-E7A5-7257-E391-9E94D5ED96F1}"/>
          </ac:spMkLst>
        </pc:spChg>
        <pc:spChg chg="add mod">
          <ac:chgData name="אלמוג בורה" userId="7b309e26-a743-44f5-97cc-bb133edac1d6" providerId="ADAL" clId="{33FCB6E4-9902-46F9-86EE-9742818A2C41}" dt="2024-08-04T09:22:35.329" v="299"/>
          <ac:spMkLst>
            <pc:docMk/>
            <pc:sldMk cId="0" sldId="265"/>
            <ac:spMk id="7" creationId="{6A5034D5-40EE-EB9B-D4E7-E5A244E1D129}"/>
          </ac:spMkLst>
        </pc:spChg>
        <pc:spChg chg="add mod">
          <ac:chgData name="אלמוג בורה" userId="7b309e26-a743-44f5-97cc-bb133edac1d6" providerId="ADAL" clId="{33FCB6E4-9902-46F9-86EE-9742818A2C41}" dt="2024-08-04T09:56:04.817" v="963" actId="1076"/>
          <ac:spMkLst>
            <pc:docMk/>
            <pc:sldMk cId="0" sldId="265"/>
            <ac:spMk id="8" creationId="{4534CCBB-3652-A77A-1A6C-57CA7365E1A6}"/>
          </ac:spMkLst>
        </pc:spChg>
        <pc:spChg chg="add mod">
          <ac:chgData name="אלמוג בורה" userId="7b309e26-a743-44f5-97cc-bb133edac1d6" providerId="ADAL" clId="{33FCB6E4-9902-46F9-86EE-9742818A2C41}" dt="2024-08-11T10:25:23.447" v="9984" actId="20577"/>
          <ac:spMkLst>
            <pc:docMk/>
            <pc:sldMk cId="0" sldId="265"/>
            <ac:spMk id="9" creationId="{DE431ADC-7211-5F46-3477-85409407CF5A}"/>
          </ac:spMkLst>
        </pc:spChg>
        <pc:spChg chg="mod">
          <ac:chgData name="אלמוג בורה" userId="7b309e26-a743-44f5-97cc-bb133edac1d6" providerId="ADAL" clId="{33FCB6E4-9902-46F9-86EE-9742818A2C41}" dt="2024-08-08T14:39:05.063" v="9736"/>
          <ac:spMkLst>
            <pc:docMk/>
            <pc:sldMk cId="0" sldId="265"/>
            <ac:spMk id="10" creationId="{56138082-6C2D-798C-6967-09FA8B073BEA}"/>
          </ac:spMkLst>
        </pc:spChg>
        <pc:spChg chg="add del mod">
          <ac:chgData name="אלמוג בורה" userId="7b309e26-a743-44f5-97cc-bb133edac1d6" providerId="ADAL" clId="{33FCB6E4-9902-46F9-86EE-9742818A2C41}" dt="2024-08-04T09:24:48.921" v="354" actId="478"/>
          <ac:spMkLst>
            <pc:docMk/>
            <pc:sldMk cId="0" sldId="265"/>
            <ac:spMk id="11" creationId="{26FE523F-D9FB-5129-8D03-9E7C9FE6D85B}"/>
          </ac:spMkLst>
        </pc:spChg>
        <pc:spChg chg="mod">
          <ac:chgData name="אלמוג בורה" userId="7b309e26-a743-44f5-97cc-bb133edac1d6" providerId="ADAL" clId="{33FCB6E4-9902-46F9-86EE-9742818A2C41}" dt="2024-08-08T14:39:05.063" v="9736"/>
          <ac:spMkLst>
            <pc:docMk/>
            <pc:sldMk cId="0" sldId="265"/>
            <ac:spMk id="11" creationId="{EE4984E4-F7A9-5D12-7B8B-04C1F8AC273D}"/>
          </ac:spMkLst>
        </pc:spChg>
        <pc:spChg chg="mod">
          <ac:chgData name="אלמוג בורה" userId="7b309e26-a743-44f5-97cc-bb133edac1d6" providerId="ADAL" clId="{33FCB6E4-9902-46F9-86EE-9742818A2C41}" dt="2024-08-08T14:39:05.063" v="9736"/>
          <ac:spMkLst>
            <pc:docMk/>
            <pc:sldMk cId="0" sldId="265"/>
            <ac:spMk id="12" creationId="{11E23364-251D-8F66-5FB1-63A19BD4D6B4}"/>
          </ac:spMkLst>
        </pc:spChg>
        <pc:spChg chg="mod">
          <ac:chgData name="אלמוג בורה" userId="7b309e26-a743-44f5-97cc-bb133edac1d6" providerId="ADAL" clId="{33FCB6E4-9902-46F9-86EE-9742818A2C41}" dt="2024-08-08T14:39:05.063" v="9736"/>
          <ac:spMkLst>
            <pc:docMk/>
            <pc:sldMk cId="0" sldId="265"/>
            <ac:spMk id="13" creationId="{05404136-8690-3793-1C9E-93C65C3D0D29}"/>
          </ac:spMkLst>
        </pc:spChg>
        <pc:spChg chg="add del mod">
          <ac:chgData name="אלמוג בורה" userId="7b309e26-a743-44f5-97cc-bb133edac1d6" providerId="ADAL" clId="{33FCB6E4-9902-46F9-86EE-9742818A2C41}" dt="2024-08-04T09:24:47.323" v="353" actId="478"/>
          <ac:spMkLst>
            <pc:docMk/>
            <pc:sldMk cId="0" sldId="265"/>
            <ac:spMk id="13" creationId="{9859292C-F79B-F96C-FFC9-6A72532D4123}"/>
          </ac:spMkLst>
        </pc:spChg>
        <pc:spChg chg="mod">
          <ac:chgData name="אלמוג בורה" userId="7b309e26-a743-44f5-97cc-bb133edac1d6" providerId="ADAL" clId="{33FCB6E4-9902-46F9-86EE-9742818A2C41}" dt="2024-08-08T14:39:05.063" v="9736"/>
          <ac:spMkLst>
            <pc:docMk/>
            <pc:sldMk cId="0" sldId="265"/>
            <ac:spMk id="14" creationId="{A9C6A451-EACE-2221-1A83-20D9E99A4564}"/>
          </ac:spMkLst>
        </pc:spChg>
        <pc:spChg chg="add del mod">
          <ac:chgData name="אלמוג בורה" userId="7b309e26-a743-44f5-97cc-bb133edac1d6" providerId="ADAL" clId="{33FCB6E4-9902-46F9-86EE-9742818A2C41}" dt="2024-08-04T09:24:51.848" v="356" actId="478"/>
          <ac:spMkLst>
            <pc:docMk/>
            <pc:sldMk cId="0" sldId="265"/>
            <ac:spMk id="15" creationId="{59FF1D0C-9ED7-1517-588F-3D78EB82C791}"/>
          </ac:spMkLst>
        </pc:spChg>
        <pc:spChg chg="mod">
          <ac:chgData name="אלמוג בורה" userId="7b309e26-a743-44f5-97cc-bb133edac1d6" providerId="ADAL" clId="{33FCB6E4-9902-46F9-86EE-9742818A2C41}" dt="2024-08-08T14:39:05.063" v="9736"/>
          <ac:spMkLst>
            <pc:docMk/>
            <pc:sldMk cId="0" sldId="265"/>
            <ac:spMk id="15" creationId="{D35CF859-976C-1B1D-DC4F-05A09FA73AA3}"/>
          </ac:spMkLst>
        </pc:spChg>
        <pc:spChg chg="mod">
          <ac:chgData name="אלמוג בורה" userId="7b309e26-a743-44f5-97cc-bb133edac1d6" providerId="ADAL" clId="{33FCB6E4-9902-46F9-86EE-9742818A2C41}" dt="2024-08-04T09:25:48.530" v="366"/>
          <ac:spMkLst>
            <pc:docMk/>
            <pc:sldMk cId="0" sldId="265"/>
            <ac:spMk id="17" creationId="{38AED407-F9DF-BF81-8836-973BEA8249A9}"/>
          </ac:spMkLst>
        </pc:spChg>
        <pc:spChg chg="mod">
          <ac:chgData name="אלמוג בורה" userId="7b309e26-a743-44f5-97cc-bb133edac1d6" providerId="ADAL" clId="{33FCB6E4-9902-46F9-86EE-9742818A2C41}" dt="2024-08-04T09:25:48.530" v="366"/>
          <ac:spMkLst>
            <pc:docMk/>
            <pc:sldMk cId="0" sldId="265"/>
            <ac:spMk id="21" creationId="{3336FFE4-22E8-FDA3-FC6E-14C35F930408}"/>
          </ac:spMkLst>
        </pc:spChg>
        <pc:spChg chg="mod">
          <ac:chgData name="אלמוג בורה" userId="7b309e26-a743-44f5-97cc-bb133edac1d6" providerId="ADAL" clId="{33FCB6E4-9902-46F9-86EE-9742818A2C41}" dt="2024-08-04T09:25:48.530" v="366"/>
          <ac:spMkLst>
            <pc:docMk/>
            <pc:sldMk cId="0" sldId="265"/>
            <ac:spMk id="22" creationId="{76860C7D-A684-33E2-9D29-12163A57D1F0}"/>
          </ac:spMkLst>
        </pc:spChg>
        <pc:spChg chg="mod">
          <ac:chgData name="אלמוג בורה" userId="7b309e26-a743-44f5-97cc-bb133edac1d6" providerId="ADAL" clId="{33FCB6E4-9902-46F9-86EE-9742818A2C41}" dt="2024-08-04T09:25:48.530" v="366"/>
          <ac:spMkLst>
            <pc:docMk/>
            <pc:sldMk cId="0" sldId="265"/>
            <ac:spMk id="23" creationId="{0B5A3C77-7CB1-DBFC-B475-68A2BD3F7097}"/>
          </ac:spMkLst>
        </pc:spChg>
        <pc:spChg chg="mod">
          <ac:chgData name="אלמוג בורה" userId="7b309e26-a743-44f5-97cc-bb133edac1d6" providerId="ADAL" clId="{33FCB6E4-9902-46F9-86EE-9742818A2C41}" dt="2024-08-04T09:25:48.530" v="366"/>
          <ac:spMkLst>
            <pc:docMk/>
            <pc:sldMk cId="0" sldId="265"/>
            <ac:spMk id="24" creationId="{0D7701B3-C1DD-905A-88D7-EFBD7A304638}"/>
          </ac:spMkLst>
        </pc:spChg>
        <pc:spChg chg="mod">
          <ac:chgData name="אלמוג בורה" userId="7b309e26-a743-44f5-97cc-bb133edac1d6" providerId="ADAL" clId="{33FCB6E4-9902-46F9-86EE-9742818A2C41}" dt="2024-08-04T09:25:48.530" v="366"/>
          <ac:spMkLst>
            <pc:docMk/>
            <pc:sldMk cId="0" sldId="265"/>
            <ac:spMk id="25" creationId="{582BBD25-E648-6BAB-864A-44897D189244}"/>
          </ac:spMkLst>
        </pc:spChg>
        <pc:spChg chg="mod">
          <ac:chgData name="אלמוג בורה" userId="7b309e26-a743-44f5-97cc-bb133edac1d6" providerId="ADAL" clId="{33FCB6E4-9902-46F9-86EE-9742818A2C41}" dt="2024-08-04T09:25:48.530" v="366"/>
          <ac:spMkLst>
            <pc:docMk/>
            <pc:sldMk cId="0" sldId="265"/>
            <ac:spMk id="26" creationId="{E75732DF-1C48-AEAF-73A0-586D746CC4C5}"/>
          </ac:spMkLst>
        </pc:spChg>
        <pc:spChg chg="mod">
          <ac:chgData name="אלמוג בורה" userId="7b309e26-a743-44f5-97cc-bb133edac1d6" providerId="ADAL" clId="{33FCB6E4-9902-46F9-86EE-9742818A2C41}" dt="2024-08-04T09:25:48.530" v="366"/>
          <ac:spMkLst>
            <pc:docMk/>
            <pc:sldMk cId="0" sldId="265"/>
            <ac:spMk id="27" creationId="{990C98B6-270F-FD8D-628D-DBF396EA8DDC}"/>
          </ac:spMkLst>
        </pc:spChg>
        <pc:spChg chg="mod">
          <ac:chgData name="אלמוג בורה" userId="7b309e26-a743-44f5-97cc-bb133edac1d6" providerId="ADAL" clId="{33FCB6E4-9902-46F9-86EE-9742818A2C41}" dt="2024-08-04T09:25:48.530" v="366"/>
          <ac:spMkLst>
            <pc:docMk/>
            <pc:sldMk cId="0" sldId="265"/>
            <ac:spMk id="28" creationId="{DE47400E-A105-03FF-7053-496FC57381CA}"/>
          </ac:spMkLst>
        </pc:spChg>
        <pc:spChg chg="mod">
          <ac:chgData name="אלמוג בורה" userId="7b309e26-a743-44f5-97cc-bb133edac1d6" providerId="ADAL" clId="{33FCB6E4-9902-46F9-86EE-9742818A2C41}" dt="2024-08-04T09:25:48.530" v="366"/>
          <ac:spMkLst>
            <pc:docMk/>
            <pc:sldMk cId="0" sldId="265"/>
            <ac:spMk id="29" creationId="{EED8CE98-076E-76CE-3F27-0951C4D07924}"/>
          </ac:spMkLst>
        </pc:spChg>
        <pc:spChg chg="mod">
          <ac:chgData name="אלמוג בורה" userId="7b309e26-a743-44f5-97cc-bb133edac1d6" providerId="ADAL" clId="{33FCB6E4-9902-46F9-86EE-9742818A2C41}" dt="2024-08-04T09:25:48.530" v="366"/>
          <ac:spMkLst>
            <pc:docMk/>
            <pc:sldMk cId="0" sldId="265"/>
            <ac:spMk id="31" creationId="{D95F2DFA-6F30-833A-0878-DCBF4245673D}"/>
          </ac:spMkLst>
        </pc:spChg>
        <pc:spChg chg="mod">
          <ac:chgData name="אלמוג בורה" userId="7b309e26-a743-44f5-97cc-bb133edac1d6" providerId="ADAL" clId="{33FCB6E4-9902-46F9-86EE-9742818A2C41}" dt="2024-08-04T09:25:48.530" v="366"/>
          <ac:spMkLst>
            <pc:docMk/>
            <pc:sldMk cId="0" sldId="265"/>
            <ac:spMk id="32" creationId="{33E33268-1D40-2157-9C2E-A9DC5D50C4EA}"/>
          </ac:spMkLst>
        </pc:spChg>
        <pc:spChg chg="mod">
          <ac:chgData name="אלמוג בורה" userId="7b309e26-a743-44f5-97cc-bb133edac1d6" providerId="ADAL" clId="{33FCB6E4-9902-46F9-86EE-9742818A2C41}" dt="2024-08-04T09:25:48.530" v="366"/>
          <ac:spMkLst>
            <pc:docMk/>
            <pc:sldMk cId="0" sldId="265"/>
            <ac:spMk id="33" creationId="{94F48812-86DA-E427-A44E-DA102F62C719}"/>
          </ac:spMkLst>
        </pc:spChg>
        <pc:spChg chg="mod">
          <ac:chgData name="אלמוג בורה" userId="7b309e26-a743-44f5-97cc-bb133edac1d6" providerId="ADAL" clId="{33FCB6E4-9902-46F9-86EE-9742818A2C41}" dt="2024-08-04T09:25:48.530" v="366"/>
          <ac:spMkLst>
            <pc:docMk/>
            <pc:sldMk cId="0" sldId="265"/>
            <ac:spMk id="34" creationId="{8DAFC113-6C7B-57F3-E7E4-B8F452FF39EB}"/>
          </ac:spMkLst>
        </pc:spChg>
        <pc:spChg chg="mod">
          <ac:chgData name="אלמוג בורה" userId="7b309e26-a743-44f5-97cc-bb133edac1d6" providerId="ADAL" clId="{33FCB6E4-9902-46F9-86EE-9742818A2C41}" dt="2024-08-04T09:25:48.530" v="366"/>
          <ac:spMkLst>
            <pc:docMk/>
            <pc:sldMk cId="0" sldId="265"/>
            <ac:spMk id="35" creationId="{C949C082-6A6F-5053-2DDA-5D76B5DE6CF0}"/>
          </ac:spMkLst>
        </pc:spChg>
        <pc:spChg chg="mod">
          <ac:chgData name="אלמוג בורה" userId="7b309e26-a743-44f5-97cc-bb133edac1d6" providerId="ADAL" clId="{33FCB6E4-9902-46F9-86EE-9742818A2C41}" dt="2024-08-04T09:25:48.530" v="366"/>
          <ac:spMkLst>
            <pc:docMk/>
            <pc:sldMk cId="0" sldId="265"/>
            <ac:spMk id="36" creationId="{B4D1030A-EC4B-5868-071A-61487247F4A5}"/>
          </ac:spMkLst>
        </pc:spChg>
        <pc:spChg chg="mod">
          <ac:chgData name="אלמוג בורה" userId="7b309e26-a743-44f5-97cc-bb133edac1d6" providerId="ADAL" clId="{33FCB6E4-9902-46F9-86EE-9742818A2C41}" dt="2024-08-04T09:25:48.530" v="366"/>
          <ac:spMkLst>
            <pc:docMk/>
            <pc:sldMk cId="0" sldId="265"/>
            <ac:spMk id="37" creationId="{225BEB8F-D21C-D0CB-BD1B-2B99D7639EFA}"/>
          </ac:spMkLst>
        </pc:spChg>
        <pc:spChg chg="mod">
          <ac:chgData name="אלמוג בורה" userId="7b309e26-a743-44f5-97cc-bb133edac1d6" providerId="ADAL" clId="{33FCB6E4-9902-46F9-86EE-9742818A2C41}" dt="2024-08-04T09:25:48.530" v="366"/>
          <ac:spMkLst>
            <pc:docMk/>
            <pc:sldMk cId="0" sldId="265"/>
            <ac:spMk id="38" creationId="{1E8C4867-A166-54B6-1410-8AC026EC5773}"/>
          </ac:spMkLst>
        </pc:spChg>
        <pc:spChg chg="mod">
          <ac:chgData name="אלמוג בורה" userId="7b309e26-a743-44f5-97cc-bb133edac1d6" providerId="ADAL" clId="{33FCB6E4-9902-46F9-86EE-9742818A2C41}" dt="2024-08-04T09:25:48.530" v="366"/>
          <ac:spMkLst>
            <pc:docMk/>
            <pc:sldMk cId="0" sldId="265"/>
            <ac:spMk id="39" creationId="{D94DC731-C457-41F2-7F0B-D1228F44E198}"/>
          </ac:spMkLst>
        </pc:spChg>
        <pc:spChg chg="mod">
          <ac:chgData name="אלמוג בורה" userId="7b309e26-a743-44f5-97cc-bb133edac1d6" providerId="ADAL" clId="{33FCB6E4-9902-46F9-86EE-9742818A2C41}" dt="2024-08-08T14:39:05.063" v="9736"/>
          <ac:spMkLst>
            <pc:docMk/>
            <pc:sldMk cId="0" sldId="265"/>
            <ac:spMk id="40" creationId="{0AECB174-1F8F-3A04-362B-97593FD6D38C}"/>
          </ac:spMkLst>
        </pc:spChg>
        <pc:spChg chg="add del mod">
          <ac:chgData name="אלמוג בורה" userId="7b309e26-a743-44f5-97cc-bb133edac1d6" providerId="ADAL" clId="{33FCB6E4-9902-46F9-86EE-9742818A2C41}" dt="2024-08-04T09:26:34.561" v="397" actId="478"/>
          <ac:spMkLst>
            <pc:docMk/>
            <pc:sldMk cId="0" sldId="265"/>
            <ac:spMk id="41" creationId="{5E7EDDF5-0B40-76DA-64F3-05E426131619}"/>
          </ac:spMkLst>
        </pc:spChg>
        <pc:spChg chg="mod">
          <ac:chgData name="אלמוג בורה" userId="7b309e26-a743-44f5-97cc-bb133edac1d6" providerId="ADAL" clId="{33FCB6E4-9902-46F9-86EE-9742818A2C41}" dt="2024-08-08T14:39:05.063" v="9736"/>
          <ac:spMkLst>
            <pc:docMk/>
            <pc:sldMk cId="0" sldId="265"/>
            <ac:spMk id="41" creationId="{E634962D-4634-8495-D47D-474EE8E9EBAD}"/>
          </ac:spMkLst>
        </pc:spChg>
        <pc:spChg chg="add mod">
          <ac:chgData name="אלמוג בורה" userId="7b309e26-a743-44f5-97cc-bb133edac1d6" providerId="ADAL" clId="{33FCB6E4-9902-46F9-86EE-9742818A2C41}" dt="2024-08-04T09:47:58.327" v="765" actId="1076"/>
          <ac:spMkLst>
            <pc:docMk/>
            <pc:sldMk cId="0" sldId="265"/>
            <ac:spMk id="42" creationId="{FD61B704-0931-6C6B-FFA3-16B3E41DF393}"/>
          </ac:spMkLst>
        </pc:spChg>
        <pc:spChg chg="add del mod">
          <ac:chgData name="אלמוג בורה" userId="7b309e26-a743-44f5-97cc-bb133edac1d6" providerId="ADAL" clId="{33FCB6E4-9902-46F9-86EE-9742818A2C41}" dt="2024-08-04T09:28:05.443" v="465" actId="478"/>
          <ac:spMkLst>
            <pc:docMk/>
            <pc:sldMk cId="0" sldId="265"/>
            <ac:spMk id="43" creationId="{1E7A3324-BE56-B1F4-525D-98BC138ABCC7}"/>
          </ac:spMkLst>
        </pc:spChg>
        <pc:spChg chg="mod">
          <ac:chgData name="אלמוג בורה" userId="7b309e26-a743-44f5-97cc-bb133edac1d6" providerId="ADAL" clId="{33FCB6E4-9902-46F9-86EE-9742818A2C41}" dt="2024-08-08T14:39:05.063" v="9736"/>
          <ac:spMkLst>
            <pc:docMk/>
            <pc:sldMk cId="0" sldId="265"/>
            <ac:spMk id="43" creationId="{E9E36470-50E2-9149-3EE6-1E6634C4E3F4}"/>
          </ac:spMkLst>
        </pc:spChg>
        <pc:spChg chg="mod">
          <ac:chgData name="אלמוג בורה" userId="7b309e26-a743-44f5-97cc-bb133edac1d6" providerId="ADAL" clId="{33FCB6E4-9902-46F9-86EE-9742818A2C41}" dt="2024-08-08T14:39:05.063" v="9736"/>
          <ac:spMkLst>
            <pc:docMk/>
            <pc:sldMk cId="0" sldId="265"/>
            <ac:spMk id="44" creationId="{83D5A338-9062-6680-7DC0-E15B6CC8C89A}"/>
          </ac:spMkLst>
        </pc:spChg>
        <pc:spChg chg="add del mod">
          <ac:chgData name="אלמוג בורה" userId="7b309e26-a743-44f5-97cc-bb133edac1d6" providerId="ADAL" clId="{33FCB6E4-9902-46F9-86EE-9742818A2C41}" dt="2024-08-04T09:28:03.917" v="464" actId="478"/>
          <ac:spMkLst>
            <pc:docMk/>
            <pc:sldMk cId="0" sldId="265"/>
            <ac:spMk id="45" creationId="{B9DC5029-5967-39A8-3625-01ECD1F0B3E7}"/>
          </ac:spMkLst>
        </pc:spChg>
        <pc:spChg chg="mod">
          <ac:chgData name="אלמוג בורה" userId="7b309e26-a743-44f5-97cc-bb133edac1d6" providerId="ADAL" clId="{33FCB6E4-9902-46F9-86EE-9742818A2C41}" dt="2024-08-08T14:39:05.063" v="9736"/>
          <ac:spMkLst>
            <pc:docMk/>
            <pc:sldMk cId="0" sldId="265"/>
            <ac:spMk id="45" creationId="{DD82F96E-1CEE-6203-D468-7B33E7B32199}"/>
          </ac:spMkLst>
        </pc:spChg>
        <pc:spChg chg="add mod">
          <ac:chgData name="אלמוג בורה" userId="7b309e26-a743-44f5-97cc-bb133edac1d6" providerId="ADAL" clId="{33FCB6E4-9902-46F9-86EE-9742818A2C41}" dt="2024-08-04T09:47:26.096" v="760" actId="122"/>
          <ac:spMkLst>
            <pc:docMk/>
            <pc:sldMk cId="0" sldId="265"/>
            <ac:spMk id="46" creationId="{B4C5F529-AB18-B3F2-1257-444C078035A9}"/>
          </ac:spMkLst>
        </pc:spChg>
        <pc:spChg chg="add mod">
          <ac:chgData name="אלמוג בורה" userId="7b309e26-a743-44f5-97cc-bb133edac1d6" providerId="ADAL" clId="{33FCB6E4-9902-46F9-86EE-9742818A2C41}" dt="2024-08-04T09:47:26.096" v="760" actId="122"/>
          <ac:spMkLst>
            <pc:docMk/>
            <pc:sldMk cId="0" sldId="265"/>
            <ac:spMk id="47" creationId="{3C689436-369B-DF8A-97F5-D2561587E2D1}"/>
          </ac:spMkLst>
        </pc:spChg>
        <pc:spChg chg="mod">
          <ac:chgData name="אלמוג בורה" userId="7b309e26-a743-44f5-97cc-bb133edac1d6" providerId="ADAL" clId="{33FCB6E4-9902-46F9-86EE-9742818A2C41}" dt="2024-08-08T14:39:05.063" v="9736"/>
          <ac:spMkLst>
            <pc:docMk/>
            <pc:sldMk cId="0" sldId="265"/>
            <ac:spMk id="48" creationId="{B3C9C8A1-AE7F-84AD-C06D-6628FCD2F2EA}"/>
          </ac:spMkLst>
        </pc:spChg>
        <pc:spChg chg="add mod">
          <ac:chgData name="אלמוג בורה" userId="7b309e26-a743-44f5-97cc-bb133edac1d6" providerId="ADAL" clId="{33FCB6E4-9902-46F9-86EE-9742818A2C41}" dt="2024-08-04T09:36:23.369" v="696" actId="1076"/>
          <ac:spMkLst>
            <pc:docMk/>
            <pc:sldMk cId="0" sldId="265"/>
            <ac:spMk id="49" creationId="{B16A2D84-B975-F126-E901-CC3117937219}"/>
          </ac:spMkLst>
        </pc:spChg>
        <pc:spChg chg="add mod">
          <ac:chgData name="אלמוג בורה" userId="7b309e26-a743-44f5-97cc-bb133edac1d6" providerId="ADAL" clId="{33FCB6E4-9902-46F9-86EE-9742818A2C41}" dt="2024-08-04T09:52:12.931" v="822" actId="122"/>
          <ac:spMkLst>
            <pc:docMk/>
            <pc:sldMk cId="0" sldId="265"/>
            <ac:spMk id="50" creationId="{16910945-3F2A-C763-7F0F-19EA22971CEA}"/>
          </ac:spMkLst>
        </pc:spChg>
        <pc:spChg chg="add mod">
          <ac:chgData name="אלמוג בורה" userId="7b309e26-a743-44f5-97cc-bb133edac1d6" providerId="ADAL" clId="{33FCB6E4-9902-46F9-86EE-9742818A2C41}" dt="2024-08-04T09:52:06.116" v="820" actId="1076"/>
          <ac:spMkLst>
            <pc:docMk/>
            <pc:sldMk cId="0" sldId="265"/>
            <ac:spMk id="51" creationId="{03202B44-ADAC-4EDE-7E8D-AAED0290ECF3}"/>
          </ac:spMkLst>
        </pc:spChg>
        <pc:spChg chg="mod">
          <ac:chgData name="אלמוג בורה" userId="7b309e26-a743-44f5-97cc-bb133edac1d6" providerId="ADAL" clId="{33FCB6E4-9902-46F9-86EE-9742818A2C41}" dt="2024-08-08T14:39:05.063" v="9736"/>
          <ac:spMkLst>
            <pc:docMk/>
            <pc:sldMk cId="0" sldId="265"/>
            <ac:spMk id="52" creationId="{05A1B9ED-A3E6-9A4C-5102-C295D1FE26AE}"/>
          </ac:spMkLst>
        </pc:spChg>
        <pc:spChg chg="mod">
          <ac:chgData name="אלמוג בורה" userId="7b309e26-a743-44f5-97cc-bb133edac1d6" providerId="ADAL" clId="{33FCB6E4-9902-46F9-86EE-9742818A2C41}" dt="2024-08-08T14:39:05.063" v="9736"/>
          <ac:spMkLst>
            <pc:docMk/>
            <pc:sldMk cId="0" sldId="265"/>
            <ac:spMk id="53" creationId="{FAD775AB-824D-E558-7E7B-EEFD97C2E35C}"/>
          </ac:spMkLst>
        </pc:spChg>
        <pc:spChg chg="mod">
          <ac:chgData name="אלמוג בורה" userId="7b309e26-a743-44f5-97cc-bb133edac1d6" providerId="ADAL" clId="{33FCB6E4-9902-46F9-86EE-9742818A2C41}" dt="2024-08-08T14:39:05.063" v="9736"/>
          <ac:spMkLst>
            <pc:docMk/>
            <pc:sldMk cId="0" sldId="265"/>
            <ac:spMk id="54" creationId="{57828D59-1F4C-2D9F-C3F1-D8B8ED399C5F}"/>
          </ac:spMkLst>
        </pc:spChg>
        <pc:spChg chg="mod">
          <ac:chgData name="אלמוג בורה" userId="7b309e26-a743-44f5-97cc-bb133edac1d6" providerId="ADAL" clId="{33FCB6E4-9902-46F9-86EE-9742818A2C41}" dt="2024-08-08T14:39:05.063" v="9736"/>
          <ac:spMkLst>
            <pc:docMk/>
            <pc:sldMk cId="0" sldId="265"/>
            <ac:spMk id="55" creationId="{DCE0B449-5B4E-8C84-3EF2-80677FE7B179}"/>
          </ac:spMkLst>
        </pc:spChg>
        <pc:spChg chg="mod">
          <ac:chgData name="אלמוג בורה" userId="7b309e26-a743-44f5-97cc-bb133edac1d6" providerId="ADAL" clId="{33FCB6E4-9902-46F9-86EE-9742818A2C41}" dt="2024-08-08T14:39:05.063" v="9736"/>
          <ac:spMkLst>
            <pc:docMk/>
            <pc:sldMk cId="0" sldId="265"/>
            <ac:spMk id="56" creationId="{C83BC807-4454-FC59-4F01-382FCB553555}"/>
          </ac:spMkLst>
        </pc:spChg>
        <pc:spChg chg="mod">
          <ac:chgData name="אלמוג בורה" userId="7b309e26-a743-44f5-97cc-bb133edac1d6" providerId="ADAL" clId="{33FCB6E4-9902-46F9-86EE-9742818A2C41}" dt="2024-08-08T14:39:05.063" v="9736"/>
          <ac:spMkLst>
            <pc:docMk/>
            <pc:sldMk cId="0" sldId="265"/>
            <ac:spMk id="57" creationId="{6A49F492-827B-B68B-139C-29A84E65F9D2}"/>
          </ac:spMkLst>
        </pc:spChg>
        <pc:spChg chg="mod">
          <ac:chgData name="אלמוג בורה" userId="7b309e26-a743-44f5-97cc-bb133edac1d6" providerId="ADAL" clId="{33FCB6E4-9902-46F9-86EE-9742818A2C41}" dt="2024-08-08T14:39:05.063" v="9736"/>
          <ac:spMkLst>
            <pc:docMk/>
            <pc:sldMk cId="0" sldId="265"/>
            <ac:spMk id="58" creationId="{4FABD24C-C08A-36BA-EA09-48D24A362120}"/>
          </ac:spMkLst>
        </pc:spChg>
        <pc:spChg chg="add del mod">
          <ac:chgData name="אלמוג בורה" userId="7b309e26-a743-44f5-97cc-bb133edac1d6" providerId="ADAL" clId="{33FCB6E4-9902-46F9-86EE-9742818A2C41}" dt="2024-08-04T09:34:14.500" v="654" actId="478"/>
          <ac:spMkLst>
            <pc:docMk/>
            <pc:sldMk cId="0" sldId="265"/>
            <ac:spMk id="59" creationId="{4D8BC821-8AA0-61C3-A946-ADD569B89A8A}"/>
          </ac:spMkLst>
        </pc:spChg>
        <pc:spChg chg="mod">
          <ac:chgData name="אלמוג בורה" userId="7b309e26-a743-44f5-97cc-bb133edac1d6" providerId="ADAL" clId="{33FCB6E4-9902-46F9-86EE-9742818A2C41}" dt="2024-08-08T14:39:05.063" v="9736"/>
          <ac:spMkLst>
            <pc:docMk/>
            <pc:sldMk cId="0" sldId="265"/>
            <ac:spMk id="59" creationId="{932120E8-4F60-ADBD-4EE2-B843591B7C73}"/>
          </ac:spMkLst>
        </pc:spChg>
        <pc:spChg chg="add del mod">
          <ac:chgData name="אלמוג בורה" userId="7b309e26-a743-44f5-97cc-bb133edac1d6" providerId="ADAL" clId="{33FCB6E4-9902-46F9-86EE-9742818A2C41}" dt="2024-08-04T09:46:09.801" v="731" actId="21"/>
          <ac:spMkLst>
            <pc:docMk/>
            <pc:sldMk cId="0" sldId="265"/>
            <ac:spMk id="60" creationId="{848A0079-652B-D8DD-AAB6-BDEF7E8AA6C1}"/>
          </ac:spMkLst>
        </pc:spChg>
        <pc:spChg chg="mod">
          <ac:chgData name="אלמוג בורה" userId="7b309e26-a743-44f5-97cc-bb133edac1d6" providerId="ADAL" clId="{33FCB6E4-9902-46F9-86EE-9742818A2C41}" dt="2024-08-08T14:39:05.063" v="9736"/>
          <ac:spMkLst>
            <pc:docMk/>
            <pc:sldMk cId="0" sldId="265"/>
            <ac:spMk id="60" creationId="{C5178E76-8051-287D-0421-CC8012BEEB42}"/>
          </ac:spMkLst>
        </pc:spChg>
        <pc:spChg chg="add mod">
          <ac:chgData name="אלמוג בורה" userId="7b309e26-a743-44f5-97cc-bb133edac1d6" providerId="ADAL" clId="{33FCB6E4-9902-46F9-86EE-9742818A2C41}" dt="2024-08-04T09:48:01.301" v="766" actId="1076"/>
          <ac:spMkLst>
            <pc:docMk/>
            <pc:sldMk cId="0" sldId="265"/>
            <ac:spMk id="61" creationId="{E61A1EAB-533A-B29D-B146-D043CCF1DEA1}"/>
          </ac:spMkLst>
        </pc:spChg>
        <pc:spChg chg="add del mod">
          <ac:chgData name="אלמוג בורה" userId="7b309e26-a743-44f5-97cc-bb133edac1d6" providerId="ADAL" clId="{33FCB6E4-9902-46F9-86EE-9742818A2C41}" dt="2024-08-04T09:46:09.801" v="731" actId="21"/>
          <ac:spMkLst>
            <pc:docMk/>
            <pc:sldMk cId="0" sldId="265"/>
            <ac:spMk id="62" creationId="{A3FA06AB-F482-AF77-3C06-FFD93D6095B9}"/>
          </ac:spMkLst>
        </pc:spChg>
        <pc:spChg chg="mod">
          <ac:chgData name="אלמוג בורה" userId="7b309e26-a743-44f5-97cc-bb133edac1d6" providerId="ADAL" clId="{33FCB6E4-9902-46F9-86EE-9742818A2C41}" dt="2024-08-08T14:39:05.063" v="9736"/>
          <ac:spMkLst>
            <pc:docMk/>
            <pc:sldMk cId="0" sldId="265"/>
            <ac:spMk id="62" creationId="{CA4A3BE8-D63A-C179-6B3F-55056B634E6E}"/>
          </ac:spMkLst>
        </pc:spChg>
        <pc:spChg chg="add mod">
          <ac:chgData name="אלמוג בורה" userId="7b309e26-a743-44f5-97cc-bb133edac1d6" providerId="ADAL" clId="{33FCB6E4-9902-46F9-86EE-9742818A2C41}" dt="2024-08-04T09:44:35.246" v="726"/>
          <ac:spMkLst>
            <pc:docMk/>
            <pc:sldMk cId="0" sldId="265"/>
            <ac:spMk id="63" creationId="{22982A7F-BA70-625A-67CA-4148337A9C3B}"/>
          </ac:spMkLst>
        </pc:spChg>
        <pc:spChg chg="mod">
          <ac:chgData name="אלמוג בורה" userId="7b309e26-a743-44f5-97cc-bb133edac1d6" providerId="ADAL" clId="{33FCB6E4-9902-46F9-86EE-9742818A2C41}" dt="2024-08-08T14:39:05.063" v="9736"/>
          <ac:spMkLst>
            <pc:docMk/>
            <pc:sldMk cId="0" sldId="265"/>
            <ac:spMk id="63" creationId="{CDA81D74-1F3A-B70B-2CEB-118599AB8EF0}"/>
          </ac:spMkLst>
        </pc:spChg>
        <pc:spChg chg="add mod">
          <ac:chgData name="אלמוג בורה" userId="7b309e26-a743-44f5-97cc-bb133edac1d6" providerId="ADAL" clId="{33FCB6E4-9902-46F9-86EE-9742818A2C41}" dt="2024-08-04T09:45:45.141" v="727"/>
          <ac:spMkLst>
            <pc:docMk/>
            <pc:sldMk cId="0" sldId="265"/>
            <ac:spMk id="640" creationId="{1B1B12FE-879D-224A-1816-7A3414F2ACC2}"/>
          </ac:spMkLst>
        </pc:spChg>
        <pc:spChg chg="mod">
          <ac:chgData name="אלמוג בורה" userId="7b309e26-a743-44f5-97cc-bb133edac1d6" providerId="ADAL" clId="{33FCB6E4-9902-46F9-86EE-9742818A2C41}" dt="2024-08-08T14:39:05.063" v="9736"/>
          <ac:spMkLst>
            <pc:docMk/>
            <pc:sldMk cId="0" sldId="265"/>
            <ac:spMk id="640" creationId="{958B3902-EC07-A122-3B69-A25631682387}"/>
          </ac:spMkLst>
        </pc:spChg>
        <pc:spChg chg="mod">
          <ac:chgData name="אלמוג בורה" userId="7b309e26-a743-44f5-97cc-bb133edac1d6" providerId="ADAL" clId="{33FCB6E4-9902-46F9-86EE-9742818A2C41}" dt="2024-08-08T14:39:05.063" v="9736"/>
          <ac:spMkLst>
            <pc:docMk/>
            <pc:sldMk cId="0" sldId="265"/>
            <ac:spMk id="641" creationId="{02A5E3CD-0B3F-135F-0A7E-140D3FC651DC}"/>
          </ac:spMkLst>
        </pc:spChg>
        <pc:spChg chg="add mod">
          <ac:chgData name="אלמוג בורה" userId="7b309e26-a743-44f5-97cc-bb133edac1d6" providerId="ADAL" clId="{33FCB6E4-9902-46F9-86EE-9742818A2C41}" dt="2024-08-04T09:45:52.822" v="730" actId="1076"/>
          <ac:spMkLst>
            <pc:docMk/>
            <pc:sldMk cId="0" sldId="265"/>
            <ac:spMk id="641" creationId="{2CEACC62-DEA1-E166-B615-C002B3B1340C}"/>
          </ac:spMkLst>
        </pc:spChg>
        <pc:spChg chg="add mod">
          <ac:chgData name="אלמוג בורה" userId="7b309e26-a743-44f5-97cc-bb133edac1d6" providerId="ADAL" clId="{33FCB6E4-9902-46F9-86EE-9742818A2C41}" dt="2024-08-04T09:45:52.822" v="730" actId="1076"/>
          <ac:spMkLst>
            <pc:docMk/>
            <pc:sldMk cId="0" sldId="265"/>
            <ac:spMk id="642" creationId="{B52E2031-93B5-45AE-28F1-2E42D1BA0F0C}"/>
          </ac:spMkLst>
        </pc:spChg>
        <pc:spChg chg="mod">
          <ac:chgData name="אלמוג בורה" userId="7b309e26-a743-44f5-97cc-bb133edac1d6" providerId="ADAL" clId="{33FCB6E4-9902-46F9-86EE-9742818A2C41}" dt="2024-08-08T14:39:05.063" v="9736"/>
          <ac:spMkLst>
            <pc:docMk/>
            <pc:sldMk cId="0" sldId="265"/>
            <ac:spMk id="642" creationId="{DB18C7D3-614B-55F1-A66D-6EA156FF39FF}"/>
          </ac:spMkLst>
        </pc:spChg>
        <pc:spChg chg="mod">
          <ac:chgData name="אלמוג בורה" userId="7b309e26-a743-44f5-97cc-bb133edac1d6" providerId="ADAL" clId="{33FCB6E4-9902-46F9-86EE-9742818A2C41}" dt="2024-08-08T14:39:05.063" v="9736"/>
          <ac:spMkLst>
            <pc:docMk/>
            <pc:sldMk cId="0" sldId="265"/>
            <ac:spMk id="643" creationId="{E392E180-66E3-7894-BB69-359ACE10E589}"/>
          </ac:spMkLst>
        </pc:spChg>
        <pc:spChg chg="add mod">
          <ac:chgData name="אלמוג בורה" userId="7b309e26-a743-44f5-97cc-bb133edac1d6" providerId="ADAL" clId="{33FCB6E4-9902-46F9-86EE-9742818A2C41}" dt="2024-08-04T09:45:52.822" v="730" actId="1076"/>
          <ac:spMkLst>
            <pc:docMk/>
            <pc:sldMk cId="0" sldId="265"/>
            <ac:spMk id="643" creationId="{E608EE53-720A-FF8D-38D2-20E8074DDAC8}"/>
          </ac:spMkLst>
        </pc:spChg>
        <pc:spChg chg="add mod">
          <ac:chgData name="אלמוג בורה" userId="7b309e26-a743-44f5-97cc-bb133edac1d6" providerId="ADAL" clId="{33FCB6E4-9902-46F9-86EE-9742818A2C41}" dt="2024-08-04T09:45:52.822" v="730" actId="1076"/>
          <ac:spMkLst>
            <pc:docMk/>
            <pc:sldMk cId="0" sldId="265"/>
            <ac:spMk id="644" creationId="{05667169-5985-1FE3-5E46-80173AB69928}"/>
          </ac:spMkLst>
        </pc:spChg>
        <pc:spChg chg="mod">
          <ac:chgData name="אלמוג בורה" userId="7b309e26-a743-44f5-97cc-bb133edac1d6" providerId="ADAL" clId="{33FCB6E4-9902-46F9-86EE-9742818A2C41}" dt="2024-08-08T14:39:05.063" v="9736"/>
          <ac:spMkLst>
            <pc:docMk/>
            <pc:sldMk cId="0" sldId="265"/>
            <ac:spMk id="644" creationId="{B8DD7A3A-7084-8A08-833B-6458CE26D35C}"/>
          </ac:spMkLst>
        </pc:spChg>
        <pc:spChg chg="add mod">
          <ac:chgData name="אלמוג בורה" userId="7b309e26-a743-44f5-97cc-bb133edac1d6" providerId="ADAL" clId="{33FCB6E4-9902-46F9-86EE-9742818A2C41}" dt="2024-08-04T09:50:56.178" v="789" actId="1076"/>
          <ac:spMkLst>
            <pc:docMk/>
            <pc:sldMk cId="0" sldId="265"/>
            <ac:spMk id="645" creationId="{848A0079-652B-D8DD-AAB6-BDEF7E8AA6C1}"/>
          </ac:spMkLst>
        </pc:spChg>
        <pc:spChg chg="add mod">
          <ac:chgData name="אלמוג בורה" userId="7b309e26-a743-44f5-97cc-bb133edac1d6" providerId="ADAL" clId="{33FCB6E4-9902-46F9-86EE-9742818A2C41}" dt="2024-08-04T09:53:49.814" v="843" actId="14100"/>
          <ac:spMkLst>
            <pc:docMk/>
            <pc:sldMk cId="0" sldId="265"/>
            <ac:spMk id="646" creationId="{A3FA06AB-F482-AF77-3C06-FFD93D6095B9}"/>
          </ac:spMkLst>
        </pc:spChg>
        <pc:spChg chg="add mod">
          <ac:chgData name="אלמוג בורה" userId="7b309e26-a743-44f5-97cc-bb133edac1d6" providerId="ADAL" clId="{33FCB6E4-9902-46F9-86EE-9742818A2C41}" dt="2024-08-04T09:47:46.363" v="762" actId="14100"/>
          <ac:spMkLst>
            <pc:docMk/>
            <pc:sldMk cId="0" sldId="265"/>
            <ac:spMk id="647" creationId="{8FCA1FF8-E233-CCC2-4722-3CF1ED731EDB}"/>
          </ac:spMkLst>
        </pc:spChg>
        <pc:spChg chg="add mod">
          <ac:chgData name="אלמוג בורה" userId="7b309e26-a743-44f5-97cc-bb133edac1d6" providerId="ADAL" clId="{33FCB6E4-9902-46F9-86EE-9742818A2C41}" dt="2024-08-04T09:47:51.318" v="763" actId="1076"/>
          <ac:spMkLst>
            <pc:docMk/>
            <pc:sldMk cId="0" sldId="265"/>
            <ac:spMk id="648" creationId="{805AC57A-A955-A5D7-59B1-73597EC85A37}"/>
          </ac:spMkLst>
        </pc:spChg>
        <pc:spChg chg="add mod">
          <ac:chgData name="אלמוג בורה" userId="7b309e26-a743-44f5-97cc-bb133edac1d6" providerId="ADAL" clId="{33FCB6E4-9902-46F9-86EE-9742818A2C41}" dt="2024-08-04T09:50:56.178" v="789" actId="1076"/>
          <ac:spMkLst>
            <pc:docMk/>
            <pc:sldMk cId="0" sldId="265"/>
            <ac:spMk id="649" creationId="{EF8BDF45-E495-EF71-1B8C-5B165D65387F}"/>
          </ac:spMkLst>
        </pc:spChg>
        <pc:spChg chg="mod">
          <ac:chgData name="אלמוג בורה" userId="7b309e26-a743-44f5-97cc-bb133edac1d6" providerId="ADAL" clId="{33FCB6E4-9902-46F9-86EE-9742818A2C41}" dt="2024-08-08T14:39:05.063" v="9736"/>
          <ac:spMkLst>
            <pc:docMk/>
            <pc:sldMk cId="0" sldId="265"/>
            <ac:spMk id="650" creationId="{0474592E-EA9F-8A57-1939-0D19D14C76B0}"/>
          </ac:spMkLst>
        </pc:spChg>
        <pc:spChg chg="mod">
          <ac:chgData name="אלמוג בורה" userId="7b309e26-a743-44f5-97cc-bb133edac1d6" providerId="ADAL" clId="{33FCB6E4-9902-46F9-86EE-9742818A2C41}" dt="2024-08-08T14:39:05.063" v="9736"/>
          <ac:spMkLst>
            <pc:docMk/>
            <pc:sldMk cId="0" sldId="265"/>
            <ac:spMk id="652" creationId="{FF765832-5EC1-837C-0F5B-6E223406EFB7}"/>
          </ac:spMkLst>
        </pc:spChg>
        <pc:spChg chg="mod">
          <ac:chgData name="אלמוג בורה" userId="7b309e26-a743-44f5-97cc-bb133edac1d6" providerId="ADAL" clId="{33FCB6E4-9902-46F9-86EE-9742818A2C41}" dt="2024-08-08T14:39:05.063" v="9736"/>
          <ac:spMkLst>
            <pc:docMk/>
            <pc:sldMk cId="0" sldId="265"/>
            <ac:spMk id="653" creationId="{2C205C00-59D0-9C10-D1EC-D240B6E1426D}"/>
          </ac:spMkLst>
        </pc:spChg>
        <pc:spChg chg="mod">
          <ac:chgData name="אלמוג בורה" userId="7b309e26-a743-44f5-97cc-bb133edac1d6" providerId="ADAL" clId="{33FCB6E4-9902-46F9-86EE-9742818A2C41}" dt="2024-08-08T14:39:05.063" v="9736"/>
          <ac:spMkLst>
            <pc:docMk/>
            <pc:sldMk cId="0" sldId="265"/>
            <ac:spMk id="654" creationId="{EF7BFB32-8E93-74BE-0A5A-EDFF07F71807}"/>
          </ac:spMkLst>
        </pc:spChg>
        <pc:spChg chg="mod">
          <ac:chgData name="אלמוג בורה" userId="7b309e26-a743-44f5-97cc-bb133edac1d6" providerId="ADAL" clId="{33FCB6E4-9902-46F9-86EE-9742818A2C41}" dt="2024-08-08T14:39:05.063" v="9736"/>
          <ac:spMkLst>
            <pc:docMk/>
            <pc:sldMk cId="0" sldId="265"/>
            <ac:spMk id="655" creationId="{34CCFB4D-04F9-FB57-CAAF-B94C03EC442A}"/>
          </ac:spMkLst>
        </pc:spChg>
        <pc:spChg chg="mod">
          <ac:chgData name="אלמוג בורה" userId="7b309e26-a743-44f5-97cc-bb133edac1d6" providerId="ADAL" clId="{33FCB6E4-9902-46F9-86EE-9742818A2C41}" dt="2024-08-08T14:39:05.063" v="9736"/>
          <ac:spMkLst>
            <pc:docMk/>
            <pc:sldMk cId="0" sldId="265"/>
            <ac:spMk id="657" creationId="{DE609CEB-5C41-6106-E445-DBD180D2A1EF}"/>
          </ac:spMkLst>
        </pc:spChg>
        <pc:spChg chg="mod">
          <ac:chgData name="אלמוג בורה" userId="7b309e26-a743-44f5-97cc-bb133edac1d6" providerId="ADAL" clId="{33FCB6E4-9902-46F9-86EE-9742818A2C41}" dt="2024-08-08T14:39:05.063" v="9736"/>
          <ac:spMkLst>
            <pc:docMk/>
            <pc:sldMk cId="0" sldId="265"/>
            <ac:spMk id="659" creationId="{31F86D4E-5CCF-D0B0-6E52-61451B43C508}"/>
          </ac:spMkLst>
        </pc:spChg>
        <pc:spChg chg="mod">
          <ac:chgData name="אלמוג בורה" userId="7b309e26-a743-44f5-97cc-bb133edac1d6" providerId="ADAL" clId="{33FCB6E4-9902-46F9-86EE-9742818A2C41}" dt="2024-08-08T14:39:05.063" v="9736"/>
          <ac:spMkLst>
            <pc:docMk/>
            <pc:sldMk cId="0" sldId="265"/>
            <ac:spMk id="660" creationId="{86115555-20D5-066C-340F-745B20E9FE46}"/>
          </ac:spMkLst>
        </pc:spChg>
        <pc:spChg chg="mod">
          <ac:chgData name="אלמוג בורה" userId="7b309e26-a743-44f5-97cc-bb133edac1d6" providerId="ADAL" clId="{33FCB6E4-9902-46F9-86EE-9742818A2C41}" dt="2024-08-08T14:39:05.063" v="9736"/>
          <ac:spMkLst>
            <pc:docMk/>
            <pc:sldMk cId="0" sldId="265"/>
            <ac:spMk id="661" creationId="{02D02501-AD58-C08B-B2DD-00E21FC4F824}"/>
          </ac:spMkLst>
        </pc:spChg>
        <pc:spChg chg="mod">
          <ac:chgData name="אלמוג בורה" userId="7b309e26-a743-44f5-97cc-bb133edac1d6" providerId="ADAL" clId="{33FCB6E4-9902-46F9-86EE-9742818A2C41}" dt="2024-08-08T14:39:05.063" v="9736"/>
          <ac:spMkLst>
            <pc:docMk/>
            <pc:sldMk cId="0" sldId="265"/>
            <ac:spMk id="662" creationId="{087C6AA8-E5C7-3DD0-E267-71EA5C2D430D}"/>
          </ac:spMkLst>
        </pc:spChg>
        <pc:spChg chg="mod">
          <ac:chgData name="אלמוג בורה" userId="7b309e26-a743-44f5-97cc-bb133edac1d6" providerId="ADAL" clId="{33FCB6E4-9902-46F9-86EE-9742818A2C41}" dt="2024-08-08T14:39:05.063" v="9736"/>
          <ac:spMkLst>
            <pc:docMk/>
            <pc:sldMk cId="0" sldId="265"/>
            <ac:spMk id="663" creationId="{61E022AA-B901-5D03-4D99-E2FC6E46DEF3}"/>
          </ac:spMkLst>
        </pc:spChg>
        <pc:spChg chg="mod">
          <ac:chgData name="אלמוג בורה" userId="7b309e26-a743-44f5-97cc-bb133edac1d6" providerId="ADAL" clId="{33FCB6E4-9902-46F9-86EE-9742818A2C41}" dt="2024-08-08T14:39:05.063" v="9736"/>
          <ac:spMkLst>
            <pc:docMk/>
            <pc:sldMk cId="0" sldId="265"/>
            <ac:spMk id="664" creationId="{B51BB2A0-BC9D-13B4-252B-9ABF75BE963B}"/>
          </ac:spMkLst>
        </pc:spChg>
        <pc:spChg chg="mod">
          <ac:chgData name="אלמוג בורה" userId="7b309e26-a743-44f5-97cc-bb133edac1d6" providerId="ADAL" clId="{33FCB6E4-9902-46F9-86EE-9742818A2C41}" dt="2024-08-08T14:39:05.063" v="9736"/>
          <ac:spMkLst>
            <pc:docMk/>
            <pc:sldMk cId="0" sldId="265"/>
            <ac:spMk id="665" creationId="{23FDD4E0-724D-F90C-3398-A22BDD5D6F5F}"/>
          </ac:spMkLst>
        </pc:spChg>
        <pc:spChg chg="mod">
          <ac:chgData name="אלמוג בורה" userId="7b309e26-a743-44f5-97cc-bb133edac1d6" providerId="ADAL" clId="{33FCB6E4-9902-46F9-86EE-9742818A2C41}" dt="2024-08-08T14:39:05.063" v="9736"/>
          <ac:spMkLst>
            <pc:docMk/>
            <pc:sldMk cId="0" sldId="265"/>
            <ac:spMk id="666" creationId="{4DA77B28-3D4E-3FF7-D607-16CD788EF415}"/>
          </ac:spMkLst>
        </pc:spChg>
        <pc:spChg chg="mod">
          <ac:chgData name="אלמוג בורה" userId="7b309e26-a743-44f5-97cc-bb133edac1d6" providerId="ADAL" clId="{33FCB6E4-9902-46F9-86EE-9742818A2C41}" dt="2024-08-08T14:39:05.063" v="9736"/>
          <ac:spMkLst>
            <pc:docMk/>
            <pc:sldMk cId="0" sldId="265"/>
            <ac:spMk id="669" creationId="{69F32249-B8F4-95D8-9E35-D03D40293BA4}"/>
          </ac:spMkLst>
        </pc:spChg>
        <pc:spChg chg="mod">
          <ac:chgData name="אלמוג בורה" userId="7b309e26-a743-44f5-97cc-bb133edac1d6" providerId="ADAL" clId="{33FCB6E4-9902-46F9-86EE-9742818A2C41}" dt="2024-08-08T14:39:05.063" v="9736"/>
          <ac:spMkLst>
            <pc:docMk/>
            <pc:sldMk cId="0" sldId="265"/>
            <ac:spMk id="670" creationId="{DC8DA461-EEE8-3F36-F1F2-2F66662A7BC4}"/>
          </ac:spMkLst>
        </pc:spChg>
        <pc:spChg chg="mod">
          <ac:chgData name="אלמוג בורה" userId="7b309e26-a743-44f5-97cc-bb133edac1d6" providerId="ADAL" clId="{33FCB6E4-9902-46F9-86EE-9742818A2C41}" dt="2024-08-08T14:39:05.063" v="9736"/>
          <ac:spMkLst>
            <pc:docMk/>
            <pc:sldMk cId="0" sldId="265"/>
            <ac:spMk id="671" creationId="{D19BBC97-A6D0-C266-8691-85CE8B9FF9EE}"/>
          </ac:spMkLst>
        </pc:spChg>
        <pc:spChg chg="mod">
          <ac:chgData name="אלמוג בורה" userId="7b309e26-a743-44f5-97cc-bb133edac1d6" providerId="ADAL" clId="{33FCB6E4-9902-46F9-86EE-9742818A2C41}" dt="2024-08-08T14:39:05.063" v="9736"/>
          <ac:spMkLst>
            <pc:docMk/>
            <pc:sldMk cId="0" sldId="265"/>
            <ac:spMk id="672" creationId="{F05C46BE-AF24-BAAF-7260-0E05D086FCE1}"/>
          </ac:spMkLst>
        </pc:spChg>
        <pc:spChg chg="mod">
          <ac:chgData name="אלמוג בורה" userId="7b309e26-a743-44f5-97cc-bb133edac1d6" providerId="ADAL" clId="{33FCB6E4-9902-46F9-86EE-9742818A2C41}" dt="2024-08-08T14:39:05.063" v="9736"/>
          <ac:spMkLst>
            <pc:docMk/>
            <pc:sldMk cId="0" sldId="265"/>
            <ac:spMk id="673" creationId="{C06EB154-97B5-BD61-5B25-AE80CA808556}"/>
          </ac:spMkLst>
        </pc:spChg>
        <pc:spChg chg="mod">
          <ac:chgData name="אלמוג בורה" userId="7b309e26-a743-44f5-97cc-bb133edac1d6" providerId="ADAL" clId="{33FCB6E4-9902-46F9-86EE-9742818A2C41}" dt="2024-08-08T14:39:05.063" v="9736"/>
          <ac:spMkLst>
            <pc:docMk/>
            <pc:sldMk cId="0" sldId="265"/>
            <ac:spMk id="674" creationId="{B5E60836-A2C3-BBB9-3D8C-0667ACAE495B}"/>
          </ac:spMkLst>
        </pc:spChg>
        <pc:spChg chg="mod">
          <ac:chgData name="אלמוג בורה" userId="7b309e26-a743-44f5-97cc-bb133edac1d6" providerId="ADAL" clId="{33FCB6E4-9902-46F9-86EE-9742818A2C41}" dt="2024-08-08T14:39:05.063" v="9736"/>
          <ac:spMkLst>
            <pc:docMk/>
            <pc:sldMk cId="0" sldId="265"/>
            <ac:spMk id="675" creationId="{AB0263AD-9049-6C4E-6D57-43EEC923BCA6}"/>
          </ac:spMkLst>
        </pc:spChg>
        <pc:spChg chg="mod">
          <ac:chgData name="אלמוג בורה" userId="7b309e26-a743-44f5-97cc-bb133edac1d6" providerId="ADAL" clId="{33FCB6E4-9902-46F9-86EE-9742818A2C41}" dt="2024-08-08T14:39:05.063" v="9736"/>
          <ac:spMkLst>
            <pc:docMk/>
            <pc:sldMk cId="0" sldId="265"/>
            <ac:spMk id="676" creationId="{F3783611-7734-FBDA-FE38-5B4CE9BDAA07}"/>
          </ac:spMkLst>
        </pc:spChg>
        <pc:spChg chg="mod">
          <ac:chgData name="אלמוג בורה" userId="7b309e26-a743-44f5-97cc-bb133edac1d6" providerId="ADAL" clId="{33FCB6E4-9902-46F9-86EE-9742818A2C41}" dt="2024-08-08T14:39:05.063" v="9736"/>
          <ac:spMkLst>
            <pc:docMk/>
            <pc:sldMk cId="0" sldId="265"/>
            <ac:spMk id="677" creationId="{AF3B4778-FC42-2E1C-624B-44503D7E72B6}"/>
          </ac:spMkLst>
        </pc:spChg>
        <pc:spChg chg="mod">
          <ac:chgData name="אלמוג בורה" userId="7b309e26-a743-44f5-97cc-bb133edac1d6" providerId="ADAL" clId="{33FCB6E4-9902-46F9-86EE-9742818A2C41}" dt="2024-08-08T14:39:05.063" v="9736"/>
          <ac:spMkLst>
            <pc:docMk/>
            <pc:sldMk cId="0" sldId="265"/>
            <ac:spMk id="678" creationId="{00D3AC48-78DE-BC7C-3DFB-E42E5DDAB81E}"/>
          </ac:spMkLst>
        </pc:spChg>
        <pc:spChg chg="mod">
          <ac:chgData name="אלמוג בורה" userId="7b309e26-a743-44f5-97cc-bb133edac1d6" providerId="ADAL" clId="{33FCB6E4-9902-46F9-86EE-9742818A2C41}" dt="2024-08-08T14:39:05.063" v="9736"/>
          <ac:spMkLst>
            <pc:docMk/>
            <pc:sldMk cId="0" sldId="265"/>
            <ac:spMk id="679" creationId="{B478D7A3-8868-442B-4859-4AD8B102261F}"/>
          </ac:spMkLst>
        </pc:spChg>
        <pc:spChg chg="mod">
          <ac:chgData name="אלמוג בורה" userId="7b309e26-a743-44f5-97cc-bb133edac1d6" providerId="ADAL" clId="{33FCB6E4-9902-46F9-86EE-9742818A2C41}" dt="2024-08-08T14:39:05.063" v="9736"/>
          <ac:spMkLst>
            <pc:docMk/>
            <pc:sldMk cId="0" sldId="265"/>
            <ac:spMk id="680" creationId="{7D5E04B8-B409-87F3-2538-85E52A500798}"/>
          </ac:spMkLst>
        </pc:spChg>
        <pc:spChg chg="mod">
          <ac:chgData name="אלמוג בורה" userId="7b309e26-a743-44f5-97cc-bb133edac1d6" providerId="ADAL" clId="{33FCB6E4-9902-46F9-86EE-9742818A2C41}" dt="2024-08-08T14:39:05.063" v="9736"/>
          <ac:spMkLst>
            <pc:docMk/>
            <pc:sldMk cId="0" sldId="265"/>
            <ac:spMk id="681" creationId="{53ECF1BB-1A28-4901-A1B0-A1FEFB4E6B15}"/>
          </ac:spMkLst>
        </pc:spChg>
        <pc:spChg chg="mod">
          <ac:chgData name="אלמוג בורה" userId="7b309e26-a743-44f5-97cc-bb133edac1d6" providerId="ADAL" clId="{33FCB6E4-9902-46F9-86EE-9742818A2C41}" dt="2024-08-08T14:39:05.063" v="9736"/>
          <ac:spMkLst>
            <pc:docMk/>
            <pc:sldMk cId="0" sldId="265"/>
            <ac:spMk id="682" creationId="{320ACEAB-1E0A-1639-1BC9-1BD4E93DB35E}"/>
          </ac:spMkLst>
        </pc:spChg>
        <pc:spChg chg="mod">
          <ac:chgData name="אלמוג בורה" userId="7b309e26-a743-44f5-97cc-bb133edac1d6" providerId="ADAL" clId="{33FCB6E4-9902-46F9-86EE-9742818A2C41}" dt="2024-08-08T14:39:05.063" v="9736"/>
          <ac:spMkLst>
            <pc:docMk/>
            <pc:sldMk cId="0" sldId="265"/>
            <ac:spMk id="683" creationId="{07050205-872B-5D03-4F3C-F3F0DA6200A5}"/>
          </ac:spMkLst>
        </pc:spChg>
        <pc:spChg chg="mod">
          <ac:chgData name="אלמוג בורה" userId="7b309e26-a743-44f5-97cc-bb133edac1d6" providerId="ADAL" clId="{33FCB6E4-9902-46F9-86EE-9742818A2C41}" dt="2024-08-08T14:39:05.063" v="9736"/>
          <ac:spMkLst>
            <pc:docMk/>
            <pc:sldMk cId="0" sldId="265"/>
            <ac:spMk id="684" creationId="{F94F588F-1AA9-CFFA-9EB3-DEB1389EA0D3}"/>
          </ac:spMkLst>
        </pc:spChg>
        <pc:spChg chg="mod">
          <ac:chgData name="אלמוג בורה" userId="7b309e26-a743-44f5-97cc-bb133edac1d6" providerId="ADAL" clId="{33FCB6E4-9902-46F9-86EE-9742818A2C41}" dt="2024-08-08T14:39:05.063" v="9736"/>
          <ac:spMkLst>
            <pc:docMk/>
            <pc:sldMk cId="0" sldId="265"/>
            <ac:spMk id="685" creationId="{2FFE9BFA-A87D-07E3-44E4-961096597D3C}"/>
          </ac:spMkLst>
        </pc:spChg>
        <pc:spChg chg="mod">
          <ac:chgData name="אלמוג בורה" userId="7b309e26-a743-44f5-97cc-bb133edac1d6" providerId="ADAL" clId="{33FCB6E4-9902-46F9-86EE-9742818A2C41}" dt="2024-08-08T14:39:05.063" v="9736"/>
          <ac:spMkLst>
            <pc:docMk/>
            <pc:sldMk cId="0" sldId="265"/>
            <ac:spMk id="686" creationId="{9F21D912-6CA1-E252-9BE4-FA3D37D5059E}"/>
          </ac:spMkLst>
        </pc:spChg>
        <pc:spChg chg="mod">
          <ac:chgData name="אלמוג בורה" userId="7b309e26-a743-44f5-97cc-bb133edac1d6" providerId="ADAL" clId="{33FCB6E4-9902-46F9-86EE-9742818A2C41}" dt="2024-08-08T14:39:05.063" v="9736"/>
          <ac:spMkLst>
            <pc:docMk/>
            <pc:sldMk cId="0" sldId="265"/>
            <ac:spMk id="687" creationId="{AC9ADBA3-A92E-3766-3ECF-58232B8D86A1}"/>
          </ac:spMkLst>
        </pc:spChg>
        <pc:spChg chg="mod">
          <ac:chgData name="אלמוג בורה" userId="7b309e26-a743-44f5-97cc-bb133edac1d6" providerId="ADAL" clId="{33FCB6E4-9902-46F9-86EE-9742818A2C41}" dt="2024-08-08T14:39:05.063" v="9736"/>
          <ac:spMkLst>
            <pc:docMk/>
            <pc:sldMk cId="0" sldId="265"/>
            <ac:spMk id="688" creationId="{994DA65C-8F98-CEE0-7788-02336EDBECAE}"/>
          </ac:spMkLst>
        </pc:spChg>
        <pc:spChg chg="mod">
          <ac:chgData name="אלמוג בורה" userId="7b309e26-a743-44f5-97cc-bb133edac1d6" providerId="ADAL" clId="{33FCB6E4-9902-46F9-86EE-9742818A2C41}" dt="2024-08-08T14:39:05.063" v="9736"/>
          <ac:spMkLst>
            <pc:docMk/>
            <pc:sldMk cId="0" sldId="265"/>
            <ac:spMk id="689" creationId="{460A3C68-B064-53AF-5D32-0355E201B797}"/>
          </ac:spMkLst>
        </pc:spChg>
        <pc:spChg chg="mod">
          <ac:chgData name="אלמוג בורה" userId="7b309e26-a743-44f5-97cc-bb133edac1d6" providerId="ADAL" clId="{33FCB6E4-9902-46F9-86EE-9742818A2C41}" dt="2024-08-08T14:39:05.063" v="9736"/>
          <ac:spMkLst>
            <pc:docMk/>
            <pc:sldMk cId="0" sldId="265"/>
            <ac:spMk id="690" creationId="{C48B021B-12AD-0002-F08C-7132C86351C4}"/>
          </ac:spMkLst>
        </pc:spChg>
        <pc:spChg chg="mod">
          <ac:chgData name="אלמוג בורה" userId="7b309e26-a743-44f5-97cc-bb133edac1d6" providerId="ADAL" clId="{33FCB6E4-9902-46F9-86EE-9742818A2C41}" dt="2024-08-08T14:39:05.063" v="9736"/>
          <ac:spMkLst>
            <pc:docMk/>
            <pc:sldMk cId="0" sldId="265"/>
            <ac:spMk id="691" creationId="{D4B909E1-DD0C-3C50-3AB8-BA901254B1D9}"/>
          </ac:spMkLst>
        </pc:spChg>
        <pc:spChg chg="mod">
          <ac:chgData name="אלמוג בורה" userId="7b309e26-a743-44f5-97cc-bb133edac1d6" providerId="ADAL" clId="{33FCB6E4-9902-46F9-86EE-9742818A2C41}" dt="2024-08-08T14:39:05.063" v="9736"/>
          <ac:spMkLst>
            <pc:docMk/>
            <pc:sldMk cId="0" sldId="265"/>
            <ac:spMk id="692" creationId="{8283BF22-FCF3-48A9-4B96-1D6BFE427E08}"/>
          </ac:spMkLst>
        </pc:spChg>
        <pc:spChg chg="mod">
          <ac:chgData name="אלמוג בורה" userId="7b309e26-a743-44f5-97cc-bb133edac1d6" providerId="ADAL" clId="{33FCB6E4-9902-46F9-86EE-9742818A2C41}" dt="2024-08-08T14:39:05.063" v="9736"/>
          <ac:spMkLst>
            <pc:docMk/>
            <pc:sldMk cId="0" sldId="265"/>
            <ac:spMk id="693" creationId="{CD2DCB69-2583-FE3D-0849-71E842B8ED47}"/>
          </ac:spMkLst>
        </pc:spChg>
        <pc:spChg chg="mod">
          <ac:chgData name="אלמוג בורה" userId="7b309e26-a743-44f5-97cc-bb133edac1d6" providerId="ADAL" clId="{33FCB6E4-9902-46F9-86EE-9742818A2C41}" dt="2024-08-08T14:39:05.063" v="9736"/>
          <ac:spMkLst>
            <pc:docMk/>
            <pc:sldMk cId="0" sldId="265"/>
            <ac:spMk id="694" creationId="{BC8AC07A-47B5-B686-9046-D5F3AA58BF9B}"/>
          </ac:spMkLst>
        </pc:spChg>
        <pc:spChg chg="mod">
          <ac:chgData name="אלמוג בורה" userId="7b309e26-a743-44f5-97cc-bb133edac1d6" providerId="ADAL" clId="{33FCB6E4-9902-46F9-86EE-9742818A2C41}" dt="2024-08-08T14:39:05.063" v="9736"/>
          <ac:spMkLst>
            <pc:docMk/>
            <pc:sldMk cId="0" sldId="265"/>
            <ac:spMk id="695" creationId="{0986E47D-92D0-C4B0-CD29-2A5D8013D561}"/>
          </ac:spMkLst>
        </pc:spChg>
        <pc:spChg chg="mod">
          <ac:chgData name="אלמוג בורה" userId="7b309e26-a743-44f5-97cc-bb133edac1d6" providerId="ADAL" clId="{33FCB6E4-9902-46F9-86EE-9742818A2C41}" dt="2024-08-08T14:39:05.063" v="9736"/>
          <ac:spMkLst>
            <pc:docMk/>
            <pc:sldMk cId="0" sldId="265"/>
            <ac:spMk id="696" creationId="{C6B0EBE0-4BB0-CFFC-76BA-C131EAEA7641}"/>
          </ac:spMkLst>
        </pc:spChg>
        <pc:spChg chg="del">
          <ac:chgData name="אלמוג בורה" userId="7b309e26-a743-44f5-97cc-bb133edac1d6" providerId="ADAL" clId="{33FCB6E4-9902-46F9-86EE-9742818A2C41}" dt="2024-08-04T09:24:45.133" v="352" actId="478"/>
          <ac:spMkLst>
            <pc:docMk/>
            <pc:sldMk cId="0" sldId="265"/>
            <ac:spMk id="697" creationId="{00000000-0000-0000-0000-000000000000}"/>
          </ac:spMkLst>
        </pc:spChg>
        <pc:spChg chg="mod">
          <ac:chgData name="אלמוג בורה" userId="7b309e26-a743-44f5-97cc-bb133edac1d6" providerId="ADAL" clId="{33FCB6E4-9902-46F9-86EE-9742818A2C41}" dt="2024-08-08T14:39:05.063" v="9736"/>
          <ac:spMkLst>
            <pc:docMk/>
            <pc:sldMk cId="0" sldId="265"/>
            <ac:spMk id="697" creationId="{EFDAA96D-17A4-A685-B4A9-11CE0A8B13FE}"/>
          </ac:spMkLst>
        </pc:spChg>
        <pc:spChg chg="del mod">
          <ac:chgData name="אלמוג בורה" userId="7b309e26-a743-44f5-97cc-bb133edac1d6" providerId="ADAL" clId="{33FCB6E4-9902-46F9-86EE-9742818A2C41}" dt="2024-08-04T09:28:00.546" v="463" actId="478"/>
          <ac:spMkLst>
            <pc:docMk/>
            <pc:sldMk cId="0" sldId="265"/>
            <ac:spMk id="698" creationId="{00000000-0000-0000-0000-000000000000}"/>
          </ac:spMkLst>
        </pc:spChg>
        <pc:spChg chg="mod">
          <ac:chgData name="אלמוג בורה" userId="7b309e26-a743-44f5-97cc-bb133edac1d6" providerId="ADAL" clId="{33FCB6E4-9902-46F9-86EE-9742818A2C41}" dt="2024-08-08T14:39:05.063" v="9736"/>
          <ac:spMkLst>
            <pc:docMk/>
            <pc:sldMk cId="0" sldId="265"/>
            <ac:spMk id="698" creationId="{7B832ED1-51C5-ED66-70EA-CD2F301A4355}"/>
          </ac:spMkLst>
        </pc:spChg>
        <pc:spChg chg="del mod">
          <ac:chgData name="אלמוג בורה" userId="7b309e26-a743-44f5-97cc-bb133edac1d6" providerId="ADAL" clId="{33FCB6E4-9902-46F9-86EE-9742818A2C41}" dt="2024-08-04T09:24:44.005" v="351" actId="478"/>
          <ac:spMkLst>
            <pc:docMk/>
            <pc:sldMk cId="0" sldId="265"/>
            <ac:spMk id="699" creationId="{00000000-0000-0000-0000-000000000000}"/>
          </ac:spMkLst>
        </pc:spChg>
        <pc:spChg chg="mod">
          <ac:chgData name="אלמוג בורה" userId="7b309e26-a743-44f5-97cc-bb133edac1d6" providerId="ADAL" clId="{33FCB6E4-9902-46F9-86EE-9742818A2C41}" dt="2024-08-08T14:39:05.063" v="9736"/>
          <ac:spMkLst>
            <pc:docMk/>
            <pc:sldMk cId="0" sldId="265"/>
            <ac:spMk id="699" creationId="{8C953692-2969-8A57-55D2-E7AE14387A92}"/>
          </ac:spMkLst>
        </pc:spChg>
        <pc:spChg chg="mod">
          <ac:chgData name="אלמוג בורה" userId="7b309e26-a743-44f5-97cc-bb133edac1d6" providerId="ADAL" clId="{33FCB6E4-9902-46F9-86EE-9742818A2C41}" dt="2024-08-04T09:50:49.597" v="788" actId="1076"/>
          <ac:spMkLst>
            <pc:docMk/>
            <pc:sldMk cId="0" sldId="265"/>
            <ac:spMk id="700" creationId="{00000000-0000-0000-0000-000000000000}"/>
          </ac:spMkLst>
        </pc:spChg>
        <pc:spChg chg="del mod">
          <ac:chgData name="אלמוג בורה" userId="7b309e26-a743-44f5-97cc-bb133edac1d6" providerId="ADAL" clId="{33FCB6E4-9902-46F9-86EE-9742818A2C41}" dt="2024-08-04T09:26:33.330" v="396" actId="478"/>
          <ac:spMkLst>
            <pc:docMk/>
            <pc:sldMk cId="0" sldId="265"/>
            <ac:spMk id="701" creationId="{00000000-0000-0000-0000-000000000000}"/>
          </ac:spMkLst>
        </pc:spChg>
        <pc:spChg chg="mod">
          <ac:chgData name="אלמוג בורה" userId="7b309e26-a743-44f5-97cc-bb133edac1d6" providerId="ADAL" clId="{33FCB6E4-9902-46F9-86EE-9742818A2C41}" dt="2024-08-08T14:39:05.063" v="9736"/>
          <ac:spMkLst>
            <pc:docMk/>
            <pc:sldMk cId="0" sldId="265"/>
            <ac:spMk id="701" creationId="{E67F83C1-D8BE-5C93-3880-B81BC764B4D5}"/>
          </ac:spMkLst>
        </pc:spChg>
        <pc:spChg chg="del">
          <ac:chgData name="אלמוג בורה" userId="7b309e26-a743-44f5-97cc-bb133edac1d6" providerId="ADAL" clId="{33FCB6E4-9902-46F9-86EE-9742818A2C41}" dt="2024-08-04T09:24:50.487" v="355" actId="478"/>
          <ac:spMkLst>
            <pc:docMk/>
            <pc:sldMk cId="0" sldId="265"/>
            <ac:spMk id="702" creationId="{00000000-0000-0000-0000-000000000000}"/>
          </ac:spMkLst>
        </pc:spChg>
        <pc:spChg chg="mod">
          <ac:chgData name="אלמוג בורה" userId="7b309e26-a743-44f5-97cc-bb133edac1d6" providerId="ADAL" clId="{33FCB6E4-9902-46F9-86EE-9742818A2C41}" dt="2024-08-08T14:39:05.063" v="9736"/>
          <ac:spMkLst>
            <pc:docMk/>
            <pc:sldMk cId="0" sldId="265"/>
            <ac:spMk id="702" creationId="{5A05C969-9BB6-C0C9-E744-323086AE489D}"/>
          </ac:spMkLst>
        </pc:spChg>
        <pc:spChg chg="del">
          <ac:chgData name="אלמוג בורה" userId="7b309e26-a743-44f5-97cc-bb133edac1d6" providerId="ADAL" clId="{33FCB6E4-9902-46F9-86EE-9742818A2C41}" dt="2024-08-04T09:23:14.157" v="326" actId="478"/>
          <ac:spMkLst>
            <pc:docMk/>
            <pc:sldMk cId="0" sldId="265"/>
            <ac:spMk id="704" creationId="{00000000-0000-0000-0000-000000000000}"/>
          </ac:spMkLst>
        </pc:spChg>
        <pc:spChg chg="mod">
          <ac:chgData name="אלמוג בורה" userId="7b309e26-a743-44f5-97cc-bb133edac1d6" providerId="ADAL" clId="{33FCB6E4-9902-46F9-86EE-9742818A2C41}" dt="2024-08-08T14:39:05.063" v="9736"/>
          <ac:spMkLst>
            <pc:docMk/>
            <pc:sldMk cId="0" sldId="265"/>
            <ac:spMk id="704" creationId="{16B9FC31-6E7C-DBC6-702B-212BB1CFF607}"/>
          </ac:spMkLst>
        </pc:spChg>
        <pc:spChg chg="mod">
          <ac:chgData name="אלמוג בורה" userId="7b309e26-a743-44f5-97cc-bb133edac1d6" providerId="ADAL" clId="{33FCB6E4-9902-46F9-86EE-9742818A2C41}" dt="2024-08-08T14:39:05.063" v="9736"/>
          <ac:spMkLst>
            <pc:docMk/>
            <pc:sldMk cId="0" sldId="265"/>
            <ac:spMk id="705" creationId="{58C048BF-E003-72DB-4DA0-116D78BC3026}"/>
          </ac:spMkLst>
        </pc:spChg>
        <pc:spChg chg="mod">
          <ac:chgData name="אלמוג בורה" userId="7b309e26-a743-44f5-97cc-bb133edac1d6" providerId="ADAL" clId="{33FCB6E4-9902-46F9-86EE-9742818A2C41}" dt="2024-08-08T14:39:05.063" v="9736"/>
          <ac:spMkLst>
            <pc:docMk/>
            <pc:sldMk cId="0" sldId="265"/>
            <ac:spMk id="706" creationId="{397E580A-48DD-5BF2-985A-8C6F892120D1}"/>
          </ac:spMkLst>
        </pc:spChg>
        <pc:spChg chg="mod">
          <ac:chgData name="אלמוג בורה" userId="7b309e26-a743-44f5-97cc-bb133edac1d6" providerId="ADAL" clId="{33FCB6E4-9902-46F9-86EE-9742818A2C41}" dt="2024-08-08T14:39:05.063" v="9736"/>
          <ac:spMkLst>
            <pc:docMk/>
            <pc:sldMk cId="0" sldId="265"/>
            <ac:spMk id="707" creationId="{AD255606-452C-82AF-5106-61214AB2C1B5}"/>
          </ac:spMkLst>
        </pc:spChg>
        <pc:spChg chg="mod">
          <ac:chgData name="אלמוג בורה" userId="7b309e26-a743-44f5-97cc-bb133edac1d6" providerId="ADAL" clId="{33FCB6E4-9902-46F9-86EE-9742818A2C41}" dt="2024-08-08T14:39:05.063" v="9736"/>
          <ac:spMkLst>
            <pc:docMk/>
            <pc:sldMk cId="0" sldId="265"/>
            <ac:spMk id="708" creationId="{32E6E5C7-83F0-1D27-1F5A-808DB6F630E3}"/>
          </ac:spMkLst>
        </pc:spChg>
        <pc:spChg chg="mod">
          <ac:chgData name="אלמוג בורה" userId="7b309e26-a743-44f5-97cc-bb133edac1d6" providerId="ADAL" clId="{33FCB6E4-9902-46F9-86EE-9742818A2C41}" dt="2024-08-08T14:39:05.063" v="9736"/>
          <ac:spMkLst>
            <pc:docMk/>
            <pc:sldMk cId="0" sldId="265"/>
            <ac:spMk id="709" creationId="{E36BAE6D-97B2-3F8D-7751-C448E2171F5A}"/>
          </ac:spMkLst>
        </pc:spChg>
        <pc:spChg chg="mod">
          <ac:chgData name="אלמוג בורה" userId="7b309e26-a743-44f5-97cc-bb133edac1d6" providerId="ADAL" clId="{33FCB6E4-9902-46F9-86EE-9742818A2C41}" dt="2024-08-08T14:39:05.063" v="9736"/>
          <ac:spMkLst>
            <pc:docMk/>
            <pc:sldMk cId="0" sldId="265"/>
            <ac:spMk id="710" creationId="{A780DE65-90C6-4349-8A1B-EE951276F2D5}"/>
          </ac:spMkLst>
        </pc:spChg>
        <pc:spChg chg="mod">
          <ac:chgData name="אלמוג בורה" userId="7b309e26-a743-44f5-97cc-bb133edac1d6" providerId="ADAL" clId="{33FCB6E4-9902-46F9-86EE-9742818A2C41}" dt="2024-08-08T14:39:05.063" v="9736"/>
          <ac:spMkLst>
            <pc:docMk/>
            <pc:sldMk cId="0" sldId="265"/>
            <ac:spMk id="711" creationId="{C49C2F59-3223-96B8-0987-6B4C164AC160}"/>
          </ac:spMkLst>
        </pc:spChg>
        <pc:spChg chg="mod">
          <ac:chgData name="אלמוג בורה" userId="7b309e26-a743-44f5-97cc-bb133edac1d6" providerId="ADAL" clId="{33FCB6E4-9902-46F9-86EE-9742818A2C41}" dt="2024-08-08T14:39:05.063" v="9736"/>
          <ac:spMkLst>
            <pc:docMk/>
            <pc:sldMk cId="0" sldId="265"/>
            <ac:spMk id="712" creationId="{BE39FF2C-1CE3-4BCE-4FE1-D140F85B1116}"/>
          </ac:spMkLst>
        </pc:spChg>
        <pc:spChg chg="mod">
          <ac:chgData name="אלמוג בורה" userId="7b309e26-a743-44f5-97cc-bb133edac1d6" providerId="ADAL" clId="{33FCB6E4-9902-46F9-86EE-9742818A2C41}" dt="2024-08-08T14:39:05.063" v="9736"/>
          <ac:spMkLst>
            <pc:docMk/>
            <pc:sldMk cId="0" sldId="265"/>
            <ac:spMk id="713" creationId="{CE9EFE97-48ED-C451-59FB-E788CA1E1DC4}"/>
          </ac:spMkLst>
        </pc:spChg>
        <pc:spChg chg="mod">
          <ac:chgData name="אלמוג בורה" userId="7b309e26-a743-44f5-97cc-bb133edac1d6" providerId="ADAL" clId="{33FCB6E4-9902-46F9-86EE-9742818A2C41}" dt="2024-08-08T14:39:05.063" v="9736"/>
          <ac:spMkLst>
            <pc:docMk/>
            <pc:sldMk cId="0" sldId="265"/>
            <ac:spMk id="714" creationId="{2EB96AA4-4253-F358-F8B0-702E6CB4BB23}"/>
          </ac:spMkLst>
        </pc:spChg>
        <pc:spChg chg="mod">
          <ac:chgData name="אלמוג בורה" userId="7b309e26-a743-44f5-97cc-bb133edac1d6" providerId="ADAL" clId="{33FCB6E4-9902-46F9-86EE-9742818A2C41}" dt="2024-08-08T14:39:05.063" v="9736"/>
          <ac:spMkLst>
            <pc:docMk/>
            <pc:sldMk cId="0" sldId="265"/>
            <ac:spMk id="715" creationId="{C868C9E8-6171-261D-F838-932DA73F07DC}"/>
          </ac:spMkLst>
        </pc:spChg>
        <pc:spChg chg="mod">
          <ac:chgData name="אלמוג בורה" userId="7b309e26-a743-44f5-97cc-bb133edac1d6" providerId="ADAL" clId="{33FCB6E4-9902-46F9-86EE-9742818A2C41}" dt="2024-08-08T14:39:05.063" v="9736"/>
          <ac:spMkLst>
            <pc:docMk/>
            <pc:sldMk cId="0" sldId="265"/>
            <ac:spMk id="716" creationId="{6D69DBFF-4158-CAE5-2098-AF5C5DFAA049}"/>
          </ac:spMkLst>
        </pc:spChg>
        <pc:spChg chg="mod">
          <ac:chgData name="אלמוג בורה" userId="7b309e26-a743-44f5-97cc-bb133edac1d6" providerId="ADAL" clId="{33FCB6E4-9902-46F9-86EE-9742818A2C41}" dt="2024-08-08T14:39:05.063" v="9736"/>
          <ac:spMkLst>
            <pc:docMk/>
            <pc:sldMk cId="0" sldId="265"/>
            <ac:spMk id="717" creationId="{13E1D25B-669D-42D4-13E7-F8D08D5AEA03}"/>
          </ac:spMkLst>
        </pc:spChg>
        <pc:spChg chg="mod">
          <ac:chgData name="אלמוג בורה" userId="7b309e26-a743-44f5-97cc-bb133edac1d6" providerId="ADAL" clId="{33FCB6E4-9902-46F9-86EE-9742818A2C41}" dt="2024-08-08T14:39:05.063" v="9736"/>
          <ac:spMkLst>
            <pc:docMk/>
            <pc:sldMk cId="0" sldId="265"/>
            <ac:spMk id="718" creationId="{858E5553-C5B8-1125-0FC3-E53057573799}"/>
          </ac:spMkLst>
        </pc:spChg>
        <pc:spChg chg="mod">
          <ac:chgData name="אלמוג בורה" userId="7b309e26-a743-44f5-97cc-bb133edac1d6" providerId="ADAL" clId="{33FCB6E4-9902-46F9-86EE-9742818A2C41}" dt="2024-08-08T14:39:05.063" v="9736"/>
          <ac:spMkLst>
            <pc:docMk/>
            <pc:sldMk cId="0" sldId="265"/>
            <ac:spMk id="719" creationId="{4707888A-B856-B676-CAAE-0829BD7B4763}"/>
          </ac:spMkLst>
        </pc:spChg>
        <pc:spChg chg="mod">
          <ac:chgData name="אלמוג בורה" userId="7b309e26-a743-44f5-97cc-bb133edac1d6" providerId="ADAL" clId="{33FCB6E4-9902-46F9-86EE-9742818A2C41}" dt="2024-08-08T14:39:05.063" v="9736"/>
          <ac:spMkLst>
            <pc:docMk/>
            <pc:sldMk cId="0" sldId="265"/>
            <ac:spMk id="720" creationId="{7F7FE83A-8020-778F-5B0E-2E9CE9869E87}"/>
          </ac:spMkLst>
        </pc:spChg>
        <pc:spChg chg="mod">
          <ac:chgData name="אלמוג בורה" userId="7b309e26-a743-44f5-97cc-bb133edac1d6" providerId="ADAL" clId="{33FCB6E4-9902-46F9-86EE-9742818A2C41}" dt="2024-08-08T14:39:05.063" v="9736"/>
          <ac:spMkLst>
            <pc:docMk/>
            <pc:sldMk cId="0" sldId="265"/>
            <ac:spMk id="721" creationId="{034FB86A-EF1A-00E5-176F-323E86D4EF79}"/>
          </ac:spMkLst>
        </pc:spChg>
        <pc:grpChg chg="add mod">
          <ac:chgData name="אלמוג בורה" userId="7b309e26-a743-44f5-97cc-bb133edac1d6" providerId="ADAL" clId="{33FCB6E4-9902-46F9-86EE-9742818A2C41}" dt="2024-08-08T14:39:14.705" v="9739" actId="1076"/>
          <ac:grpSpMkLst>
            <pc:docMk/>
            <pc:sldMk cId="0" sldId="265"/>
            <ac:grpSpMk id="2" creationId="{F3C39C70-95CA-E2D4-CCFF-B994F4CF0E1A}"/>
          </ac:grpSpMkLst>
        </pc:grpChg>
        <pc:grpChg chg="add mod">
          <ac:chgData name="אלמוג בורה" userId="7b309e26-a743-44f5-97cc-bb133edac1d6" providerId="ADAL" clId="{33FCB6E4-9902-46F9-86EE-9742818A2C41}" dt="2024-08-04T09:25:48.530" v="366"/>
          <ac:grpSpMkLst>
            <pc:docMk/>
            <pc:sldMk cId="0" sldId="265"/>
            <ac:grpSpMk id="16" creationId="{14254FC5-AD7B-FA1E-B02E-2ADDE13E6B42}"/>
          </ac:grpSpMkLst>
        </pc:grpChg>
        <pc:grpChg chg="mod">
          <ac:chgData name="אלמוג בורה" userId="7b309e26-a743-44f5-97cc-bb133edac1d6" providerId="ADAL" clId="{33FCB6E4-9902-46F9-86EE-9742818A2C41}" dt="2024-08-04T09:25:48.530" v="366"/>
          <ac:grpSpMkLst>
            <pc:docMk/>
            <pc:sldMk cId="0" sldId="265"/>
            <ac:grpSpMk id="18" creationId="{75F38934-556A-275D-F460-102EC75FACE3}"/>
          </ac:grpSpMkLst>
        </pc:grpChg>
        <pc:grpChg chg="mod">
          <ac:chgData name="אלמוג בורה" userId="7b309e26-a743-44f5-97cc-bb133edac1d6" providerId="ADAL" clId="{33FCB6E4-9902-46F9-86EE-9742818A2C41}" dt="2024-08-04T09:25:48.530" v="366"/>
          <ac:grpSpMkLst>
            <pc:docMk/>
            <pc:sldMk cId="0" sldId="265"/>
            <ac:grpSpMk id="19" creationId="{1F063893-7629-837D-4A64-5F728C815832}"/>
          </ac:grpSpMkLst>
        </pc:grpChg>
        <pc:grpChg chg="mod">
          <ac:chgData name="אלמוג בורה" userId="7b309e26-a743-44f5-97cc-bb133edac1d6" providerId="ADAL" clId="{33FCB6E4-9902-46F9-86EE-9742818A2C41}" dt="2024-08-04T09:25:48.530" v="366"/>
          <ac:grpSpMkLst>
            <pc:docMk/>
            <pc:sldMk cId="0" sldId="265"/>
            <ac:grpSpMk id="20" creationId="{003D6B76-6346-E908-0709-FAE8AFBDE3B4}"/>
          </ac:grpSpMkLst>
        </pc:grpChg>
        <pc:grpChg chg="mod">
          <ac:chgData name="אלמוג בורה" userId="7b309e26-a743-44f5-97cc-bb133edac1d6" providerId="ADAL" clId="{33FCB6E4-9902-46F9-86EE-9742818A2C41}" dt="2024-08-04T09:25:48.530" v="366"/>
          <ac:grpSpMkLst>
            <pc:docMk/>
            <pc:sldMk cId="0" sldId="265"/>
            <ac:grpSpMk id="30" creationId="{9B07F332-FCAD-BB27-E4AE-E44787BC191D}"/>
          </ac:grpSpMkLst>
        </pc:grpChg>
        <pc:grpChg chg="mod">
          <ac:chgData name="אלמוג בורה" userId="7b309e26-a743-44f5-97cc-bb133edac1d6" providerId="ADAL" clId="{33FCB6E4-9902-46F9-86EE-9742818A2C41}" dt="2024-08-08T14:39:05.063" v="9736"/>
          <ac:grpSpMkLst>
            <pc:docMk/>
            <pc:sldMk cId="0" sldId="265"/>
            <ac:grpSpMk id="656" creationId="{64304E13-6F0B-2C29-1471-C903794A130C}"/>
          </ac:grpSpMkLst>
        </pc:grpChg>
        <pc:grpChg chg="mod">
          <ac:chgData name="אלמוג בורה" userId="7b309e26-a743-44f5-97cc-bb133edac1d6" providerId="ADAL" clId="{33FCB6E4-9902-46F9-86EE-9742818A2C41}" dt="2024-08-08T14:39:05.063" v="9736"/>
          <ac:grpSpMkLst>
            <pc:docMk/>
            <pc:sldMk cId="0" sldId="265"/>
            <ac:grpSpMk id="658" creationId="{870DBB80-606C-653A-1F0F-5264EDCE491C}"/>
          </ac:grpSpMkLst>
        </pc:grpChg>
        <pc:grpChg chg="mod">
          <ac:chgData name="אלמוג בורה" userId="7b309e26-a743-44f5-97cc-bb133edac1d6" providerId="ADAL" clId="{33FCB6E4-9902-46F9-86EE-9742818A2C41}" dt="2024-08-08T14:39:05.063" v="9736"/>
          <ac:grpSpMkLst>
            <pc:docMk/>
            <pc:sldMk cId="0" sldId="265"/>
            <ac:grpSpMk id="667" creationId="{9186A303-A69C-6EB4-ECA9-7A6CA41AE87C}"/>
          </ac:grpSpMkLst>
        </pc:grpChg>
        <pc:grpChg chg="mod">
          <ac:chgData name="אלמוג בורה" userId="7b309e26-a743-44f5-97cc-bb133edac1d6" providerId="ADAL" clId="{33FCB6E4-9902-46F9-86EE-9742818A2C41}" dt="2024-08-08T14:39:05.063" v="9736"/>
          <ac:grpSpMkLst>
            <pc:docMk/>
            <pc:sldMk cId="0" sldId="265"/>
            <ac:grpSpMk id="668" creationId="{E9F7C85D-A4EE-E7FE-FBC7-39E5A190D513}"/>
          </ac:grpSpMkLst>
        </pc:grpChg>
        <pc:grpChg chg="del">
          <ac:chgData name="אלמוג בורה" userId="7b309e26-a743-44f5-97cc-bb133edac1d6" providerId="ADAL" clId="{33FCB6E4-9902-46F9-86EE-9742818A2C41}" dt="2024-08-04T09:23:18.362" v="327" actId="21"/>
          <ac:grpSpMkLst>
            <pc:docMk/>
            <pc:sldMk cId="0" sldId="265"/>
            <ac:grpSpMk id="705" creationId="{00000000-0000-0000-0000-000000000000}"/>
          </ac:grpSpMkLst>
        </pc:grpChg>
        <pc:cxnChg chg="add del mod">
          <ac:chgData name="אלמוג בורה" userId="7b309e26-a743-44f5-97cc-bb133edac1d6" providerId="ADAL" clId="{33FCB6E4-9902-46F9-86EE-9742818A2C41}" dt="2024-08-04T09:35:10.437" v="669" actId="478"/>
          <ac:cxnSpMkLst>
            <pc:docMk/>
            <pc:sldMk cId="0" sldId="265"/>
            <ac:cxnSpMk id="53" creationId="{A395B547-4CCC-3687-1F0E-680AEE02D4EB}"/>
          </ac:cxnSpMkLst>
        </pc:cxnChg>
        <pc:cxnChg chg="add mod">
          <ac:chgData name="אלמוג בורה" userId="7b309e26-a743-44f5-97cc-bb133edac1d6" providerId="ADAL" clId="{33FCB6E4-9902-46F9-86EE-9742818A2C41}" dt="2024-08-04T09:51:50.450" v="816" actId="1037"/>
          <ac:cxnSpMkLst>
            <pc:docMk/>
            <pc:sldMk cId="0" sldId="265"/>
            <ac:cxnSpMk id="651" creationId="{D21B17E3-98D1-DF27-F584-E9CC3C66FE7E}"/>
          </ac:cxnSpMkLst>
        </pc:cxnChg>
      </pc:sldChg>
      <pc:sldChg chg="del ord">
        <pc:chgData name="אלמוג בורה" userId="7b309e26-a743-44f5-97cc-bb133edac1d6" providerId="ADAL" clId="{33FCB6E4-9902-46F9-86EE-9742818A2C41}" dt="2024-08-07T08:13:20.007" v="8068" actId="47"/>
        <pc:sldMkLst>
          <pc:docMk/>
          <pc:sldMk cId="0" sldId="266"/>
        </pc:sldMkLst>
      </pc:sldChg>
      <pc:sldChg chg="del">
        <pc:chgData name="אלמוג בורה" userId="7b309e26-a743-44f5-97cc-bb133edac1d6" providerId="ADAL" clId="{33FCB6E4-9902-46F9-86EE-9742818A2C41}" dt="2024-08-04T10:28:01.097" v="1460" actId="47"/>
        <pc:sldMkLst>
          <pc:docMk/>
          <pc:sldMk cId="0" sldId="267"/>
        </pc:sldMkLst>
      </pc:sldChg>
      <pc:sldChg chg="addSp delSp modSp mod ord modTransition modNotesTx">
        <pc:chgData name="אלמוג בורה" userId="7b309e26-a743-44f5-97cc-bb133edac1d6" providerId="ADAL" clId="{33FCB6E4-9902-46F9-86EE-9742818A2C41}" dt="2024-08-14T10:30:52.539" v="13781" actId="20577"/>
        <pc:sldMkLst>
          <pc:docMk/>
          <pc:sldMk cId="0" sldId="268"/>
        </pc:sldMkLst>
        <pc:spChg chg="add del mod">
          <ac:chgData name="אלמוג בורה" userId="7b309e26-a743-44f5-97cc-bb133edac1d6" providerId="ADAL" clId="{33FCB6E4-9902-46F9-86EE-9742818A2C41}" dt="2024-08-07T13:12:49.685" v="9121" actId="1076"/>
          <ac:spMkLst>
            <pc:docMk/>
            <pc:sldMk cId="0" sldId="268"/>
            <ac:spMk id="3" creationId="{184A181B-368C-3F73-8AE8-1673FF59FA78}"/>
          </ac:spMkLst>
        </pc:spChg>
        <pc:spChg chg="add del mod">
          <ac:chgData name="אלמוג בורה" userId="7b309e26-a743-44f5-97cc-bb133edac1d6" providerId="ADAL" clId="{33FCB6E4-9902-46F9-86EE-9742818A2C41}" dt="2024-08-04T10:42:29.305" v="1634" actId="478"/>
          <ac:spMkLst>
            <pc:docMk/>
            <pc:sldMk cId="0" sldId="268"/>
            <ac:spMk id="4" creationId="{67C8FAD9-B39B-6AA6-10B6-EBDE9294D030}"/>
          </ac:spMkLst>
        </pc:spChg>
        <pc:spChg chg="add mod">
          <ac:chgData name="אלמוג בורה" userId="7b309e26-a743-44f5-97cc-bb133edac1d6" providerId="ADAL" clId="{33FCB6E4-9902-46F9-86EE-9742818A2C41}" dt="2024-08-04T15:04:51.517" v="6051" actId="255"/>
          <ac:spMkLst>
            <pc:docMk/>
            <pc:sldMk cId="0" sldId="268"/>
            <ac:spMk id="5" creationId="{2D338102-5584-6763-E8AA-B053500CAA55}"/>
          </ac:spMkLst>
        </pc:spChg>
        <pc:spChg chg="del">
          <ac:chgData name="אלמוג בורה" userId="7b309e26-a743-44f5-97cc-bb133edac1d6" providerId="ADAL" clId="{33FCB6E4-9902-46F9-86EE-9742818A2C41}" dt="2024-08-04T10:42:27.693" v="1633" actId="478"/>
          <ac:spMkLst>
            <pc:docMk/>
            <pc:sldMk cId="0" sldId="268"/>
            <ac:spMk id="888" creationId="{00000000-0000-0000-0000-000000000000}"/>
          </ac:spMkLst>
        </pc:spChg>
        <pc:spChg chg="del">
          <ac:chgData name="אלמוג בורה" userId="7b309e26-a743-44f5-97cc-bb133edac1d6" providerId="ADAL" clId="{33FCB6E4-9902-46F9-86EE-9742818A2C41}" dt="2024-08-04T10:41:40.748" v="1607" actId="478"/>
          <ac:spMkLst>
            <pc:docMk/>
            <pc:sldMk cId="0" sldId="268"/>
            <ac:spMk id="889" creationId="{00000000-0000-0000-0000-000000000000}"/>
          </ac:spMkLst>
        </pc:spChg>
        <pc:spChg chg="del mod">
          <ac:chgData name="אלמוג בורה" userId="7b309e26-a743-44f5-97cc-bb133edac1d6" providerId="ADAL" clId="{33FCB6E4-9902-46F9-86EE-9742818A2C41}" dt="2024-08-04T10:43:33.524" v="1651" actId="478"/>
          <ac:spMkLst>
            <pc:docMk/>
            <pc:sldMk cId="0" sldId="268"/>
            <ac:spMk id="890" creationId="{00000000-0000-0000-0000-000000000000}"/>
          </ac:spMkLst>
        </pc:spChg>
        <pc:spChg chg="mod">
          <ac:chgData name="אלמוג בורה" userId="7b309e26-a743-44f5-97cc-bb133edac1d6" providerId="ADAL" clId="{33FCB6E4-9902-46F9-86EE-9742818A2C41}" dt="2024-08-13T16:52:45.967" v="13651" actId="20577"/>
          <ac:spMkLst>
            <pc:docMk/>
            <pc:sldMk cId="0" sldId="268"/>
            <ac:spMk id="891" creationId="{00000000-0000-0000-0000-000000000000}"/>
          </ac:spMkLst>
        </pc:spChg>
        <pc:picChg chg="add mod">
          <ac:chgData name="אלמוג בורה" userId="7b309e26-a743-44f5-97cc-bb133edac1d6" providerId="ADAL" clId="{33FCB6E4-9902-46F9-86EE-9742818A2C41}" dt="2024-08-04T10:41:19.853" v="1601"/>
          <ac:picMkLst>
            <pc:docMk/>
            <pc:sldMk cId="0" sldId="268"/>
            <ac:picMk id="2" creationId="{3BF9D313-B8FA-A9F0-6543-86DB268F246F}"/>
          </ac:picMkLst>
        </pc:picChg>
        <pc:picChg chg="add del mod">
          <ac:chgData name="אלמוג בורה" userId="7b309e26-a743-44f5-97cc-bb133edac1d6" providerId="ADAL" clId="{33FCB6E4-9902-46F9-86EE-9742818A2C41}" dt="2024-08-11T08:51:56.820" v="9957" actId="3626"/>
          <ac:picMkLst>
            <pc:docMk/>
            <pc:sldMk cId="0" sldId="268"/>
            <ac:picMk id="892" creationId="{00000000-0000-0000-0000-000000000000}"/>
          </ac:picMkLst>
        </pc:picChg>
      </pc:sldChg>
      <pc:sldChg chg="del">
        <pc:chgData name="אלמוג בורה" userId="7b309e26-a743-44f5-97cc-bb133edac1d6" providerId="ADAL" clId="{33FCB6E4-9902-46F9-86EE-9742818A2C41}" dt="2024-08-06T19:28:01.654" v="7661" actId="47"/>
        <pc:sldMkLst>
          <pc:docMk/>
          <pc:sldMk cId="0" sldId="269"/>
        </pc:sldMkLst>
      </pc:sldChg>
      <pc:sldChg chg="del">
        <pc:chgData name="אלמוג בורה" userId="7b309e26-a743-44f5-97cc-bb133edac1d6" providerId="ADAL" clId="{33FCB6E4-9902-46F9-86EE-9742818A2C41}" dt="2024-08-06T19:29:37.714" v="7666" actId="47"/>
        <pc:sldMkLst>
          <pc:docMk/>
          <pc:sldMk cId="0" sldId="270"/>
        </pc:sldMkLst>
      </pc:sldChg>
      <pc:sldChg chg="del">
        <pc:chgData name="אלמוג בורה" userId="7b309e26-a743-44f5-97cc-bb133edac1d6" providerId="ADAL" clId="{33FCB6E4-9902-46F9-86EE-9742818A2C41}" dt="2024-08-06T17:07:41.390" v="6917" actId="47"/>
        <pc:sldMkLst>
          <pc:docMk/>
          <pc:sldMk cId="0" sldId="271"/>
        </pc:sldMkLst>
      </pc:sldChg>
      <pc:sldChg chg="del">
        <pc:chgData name="אלמוג בורה" userId="7b309e26-a743-44f5-97cc-bb133edac1d6" providerId="ADAL" clId="{33FCB6E4-9902-46F9-86EE-9742818A2C41}" dt="2024-08-06T17:07:41.390" v="6917" actId="47"/>
        <pc:sldMkLst>
          <pc:docMk/>
          <pc:sldMk cId="0" sldId="272"/>
        </pc:sldMkLst>
      </pc:sldChg>
      <pc:sldChg chg="addSp delSp modSp add del mod ord">
        <pc:chgData name="אלמוג בורה" userId="7b309e26-a743-44f5-97cc-bb133edac1d6" providerId="ADAL" clId="{33FCB6E4-9902-46F9-86EE-9742818A2C41}" dt="2024-08-04T15:08:46.186" v="6107" actId="47"/>
        <pc:sldMkLst>
          <pc:docMk/>
          <pc:sldMk cId="0" sldId="273"/>
        </pc:sldMkLst>
        <pc:spChg chg="add del mod">
          <ac:chgData name="אלמוג בורה" userId="7b309e26-a743-44f5-97cc-bb133edac1d6" providerId="ADAL" clId="{33FCB6E4-9902-46F9-86EE-9742818A2C41}" dt="2024-08-04T14:45:27.566" v="5719" actId="478"/>
          <ac:spMkLst>
            <pc:docMk/>
            <pc:sldMk cId="0" sldId="273"/>
            <ac:spMk id="3" creationId="{DC237546-89A8-31DD-E41C-172A38CF2523}"/>
          </ac:spMkLst>
        </pc:spChg>
        <pc:spChg chg="add mod">
          <ac:chgData name="אלמוג בורה" userId="7b309e26-a743-44f5-97cc-bb133edac1d6" providerId="ADAL" clId="{33FCB6E4-9902-46F9-86EE-9742818A2C41}" dt="2024-08-04T14:45:46.906" v="5749" actId="2711"/>
          <ac:spMkLst>
            <pc:docMk/>
            <pc:sldMk cId="0" sldId="273"/>
            <ac:spMk id="4" creationId="{106C2FE4-8AF8-4D10-E87C-A3C80E9F1EE7}"/>
          </ac:spMkLst>
        </pc:spChg>
        <pc:spChg chg="add del mod">
          <ac:chgData name="אלמוג בורה" userId="7b309e26-a743-44f5-97cc-bb133edac1d6" providerId="ADAL" clId="{33FCB6E4-9902-46F9-86EE-9742818A2C41}" dt="2024-08-04T15:04:07.152" v="6045"/>
          <ac:spMkLst>
            <pc:docMk/>
            <pc:sldMk cId="0" sldId="273"/>
            <ac:spMk id="22" creationId="{A3007961-E4FE-6E41-EE74-1A2552498AF0}"/>
          </ac:spMkLst>
        </pc:spChg>
        <pc:spChg chg="add del mod">
          <ac:chgData name="אלמוג בורה" userId="7b309e26-a743-44f5-97cc-bb133edac1d6" providerId="ADAL" clId="{33FCB6E4-9902-46F9-86EE-9742818A2C41}" dt="2024-08-04T15:04:07.152" v="6045"/>
          <ac:spMkLst>
            <pc:docMk/>
            <pc:sldMk cId="0" sldId="273"/>
            <ac:spMk id="23" creationId="{60C83FCD-E092-FF38-46F9-D218F1A76C2A}"/>
          </ac:spMkLst>
        </pc:spChg>
        <pc:spChg chg="add del mod">
          <ac:chgData name="אלמוג בורה" userId="7b309e26-a743-44f5-97cc-bb133edac1d6" providerId="ADAL" clId="{33FCB6E4-9902-46F9-86EE-9742818A2C41}" dt="2024-08-04T15:04:07.152" v="6045"/>
          <ac:spMkLst>
            <pc:docMk/>
            <pc:sldMk cId="0" sldId="273"/>
            <ac:spMk id="24" creationId="{5DD99D3F-3FBE-A0F5-4A75-51651B56365D}"/>
          </ac:spMkLst>
        </pc:spChg>
        <pc:spChg chg="add del mod">
          <ac:chgData name="אלמוג בורה" userId="7b309e26-a743-44f5-97cc-bb133edac1d6" providerId="ADAL" clId="{33FCB6E4-9902-46F9-86EE-9742818A2C41}" dt="2024-08-04T15:04:07.152" v="6045"/>
          <ac:spMkLst>
            <pc:docMk/>
            <pc:sldMk cId="0" sldId="273"/>
            <ac:spMk id="25" creationId="{FCC1EFF5-AA46-5EE5-718B-BBB13840B866}"/>
          </ac:spMkLst>
        </pc:spChg>
        <pc:spChg chg="add del mod">
          <ac:chgData name="אלמוג בורה" userId="7b309e26-a743-44f5-97cc-bb133edac1d6" providerId="ADAL" clId="{33FCB6E4-9902-46F9-86EE-9742818A2C41}" dt="2024-08-04T15:04:06.720" v="6044" actId="478"/>
          <ac:spMkLst>
            <pc:docMk/>
            <pc:sldMk cId="0" sldId="273"/>
            <ac:spMk id="26" creationId="{8ED97DBE-3ADB-E6F5-11CE-83E917D7BC04}"/>
          </ac:spMkLst>
        </pc:spChg>
        <pc:spChg chg="add del mod">
          <ac:chgData name="אלמוג בורה" userId="7b309e26-a743-44f5-97cc-bb133edac1d6" providerId="ADAL" clId="{33FCB6E4-9902-46F9-86EE-9742818A2C41}" dt="2024-08-04T15:04:06.720" v="6044" actId="478"/>
          <ac:spMkLst>
            <pc:docMk/>
            <pc:sldMk cId="0" sldId="273"/>
            <ac:spMk id="27" creationId="{F1DE6E9C-A5BF-0621-4C2B-A24E77A5521C}"/>
          </ac:spMkLst>
        </pc:spChg>
        <pc:spChg chg="mod">
          <ac:chgData name="אלמוג בורה" userId="7b309e26-a743-44f5-97cc-bb133edac1d6" providerId="ADAL" clId="{33FCB6E4-9902-46F9-86EE-9742818A2C41}" dt="2024-08-04T15:03:55.544" v="5999"/>
          <ac:spMkLst>
            <pc:docMk/>
            <pc:sldMk cId="0" sldId="273"/>
            <ac:spMk id="29" creationId="{4C870F2A-35A0-38F7-6187-387A1EA4F999}"/>
          </ac:spMkLst>
        </pc:spChg>
        <pc:spChg chg="mod">
          <ac:chgData name="אלמוג בורה" userId="7b309e26-a743-44f5-97cc-bb133edac1d6" providerId="ADAL" clId="{33FCB6E4-9902-46F9-86EE-9742818A2C41}" dt="2024-08-04T15:03:55.544" v="5999"/>
          <ac:spMkLst>
            <pc:docMk/>
            <pc:sldMk cId="0" sldId="273"/>
            <ac:spMk id="30" creationId="{1DC55B14-621F-D9DD-8863-2309C3978B7D}"/>
          </ac:spMkLst>
        </pc:spChg>
        <pc:spChg chg="mod">
          <ac:chgData name="אלמוג בורה" userId="7b309e26-a743-44f5-97cc-bb133edac1d6" providerId="ADAL" clId="{33FCB6E4-9902-46F9-86EE-9742818A2C41}" dt="2024-08-04T15:03:55.544" v="5999"/>
          <ac:spMkLst>
            <pc:docMk/>
            <pc:sldMk cId="0" sldId="273"/>
            <ac:spMk id="31" creationId="{B4BAE987-C426-2F11-DACB-43F8DB6FB70C}"/>
          </ac:spMkLst>
        </pc:spChg>
        <pc:spChg chg="mod">
          <ac:chgData name="אלמוג בורה" userId="7b309e26-a743-44f5-97cc-bb133edac1d6" providerId="ADAL" clId="{33FCB6E4-9902-46F9-86EE-9742818A2C41}" dt="2024-08-04T15:03:55.544" v="5999"/>
          <ac:spMkLst>
            <pc:docMk/>
            <pc:sldMk cId="0" sldId="273"/>
            <ac:spMk id="32" creationId="{E655DE93-5EBA-2CE8-9EC9-482A54B548F0}"/>
          </ac:spMkLst>
        </pc:spChg>
        <pc:spChg chg="mod">
          <ac:chgData name="אלמוג בורה" userId="7b309e26-a743-44f5-97cc-bb133edac1d6" providerId="ADAL" clId="{33FCB6E4-9902-46F9-86EE-9742818A2C41}" dt="2024-08-04T15:03:55.544" v="5999"/>
          <ac:spMkLst>
            <pc:docMk/>
            <pc:sldMk cId="0" sldId="273"/>
            <ac:spMk id="33" creationId="{C7266CA1-1B3C-9A0A-59DD-C7B5CDA1CEAD}"/>
          </ac:spMkLst>
        </pc:spChg>
        <pc:spChg chg="mod">
          <ac:chgData name="אלמוג בורה" userId="7b309e26-a743-44f5-97cc-bb133edac1d6" providerId="ADAL" clId="{33FCB6E4-9902-46F9-86EE-9742818A2C41}" dt="2024-08-04T15:03:55.544" v="5999"/>
          <ac:spMkLst>
            <pc:docMk/>
            <pc:sldMk cId="0" sldId="273"/>
            <ac:spMk id="35" creationId="{C9DC9F29-3854-A2F4-D64E-A355F761D094}"/>
          </ac:spMkLst>
        </pc:spChg>
        <pc:spChg chg="mod">
          <ac:chgData name="אלמוג בורה" userId="7b309e26-a743-44f5-97cc-bb133edac1d6" providerId="ADAL" clId="{33FCB6E4-9902-46F9-86EE-9742818A2C41}" dt="2024-08-04T15:03:55.544" v="5999"/>
          <ac:spMkLst>
            <pc:docMk/>
            <pc:sldMk cId="0" sldId="273"/>
            <ac:spMk id="36" creationId="{3AF669EC-08B9-36C5-26D8-CCA442718031}"/>
          </ac:spMkLst>
        </pc:spChg>
        <pc:spChg chg="mod">
          <ac:chgData name="אלמוג בורה" userId="7b309e26-a743-44f5-97cc-bb133edac1d6" providerId="ADAL" clId="{33FCB6E4-9902-46F9-86EE-9742818A2C41}" dt="2024-08-04T15:03:55.544" v="5999"/>
          <ac:spMkLst>
            <pc:docMk/>
            <pc:sldMk cId="0" sldId="273"/>
            <ac:spMk id="37" creationId="{C49E1EFF-A493-65FF-C986-E981A0017A39}"/>
          </ac:spMkLst>
        </pc:spChg>
        <pc:spChg chg="mod">
          <ac:chgData name="אלמוג בורה" userId="7b309e26-a743-44f5-97cc-bb133edac1d6" providerId="ADAL" clId="{33FCB6E4-9902-46F9-86EE-9742818A2C41}" dt="2024-08-04T15:03:55.544" v="5999"/>
          <ac:spMkLst>
            <pc:docMk/>
            <pc:sldMk cId="0" sldId="273"/>
            <ac:spMk id="38" creationId="{E62674F5-B6F3-0245-313C-8FA449DE2360}"/>
          </ac:spMkLst>
        </pc:spChg>
        <pc:spChg chg="mod">
          <ac:chgData name="אלמוג בורה" userId="7b309e26-a743-44f5-97cc-bb133edac1d6" providerId="ADAL" clId="{33FCB6E4-9902-46F9-86EE-9742818A2C41}" dt="2024-08-04T15:03:55.544" v="5999"/>
          <ac:spMkLst>
            <pc:docMk/>
            <pc:sldMk cId="0" sldId="273"/>
            <ac:spMk id="39" creationId="{40560907-0A88-1DE0-FEC6-2BC94C93F677}"/>
          </ac:spMkLst>
        </pc:spChg>
        <pc:spChg chg="mod">
          <ac:chgData name="אלמוג בורה" userId="7b309e26-a743-44f5-97cc-bb133edac1d6" providerId="ADAL" clId="{33FCB6E4-9902-46F9-86EE-9742818A2C41}" dt="2024-08-04T15:03:55.544" v="5999"/>
          <ac:spMkLst>
            <pc:docMk/>
            <pc:sldMk cId="0" sldId="273"/>
            <ac:spMk id="40" creationId="{C5D7290F-5653-6D6D-033D-2811F7722BBB}"/>
          </ac:spMkLst>
        </pc:spChg>
        <pc:spChg chg="mod">
          <ac:chgData name="אלמוג בורה" userId="7b309e26-a743-44f5-97cc-bb133edac1d6" providerId="ADAL" clId="{33FCB6E4-9902-46F9-86EE-9742818A2C41}" dt="2024-08-04T15:03:55.544" v="5999"/>
          <ac:spMkLst>
            <pc:docMk/>
            <pc:sldMk cId="0" sldId="273"/>
            <ac:spMk id="41" creationId="{E89E8C1C-FDAB-394B-8BB7-00B09C5EAA8A}"/>
          </ac:spMkLst>
        </pc:spChg>
        <pc:spChg chg="add mod">
          <ac:chgData name="אלמוג בורה" userId="7b309e26-a743-44f5-97cc-bb133edac1d6" providerId="ADAL" clId="{33FCB6E4-9902-46F9-86EE-9742818A2C41}" dt="2024-08-04T15:04:37.484" v="6050" actId="20577"/>
          <ac:spMkLst>
            <pc:docMk/>
            <pc:sldMk cId="0" sldId="273"/>
            <ac:spMk id="42" creationId="{59200558-E08C-261E-256B-8A3AFA0DDD88}"/>
          </ac:spMkLst>
        </pc:spChg>
        <pc:spChg chg="add mod">
          <ac:chgData name="אלמוג בורה" userId="7b309e26-a743-44f5-97cc-bb133edac1d6" providerId="ADAL" clId="{33FCB6E4-9902-46F9-86EE-9742818A2C41}" dt="2024-08-04T15:05:42.218" v="6056"/>
          <ac:spMkLst>
            <pc:docMk/>
            <pc:sldMk cId="0" sldId="273"/>
            <ac:spMk id="43" creationId="{00000000-0000-0000-0000-000000000000}"/>
          </ac:spMkLst>
        </pc:spChg>
        <pc:spChg chg="add mod">
          <ac:chgData name="אלמוג בורה" userId="7b309e26-a743-44f5-97cc-bb133edac1d6" providerId="ADAL" clId="{33FCB6E4-9902-46F9-86EE-9742818A2C41}" dt="2024-08-04T15:05:42.218" v="6056"/>
          <ac:spMkLst>
            <pc:docMk/>
            <pc:sldMk cId="0" sldId="273"/>
            <ac:spMk id="44" creationId="{00000000-0000-0000-0000-000000000000}"/>
          </ac:spMkLst>
        </pc:spChg>
        <pc:spChg chg="mod">
          <ac:chgData name="אלמוג בורה" userId="7b309e26-a743-44f5-97cc-bb133edac1d6" providerId="ADAL" clId="{33FCB6E4-9902-46F9-86EE-9742818A2C41}" dt="2024-08-04T15:05:41.215" v="6055"/>
          <ac:spMkLst>
            <pc:docMk/>
            <pc:sldMk cId="0" sldId="273"/>
            <ac:spMk id="46" creationId="{00000000-0000-0000-0000-000000000000}"/>
          </ac:spMkLst>
        </pc:spChg>
        <pc:spChg chg="mod">
          <ac:chgData name="אלמוג בורה" userId="7b309e26-a743-44f5-97cc-bb133edac1d6" providerId="ADAL" clId="{33FCB6E4-9902-46F9-86EE-9742818A2C41}" dt="2024-08-04T15:05:41.215" v="6055"/>
          <ac:spMkLst>
            <pc:docMk/>
            <pc:sldMk cId="0" sldId="273"/>
            <ac:spMk id="47" creationId="{00000000-0000-0000-0000-000000000000}"/>
          </ac:spMkLst>
        </pc:spChg>
        <pc:spChg chg="mod">
          <ac:chgData name="אלמוג בורה" userId="7b309e26-a743-44f5-97cc-bb133edac1d6" providerId="ADAL" clId="{33FCB6E4-9902-46F9-86EE-9742818A2C41}" dt="2024-08-04T15:05:41.215" v="6055"/>
          <ac:spMkLst>
            <pc:docMk/>
            <pc:sldMk cId="0" sldId="273"/>
            <ac:spMk id="48" creationId="{00000000-0000-0000-0000-000000000000}"/>
          </ac:spMkLst>
        </pc:spChg>
        <pc:spChg chg="mod">
          <ac:chgData name="אלמוג בורה" userId="7b309e26-a743-44f5-97cc-bb133edac1d6" providerId="ADAL" clId="{33FCB6E4-9902-46F9-86EE-9742818A2C41}" dt="2024-08-04T15:05:41.215" v="6055"/>
          <ac:spMkLst>
            <pc:docMk/>
            <pc:sldMk cId="0" sldId="273"/>
            <ac:spMk id="49" creationId="{00000000-0000-0000-0000-000000000000}"/>
          </ac:spMkLst>
        </pc:spChg>
        <pc:spChg chg="mod">
          <ac:chgData name="אלמוג בורה" userId="7b309e26-a743-44f5-97cc-bb133edac1d6" providerId="ADAL" clId="{33FCB6E4-9902-46F9-86EE-9742818A2C41}" dt="2024-08-04T15:05:41.215" v="6055"/>
          <ac:spMkLst>
            <pc:docMk/>
            <pc:sldMk cId="0" sldId="273"/>
            <ac:spMk id="50" creationId="{00000000-0000-0000-0000-000000000000}"/>
          </ac:spMkLst>
        </pc:spChg>
        <pc:spChg chg="add mod">
          <ac:chgData name="אלמוג בורה" userId="7b309e26-a743-44f5-97cc-bb133edac1d6" providerId="ADAL" clId="{33FCB6E4-9902-46F9-86EE-9742818A2C41}" dt="2024-08-04T15:07:33.989" v="6082" actId="1076"/>
          <ac:spMkLst>
            <pc:docMk/>
            <pc:sldMk cId="0" sldId="273"/>
            <ac:spMk id="51" creationId="{00000000-0000-0000-0000-000000000000}"/>
          </ac:spMkLst>
        </pc:spChg>
        <pc:spChg chg="mod">
          <ac:chgData name="אלמוג בורה" userId="7b309e26-a743-44f5-97cc-bb133edac1d6" providerId="ADAL" clId="{33FCB6E4-9902-46F9-86EE-9742818A2C41}" dt="2024-08-04T15:06:27.482" v="6064"/>
          <ac:spMkLst>
            <pc:docMk/>
            <pc:sldMk cId="0" sldId="273"/>
            <ac:spMk id="53" creationId="{00000000-0000-0000-0000-000000000000}"/>
          </ac:spMkLst>
        </pc:spChg>
        <pc:spChg chg="mod">
          <ac:chgData name="אלמוג בורה" userId="7b309e26-a743-44f5-97cc-bb133edac1d6" providerId="ADAL" clId="{33FCB6E4-9902-46F9-86EE-9742818A2C41}" dt="2024-08-04T15:06:27.482" v="6064"/>
          <ac:spMkLst>
            <pc:docMk/>
            <pc:sldMk cId="0" sldId="273"/>
            <ac:spMk id="55" creationId="{00000000-0000-0000-0000-000000000000}"/>
          </ac:spMkLst>
        </pc:spChg>
        <pc:spChg chg="mod">
          <ac:chgData name="אלמוג בורה" userId="7b309e26-a743-44f5-97cc-bb133edac1d6" providerId="ADAL" clId="{33FCB6E4-9902-46F9-86EE-9742818A2C41}" dt="2024-08-04T15:06:27.482" v="6064"/>
          <ac:spMkLst>
            <pc:docMk/>
            <pc:sldMk cId="0" sldId="273"/>
            <ac:spMk id="56" creationId="{00000000-0000-0000-0000-000000000000}"/>
          </ac:spMkLst>
        </pc:spChg>
        <pc:spChg chg="mod">
          <ac:chgData name="אלמוג בורה" userId="7b309e26-a743-44f5-97cc-bb133edac1d6" providerId="ADAL" clId="{33FCB6E4-9902-46F9-86EE-9742818A2C41}" dt="2024-08-04T15:06:27.482" v="6064"/>
          <ac:spMkLst>
            <pc:docMk/>
            <pc:sldMk cId="0" sldId="273"/>
            <ac:spMk id="57" creationId="{00000000-0000-0000-0000-000000000000}"/>
          </ac:spMkLst>
        </pc:spChg>
        <pc:spChg chg="mod">
          <ac:chgData name="אלמוג בורה" userId="7b309e26-a743-44f5-97cc-bb133edac1d6" providerId="ADAL" clId="{33FCB6E4-9902-46F9-86EE-9742818A2C41}" dt="2024-08-04T15:06:27.482" v="6064"/>
          <ac:spMkLst>
            <pc:docMk/>
            <pc:sldMk cId="0" sldId="273"/>
            <ac:spMk id="58" creationId="{00000000-0000-0000-0000-000000000000}"/>
          </ac:spMkLst>
        </pc:spChg>
        <pc:spChg chg="mod">
          <ac:chgData name="אלמוג בורה" userId="7b309e26-a743-44f5-97cc-bb133edac1d6" providerId="ADAL" clId="{33FCB6E4-9902-46F9-86EE-9742818A2C41}" dt="2024-08-04T15:06:27.482" v="6064"/>
          <ac:spMkLst>
            <pc:docMk/>
            <pc:sldMk cId="0" sldId="273"/>
            <ac:spMk id="59" creationId="{00000000-0000-0000-0000-000000000000}"/>
          </ac:spMkLst>
        </pc:spChg>
        <pc:spChg chg="mod">
          <ac:chgData name="אלמוג בורה" userId="7b309e26-a743-44f5-97cc-bb133edac1d6" providerId="ADAL" clId="{33FCB6E4-9902-46F9-86EE-9742818A2C41}" dt="2024-08-04T15:06:27.482" v="6064"/>
          <ac:spMkLst>
            <pc:docMk/>
            <pc:sldMk cId="0" sldId="273"/>
            <ac:spMk id="60" creationId="{00000000-0000-0000-0000-000000000000}"/>
          </ac:spMkLst>
        </pc:spChg>
        <pc:spChg chg="mod">
          <ac:chgData name="אלמוג בורה" userId="7b309e26-a743-44f5-97cc-bb133edac1d6" providerId="ADAL" clId="{33FCB6E4-9902-46F9-86EE-9742818A2C41}" dt="2024-08-04T15:06:27.482" v="6064"/>
          <ac:spMkLst>
            <pc:docMk/>
            <pc:sldMk cId="0" sldId="273"/>
            <ac:spMk id="61" creationId="{00000000-0000-0000-0000-000000000000}"/>
          </ac:spMkLst>
        </pc:spChg>
        <pc:spChg chg="add mod">
          <ac:chgData name="אלמוג בורה" userId="7b309e26-a743-44f5-97cc-bb133edac1d6" providerId="ADAL" clId="{33FCB6E4-9902-46F9-86EE-9742818A2C41}" dt="2024-08-04T15:07:30.913" v="6081" actId="1076"/>
          <ac:spMkLst>
            <pc:docMk/>
            <pc:sldMk cId="0" sldId="273"/>
            <ac:spMk id="62" creationId="{CC3C659A-DCB5-E4C0-17EF-F758C83EE5B1}"/>
          </ac:spMkLst>
        </pc:spChg>
        <pc:spChg chg="add mod">
          <ac:chgData name="אלמוג בורה" userId="7b309e26-a743-44f5-97cc-bb133edac1d6" providerId="ADAL" clId="{33FCB6E4-9902-46F9-86EE-9742818A2C41}" dt="2024-08-04T15:03:55.099" v="5998"/>
          <ac:spMkLst>
            <pc:docMk/>
            <pc:sldMk cId="0" sldId="273"/>
            <ac:spMk id="546" creationId="{00000000-0000-0000-0000-000000000000}"/>
          </ac:spMkLst>
        </pc:spChg>
        <pc:spChg chg="add mod">
          <ac:chgData name="אלמוג בורה" userId="7b309e26-a743-44f5-97cc-bb133edac1d6" providerId="ADAL" clId="{33FCB6E4-9902-46F9-86EE-9742818A2C41}" dt="2024-08-04T15:03:55.099" v="5998"/>
          <ac:spMkLst>
            <pc:docMk/>
            <pc:sldMk cId="0" sldId="273"/>
            <ac:spMk id="548" creationId="{00000000-0000-0000-0000-000000000000}"/>
          </ac:spMkLst>
        </pc:spChg>
        <pc:spChg chg="add mod">
          <ac:chgData name="אלמוג בורה" userId="7b309e26-a743-44f5-97cc-bb133edac1d6" providerId="ADAL" clId="{33FCB6E4-9902-46F9-86EE-9742818A2C41}" dt="2024-08-04T15:03:55.099" v="5998"/>
          <ac:spMkLst>
            <pc:docMk/>
            <pc:sldMk cId="0" sldId="273"/>
            <ac:spMk id="549" creationId="{00000000-0000-0000-0000-000000000000}"/>
          </ac:spMkLst>
        </pc:spChg>
        <pc:spChg chg="add mod">
          <ac:chgData name="אלמוג בורה" userId="7b309e26-a743-44f5-97cc-bb133edac1d6" providerId="ADAL" clId="{33FCB6E4-9902-46F9-86EE-9742818A2C41}" dt="2024-08-04T15:03:55.099" v="5998"/>
          <ac:spMkLst>
            <pc:docMk/>
            <pc:sldMk cId="0" sldId="273"/>
            <ac:spMk id="550" creationId="{00000000-0000-0000-0000-000000000000}"/>
          </ac:spMkLst>
        </pc:spChg>
        <pc:spChg chg="add mod">
          <ac:chgData name="אלמוג בורה" userId="7b309e26-a743-44f5-97cc-bb133edac1d6" providerId="ADAL" clId="{33FCB6E4-9902-46F9-86EE-9742818A2C41}" dt="2024-08-04T15:03:51.394" v="5995"/>
          <ac:spMkLst>
            <pc:docMk/>
            <pc:sldMk cId="0" sldId="273"/>
            <ac:spMk id="551" creationId="{00000000-0000-0000-0000-000000000000}"/>
          </ac:spMkLst>
        </pc:spChg>
        <pc:spChg chg="add mod">
          <ac:chgData name="אלמוג בורה" userId="7b309e26-a743-44f5-97cc-bb133edac1d6" providerId="ADAL" clId="{33FCB6E4-9902-46F9-86EE-9742818A2C41}" dt="2024-08-04T15:03:51.394" v="5995"/>
          <ac:spMkLst>
            <pc:docMk/>
            <pc:sldMk cId="0" sldId="273"/>
            <ac:spMk id="552" creationId="{00000000-0000-0000-0000-000000000000}"/>
          </ac:spMkLst>
        </pc:spChg>
        <pc:spChg chg="mod">
          <ac:chgData name="אלמוג בורה" userId="7b309e26-a743-44f5-97cc-bb133edac1d6" providerId="ADAL" clId="{33FCB6E4-9902-46F9-86EE-9742818A2C41}" dt="2024-08-04T15:03:51.394" v="5995"/>
          <ac:spMkLst>
            <pc:docMk/>
            <pc:sldMk cId="0" sldId="273"/>
            <ac:spMk id="554" creationId="{00000000-0000-0000-0000-000000000000}"/>
          </ac:spMkLst>
        </pc:spChg>
        <pc:spChg chg="mod">
          <ac:chgData name="אלמוג בורה" userId="7b309e26-a743-44f5-97cc-bb133edac1d6" providerId="ADAL" clId="{33FCB6E4-9902-46F9-86EE-9742818A2C41}" dt="2024-08-04T15:03:51.394" v="5995"/>
          <ac:spMkLst>
            <pc:docMk/>
            <pc:sldMk cId="0" sldId="273"/>
            <ac:spMk id="555" creationId="{00000000-0000-0000-0000-000000000000}"/>
          </ac:spMkLst>
        </pc:spChg>
        <pc:spChg chg="mod">
          <ac:chgData name="אלמוג בורה" userId="7b309e26-a743-44f5-97cc-bb133edac1d6" providerId="ADAL" clId="{33FCB6E4-9902-46F9-86EE-9742818A2C41}" dt="2024-08-04T15:03:51.394" v="5995"/>
          <ac:spMkLst>
            <pc:docMk/>
            <pc:sldMk cId="0" sldId="273"/>
            <ac:spMk id="556" creationId="{00000000-0000-0000-0000-000000000000}"/>
          </ac:spMkLst>
        </pc:spChg>
        <pc:spChg chg="mod">
          <ac:chgData name="אלמוג בורה" userId="7b309e26-a743-44f5-97cc-bb133edac1d6" providerId="ADAL" clId="{33FCB6E4-9902-46F9-86EE-9742818A2C41}" dt="2024-08-04T15:03:51.394" v="5995"/>
          <ac:spMkLst>
            <pc:docMk/>
            <pc:sldMk cId="0" sldId="273"/>
            <ac:spMk id="557" creationId="{00000000-0000-0000-0000-000000000000}"/>
          </ac:spMkLst>
        </pc:spChg>
        <pc:spChg chg="mod">
          <ac:chgData name="אלמוג בורה" userId="7b309e26-a743-44f5-97cc-bb133edac1d6" providerId="ADAL" clId="{33FCB6E4-9902-46F9-86EE-9742818A2C41}" dt="2024-08-04T15:03:51.394" v="5995"/>
          <ac:spMkLst>
            <pc:docMk/>
            <pc:sldMk cId="0" sldId="273"/>
            <ac:spMk id="558"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0"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1"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2"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3"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4"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5" creationId="{00000000-0000-0000-0000-000000000000}"/>
          </ac:spMkLst>
        </pc:spChg>
        <pc:spChg chg="mod">
          <ac:chgData name="אלמוג בורה" userId="7b309e26-a743-44f5-97cc-bb133edac1d6" providerId="ADAL" clId="{33FCB6E4-9902-46F9-86EE-9742818A2C41}" dt="2024-08-04T15:03:51.394" v="5995"/>
          <ac:spMkLst>
            <pc:docMk/>
            <pc:sldMk cId="0" sldId="273"/>
            <ac:spMk id="566" creationId="{00000000-0000-0000-0000-000000000000}"/>
          </ac:spMkLst>
        </pc:spChg>
        <pc:spChg chg="mod">
          <ac:chgData name="אלמוג בורה" userId="7b309e26-a743-44f5-97cc-bb133edac1d6" providerId="ADAL" clId="{33FCB6E4-9902-46F9-86EE-9742818A2C41}" dt="2024-08-04T15:06:42.804" v="6070"/>
          <ac:spMkLst>
            <pc:docMk/>
            <pc:sldMk cId="0" sldId="273"/>
            <ac:spMk id="960" creationId="{7499E4D5-B5FE-5185-34E3-4EA74FDF0BF7}"/>
          </ac:spMkLst>
        </pc:spChg>
        <pc:spChg chg="mod">
          <ac:chgData name="אלמוג בורה" userId="7b309e26-a743-44f5-97cc-bb133edac1d6" providerId="ADAL" clId="{33FCB6E4-9902-46F9-86EE-9742818A2C41}" dt="2024-08-04T15:06:42.804" v="6070"/>
          <ac:spMkLst>
            <pc:docMk/>
            <pc:sldMk cId="0" sldId="273"/>
            <ac:spMk id="962" creationId="{AB6DDBBD-0DEE-32DE-DA06-2D81F8148277}"/>
          </ac:spMkLst>
        </pc:spChg>
        <pc:spChg chg="mod">
          <ac:chgData name="אלמוג בורה" userId="7b309e26-a743-44f5-97cc-bb133edac1d6" providerId="ADAL" clId="{33FCB6E4-9902-46F9-86EE-9742818A2C41}" dt="2024-08-04T15:06:42.804" v="6070"/>
          <ac:spMkLst>
            <pc:docMk/>
            <pc:sldMk cId="0" sldId="273"/>
            <ac:spMk id="963" creationId="{CD836486-ECD6-A6AB-2B0D-840824BAD56D}"/>
          </ac:spMkLst>
        </pc:spChg>
        <pc:spChg chg="mod">
          <ac:chgData name="אלמוג בורה" userId="7b309e26-a743-44f5-97cc-bb133edac1d6" providerId="ADAL" clId="{33FCB6E4-9902-46F9-86EE-9742818A2C41}" dt="2024-08-04T15:06:42.804" v="6070"/>
          <ac:spMkLst>
            <pc:docMk/>
            <pc:sldMk cId="0" sldId="273"/>
            <ac:spMk id="964" creationId="{54448A08-D2F1-773D-59DD-FF0BBC002587}"/>
          </ac:spMkLst>
        </pc:spChg>
        <pc:spChg chg="mod">
          <ac:chgData name="אלמוג בורה" userId="7b309e26-a743-44f5-97cc-bb133edac1d6" providerId="ADAL" clId="{33FCB6E4-9902-46F9-86EE-9742818A2C41}" dt="2024-08-04T15:06:42.804" v="6070"/>
          <ac:spMkLst>
            <pc:docMk/>
            <pc:sldMk cId="0" sldId="273"/>
            <ac:spMk id="965" creationId="{3D527073-9D8D-F0A7-54AA-E4A6B1F92B55}"/>
          </ac:spMkLst>
        </pc:spChg>
        <pc:spChg chg="mod">
          <ac:chgData name="אלמוג בורה" userId="7b309e26-a743-44f5-97cc-bb133edac1d6" providerId="ADAL" clId="{33FCB6E4-9902-46F9-86EE-9742818A2C41}" dt="2024-08-04T15:06:42.804" v="6070"/>
          <ac:spMkLst>
            <pc:docMk/>
            <pc:sldMk cId="0" sldId="273"/>
            <ac:spMk id="966" creationId="{F6A51C8B-3439-68B2-942E-0B4A171D2EAB}"/>
          </ac:spMkLst>
        </pc:spChg>
        <pc:spChg chg="del">
          <ac:chgData name="אלמוג בורה" userId="7b309e26-a743-44f5-97cc-bb133edac1d6" providerId="ADAL" clId="{33FCB6E4-9902-46F9-86EE-9742818A2C41}" dt="2024-08-04T14:45:26.464" v="5718" actId="478"/>
          <ac:spMkLst>
            <pc:docMk/>
            <pc:sldMk cId="0" sldId="273"/>
            <ac:spMk id="997"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998"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999"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1000"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1001"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1002"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1003" creationId="{00000000-0000-0000-0000-000000000000}"/>
          </ac:spMkLst>
        </pc:spChg>
        <pc:spChg chg="del mod">
          <ac:chgData name="אלמוג בורה" userId="7b309e26-a743-44f5-97cc-bb133edac1d6" providerId="ADAL" clId="{33FCB6E4-9902-46F9-86EE-9742818A2C41}" dt="2024-08-04T15:07:38.930" v="6083" actId="21"/>
          <ac:spMkLst>
            <pc:docMk/>
            <pc:sldMk cId="0" sldId="273"/>
            <ac:spMk id="1004" creationId="{00000000-0000-0000-0000-000000000000}"/>
          </ac:spMkLst>
        </pc:spChg>
        <pc:spChg chg="del mod">
          <ac:chgData name="אלמוג בורה" userId="7b309e26-a743-44f5-97cc-bb133edac1d6" providerId="ADAL" clId="{33FCB6E4-9902-46F9-86EE-9742818A2C41}" dt="2024-08-04T15:03:41.883" v="5990" actId="478"/>
          <ac:spMkLst>
            <pc:docMk/>
            <pc:sldMk cId="0" sldId="273"/>
            <ac:spMk id="1005" creationId="{00000000-0000-0000-0000-000000000000}"/>
          </ac:spMkLst>
        </pc:spChg>
        <pc:spChg chg="del mod">
          <ac:chgData name="אלמוג בורה" userId="7b309e26-a743-44f5-97cc-bb133edac1d6" providerId="ADAL" clId="{33FCB6E4-9902-46F9-86EE-9742818A2C41}" dt="2024-08-04T15:03:40.546" v="5988" actId="478"/>
          <ac:spMkLst>
            <pc:docMk/>
            <pc:sldMk cId="0" sldId="273"/>
            <ac:spMk id="1014" creationId="{00000000-0000-0000-0000-000000000000}"/>
          </ac:spMkLst>
        </pc:spChg>
        <pc:spChg chg="del mod">
          <ac:chgData name="אלמוג בורה" userId="7b309e26-a743-44f5-97cc-bb133edac1d6" providerId="ADAL" clId="{33FCB6E4-9902-46F9-86EE-9742818A2C41}" dt="2024-08-04T15:03:41.203" v="5989" actId="478"/>
          <ac:spMkLst>
            <pc:docMk/>
            <pc:sldMk cId="0" sldId="273"/>
            <ac:spMk id="1016" creationId="{00000000-0000-0000-0000-000000000000}"/>
          </ac:spMkLst>
        </pc:spChg>
        <pc:grpChg chg="add del mod">
          <ac:chgData name="אלמוג בורה" userId="7b309e26-a743-44f5-97cc-bb133edac1d6" providerId="ADAL" clId="{33FCB6E4-9902-46F9-86EE-9742818A2C41}" dt="2024-08-04T15:04:06.720" v="6044" actId="478"/>
          <ac:grpSpMkLst>
            <pc:docMk/>
            <pc:sldMk cId="0" sldId="273"/>
            <ac:grpSpMk id="28" creationId="{F196D62C-BA65-337C-13E1-8F086415F2E1}"/>
          </ac:grpSpMkLst>
        </pc:grpChg>
        <pc:grpChg chg="add del mod">
          <ac:chgData name="אלמוג בורה" userId="7b309e26-a743-44f5-97cc-bb133edac1d6" providerId="ADAL" clId="{33FCB6E4-9902-46F9-86EE-9742818A2C41}" dt="2024-08-04T15:04:06.720" v="6044" actId="478"/>
          <ac:grpSpMkLst>
            <pc:docMk/>
            <pc:sldMk cId="0" sldId="273"/>
            <ac:grpSpMk id="34" creationId="{DC51E129-133D-BBDF-6A38-0A0227131EDC}"/>
          </ac:grpSpMkLst>
        </pc:grpChg>
        <pc:grpChg chg="add mod">
          <ac:chgData name="אלמוג בורה" userId="7b309e26-a743-44f5-97cc-bb133edac1d6" providerId="ADAL" clId="{33FCB6E4-9902-46F9-86EE-9742818A2C41}" dt="2024-08-04T15:05:41.215" v="6055"/>
          <ac:grpSpMkLst>
            <pc:docMk/>
            <pc:sldMk cId="0" sldId="273"/>
            <ac:grpSpMk id="45" creationId="{00000000-0000-0000-0000-000000000000}"/>
          </ac:grpSpMkLst>
        </pc:grpChg>
        <pc:grpChg chg="add mod">
          <ac:chgData name="אלמוג בורה" userId="7b309e26-a743-44f5-97cc-bb133edac1d6" providerId="ADAL" clId="{33FCB6E4-9902-46F9-86EE-9742818A2C41}" dt="2024-08-04T15:06:30.022" v="6065" actId="1076"/>
          <ac:grpSpMkLst>
            <pc:docMk/>
            <pc:sldMk cId="0" sldId="273"/>
            <ac:grpSpMk id="52" creationId="{24731AB6-6822-C0CD-0AF7-759139A1B470}"/>
          </ac:grpSpMkLst>
        </pc:grpChg>
        <pc:grpChg chg="mod">
          <ac:chgData name="אלמוג בורה" userId="7b309e26-a743-44f5-97cc-bb133edac1d6" providerId="ADAL" clId="{33FCB6E4-9902-46F9-86EE-9742818A2C41}" dt="2024-08-04T15:06:27.482" v="6064"/>
          <ac:grpSpMkLst>
            <pc:docMk/>
            <pc:sldMk cId="0" sldId="273"/>
            <ac:grpSpMk id="54" creationId="{00000000-0000-0000-0000-000000000000}"/>
          </ac:grpSpMkLst>
        </pc:grpChg>
        <pc:grpChg chg="add mod">
          <ac:chgData name="אלמוג בורה" userId="7b309e26-a743-44f5-97cc-bb133edac1d6" providerId="ADAL" clId="{33FCB6E4-9902-46F9-86EE-9742818A2C41}" dt="2024-08-04T15:06:57.071" v="6072" actId="1076"/>
          <ac:grpSpMkLst>
            <pc:docMk/>
            <pc:sldMk cId="0" sldId="273"/>
            <ac:grpSpMk id="63" creationId="{26C5ADB5-5A61-4528-4B94-EED948C0FF1B}"/>
          </ac:grpSpMkLst>
        </pc:grpChg>
        <pc:grpChg chg="add mod">
          <ac:chgData name="אלמוג בורה" userId="7b309e26-a743-44f5-97cc-bb133edac1d6" providerId="ADAL" clId="{33FCB6E4-9902-46F9-86EE-9742818A2C41}" dt="2024-08-04T15:03:51.394" v="5995"/>
          <ac:grpSpMkLst>
            <pc:docMk/>
            <pc:sldMk cId="0" sldId="273"/>
            <ac:grpSpMk id="553" creationId="{00000000-0000-0000-0000-000000000000}"/>
          </ac:grpSpMkLst>
        </pc:grpChg>
        <pc:grpChg chg="add mod">
          <ac:chgData name="אלמוג בורה" userId="7b309e26-a743-44f5-97cc-bb133edac1d6" providerId="ADAL" clId="{33FCB6E4-9902-46F9-86EE-9742818A2C41}" dt="2024-08-04T15:03:51.394" v="5995"/>
          <ac:grpSpMkLst>
            <pc:docMk/>
            <pc:sldMk cId="0" sldId="273"/>
            <ac:grpSpMk id="559" creationId="{00000000-0000-0000-0000-000000000000}"/>
          </ac:grpSpMkLst>
        </pc:grpChg>
        <pc:grpChg chg="mod">
          <ac:chgData name="אלמוג בורה" userId="7b309e26-a743-44f5-97cc-bb133edac1d6" providerId="ADAL" clId="{33FCB6E4-9902-46F9-86EE-9742818A2C41}" dt="2024-08-04T15:06:42.804" v="6070"/>
          <ac:grpSpMkLst>
            <pc:docMk/>
            <pc:sldMk cId="0" sldId="273"/>
            <ac:grpSpMk id="961" creationId="{F9AECC4F-59F4-DD11-A137-0ABDF535D275}"/>
          </ac:grpSpMkLst>
        </pc:grpChg>
        <pc:cxnChg chg="del mod">
          <ac:chgData name="אלמוג בורה" userId="7b309e26-a743-44f5-97cc-bb133edac1d6" providerId="ADAL" clId="{33FCB6E4-9902-46F9-86EE-9742818A2C41}" dt="2024-08-04T15:07:38.930" v="6083" actId="21"/>
          <ac:cxnSpMkLst>
            <pc:docMk/>
            <pc:sldMk cId="0" sldId="273"/>
            <ac:cxnSpMk id="1006" creationId="{00000000-0000-0000-0000-000000000000}"/>
          </ac:cxnSpMkLst>
        </pc:cxnChg>
        <pc:cxnChg chg="del mod">
          <ac:chgData name="אלמוג בורה" userId="7b309e26-a743-44f5-97cc-bb133edac1d6" providerId="ADAL" clId="{33FCB6E4-9902-46F9-86EE-9742818A2C41}" dt="2024-08-04T15:07:38.930" v="6083" actId="21"/>
          <ac:cxnSpMkLst>
            <pc:docMk/>
            <pc:sldMk cId="0" sldId="273"/>
            <ac:cxnSpMk id="1007" creationId="{00000000-0000-0000-0000-000000000000}"/>
          </ac:cxnSpMkLst>
        </pc:cxnChg>
        <pc:cxnChg chg="del mod">
          <ac:chgData name="אלמוג בורה" userId="7b309e26-a743-44f5-97cc-bb133edac1d6" providerId="ADAL" clId="{33FCB6E4-9902-46F9-86EE-9742818A2C41}" dt="2024-08-04T15:07:38.930" v="6083" actId="21"/>
          <ac:cxnSpMkLst>
            <pc:docMk/>
            <pc:sldMk cId="0" sldId="273"/>
            <ac:cxnSpMk id="1008" creationId="{00000000-0000-0000-0000-000000000000}"/>
          </ac:cxnSpMkLst>
        </pc:cxnChg>
        <pc:cxnChg chg="del mod">
          <ac:chgData name="אלמוג בורה" userId="7b309e26-a743-44f5-97cc-bb133edac1d6" providerId="ADAL" clId="{33FCB6E4-9902-46F9-86EE-9742818A2C41}" dt="2024-08-04T15:07:38.930" v="6083" actId="21"/>
          <ac:cxnSpMkLst>
            <pc:docMk/>
            <pc:sldMk cId="0" sldId="273"/>
            <ac:cxnSpMk id="1009" creationId="{00000000-0000-0000-0000-000000000000}"/>
          </ac:cxnSpMkLst>
        </pc:cxnChg>
        <pc:cxnChg chg="del mod">
          <ac:chgData name="אלמוג בורה" userId="7b309e26-a743-44f5-97cc-bb133edac1d6" providerId="ADAL" clId="{33FCB6E4-9902-46F9-86EE-9742818A2C41}" dt="2024-08-04T15:07:38.930" v="6083" actId="21"/>
          <ac:cxnSpMkLst>
            <pc:docMk/>
            <pc:sldMk cId="0" sldId="273"/>
            <ac:cxnSpMk id="1010" creationId="{00000000-0000-0000-0000-000000000000}"/>
          </ac:cxnSpMkLst>
        </pc:cxnChg>
        <pc:cxnChg chg="del mod">
          <ac:chgData name="אלמוג בורה" userId="7b309e26-a743-44f5-97cc-bb133edac1d6" providerId="ADAL" clId="{33FCB6E4-9902-46F9-86EE-9742818A2C41}" dt="2024-08-04T15:07:38.930" v="6083" actId="21"/>
          <ac:cxnSpMkLst>
            <pc:docMk/>
            <pc:sldMk cId="0" sldId="273"/>
            <ac:cxnSpMk id="1011" creationId="{00000000-0000-0000-0000-000000000000}"/>
          </ac:cxnSpMkLst>
        </pc:cxnChg>
        <pc:cxnChg chg="del mod">
          <ac:chgData name="אלמוג בורה" userId="7b309e26-a743-44f5-97cc-bb133edac1d6" providerId="ADAL" clId="{33FCB6E4-9902-46F9-86EE-9742818A2C41}" dt="2024-08-04T15:03:42.807" v="5991" actId="478"/>
          <ac:cxnSpMkLst>
            <pc:docMk/>
            <pc:sldMk cId="0" sldId="273"/>
            <ac:cxnSpMk id="1012" creationId="{00000000-0000-0000-0000-000000000000}"/>
          </ac:cxnSpMkLst>
        </pc:cxnChg>
        <pc:cxnChg chg="del mod">
          <ac:chgData name="אלמוג בורה" userId="7b309e26-a743-44f5-97cc-bb133edac1d6" providerId="ADAL" clId="{33FCB6E4-9902-46F9-86EE-9742818A2C41}" dt="2024-08-04T15:03:44.651" v="5993" actId="478"/>
          <ac:cxnSpMkLst>
            <pc:docMk/>
            <pc:sldMk cId="0" sldId="273"/>
            <ac:cxnSpMk id="1013" creationId="{00000000-0000-0000-0000-000000000000}"/>
          </ac:cxnSpMkLst>
        </pc:cxnChg>
        <pc:cxnChg chg="del mod">
          <ac:chgData name="אלמוג בורה" userId="7b309e26-a743-44f5-97cc-bb133edac1d6" providerId="ADAL" clId="{33FCB6E4-9902-46F9-86EE-9742818A2C41}" dt="2024-08-04T15:03:43.807" v="5992" actId="478"/>
          <ac:cxnSpMkLst>
            <pc:docMk/>
            <pc:sldMk cId="0" sldId="273"/>
            <ac:cxnSpMk id="1015" creationId="{00000000-0000-0000-0000-000000000000}"/>
          </ac:cxnSpMkLst>
        </pc:cxnChg>
      </pc:sldChg>
      <pc:sldChg chg="del">
        <pc:chgData name="אלמוג בורה" userId="7b309e26-a743-44f5-97cc-bb133edac1d6" providerId="ADAL" clId="{33FCB6E4-9902-46F9-86EE-9742818A2C41}" dt="2024-08-06T17:07:41.390" v="6917" actId="47"/>
        <pc:sldMkLst>
          <pc:docMk/>
          <pc:sldMk cId="0" sldId="274"/>
        </pc:sldMkLst>
      </pc:sldChg>
      <pc:sldChg chg="del">
        <pc:chgData name="אלמוג בורה" userId="7b309e26-a743-44f5-97cc-bb133edac1d6" providerId="ADAL" clId="{33FCB6E4-9902-46F9-86EE-9742818A2C41}" dt="2024-08-06T17:07:43.196" v="6918" actId="47"/>
        <pc:sldMkLst>
          <pc:docMk/>
          <pc:sldMk cId="0" sldId="275"/>
        </pc:sldMkLst>
      </pc:sldChg>
      <pc:sldChg chg="del">
        <pc:chgData name="אלמוג בורה" userId="7b309e26-a743-44f5-97cc-bb133edac1d6" providerId="ADAL" clId="{33FCB6E4-9902-46F9-86EE-9742818A2C41}" dt="2024-08-07T08:54:11.630" v="8763" actId="47"/>
        <pc:sldMkLst>
          <pc:docMk/>
          <pc:sldMk cId="0" sldId="276"/>
        </pc:sldMkLst>
      </pc:sldChg>
      <pc:sldChg chg="del">
        <pc:chgData name="אלמוג בורה" userId="7b309e26-a743-44f5-97cc-bb133edac1d6" providerId="ADAL" clId="{33FCB6E4-9902-46F9-86EE-9742818A2C41}" dt="2024-08-07T08:53:34.071" v="8759" actId="47"/>
        <pc:sldMkLst>
          <pc:docMk/>
          <pc:sldMk cId="0" sldId="277"/>
        </pc:sldMkLst>
      </pc:sldChg>
      <pc:sldChg chg="modSp add del mod">
        <pc:chgData name="אלמוג בורה" userId="7b309e26-a743-44f5-97cc-bb133edac1d6" providerId="ADAL" clId="{33FCB6E4-9902-46F9-86EE-9742818A2C41}" dt="2024-08-07T08:54:13.981" v="8764" actId="47"/>
        <pc:sldMkLst>
          <pc:docMk/>
          <pc:sldMk cId="0" sldId="278"/>
        </pc:sldMkLst>
        <pc:grpChg chg="mod">
          <ac:chgData name="אלמוג בורה" userId="7b309e26-a743-44f5-97cc-bb133edac1d6" providerId="ADAL" clId="{33FCB6E4-9902-46F9-86EE-9742818A2C41}" dt="2024-08-07T08:54:07.215" v="8762" actId="1035"/>
          <ac:grpSpMkLst>
            <pc:docMk/>
            <pc:sldMk cId="0" sldId="278"/>
            <ac:grpSpMk id="2073" creationId="{00000000-0000-0000-0000-000000000000}"/>
          </ac:grpSpMkLst>
        </pc:grpChg>
      </pc:sldChg>
      <pc:sldChg chg="del">
        <pc:chgData name="אלמוג בורה" userId="7b309e26-a743-44f5-97cc-bb133edac1d6" providerId="ADAL" clId="{33FCB6E4-9902-46F9-86EE-9742818A2C41}" dt="2024-08-07T08:54:17.402" v="8765" actId="47"/>
        <pc:sldMkLst>
          <pc:docMk/>
          <pc:sldMk cId="0" sldId="279"/>
        </pc:sldMkLst>
      </pc:sldChg>
      <pc:sldChg chg="del">
        <pc:chgData name="אלמוג בורה" userId="7b309e26-a743-44f5-97cc-bb133edac1d6" providerId="ADAL" clId="{33FCB6E4-9902-46F9-86EE-9742818A2C41}" dt="2024-08-06T19:30:01.509" v="7669" actId="47"/>
        <pc:sldMkLst>
          <pc:docMk/>
          <pc:sldMk cId="0" sldId="280"/>
        </pc:sldMkLst>
      </pc:sldChg>
      <pc:sldChg chg="del">
        <pc:chgData name="אלמוג בורה" userId="7b309e26-a743-44f5-97cc-bb133edac1d6" providerId="ADAL" clId="{33FCB6E4-9902-46F9-86EE-9742818A2C41}" dt="2024-08-06T19:30:01.509" v="7669" actId="47"/>
        <pc:sldMkLst>
          <pc:docMk/>
          <pc:sldMk cId="0" sldId="281"/>
        </pc:sldMkLst>
      </pc:sldChg>
      <pc:sldChg chg="del">
        <pc:chgData name="אלמוג בורה" userId="7b309e26-a743-44f5-97cc-bb133edac1d6" providerId="ADAL" clId="{33FCB6E4-9902-46F9-86EE-9742818A2C41}" dt="2024-08-06T19:30:01.509" v="7669" actId="47"/>
        <pc:sldMkLst>
          <pc:docMk/>
          <pc:sldMk cId="0" sldId="282"/>
        </pc:sldMkLst>
      </pc:sldChg>
      <pc:sldChg chg="del">
        <pc:chgData name="אלמוג בורה" userId="7b309e26-a743-44f5-97cc-bb133edac1d6" providerId="ADAL" clId="{33FCB6E4-9902-46F9-86EE-9742818A2C41}" dt="2024-08-06T19:30:01.509" v="7669" actId="47"/>
        <pc:sldMkLst>
          <pc:docMk/>
          <pc:sldMk cId="0" sldId="283"/>
        </pc:sldMkLst>
      </pc:sldChg>
      <pc:sldChg chg="del">
        <pc:chgData name="אלמוג בורה" userId="7b309e26-a743-44f5-97cc-bb133edac1d6" providerId="ADAL" clId="{33FCB6E4-9902-46F9-86EE-9742818A2C41}" dt="2024-08-07T14:24:36.116" v="9452" actId="47"/>
        <pc:sldMkLst>
          <pc:docMk/>
          <pc:sldMk cId="0" sldId="284"/>
        </pc:sldMkLst>
      </pc:sldChg>
      <pc:sldChg chg="del">
        <pc:chgData name="אלמוג בורה" userId="7b309e26-a743-44f5-97cc-bb133edac1d6" providerId="ADAL" clId="{33FCB6E4-9902-46F9-86EE-9742818A2C41}" dt="2024-08-06T19:30:06.645" v="7670" actId="47"/>
        <pc:sldMkLst>
          <pc:docMk/>
          <pc:sldMk cId="0" sldId="285"/>
        </pc:sldMkLst>
      </pc:sldChg>
      <pc:sldChg chg="del">
        <pc:chgData name="אלמוג בורה" userId="7b309e26-a743-44f5-97cc-bb133edac1d6" providerId="ADAL" clId="{33FCB6E4-9902-46F9-86EE-9742818A2C41}" dt="2024-08-06T19:30:10.936" v="7671" actId="47"/>
        <pc:sldMkLst>
          <pc:docMk/>
          <pc:sldMk cId="0" sldId="286"/>
        </pc:sldMkLst>
      </pc:sldChg>
      <pc:sldChg chg="del">
        <pc:chgData name="אלמוג בורה" userId="7b309e26-a743-44f5-97cc-bb133edac1d6" providerId="ADAL" clId="{33FCB6E4-9902-46F9-86EE-9742818A2C41}" dt="2024-08-07T14:24:37.254" v="9453" actId="47"/>
        <pc:sldMkLst>
          <pc:docMk/>
          <pc:sldMk cId="0" sldId="287"/>
        </pc:sldMkLst>
      </pc:sldChg>
      <pc:sldChg chg="del">
        <pc:chgData name="אלמוג בורה" userId="7b309e26-a743-44f5-97cc-bb133edac1d6" providerId="ADAL" clId="{33FCB6E4-9902-46F9-86EE-9742818A2C41}" dt="2024-08-07T14:24:38.579" v="9454" actId="47"/>
        <pc:sldMkLst>
          <pc:docMk/>
          <pc:sldMk cId="0" sldId="288"/>
        </pc:sldMkLst>
      </pc:sldChg>
      <pc:sldChg chg="del">
        <pc:chgData name="אלמוג בורה" userId="7b309e26-a743-44f5-97cc-bb133edac1d6" providerId="ADAL" clId="{33FCB6E4-9902-46F9-86EE-9742818A2C41}" dt="2024-08-07T14:24:40.731" v="9455" actId="47"/>
        <pc:sldMkLst>
          <pc:docMk/>
          <pc:sldMk cId="0" sldId="289"/>
        </pc:sldMkLst>
      </pc:sldChg>
      <pc:sldChg chg="del ord modNotes">
        <pc:chgData name="אלמוג בורה" userId="7b309e26-a743-44f5-97cc-bb133edac1d6" providerId="ADAL" clId="{33FCB6E4-9902-46F9-86EE-9742818A2C41}" dt="2024-08-08T14:38:18.842" v="9727" actId="47"/>
        <pc:sldMkLst>
          <pc:docMk/>
          <pc:sldMk cId="0" sldId="290"/>
        </pc:sldMkLst>
      </pc:sldChg>
      <pc:sldChg chg="del">
        <pc:chgData name="אלמוג בורה" userId="7b309e26-a743-44f5-97cc-bb133edac1d6" providerId="ADAL" clId="{33FCB6E4-9902-46F9-86EE-9742818A2C41}" dt="2024-08-08T14:38:21.355" v="9734" actId="47"/>
        <pc:sldMkLst>
          <pc:docMk/>
          <pc:sldMk cId="0" sldId="291"/>
        </pc:sldMkLst>
      </pc:sldChg>
      <pc:sldChg chg="addSp modSp del modNotes">
        <pc:chgData name="אלמוג בורה" userId="7b309e26-a743-44f5-97cc-bb133edac1d6" providerId="ADAL" clId="{33FCB6E4-9902-46F9-86EE-9742818A2C41}" dt="2024-08-08T14:38:20.617" v="9733" actId="47"/>
        <pc:sldMkLst>
          <pc:docMk/>
          <pc:sldMk cId="0" sldId="292"/>
        </pc:sldMkLst>
        <pc:spChg chg="mod">
          <ac:chgData name="אלמוג בורה" userId="7b309e26-a743-44f5-97cc-bb133edac1d6" providerId="ADAL" clId="{33FCB6E4-9902-46F9-86EE-9742818A2C41}" dt="2024-08-06T19:45:19.492" v="7751"/>
          <ac:spMkLst>
            <pc:docMk/>
            <pc:sldMk cId="0" sldId="292"/>
            <ac:spMk id="3" creationId="{5BF923FF-157D-98C6-0454-756FD93A8232}"/>
          </ac:spMkLst>
        </pc:spChg>
        <pc:spChg chg="mod">
          <ac:chgData name="אלמוג בורה" userId="7b309e26-a743-44f5-97cc-bb133edac1d6" providerId="ADAL" clId="{33FCB6E4-9902-46F9-86EE-9742818A2C41}" dt="2024-08-06T19:45:19.492" v="7751"/>
          <ac:spMkLst>
            <pc:docMk/>
            <pc:sldMk cId="0" sldId="292"/>
            <ac:spMk id="4" creationId="{BAFD40E8-81AE-7F03-DF72-16AAED8A6561}"/>
          </ac:spMkLst>
        </pc:spChg>
        <pc:grpChg chg="add mod">
          <ac:chgData name="אלמוג בורה" userId="7b309e26-a743-44f5-97cc-bb133edac1d6" providerId="ADAL" clId="{33FCB6E4-9902-46F9-86EE-9742818A2C41}" dt="2024-08-06T19:45:19.492" v="7751"/>
          <ac:grpSpMkLst>
            <pc:docMk/>
            <pc:sldMk cId="0" sldId="292"/>
            <ac:grpSpMk id="2" creationId="{5E8137F1-DA51-6E78-4206-545C37C42734}"/>
          </ac:grpSpMkLst>
        </pc:grpChg>
      </pc:sldChg>
      <pc:sldChg chg="delSp del mod">
        <pc:chgData name="אלמוג בורה" userId="7b309e26-a743-44f5-97cc-bb133edac1d6" providerId="ADAL" clId="{33FCB6E4-9902-46F9-86EE-9742818A2C41}" dt="2024-08-08T14:38:20.412" v="9732" actId="47"/>
        <pc:sldMkLst>
          <pc:docMk/>
          <pc:sldMk cId="0" sldId="293"/>
        </pc:sldMkLst>
        <pc:spChg chg="del">
          <ac:chgData name="אלמוג בורה" userId="7b309e26-a743-44f5-97cc-bb133edac1d6" providerId="ADAL" clId="{33FCB6E4-9902-46F9-86EE-9742818A2C41}" dt="2024-08-07T09:15:30.239" v="9011" actId="478"/>
          <ac:spMkLst>
            <pc:docMk/>
            <pc:sldMk cId="0" sldId="293"/>
            <ac:spMk id="12034" creationId="{00000000-0000-0000-0000-000000000000}"/>
          </ac:spMkLst>
        </pc:spChg>
      </pc:sldChg>
      <pc:sldChg chg="del">
        <pc:chgData name="אלמוג בורה" userId="7b309e26-a743-44f5-97cc-bb133edac1d6" providerId="ADAL" clId="{33FCB6E4-9902-46F9-86EE-9742818A2C41}" dt="2024-08-08T14:38:19.992" v="9731" actId="47"/>
        <pc:sldMkLst>
          <pc:docMk/>
          <pc:sldMk cId="0" sldId="294"/>
        </pc:sldMkLst>
      </pc:sldChg>
      <pc:sldChg chg="del">
        <pc:chgData name="אלמוג בורה" userId="7b309e26-a743-44f5-97cc-bb133edac1d6" providerId="ADAL" clId="{33FCB6E4-9902-46F9-86EE-9742818A2C41}" dt="2024-08-08T14:38:19.747" v="9730" actId="47"/>
        <pc:sldMkLst>
          <pc:docMk/>
          <pc:sldMk cId="0" sldId="295"/>
        </pc:sldMkLst>
      </pc:sldChg>
      <pc:sldChg chg="del">
        <pc:chgData name="אלמוג בורה" userId="7b309e26-a743-44f5-97cc-bb133edac1d6" providerId="ADAL" clId="{33FCB6E4-9902-46F9-86EE-9742818A2C41}" dt="2024-08-08T14:38:19.508" v="9729" actId="47"/>
        <pc:sldMkLst>
          <pc:docMk/>
          <pc:sldMk cId="0" sldId="296"/>
        </pc:sldMkLst>
      </pc:sldChg>
      <pc:sldChg chg="del">
        <pc:chgData name="אלמוג בורה" userId="7b309e26-a743-44f5-97cc-bb133edac1d6" providerId="ADAL" clId="{33FCB6E4-9902-46F9-86EE-9742818A2C41}" dt="2024-08-08T14:38:19.255" v="9728" actId="47"/>
        <pc:sldMkLst>
          <pc:docMk/>
          <pc:sldMk cId="0" sldId="297"/>
        </pc:sldMkLst>
      </pc:sldChg>
      <pc:sldChg chg="addSp delSp modSp new del mod ord">
        <pc:chgData name="אלמוג בורה" userId="7b309e26-a743-44f5-97cc-bb133edac1d6" providerId="ADAL" clId="{33FCB6E4-9902-46F9-86EE-9742818A2C41}" dt="2024-08-04T10:42:25.007" v="1632" actId="47"/>
        <pc:sldMkLst>
          <pc:docMk/>
          <pc:sldMk cId="4157190619" sldId="298"/>
        </pc:sldMkLst>
        <pc:spChg chg="mod">
          <ac:chgData name="אלמוג בורה" userId="7b309e26-a743-44f5-97cc-bb133edac1d6" providerId="ADAL" clId="{33FCB6E4-9902-46F9-86EE-9742818A2C41}" dt="2024-08-04T10:07:37.456" v="1287" actId="113"/>
          <ac:spMkLst>
            <pc:docMk/>
            <pc:sldMk cId="4157190619" sldId="298"/>
            <ac:spMk id="2" creationId="{E464D49D-2301-08C7-F6D3-87C731831D86}"/>
          </ac:spMkLst>
        </pc:spChg>
        <pc:spChg chg="del">
          <ac:chgData name="אלמוג בורה" userId="7b309e26-a743-44f5-97cc-bb133edac1d6" providerId="ADAL" clId="{33FCB6E4-9902-46F9-86EE-9742818A2C41}" dt="2024-08-04T09:03:58.932" v="105" actId="478"/>
          <ac:spMkLst>
            <pc:docMk/>
            <pc:sldMk cId="4157190619" sldId="298"/>
            <ac:spMk id="3" creationId="{0316A9B4-1A82-DB03-E1BA-D8CBB12957AE}"/>
          </ac:spMkLst>
        </pc:spChg>
        <pc:spChg chg="del mod">
          <ac:chgData name="אלמוג בורה" userId="7b309e26-a743-44f5-97cc-bb133edac1d6" providerId="ADAL" clId="{33FCB6E4-9902-46F9-86EE-9742818A2C41}" dt="2024-08-04T10:08:56.854" v="1457" actId="478"/>
          <ac:spMkLst>
            <pc:docMk/>
            <pc:sldMk cId="4157190619" sldId="298"/>
            <ac:spMk id="3" creationId="{B9A9327D-BD85-D8AB-94AD-ADCF48A3BA70}"/>
          </ac:spMkLst>
        </pc:spChg>
        <pc:spChg chg="add del mod">
          <ac:chgData name="אלמוג בורה" userId="7b309e26-a743-44f5-97cc-bb133edac1d6" providerId="ADAL" clId="{33FCB6E4-9902-46F9-86EE-9742818A2C41}" dt="2024-08-04T09:06:49.605" v="157" actId="478"/>
          <ac:spMkLst>
            <pc:docMk/>
            <pc:sldMk cId="4157190619" sldId="298"/>
            <ac:spMk id="4" creationId="{0329E359-AAE2-E628-2A62-9673C33D6725}"/>
          </ac:spMkLst>
        </pc:spChg>
        <pc:spChg chg="add del mod">
          <ac:chgData name="אלמוג בורה" userId="7b309e26-a743-44f5-97cc-bb133edac1d6" providerId="ADAL" clId="{33FCB6E4-9902-46F9-86EE-9742818A2C41}" dt="2024-08-04T09:06:23.109" v="151" actId="21"/>
          <ac:spMkLst>
            <pc:docMk/>
            <pc:sldMk cId="4157190619" sldId="298"/>
            <ac:spMk id="5" creationId="{F4CCE582-BE9E-FC6A-57A5-E71295B2F267}"/>
          </ac:spMkLst>
        </pc:spChg>
        <pc:spChg chg="add mod">
          <ac:chgData name="אלמוג בורה" userId="7b309e26-a743-44f5-97cc-bb133edac1d6" providerId="ADAL" clId="{33FCB6E4-9902-46F9-86EE-9742818A2C41}" dt="2024-08-04T10:09:05.816" v="1459" actId="255"/>
          <ac:spMkLst>
            <pc:docMk/>
            <pc:sldMk cId="4157190619" sldId="298"/>
            <ac:spMk id="7" creationId="{91D77097-2A08-5EC3-3658-C792CB15B13D}"/>
          </ac:spMkLst>
        </pc:spChg>
      </pc:sldChg>
      <pc:sldChg chg="new del">
        <pc:chgData name="אלמוג בורה" userId="7b309e26-a743-44f5-97cc-bb133edac1d6" providerId="ADAL" clId="{33FCB6E4-9902-46F9-86EE-9742818A2C41}" dt="2024-08-04T09:03:54.323" v="103" actId="680"/>
        <pc:sldMkLst>
          <pc:docMk/>
          <pc:sldMk cId="3199334231" sldId="299"/>
        </pc:sldMkLst>
      </pc:sldChg>
      <pc:sldChg chg="addSp delSp modSp add del mod">
        <pc:chgData name="אלמוג בורה" userId="7b309e26-a743-44f5-97cc-bb133edac1d6" providerId="ADAL" clId="{33FCB6E4-9902-46F9-86EE-9742818A2C41}" dt="2024-08-04T12:52:55.777" v="4756" actId="47"/>
        <pc:sldMkLst>
          <pc:docMk/>
          <pc:sldMk cId="3520399434" sldId="299"/>
        </pc:sldMkLst>
        <pc:graphicFrameChg chg="add del mod modGraphic">
          <ac:chgData name="אלמוג בורה" userId="7b309e26-a743-44f5-97cc-bb133edac1d6" providerId="ADAL" clId="{33FCB6E4-9902-46F9-86EE-9742818A2C41}" dt="2024-08-04T11:14:44.491" v="2379" actId="21"/>
          <ac:graphicFrameMkLst>
            <pc:docMk/>
            <pc:sldMk cId="3520399434" sldId="299"/>
            <ac:graphicFrameMk id="3" creationId="{3DD531BB-7393-945A-A513-E6F564764EE6}"/>
          </ac:graphicFrameMkLst>
        </pc:graphicFrameChg>
      </pc:sldChg>
      <pc:sldChg chg="new del">
        <pc:chgData name="אלמוג בורה" userId="7b309e26-a743-44f5-97cc-bb133edac1d6" providerId="ADAL" clId="{33FCB6E4-9902-46F9-86EE-9742818A2C41}" dt="2024-08-04T09:03:53.788" v="102" actId="680"/>
        <pc:sldMkLst>
          <pc:docMk/>
          <pc:sldMk cId="1639445957" sldId="300"/>
        </pc:sldMkLst>
      </pc:sldChg>
      <pc:sldChg chg="add del">
        <pc:chgData name="אלמוג בורה" userId="7b309e26-a743-44f5-97cc-bb133edac1d6" providerId="ADAL" clId="{33FCB6E4-9902-46F9-86EE-9742818A2C41}" dt="2024-08-04T15:11:31.113" v="6117" actId="47"/>
        <pc:sldMkLst>
          <pc:docMk/>
          <pc:sldMk cId="2524562844" sldId="300"/>
        </pc:sldMkLst>
      </pc:sldChg>
      <pc:sldChg chg="new del">
        <pc:chgData name="אלמוג בורה" userId="7b309e26-a743-44f5-97cc-bb133edac1d6" providerId="ADAL" clId="{33FCB6E4-9902-46F9-86EE-9742818A2C41}" dt="2024-08-04T09:03:53.201" v="101" actId="680"/>
        <pc:sldMkLst>
          <pc:docMk/>
          <pc:sldMk cId="1142616891" sldId="301"/>
        </pc:sldMkLst>
      </pc:sldChg>
      <pc:sldChg chg="add del">
        <pc:chgData name="אלמוג בורה" userId="7b309e26-a743-44f5-97cc-bb133edac1d6" providerId="ADAL" clId="{33FCB6E4-9902-46F9-86EE-9742818A2C41}" dt="2024-08-04T15:11:31.707" v="6118" actId="47"/>
        <pc:sldMkLst>
          <pc:docMk/>
          <pc:sldMk cId="3759308241" sldId="301"/>
        </pc:sldMkLst>
      </pc:sldChg>
      <pc:sldChg chg="add del">
        <pc:chgData name="אלמוג בורה" userId="7b309e26-a743-44f5-97cc-bb133edac1d6" providerId="ADAL" clId="{33FCB6E4-9902-46F9-86EE-9742818A2C41}" dt="2024-08-04T15:11:32.546" v="6119" actId="47"/>
        <pc:sldMkLst>
          <pc:docMk/>
          <pc:sldMk cId="326654359" sldId="302"/>
        </pc:sldMkLst>
      </pc:sldChg>
      <pc:sldChg chg="addSp delSp modSp add mod modTransition modAnim modNotesTx">
        <pc:chgData name="אלמוג בורה" userId="7b309e26-a743-44f5-97cc-bb133edac1d6" providerId="ADAL" clId="{33FCB6E4-9902-46F9-86EE-9742818A2C41}" dt="2024-08-13T15:26:07.618" v="12863" actId="20577"/>
        <pc:sldMkLst>
          <pc:docMk/>
          <pc:sldMk cId="2242149789" sldId="303"/>
        </pc:sldMkLst>
        <pc:spChg chg="add del mod">
          <ac:chgData name="אלמוג בורה" userId="7b309e26-a743-44f5-97cc-bb133edac1d6" providerId="ADAL" clId="{33FCB6E4-9902-46F9-86EE-9742818A2C41}" dt="2024-08-04T09:53:21.225" v="828" actId="478"/>
          <ac:spMkLst>
            <pc:docMk/>
            <pc:sldMk cId="2242149789" sldId="303"/>
            <ac:spMk id="3" creationId="{A1067410-DEEE-F168-20DE-AACE8FF781C7}"/>
          </ac:spMkLst>
        </pc:spChg>
        <pc:spChg chg="add del mod">
          <ac:chgData name="אלמוג בורה" userId="7b309e26-a743-44f5-97cc-bb133edac1d6" providerId="ADAL" clId="{33FCB6E4-9902-46F9-86EE-9742818A2C41}" dt="2024-08-04T09:53:21.225" v="828" actId="478"/>
          <ac:spMkLst>
            <pc:docMk/>
            <pc:sldMk cId="2242149789" sldId="303"/>
            <ac:spMk id="5" creationId="{A6FD9899-DB82-E2D3-6CD6-E4DDCD5E2B62}"/>
          </ac:spMkLst>
        </pc:spChg>
        <pc:spChg chg="add del mod">
          <ac:chgData name="אלמוג בורה" userId="7b309e26-a743-44f5-97cc-bb133edac1d6" providerId="ADAL" clId="{33FCB6E4-9902-46F9-86EE-9742818A2C41}" dt="2024-08-04T09:53:21.225" v="828" actId="478"/>
          <ac:spMkLst>
            <pc:docMk/>
            <pc:sldMk cId="2242149789" sldId="303"/>
            <ac:spMk id="7" creationId="{234AE4D4-55BD-103E-96E0-4D99C7223AAA}"/>
          </ac:spMkLst>
        </pc:spChg>
        <pc:spChg chg="add del mod">
          <ac:chgData name="אלמוג בורה" userId="7b309e26-a743-44f5-97cc-bb133edac1d6" providerId="ADAL" clId="{33FCB6E4-9902-46F9-86EE-9742818A2C41}" dt="2024-08-04T09:53:21.225" v="828" actId="478"/>
          <ac:spMkLst>
            <pc:docMk/>
            <pc:sldMk cId="2242149789" sldId="303"/>
            <ac:spMk id="9" creationId="{EE76F934-6CBF-7FD1-F901-3EBF060C0713}"/>
          </ac:spMkLst>
        </pc:spChg>
        <pc:spChg chg="add del mod">
          <ac:chgData name="אלמוג בורה" userId="7b309e26-a743-44f5-97cc-bb133edac1d6" providerId="ADAL" clId="{33FCB6E4-9902-46F9-86EE-9742818A2C41}" dt="2024-08-04T09:53:21.225" v="828" actId="478"/>
          <ac:spMkLst>
            <pc:docMk/>
            <pc:sldMk cId="2242149789" sldId="303"/>
            <ac:spMk id="11" creationId="{9F266AB9-005B-0359-8087-C39378D55D14}"/>
          </ac:spMkLst>
        </pc:spChg>
        <pc:spChg chg="add mod">
          <ac:chgData name="אלמוג בורה" userId="7b309e26-a743-44f5-97cc-bb133edac1d6" providerId="ADAL" clId="{33FCB6E4-9902-46F9-86EE-9742818A2C41}" dt="2024-08-04T10:55:11.525" v="1938" actId="164"/>
          <ac:spMkLst>
            <pc:docMk/>
            <pc:sldMk cId="2242149789" sldId="303"/>
            <ac:spMk id="12" creationId="{A60A9753-8470-1694-F45E-DAFEFB08A6EC}"/>
          </ac:spMkLst>
        </pc:spChg>
        <pc:spChg chg="add del mod">
          <ac:chgData name="אלמוג בורה" userId="7b309e26-a743-44f5-97cc-bb133edac1d6" providerId="ADAL" clId="{33FCB6E4-9902-46F9-86EE-9742818A2C41}" dt="2024-08-04T09:55:42.296" v="948" actId="478"/>
          <ac:spMkLst>
            <pc:docMk/>
            <pc:sldMk cId="2242149789" sldId="303"/>
            <ac:spMk id="13" creationId="{03B2B183-9DBA-EA39-1835-11058AAC068E}"/>
          </ac:spMkLst>
        </pc:spChg>
        <pc:spChg chg="add mod">
          <ac:chgData name="אלמוג בורה" userId="7b309e26-a743-44f5-97cc-bb133edac1d6" providerId="ADAL" clId="{33FCB6E4-9902-46F9-86EE-9742818A2C41}" dt="2024-08-04T10:55:06.283" v="1937" actId="1076"/>
          <ac:spMkLst>
            <pc:docMk/>
            <pc:sldMk cId="2242149789" sldId="303"/>
            <ac:spMk id="14" creationId="{408863A8-D58B-9905-8400-5AD957E18A19}"/>
          </ac:spMkLst>
        </pc:spChg>
        <pc:spChg chg="add mod ord">
          <ac:chgData name="אלמוג בורה" userId="7b309e26-a743-44f5-97cc-bb133edac1d6" providerId="ADAL" clId="{33FCB6E4-9902-46F9-86EE-9742818A2C41}" dt="2024-08-04T10:55:11.525" v="1938" actId="164"/>
          <ac:spMkLst>
            <pc:docMk/>
            <pc:sldMk cId="2242149789" sldId="303"/>
            <ac:spMk id="15" creationId="{DF5EB559-FF43-637C-7312-A61D8E36346C}"/>
          </ac:spMkLst>
        </pc:spChg>
        <pc:spChg chg="add mod">
          <ac:chgData name="אלמוג בורה" userId="7b309e26-a743-44f5-97cc-bb133edac1d6" providerId="ADAL" clId="{33FCB6E4-9902-46F9-86EE-9742818A2C41}" dt="2024-08-04T10:56:28.314" v="1953"/>
          <ac:spMkLst>
            <pc:docMk/>
            <pc:sldMk cId="2242149789" sldId="303"/>
            <ac:spMk id="17" creationId="{FABEC4D0-D098-3BBF-51A3-BCD0E45BB13E}"/>
          </ac:spMkLst>
        </pc:spChg>
        <pc:spChg chg="add mod">
          <ac:chgData name="אלמוג בורה" userId="7b309e26-a743-44f5-97cc-bb133edac1d6" providerId="ADAL" clId="{33FCB6E4-9902-46F9-86EE-9742818A2C41}" dt="2024-08-04T10:56:28.314" v="1953"/>
          <ac:spMkLst>
            <pc:docMk/>
            <pc:sldMk cId="2242149789" sldId="303"/>
            <ac:spMk id="18" creationId="{BC3A5C2F-CF6A-8A78-0D84-FBA64DF5E335}"/>
          </ac:spMkLst>
        </pc:spChg>
        <pc:spChg chg="add mod">
          <ac:chgData name="אלמוג בורה" userId="7b309e26-a743-44f5-97cc-bb133edac1d6" providerId="ADAL" clId="{33FCB6E4-9902-46F9-86EE-9742818A2C41}" dt="2024-08-04T10:56:24.292" v="1952"/>
          <ac:spMkLst>
            <pc:docMk/>
            <pc:sldMk cId="2242149789" sldId="303"/>
            <ac:spMk id="19" creationId="{F47EFE40-AA7B-C9DB-A0A9-A1A77065B920}"/>
          </ac:spMkLst>
        </pc:spChg>
        <pc:spChg chg="add mod">
          <ac:chgData name="אלמוג בורה" userId="7b309e26-a743-44f5-97cc-bb133edac1d6" providerId="ADAL" clId="{33FCB6E4-9902-46F9-86EE-9742818A2C41}" dt="2024-08-04T10:56:24.292" v="1952"/>
          <ac:spMkLst>
            <pc:docMk/>
            <pc:sldMk cId="2242149789" sldId="303"/>
            <ac:spMk id="20" creationId="{6B801E0D-75F3-DC97-1A08-0B3FD63EEF86}"/>
          </ac:spMkLst>
        </pc:spChg>
        <pc:spChg chg="add mod">
          <ac:chgData name="אלמוג בורה" userId="7b309e26-a743-44f5-97cc-bb133edac1d6" providerId="ADAL" clId="{33FCB6E4-9902-46F9-86EE-9742818A2C41}" dt="2024-08-04T10:56:24.292" v="1952"/>
          <ac:spMkLst>
            <pc:docMk/>
            <pc:sldMk cId="2242149789" sldId="303"/>
            <ac:spMk id="21" creationId="{5ADE9578-94C9-931C-C7C9-4295F6C3EA19}"/>
          </ac:spMkLst>
        </pc:spChg>
        <pc:spChg chg="add mod">
          <ac:chgData name="אלמוג בורה" userId="7b309e26-a743-44f5-97cc-bb133edac1d6" providerId="ADAL" clId="{33FCB6E4-9902-46F9-86EE-9742818A2C41}" dt="2024-08-04T10:56:24.292" v="1952"/>
          <ac:spMkLst>
            <pc:docMk/>
            <pc:sldMk cId="2242149789" sldId="303"/>
            <ac:spMk id="22" creationId="{9F5C3DD8-8943-3FF3-F9BB-ED2460BA1F80}"/>
          </ac:spMkLst>
        </pc:spChg>
        <pc:spChg chg="add mod">
          <ac:chgData name="אלמוג בורה" userId="7b309e26-a743-44f5-97cc-bb133edac1d6" providerId="ADAL" clId="{33FCB6E4-9902-46F9-86EE-9742818A2C41}" dt="2024-08-04T10:56:24.292" v="1952"/>
          <ac:spMkLst>
            <pc:docMk/>
            <pc:sldMk cId="2242149789" sldId="303"/>
            <ac:spMk id="23" creationId="{1E708836-563F-710C-1CDA-5BB47FAA6B4C}"/>
          </ac:spMkLst>
        </pc:spChg>
        <pc:spChg chg="add mod">
          <ac:chgData name="אלמוג בורה" userId="7b309e26-a743-44f5-97cc-bb133edac1d6" providerId="ADAL" clId="{33FCB6E4-9902-46F9-86EE-9742818A2C41}" dt="2024-08-04T10:56:24.292" v="1952"/>
          <ac:spMkLst>
            <pc:docMk/>
            <pc:sldMk cId="2242149789" sldId="303"/>
            <ac:spMk id="24" creationId="{8523BB26-8A79-FE4A-5B49-4E97AB095646}"/>
          </ac:spMkLst>
        </pc:spChg>
        <pc:spChg chg="add mod">
          <ac:chgData name="אלמוג בורה" userId="7b309e26-a743-44f5-97cc-bb133edac1d6" providerId="ADAL" clId="{33FCB6E4-9902-46F9-86EE-9742818A2C41}" dt="2024-08-04T10:56:24.292" v="1952"/>
          <ac:spMkLst>
            <pc:docMk/>
            <pc:sldMk cId="2242149789" sldId="303"/>
            <ac:spMk id="25" creationId="{B4A6B812-BD40-2434-672D-41AFE7A28F50}"/>
          </ac:spMkLst>
        </pc:spChg>
        <pc:spChg chg="add mod">
          <ac:chgData name="אלמוג בורה" userId="7b309e26-a743-44f5-97cc-bb133edac1d6" providerId="ADAL" clId="{33FCB6E4-9902-46F9-86EE-9742818A2C41}" dt="2024-08-04T10:56:24.292" v="1952"/>
          <ac:spMkLst>
            <pc:docMk/>
            <pc:sldMk cId="2242149789" sldId="303"/>
            <ac:spMk id="26" creationId="{3052A93C-1E7C-FE94-630E-8C815D03D851}"/>
          </ac:spMkLst>
        </pc:spChg>
        <pc:spChg chg="add mod">
          <ac:chgData name="אלמוג בורה" userId="7b309e26-a743-44f5-97cc-bb133edac1d6" providerId="ADAL" clId="{33FCB6E4-9902-46F9-86EE-9742818A2C41}" dt="2024-08-04T10:56:24.292" v="1952"/>
          <ac:spMkLst>
            <pc:docMk/>
            <pc:sldMk cId="2242149789" sldId="303"/>
            <ac:spMk id="27" creationId="{147A519E-EDBB-8C95-1579-761574D86FD3}"/>
          </ac:spMkLst>
        </pc:spChg>
        <pc:spChg chg="add mod">
          <ac:chgData name="אלמוג בורה" userId="7b309e26-a743-44f5-97cc-bb133edac1d6" providerId="ADAL" clId="{33FCB6E4-9902-46F9-86EE-9742818A2C41}" dt="2024-08-04T10:56:39.561" v="1999" actId="1038"/>
          <ac:spMkLst>
            <pc:docMk/>
            <pc:sldMk cId="2242149789" sldId="303"/>
            <ac:spMk id="28" creationId="{0CEDD09A-4C9D-C946-5C23-87169126195B}"/>
          </ac:spMkLst>
        </pc:spChg>
        <pc:spChg chg="add mod">
          <ac:chgData name="אלמוג בורה" userId="7b309e26-a743-44f5-97cc-bb133edac1d6" providerId="ADAL" clId="{33FCB6E4-9902-46F9-86EE-9742818A2C41}" dt="2024-08-04T10:56:39.561" v="1999" actId="1038"/>
          <ac:spMkLst>
            <pc:docMk/>
            <pc:sldMk cId="2242149789" sldId="303"/>
            <ac:spMk id="29" creationId="{43777B4A-CDFF-12AC-5E6B-AFB03126E5AD}"/>
          </ac:spMkLst>
        </pc:spChg>
        <pc:spChg chg="add mod">
          <ac:chgData name="אלמוג בורה" userId="7b309e26-a743-44f5-97cc-bb133edac1d6" providerId="ADAL" clId="{33FCB6E4-9902-46F9-86EE-9742818A2C41}" dt="2024-08-04T10:56:39.561" v="1999" actId="1038"/>
          <ac:spMkLst>
            <pc:docMk/>
            <pc:sldMk cId="2242149789" sldId="303"/>
            <ac:spMk id="30" creationId="{7BF3B7FC-A056-5059-ED77-4CC5A3E406B0}"/>
          </ac:spMkLst>
        </pc:spChg>
        <pc:spChg chg="add mod">
          <ac:chgData name="אלמוג בורה" userId="7b309e26-a743-44f5-97cc-bb133edac1d6" providerId="ADAL" clId="{33FCB6E4-9902-46F9-86EE-9742818A2C41}" dt="2024-08-04T10:56:39.561" v="1999" actId="1038"/>
          <ac:spMkLst>
            <pc:docMk/>
            <pc:sldMk cId="2242149789" sldId="303"/>
            <ac:spMk id="31" creationId="{23C331BF-B3E7-B7B8-4111-9BB54996BC75}"/>
          </ac:spMkLst>
        </pc:spChg>
        <pc:spChg chg="add mod">
          <ac:chgData name="אלמוג בורה" userId="7b309e26-a743-44f5-97cc-bb133edac1d6" providerId="ADAL" clId="{33FCB6E4-9902-46F9-86EE-9742818A2C41}" dt="2024-08-04T10:56:39.561" v="1999" actId="1038"/>
          <ac:spMkLst>
            <pc:docMk/>
            <pc:sldMk cId="2242149789" sldId="303"/>
            <ac:spMk id="32" creationId="{F79A4F2A-15E6-C3FE-93B4-147425DB4B59}"/>
          </ac:spMkLst>
        </pc:spChg>
        <pc:spChg chg="add mod">
          <ac:chgData name="אלמוג בורה" userId="7b309e26-a743-44f5-97cc-bb133edac1d6" providerId="ADAL" clId="{33FCB6E4-9902-46F9-86EE-9742818A2C41}" dt="2024-08-04T10:56:39.561" v="1999" actId="1038"/>
          <ac:spMkLst>
            <pc:docMk/>
            <pc:sldMk cId="2242149789" sldId="303"/>
            <ac:spMk id="33" creationId="{495ECCBF-4DF3-2D42-5DB1-14D6782F1273}"/>
          </ac:spMkLst>
        </pc:spChg>
        <pc:spChg chg="add mod">
          <ac:chgData name="אלמוג בורה" userId="7b309e26-a743-44f5-97cc-bb133edac1d6" providerId="ADAL" clId="{33FCB6E4-9902-46F9-86EE-9742818A2C41}" dt="2024-08-04T10:57:04.930" v="2081" actId="1037"/>
          <ac:spMkLst>
            <pc:docMk/>
            <pc:sldMk cId="2242149789" sldId="303"/>
            <ac:spMk id="34" creationId="{53276B19-5D0F-1B39-2129-8E5FAC32C587}"/>
          </ac:spMkLst>
        </pc:spChg>
        <pc:spChg chg="add mod">
          <ac:chgData name="אלמוג בורה" userId="7b309e26-a743-44f5-97cc-bb133edac1d6" providerId="ADAL" clId="{33FCB6E4-9902-46F9-86EE-9742818A2C41}" dt="2024-08-04T10:57:04.930" v="2081" actId="1037"/>
          <ac:spMkLst>
            <pc:docMk/>
            <pc:sldMk cId="2242149789" sldId="303"/>
            <ac:spMk id="35" creationId="{24CD4D4D-D433-F3E8-3B1A-49FF41B4BF9F}"/>
          </ac:spMkLst>
        </pc:spChg>
        <pc:spChg chg="add mod">
          <ac:chgData name="אלמוג בורה" userId="7b309e26-a743-44f5-97cc-bb133edac1d6" providerId="ADAL" clId="{33FCB6E4-9902-46F9-86EE-9742818A2C41}" dt="2024-08-04T10:57:04.930" v="2081" actId="1037"/>
          <ac:spMkLst>
            <pc:docMk/>
            <pc:sldMk cId="2242149789" sldId="303"/>
            <ac:spMk id="36" creationId="{6C74D8B9-3B0C-97C8-84E8-CA9AB543E27B}"/>
          </ac:spMkLst>
        </pc:spChg>
        <pc:spChg chg="add mod">
          <ac:chgData name="אלמוג בורה" userId="7b309e26-a743-44f5-97cc-bb133edac1d6" providerId="ADAL" clId="{33FCB6E4-9902-46F9-86EE-9742818A2C41}" dt="2024-08-04T10:57:04.930" v="2081" actId="1037"/>
          <ac:spMkLst>
            <pc:docMk/>
            <pc:sldMk cId="2242149789" sldId="303"/>
            <ac:spMk id="37" creationId="{17C365E1-8AB1-A758-6C3C-F4BC1765269B}"/>
          </ac:spMkLst>
        </pc:spChg>
        <pc:spChg chg="add mod">
          <ac:chgData name="אלמוג בורה" userId="7b309e26-a743-44f5-97cc-bb133edac1d6" providerId="ADAL" clId="{33FCB6E4-9902-46F9-86EE-9742818A2C41}" dt="2024-08-04T10:57:04.930" v="2081" actId="1037"/>
          <ac:spMkLst>
            <pc:docMk/>
            <pc:sldMk cId="2242149789" sldId="303"/>
            <ac:spMk id="38" creationId="{BC885F15-072B-5AD6-EF85-6E27FA780FAB}"/>
          </ac:spMkLst>
        </pc:spChg>
        <pc:spChg chg="add mod">
          <ac:chgData name="אלמוג בורה" userId="7b309e26-a743-44f5-97cc-bb133edac1d6" providerId="ADAL" clId="{33FCB6E4-9902-46F9-86EE-9742818A2C41}" dt="2024-08-04T10:57:04.930" v="2081" actId="1037"/>
          <ac:spMkLst>
            <pc:docMk/>
            <pc:sldMk cId="2242149789" sldId="303"/>
            <ac:spMk id="39" creationId="{A77CCF1D-6A02-24E1-A834-B2C7C297C92E}"/>
          </ac:spMkLst>
        </pc:spChg>
        <pc:spChg chg="add del mod">
          <ac:chgData name="אלמוג בורה" userId="7b309e26-a743-44f5-97cc-bb133edac1d6" providerId="ADAL" clId="{33FCB6E4-9902-46F9-86EE-9742818A2C41}" dt="2024-08-04T09:55:01.640" v="903" actId="478"/>
          <ac:spMkLst>
            <pc:docMk/>
            <pc:sldMk cId="2242149789" sldId="303"/>
            <ac:spMk id="54" creationId="{ACA0ADA5-9986-4AA0-F96F-2480D364C528}"/>
          </ac:spMkLst>
        </pc:spChg>
        <pc:spChg chg="add del mod">
          <ac:chgData name="אלמוג בורה" userId="7b309e26-a743-44f5-97cc-bb133edac1d6" providerId="ADAL" clId="{33FCB6E4-9902-46F9-86EE-9742818A2C41}" dt="2024-08-04T09:55:02.635" v="904" actId="478"/>
          <ac:spMkLst>
            <pc:docMk/>
            <pc:sldMk cId="2242149789" sldId="303"/>
            <ac:spMk id="55" creationId="{22F0DE5C-BFAA-55FE-0D3E-9418DB73FA8A}"/>
          </ac:spMkLst>
        </pc:spChg>
        <pc:spChg chg="del">
          <ac:chgData name="אלמוג בורה" userId="7b309e26-a743-44f5-97cc-bb133edac1d6" providerId="ADAL" clId="{33FCB6E4-9902-46F9-86EE-9742818A2C41}" dt="2024-08-04T09:53:18.755" v="827" actId="478"/>
          <ac:spMkLst>
            <pc:docMk/>
            <pc:sldMk cId="2242149789" sldId="303"/>
            <ac:spMk id="546"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47"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48"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49"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50"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51" creationId="{00000000-0000-0000-0000-000000000000}"/>
          </ac:spMkLst>
        </pc:spChg>
        <pc:spChg chg="del">
          <ac:chgData name="אלמוג בורה" userId="7b309e26-a743-44f5-97cc-bb133edac1d6" providerId="ADAL" clId="{33FCB6E4-9902-46F9-86EE-9742818A2C41}" dt="2024-08-04T09:53:18.755" v="827" actId="478"/>
          <ac:spMkLst>
            <pc:docMk/>
            <pc:sldMk cId="2242149789" sldId="303"/>
            <ac:spMk id="552" creationId="{00000000-0000-0000-0000-000000000000}"/>
          </ac:spMkLst>
        </pc:spChg>
        <pc:grpChg chg="add mod">
          <ac:chgData name="אלמוג בורה" userId="7b309e26-a743-44f5-97cc-bb133edac1d6" providerId="ADAL" clId="{33FCB6E4-9902-46F9-86EE-9742818A2C41}" dt="2024-08-04T10:55:11.525" v="1938" actId="164"/>
          <ac:grpSpMkLst>
            <pc:docMk/>
            <pc:sldMk cId="2242149789" sldId="303"/>
            <ac:grpSpMk id="16" creationId="{74A7986D-08AC-A4B4-186B-7FCF2C41C248}"/>
          </ac:grpSpMkLst>
        </pc:grpChg>
        <pc:grpChg chg="del">
          <ac:chgData name="אלמוג בורה" userId="7b309e26-a743-44f5-97cc-bb133edac1d6" providerId="ADAL" clId="{33FCB6E4-9902-46F9-86EE-9742818A2C41}" dt="2024-08-04T09:53:18.755" v="827" actId="478"/>
          <ac:grpSpMkLst>
            <pc:docMk/>
            <pc:sldMk cId="2242149789" sldId="303"/>
            <ac:grpSpMk id="553" creationId="{00000000-0000-0000-0000-000000000000}"/>
          </ac:grpSpMkLst>
        </pc:grpChg>
        <pc:grpChg chg="del">
          <ac:chgData name="אלמוג בורה" userId="7b309e26-a743-44f5-97cc-bb133edac1d6" providerId="ADAL" clId="{33FCB6E4-9902-46F9-86EE-9742818A2C41}" dt="2024-08-04T09:53:18.755" v="827" actId="478"/>
          <ac:grpSpMkLst>
            <pc:docMk/>
            <pc:sldMk cId="2242149789" sldId="303"/>
            <ac:grpSpMk id="559" creationId="{00000000-0000-0000-0000-000000000000}"/>
          </ac:grpSpMkLst>
        </pc:grpChg>
      </pc:sldChg>
      <pc:sldChg chg="addSp delSp modSp add del mod">
        <pc:chgData name="אלמוג בורה" userId="7b309e26-a743-44f5-97cc-bb133edac1d6" providerId="ADAL" clId="{33FCB6E4-9902-46F9-86EE-9742818A2C41}" dt="2024-08-06T19:26:50.038" v="7642" actId="47"/>
        <pc:sldMkLst>
          <pc:docMk/>
          <pc:sldMk cId="503103297" sldId="304"/>
        </pc:sldMkLst>
        <pc:spChg chg="add mod">
          <ac:chgData name="אלמוג בורה" userId="7b309e26-a743-44f5-97cc-bb133edac1d6" providerId="ADAL" clId="{33FCB6E4-9902-46F9-86EE-9742818A2C41}" dt="2024-08-04T15:11:25.813" v="6116"/>
          <ac:spMkLst>
            <pc:docMk/>
            <pc:sldMk cId="503103297" sldId="304"/>
            <ac:spMk id="2" creationId="{343C9BB3-3B63-64EF-8C62-906E01C25698}"/>
          </ac:spMkLst>
        </pc:spChg>
        <pc:spChg chg="add del mod">
          <ac:chgData name="אלמוג בורה" userId="7b309e26-a743-44f5-97cc-bb133edac1d6" providerId="ADAL" clId="{33FCB6E4-9902-46F9-86EE-9742818A2C41}" dt="2024-08-04T15:15:24.594" v="6183" actId="21"/>
          <ac:spMkLst>
            <pc:docMk/>
            <pc:sldMk cId="503103297" sldId="304"/>
            <ac:spMk id="3" creationId="{00000000-0000-0000-0000-000000000000}"/>
          </ac:spMkLst>
        </pc:spChg>
        <pc:spChg chg="mod">
          <ac:chgData name="אלמוג בורה" userId="7b309e26-a743-44f5-97cc-bb133edac1d6" providerId="ADAL" clId="{33FCB6E4-9902-46F9-86EE-9742818A2C41}" dt="2024-08-06T17:01:54.258" v="6897" actId="121"/>
          <ac:spMkLst>
            <pc:docMk/>
            <pc:sldMk cId="503103297" sldId="304"/>
            <ac:spMk id="3" creationId="{52176FEA-0E72-DCCA-CC1A-33937948C11C}"/>
          </ac:spMkLst>
        </pc:spChg>
        <pc:spChg chg="mod">
          <ac:chgData name="אלמוג בורה" userId="7b309e26-a743-44f5-97cc-bb133edac1d6" providerId="ADAL" clId="{33FCB6E4-9902-46F9-86EE-9742818A2C41}" dt="2024-08-04T15:17:38.743" v="6246"/>
          <ac:spMkLst>
            <pc:docMk/>
            <pc:sldMk cId="503103297" sldId="304"/>
            <ac:spMk id="7" creationId="{00000000-0000-0000-0000-000000000000}"/>
          </ac:spMkLst>
        </pc:spChg>
        <pc:spChg chg="add del">
          <ac:chgData name="אלמוג בורה" userId="7b309e26-a743-44f5-97cc-bb133edac1d6" providerId="ADAL" clId="{33FCB6E4-9902-46F9-86EE-9742818A2C41}" dt="2024-08-04T15:15:05.270" v="6176" actId="478"/>
          <ac:spMkLst>
            <pc:docMk/>
            <pc:sldMk cId="503103297" sldId="304"/>
            <ac:spMk id="9"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0"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1"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2"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3"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4"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5"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6"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7"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8"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19"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1"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2"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3"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4"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5"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6"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7"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8"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29"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0"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1"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2"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3"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4"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5"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6"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7"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8"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39"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0"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1"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2"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3"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4"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5"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7"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8"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49" creationId="{00000000-0000-0000-0000-000000000000}"/>
          </ac:spMkLst>
        </pc:spChg>
        <pc:spChg chg="mod">
          <ac:chgData name="אלמוג בורה" userId="7b309e26-a743-44f5-97cc-bb133edac1d6" providerId="ADAL" clId="{33FCB6E4-9902-46F9-86EE-9742818A2C41}" dt="2024-08-04T15:17:38.743" v="6246"/>
          <ac:spMkLst>
            <pc:docMk/>
            <pc:sldMk cId="503103297" sldId="304"/>
            <ac:spMk id="50" creationId="{00000000-0000-0000-0000-000000000000}"/>
          </ac:spMkLst>
        </pc:spChg>
        <pc:spChg chg="del">
          <ac:chgData name="אלמוג בורה" userId="7b309e26-a743-44f5-97cc-bb133edac1d6" providerId="ADAL" clId="{33FCB6E4-9902-46F9-86EE-9742818A2C41}" dt="2024-08-04T15:15:19.311" v="6181" actId="21"/>
          <ac:spMkLst>
            <pc:docMk/>
            <pc:sldMk cId="503103297" sldId="304"/>
            <ac:spMk id="707" creationId="{00000000-0000-0000-0000-000000000000}"/>
          </ac:spMkLst>
        </pc:spChg>
        <pc:grpChg chg="mod">
          <ac:chgData name="אלמוג בורה" userId="7b309e26-a743-44f5-97cc-bb133edac1d6" providerId="ADAL" clId="{33FCB6E4-9902-46F9-86EE-9742818A2C41}" dt="2024-08-04T15:17:38.743" v="6246"/>
          <ac:grpSpMkLst>
            <pc:docMk/>
            <pc:sldMk cId="503103297" sldId="304"/>
            <ac:grpSpMk id="4" creationId="{00000000-0000-0000-0000-000000000000}"/>
          </ac:grpSpMkLst>
        </pc:grpChg>
        <pc:grpChg chg="mod">
          <ac:chgData name="אלמוג בורה" userId="7b309e26-a743-44f5-97cc-bb133edac1d6" providerId="ADAL" clId="{33FCB6E4-9902-46F9-86EE-9742818A2C41}" dt="2024-08-04T15:17:38.743" v="6246"/>
          <ac:grpSpMkLst>
            <pc:docMk/>
            <pc:sldMk cId="503103297" sldId="304"/>
            <ac:grpSpMk id="5" creationId="{00000000-0000-0000-0000-000000000000}"/>
          </ac:grpSpMkLst>
        </pc:grpChg>
        <pc:grpChg chg="mod">
          <ac:chgData name="אלמוג בורה" userId="7b309e26-a743-44f5-97cc-bb133edac1d6" providerId="ADAL" clId="{33FCB6E4-9902-46F9-86EE-9742818A2C41}" dt="2024-08-04T15:17:38.743" v="6246"/>
          <ac:grpSpMkLst>
            <pc:docMk/>
            <pc:sldMk cId="503103297" sldId="304"/>
            <ac:grpSpMk id="6" creationId="{00000000-0000-0000-0000-000000000000}"/>
          </ac:grpSpMkLst>
        </pc:grpChg>
        <pc:grpChg chg="mod">
          <ac:chgData name="אלמוג בורה" userId="7b309e26-a743-44f5-97cc-bb133edac1d6" providerId="ADAL" clId="{33FCB6E4-9902-46F9-86EE-9742818A2C41}" dt="2024-08-04T15:17:38.743" v="6246"/>
          <ac:grpSpMkLst>
            <pc:docMk/>
            <pc:sldMk cId="503103297" sldId="304"/>
            <ac:grpSpMk id="8" creationId="{00000000-0000-0000-0000-000000000000}"/>
          </ac:grpSpMkLst>
        </pc:grpChg>
        <pc:grpChg chg="add mod">
          <ac:chgData name="אלמוג בורה" userId="7b309e26-a743-44f5-97cc-bb133edac1d6" providerId="ADAL" clId="{33FCB6E4-9902-46F9-86EE-9742818A2C41}" dt="2024-08-04T15:17:38.743" v="6246"/>
          <ac:grpSpMkLst>
            <pc:docMk/>
            <pc:sldMk cId="503103297" sldId="304"/>
            <ac:grpSpMk id="20" creationId="{DDD0C7CF-83BD-6136-3D69-922F816CA991}"/>
          </ac:grpSpMkLst>
        </pc:grpChg>
        <pc:grpChg chg="mod">
          <ac:chgData name="אלמוג בורה" userId="7b309e26-a743-44f5-97cc-bb133edac1d6" providerId="ADAL" clId="{33FCB6E4-9902-46F9-86EE-9742818A2C41}" dt="2024-08-04T15:17:38.743" v="6246"/>
          <ac:grpSpMkLst>
            <pc:docMk/>
            <pc:sldMk cId="503103297" sldId="304"/>
            <ac:grpSpMk id="46" creationId="{00000000-0000-0000-0000-000000000000}"/>
          </ac:grpSpMkLst>
        </pc:grpChg>
        <pc:grpChg chg="del mod">
          <ac:chgData name="אלמוג בורה" userId="7b309e26-a743-44f5-97cc-bb133edac1d6" providerId="ADAL" clId="{33FCB6E4-9902-46F9-86EE-9742818A2C41}" dt="2024-08-04T15:15:24.594" v="6183" actId="21"/>
          <ac:grpSpMkLst>
            <pc:docMk/>
            <pc:sldMk cId="503103297" sldId="304"/>
            <ac:grpSpMk id="705" creationId="{00000000-0000-0000-0000-000000000000}"/>
          </ac:grpSpMkLst>
        </pc:grpChg>
        <pc:grpChg chg="del">
          <ac:chgData name="אלמוג בורה" userId="7b309e26-a743-44f5-97cc-bb133edac1d6" providerId="ADAL" clId="{33FCB6E4-9902-46F9-86EE-9742818A2C41}" dt="2024-08-04T15:15:19.311" v="6181" actId="21"/>
          <ac:grpSpMkLst>
            <pc:docMk/>
            <pc:sldMk cId="503103297" sldId="304"/>
            <ac:grpSpMk id="706" creationId="{00000000-0000-0000-0000-000000000000}"/>
          </ac:grpSpMkLst>
        </pc:grpChg>
      </pc:sldChg>
      <pc:sldChg chg="addSp delSp modSp add mod modTransition modNotesTx">
        <pc:chgData name="אלמוג בורה" userId="7b309e26-a743-44f5-97cc-bb133edac1d6" providerId="ADAL" clId="{33FCB6E4-9902-46F9-86EE-9742818A2C41}" dt="2024-08-13T15:44:20.623" v="13061" actId="20577"/>
        <pc:sldMkLst>
          <pc:docMk/>
          <pc:sldMk cId="2897363584" sldId="305"/>
        </pc:sldMkLst>
        <pc:spChg chg="add del mod">
          <ac:chgData name="אלמוג בורה" userId="7b309e26-a743-44f5-97cc-bb133edac1d6" providerId="ADAL" clId="{33FCB6E4-9902-46F9-86EE-9742818A2C41}" dt="2024-08-04T11:34:54.690" v="2821" actId="478"/>
          <ac:spMkLst>
            <pc:docMk/>
            <pc:sldMk cId="2897363584" sldId="305"/>
            <ac:spMk id="2" creationId="{644CDF0B-CF2F-C33E-A9DD-A63A58702DCE}"/>
          </ac:spMkLst>
        </pc:spChg>
        <pc:spChg chg="del">
          <ac:chgData name="אלמוג בורה" userId="7b309e26-a743-44f5-97cc-bb133edac1d6" providerId="ADAL" clId="{33FCB6E4-9902-46F9-86EE-9742818A2C41}" dt="2024-08-04T12:20:45.054" v="3767" actId="478"/>
          <ac:spMkLst>
            <pc:docMk/>
            <pc:sldMk cId="2897363584" sldId="305"/>
            <ac:spMk id="3" creationId="{017E665B-7C12-8A3D-0543-557C3B439817}"/>
          </ac:spMkLst>
        </pc:spChg>
        <pc:spChg chg="add del mod">
          <ac:chgData name="אלמוג בורה" userId="7b309e26-a743-44f5-97cc-bb133edac1d6" providerId="ADAL" clId="{33FCB6E4-9902-46F9-86EE-9742818A2C41}" dt="2024-08-04T10:59:58.929" v="2129" actId="478"/>
          <ac:spMkLst>
            <pc:docMk/>
            <pc:sldMk cId="2897363584" sldId="305"/>
            <ac:spMk id="3" creationId="{D0881E90-7C86-57B2-0011-8A84A81F4178}"/>
          </ac:spMkLst>
        </pc:spChg>
        <pc:spChg chg="add del">
          <ac:chgData name="אלמוג בורה" userId="7b309e26-a743-44f5-97cc-bb133edac1d6" providerId="ADAL" clId="{33FCB6E4-9902-46F9-86EE-9742818A2C41}" dt="2024-08-08T14:34:19.103" v="9669" actId="478"/>
          <ac:spMkLst>
            <pc:docMk/>
            <pc:sldMk cId="2897363584" sldId="305"/>
            <ac:spMk id="4" creationId="{998FA5F6-FA5F-2D68-AB76-A57D3800F181}"/>
          </ac:spMkLst>
        </pc:spChg>
        <pc:spChg chg="add mod">
          <ac:chgData name="אלמוג בורה" userId="7b309e26-a743-44f5-97cc-bb133edac1d6" providerId="ADAL" clId="{33FCB6E4-9902-46F9-86EE-9742818A2C41}" dt="2024-08-04T11:00:02.650" v="2130"/>
          <ac:spMkLst>
            <pc:docMk/>
            <pc:sldMk cId="2897363584" sldId="305"/>
            <ac:spMk id="4" creationId="{EF3DFC89-9B31-65A6-451C-6B06AD7EF114}"/>
          </ac:spMkLst>
        </pc:spChg>
        <pc:spChg chg="add del mod">
          <ac:chgData name="אלמוג בורה" userId="7b309e26-a743-44f5-97cc-bb133edac1d6" providerId="ADAL" clId="{33FCB6E4-9902-46F9-86EE-9742818A2C41}" dt="2024-08-04T12:20:47.026" v="3768" actId="478"/>
          <ac:spMkLst>
            <pc:docMk/>
            <pc:sldMk cId="2897363584" sldId="305"/>
            <ac:spMk id="5" creationId="{84C808E9-4475-1032-2880-A8E573F91356}"/>
          </ac:spMkLst>
        </pc:spChg>
        <pc:spChg chg="mod">
          <ac:chgData name="אלמוג בורה" userId="7b309e26-a743-44f5-97cc-bb133edac1d6" providerId="ADAL" clId="{33FCB6E4-9902-46F9-86EE-9742818A2C41}" dt="2024-08-08T14:34:43.068" v="9675" actId="1076"/>
          <ac:spMkLst>
            <pc:docMk/>
            <pc:sldMk cId="2897363584" sldId="305"/>
            <ac:spMk id="5" creationId="{8F7E7A07-1425-2DD9-36EE-4C83313698BE}"/>
          </ac:spMkLst>
        </pc:spChg>
        <pc:spChg chg="add del mod">
          <ac:chgData name="אלמוג בורה" userId="7b309e26-a743-44f5-97cc-bb133edac1d6" providerId="ADAL" clId="{33FCB6E4-9902-46F9-86EE-9742818A2C41}" dt="2024-08-04T11:04:35.701" v="2230" actId="478"/>
          <ac:spMkLst>
            <pc:docMk/>
            <pc:sldMk cId="2897363584" sldId="305"/>
            <ac:spMk id="6" creationId="{1BAB2D69-EB5A-25BB-4C74-BC3AD28A76EA}"/>
          </ac:spMkLst>
        </pc:spChg>
        <pc:spChg chg="add del mod">
          <ac:chgData name="אלמוג בורה" userId="7b309e26-a743-44f5-97cc-bb133edac1d6" providerId="ADAL" clId="{33FCB6E4-9902-46F9-86EE-9742818A2C41}" dt="2024-08-04T11:04:38.615" v="2232" actId="478"/>
          <ac:spMkLst>
            <pc:docMk/>
            <pc:sldMk cId="2897363584" sldId="305"/>
            <ac:spMk id="8" creationId="{BB206062-F8CB-6EF0-5B24-56BDEEF55DA8}"/>
          </ac:spMkLst>
        </pc:spChg>
        <pc:spChg chg="add del mod">
          <ac:chgData name="אלמוג בורה" userId="7b309e26-a743-44f5-97cc-bb133edac1d6" providerId="ADAL" clId="{33FCB6E4-9902-46F9-86EE-9742818A2C41}" dt="2024-08-04T11:24:48.203" v="2554" actId="478"/>
          <ac:spMkLst>
            <pc:docMk/>
            <pc:sldMk cId="2897363584" sldId="305"/>
            <ac:spMk id="9" creationId="{9AE5F847-72E0-4FB9-00A4-7032324EF0DE}"/>
          </ac:spMkLst>
        </pc:spChg>
        <pc:spChg chg="add del mod">
          <ac:chgData name="אלמוג בורה" userId="7b309e26-a743-44f5-97cc-bb133edac1d6" providerId="ADAL" clId="{33FCB6E4-9902-46F9-86EE-9742818A2C41}" dt="2024-08-04T11:18:14.189" v="2409" actId="478"/>
          <ac:spMkLst>
            <pc:docMk/>
            <pc:sldMk cId="2897363584" sldId="305"/>
            <ac:spMk id="10" creationId="{A577AB85-87C9-A2FF-0603-2A63A4A1C8D4}"/>
          </ac:spMkLst>
        </pc:spChg>
        <pc:spChg chg="mod">
          <ac:chgData name="אלמוג בורה" userId="7b309e26-a743-44f5-97cc-bb133edac1d6" providerId="ADAL" clId="{33FCB6E4-9902-46F9-86EE-9742818A2C41}" dt="2024-08-04T11:26:15.485" v="2579" actId="255"/>
          <ac:spMkLst>
            <pc:docMk/>
            <pc:sldMk cId="2897363584" sldId="305"/>
            <ac:spMk id="546" creationId="{00000000-0000-0000-0000-000000000000}"/>
          </ac:spMkLst>
        </pc:spChg>
        <pc:spChg chg="del">
          <ac:chgData name="אלמוג בורה" userId="7b309e26-a743-44f5-97cc-bb133edac1d6" providerId="ADAL" clId="{33FCB6E4-9902-46F9-86EE-9742818A2C41}" dt="2024-08-04T10:59:57.524" v="2128" actId="478"/>
          <ac:spMkLst>
            <pc:docMk/>
            <pc:sldMk cId="2897363584" sldId="305"/>
            <ac:spMk id="547" creationId="{00000000-0000-0000-0000-000000000000}"/>
          </ac:spMkLst>
        </pc:spChg>
        <pc:spChg chg="mod">
          <ac:chgData name="אלמוג בורה" userId="7b309e26-a743-44f5-97cc-bb133edac1d6" providerId="ADAL" clId="{33FCB6E4-9902-46F9-86EE-9742818A2C41}" dt="2024-08-06T19:15:29.436" v="7323" actId="20577"/>
          <ac:spMkLst>
            <pc:docMk/>
            <pc:sldMk cId="2897363584" sldId="305"/>
            <ac:spMk id="548" creationId="{00000000-0000-0000-0000-000000000000}"/>
          </ac:spMkLst>
        </pc:spChg>
        <pc:spChg chg="del mod">
          <ac:chgData name="אלמוג בורה" userId="7b309e26-a743-44f5-97cc-bb133edac1d6" providerId="ADAL" clId="{33FCB6E4-9902-46F9-86EE-9742818A2C41}" dt="2024-08-04T11:04:36.652" v="2231" actId="478"/>
          <ac:spMkLst>
            <pc:docMk/>
            <pc:sldMk cId="2897363584" sldId="305"/>
            <ac:spMk id="549" creationId="{00000000-0000-0000-0000-000000000000}"/>
          </ac:spMkLst>
        </pc:spChg>
        <pc:spChg chg="del mod">
          <ac:chgData name="אלמוג בורה" userId="7b309e26-a743-44f5-97cc-bb133edac1d6" providerId="ADAL" clId="{33FCB6E4-9902-46F9-86EE-9742818A2C41}" dt="2024-08-04T11:04:34.772" v="2229" actId="478"/>
          <ac:spMkLst>
            <pc:docMk/>
            <pc:sldMk cId="2897363584" sldId="305"/>
            <ac:spMk id="550" creationId="{00000000-0000-0000-0000-000000000000}"/>
          </ac:spMkLst>
        </pc:spChg>
        <pc:spChg chg="del mod">
          <ac:chgData name="אלמוג בורה" userId="7b309e26-a743-44f5-97cc-bb133edac1d6" providerId="ADAL" clId="{33FCB6E4-9902-46F9-86EE-9742818A2C41}" dt="2024-08-04T11:24:46.789" v="2553" actId="478"/>
          <ac:spMkLst>
            <pc:docMk/>
            <pc:sldMk cId="2897363584" sldId="305"/>
            <ac:spMk id="551" creationId="{00000000-0000-0000-0000-000000000000}"/>
          </ac:spMkLst>
        </pc:spChg>
        <pc:spChg chg="mod">
          <ac:chgData name="אלמוג בורה" userId="7b309e26-a743-44f5-97cc-bb133edac1d6" providerId="ADAL" clId="{33FCB6E4-9902-46F9-86EE-9742818A2C41}" dt="2024-08-04T15:21:17.979" v="6318" actId="255"/>
          <ac:spMkLst>
            <pc:docMk/>
            <pc:sldMk cId="2897363584" sldId="305"/>
            <ac:spMk id="552" creationId="{00000000-0000-0000-0000-000000000000}"/>
          </ac:spMkLst>
        </pc:spChg>
        <pc:grpChg chg="del mod">
          <ac:chgData name="אלמוג בורה" userId="7b309e26-a743-44f5-97cc-bb133edac1d6" providerId="ADAL" clId="{33FCB6E4-9902-46F9-86EE-9742818A2C41}" dt="2024-08-04T11:00:09.934" v="2134" actId="478"/>
          <ac:grpSpMkLst>
            <pc:docMk/>
            <pc:sldMk cId="2897363584" sldId="305"/>
            <ac:grpSpMk id="553" creationId="{00000000-0000-0000-0000-000000000000}"/>
          </ac:grpSpMkLst>
        </pc:grpChg>
        <pc:grpChg chg="del mod">
          <ac:chgData name="אלמוג בורה" userId="7b309e26-a743-44f5-97cc-bb133edac1d6" providerId="ADAL" clId="{33FCB6E4-9902-46F9-86EE-9742818A2C41}" dt="2024-08-04T11:00:11.494" v="2135" actId="478"/>
          <ac:grpSpMkLst>
            <pc:docMk/>
            <pc:sldMk cId="2897363584" sldId="305"/>
            <ac:grpSpMk id="559" creationId="{00000000-0000-0000-0000-000000000000}"/>
          </ac:grpSpMkLst>
        </pc:grpChg>
        <pc:graphicFrameChg chg="add mod modGraphic">
          <ac:chgData name="אלמוג בורה" userId="7b309e26-a743-44f5-97cc-bb133edac1d6" providerId="ADAL" clId="{33FCB6E4-9902-46F9-86EE-9742818A2C41}" dt="2024-08-08T15:37:55.914" v="9942" actId="255"/>
          <ac:graphicFrameMkLst>
            <pc:docMk/>
            <pc:sldMk cId="2897363584" sldId="305"/>
            <ac:graphicFrameMk id="2" creationId="{2A5B60B5-C8BA-9A89-1927-5BCEB455A3B9}"/>
          </ac:graphicFrameMkLst>
        </pc:graphicFrameChg>
        <pc:graphicFrameChg chg="add del mod">
          <ac:chgData name="אלמוג בורה" userId="7b309e26-a743-44f5-97cc-bb133edac1d6" providerId="ADAL" clId="{33FCB6E4-9902-46F9-86EE-9742818A2C41}" dt="2024-08-04T12:48:32.639" v="4666" actId="478"/>
          <ac:graphicFrameMkLst>
            <pc:docMk/>
            <pc:sldMk cId="2897363584" sldId="305"/>
            <ac:graphicFrameMk id="6" creationId="{E24E0034-1092-258C-23AF-28F5E373C922}"/>
          </ac:graphicFrameMkLst>
        </pc:graphicFrameChg>
        <pc:graphicFrameChg chg="add mod">
          <ac:chgData name="אלמוג בורה" userId="7b309e26-a743-44f5-97cc-bb133edac1d6" providerId="ADAL" clId="{33FCB6E4-9902-46F9-86EE-9742818A2C41}" dt="2024-08-04T11:12:40.865" v="2346"/>
          <ac:graphicFrameMkLst>
            <pc:docMk/>
            <pc:sldMk cId="2897363584" sldId="305"/>
            <ac:graphicFrameMk id="14" creationId="{45C399C0-2CAE-B352-1885-321557F3246A}"/>
          </ac:graphicFrameMkLst>
        </pc:graphicFrameChg>
        <pc:graphicFrameChg chg="add del mod modGraphic">
          <ac:chgData name="אלמוג בורה" userId="7b309e26-a743-44f5-97cc-bb133edac1d6" providerId="ADAL" clId="{33FCB6E4-9902-46F9-86EE-9742818A2C41}" dt="2024-08-04T11:16:26.628" v="2404" actId="478"/>
          <ac:graphicFrameMkLst>
            <pc:docMk/>
            <pc:sldMk cId="2897363584" sldId="305"/>
            <ac:graphicFrameMk id="16" creationId="{3DD531BB-7393-945A-A513-E6F564764EE6}"/>
          </ac:graphicFrameMkLst>
        </pc:graphicFrameChg>
        <pc:graphicFrameChg chg="add del mod modGraphic">
          <ac:chgData name="אלמוג בורה" userId="7b309e26-a743-44f5-97cc-bb133edac1d6" providerId="ADAL" clId="{33FCB6E4-9902-46F9-86EE-9742818A2C41}" dt="2024-08-04T12:02:57.866" v="3540" actId="478"/>
          <ac:graphicFrameMkLst>
            <pc:docMk/>
            <pc:sldMk cId="2897363584" sldId="305"/>
            <ac:graphicFrameMk id="17" creationId="{178A1062-8586-C31B-EB91-4602A35D29EC}"/>
          </ac:graphicFrameMkLst>
        </pc:graphicFrameChg>
        <pc:picChg chg="add mod">
          <ac:chgData name="אלמוג בורה" userId="7b309e26-a743-44f5-97cc-bb133edac1d6" providerId="ADAL" clId="{33FCB6E4-9902-46F9-86EE-9742818A2C41}" dt="2024-08-04T11:13:00.424" v="2349" actId="1076"/>
          <ac:picMkLst>
            <pc:docMk/>
            <pc:sldMk cId="2897363584" sldId="305"/>
            <ac:picMk id="15" creationId="{4F454EE6-A27D-B86F-0852-6B42B3A5461D}"/>
          </ac:picMkLst>
        </pc:picChg>
        <pc:picChg chg="add mod">
          <ac:chgData name="אלמוג בורה" userId="7b309e26-a743-44f5-97cc-bb133edac1d6" providerId="ADAL" clId="{33FCB6E4-9902-46F9-86EE-9742818A2C41}" dt="2024-08-04T11:20:04.839" v="2414" actId="1076"/>
          <ac:picMkLst>
            <pc:docMk/>
            <pc:sldMk cId="2897363584" sldId="305"/>
            <ac:picMk id="18" creationId="{4C578116-53F8-6908-332A-9E4EA213A5BD}"/>
          </ac:picMkLst>
        </pc:picChg>
        <pc:picChg chg="mod">
          <ac:chgData name="אלמוג בורה" userId="7b309e26-a743-44f5-97cc-bb133edac1d6" providerId="ADAL" clId="{33FCB6E4-9902-46F9-86EE-9742818A2C41}" dt="2024-08-08T14:34:45.362" v="9676" actId="1076"/>
          <ac:picMkLst>
            <pc:docMk/>
            <pc:sldMk cId="2897363584" sldId="305"/>
            <ac:picMk id="2062" creationId="{6EC40A5E-7F74-470C-630D-27C0A02D840F}"/>
          </ac:picMkLst>
        </pc:picChg>
        <pc:cxnChg chg="add del mod">
          <ac:chgData name="אלמוג בורה" userId="7b309e26-a743-44f5-97cc-bb133edac1d6" providerId="ADAL" clId="{33FCB6E4-9902-46F9-86EE-9742818A2C41}" dt="2024-08-04T11:24:49.163" v="2555" actId="478"/>
          <ac:cxnSpMkLst>
            <pc:docMk/>
            <pc:sldMk cId="2897363584" sldId="305"/>
            <ac:cxnSpMk id="12" creationId="{E8C4B35E-8E64-7FE6-5367-49A9684ED540}"/>
          </ac:cxnSpMkLst>
        </pc:cxnChg>
      </pc:sldChg>
      <pc:sldChg chg="add del">
        <pc:chgData name="אלמוג בורה" userId="7b309e26-a743-44f5-97cc-bb133edac1d6" providerId="ADAL" clId="{33FCB6E4-9902-46F9-86EE-9742818A2C41}" dt="2024-08-04T15:12:14.236" v="6136" actId="47"/>
        <pc:sldMkLst>
          <pc:docMk/>
          <pc:sldMk cId="2011220808" sldId="306"/>
        </pc:sldMkLst>
      </pc:sldChg>
      <pc:sldChg chg="addSp delSp modSp add mod ord modTransition modNotesTx">
        <pc:chgData name="אלמוג בורה" userId="7b309e26-a743-44f5-97cc-bb133edac1d6" providerId="ADAL" clId="{33FCB6E4-9902-46F9-86EE-9742818A2C41}" dt="2024-08-13T16:45:33.377" v="13646" actId="20577"/>
        <pc:sldMkLst>
          <pc:docMk/>
          <pc:sldMk cId="3516361966" sldId="307"/>
        </pc:sldMkLst>
        <pc:spChg chg="add del mod">
          <ac:chgData name="אלמוג בורה" userId="7b309e26-a743-44f5-97cc-bb133edac1d6" providerId="ADAL" clId="{33FCB6E4-9902-46F9-86EE-9742818A2C41}" dt="2024-08-04T15:08:15.100" v="6100" actId="14100"/>
          <ac:spMkLst>
            <pc:docMk/>
            <pc:sldMk cId="3516361966" sldId="307"/>
            <ac:spMk id="2" creationId="{86700310-0778-7B8E-0750-5DFC966DB87B}"/>
          </ac:spMkLst>
        </pc:spChg>
        <pc:spChg chg="add mod">
          <ac:chgData name="אלמוג בורה" userId="7b309e26-a743-44f5-97cc-bb133edac1d6" providerId="ADAL" clId="{33FCB6E4-9902-46F9-86EE-9742818A2C41}" dt="2024-08-06T16:42:54.929" v="6696"/>
          <ac:spMkLst>
            <pc:docMk/>
            <pc:sldMk cId="3516361966" sldId="307"/>
            <ac:spMk id="3" creationId="{C5FFD895-8F3A-B003-7FAF-2876055CAF79}"/>
          </ac:spMkLst>
        </pc:spChg>
        <pc:spChg chg="add del mod">
          <ac:chgData name="אלמוג בורה" userId="7b309e26-a743-44f5-97cc-bb133edac1d6" providerId="ADAL" clId="{33FCB6E4-9902-46F9-86EE-9742818A2C41}" dt="2024-08-04T14:56:51.796" v="5910" actId="478"/>
          <ac:spMkLst>
            <pc:docMk/>
            <pc:sldMk cId="3516361966" sldId="307"/>
            <ac:spMk id="4" creationId="{127EDAA8-2E17-BEC6-D3FD-D57D5FAF6536}"/>
          </ac:spMkLst>
        </pc:spChg>
        <pc:spChg chg="add mod">
          <ac:chgData name="אלמוג בורה" userId="7b309e26-a743-44f5-97cc-bb133edac1d6" providerId="ADAL" clId="{33FCB6E4-9902-46F9-86EE-9742818A2C41}" dt="2024-08-06T16:42:54.929" v="6696"/>
          <ac:spMkLst>
            <pc:docMk/>
            <pc:sldMk cId="3516361966" sldId="307"/>
            <ac:spMk id="4" creationId="{6F76CEE3-35DF-58AF-F1DF-0419623EF3B7}"/>
          </ac:spMkLst>
        </pc:spChg>
        <pc:spChg chg="mod">
          <ac:chgData name="אלמוג בורה" userId="7b309e26-a743-44f5-97cc-bb133edac1d6" providerId="ADAL" clId="{33FCB6E4-9902-46F9-86EE-9742818A2C41}" dt="2024-08-11T16:43:38.800" v="12241" actId="1076"/>
          <ac:spMkLst>
            <pc:docMk/>
            <pc:sldMk cId="3516361966" sldId="307"/>
            <ac:spMk id="4" creationId="{976A8396-97F3-03CE-382F-7EAB024F1902}"/>
          </ac:spMkLst>
        </pc:spChg>
        <pc:spChg chg="mod">
          <ac:chgData name="אלמוג בורה" userId="7b309e26-a743-44f5-97cc-bb133edac1d6" providerId="ADAL" clId="{33FCB6E4-9902-46F9-86EE-9742818A2C41}" dt="2024-08-06T16:43:38.615" v="6701"/>
          <ac:spMkLst>
            <pc:docMk/>
            <pc:sldMk cId="3516361966" sldId="307"/>
            <ac:spMk id="6" creationId="{2BDCF0BE-111F-F2C7-F662-CC3950418A5F}"/>
          </ac:spMkLst>
        </pc:spChg>
        <pc:spChg chg="add del mod">
          <ac:chgData name="אלמוג בורה" userId="7b309e26-a743-44f5-97cc-bb133edac1d6" providerId="ADAL" clId="{33FCB6E4-9902-46F9-86EE-9742818A2C41}" dt="2024-08-04T15:04:07.655" v="6046" actId="21"/>
          <ac:spMkLst>
            <pc:docMk/>
            <pc:sldMk cId="3516361966" sldId="307"/>
            <ac:spMk id="6" creationId="{F0A6A170-F956-3FE4-ACBD-60A54A5635A4}"/>
          </ac:spMkLst>
        </pc:spChg>
        <pc:spChg chg="add del mod">
          <ac:chgData name="אלמוג בורה" userId="7b309e26-a743-44f5-97cc-bb133edac1d6" providerId="ADAL" clId="{33FCB6E4-9902-46F9-86EE-9742818A2C41}" dt="2024-08-04T15:04:07.655" v="6046" actId="21"/>
          <ac:spMkLst>
            <pc:docMk/>
            <pc:sldMk cId="3516361966" sldId="307"/>
            <ac:spMk id="8" creationId="{44AFEB85-E65F-3C54-23C0-93391D7BFFC2}"/>
          </ac:spMkLst>
        </pc:spChg>
        <pc:spChg chg="mod">
          <ac:chgData name="אלמוג בורה" userId="7b309e26-a743-44f5-97cc-bb133edac1d6" providerId="ADAL" clId="{33FCB6E4-9902-46F9-86EE-9742818A2C41}" dt="2024-08-06T16:43:38.615" v="6701"/>
          <ac:spMkLst>
            <pc:docMk/>
            <pc:sldMk cId="3516361966" sldId="307"/>
            <ac:spMk id="8" creationId="{95D3959C-9710-6496-CE06-E6442A547549}"/>
          </ac:spMkLst>
        </pc:spChg>
        <pc:spChg chg="mod">
          <ac:chgData name="אלמוג בורה" userId="7b309e26-a743-44f5-97cc-bb133edac1d6" providerId="ADAL" clId="{33FCB6E4-9902-46F9-86EE-9742818A2C41}" dt="2024-08-06T16:43:38.615" v="6701"/>
          <ac:spMkLst>
            <pc:docMk/>
            <pc:sldMk cId="3516361966" sldId="307"/>
            <ac:spMk id="9" creationId="{D7144EBC-E58E-3A93-527E-7BE929D37B71}"/>
          </ac:spMkLst>
        </pc:spChg>
        <pc:spChg chg="mod">
          <ac:chgData name="אלמוג בורה" userId="7b309e26-a743-44f5-97cc-bb133edac1d6" providerId="ADAL" clId="{33FCB6E4-9902-46F9-86EE-9742818A2C41}" dt="2024-08-07T14:28:00.261" v="9492" actId="1076"/>
          <ac:spMkLst>
            <pc:docMk/>
            <pc:sldMk cId="3516361966" sldId="307"/>
            <ac:spMk id="10" creationId="{36E3EBCD-53A1-9071-EF50-D6EE32B9E6D0}"/>
          </ac:spMkLst>
        </pc:spChg>
        <pc:spChg chg="add del mod">
          <ac:chgData name="אלמוג בורה" userId="7b309e26-a743-44f5-97cc-bb133edac1d6" providerId="ADAL" clId="{33FCB6E4-9902-46F9-86EE-9742818A2C41}" dt="2024-08-04T15:04:07.655" v="6046" actId="21"/>
          <ac:spMkLst>
            <pc:docMk/>
            <pc:sldMk cId="3516361966" sldId="307"/>
            <ac:spMk id="10" creationId="{45AF4423-B214-C07F-B2A1-B92F8E41B9A9}"/>
          </ac:spMkLst>
        </pc:spChg>
        <pc:spChg chg="add del mod">
          <ac:chgData name="אלמוג בורה" userId="7b309e26-a743-44f5-97cc-bb133edac1d6" providerId="ADAL" clId="{33FCB6E4-9902-46F9-86EE-9742818A2C41}" dt="2024-08-04T15:04:07.655" v="6046" actId="21"/>
          <ac:spMkLst>
            <pc:docMk/>
            <pc:sldMk cId="3516361966" sldId="307"/>
            <ac:spMk id="12" creationId="{51E06594-8FF0-C7C2-A506-07F40976D79F}"/>
          </ac:spMkLst>
        </pc:spChg>
        <pc:spChg chg="mod">
          <ac:chgData name="אלמוג בורה" userId="7b309e26-a743-44f5-97cc-bb133edac1d6" providerId="ADAL" clId="{33FCB6E4-9902-46F9-86EE-9742818A2C41}" dt="2024-08-06T16:43:38.615" v="6701"/>
          <ac:spMkLst>
            <pc:docMk/>
            <pc:sldMk cId="3516361966" sldId="307"/>
            <ac:spMk id="12" creationId="{61B91948-5900-B30F-E349-EAFCB3B2624E}"/>
          </ac:spMkLst>
        </pc:spChg>
        <pc:spChg chg="add del mod">
          <ac:chgData name="אלמוג בורה" userId="7b309e26-a743-44f5-97cc-bb133edac1d6" providerId="ADAL" clId="{33FCB6E4-9902-46F9-86EE-9742818A2C41}" dt="2024-08-04T15:05:18.923" v="6053" actId="21"/>
          <ac:spMkLst>
            <pc:docMk/>
            <pc:sldMk cId="3516361966" sldId="307"/>
            <ac:spMk id="14" creationId="{12D2FB58-1012-25E0-EB87-F26E3BCDA686}"/>
          </ac:spMkLst>
        </pc:spChg>
        <pc:spChg chg="mod">
          <ac:chgData name="אלמוג בורה" userId="7b309e26-a743-44f5-97cc-bb133edac1d6" providerId="ADAL" clId="{33FCB6E4-9902-46F9-86EE-9742818A2C41}" dt="2024-08-06T16:43:38.615" v="6701"/>
          <ac:spMkLst>
            <pc:docMk/>
            <pc:sldMk cId="3516361966" sldId="307"/>
            <ac:spMk id="14" creationId="{FCC2EAB5-C0D9-7ABC-218C-A33F32CEE4A1}"/>
          </ac:spMkLst>
        </pc:spChg>
        <pc:spChg chg="mod">
          <ac:chgData name="אלמוג בורה" userId="7b309e26-a743-44f5-97cc-bb133edac1d6" providerId="ADAL" clId="{33FCB6E4-9902-46F9-86EE-9742818A2C41}" dt="2024-08-06T16:43:38.615" v="6701"/>
          <ac:spMkLst>
            <pc:docMk/>
            <pc:sldMk cId="3516361966" sldId="307"/>
            <ac:spMk id="15" creationId="{D9414062-E5A8-0517-9FCB-7DC7AA1A4A70}"/>
          </ac:spMkLst>
        </pc:spChg>
        <pc:spChg chg="add del mod">
          <ac:chgData name="אלמוג בורה" userId="7b309e26-a743-44f5-97cc-bb133edac1d6" providerId="ADAL" clId="{33FCB6E4-9902-46F9-86EE-9742818A2C41}" dt="2024-08-04T15:05:18.923" v="6053" actId="21"/>
          <ac:spMkLst>
            <pc:docMk/>
            <pc:sldMk cId="3516361966" sldId="307"/>
            <ac:spMk id="16" creationId="{618AFC80-F129-A5AC-E51B-E20AF352C6B7}"/>
          </ac:spMkLst>
        </pc:spChg>
        <pc:spChg chg="mod">
          <ac:chgData name="אלמוג בורה" userId="7b309e26-a743-44f5-97cc-bb133edac1d6" providerId="ADAL" clId="{33FCB6E4-9902-46F9-86EE-9742818A2C41}" dt="2024-08-06T16:43:38.615" v="6701"/>
          <ac:spMkLst>
            <pc:docMk/>
            <pc:sldMk cId="3516361966" sldId="307"/>
            <ac:spMk id="16" creationId="{BE6280CA-2490-1711-E559-E2813F945C09}"/>
          </ac:spMkLst>
        </pc:spChg>
        <pc:spChg chg="add del mod">
          <ac:chgData name="אלמוג בורה" userId="7b309e26-a743-44f5-97cc-bb133edac1d6" providerId="ADAL" clId="{33FCB6E4-9902-46F9-86EE-9742818A2C41}" dt="2024-08-11T16:43:31.156" v="12238" actId="478"/>
          <ac:spMkLst>
            <pc:docMk/>
            <pc:sldMk cId="3516361966" sldId="307"/>
            <ac:spMk id="17" creationId="{77729CE5-01C3-1105-78EF-84B1AD648050}"/>
          </ac:spMkLst>
        </pc:spChg>
        <pc:spChg chg="add del mod">
          <ac:chgData name="אלמוג בורה" userId="7b309e26-a743-44f5-97cc-bb133edac1d6" providerId="ADAL" clId="{33FCB6E4-9902-46F9-86EE-9742818A2C41}" dt="2024-08-04T15:05:43.121" v="6057" actId="21"/>
          <ac:spMkLst>
            <pc:docMk/>
            <pc:sldMk cId="3516361966" sldId="307"/>
            <ac:spMk id="18" creationId="{6600103A-ABB2-48BF-9493-1AFF7B134193}"/>
          </ac:spMkLst>
        </pc:spChg>
        <pc:spChg chg="add del mod">
          <ac:chgData name="אלמוג בורה" userId="7b309e26-a743-44f5-97cc-bb133edac1d6" providerId="ADAL" clId="{33FCB6E4-9902-46F9-86EE-9742818A2C41}" dt="2024-08-11T16:43:33.134" v="12240" actId="478"/>
          <ac:spMkLst>
            <pc:docMk/>
            <pc:sldMk cId="3516361966" sldId="307"/>
            <ac:spMk id="19" creationId="{ADB78394-12CE-4A20-0103-12DAAD844D8B}"/>
          </ac:spMkLst>
        </pc:spChg>
        <pc:spChg chg="add del mod">
          <ac:chgData name="אלמוג בורה" userId="7b309e26-a743-44f5-97cc-bb133edac1d6" providerId="ADAL" clId="{33FCB6E4-9902-46F9-86EE-9742818A2C41}" dt="2024-08-04T15:05:43.121" v="6057" actId="21"/>
          <ac:spMkLst>
            <pc:docMk/>
            <pc:sldMk cId="3516361966" sldId="307"/>
            <ac:spMk id="20" creationId="{35C15345-EF5E-8DFE-1248-2803A3AFCA8B}"/>
          </ac:spMkLst>
        </pc:spChg>
        <pc:spChg chg="add del mod">
          <ac:chgData name="אלמוג בורה" userId="7b309e26-a743-44f5-97cc-bb133edac1d6" providerId="ADAL" clId="{33FCB6E4-9902-46F9-86EE-9742818A2C41}" dt="2024-08-11T16:43:32.348" v="12239" actId="478"/>
          <ac:spMkLst>
            <pc:docMk/>
            <pc:sldMk cId="3516361966" sldId="307"/>
            <ac:spMk id="21" creationId="{96C2A641-91AF-38EE-FFDC-A45A91293BBF}"/>
          </ac:spMkLst>
        </pc:spChg>
        <pc:spChg chg="add del mod">
          <ac:chgData name="אלמוג בורה" userId="7b309e26-a743-44f5-97cc-bb133edac1d6" providerId="ADAL" clId="{33FCB6E4-9902-46F9-86EE-9742818A2C41}" dt="2024-08-11T16:43:30.697" v="12237" actId="478"/>
          <ac:spMkLst>
            <pc:docMk/>
            <pc:sldMk cId="3516361966" sldId="307"/>
            <ac:spMk id="23" creationId="{F8AF37B3-FCE5-7900-6820-650FE27DD1FB}"/>
          </ac:spMkLst>
        </pc:spChg>
        <pc:spChg chg="add mod">
          <ac:chgData name="אלמוג בורה" userId="7b309e26-a743-44f5-97cc-bb133edac1d6" providerId="ADAL" clId="{33FCB6E4-9902-46F9-86EE-9742818A2C41}" dt="2024-08-11T16:44:01.494" v="12310" actId="1076"/>
          <ac:spMkLst>
            <pc:docMk/>
            <pc:sldMk cId="3516361966" sldId="307"/>
            <ac:spMk id="24" creationId="{00000000-0000-0000-0000-000000000000}"/>
          </ac:spMkLst>
        </pc:spChg>
        <pc:spChg chg="add del mod">
          <ac:chgData name="אלמוג בורה" userId="7b309e26-a743-44f5-97cc-bb133edac1d6" providerId="ADAL" clId="{33FCB6E4-9902-46F9-86EE-9742818A2C41}" dt="2024-08-04T15:06:25.864" v="6063" actId="21"/>
          <ac:spMkLst>
            <pc:docMk/>
            <pc:sldMk cId="3516361966" sldId="307"/>
            <ac:spMk id="24" creationId="{2A4C0296-9A91-6C69-22AD-5C558B67A367}"/>
          </ac:spMkLst>
        </pc:spChg>
        <pc:spChg chg="add mod">
          <ac:chgData name="אלמוג בורה" userId="7b309e26-a743-44f5-97cc-bb133edac1d6" providerId="ADAL" clId="{33FCB6E4-9902-46F9-86EE-9742818A2C41}" dt="2024-08-13T16:30:22.290" v="13617" actId="113"/>
          <ac:spMkLst>
            <pc:docMk/>
            <pc:sldMk cId="3516361966" sldId="307"/>
            <ac:spMk id="25" creationId="{00000000-0000-0000-0000-000000000000}"/>
          </ac:spMkLst>
        </pc:spChg>
        <pc:spChg chg="add mod">
          <ac:chgData name="אלמוג בורה" userId="7b309e26-a743-44f5-97cc-bb133edac1d6" providerId="ADAL" clId="{33FCB6E4-9902-46F9-86EE-9742818A2C41}" dt="2024-08-11T16:44:18.348" v="12313" actId="1076"/>
          <ac:spMkLst>
            <pc:docMk/>
            <pc:sldMk cId="3516361966" sldId="307"/>
            <ac:spMk id="26" creationId="{00000000-0000-0000-0000-000000000000}"/>
          </ac:spMkLst>
        </pc:spChg>
        <pc:spChg chg="add del mod">
          <ac:chgData name="אלמוג בורה" userId="7b309e26-a743-44f5-97cc-bb133edac1d6" providerId="ADAL" clId="{33FCB6E4-9902-46F9-86EE-9742818A2C41}" dt="2024-08-04T15:06:35.529" v="6067" actId="21"/>
          <ac:spMkLst>
            <pc:docMk/>
            <pc:sldMk cId="3516361966" sldId="307"/>
            <ac:spMk id="26" creationId="{B37A54BF-52D2-2ACF-3C2A-86C171A6BD46}"/>
          </ac:spMkLst>
        </pc:spChg>
        <pc:spChg chg="add mod">
          <ac:chgData name="אלמוג בורה" userId="7b309e26-a743-44f5-97cc-bb133edac1d6" providerId="ADAL" clId="{33FCB6E4-9902-46F9-86EE-9742818A2C41}" dt="2024-08-11T16:44:18.348" v="12313" actId="1076"/>
          <ac:spMkLst>
            <pc:docMk/>
            <pc:sldMk cId="3516361966" sldId="307"/>
            <ac:spMk id="27" creationId="{00000000-0000-0000-0000-000000000000}"/>
          </ac:spMkLst>
        </pc:spChg>
        <pc:spChg chg="add del mod">
          <ac:chgData name="אלמוג בורה" userId="7b309e26-a743-44f5-97cc-bb133edac1d6" providerId="ADAL" clId="{33FCB6E4-9902-46F9-86EE-9742818A2C41}" dt="2024-08-04T15:06:41.504" v="6069" actId="21"/>
          <ac:spMkLst>
            <pc:docMk/>
            <pc:sldMk cId="3516361966" sldId="307"/>
            <ac:spMk id="28" creationId="{1D9D930E-B45F-2ED8-57E3-3F57582A6256}"/>
          </ac:spMkLst>
        </pc:spChg>
        <pc:spChg chg="add mod">
          <ac:chgData name="אלמוג בורה" userId="7b309e26-a743-44f5-97cc-bb133edac1d6" providerId="ADAL" clId="{33FCB6E4-9902-46F9-86EE-9742818A2C41}" dt="2024-08-04T15:09:17.029" v="6112" actId="164"/>
          <ac:spMkLst>
            <pc:docMk/>
            <pc:sldMk cId="3516361966" sldId="307"/>
            <ac:spMk id="29" creationId="{7C063B7F-9123-A279-9354-FC88F82E3A47}"/>
          </ac:spMkLst>
        </pc:spChg>
        <pc:spChg chg="add mod">
          <ac:chgData name="אלמוג בורה" userId="7b309e26-a743-44f5-97cc-bb133edac1d6" providerId="ADAL" clId="{33FCB6E4-9902-46F9-86EE-9742818A2C41}" dt="2024-08-04T15:09:17.029" v="6112" actId="164"/>
          <ac:spMkLst>
            <pc:docMk/>
            <pc:sldMk cId="3516361966" sldId="307"/>
            <ac:spMk id="30" creationId="{7A7D2012-76B7-3CF2-B464-F39DB40E5150}"/>
          </ac:spMkLst>
        </pc:spChg>
        <pc:spChg chg="add mod">
          <ac:chgData name="אלמוג בורה" userId="7b309e26-a743-44f5-97cc-bb133edac1d6" providerId="ADAL" clId="{33FCB6E4-9902-46F9-86EE-9742818A2C41}" dt="2024-08-04T15:09:17.029" v="6112" actId="164"/>
          <ac:spMkLst>
            <pc:docMk/>
            <pc:sldMk cId="3516361966" sldId="307"/>
            <ac:spMk id="31" creationId="{6AC2A2BF-4C0B-1349-53EA-098C86152CF6}"/>
          </ac:spMkLst>
        </pc:spChg>
        <pc:spChg chg="add mod">
          <ac:chgData name="אלמוג בורה" userId="7b309e26-a743-44f5-97cc-bb133edac1d6" providerId="ADAL" clId="{33FCB6E4-9902-46F9-86EE-9742818A2C41}" dt="2024-08-04T15:09:17.029" v="6112" actId="164"/>
          <ac:spMkLst>
            <pc:docMk/>
            <pc:sldMk cId="3516361966" sldId="307"/>
            <ac:spMk id="32" creationId="{CD087794-A412-8ED7-5BBA-7AC028B625E2}"/>
          </ac:spMkLst>
        </pc:spChg>
        <pc:spChg chg="add mod">
          <ac:chgData name="אלמוג בורה" userId="7b309e26-a743-44f5-97cc-bb133edac1d6" providerId="ADAL" clId="{33FCB6E4-9902-46F9-86EE-9742818A2C41}" dt="2024-08-04T15:09:17.029" v="6112" actId="164"/>
          <ac:spMkLst>
            <pc:docMk/>
            <pc:sldMk cId="3516361966" sldId="307"/>
            <ac:spMk id="33" creationId="{A7E62C08-C240-93D6-3AD3-BB5786EA2C05}"/>
          </ac:spMkLst>
        </pc:spChg>
        <pc:spChg chg="add mod">
          <ac:chgData name="אלמוג בורה" userId="7b309e26-a743-44f5-97cc-bb133edac1d6" providerId="ADAL" clId="{33FCB6E4-9902-46F9-86EE-9742818A2C41}" dt="2024-08-04T15:09:17.029" v="6112" actId="164"/>
          <ac:spMkLst>
            <pc:docMk/>
            <pc:sldMk cId="3516361966" sldId="307"/>
            <ac:spMk id="34" creationId="{AD5125E6-03FF-528E-CD96-71BFBA61A86C}"/>
          </ac:spMkLst>
        </pc:spChg>
        <pc:spChg chg="add mod">
          <ac:chgData name="אלמוג בורה" userId="7b309e26-a743-44f5-97cc-bb133edac1d6" providerId="ADAL" clId="{33FCB6E4-9902-46F9-86EE-9742818A2C41}" dt="2024-08-04T15:09:17.029" v="6112" actId="164"/>
          <ac:spMkLst>
            <pc:docMk/>
            <pc:sldMk cId="3516361966" sldId="307"/>
            <ac:spMk id="35" creationId="{95D9772D-AE32-F52B-D731-43D6D419769F}"/>
          </ac:spMkLst>
        </pc:spChg>
        <pc:spChg chg="mod">
          <ac:chgData name="אלמוג בורה" userId="7b309e26-a743-44f5-97cc-bb133edac1d6" providerId="ADAL" clId="{33FCB6E4-9902-46F9-86EE-9742818A2C41}" dt="2024-08-11T16:43:39.825" v="12242"/>
          <ac:spMkLst>
            <pc:docMk/>
            <pc:sldMk cId="3516361966" sldId="307"/>
            <ac:spMk id="43" creationId="{2BDCF0BE-111F-F2C7-F662-CC3950418A5F}"/>
          </ac:spMkLst>
        </pc:spChg>
        <pc:spChg chg="mod">
          <ac:chgData name="אלמוג בורה" userId="7b309e26-a743-44f5-97cc-bb133edac1d6" providerId="ADAL" clId="{33FCB6E4-9902-46F9-86EE-9742818A2C41}" dt="2024-08-11T16:43:39.825" v="12242"/>
          <ac:spMkLst>
            <pc:docMk/>
            <pc:sldMk cId="3516361966" sldId="307"/>
            <ac:spMk id="45" creationId="{95D3959C-9710-6496-CE06-E6442A547549}"/>
          </ac:spMkLst>
        </pc:spChg>
        <pc:spChg chg="mod">
          <ac:chgData name="אלמוג בורה" userId="7b309e26-a743-44f5-97cc-bb133edac1d6" providerId="ADAL" clId="{33FCB6E4-9902-46F9-86EE-9742818A2C41}" dt="2024-08-11T16:43:39.825" v="12242"/>
          <ac:spMkLst>
            <pc:docMk/>
            <pc:sldMk cId="3516361966" sldId="307"/>
            <ac:spMk id="46" creationId="{D7144EBC-E58E-3A93-527E-7BE929D37B71}"/>
          </ac:spMkLst>
        </pc:spChg>
        <pc:spChg chg="mod">
          <ac:chgData name="אלמוג בורה" userId="7b309e26-a743-44f5-97cc-bb133edac1d6" providerId="ADAL" clId="{33FCB6E4-9902-46F9-86EE-9742818A2C41}" dt="2024-08-11T16:43:39.825" v="12242"/>
          <ac:spMkLst>
            <pc:docMk/>
            <pc:sldMk cId="3516361966" sldId="307"/>
            <ac:spMk id="47" creationId="{36E3EBCD-53A1-9071-EF50-D6EE32B9E6D0}"/>
          </ac:spMkLst>
        </pc:spChg>
        <pc:spChg chg="mod">
          <ac:chgData name="אלמוג בורה" userId="7b309e26-a743-44f5-97cc-bb133edac1d6" providerId="ADAL" clId="{33FCB6E4-9902-46F9-86EE-9742818A2C41}" dt="2024-08-11T16:43:39.825" v="12242"/>
          <ac:spMkLst>
            <pc:docMk/>
            <pc:sldMk cId="3516361966" sldId="307"/>
            <ac:spMk id="49" creationId="{61B91948-5900-B30F-E349-EAFCB3B2624E}"/>
          </ac:spMkLst>
        </pc:spChg>
        <pc:spChg chg="mod">
          <ac:chgData name="אלמוג בורה" userId="7b309e26-a743-44f5-97cc-bb133edac1d6" providerId="ADAL" clId="{33FCB6E4-9902-46F9-86EE-9742818A2C41}" dt="2024-08-11T16:43:39.825" v="12242"/>
          <ac:spMkLst>
            <pc:docMk/>
            <pc:sldMk cId="3516361966" sldId="307"/>
            <ac:spMk id="51" creationId="{FCC2EAB5-C0D9-7ABC-218C-A33F32CEE4A1}"/>
          </ac:spMkLst>
        </pc:spChg>
        <pc:spChg chg="mod">
          <ac:chgData name="אלמוג בורה" userId="7b309e26-a743-44f5-97cc-bb133edac1d6" providerId="ADAL" clId="{33FCB6E4-9902-46F9-86EE-9742818A2C41}" dt="2024-08-11T16:43:39.825" v="12242"/>
          <ac:spMkLst>
            <pc:docMk/>
            <pc:sldMk cId="3516361966" sldId="307"/>
            <ac:spMk id="52" creationId="{D9414062-E5A8-0517-9FCB-7DC7AA1A4A70}"/>
          </ac:spMkLst>
        </pc:spChg>
        <pc:spChg chg="mod">
          <ac:chgData name="אלמוג בורה" userId="7b309e26-a743-44f5-97cc-bb133edac1d6" providerId="ADAL" clId="{33FCB6E4-9902-46F9-86EE-9742818A2C41}" dt="2024-08-11T16:43:39.825" v="12242"/>
          <ac:spMkLst>
            <pc:docMk/>
            <pc:sldMk cId="3516361966" sldId="307"/>
            <ac:spMk id="53" creationId="{BE6280CA-2490-1711-E559-E2813F945C09}"/>
          </ac:spMkLst>
        </pc:spChg>
        <pc:spChg chg="add del mod">
          <ac:chgData name="אלמוג בורה" userId="7b309e26-a743-44f5-97cc-bb133edac1d6" providerId="ADAL" clId="{33FCB6E4-9902-46F9-86EE-9742818A2C41}" dt="2024-08-11T16:43:28.586" v="12236" actId="21"/>
          <ac:spMkLst>
            <pc:docMk/>
            <pc:sldMk cId="3516361966" sldId="307"/>
            <ac:spMk id="546" creationId="{00000000-0000-0000-0000-000000000000}"/>
          </ac:spMkLst>
        </pc:spChg>
        <pc:spChg chg="del mod">
          <ac:chgData name="אלמוג בורה" userId="7b309e26-a743-44f5-97cc-bb133edac1d6" providerId="ADAL" clId="{33FCB6E4-9902-46F9-86EE-9742818A2C41}" dt="2024-08-04T14:56:48.602" v="5907" actId="478"/>
          <ac:spMkLst>
            <pc:docMk/>
            <pc:sldMk cId="3516361966" sldId="307"/>
            <ac:spMk id="547" creationId="{00000000-0000-0000-0000-000000000000}"/>
          </ac:spMkLst>
        </pc:spChg>
        <pc:spChg chg="add del mod">
          <ac:chgData name="אלמוג בורה" userId="7b309e26-a743-44f5-97cc-bb133edac1d6" providerId="ADAL" clId="{33FCB6E4-9902-46F9-86EE-9742818A2C41}" dt="2024-08-11T16:43:28.586" v="12236" actId="21"/>
          <ac:spMkLst>
            <pc:docMk/>
            <pc:sldMk cId="3516361966" sldId="307"/>
            <ac:spMk id="548" creationId="{00000000-0000-0000-0000-000000000000}"/>
          </ac:spMkLst>
        </pc:spChg>
        <pc:spChg chg="add del mod">
          <ac:chgData name="אלמוג בורה" userId="7b309e26-a743-44f5-97cc-bb133edac1d6" providerId="ADAL" clId="{33FCB6E4-9902-46F9-86EE-9742818A2C41}" dt="2024-08-11T16:43:28.586" v="12236" actId="21"/>
          <ac:spMkLst>
            <pc:docMk/>
            <pc:sldMk cId="3516361966" sldId="307"/>
            <ac:spMk id="549" creationId="{00000000-0000-0000-0000-000000000000}"/>
          </ac:spMkLst>
        </pc:spChg>
        <pc:spChg chg="add del mod">
          <ac:chgData name="אלמוג בורה" userId="7b309e26-a743-44f5-97cc-bb133edac1d6" providerId="ADAL" clId="{33FCB6E4-9902-46F9-86EE-9742818A2C41}" dt="2024-08-11T16:43:28.586" v="12236" actId="21"/>
          <ac:spMkLst>
            <pc:docMk/>
            <pc:sldMk cId="3516361966" sldId="307"/>
            <ac:spMk id="550" creationId="{00000000-0000-0000-0000-000000000000}"/>
          </ac:spMkLst>
        </pc:spChg>
        <pc:spChg chg="add del mod">
          <ac:chgData name="אלמוג בורה" userId="7b309e26-a743-44f5-97cc-bb133edac1d6" providerId="ADAL" clId="{33FCB6E4-9902-46F9-86EE-9742818A2C41}" dt="2024-08-04T15:06:14.181" v="6061" actId="164"/>
          <ac:spMkLst>
            <pc:docMk/>
            <pc:sldMk cId="3516361966" sldId="307"/>
            <ac:spMk id="551" creationId="{00000000-0000-0000-0000-000000000000}"/>
          </ac:spMkLst>
        </pc:spChg>
        <pc:spChg chg="add del mod">
          <ac:chgData name="אלמוג בורה" userId="7b309e26-a743-44f5-97cc-bb133edac1d6" providerId="ADAL" clId="{33FCB6E4-9902-46F9-86EE-9742818A2C41}" dt="2024-08-04T15:06:02.858" v="6060" actId="164"/>
          <ac:spMkLst>
            <pc:docMk/>
            <pc:sldMk cId="3516361966" sldId="307"/>
            <ac:spMk id="552"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998"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999"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1000"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1001"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1002"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1003" creationId="{00000000-0000-0000-0000-000000000000}"/>
          </ac:spMkLst>
        </pc:spChg>
        <pc:spChg chg="add mod">
          <ac:chgData name="אלמוג בורה" userId="7b309e26-a743-44f5-97cc-bb133edac1d6" providerId="ADAL" clId="{33FCB6E4-9902-46F9-86EE-9742818A2C41}" dt="2024-08-04T15:07:40.212" v="6084"/>
          <ac:spMkLst>
            <pc:docMk/>
            <pc:sldMk cId="3516361966" sldId="307"/>
            <ac:spMk id="1004" creationId="{00000000-0000-0000-0000-000000000000}"/>
          </ac:spMkLst>
        </pc:spChg>
        <pc:grpChg chg="add del mod">
          <ac:chgData name="אלמוג בורה" userId="7b309e26-a743-44f5-97cc-bb133edac1d6" providerId="ADAL" clId="{33FCB6E4-9902-46F9-86EE-9742818A2C41}" dt="2024-08-11T16:43:28.586" v="12236" actId="21"/>
          <ac:grpSpMkLst>
            <pc:docMk/>
            <pc:sldMk cId="3516361966" sldId="307"/>
            <ac:grpSpMk id="5" creationId="{8EEE8202-A77C-8C70-DA4B-4E39B0F1AC8D}"/>
          </ac:grpSpMkLst>
        </pc:grpChg>
        <pc:grpChg chg="mod">
          <ac:chgData name="אלמוג בורה" userId="7b309e26-a743-44f5-97cc-bb133edac1d6" providerId="ADAL" clId="{33FCB6E4-9902-46F9-86EE-9742818A2C41}" dt="2024-08-06T16:43:38.615" v="6701"/>
          <ac:grpSpMkLst>
            <pc:docMk/>
            <pc:sldMk cId="3516361966" sldId="307"/>
            <ac:grpSpMk id="7" creationId="{B2AD707D-BA32-AF7C-0723-3DF1F97483D3}"/>
          </ac:grpSpMkLst>
        </pc:grpChg>
        <pc:grpChg chg="add del mod">
          <ac:chgData name="אלמוג בורה" userId="7b309e26-a743-44f5-97cc-bb133edac1d6" providerId="ADAL" clId="{33FCB6E4-9902-46F9-86EE-9742818A2C41}" dt="2024-08-11T16:43:28.586" v="12236" actId="21"/>
          <ac:grpSpMkLst>
            <pc:docMk/>
            <pc:sldMk cId="3516361966" sldId="307"/>
            <ac:grpSpMk id="11" creationId="{BD0BF2C9-D019-AE16-B7A8-38147EA5B11A}"/>
          </ac:grpSpMkLst>
        </pc:grpChg>
        <pc:grpChg chg="mod">
          <ac:chgData name="אלמוג בורה" userId="7b309e26-a743-44f5-97cc-bb133edac1d6" providerId="ADAL" clId="{33FCB6E4-9902-46F9-86EE-9742818A2C41}" dt="2024-08-06T16:43:38.615" v="6701"/>
          <ac:grpSpMkLst>
            <pc:docMk/>
            <pc:sldMk cId="3516361966" sldId="307"/>
            <ac:grpSpMk id="13" creationId="{00DB1453-A781-66BC-1D44-E66D1065DC27}"/>
          </ac:grpSpMkLst>
        </pc:grpChg>
        <pc:grpChg chg="add del mod">
          <ac:chgData name="אלמוג בורה" userId="7b309e26-a743-44f5-97cc-bb133edac1d6" providerId="ADAL" clId="{33FCB6E4-9902-46F9-86EE-9742818A2C41}" dt="2024-08-06T16:42:53.816" v="6695" actId="478"/>
          <ac:grpSpMkLst>
            <pc:docMk/>
            <pc:sldMk cId="3516361966" sldId="307"/>
            <ac:grpSpMk id="21" creationId="{EE368588-2888-DB14-C1C6-BE0E2862DEFE}"/>
          </ac:grpSpMkLst>
        </pc:grpChg>
        <pc:grpChg chg="add del mod">
          <ac:chgData name="אלמוג בורה" userId="7b309e26-a743-44f5-97cc-bb133edac1d6" providerId="ADAL" clId="{33FCB6E4-9902-46F9-86EE-9742818A2C41}" dt="2024-08-06T16:42:53.816" v="6695" actId="478"/>
          <ac:grpSpMkLst>
            <pc:docMk/>
            <pc:sldMk cId="3516361966" sldId="307"/>
            <ac:grpSpMk id="22" creationId="{24731AB6-6822-C0CD-0AF7-759139A1B470}"/>
          </ac:grpSpMkLst>
        </pc:grpChg>
        <pc:grpChg chg="add mod">
          <ac:chgData name="אלמוג בורה" userId="7b309e26-a743-44f5-97cc-bb133edac1d6" providerId="ADAL" clId="{33FCB6E4-9902-46F9-86EE-9742818A2C41}" dt="2024-08-11T16:44:08.651" v="12312" actId="1076"/>
          <ac:grpSpMkLst>
            <pc:docMk/>
            <pc:sldMk cId="3516361966" sldId="307"/>
            <ac:grpSpMk id="28" creationId="{8EEE8202-A77C-8C70-DA4B-4E39B0F1AC8D}"/>
          </ac:grpSpMkLst>
        </pc:grpChg>
        <pc:grpChg chg="add mod">
          <ac:chgData name="אלמוג בורה" userId="7b309e26-a743-44f5-97cc-bb133edac1d6" providerId="ADAL" clId="{33FCB6E4-9902-46F9-86EE-9742818A2C41}" dt="2024-08-11T16:43:38.800" v="12241" actId="1076"/>
          <ac:grpSpMkLst>
            <pc:docMk/>
            <pc:sldMk cId="3516361966" sldId="307"/>
            <ac:grpSpMk id="42" creationId="{B3C0E4C1-554D-0794-A271-B14CA4F2609A}"/>
          </ac:grpSpMkLst>
        </pc:grpChg>
        <pc:grpChg chg="mod">
          <ac:chgData name="אלמוג בורה" userId="7b309e26-a743-44f5-97cc-bb133edac1d6" providerId="ADAL" clId="{33FCB6E4-9902-46F9-86EE-9742818A2C41}" dt="2024-08-11T16:43:39.825" v="12242"/>
          <ac:grpSpMkLst>
            <pc:docMk/>
            <pc:sldMk cId="3516361966" sldId="307"/>
            <ac:grpSpMk id="44" creationId="{B2AD707D-BA32-AF7C-0723-3DF1F97483D3}"/>
          </ac:grpSpMkLst>
        </pc:grpChg>
        <pc:grpChg chg="add mod">
          <ac:chgData name="אלמוג בורה" userId="7b309e26-a743-44f5-97cc-bb133edac1d6" providerId="ADAL" clId="{33FCB6E4-9902-46F9-86EE-9742818A2C41}" dt="2024-08-11T16:44:04.881" v="12311" actId="1076"/>
          <ac:grpSpMkLst>
            <pc:docMk/>
            <pc:sldMk cId="3516361966" sldId="307"/>
            <ac:grpSpMk id="48" creationId="{BD0BF2C9-D019-AE16-B7A8-38147EA5B11A}"/>
          </ac:grpSpMkLst>
        </pc:grpChg>
        <pc:grpChg chg="mod">
          <ac:chgData name="אלמוג בורה" userId="7b309e26-a743-44f5-97cc-bb133edac1d6" providerId="ADAL" clId="{33FCB6E4-9902-46F9-86EE-9742818A2C41}" dt="2024-08-11T16:43:39.825" v="12242"/>
          <ac:grpSpMkLst>
            <pc:docMk/>
            <pc:sldMk cId="3516361966" sldId="307"/>
            <ac:grpSpMk id="50" creationId="{00DB1453-A781-66BC-1D44-E66D1065DC27}"/>
          </ac:grpSpMkLst>
        </pc:grpChg>
        <pc:grpChg chg="add del mod">
          <ac:chgData name="אלמוג בורה" userId="7b309e26-a743-44f5-97cc-bb133edac1d6" providerId="ADAL" clId="{33FCB6E4-9902-46F9-86EE-9742818A2C41}" dt="2024-08-04T15:06:02.858" v="6060" actId="164"/>
          <ac:grpSpMkLst>
            <pc:docMk/>
            <pc:sldMk cId="3516361966" sldId="307"/>
            <ac:grpSpMk id="553" creationId="{00000000-0000-0000-0000-000000000000}"/>
          </ac:grpSpMkLst>
        </pc:grpChg>
        <pc:grpChg chg="add del mod">
          <ac:chgData name="אלמוג בורה" userId="7b309e26-a743-44f5-97cc-bb133edac1d6" providerId="ADAL" clId="{33FCB6E4-9902-46F9-86EE-9742818A2C41}" dt="2024-08-04T15:06:14.181" v="6061" actId="164"/>
          <ac:grpSpMkLst>
            <pc:docMk/>
            <pc:sldMk cId="3516361966" sldId="307"/>
            <ac:grpSpMk id="559" creationId="{00000000-0000-0000-0000-000000000000}"/>
          </ac:grpSpMkLst>
        </pc:grpChg>
        <pc:cxnChg chg="add mod">
          <ac:chgData name="אלמוג בורה" userId="7b309e26-a743-44f5-97cc-bb133edac1d6" providerId="ADAL" clId="{33FCB6E4-9902-46F9-86EE-9742818A2C41}" dt="2024-08-04T15:09:17.029" v="6112" actId="164"/>
          <ac:cxnSpMkLst>
            <pc:docMk/>
            <pc:sldMk cId="3516361966" sldId="307"/>
            <ac:cxnSpMk id="36" creationId="{293AE44E-9360-22BC-BA83-724C4AF8F280}"/>
          </ac:cxnSpMkLst>
        </pc:cxnChg>
        <pc:cxnChg chg="add mod">
          <ac:chgData name="אלמוג בורה" userId="7b309e26-a743-44f5-97cc-bb133edac1d6" providerId="ADAL" clId="{33FCB6E4-9902-46F9-86EE-9742818A2C41}" dt="2024-08-04T15:09:17.029" v="6112" actId="164"/>
          <ac:cxnSpMkLst>
            <pc:docMk/>
            <pc:sldMk cId="3516361966" sldId="307"/>
            <ac:cxnSpMk id="37" creationId="{D3901147-E660-FECA-FEEB-005C5FBE306D}"/>
          </ac:cxnSpMkLst>
        </pc:cxnChg>
        <pc:cxnChg chg="add mod">
          <ac:chgData name="אלמוג בורה" userId="7b309e26-a743-44f5-97cc-bb133edac1d6" providerId="ADAL" clId="{33FCB6E4-9902-46F9-86EE-9742818A2C41}" dt="2024-08-04T15:09:17.029" v="6112" actId="164"/>
          <ac:cxnSpMkLst>
            <pc:docMk/>
            <pc:sldMk cId="3516361966" sldId="307"/>
            <ac:cxnSpMk id="38" creationId="{764ED2A0-BFB3-800A-0934-5E2C19CFC3C4}"/>
          </ac:cxnSpMkLst>
        </pc:cxnChg>
        <pc:cxnChg chg="add mod">
          <ac:chgData name="אלמוג בורה" userId="7b309e26-a743-44f5-97cc-bb133edac1d6" providerId="ADAL" clId="{33FCB6E4-9902-46F9-86EE-9742818A2C41}" dt="2024-08-04T15:09:17.029" v="6112" actId="164"/>
          <ac:cxnSpMkLst>
            <pc:docMk/>
            <pc:sldMk cId="3516361966" sldId="307"/>
            <ac:cxnSpMk id="39" creationId="{9D7CDADB-B6F8-CCCA-E9FA-692804FBDC84}"/>
          </ac:cxnSpMkLst>
        </pc:cxnChg>
        <pc:cxnChg chg="add mod">
          <ac:chgData name="אלמוג בורה" userId="7b309e26-a743-44f5-97cc-bb133edac1d6" providerId="ADAL" clId="{33FCB6E4-9902-46F9-86EE-9742818A2C41}" dt="2024-08-04T15:09:17.029" v="6112" actId="164"/>
          <ac:cxnSpMkLst>
            <pc:docMk/>
            <pc:sldMk cId="3516361966" sldId="307"/>
            <ac:cxnSpMk id="40" creationId="{AB3455FB-3FCF-D40C-1DF6-F01128799F34}"/>
          </ac:cxnSpMkLst>
        </pc:cxnChg>
        <pc:cxnChg chg="add mod">
          <ac:chgData name="אלמוג בורה" userId="7b309e26-a743-44f5-97cc-bb133edac1d6" providerId="ADAL" clId="{33FCB6E4-9902-46F9-86EE-9742818A2C41}" dt="2024-08-04T15:09:17.029" v="6112" actId="164"/>
          <ac:cxnSpMkLst>
            <pc:docMk/>
            <pc:sldMk cId="3516361966" sldId="307"/>
            <ac:cxnSpMk id="41" creationId="{81245FA3-85FE-6BED-20C5-DF3A334ED144}"/>
          </ac:cxnSpMkLst>
        </pc:cxnChg>
        <pc:cxnChg chg="add mod">
          <ac:chgData name="אלמוג בורה" userId="7b309e26-a743-44f5-97cc-bb133edac1d6" providerId="ADAL" clId="{33FCB6E4-9902-46F9-86EE-9742818A2C41}" dt="2024-08-04T15:07:40.212" v="6084"/>
          <ac:cxnSpMkLst>
            <pc:docMk/>
            <pc:sldMk cId="3516361966" sldId="307"/>
            <ac:cxnSpMk id="1006" creationId="{00000000-0000-0000-0000-000000000000}"/>
          </ac:cxnSpMkLst>
        </pc:cxnChg>
        <pc:cxnChg chg="add mod">
          <ac:chgData name="אלמוג בורה" userId="7b309e26-a743-44f5-97cc-bb133edac1d6" providerId="ADAL" clId="{33FCB6E4-9902-46F9-86EE-9742818A2C41}" dt="2024-08-04T15:07:40.212" v="6084"/>
          <ac:cxnSpMkLst>
            <pc:docMk/>
            <pc:sldMk cId="3516361966" sldId="307"/>
            <ac:cxnSpMk id="1007" creationId="{00000000-0000-0000-0000-000000000000}"/>
          </ac:cxnSpMkLst>
        </pc:cxnChg>
        <pc:cxnChg chg="add mod">
          <ac:chgData name="אלמוג בורה" userId="7b309e26-a743-44f5-97cc-bb133edac1d6" providerId="ADAL" clId="{33FCB6E4-9902-46F9-86EE-9742818A2C41}" dt="2024-08-04T15:07:40.212" v="6084"/>
          <ac:cxnSpMkLst>
            <pc:docMk/>
            <pc:sldMk cId="3516361966" sldId="307"/>
            <ac:cxnSpMk id="1008" creationId="{00000000-0000-0000-0000-000000000000}"/>
          </ac:cxnSpMkLst>
        </pc:cxnChg>
        <pc:cxnChg chg="add mod">
          <ac:chgData name="אלמוג בורה" userId="7b309e26-a743-44f5-97cc-bb133edac1d6" providerId="ADAL" clId="{33FCB6E4-9902-46F9-86EE-9742818A2C41}" dt="2024-08-04T15:07:40.212" v="6084"/>
          <ac:cxnSpMkLst>
            <pc:docMk/>
            <pc:sldMk cId="3516361966" sldId="307"/>
            <ac:cxnSpMk id="1009" creationId="{00000000-0000-0000-0000-000000000000}"/>
          </ac:cxnSpMkLst>
        </pc:cxnChg>
        <pc:cxnChg chg="add mod">
          <ac:chgData name="אלמוג בורה" userId="7b309e26-a743-44f5-97cc-bb133edac1d6" providerId="ADAL" clId="{33FCB6E4-9902-46F9-86EE-9742818A2C41}" dt="2024-08-04T15:07:40.212" v="6084"/>
          <ac:cxnSpMkLst>
            <pc:docMk/>
            <pc:sldMk cId="3516361966" sldId="307"/>
            <ac:cxnSpMk id="1010" creationId="{00000000-0000-0000-0000-000000000000}"/>
          </ac:cxnSpMkLst>
        </pc:cxnChg>
        <pc:cxnChg chg="add mod">
          <ac:chgData name="אלמוג בורה" userId="7b309e26-a743-44f5-97cc-bb133edac1d6" providerId="ADAL" clId="{33FCB6E4-9902-46F9-86EE-9742818A2C41}" dt="2024-08-04T15:07:40.212" v="6084"/>
          <ac:cxnSpMkLst>
            <pc:docMk/>
            <pc:sldMk cId="3516361966" sldId="307"/>
            <ac:cxnSpMk id="1011" creationId="{00000000-0000-0000-0000-000000000000}"/>
          </ac:cxnSpMkLst>
        </pc:cxnChg>
      </pc:sldChg>
      <pc:sldChg chg="addSp delSp modSp add del mod ord">
        <pc:chgData name="אלמוג בורה" userId="7b309e26-a743-44f5-97cc-bb133edac1d6" providerId="ADAL" clId="{33FCB6E4-9902-46F9-86EE-9742818A2C41}" dt="2024-08-04T11:37:51.849" v="2917" actId="47"/>
        <pc:sldMkLst>
          <pc:docMk/>
          <pc:sldMk cId="40210079" sldId="308"/>
        </pc:sldMkLst>
        <pc:spChg chg="del">
          <ac:chgData name="אלמוג בורה" userId="7b309e26-a743-44f5-97cc-bb133edac1d6" providerId="ADAL" clId="{33FCB6E4-9902-46F9-86EE-9742818A2C41}" dt="2024-08-04T11:37:28.970" v="2912" actId="478"/>
          <ac:spMkLst>
            <pc:docMk/>
            <pc:sldMk cId="40210079" sldId="308"/>
            <ac:spMk id="2" creationId="{CAEC2ED2-869B-F7EB-848F-408C9C23254A}"/>
          </ac:spMkLst>
        </pc:spChg>
        <pc:spChg chg="add mod">
          <ac:chgData name="אלמוג בורה" userId="7b309e26-a743-44f5-97cc-bb133edac1d6" providerId="ADAL" clId="{33FCB6E4-9902-46F9-86EE-9742818A2C41}" dt="2024-08-04T11:32:26.608" v="2815" actId="113"/>
          <ac:spMkLst>
            <pc:docMk/>
            <pc:sldMk cId="40210079" sldId="308"/>
            <ac:spMk id="7" creationId="{8671B253-D1A5-5C8F-7A35-D147ABD3F056}"/>
          </ac:spMkLst>
        </pc:spChg>
        <pc:spChg chg="add del mod">
          <ac:chgData name="אלמוג בורה" userId="7b309e26-a743-44f5-97cc-bb133edac1d6" providerId="ADAL" clId="{33FCB6E4-9902-46F9-86EE-9742818A2C41}" dt="2024-08-04T11:36:16.820" v="2850" actId="478"/>
          <ac:spMkLst>
            <pc:docMk/>
            <pc:sldMk cId="40210079" sldId="308"/>
            <ac:spMk id="9" creationId="{92C9EBB0-C1B8-D0C5-0466-18E7614601BF}"/>
          </ac:spMkLst>
        </pc:spChg>
        <pc:spChg chg="add del mod">
          <ac:chgData name="אלמוג בורה" userId="7b309e26-a743-44f5-97cc-bb133edac1d6" providerId="ADAL" clId="{33FCB6E4-9902-46F9-86EE-9742818A2C41}" dt="2024-08-04T11:37:27.921" v="2911" actId="478"/>
          <ac:spMkLst>
            <pc:docMk/>
            <pc:sldMk cId="40210079" sldId="308"/>
            <ac:spMk id="11" creationId="{C049291F-8F8B-AB3D-6C24-D190950352B0}"/>
          </ac:spMkLst>
        </pc:spChg>
        <pc:spChg chg="del mod">
          <ac:chgData name="אלמוג בורה" userId="7b309e26-a743-44f5-97cc-bb133edac1d6" providerId="ADAL" clId="{33FCB6E4-9902-46F9-86EE-9742818A2C41}" dt="2024-08-04T11:36:14.599" v="2849" actId="478"/>
          <ac:spMkLst>
            <pc:docMk/>
            <pc:sldMk cId="40210079" sldId="308"/>
            <ac:spMk id="546" creationId="{00000000-0000-0000-0000-000000000000}"/>
          </ac:spMkLst>
        </pc:spChg>
        <pc:spChg chg="del">
          <ac:chgData name="אלמוג בורה" userId="7b309e26-a743-44f5-97cc-bb133edac1d6" providerId="ADAL" clId="{33FCB6E4-9902-46F9-86EE-9742818A2C41}" dt="2024-08-04T11:37:26.251" v="2910" actId="478"/>
          <ac:spMkLst>
            <pc:docMk/>
            <pc:sldMk cId="40210079" sldId="308"/>
            <ac:spMk id="548" creationId="{00000000-0000-0000-0000-000000000000}"/>
          </ac:spMkLst>
        </pc:spChg>
        <pc:spChg chg="del mod">
          <ac:chgData name="אלמוג בורה" userId="7b309e26-a743-44f5-97cc-bb133edac1d6" providerId="ADAL" clId="{33FCB6E4-9902-46F9-86EE-9742818A2C41}" dt="2024-08-04T11:36:12.213" v="2847" actId="478"/>
          <ac:spMkLst>
            <pc:docMk/>
            <pc:sldMk cId="40210079" sldId="308"/>
            <ac:spMk id="552" creationId="{00000000-0000-0000-0000-000000000000}"/>
          </ac:spMkLst>
        </pc:spChg>
        <pc:picChg chg="del">
          <ac:chgData name="אלמוג בורה" userId="7b309e26-a743-44f5-97cc-bb133edac1d6" providerId="ADAL" clId="{33FCB6E4-9902-46F9-86EE-9742818A2C41}" dt="2024-08-04T11:37:49.128" v="2915" actId="21"/>
          <ac:picMkLst>
            <pc:docMk/>
            <pc:sldMk cId="40210079" sldId="308"/>
            <ac:picMk id="5" creationId="{78C2A39E-D317-2135-7E8F-8CC1285DEB01}"/>
          </ac:picMkLst>
        </pc:picChg>
      </pc:sldChg>
      <pc:sldChg chg="add del">
        <pc:chgData name="אלמוג בורה" userId="7b309e26-a743-44f5-97cc-bb133edac1d6" providerId="ADAL" clId="{33FCB6E4-9902-46F9-86EE-9742818A2C41}" dt="2024-08-04T11:20:24.914" v="2415" actId="47"/>
        <pc:sldMkLst>
          <pc:docMk/>
          <pc:sldMk cId="1879054515" sldId="308"/>
        </pc:sldMkLst>
      </pc:sldChg>
      <pc:sldChg chg="modSp add del mod">
        <pc:chgData name="אלמוג בורה" userId="7b309e26-a743-44f5-97cc-bb133edac1d6" providerId="ADAL" clId="{33FCB6E4-9902-46F9-86EE-9742818A2C41}" dt="2024-08-04T11:25:45.492" v="2565" actId="47"/>
        <pc:sldMkLst>
          <pc:docMk/>
          <pc:sldMk cId="3237765627" sldId="308"/>
        </pc:sldMkLst>
        <pc:spChg chg="mod">
          <ac:chgData name="אלמוג בורה" userId="7b309e26-a743-44f5-97cc-bb133edac1d6" providerId="ADAL" clId="{33FCB6E4-9902-46F9-86EE-9742818A2C41}" dt="2024-08-04T11:20:34.188" v="2422" actId="20577"/>
          <ac:spMkLst>
            <pc:docMk/>
            <pc:sldMk cId="3237765627" sldId="308"/>
            <ac:spMk id="551" creationId="{00000000-0000-0000-0000-000000000000}"/>
          </ac:spMkLst>
        </pc:spChg>
        <pc:spChg chg="mod">
          <ac:chgData name="אלמוג בורה" userId="7b309e26-a743-44f5-97cc-bb133edac1d6" providerId="ADAL" clId="{33FCB6E4-9902-46F9-86EE-9742818A2C41}" dt="2024-08-04T11:20:31.990" v="2420" actId="20577"/>
          <ac:spMkLst>
            <pc:docMk/>
            <pc:sldMk cId="3237765627" sldId="308"/>
            <ac:spMk id="552" creationId="{00000000-0000-0000-0000-000000000000}"/>
          </ac:spMkLst>
        </pc:spChg>
      </pc:sldChg>
      <pc:sldChg chg="add del">
        <pc:chgData name="אלמוג בורה" userId="7b309e26-a743-44f5-97cc-bb133edac1d6" providerId="ADAL" clId="{33FCB6E4-9902-46F9-86EE-9742818A2C41}" dt="2024-08-04T11:25:45.492" v="2565" actId="47"/>
        <pc:sldMkLst>
          <pc:docMk/>
          <pc:sldMk cId="394666954" sldId="309"/>
        </pc:sldMkLst>
      </pc:sldChg>
      <pc:sldChg chg="addSp delSp modSp add del mod ord">
        <pc:chgData name="אלמוג בורה" userId="7b309e26-a743-44f5-97cc-bb133edac1d6" providerId="ADAL" clId="{33FCB6E4-9902-46F9-86EE-9742818A2C41}" dt="2024-08-04T11:38:13.093" v="2924" actId="47"/>
        <pc:sldMkLst>
          <pc:docMk/>
          <pc:sldMk cId="1107126370" sldId="309"/>
        </pc:sldMkLst>
        <pc:spChg chg="mod">
          <ac:chgData name="אלמוג בורה" userId="7b309e26-a743-44f5-97cc-bb133edac1d6" providerId="ADAL" clId="{33FCB6E4-9902-46F9-86EE-9742818A2C41}" dt="2024-08-04T11:27:57.691" v="2626" actId="20577"/>
          <ac:spMkLst>
            <pc:docMk/>
            <pc:sldMk cId="1107126370" sldId="309"/>
            <ac:spMk id="546" creationId="{00000000-0000-0000-0000-000000000000}"/>
          </ac:spMkLst>
        </pc:spChg>
        <pc:spChg chg="mod">
          <ac:chgData name="אלמוג בורה" userId="7b309e26-a743-44f5-97cc-bb133edac1d6" providerId="ADAL" clId="{33FCB6E4-9902-46F9-86EE-9742818A2C41}" dt="2024-08-04T11:32:02.991" v="2802" actId="14100"/>
          <ac:spMkLst>
            <pc:docMk/>
            <pc:sldMk cId="1107126370" sldId="309"/>
            <ac:spMk id="548" creationId="{00000000-0000-0000-0000-000000000000}"/>
          </ac:spMkLst>
        </pc:spChg>
        <pc:spChg chg="mod">
          <ac:chgData name="אלמוג בורה" userId="7b309e26-a743-44f5-97cc-bb133edac1d6" providerId="ADAL" clId="{33FCB6E4-9902-46F9-86EE-9742818A2C41}" dt="2024-08-04T11:27:48.903" v="2598" actId="20577"/>
          <ac:spMkLst>
            <pc:docMk/>
            <pc:sldMk cId="1107126370" sldId="309"/>
            <ac:spMk id="552" creationId="{00000000-0000-0000-0000-000000000000}"/>
          </ac:spMkLst>
        </pc:spChg>
        <pc:graphicFrameChg chg="add mod modGraphic">
          <ac:chgData name="אלמוג בורה" userId="7b309e26-a743-44f5-97cc-bb133edac1d6" providerId="ADAL" clId="{33FCB6E4-9902-46F9-86EE-9742818A2C41}" dt="2024-08-04T11:33:08.522" v="2817" actId="14100"/>
          <ac:graphicFrameMkLst>
            <pc:docMk/>
            <pc:sldMk cId="1107126370" sldId="309"/>
            <ac:graphicFrameMk id="2" creationId="{8A82B912-F660-A57F-D41F-D94A2F9D7C4C}"/>
          </ac:graphicFrameMkLst>
        </pc:graphicFrameChg>
        <pc:graphicFrameChg chg="del">
          <ac:chgData name="אלמוג בורה" userId="7b309e26-a743-44f5-97cc-bb133edac1d6" providerId="ADAL" clId="{33FCB6E4-9902-46F9-86EE-9742818A2C41}" dt="2024-08-04T11:30:14.723" v="2744" actId="478"/>
          <ac:graphicFrameMkLst>
            <pc:docMk/>
            <pc:sldMk cId="1107126370" sldId="309"/>
            <ac:graphicFrameMk id="17" creationId="{178A1062-8586-C31B-EB91-4602A35D29EC}"/>
          </ac:graphicFrameMkLst>
        </pc:graphicFrameChg>
      </pc:sldChg>
      <pc:sldChg chg="delSp modSp add del mod">
        <pc:chgData name="אלמוג בורה" userId="7b309e26-a743-44f5-97cc-bb133edac1d6" providerId="ADAL" clId="{33FCB6E4-9902-46F9-86EE-9742818A2C41}" dt="2024-08-04T11:27:39.358" v="2590" actId="47"/>
        <pc:sldMkLst>
          <pc:docMk/>
          <pc:sldMk cId="1276759334" sldId="309"/>
        </pc:sldMkLst>
        <pc:spChg chg="mod">
          <ac:chgData name="אלמוג בורה" userId="7b309e26-a743-44f5-97cc-bb133edac1d6" providerId="ADAL" clId="{33FCB6E4-9902-46F9-86EE-9742818A2C41}" dt="2024-08-04T11:26:37.741" v="2585" actId="255"/>
          <ac:spMkLst>
            <pc:docMk/>
            <pc:sldMk cId="1276759334" sldId="309"/>
            <ac:spMk id="546" creationId="{00000000-0000-0000-0000-000000000000}"/>
          </ac:spMkLst>
        </pc:spChg>
        <pc:spChg chg="mod">
          <ac:chgData name="אלמוג בורה" userId="7b309e26-a743-44f5-97cc-bb133edac1d6" providerId="ADAL" clId="{33FCB6E4-9902-46F9-86EE-9742818A2C41}" dt="2024-08-04T11:25:53.163" v="2574" actId="20577"/>
          <ac:spMkLst>
            <pc:docMk/>
            <pc:sldMk cId="1276759334" sldId="309"/>
            <ac:spMk id="552" creationId="{00000000-0000-0000-0000-000000000000}"/>
          </ac:spMkLst>
        </pc:spChg>
        <pc:graphicFrameChg chg="del">
          <ac:chgData name="אלמוג בורה" userId="7b309e26-a743-44f5-97cc-bb133edac1d6" providerId="ADAL" clId="{33FCB6E4-9902-46F9-86EE-9742818A2C41}" dt="2024-08-04T11:26:27.924" v="2580" actId="478"/>
          <ac:graphicFrameMkLst>
            <pc:docMk/>
            <pc:sldMk cId="1276759334" sldId="309"/>
            <ac:graphicFrameMk id="17" creationId="{178A1062-8586-C31B-EB91-4602A35D29EC}"/>
          </ac:graphicFrameMkLst>
        </pc:graphicFrameChg>
      </pc:sldChg>
      <pc:sldChg chg="add del">
        <pc:chgData name="אלמוג בורה" userId="7b309e26-a743-44f5-97cc-bb133edac1d6" providerId="ADAL" clId="{33FCB6E4-9902-46F9-86EE-9742818A2C41}" dt="2024-08-04T11:25:45.492" v="2565" actId="47"/>
        <pc:sldMkLst>
          <pc:docMk/>
          <pc:sldMk cId="3569873768" sldId="310"/>
        </pc:sldMkLst>
      </pc:sldChg>
      <pc:sldChg chg="delSp modSp add del mod">
        <pc:chgData name="אלמוג בורה" userId="7b309e26-a743-44f5-97cc-bb133edac1d6" providerId="ADAL" clId="{33FCB6E4-9902-46F9-86EE-9742818A2C41}" dt="2024-08-04T11:27:40.610" v="2591" actId="47"/>
        <pc:sldMkLst>
          <pc:docMk/>
          <pc:sldMk cId="3658346766" sldId="310"/>
        </pc:sldMkLst>
        <pc:spChg chg="mod">
          <ac:chgData name="אלמוג בורה" userId="7b309e26-a743-44f5-97cc-bb133edac1d6" providerId="ADAL" clId="{33FCB6E4-9902-46F9-86EE-9742818A2C41}" dt="2024-08-04T11:26:34.142" v="2584" actId="255"/>
          <ac:spMkLst>
            <pc:docMk/>
            <pc:sldMk cId="3658346766" sldId="310"/>
            <ac:spMk id="546" creationId="{00000000-0000-0000-0000-000000000000}"/>
          </ac:spMkLst>
        </pc:spChg>
        <pc:spChg chg="mod">
          <ac:chgData name="אלמוג בורה" userId="7b309e26-a743-44f5-97cc-bb133edac1d6" providerId="ADAL" clId="{33FCB6E4-9902-46F9-86EE-9742818A2C41}" dt="2024-08-04T11:25:55.572" v="2576" actId="20577"/>
          <ac:spMkLst>
            <pc:docMk/>
            <pc:sldMk cId="3658346766" sldId="310"/>
            <ac:spMk id="552" creationId="{00000000-0000-0000-0000-000000000000}"/>
          </ac:spMkLst>
        </pc:spChg>
        <pc:graphicFrameChg chg="del">
          <ac:chgData name="אלמוג בורה" userId="7b309e26-a743-44f5-97cc-bb133edac1d6" providerId="ADAL" clId="{33FCB6E4-9902-46F9-86EE-9742818A2C41}" dt="2024-08-04T11:26:30.116" v="2581" actId="478"/>
          <ac:graphicFrameMkLst>
            <pc:docMk/>
            <pc:sldMk cId="3658346766" sldId="310"/>
            <ac:graphicFrameMk id="17" creationId="{178A1062-8586-C31B-EB91-4602A35D29EC}"/>
          </ac:graphicFrameMkLst>
        </pc:graphicFrameChg>
      </pc:sldChg>
      <pc:sldChg chg="modSp del mod">
        <pc:chgData name="אלמוג בורה" userId="7b309e26-a743-44f5-97cc-bb133edac1d6" providerId="ADAL" clId="{33FCB6E4-9902-46F9-86EE-9742818A2C41}" dt="2024-08-04T14:31:57.752" v="5349" actId="47"/>
        <pc:sldMkLst>
          <pc:docMk/>
          <pc:sldMk cId="3945006167" sldId="310"/>
        </pc:sldMkLst>
        <pc:spChg chg="mod">
          <ac:chgData name="אלמוג בורה" userId="7b309e26-a743-44f5-97cc-bb133edac1d6" providerId="ADAL" clId="{33FCB6E4-9902-46F9-86EE-9742818A2C41}" dt="2024-08-04T14:31:49.594" v="5347" actId="782"/>
          <ac:spMkLst>
            <pc:docMk/>
            <pc:sldMk cId="3945006167" sldId="310"/>
            <ac:spMk id="4" creationId="{07B6EC6B-A639-76B8-4068-9E567BD459F7}"/>
          </ac:spMkLst>
        </pc:spChg>
      </pc:sldChg>
      <pc:sldChg chg="addSp delSp modSp add mod modTransition modNotesTx">
        <pc:chgData name="אלמוג בורה" userId="7b309e26-a743-44f5-97cc-bb133edac1d6" providerId="ADAL" clId="{33FCB6E4-9902-46F9-86EE-9742818A2C41}" dt="2024-08-08T14:37:21.249" v="9718" actId="255"/>
        <pc:sldMkLst>
          <pc:docMk/>
          <pc:sldMk cId="3736876732" sldId="311"/>
        </pc:sldMkLst>
        <pc:spChg chg="del">
          <ac:chgData name="אלמוג בורה" userId="7b309e26-a743-44f5-97cc-bb133edac1d6" providerId="ADAL" clId="{33FCB6E4-9902-46F9-86EE-9742818A2C41}" dt="2024-08-04T12:28:24.225" v="3988" actId="478"/>
          <ac:spMkLst>
            <pc:docMk/>
            <pc:sldMk cId="3736876732" sldId="311"/>
            <ac:spMk id="2" creationId="{B74D976F-9FA0-16C1-189A-0A0743D860DE}"/>
          </ac:spMkLst>
        </pc:spChg>
        <pc:spChg chg="del">
          <ac:chgData name="אלמוג בורה" userId="7b309e26-a743-44f5-97cc-bb133edac1d6" providerId="ADAL" clId="{33FCB6E4-9902-46F9-86EE-9742818A2C41}" dt="2024-08-04T11:37:37.515" v="2914" actId="478"/>
          <ac:spMkLst>
            <pc:docMk/>
            <pc:sldMk cId="3736876732" sldId="311"/>
            <ac:spMk id="3" creationId="{017E665B-7C12-8A3D-0543-557C3B439817}"/>
          </ac:spMkLst>
        </pc:spChg>
        <pc:spChg chg="add mod">
          <ac:chgData name="אלמוג בורה" userId="7b309e26-a743-44f5-97cc-bb133edac1d6" providerId="ADAL" clId="{33FCB6E4-9902-46F9-86EE-9742818A2C41}" dt="2024-08-08T14:37:21.249" v="9718" actId="255"/>
          <ac:spMkLst>
            <pc:docMk/>
            <pc:sldMk cId="3736876732" sldId="311"/>
            <ac:spMk id="3" creationId="{48666649-9B0F-1C0C-93DB-8370AE24E3EF}"/>
          </ac:spMkLst>
        </pc:spChg>
        <pc:spChg chg="del">
          <ac:chgData name="אלמוג בורה" userId="7b309e26-a743-44f5-97cc-bb133edac1d6" providerId="ADAL" clId="{33FCB6E4-9902-46F9-86EE-9742818A2C41}" dt="2024-08-04T12:21:01.427" v="3769" actId="478"/>
          <ac:spMkLst>
            <pc:docMk/>
            <pc:sldMk cId="3736876732" sldId="311"/>
            <ac:spMk id="4" creationId="{2047EE92-B214-2BF2-C7ED-62835CD4EF29}"/>
          </ac:spMkLst>
        </pc:spChg>
        <pc:spChg chg="add mod">
          <ac:chgData name="אלמוג בורה" userId="7b309e26-a743-44f5-97cc-bb133edac1d6" providerId="ADAL" clId="{33FCB6E4-9902-46F9-86EE-9742818A2C41}" dt="2024-08-04T11:37:37.515" v="2914" actId="478"/>
          <ac:spMkLst>
            <pc:docMk/>
            <pc:sldMk cId="3736876732" sldId="311"/>
            <ac:spMk id="4" creationId="{7F167FCC-90CE-5CB4-4ED3-DB83654E4A37}"/>
          </ac:spMkLst>
        </pc:spChg>
        <pc:spChg chg="add del mod">
          <ac:chgData name="אלמוג בורה" userId="7b309e26-a743-44f5-97cc-bb133edac1d6" providerId="ADAL" clId="{33FCB6E4-9902-46F9-86EE-9742818A2C41}" dt="2024-08-04T11:39:44.519" v="2978" actId="22"/>
          <ac:spMkLst>
            <pc:docMk/>
            <pc:sldMk cId="3736876732" sldId="311"/>
            <ac:spMk id="7" creationId="{20C7B4E6-AFC6-AE42-E79F-468E772FF470}"/>
          </ac:spMkLst>
        </pc:spChg>
        <pc:spChg chg="mod">
          <ac:chgData name="אלמוג בורה" userId="7b309e26-a743-44f5-97cc-bb133edac1d6" providerId="ADAL" clId="{33FCB6E4-9902-46F9-86EE-9742818A2C41}" dt="2024-08-07T14:10:12.515" v="9382" actId="14100"/>
          <ac:spMkLst>
            <pc:docMk/>
            <pc:sldMk cId="3736876732" sldId="311"/>
            <ac:spMk id="548" creationId="{00000000-0000-0000-0000-000000000000}"/>
          </ac:spMkLst>
        </pc:spChg>
        <pc:spChg chg="mod">
          <ac:chgData name="אלמוג בורה" userId="7b309e26-a743-44f5-97cc-bb133edac1d6" providerId="ADAL" clId="{33FCB6E4-9902-46F9-86EE-9742818A2C41}" dt="2024-08-04T15:21:26.716" v="6321" actId="14100"/>
          <ac:spMkLst>
            <pc:docMk/>
            <pc:sldMk cId="3736876732" sldId="311"/>
            <ac:spMk id="552" creationId="{00000000-0000-0000-0000-000000000000}"/>
          </ac:spMkLst>
        </pc:spChg>
        <pc:graphicFrameChg chg="add del mod">
          <ac:chgData name="אלמוג בורה" userId="7b309e26-a743-44f5-97cc-bb133edac1d6" providerId="ADAL" clId="{33FCB6E4-9902-46F9-86EE-9742818A2C41}" dt="2024-08-07T09:12:02.956" v="8957" actId="21"/>
          <ac:graphicFrameMkLst>
            <pc:docMk/>
            <pc:sldMk cId="3736876732" sldId="311"/>
            <ac:graphicFrameMk id="2" creationId="{ADF5DFD0-CFB9-7E73-6280-82F5FBABEC74}"/>
          </ac:graphicFrameMkLst>
        </pc:graphicFrameChg>
        <pc:graphicFrameChg chg="add del mod modGraphic">
          <ac:chgData name="אלמוג בורה" userId="7b309e26-a743-44f5-97cc-bb133edac1d6" providerId="ADAL" clId="{33FCB6E4-9902-46F9-86EE-9742818A2C41}" dt="2024-08-04T12:23:01.155" v="3779" actId="478"/>
          <ac:graphicFrameMkLst>
            <pc:docMk/>
            <pc:sldMk cId="3736876732" sldId="311"/>
            <ac:graphicFrameMk id="6" creationId="{5F659751-C98A-E318-8D79-B243AB4A6F40}"/>
          </ac:graphicFrameMkLst>
        </pc:graphicFrameChg>
        <pc:graphicFrameChg chg="add">
          <ac:chgData name="אלמוג בורה" userId="7b309e26-a743-44f5-97cc-bb133edac1d6" providerId="ADAL" clId="{33FCB6E4-9902-46F9-86EE-9742818A2C41}" dt="2024-08-04T12:23:17.282" v="3784"/>
          <ac:graphicFrameMkLst>
            <pc:docMk/>
            <pc:sldMk cId="3736876732" sldId="311"/>
            <ac:graphicFrameMk id="7" creationId="{99E54D03-E7C3-B025-3FB0-CB463D271420}"/>
          </ac:graphicFrameMkLst>
        </pc:graphicFrameChg>
        <pc:graphicFrameChg chg="add mod modGraphic">
          <ac:chgData name="אלמוג בורה" userId="7b309e26-a743-44f5-97cc-bb133edac1d6" providerId="ADAL" clId="{33FCB6E4-9902-46F9-86EE-9742818A2C41}" dt="2024-08-07T14:17:56.915" v="9447" actId="20577"/>
          <ac:graphicFrameMkLst>
            <pc:docMk/>
            <pc:sldMk cId="3736876732" sldId="311"/>
            <ac:graphicFrameMk id="7" creationId="{ADF5DFD0-CFB9-7E73-6280-82F5FBABEC74}"/>
          </ac:graphicFrameMkLst>
        </pc:graphicFrameChg>
        <pc:graphicFrameChg chg="add del mod modGraphic">
          <ac:chgData name="אלמוג בורה" userId="7b309e26-a743-44f5-97cc-bb133edac1d6" providerId="ADAL" clId="{33FCB6E4-9902-46F9-86EE-9742818A2C41}" dt="2024-08-06T16:56:15.979" v="6789" actId="21"/>
          <ac:graphicFrameMkLst>
            <pc:docMk/>
            <pc:sldMk cId="3736876732" sldId="311"/>
            <ac:graphicFrameMk id="8" creationId="{D7E81809-D9B2-C155-A72F-957D2A7264D4}"/>
          </ac:graphicFrameMkLst>
        </pc:graphicFrameChg>
        <pc:graphicFrameChg chg="add del mod modGraphic">
          <ac:chgData name="אלמוג בורה" userId="7b309e26-a743-44f5-97cc-bb133edac1d6" providerId="ADAL" clId="{33FCB6E4-9902-46F9-86EE-9742818A2C41}" dt="2024-08-06T16:54:40.032" v="6773" actId="21"/>
          <ac:graphicFrameMkLst>
            <pc:docMk/>
            <pc:sldMk cId="3736876732" sldId="311"/>
            <ac:graphicFrameMk id="9" creationId="{ADF5DFD0-CFB9-7E73-6280-82F5FBABEC74}"/>
          </ac:graphicFrameMkLst>
        </pc:graphicFrameChg>
        <pc:graphicFrameChg chg="add del mod">
          <ac:chgData name="אלמוג בורה" userId="7b309e26-a743-44f5-97cc-bb133edac1d6" providerId="ADAL" clId="{33FCB6E4-9902-46F9-86EE-9742818A2C41}" dt="2024-08-04T12:48:16.959" v="4638" actId="478"/>
          <ac:graphicFrameMkLst>
            <pc:docMk/>
            <pc:sldMk cId="3736876732" sldId="311"/>
            <ac:graphicFrameMk id="10" creationId="{576BE20A-0F3C-3736-F60E-698F658142BC}"/>
          </ac:graphicFrameMkLst>
        </pc:graphicFrameChg>
        <pc:graphicFrameChg chg="del">
          <ac:chgData name="אלמוג בורה" userId="7b309e26-a743-44f5-97cc-bb133edac1d6" providerId="ADAL" clId="{33FCB6E4-9902-46F9-86EE-9742818A2C41}" dt="2024-08-04T11:37:35.553" v="2913" actId="478"/>
          <ac:graphicFrameMkLst>
            <pc:docMk/>
            <pc:sldMk cId="3736876732" sldId="311"/>
            <ac:graphicFrameMk id="17" creationId="{178A1062-8586-C31B-EB91-4602A35D29EC}"/>
          </ac:graphicFrameMkLst>
        </pc:graphicFrameChg>
        <pc:picChg chg="add del mod">
          <ac:chgData name="אלמוג בורה" userId="7b309e26-a743-44f5-97cc-bb133edac1d6" providerId="ADAL" clId="{33FCB6E4-9902-46F9-86EE-9742818A2C41}" dt="2024-08-04T12:33:09.146" v="4136" actId="478"/>
          <ac:picMkLst>
            <pc:docMk/>
            <pc:sldMk cId="3736876732" sldId="311"/>
            <ac:picMk id="5" creationId="{78C2A39E-D317-2135-7E8F-8CC1285DEB01}"/>
          </ac:picMkLst>
        </pc:picChg>
      </pc:sldChg>
      <pc:sldChg chg="addSp delSp modSp add mod modTransition modNotesTx">
        <pc:chgData name="אלמוג בורה" userId="7b309e26-a743-44f5-97cc-bb133edac1d6" providerId="ADAL" clId="{33FCB6E4-9902-46F9-86EE-9742818A2C41}" dt="2024-08-13T15:48:30.921" v="13108" actId="313"/>
        <pc:sldMkLst>
          <pc:docMk/>
          <pc:sldMk cId="630492844" sldId="312"/>
        </pc:sldMkLst>
        <pc:spChg chg="del">
          <ac:chgData name="אלמוג בורה" userId="7b309e26-a743-44f5-97cc-bb133edac1d6" providerId="ADAL" clId="{33FCB6E4-9902-46F9-86EE-9742818A2C41}" dt="2024-08-04T11:38:08.277" v="2922" actId="478"/>
          <ac:spMkLst>
            <pc:docMk/>
            <pc:sldMk cId="630492844" sldId="312"/>
            <ac:spMk id="3" creationId="{017E665B-7C12-8A3D-0543-557C3B439817}"/>
          </ac:spMkLst>
        </pc:spChg>
        <pc:spChg chg="add del mod">
          <ac:chgData name="אלמוג בורה" userId="7b309e26-a743-44f5-97cc-bb133edac1d6" providerId="ADAL" clId="{33FCB6E4-9902-46F9-86EE-9742818A2C41}" dt="2024-08-04T11:57:23.359" v="3506" actId="478"/>
          <ac:spMkLst>
            <pc:docMk/>
            <pc:sldMk cId="630492844" sldId="312"/>
            <ac:spMk id="3" creationId="{7DB92C77-610F-CC38-E1EF-DF832081DF89}"/>
          </ac:spMkLst>
        </pc:spChg>
        <pc:spChg chg="del mod">
          <ac:chgData name="אלמוג בורה" userId="7b309e26-a743-44f5-97cc-bb133edac1d6" providerId="ADAL" clId="{33FCB6E4-9902-46F9-86EE-9742818A2C41}" dt="2024-08-04T11:57:24.453" v="3507" actId="478"/>
          <ac:spMkLst>
            <pc:docMk/>
            <pc:sldMk cId="630492844" sldId="312"/>
            <ac:spMk id="4" creationId="{E2E08C95-3FD4-ECFC-B9A2-6567C27A7B47}"/>
          </ac:spMkLst>
        </pc:spChg>
        <pc:spChg chg="add del mod">
          <ac:chgData name="אלמוג בורה" userId="7b309e26-a743-44f5-97cc-bb133edac1d6" providerId="ADAL" clId="{33FCB6E4-9902-46F9-86EE-9742818A2C41}" dt="2024-08-04T11:38:09.884" v="2923" actId="478"/>
          <ac:spMkLst>
            <pc:docMk/>
            <pc:sldMk cId="630492844" sldId="312"/>
            <ac:spMk id="4" creationId="{E5E014E3-08C8-439E-BAA7-E19A5F06AB6A}"/>
          </ac:spMkLst>
        </pc:spChg>
        <pc:spChg chg="del mod">
          <ac:chgData name="אלמוג בורה" userId="7b309e26-a743-44f5-97cc-bb133edac1d6" providerId="ADAL" clId="{33FCB6E4-9902-46F9-86EE-9742818A2C41}" dt="2024-08-04T12:19:58.614" v="3723" actId="478"/>
          <ac:spMkLst>
            <pc:docMk/>
            <pc:sldMk cId="630492844" sldId="312"/>
            <ac:spMk id="7" creationId="{4A5F96BA-975D-83BA-43C5-E4332B2C6BAE}"/>
          </ac:spMkLst>
        </pc:spChg>
        <pc:spChg chg="add del">
          <ac:chgData name="אלמוג בורה" userId="7b309e26-a743-44f5-97cc-bb133edac1d6" providerId="ADAL" clId="{33FCB6E4-9902-46F9-86EE-9742818A2C41}" dt="2024-08-04T11:56:16.445" v="3481" actId="22"/>
          <ac:spMkLst>
            <pc:docMk/>
            <pc:sldMk cId="630492844" sldId="312"/>
            <ac:spMk id="7" creationId="{685DA14C-0D82-A90B-794B-505CBE436951}"/>
          </ac:spMkLst>
        </pc:spChg>
        <pc:spChg chg="add del">
          <ac:chgData name="אלמוג בורה" userId="7b309e26-a743-44f5-97cc-bb133edac1d6" providerId="ADAL" clId="{33FCB6E4-9902-46F9-86EE-9742818A2C41}" dt="2024-08-04T11:44:24.528" v="3074" actId="478"/>
          <ac:spMkLst>
            <pc:docMk/>
            <pc:sldMk cId="630492844" sldId="312"/>
            <ac:spMk id="7" creationId="{7A2E7A14-F644-429A-8325-4679F4262B0B}"/>
          </ac:spMkLst>
        </pc:spChg>
        <pc:spChg chg="add del mod">
          <ac:chgData name="אלמוג בורה" userId="7b309e26-a743-44f5-97cc-bb133edac1d6" providerId="ADAL" clId="{33FCB6E4-9902-46F9-86EE-9742818A2C41}" dt="2024-08-04T12:27:33.762" v="3968" actId="478"/>
          <ac:spMkLst>
            <pc:docMk/>
            <pc:sldMk cId="630492844" sldId="312"/>
            <ac:spMk id="8" creationId="{D83B9865-CB06-27D2-0080-7FE1FF91D62F}"/>
          </ac:spMkLst>
        </pc:spChg>
        <pc:spChg chg="add del mod">
          <ac:chgData name="אלמוג בורה" userId="7b309e26-a743-44f5-97cc-bb133edac1d6" providerId="ADAL" clId="{33FCB6E4-9902-46F9-86EE-9742818A2C41}" dt="2024-08-04T11:46:19.481" v="3155" actId="478"/>
          <ac:spMkLst>
            <pc:docMk/>
            <pc:sldMk cId="630492844" sldId="312"/>
            <ac:spMk id="10" creationId="{082C2BF2-6299-B207-B729-B5C569E48A2C}"/>
          </ac:spMkLst>
        </pc:spChg>
        <pc:spChg chg="add del mod">
          <ac:chgData name="אלמוג בורה" userId="7b309e26-a743-44f5-97cc-bb133edac1d6" providerId="ADAL" clId="{33FCB6E4-9902-46F9-86EE-9742818A2C41}" dt="2024-08-04T11:47:15.663" v="3167" actId="478"/>
          <ac:spMkLst>
            <pc:docMk/>
            <pc:sldMk cId="630492844" sldId="312"/>
            <ac:spMk id="11" creationId="{FF514973-2C0D-2DA4-1486-59BDC3D51198}"/>
          </ac:spMkLst>
        </pc:spChg>
        <pc:spChg chg="add mod">
          <ac:chgData name="אלמוג בורה" userId="7b309e26-a743-44f5-97cc-bb133edac1d6" providerId="ADAL" clId="{33FCB6E4-9902-46F9-86EE-9742818A2C41}" dt="2024-08-11T10:55:08.139" v="10204" actId="20577"/>
          <ac:spMkLst>
            <pc:docMk/>
            <pc:sldMk cId="630492844" sldId="312"/>
            <ac:spMk id="12" creationId="{090115A0-6E2F-3F3E-945F-488C84F006CD}"/>
          </ac:spMkLst>
        </pc:spChg>
        <pc:spChg chg="add del mod">
          <ac:chgData name="אלמוג בורה" userId="7b309e26-a743-44f5-97cc-bb133edac1d6" providerId="ADAL" clId="{33FCB6E4-9902-46F9-86EE-9742818A2C41}" dt="2024-08-04T11:57:27.639" v="3509" actId="478"/>
          <ac:spMkLst>
            <pc:docMk/>
            <pc:sldMk cId="630492844" sldId="312"/>
            <ac:spMk id="13" creationId="{D3C6755F-A5A8-50E0-301A-8110AEB1C148}"/>
          </ac:spMkLst>
        </pc:spChg>
        <pc:spChg chg="add del mod">
          <ac:chgData name="אלמוג בורה" userId="7b309e26-a743-44f5-97cc-bb133edac1d6" providerId="ADAL" clId="{33FCB6E4-9902-46F9-86EE-9742818A2C41}" dt="2024-08-04T11:50:42.224" v="3264" actId="478"/>
          <ac:spMkLst>
            <pc:docMk/>
            <pc:sldMk cId="630492844" sldId="312"/>
            <ac:spMk id="15" creationId="{9A80CFAD-A49C-AEEF-8395-A06317AD60FE}"/>
          </ac:spMkLst>
        </pc:spChg>
        <pc:spChg chg="add del mod">
          <ac:chgData name="אלמוג בורה" userId="7b309e26-a743-44f5-97cc-bb133edac1d6" providerId="ADAL" clId="{33FCB6E4-9902-46F9-86EE-9742818A2C41}" dt="2024-08-04T11:51:32.127" v="3311" actId="478"/>
          <ac:spMkLst>
            <pc:docMk/>
            <pc:sldMk cId="630492844" sldId="312"/>
            <ac:spMk id="18" creationId="{495AF364-4A86-0DBC-8CE4-64EAC1B44AC2}"/>
          </ac:spMkLst>
        </pc:spChg>
        <pc:spChg chg="mod">
          <ac:chgData name="אלמוג בורה" userId="7b309e26-a743-44f5-97cc-bb133edac1d6" providerId="ADAL" clId="{33FCB6E4-9902-46F9-86EE-9742818A2C41}" dt="2024-08-07T14:13:44.516" v="9400" actId="14100"/>
          <ac:spMkLst>
            <pc:docMk/>
            <pc:sldMk cId="630492844" sldId="312"/>
            <ac:spMk id="548" creationId="{00000000-0000-0000-0000-000000000000}"/>
          </ac:spMkLst>
        </pc:spChg>
        <pc:spChg chg="mod">
          <ac:chgData name="אלמוג בורה" userId="7b309e26-a743-44f5-97cc-bb133edac1d6" providerId="ADAL" clId="{33FCB6E4-9902-46F9-86EE-9742818A2C41}" dt="2024-08-04T15:21:30.426" v="6322" actId="255"/>
          <ac:spMkLst>
            <pc:docMk/>
            <pc:sldMk cId="630492844" sldId="312"/>
            <ac:spMk id="552" creationId="{00000000-0000-0000-0000-000000000000}"/>
          </ac:spMkLst>
        </pc:spChg>
        <pc:graphicFrameChg chg="add del mod modGraphic">
          <ac:chgData name="אלמוג בורה" userId="7b309e26-a743-44f5-97cc-bb133edac1d6" providerId="ADAL" clId="{33FCB6E4-9902-46F9-86EE-9742818A2C41}" dt="2024-08-04T11:57:21.464" v="3505" actId="478"/>
          <ac:graphicFrameMkLst>
            <pc:docMk/>
            <pc:sldMk cId="630492844" sldId="312"/>
            <ac:graphicFrameMk id="2" creationId="{333341E9-B123-4578-9A77-43AABCE5FCF6}"/>
          </ac:graphicFrameMkLst>
        </pc:graphicFrameChg>
        <pc:graphicFrameChg chg="add mod modGraphic">
          <ac:chgData name="אלמוג בורה" userId="7b309e26-a743-44f5-97cc-bb133edac1d6" providerId="ADAL" clId="{33FCB6E4-9902-46F9-86EE-9742818A2C41}" dt="2024-08-07T14:17:45.054" v="9446" actId="20577"/>
          <ac:graphicFrameMkLst>
            <pc:docMk/>
            <pc:sldMk cId="630492844" sldId="312"/>
            <ac:graphicFrameMk id="5" creationId="{CBCB8602-B875-67CD-2E3D-50229F027811}"/>
          </ac:graphicFrameMkLst>
        </pc:graphicFrameChg>
        <pc:graphicFrameChg chg="add mod">
          <ac:chgData name="אלמוג בורה" userId="7b309e26-a743-44f5-97cc-bb133edac1d6" providerId="ADAL" clId="{33FCB6E4-9902-46F9-86EE-9742818A2C41}" dt="2024-08-04T11:46:06.074" v="3152"/>
          <ac:graphicFrameMkLst>
            <pc:docMk/>
            <pc:sldMk cId="630492844" sldId="312"/>
            <ac:graphicFrameMk id="8" creationId="{71C2FED0-3D5F-DEB3-524B-40B4FF4C0F6F}"/>
          </ac:graphicFrameMkLst>
        </pc:graphicFrameChg>
        <pc:graphicFrameChg chg="add del mod">
          <ac:chgData name="אלמוג בורה" userId="7b309e26-a743-44f5-97cc-bb133edac1d6" providerId="ADAL" clId="{33FCB6E4-9902-46F9-86EE-9742818A2C41}" dt="2024-08-04T12:41:03.411" v="4261" actId="478"/>
          <ac:graphicFrameMkLst>
            <pc:docMk/>
            <pc:sldMk cId="630492844" sldId="312"/>
            <ac:graphicFrameMk id="9" creationId="{AADD8FC7-EBA3-E810-4790-A4D1B7384002}"/>
          </ac:graphicFrameMkLst>
        </pc:graphicFrameChg>
        <pc:graphicFrameChg chg="add mod">
          <ac:chgData name="אלמוג בורה" userId="7b309e26-a743-44f5-97cc-bb133edac1d6" providerId="ADAL" clId="{33FCB6E4-9902-46F9-86EE-9742818A2C41}" dt="2024-08-04T12:46:58.821" v="4523"/>
          <ac:graphicFrameMkLst>
            <pc:docMk/>
            <pc:sldMk cId="630492844" sldId="312"/>
            <ac:graphicFrameMk id="10" creationId="{878BBEEF-CA6C-3626-9521-868A4F4BA74D}"/>
          </ac:graphicFrameMkLst>
        </pc:graphicFrameChg>
        <pc:graphicFrameChg chg="add del mod">
          <ac:chgData name="אלמוג בורה" userId="7b309e26-a743-44f5-97cc-bb133edac1d6" providerId="ADAL" clId="{33FCB6E4-9902-46F9-86EE-9742818A2C41}" dt="2024-08-04T12:47:56.208" v="4634" actId="478"/>
          <ac:graphicFrameMkLst>
            <pc:docMk/>
            <pc:sldMk cId="630492844" sldId="312"/>
            <ac:graphicFrameMk id="11" creationId="{CE97AC89-D701-6E7C-6962-10129DF2C9C4}"/>
          </ac:graphicFrameMkLst>
        </pc:graphicFrameChg>
        <pc:graphicFrameChg chg="add del mod">
          <ac:chgData name="אלמוג בורה" userId="7b309e26-a743-44f5-97cc-bb133edac1d6" providerId="ADAL" clId="{33FCB6E4-9902-46F9-86EE-9742818A2C41}" dt="2024-08-04T11:50:43.208" v="3265" actId="478"/>
          <ac:graphicFrameMkLst>
            <pc:docMk/>
            <pc:sldMk cId="630492844" sldId="312"/>
            <ac:graphicFrameMk id="14" creationId="{7633BB05-AD97-24A8-8FBE-778671CC2D00}"/>
          </ac:graphicFrameMkLst>
        </pc:graphicFrameChg>
        <pc:graphicFrameChg chg="del">
          <ac:chgData name="אלמוג בורה" userId="7b309e26-a743-44f5-97cc-bb133edac1d6" providerId="ADAL" clId="{33FCB6E4-9902-46F9-86EE-9742818A2C41}" dt="2024-08-04T11:38:06.325" v="2921" actId="478"/>
          <ac:graphicFrameMkLst>
            <pc:docMk/>
            <pc:sldMk cId="630492844" sldId="312"/>
            <ac:graphicFrameMk id="17" creationId="{178A1062-8586-C31B-EB91-4602A35D29EC}"/>
          </ac:graphicFrameMkLst>
        </pc:graphicFrameChg>
      </pc:sldChg>
      <pc:sldChg chg="addSp delSp modSp add mod modTransition">
        <pc:chgData name="אלמוג בורה" userId="7b309e26-a743-44f5-97cc-bb133edac1d6" providerId="ADAL" clId="{33FCB6E4-9902-46F9-86EE-9742818A2C41}" dt="2024-08-07T14:21:38.614" v="9451" actId="20577"/>
        <pc:sldMkLst>
          <pc:docMk/>
          <pc:sldMk cId="1218819078" sldId="313"/>
        </pc:sldMkLst>
        <pc:spChg chg="del">
          <ac:chgData name="אלמוג בורה" userId="7b309e26-a743-44f5-97cc-bb133edac1d6" providerId="ADAL" clId="{33FCB6E4-9902-46F9-86EE-9742818A2C41}" dt="2024-08-04T11:38:18.348" v="2926" actId="478"/>
          <ac:spMkLst>
            <pc:docMk/>
            <pc:sldMk cId="1218819078" sldId="313"/>
            <ac:spMk id="3" creationId="{017E665B-7C12-8A3D-0543-557C3B439817}"/>
          </ac:spMkLst>
        </pc:spChg>
        <pc:spChg chg="add del mod">
          <ac:chgData name="אלמוג בורה" userId="7b309e26-a743-44f5-97cc-bb133edac1d6" providerId="ADAL" clId="{33FCB6E4-9902-46F9-86EE-9742818A2C41}" dt="2024-08-04T11:38:19.804" v="2927" actId="478"/>
          <ac:spMkLst>
            <pc:docMk/>
            <pc:sldMk cId="1218819078" sldId="313"/>
            <ac:spMk id="4" creationId="{414B01A8-7FA0-E41C-ED5F-84993B7C2C05}"/>
          </ac:spMkLst>
        </pc:spChg>
        <pc:spChg chg="add mod">
          <ac:chgData name="אלמוג בורה" userId="7b309e26-a743-44f5-97cc-bb133edac1d6" providerId="ADAL" clId="{33FCB6E4-9902-46F9-86EE-9742818A2C41}" dt="2024-08-06T19:15:52.808" v="7326" actId="255"/>
          <ac:spMkLst>
            <pc:docMk/>
            <pc:sldMk cId="1218819078" sldId="313"/>
            <ac:spMk id="5" creationId="{6A77292C-4F14-9FD3-3334-CBED6F46319E}"/>
          </ac:spMkLst>
        </pc:spChg>
        <pc:spChg chg="add del mod">
          <ac:chgData name="אלמוג בורה" userId="7b309e26-a743-44f5-97cc-bb133edac1d6" providerId="ADAL" clId="{33FCB6E4-9902-46F9-86EE-9742818A2C41}" dt="2024-08-04T12:08:59.389" v="3571" actId="478"/>
          <ac:spMkLst>
            <pc:docMk/>
            <pc:sldMk cId="1218819078" sldId="313"/>
            <ac:spMk id="7" creationId="{24713B6A-7462-CDBF-9028-B0358216C360}"/>
          </ac:spMkLst>
        </pc:spChg>
        <pc:spChg chg="add mod">
          <ac:chgData name="אלמוג בורה" userId="7b309e26-a743-44f5-97cc-bb133edac1d6" providerId="ADAL" clId="{33FCB6E4-9902-46F9-86EE-9742818A2C41}" dt="2024-08-07T14:21:38.614" v="9451" actId="20577"/>
          <ac:spMkLst>
            <pc:docMk/>
            <pc:sldMk cId="1218819078" sldId="313"/>
            <ac:spMk id="11" creationId="{D552C930-B66B-826F-D082-4A550DEC5C0D}"/>
          </ac:spMkLst>
        </pc:spChg>
        <pc:spChg chg="add">
          <ac:chgData name="אלמוג בורה" userId="7b309e26-a743-44f5-97cc-bb133edac1d6" providerId="ADAL" clId="{33FCB6E4-9902-46F9-86EE-9742818A2C41}" dt="2024-08-04T12:53:58.104" v="4806"/>
          <ac:spMkLst>
            <pc:docMk/>
            <pc:sldMk cId="1218819078" sldId="313"/>
            <ac:spMk id="12" creationId="{5999EB5A-5E52-BC93-D079-2C14E605FEF8}"/>
          </ac:spMkLst>
        </pc:spChg>
        <pc:spChg chg="add">
          <ac:chgData name="אלמוג בורה" userId="7b309e26-a743-44f5-97cc-bb133edac1d6" providerId="ADAL" clId="{33FCB6E4-9902-46F9-86EE-9742818A2C41}" dt="2024-08-04T12:54:00.230" v="4807"/>
          <ac:spMkLst>
            <pc:docMk/>
            <pc:sldMk cId="1218819078" sldId="313"/>
            <ac:spMk id="13" creationId="{BE40BAC5-413B-F316-41D8-C87BBA351393}"/>
          </ac:spMkLst>
        </pc:spChg>
        <pc:spChg chg="del mod">
          <ac:chgData name="אלמוג בורה" userId="7b309e26-a743-44f5-97cc-bb133edac1d6" providerId="ADAL" clId="{33FCB6E4-9902-46F9-86EE-9742818A2C41}" dt="2024-08-04T12:08:57.336" v="3570" actId="478"/>
          <ac:spMkLst>
            <pc:docMk/>
            <pc:sldMk cId="1218819078" sldId="313"/>
            <ac:spMk id="548" creationId="{00000000-0000-0000-0000-000000000000}"/>
          </ac:spMkLst>
        </pc:spChg>
        <pc:spChg chg="mod">
          <ac:chgData name="אלמוג בורה" userId="7b309e26-a743-44f5-97cc-bb133edac1d6" providerId="ADAL" clId="{33FCB6E4-9902-46F9-86EE-9742818A2C41}" dt="2024-08-04T15:21:37.332" v="6325" actId="14100"/>
          <ac:spMkLst>
            <pc:docMk/>
            <pc:sldMk cId="1218819078" sldId="313"/>
            <ac:spMk id="552" creationId="{00000000-0000-0000-0000-000000000000}"/>
          </ac:spMkLst>
        </pc:spChg>
        <pc:graphicFrameChg chg="add mod modGraphic">
          <ac:chgData name="אלמוג בורה" userId="7b309e26-a743-44f5-97cc-bb133edac1d6" providerId="ADAL" clId="{33FCB6E4-9902-46F9-86EE-9742818A2C41}" dt="2024-08-04T12:41:10.796" v="4264" actId="14734"/>
          <ac:graphicFrameMkLst>
            <pc:docMk/>
            <pc:sldMk cId="1218819078" sldId="313"/>
            <ac:graphicFrameMk id="8" creationId="{9C4B7FB2-E395-744E-5B70-0E8E8BC79636}"/>
          </ac:graphicFrameMkLst>
        </pc:graphicFrameChg>
        <pc:graphicFrameChg chg="add mod modGraphic">
          <ac:chgData name="אלמוג בורה" userId="7b309e26-a743-44f5-97cc-bb133edac1d6" providerId="ADAL" clId="{33FCB6E4-9902-46F9-86EE-9742818A2C41}" dt="2024-08-04T14:59:15.546" v="5967" actId="20577"/>
          <ac:graphicFrameMkLst>
            <pc:docMk/>
            <pc:sldMk cId="1218819078" sldId="313"/>
            <ac:graphicFrameMk id="9" creationId="{83179413-FF49-3E56-AC4D-36172558B730}"/>
          </ac:graphicFrameMkLst>
        </pc:graphicFrameChg>
        <pc:graphicFrameChg chg="add del mod modGraphic">
          <ac:chgData name="אלמוג בורה" userId="7b309e26-a743-44f5-97cc-bb133edac1d6" providerId="ADAL" clId="{33FCB6E4-9902-46F9-86EE-9742818A2C41}" dt="2024-08-04T12:47:23.796" v="4591" actId="478"/>
          <ac:graphicFrameMkLst>
            <pc:docMk/>
            <pc:sldMk cId="1218819078" sldId="313"/>
            <ac:graphicFrameMk id="10" creationId="{130ADB2A-5785-B0EC-3B18-211783768F71}"/>
          </ac:graphicFrameMkLst>
        </pc:graphicFrameChg>
        <pc:graphicFrameChg chg="del">
          <ac:chgData name="אלמוג בורה" userId="7b309e26-a743-44f5-97cc-bb133edac1d6" providerId="ADAL" clId="{33FCB6E4-9902-46F9-86EE-9742818A2C41}" dt="2024-08-04T11:38:16.033" v="2925" actId="478"/>
          <ac:graphicFrameMkLst>
            <pc:docMk/>
            <pc:sldMk cId="1218819078" sldId="313"/>
            <ac:graphicFrameMk id="17" creationId="{178A1062-8586-C31B-EB91-4602A35D29EC}"/>
          </ac:graphicFrameMkLst>
        </pc:graphicFrameChg>
      </pc:sldChg>
      <pc:sldChg chg="del">
        <pc:chgData name="אלמוג בורה" userId="7b309e26-a743-44f5-97cc-bb133edac1d6" providerId="ADAL" clId="{33FCB6E4-9902-46F9-86EE-9742818A2C41}" dt="2024-08-04T14:24:19.907" v="4887" actId="47"/>
        <pc:sldMkLst>
          <pc:docMk/>
          <pc:sldMk cId="1849359150" sldId="314"/>
        </pc:sldMkLst>
      </pc:sldChg>
      <pc:sldChg chg="del">
        <pc:chgData name="אלמוג בורה" userId="7b309e26-a743-44f5-97cc-bb133edac1d6" providerId="ADAL" clId="{33FCB6E4-9902-46F9-86EE-9742818A2C41}" dt="2024-08-04T15:13:48.878" v="6164" actId="47"/>
        <pc:sldMkLst>
          <pc:docMk/>
          <pc:sldMk cId="2342894270" sldId="315"/>
        </pc:sldMkLst>
      </pc:sldChg>
      <pc:sldChg chg="addSp delSp modSp add mod modNotesTx">
        <pc:chgData name="אלמוג בורה" userId="7b309e26-a743-44f5-97cc-bb133edac1d6" providerId="ADAL" clId="{33FCB6E4-9902-46F9-86EE-9742818A2C41}" dt="2024-08-12T16:32:27.194" v="12847" actId="20577"/>
        <pc:sldMkLst>
          <pc:docMk/>
          <pc:sldMk cId="1678158199" sldId="316"/>
        </pc:sldMkLst>
        <pc:spChg chg="mod">
          <ac:chgData name="אלמוג בורה" userId="7b309e26-a743-44f5-97cc-bb133edac1d6" providerId="ADAL" clId="{33FCB6E4-9902-46F9-86EE-9742818A2C41}" dt="2024-08-07T14:47:27.134" v="9628" actId="20577"/>
          <ac:spMkLst>
            <pc:docMk/>
            <pc:sldMk cId="1678158199" sldId="316"/>
            <ac:spMk id="2" creationId="{4438B654-519F-5B2D-99D9-615BCDDE8699}"/>
          </ac:spMkLst>
        </pc:spChg>
        <pc:spChg chg="add">
          <ac:chgData name="אלמוג בורה" userId="7b309e26-a743-44f5-97cc-bb133edac1d6" providerId="ADAL" clId="{33FCB6E4-9902-46F9-86EE-9742818A2C41}" dt="2024-08-04T14:26:46.371" v="4938"/>
          <ac:spMkLst>
            <pc:docMk/>
            <pc:sldMk cId="1678158199" sldId="316"/>
            <ac:spMk id="3" creationId="{2B804EB0-FB68-9CF0-4909-3531D3F30B5F}"/>
          </ac:spMkLst>
        </pc:spChg>
        <pc:spChg chg="mod">
          <ac:chgData name="אלמוג בורה" userId="7b309e26-a743-44f5-97cc-bb133edac1d6" providerId="ADAL" clId="{33FCB6E4-9902-46F9-86EE-9742818A2C41}" dt="2024-08-07T13:26:52.616" v="9167" actId="1076"/>
          <ac:spMkLst>
            <pc:docMk/>
            <pc:sldMk cId="1678158199" sldId="316"/>
            <ac:spMk id="3" creationId="{99104EF8-5137-3C4D-34DB-ACDB0EBC53C6}"/>
          </ac:spMkLst>
        </pc:spChg>
        <pc:spChg chg="mod">
          <ac:chgData name="אלמוג בורה" userId="7b309e26-a743-44f5-97cc-bb133edac1d6" providerId="ADAL" clId="{33FCB6E4-9902-46F9-86EE-9742818A2C41}" dt="2024-08-08T14:35:15.596" v="9679" actId="255"/>
          <ac:spMkLst>
            <pc:docMk/>
            <pc:sldMk cId="1678158199" sldId="316"/>
            <ac:spMk id="4" creationId="{4438B654-519F-5B2D-99D9-615BCDDE8699}"/>
          </ac:spMkLst>
        </pc:spChg>
        <pc:spChg chg="add">
          <ac:chgData name="אלמוג בורה" userId="7b309e26-a743-44f5-97cc-bb133edac1d6" providerId="ADAL" clId="{33FCB6E4-9902-46F9-86EE-9742818A2C41}" dt="2024-08-04T14:26:49.182" v="4940"/>
          <ac:spMkLst>
            <pc:docMk/>
            <pc:sldMk cId="1678158199" sldId="316"/>
            <ac:spMk id="4" creationId="{6D7EA370-8D73-8FEE-A830-EA2D944DDEF8}"/>
          </ac:spMkLst>
        </pc:spChg>
        <pc:spChg chg="del mod">
          <ac:chgData name="אלמוג בורה" userId="7b309e26-a743-44f5-97cc-bb133edac1d6" providerId="ADAL" clId="{33FCB6E4-9902-46F9-86EE-9742818A2C41}" dt="2024-08-07T14:01:37.067" v="9293" actId="478"/>
          <ac:spMkLst>
            <pc:docMk/>
            <pc:sldMk cId="1678158199" sldId="316"/>
            <ac:spMk id="4" creationId="{C221E570-5168-6847-FF6B-3B0BF5BD83EB}"/>
          </ac:spMkLst>
        </pc:spChg>
        <pc:spChg chg="del mod">
          <ac:chgData name="אלמוג בורה" userId="7b309e26-a743-44f5-97cc-bb133edac1d6" providerId="ADAL" clId="{33FCB6E4-9902-46F9-86EE-9742818A2C41}" dt="2024-08-04T14:31:23.317" v="5314" actId="478"/>
          <ac:spMkLst>
            <pc:docMk/>
            <pc:sldMk cId="1678158199" sldId="316"/>
            <ac:spMk id="5" creationId="{2D338102-5584-6763-E8AA-B053500CAA55}"/>
          </ac:spMkLst>
        </pc:spChg>
        <pc:spChg chg="add">
          <ac:chgData name="אלמוג בורה" userId="7b309e26-a743-44f5-97cc-bb133edac1d6" providerId="ADAL" clId="{33FCB6E4-9902-46F9-86EE-9742818A2C41}" dt="2024-08-04T14:26:53.141" v="4941"/>
          <ac:spMkLst>
            <pc:docMk/>
            <pc:sldMk cId="1678158199" sldId="316"/>
            <ac:spMk id="6" creationId="{20F8947F-7264-CF4E-A8AF-3C2BB781614C}"/>
          </ac:spMkLst>
        </pc:spChg>
        <pc:spChg chg="add mod">
          <ac:chgData name="אלמוג בורה" userId="7b309e26-a743-44f5-97cc-bb133edac1d6" providerId="ADAL" clId="{33FCB6E4-9902-46F9-86EE-9742818A2C41}" dt="2024-08-04T14:27:04.561" v="4945" actId="1076"/>
          <ac:spMkLst>
            <pc:docMk/>
            <pc:sldMk cId="1678158199" sldId="316"/>
            <ac:spMk id="7" creationId="{FEFE27B3-A805-0972-BF40-66842B373AFB}"/>
          </ac:spMkLst>
        </pc:spChg>
        <pc:spChg chg="add mod">
          <ac:chgData name="אלמוג בורה" userId="7b309e26-a743-44f5-97cc-bb133edac1d6" providerId="ADAL" clId="{33FCB6E4-9902-46F9-86EE-9742818A2C41}" dt="2024-08-11T11:24:48.627" v="10821" actId="20577"/>
          <ac:spMkLst>
            <pc:docMk/>
            <pc:sldMk cId="1678158199" sldId="316"/>
            <ac:spMk id="8" creationId="{E970E709-B5A8-A778-3212-C15E999F15C5}"/>
          </ac:spMkLst>
        </pc:spChg>
        <pc:spChg chg="add">
          <ac:chgData name="אלמוג בורה" userId="7b309e26-a743-44f5-97cc-bb133edac1d6" providerId="ADAL" clId="{33FCB6E4-9902-46F9-86EE-9742818A2C41}" dt="2024-08-04T14:27:26.689" v="4957"/>
          <ac:spMkLst>
            <pc:docMk/>
            <pc:sldMk cId="1678158199" sldId="316"/>
            <ac:spMk id="9" creationId="{AF4E32CB-D564-CC3D-B6A0-E77E495CAEA9}"/>
          </ac:spMkLst>
        </pc:spChg>
        <pc:spChg chg="add mod">
          <ac:chgData name="אלמוג בורה" userId="7b309e26-a743-44f5-97cc-bb133edac1d6" providerId="ADAL" clId="{33FCB6E4-9902-46F9-86EE-9742818A2C41}" dt="2024-08-04T14:31:32.950" v="5339" actId="122"/>
          <ac:spMkLst>
            <pc:docMk/>
            <pc:sldMk cId="1678158199" sldId="316"/>
            <ac:spMk id="10" creationId="{3FF7C1E6-29BE-59B2-7327-02EF5D4562E1}"/>
          </ac:spMkLst>
        </pc:spChg>
        <pc:spChg chg="add del mod">
          <ac:chgData name="אלמוג בורה" userId="7b309e26-a743-44f5-97cc-bb133edac1d6" providerId="ADAL" clId="{33FCB6E4-9902-46F9-86EE-9742818A2C41}" dt="2024-08-04T14:27:16.159" v="4955" actId="478"/>
          <ac:spMkLst>
            <pc:docMk/>
            <pc:sldMk cId="1678158199" sldId="316"/>
            <ac:spMk id="891" creationId="{00000000-0000-0000-0000-000000000000}"/>
          </ac:spMkLst>
        </pc:spChg>
        <pc:picChg chg="add mod">
          <ac:chgData name="אלמוג בורה" userId="7b309e26-a743-44f5-97cc-bb133edac1d6" providerId="ADAL" clId="{33FCB6E4-9902-46F9-86EE-9742818A2C41}" dt="2024-08-04T14:23:51.196" v="4864"/>
          <ac:picMkLst>
            <pc:docMk/>
            <pc:sldMk cId="1678158199" sldId="316"/>
            <ac:picMk id="2" creationId="{778FBC00-3F4F-8CA8-5525-054F7A17CB75}"/>
          </ac:picMkLst>
        </pc:picChg>
        <pc:picChg chg="add del mod modCrop">
          <ac:chgData name="אלמוג בורה" userId="7b309e26-a743-44f5-97cc-bb133edac1d6" providerId="ADAL" clId="{33FCB6E4-9902-46F9-86EE-9742818A2C41}" dt="2024-08-11T08:52:02.271" v="9958" actId="3626"/>
          <ac:picMkLst>
            <pc:docMk/>
            <pc:sldMk cId="1678158199" sldId="316"/>
            <ac:picMk id="892" creationId="{00000000-0000-0000-0000-000000000000}"/>
          </ac:picMkLst>
        </pc:picChg>
        <pc:cxnChg chg="add mod">
          <ac:chgData name="אלמוג בורה" userId="7b309e26-a743-44f5-97cc-bb133edac1d6" providerId="ADAL" clId="{33FCB6E4-9902-46F9-86EE-9742818A2C41}" dt="2024-08-08T15:42:47.245" v="9949" actId="14100"/>
          <ac:cxnSpMkLst>
            <pc:docMk/>
            <pc:sldMk cId="1678158199" sldId="316"/>
            <ac:cxnSpMk id="6" creationId="{B2B92F99-D1B1-4270-152F-CE1562AD53C8}"/>
          </ac:cxnSpMkLst>
        </pc:cxnChg>
        <pc:cxnChg chg="add mod">
          <ac:chgData name="אלמוג בורה" userId="7b309e26-a743-44f5-97cc-bb133edac1d6" providerId="ADAL" clId="{33FCB6E4-9902-46F9-86EE-9742818A2C41}" dt="2024-08-08T15:42:40.434" v="9947" actId="14100"/>
          <ac:cxnSpMkLst>
            <pc:docMk/>
            <pc:sldMk cId="1678158199" sldId="316"/>
            <ac:cxnSpMk id="9" creationId="{C3BCF1BC-DC90-98EA-90BB-D9743C5CDF0F}"/>
          </ac:cxnSpMkLst>
        </pc:cxnChg>
      </pc:sldChg>
      <pc:sldChg chg="addSp delSp modSp add mod modNotesTx">
        <pc:chgData name="אלמוג בורה" userId="7b309e26-a743-44f5-97cc-bb133edac1d6" providerId="ADAL" clId="{33FCB6E4-9902-46F9-86EE-9742818A2C41}" dt="2024-08-13T15:35:33.777" v="12905" actId="20577"/>
        <pc:sldMkLst>
          <pc:docMk/>
          <pc:sldMk cId="1971058829" sldId="317"/>
        </pc:sldMkLst>
        <pc:spChg chg="del mod">
          <ac:chgData name="אלמוג בורה" userId="7b309e26-a743-44f5-97cc-bb133edac1d6" providerId="ADAL" clId="{33FCB6E4-9902-46F9-86EE-9742818A2C41}" dt="2024-08-07T08:07:13.724" v="7983" actId="478"/>
          <ac:spMkLst>
            <pc:docMk/>
            <pc:sldMk cId="1971058829" sldId="317"/>
            <ac:spMk id="4" creationId="{025F0669-6CB4-1579-4ED9-7C6FF7608446}"/>
          </ac:spMkLst>
        </pc:spChg>
        <pc:spChg chg="add del mod">
          <ac:chgData name="אלמוג בורה" userId="7b309e26-a743-44f5-97cc-bb133edac1d6" providerId="ADAL" clId="{33FCB6E4-9902-46F9-86EE-9742818A2C41}" dt="2024-08-08T15:51:21.233" v="9956" actId="478"/>
          <ac:spMkLst>
            <pc:docMk/>
            <pc:sldMk cId="1971058829" sldId="317"/>
            <ac:spMk id="4" creationId="{6B8EB002-E4D0-FEA6-22E9-899ABDADE37C}"/>
          </ac:spMkLst>
        </pc:spChg>
        <pc:spChg chg="add mod">
          <ac:chgData name="אלמוג בורה" userId="7b309e26-a743-44f5-97cc-bb133edac1d6" providerId="ADAL" clId="{33FCB6E4-9902-46F9-86EE-9742818A2C41}" dt="2024-08-04T14:43:18.692" v="5706" actId="13926"/>
          <ac:spMkLst>
            <pc:docMk/>
            <pc:sldMk cId="1971058829" sldId="317"/>
            <ac:spMk id="5" creationId="{77873241-D915-9185-E082-6F51CA92614C}"/>
          </ac:spMkLst>
        </pc:spChg>
        <pc:spChg chg="add del mod">
          <ac:chgData name="אלמוג בורה" userId="7b309e26-a743-44f5-97cc-bb133edac1d6" providerId="ADAL" clId="{33FCB6E4-9902-46F9-86EE-9742818A2C41}" dt="2024-08-04T15:08:42.582" v="6105"/>
          <ac:spMkLst>
            <pc:docMk/>
            <pc:sldMk cId="1971058829" sldId="317"/>
            <ac:spMk id="6" creationId="{8C6127BD-0686-CEF5-03FE-B6DD1EF63934}"/>
          </ac:spMkLst>
        </pc:spChg>
        <pc:spChg chg="del mod">
          <ac:chgData name="אלמוג בורה" userId="7b309e26-a743-44f5-97cc-bb133edac1d6" providerId="ADAL" clId="{33FCB6E4-9902-46F9-86EE-9742818A2C41}" dt="2024-08-08T14:41:11.532" v="9745" actId="478"/>
          <ac:spMkLst>
            <pc:docMk/>
            <pc:sldMk cId="1971058829" sldId="317"/>
            <ac:spMk id="6" creationId="{D57309E7-F4A5-3BAD-C0D7-4AF7CF77E3B3}"/>
          </ac:spMkLst>
        </pc:spChg>
        <pc:spChg chg="add del mod">
          <ac:chgData name="אלמוג בורה" userId="7b309e26-a743-44f5-97cc-bb133edac1d6" providerId="ADAL" clId="{33FCB6E4-9902-46F9-86EE-9742818A2C41}" dt="2024-08-04T15:08:42.582" v="6105"/>
          <ac:spMkLst>
            <pc:docMk/>
            <pc:sldMk cId="1971058829" sldId="317"/>
            <ac:spMk id="7" creationId="{EBDA5075-3095-D542-EB78-2E90A945A1AF}"/>
          </ac:spMkLst>
        </pc:spChg>
        <pc:spChg chg="mod">
          <ac:chgData name="אלמוג בורה" userId="7b309e26-a743-44f5-97cc-bb133edac1d6" providerId="ADAL" clId="{33FCB6E4-9902-46F9-86EE-9742818A2C41}" dt="2024-08-11T10:42:25.105" v="10118" actId="20577"/>
          <ac:spMkLst>
            <pc:docMk/>
            <pc:sldMk cId="1971058829" sldId="317"/>
            <ac:spMk id="8" creationId="{E970E709-B5A8-A778-3212-C15E999F15C5}"/>
          </ac:spMkLst>
        </pc:spChg>
        <pc:spChg chg="add del mod">
          <ac:chgData name="אלמוג בורה" userId="7b309e26-a743-44f5-97cc-bb133edac1d6" providerId="ADAL" clId="{33FCB6E4-9902-46F9-86EE-9742818A2C41}" dt="2024-08-04T15:08:42.582" v="6105"/>
          <ac:spMkLst>
            <pc:docMk/>
            <pc:sldMk cId="1971058829" sldId="317"/>
            <ac:spMk id="9" creationId="{E8788089-A7CE-0E18-343D-9191669778A7}"/>
          </ac:spMkLst>
        </pc:spChg>
        <pc:spChg chg="mod">
          <ac:chgData name="אלמוג בורה" userId="7b309e26-a743-44f5-97cc-bb133edac1d6" providerId="ADAL" clId="{33FCB6E4-9902-46F9-86EE-9742818A2C41}" dt="2024-08-04T14:31:43.616" v="5345" actId="20577"/>
          <ac:spMkLst>
            <pc:docMk/>
            <pc:sldMk cId="1971058829" sldId="317"/>
            <ac:spMk id="10" creationId="{3FF7C1E6-29BE-59B2-7327-02EF5D4562E1}"/>
          </ac:spMkLst>
        </pc:spChg>
        <pc:spChg chg="add del mod">
          <ac:chgData name="אלמוג בורה" userId="7b309e26-a743-44f5-97cc-bb133edac1d6" providerId="ADAL" clId="{33FCB6E4-9902-46F9-86EE-9742818A2C41}" dt="2024-08-04T15:08:42.582" v="6105"/>
          <ac:spMkLst>
            <pc:docMk/>
            <pc:sldMk cId="1971058829" sldId="317"/>
            <ac:spMk id="11" creationId="{E9292730-2A6F-E6A8-4EBA-F41DBAFF47B2}"/>
          </ac:spMkLst>
        </pc:spChg>
        <pc:spChg chg="mod">
          <ac:chgData name="אלמוג בורה" userId="7b309e26-a743-44f5-97cc-bb133edac1d6" providerId="ADAL" clId="{33FCB6E4-9902-46F9-86EE-9742818A2C41}" dt="2024-08-07T08:01:48.723" v="7796"/>
          <ac:spMkLst>
            <pc:docMk/>
            <pc:sldMk cId="1971058829" sldId="317"/>
            <ac:spMk id="13" creationId="{837B5615-33E6-B57A-B6EE-74CC69E34986}"/>
          </ac:spMkLst>
        </pc:spChg>
        <pc:spChg chg="mod">
          <ac:chgData name="אלמוג בורה" userId="7b309e26-a743-44f5-97cc-bb133edac1d6" providerId="ADAL" clId="{33FCB6E4-9902-46F9-86EE-9742818A2C41}" dt="2024-08-04T15:08:33.176" v="6102"/>
          <ac:spMkLst>
            <pc:docMk/>
            <pc:sldMk cId="1971058829" sldId="317"/>
            <ac:spMk id="13" creationId="{BC110E5A-712D-572F-D00C-8BA6DFF407BC}"/>
          </ac:spMkLst>
        </pc:spChg>
        <pc:spChg chg="mod">
          <ac:chgData name="אלמוג בורה" userId="7b309e26-a743-44f5-97cc-bb133edac1d6" providerId="ADAL" clId="{33FCB6E4-9902-46F9-86EE-9742818A2C41}" dt="2024-08-07T08:01:48.723" v="7796"/>
          <ac:spMkLst>
            <pc:docMk/>
            <pc:sldMk cId="1971058829" sldId="317"/>
            <ac:spMk id="14" creationId="{C6285AA1-3479-BE58-AE85-7DAF3A825768}"/>
          </ac:spMkLst>
        </pc:spChg>
        <pc:spChg chg="mod">
          <ac:chgData name="אלמוג בורה" userId="7b309e26-a743-44f5-97cc-bb133edac1d6" providerId="ADAL" clId="{33FCB6E4-9902-46F9-86EE-9742818A2C41}" dt="2024-08-07T08:01:48.723" v="7796"/>
          <ac:spMkLst>
            <pc:docMk/>
            <pc:sldMk cId="1971058829" sldId="317"/>
            <ac:spMk id="15" creationId="{7E85905F-281F-2B2E-31B5-18172C3B4D23}"/>
          </ac:spMkLst>
        </pc:spChg>
        <pc:spChg chg="mod">
          <ac:chgData name="אלמוג בורה" userId="7b309e26-a743-44f5-97cc-bb133edac1d6" providerId="ADAL" clId="{33FCB6E4-9902-46F9-86EE-9742818A2C41}" dt="2024-08-04T15:08:33.176" v="6102"/>
          <ac:spMkLst>
            <pc:docMk/>
            <pc:sldMk cId="1971058829" sldId="317"/>
            <ac:spMk id="15" creationId="{D58E614D-6E01-E82E-C884-3248CBA85CEC}"/>
          </ac:spMkLst>
        </pc:spChg>
        <pc:spChg chg="mod">
          <ac:chgData name="אלמוג בורה" userId="7b309e26-a743-44f5-97cc-bb133edac1d6" providerId="ADAL" clId="{33FCB6E4-9902-46F9-86EE-9742818A2C41}" dt="2024-08-07T08:01:48.723" v="7796"/>
          <ac:spMkLst>
            <pc:docMk/>
            <pc:sldMk cId="1971058829" sldId="317"/>
            <ac:spMk id="16" creationId="{BA91447B-6802-9BCE-4D6E-AE466F680D0F}"/>
          </ac:spMkLst>
        </pc:spChg>
        <pc:spChg chg="mod">
          <ac:chgData name="אלמוג בורה" userId="7b309e26-a743-44f5-97cc-bb133edac1d6" providerId="ADAL" clId="{33FCB6E4-9902-46F9-86EE-9742818A2C41}" dt="2024-08-04T15:08:33.176" v="6102"/>
          <ac:spMkLst>
            <pc:docMk/>
            <pc:sldMk cId="1971058829" sldId="317"/>
            <ac:spMk id="16" creationId="{E026DDFF-881F-EED3-FF81-BC3EA8613606}"/>
          </ac:spMkLst>
        </pc:spChg>
        <pc:spChg chg="mod">
          <ac:chgData name="אלמוג בורה" userId="7b309e26-a743-44f5-97cc-bb133edac1d6" providerId="ADAL" clId="{33FCB6E4-9902-46F9-86EE-9742818A2C41}" dt="2024-08-04T15:08:33.176" v="6102"/>
          <ac:spMkLst>
            <pc:docMk/>
            <pc:sldMk cId="1971058829" sldId="317"/>
            <ac:spMk id="17" creationId="{6106EE25-7EF4-4102-DB15-6FF7850DD170}"/>
          </ac:spMkLst>
        </pc:spChg>
        <pc:spChg chg="mod">
          <ac:chgData name="אלמוג בורה" userId="7b309e26-a743-44f5-97cc-bb133edac1d6" providerId="ADAL" clId="{33FCB6E4-9902-46F9-86EE-9742818A2C41}" dt="2024-08-07T08:01:48.723" v="7796"/>
          <ac:spMkLst>
            <pc:docMk/>
            <pc:sldMk cId="1971058829" sldId="317"/>
            <ac:spMk id="17" creationId="{E2E3DB05-2316-E7EA-BD52-CD51B454753C}"/>
          </ac:spMkLst>
        </pc:spChg>
        <pc:spChg chg="mod">
          <ac:chgData name="אלמוג בורה" userId="7b309e26-a743-44f5-97cc-bb133edac1d6" providerId="ADAL" clId="{33FCB6E4-9902-46F9-86EE-9742818A2C41}" dt="2024-08-07T08:01:48.723" v="7796"/>
          <ac:spMkLst>
            <pc:docMk/>
            <pc:sldMk cId="1971058829" sldId="317"/>
            <ac:spMk id="18" creationId="{C20D00FC-736E-FBE8-C10D-0797DA7F9444}"/>
          </ac:spMkLst>
        </pc:spChg>
        <pc:spChg chg="mod">
          <ac:chgData name="אלמוג בורה" userId="7b309e26-a743-44f5-97cc-bb133edac1d6" providerId="ADAL" clId="{33FCB6E4-9902-46F9-86EE-9742818A2C41}" dt="2024-08-04T15:08:33.176" v="6102"/>
          <ac:spMkLst>
            <pc:docMk/>
            <pc:sldMk cId="1971058829" sldId="317"/>
            <ac:spMk id="18" creationId="{F313757C-0125-B6ED-0109-50E005D46505}"/>
          </ac:spMkLst>
        </pc:spChg>
        <pc:spChg chg="mod">
          <ac:chgData name="אלמוג בורה" userId="7b309e26-a743-44f5-97cc-bb133edac1d6" providerId="ADAL" clId="{33FCB6E4-9902-46F9-86EE-9742818A2C41}" dt="2024-08-04T15:08:33.176" v="6102"/>
          <ac:spMkLst>
            <pc:docMk/>
            <pc:sldMk cId="1971058829" sldId="317"/>
            <ac:spMk id="19" creationId="{753F7BD8-27F7-03A6-00C9-FAB5E1103940}"/>
          </ac:spMkLst>
        </pc:spChg>
        <pc:spChg chg="mod">
          <ac:chgData name="אלמוג בורה" userId="7b309e26-a743-44f5-97cc-bb133edac1d6" providerId="ADAL" clId="{33FCB6E4-9902-46F9-86EE-9742818A2C41}" dt="2024-08-07T08:01:48.723" v="7796"/>
          <ac:spMkLst>
            <pc:docMk/>
            <pc:sldMk cId="1971058829" sldId="317"/>
            <ac:spMk id="19" creationId="{7574EA75-C2DD-DF38-D22E-F2B7F0C07D6A}"/>
          </ac:spMkLst>
        </pc:spChg>
        <pc:spChg chg="mod">
          <ac:chgData name="אלמוג בורה" userId="7b309e26-a743-44f5-97cc-bb133edac1d6" providerId="ADAL" clId="{33FCB6E4-9902-46F9-86EE-9742818A2C41}" dt="2024-08-07T08:01:48.723" v="7796"/>
          <ac:spMkLst>
            <pc:docMk/>
            <pc:sldMk cId="1971058829" sldId="317"/>
            <ac:spMk id="20" creationId="{65986E39-3702-AA7D-5AAF-575023A922C8}"/>
          </ac:spMkLst>
        </pc:spChg>
        <pc:spChg chg="mod">
          <ac:chgData name="אלמוג בורה" userId="7b309e26-a743-44f5-97cc-bb133edac1d6" providerId="ADAL" clId="{33FCB6E4-9902-46F9-86EE-9742818A2C41}" dt="2024-08-04T15:08:33.176" v="6102"/>
          <ac:spMkLst>
            <pc:docMk/>
            <pc:sldMk cId="1971058829" sldId="317"/>
            <ac:spMk id="21" creationId="{B9F18A5E-1FC7-200F-C999-B24662A9F7F4}"/>
          </ac:spMkLst>
        </pc:spChg>
        <pc:spChg chg="mod">
          <ac:chgData name="אלמוג בורה" userId="7b309e26-a743-44f5-97cc-bb133edac1d6" providerId="ADAL" clId="{33FCB6E4-9902-46F9-86EE-9742818A2C41}" dt="2024-08-07T08:01:48.723" v="7796"/>
          <ac:spMkLst>
            <pc:docMk/>
            <pc:sldMk cId="1971058829" sldId="317"/>
            <ac:spMk id="21" creationId="{F411DC69-2446-E60B-A737-CD2CFE629A42}"/>
          </ac:spMkLst>
        </pc:spChg>
        <pc:spChg chg="mod">
          <ac:chgData name="אלמוג בורה" userId="7b309e26-a743-44f5-97cc-bb133edac1d6" providerId="ADAL" clId="{33FCB6E4-9902-46F9-86EE-9742818A2C41}" dt="2024-08-07T08:01:48.723" v="7796"/>
          <ac:spMkLst>
            <pc:docMk/>
            <pc:sldMk cId="1971058829" sldId="317"/>
            <ac:spMk id="22" creationId="{C18A9899-4D4B-3058-8C54-9F6B181B4709}"/>
          </ac:spMkLst>
        </pc:spChg>
        <pc:spChg chg="mod">
          <ac:chgData name="אלמוג בורה" userId="7b309e26-a743-44f5-97cc-bb133edac1d6" providerId="ADAL" clId="{33FCB6E4-9902-46F9-86EE-9742818A2C41}" dt="2024-08-04T15:08:33.176" v="6102"/>
          <ac:spMkLst>
            <pc:docMk/>
            <pc:sldMk cId="1971058829" sldId="317"/>
            <ac:spMk id="23" creationId="{0CA3EF3D-1A38-5CA8-218F-7D130A479983}"/>
          </ac:spMkLst>
        </pc:spChg>
        <pc:spChg chg="mod">
          <ac:chgData name="אלמוג בורה" userId="7b309e26-a743-44f5-97cc-bb133edac1d6" providerId="ADAL" clId="{33FCB6E4-9902-46F9-86EE-9742818A2C41}" dt="2024-08-07T08:01:48.723" v="7796"/>
          <ac:spMkLst>
            <pc:docMk/>
            <pc:sldMk cId="1971058829" sldId="317"/>
            <ac:spMk id="23" creationId="{15939EAA-184D-8588-47A1-D88C7F6613C0}"/>
          </ac:spMkLst>
        </pc:spChg>
        <pc:spChg chg="mod">
          <ac:chgData name="אלמוג בורה" userId="7b309e26-a743-44f5-97cc-bb133edac1d6" providerId="ADAL" clId="{33FCB6E4-9902-46F9-86EE-9742818A2C41}" dt="2024-08-04T15:08:33.176" v="6102"/>
          <ac:spMkLst>
            <pc:docMk/>
            <pc:sldMk cId="1971058829" sldId="317"/>
            <ac:spMk id="24" creationId="{1E244BEB-358A-30F5-89D2-7FB018375A5E}"/>
          </ac:spMkLst>
        </pc:spChg>
        <pc:spChg chg="mod">
          <ac:chgData name="אלמוג בורה" userId="7b309e26-a743-44f5-97cc-bb133edac1d6" providerId="ADAL" clId="{33FCB6E4-9902-46F9-86EE-9742818A2C41}" dt="2024-08-07T08:01:48.723" v="7796"/>
          <ac:spMkLst>
            <pc:docMk/>
            <pc:sldMk cId="1971058829" sldId="317"/>
            <ac:spMk id="24" creationId="{7EE865E7-6F04-0F22-89F8-9BD9C5D5B3B7}"/>
          </ac:spMkLst>
        </pc:spChg>
        <pc:spChg chg="mod">
          <ac:chgData name="אלמוג בורה" userId="7b309e26-a743-44f5-97cc-bb133edac1d6" providerId="ADAL" clId="{33FCB6E4-9902-46F9-86EE-9742818A2C41}" dt="2024-08-04T15:08:33.176" v="6102"/>
          <ac:spMkLst>
            <pc:docMk/>
            <pc:sldMk cId="1971058829" sldId="317"/>
            <ac:spMk id="25" creationId="{14CF65CA-C840-B00A-6015-07FA9E8BD6D9}"/>
          </ac:spMkLst>
        </pc:spChg>
        <pc:spChg chg="mod">
          <ac:chgData name="אלמוג בורה" userId="7b309e26-a743-44f5-97cc-bb133edac1d6" providerId="ADAL" clId="{33FCB6E4-9902-46F9-86EE-9742818A2C41}" dt="2024-08-07T08:01:48.723" v="7796"/>
          <ac:spMkLst>
            <pc:docMk/>
            <pc:sldMk cId="1971058829" sldId="317"/>
            <ac:spMk id="25" creationId="{ACAD0A2A-B069-391E-4E7C-23F4F0C3CA0D}"/>
          </ac:spMkLst>
        </pc:spChg>
        <pc:spChg chg="mod">
          <ac:chgData name="אלמוג בורה" userId="7b309e26-a743-44f5-97cc-bb133edac1d6" providerId="ADAL" clId="{33FCB6E4-9902-46F9-86EE-9742818A2C41}" dt="2024-08-07T08:01:48.723" v="7796"/>
          <ac:spMkLst>
            <pc:docMk/>
            <pc:sldMk cId="1971058829" sldId="317"/>
            <ac:spMk id="26" creationId="{D9640875-272B-3032-A5BF-AC34D354F19D}"/>
          </ac:spMkLst>
        </pc:spChg>
        <pc:spChg chg="mod">
          <ac:chgData name="אלמוג בורה" userId="7b309e26-a743-44f5-97cc-bb133edac1d6" providerId="ADAL" clId="{33FCB6E4-9902-46F9-86EE-9742818A2C41}" dt="2024-08-04T15:08:33.176" v="6102"/>
          <ac:spMkLst>
            <pc:docMk/>
            <pc:sldMk cId="1971058829" sldId="317"/>
            <ac:spMk id="26" creationId="{F4C0BED1-2482-E34B-726B-A3F11312D393}"/>
          </ac:spMkLst>
        </pc:spChg>
        <pc:spChg chg="mod">
          <ac:chgData name="אלמוג בורה" userId="7b309e26-a743-44f5-97cc-bb133edac1d6" providerId="ADAL" clId="{33FCB6E4-9902-46F9-86EE-9742818A2C41}" dt="2024-08-07T08:01:48.723" v="7796"/>
          <ac:spMkLst>
            <pc:docMk/>
            <pc:sldMk cId="1971058829" sldId="317"/>
            <ac:spMk id="27" creationId="{59FB1CC9-6F27-0D3A-FA02-538EE357AFD0}"/>
          </ac:spMkLst>
        </pc:spChg>
        <pc:spChg chg="mod">
          <ac:chgData name="אלמוג בורה" userId="7b309e26-a743-44f5-97cc-bb133edac1d6" providerId="ADAL" clId="{33FCB6E4-9902-46F9-86EE-9742818A2C41}" dt="2024-08-04T15:08:33.176" v="6102"/>
          <ac:spMkLst>
            <pc:docMk/>
            <pc:sldMk cId="1971058829" sldId="317"/>
            <ac:spMk id="27" creationId="{C621FDAD-0533-CBA7-3A12-5C230AE0CE8A}"/>
          </ac:spMkLst>
        </pc:spChg>
        <pc:spChg chg="mod">
          <ac:chgData name="אלמוג בורה" userId="7b309e26-a743-44f5-97cc-bb133edac1d6" providerId="ADAL" clId="{33FCB6E4-9902-46F9-86EE-9742818A2C41}" dt="2024-08-07T08:01:48.723" v="7796"/>
          <ac:spMkLst>
            <pc:docMk/>
            <pc:sldMk cId="1971058829" sldId="317"/>
            <ac:spMk id="28" creationId="{90683D92-FDEF-2D27-BCDF-DD8343B69CE0}"/>
          </ac:spMkLst>
        </pc:spChg>
        <pc:spChg chg="mod">
          <ac:chgData name="אלמוג בורה" userId="7b309e26-a743-44f5-97cc-bb133edac1d6" providerId="ADAL" clId="{33FCB6E4-9902-46F9-86EE-9742818A2C41}" dt="2024-08-04T15:08:33.176" v="6102"/>
          <ac:spMkLst>
            <pc:docMk/>
            <pc:sldMk cId="1971058829" sldId="317"/>
            <ac:spMk id="28" creationId="{A5B3085D-158C-DB31-7B16-3F8965938D6F}"/>
          </ac:spMkLst>
        </pc:spChg>
        <pc:spChg chg="mod">
          <ac:chgData name="אלמוג בורה" userId="7b309e26-a743-44f5-97cc-bb133edac1d6" providerId="ADAL" clId="{33FCB6E4-9902-46F9-86EE-9742818A2C41}" dt="2024-08-07T08:01:48.723" v="7796"/>
          <ac:spMkLst>
            <pc:docMk/>
            <pc:sldMk cId="1971058829" sldId="317"/>
            <ac:spMk id="29" creationId="{8E31B5F8-4380-DF58-6A03-5A28C548D630}"/>
          </ac:spMkLst>
        </pc:spChg>
        <pc:spChg chg="mod">
          <ac:chgData name="אלמוג בורה" userId="7b309e26-a743-44f5-97cc-bb133edac1d6" providerId="ADAL" clId="{33FCB6E4-9902-46F9-86EE-9742818A2C41}" dt="2024-08-04T15:08:33.176" v="6102"/>
          <ac:spMkLst>
            <pc:docMk/>
            <pc:sldMk cId="1971058829" sldId="317"/>
            <ac:spMk id="29" creationId="{F450F5FA-4EC0-9483-E97E-42A8A2586DBD}"/>
          </ac:spMkLst>
        </pc:spChg>
        <pc:spChg chg="mod">
          <ac:chgData name="אלמוג בורה" userId="7b309e26-a743-44f5-97cc-bb133edac1d6" providerId="ADAL" clId="{33FCB6E4-9902-46F9-86EE-9742818A2C41}" dt="2024-08-07T08:01:48.723" v="7796"/>
          <ac:spMkLst>
            <pc:docMk/>
            <pc:sldMk cId="1971058829" sldId="317"/>
            <ac:spMk id="30" creationId="{762C80AC-0CDD-AEDB-D7EE-F5D653D7517D}"/>
          </ac:spMkLst>
        </pc:spChg>
        <pc:spChg chg="mod">
          <ac:chgData name="אלמוג בורה" userId="7b309e26-a743-44f5-97cc-bb133edac1d6" providerId="ADAL" clId="{33FCB6E4-9902-46F9-86EE-9742818A2C41}" dt="2024-08-07T08:01:48.723" v="7796"/>
          <ac:spMkLst>
            <pc:docMk/>
            <pc:sldMk cId="1971058829" sldId="317"/>
            <ac:spMk id="31" creationId="{26A3D068-8177-AAFD-CFC5-CB32FE8F5A0A}"/>
          </ac:spMkLst>
        </pc:spChg>
        <pc:spChg chg="del mod topLvl">
          <ac:chgData name="אלמוג בורה" userId="7b309e26-a743-44f5-97cc-bb133edac1d6" providerId="ADAL" clId="{33FCB6E4-9902-46F9-86EE-9742818A2C41}" dt="2024-08-06T16:42:47.939" v="6693" actId="478"/>
          <ac:spMkLst>
            <pc:docMk/>
            <pc:sldMk cId="1971058829" sldId="317"/>
            <ac:spMk id="31" creationId="{353DE205-A0DF-4666-ACED-3BC5AF917F76}"/>
          </ac:spMkLst>
        </pc:spChg>
        <pc:spChg chg="mod">
          <ac:chgData name="אלמוג בורה" userId="7b309e26-a743-44f5-97cc-bb133edac1d6" providerId="ADAL" clId="{33FCB6E4-9902-46F9-86EE-9742818A2C41}" dt="2024-08-07T08:01:48.723" v="7796"/>
          <ac:spMkLst>
            <pc:docMk/>
            <pc:sldMk cId="1971058829" sldId="317"/>
            <ac:spMk id="32" creationId="{6188AE2A-9630-3EEF-0180-5DC11DC1525F}"/>
          </ac:spMkLst>
        </pc:spChg>
        <pc:spChg chg="mod">
          <ac:chgData name="אלמוג בורה" userId="7b309e26-a743-44f5-97cc-bb133edac1d6" providerId="ADAL" clId="{33FCB6E4-9902-46F9-86EE-9742818A2C41}" dt="2024-08-04T15:08:49.303" v="6108"/>
          <ac:spMkLst>
            <pc:docMk/>
            <pc:sldMk cId="1971058829" sldId="317"/>
            <ac:spMk id="33" creationId="{B6128F49-11DC-7075-BDA4-8D35480A146E}"/>
          </ac:spMkLst>
        </pc:spChg>
        <pc:spChg chg="mod">
          <ac:chgData name="אלמוג בורה" userId="7b309e26-a743-44f5-97cc-bb133edac1d6" providerId="ADAL" clId="{33FCB6E4-9902-46F9-86EE-9742818A2C41}" dt="2024-08-07T08:01:48.723" v="7796"/>
          <ac:spMkLst>
            <pc:docMk/>
            <pc:sldMk cId="1971058829" sldId="317"/>
            <ac:spMk id="33" creationId="{D6FC64EE-65B2-DFFB-19E4-1CF5426ADEC6}"/>
          </ac:spMkLst>
        </pc:spChg>
        <pc:spChg chg="mod">
          <ac:chgData name="אלמוג בורה" userId="7b309e26-a743-44f5-97cc-bb133edac1d6" providerId="ADAL" clId="{33FCB6E4-9902-46F9-86EE-9742818A2C41}" dt="2024-08-04T15:08:49.303" v="6108"/>
          <ac:spMkLst>
            <pc:docMk/>
            <pc:sldMk cId="1971058829" sldId="317"/>
            <ac:spMk id="34" creationId="{2E447B0A-B72B-1533-4A81-4BA253BFCF88}"/>
          </ac:spMkLst>
        </pc:spChg>
        <pc:spChg chg="mod">
          <ac:chgData name="אלמוג בורה" userId="7b309e26-a743-44f5-97cc-bb133edac1d6" providerId="ADAL" clId="{33FCB6E4-9902-46F9-86EE-9742818A2C41}" dt="2024-08-07T08:01:48.723" v="7796"/>
          <ac:spMkLst>
            <pc:docMk/>
            <pc:sldMk cId="1971058829" sldId="317"/>
            <ac:spMk id="34" creationId="{A238873B-D719-36E7-DB3D-63E2FD4D2306}"/>
          </ac:spMkLst>
        </pc:spChg>
        <pc:spChg chg="mod">
          <ac:chgData name="אלמוג בורה" userId="7b309e26-a743-44f5-97cc-bb133edac1d6" providerId="ADAL" clId="{33FCB6E4-9902-46F9-86EE-9742818A2C41}" dt="2024-08-07T08:01:48.723" v="7796"/>
          <ac:spMkLst>
            <pc:docMk/>
            <pc:sldMk cId="1971058829" sldId="317"/>
            <ac:spMk id="35" creationId="{AF10A862-EC2E-501E-E2F3-7458751D0EB8}"/>
          </ac:spMkLst>
        </pc:spChg>
        <pc:spChg chg="mod">
          <ac:chgData name="אלמוג בורה" userId="7b309e26-a743-44f5-97cc-bb133edac1d6" providerId="ADAL" clId="{33FCB6E4-9902-46F9-86EE-9742818A2C41}" dt="2024-08-04T15:08:49.303" v="6108"/>
          <ac:spMkLst>
            <pc:docMk/>
            <pc:sldMk cId="1971058829" sldId="317"/>
            <ac:spMk id="35" creationId="{DE9BE4B8-E09D-D0C9-3C83-2675BE26D450}"/>
          </ac:spMkLst>
        </pc:spChg>
        <pc:spChg chg="mod">
          <ac:chgData name="אלמוג בורה" userId="7b309e26-a743-44f5-97cc-bb133edac1d6" providerId="ADAL" clId="{33FCB6E4-9902-46F9-86EE-9742818A2C41}" dt="2024-08-04T15:08:49.303" v="6108"/>
          <ac:spMkLst>
            <pc:docMk/>
            <pc:sldMk cId="1971058829" sldId="317"/>
            <ac:spMk id="36" creationId="{97F7E54F-280A-1D17-DB39-DB19FA7038B0}"/>
          </ac:spMkLst>
        </pc:spChg>
        <pc:spChg chg="mod">
          <ac:chgData name="אלמוג בורה" userId="7b309e26-a743-44f5-97cc-bb133edac1d6" providerId="ADAL" clId="{33FCB6E4-9902-46F9-86EE-9742818A2C41}" dt="2024-08-07T08:01:48.723" v="7796"/>
          <ac:spMkLst>
            <pc:docMk/>
            <pc:sldMk cId="1971058829" sldId="317"/>
            <ac:spMk id="36" creationId="{C9FA060C-DAC8-1E42-6104-70441B9569E4}"/>
          </ac:spMkLst>
        </pc:spChg>
        <pc:spChg chg="mod">
          <ac:chgData name="אלמוג בורה" userId="7b309e26-a743-44f5-97cc-bb133edac1d6" providerId="ADAL" clId="{33FCB6E4-9902-46F9-86EE-9742818A2C41}" dt="2024-08-04T15:08:49.303" v="6108"/>
          <ac:spMkLst>
            <pc:docMk/>
            <pc:sldMk cId="1971058829" sldId="317"/>
            <ac:spMk id="37" creationId="{211E263B-FB1C-E8E5-E5C2-434DDDAAAC74}"/>
          </ac:spMkLst>
        </pc:spChg>
        <pc:spChg chg="mod">
          <ac:chgData name="אלמוג בורה" userId="7b309e26-a743-44f5-97cc-bb133edac1d6" providerId="ADAL" clId="{33FCB6E4-9902-46F9-86EE-9742818A2C41}" dt="2024-08-07T08:01:48.723" v="7796"/>
          <ac:spMkLst>
            <pc:docMk/>
            <pc:sldMk cId="1971058829" sldId="317"/>
            <ac:spMk id="37" creationId="{29BD67F9-7386-9878-37AF-8A0227AA4060}"/>
          </ac:spMkLst>
        </pc:spChg>
        <pc:spChg chg="mod">
          <ac:chgData name="אלמוג בורה" userId="7b309e26-a743-44f5-97cc-bb133edac1d6" providerId="ADAL" clId="{33FCB6E4-9902-46F9-86EE-9742818A2C41}" dt="2024-08-07T08:01:48.723" v="7796"/>
          <ac:spMkLst>
            <pc:docMk/>
            <pc:sldMk cId="1971058829" sldId="317"/>
            <ac:spMk id="38" creationId="{47E7E122-0BA8-C386-D511-2385B21E0E2A}"/>
          </ac:spMkLst>
        </pc:spChg>
        <pc:spChg chg="mod">
          <ac:chgData name="אלמוג בורה" userId="7b309e26-a743-44f5-97cc-bb133edac1d6" providerId="ADAL" clId="{33FCB6E4-9902-46F9-86EE-9742818A2C41}" dt="2024-08-04T15:08:49.303" v="6108"/>
          <ac:spMkLst>
            <pc:docMk/>
            <pc:sldMk cId="1971058829" sldId="317"/>
            <ac:spMk id="39" creationId="{2A789AA0-C69D-DF2E-E2A1-B6D0CB3BAEC8}"/>
          </ac:spMkLst>
        </pc:spChg>
        <pc:spChg chg="mod">
          <ac:chgData name="אלמוג בורה" userId="7b309e26-a743-44f5-97cc-bb133edac1d6" providerId="ADAL" clId="{33FCB6E4-9902-46F9-86EE-9742818A2C41}" dt="2024-08-07T08:01:48.723" v="7796"/>
          <ac:spMkLst>
            <pc:docMk/>
            <pc:sldMk cId="1971058829" sldId="317"/>
            <ac:spMk id="39" creationId="{EE57BD0A-FD05-2648-FEE5-F8D6E1FF3E1C}"/>
          </ac:spMkLst>
        </pc:spChg>
        <pc:spChg chg="mod">
          <ac:chgData name="אלמוג בורה" userId="7b309e26-a743-44f5-97cc-bb133edac1d6" providerId="ADAL" clId="{33FCB6E4-9902-46F9-86EE-9742818A2C41}" dt="2024-08-07T08:01:48.723" v="7796"/>
          <ac:spMkLst>
            <pc:docMk/>
            <pc:sldMk cId="1971058829" sldId="317"/>
            <ac:spMk id="40" creationId="{362B83B3-BB26-B006-0FE3-7DFFEEB965DD}"/>
          </ac:spMkLst>
        </pc:spChg>
        <pc:spChg chg="mod">
          <ac:chgData name="אלמוג בורה" userId="7b309e26-a743-44f5-97cc-bb133edac1d6" providerId="ADAL" clId="{33FCB6E4-9902-46F9-86EE-9742818A2C41}" dt="2024-08-07T08:01:48.723" v="7796"/>
          <ac:spMkLst>
            <pc:docMk/>
            <pc:sldMk cId="1971058829" sldId="317"/>
            <ac:spMk id="41" creationId="{24C0DB54-7FED-9B69-E651-D875AAC19966}"/>
          </ac:spMkLst>
        </pc:spChg>
        <pc:spChg chg="mod">
          <ac:chgData name="אלמוג בורה" userId="7b309e26-a743-44f5-97cc-bb133edac1d6" providerId="ADAL" clId="{33FCB6E4-9902-46F9-86EE-9742818A2C41}" dt="2024-08-04T15:08:49.303" v="6108"/>
          <ac:spMkLst>
            <pc:docMk/>
            <pc:sldMk cId="1971058829" sldId="317"/>
            <ac:spMk id="41" creationId="{E948AA2D-8C94-68DB-E654-2F30E9BC9CE0}"/>
          </ac:spMkLst>
        </pc:spChg>
        <pc:spChg chg="mod">
          <ac:chgData name="אלמוג בורה" userId="7b309e26-a743-44f5-97cc-bb133edac1d6" providerId="ADAL" clId="{33FCB6E4-9902-46F9-86EE-9742818A2C41}" dt="2024-08-07T08:01:48.723" v="7796"/>
          <ac:spMkLst>
            <pc:docMk/>
            <pc:sldMk cId="1971058829" sldId="317"/>
            <ac:spMk id="42" creationId="{35C4198E-4105-E8B8-2DC1-84DA0E03196E}"/>
          </ac:spMkLst>
        </pc:spChg>
        <pc:spChg chg="mod">
          <ac:chgData name="אלמוג בורה" userId="7b309e26-a743-44f5-97cc-bb133edac1d6" providerId="ADAL" clId="{33FCB6E4-9902-46F9-86EE-9742818A2C41}" dt="2024-08-04T15:08:49.303" v="6108"/>
          <ac:spMkLst>
            <pc:docMk/>
            <pc:sldMk cId="1971058829" sldId="317"/>
            <ac:spMk id="42" creationId="{81DB0D4F-CD62-B396-F2C7-5E891C0BE8C9}"/>
          </ac:spMkLst>
        </pc:spChg>
        <pc:spChg chg="mod">
          <ac:chgData name="אלמוג בורה" userId="7b309e26-a743-44f5-97cc-bb133edac1d6" providerId="ADAL" clId="{33FCB6E4-9902-46F9-86EE-9742818A2C41}" dt="2024-08-04T15:08:49.303" v="6108"/>
          <ac:spMkLst>
            <pc:docMk/>
            <pc:sldMk cId="1971058829" sldId="317"/>
            <ac:spMk id="43" creationId="{0DB8C92C-5B5B-84F8-FECF-6B8B9B8D6300}"/>
          </ac:spMkLst>
        </pc:spChg>
        <pc:spChg chg="mod topLvl">
          <ac:chgData name="אלמוג בורה" userId="7b309e26-a743-44f5-97cc-bb133edac1d6" providerId="ADAL" clId="{33FCB6E4-9902-46F9-86EE-9742818A2C41}" dt="2024-08-07T08:12:44.357" v="8066" actId="164"/>
          <ac:spMkLst>
            <pc:docMk/>
            <pc:sldMk cId="1971058829" sldId="317"/>
            <ac:spMk id="44" creationId="{362B83B3-BB26-B006-0FE3-7DFFEEB965DD}"/>
          </ac:spMkLst>
        </pc:spChg>
        <pc:spChg chg="mod">
          <ac:chgData name="אלמוג בורה" userId="7b309e26-a743-44f5-97cc-bb133edac1d6" providerId="ADAL" clId="{33FCB6E4-9902-46F9-86EE-9742818A2C41}" dt="2024-08-04T15:08:49.303" v="6108"/>
          <ac:spMkLst>
            <pc:docMk/>
            <pc:sldMk cId="1971058829" sldId="317"/>
            <ac:spMk id="44" creationId="{8AB77932-284C-F5AE-C7F9-337CE533BFA0}"/>
          </ac:spMkLst>
        </pc:spChg>
        <pc:spChg chg="mod topLvl">
          <ac:chgData name="אלמוג בורה" userId="7b309e26-a743-44f5-97cc-bb133edac1d6" providerId="ADAL" clId="{33FCB6E4-9902-46F9-86EE-9742818A2C41}" dt="2024-08-07T08:12:44.357" v="8066" actId="164"/>
          <ac:spMkLst>
            <pc:docMk/>
            <pc:sldMk cId="1971058829" sldId="317"/>
            <ac:spMk id="45" creationId="{24C0DB54-7FED-9B69-E651-D875AAC19966}"/>
          </ac:spMkLst>
        </pc:spChg>
        <pc:spChg chg="mod">
          <ac:chgData name="אלמוג בורה" userId="7b309e26-a743-44f5-97cc-bb133edac1d6" providerId="ADAL" clId="{33FCB6E4-9902-46F9-86EE-9742818A2C41}" dt="2024-08-04T15:08:49.303" v="6108"/>
          <ac:spMkLst>
            <pc:docMk/>
            <pc:sldMk cId="1971058829" sldId="317"/>
            <ac:spMk id="45" creationId="{8C9740A1-C76A-BE8B-B463-D073D7319FE7}"/>
          </ac:spMkLst>
        </pc:spChg>
        <pc:spChg chg="del mod topLvl">
          <ac:chgData name="אלמוג בורה" userId="7b309e26-a743-44f5-97cc-bb133edac1d6" providerId="ADAL" clId="{33FCB6E4-9902-46F9-86EE-9742818A2C41}" dt="2024-08-07T13:29:29.849" v="9220" actId="478"/>
          <ac:spMkLst>
            <pc:docMk/>
            <pc:sldMk cId="1971058829" sldId="317"/>
            <ac:spMk id="46" creationId="{35C4198E-4105-E8B8-2DC1-84DA0E03196E}"/>
          </ac:spMkLst>
        </pc:spChg>
        <pc:spChg chg="mod">
          <ac:chgData name="אלמוג בורה" userId="7b309e26-a743-44f5-97cc-bb133edac1d6" providerId="ADAL" clId="{33FCB6E4-9902-46F9-86EE-9742818A2C41}" dt="2024-08-04T15:08:49.303" v="6108"/>
          <ac:spMkLst>
            <pc:docMk/>
            <pc:sldMk cId="1971058829" sldId="317"/>
            <ac:spMk id="46" creationId="{EB833ECF-076E-4BB7-1CE1-5E7C97161466}"/>
          </ac:spMkLst>
        </pc:spChg>
        <pc:spChg chg="mod topLvl">
          <ac:chgData name="אלמוג בורה" userId="7b309e26-a743-44f5-97cc-bb133edac1d6" providerId="ADAL" clId="{33FCB6E4-9902-46F9-86EE-9742818A2C41}" dt="2024-08-07T08:12:44.357" v="8066" actId="164"/>
          <ac:spMkLst>
            <pc:docMk/>
            <pc:sldMk cId="1971058829" sldId="317"/>
            <ac:spMk id="47" creationId="{AF10A862-EC2E-501E-E2F3-7458751D0EB8}"/>
          </ac:spMkLst>
        </pc:spChg>
        <pc:spChg chg="mod">
          <ac:chgData name="אלמוג בורה" userId="7b309e26-a743-44f5-97cc-bb133edac1d6" providerId="ADAL" clId="{33FCB6E4-9902-46F9-86EE-9742818A2C41}" dt="2024-08-04T15:08:49.303" v="6108"/>
          <ac:spMkLst>
            <pc:docMk/>
            <pc:sldMk cId="1971058829" sldId="317"/>
            <ac:spMk id="47" creationId="{F8E9A279-30D3-0BBC-718F-B0AF64915044}"/>
          </ac:spMkLst>
        </pc:spChg>
        <pc:spChg chg="mod">
          <ac:chgData name="אלמוג בורה" userId="7b309e26-a743-44f5-97cc-bb133edac1d6" providerId="ADAL" clId="{33FCB6E4-9902-46F9-86EE-9742818A2C41}" dt="2024-08-04T15:09:20.143" v="6113"/>
          <ac:spMkLst>
            <pc:docMk/>
            <pc:sldMk cId="1971058829" sldId="317"/>
            <ac:spMk id="49" creationId="{004DFE2E-C84E-5763-A58F-F216D1BE37F1}"/>
          </ac:spMkLst>
        </pc:spChg>
        <pc:spChg chg="mod">
          <ac:chgData name="אלמוג בורה" userId="7b309e26-a743-44f5-97cc-bb133edac1d6" providerId="ADAL" clId="{33FCB6E4-9902-46F9-86EE-9742818A2C41}" dt="2024-08-04T15:09:20.143" v="6113"/>
          <ac:spMkLst>
            <pc:docMk/>
            <pc:sldMk cId="1971058829" sldId="317"/>
            <ac:spMk id="50" creationId="{A5A1905D-8BDA-25EF-BB24-5E2DAA2E9820}"/>
          </ac:spMkLst>
        </pc:spChg>
        <pc:spChg chg="mod">
          <ac:chgData name="אלמוג בורה" userId="7b309e26-a743-44f5-97cc-bb133edac1d6" providerId="ADAL" clId="{33FCB6E4-9902-46F9-86EE-9742818A2C41}" dt="2024-08-04T15:09:20.143" v="6113"/>
          <ac:spMkLst>
            <pc:docMk/>
            <pc:sldMk cId="1971058829" sldId="317"/>
            <ac:spMk id="51" creationId="{B1CDB1B4-C9E9-90EF-F476-552372949A3C}"/>
          </ac:spMkLst>
        </pc:spChg>
        <pc:spChg chg="mod">
          <ac:chgData name="אלמוג בורה" userId="7b309e26-a743-44f5-97cc-bb133edac1d6" providerId="ADAL" clId="{33FCB6E4-9902-46F9-86EE-9742818A2C41}" dt="2024-08-04T15:09:20.143" v="6113"/>
          <ac:spMkLst>
            <pc:docMk/>
            <pc:sldMk cId="1971058829" sldId="317"/>
            <ac:spMk id="52" creationId="{1FBE0DE4-230B-5987-4FF1-D6B20DB4BF09}"/>
          </ac:spMkLst>
        </pc:spChg>
        <pc:spChg chg="mod">
          <ac:chgData name="אלמוג בורה" userId="7b309e26-a743-44f5-97cc-bb133edac1d6" providerId="ADAL" clId="{33FCB6E4-9902-46F9-86EE-9742818A2C41}" dt="2024-08-04T15:09:20.143" v="6113"/>
          <ac:spMkLst>
            <pc:docMk/>
            <pc:sldMk cId="1971058829" sldId="317"/>
            <ac:spMk id="53" creationId="{E6C8650D-41CC-653F-2E68-BBE5F2F22641}"/>
          </ac:spMkLst>
        </pc:spChg>
        <pc:spChg chg="mod">
          <ac:chgData name="אלמוג בורה" userId="7b309e26-a743-44f5-97cc-bb133edac1d6" providerId="ADAL" clId="{33FCB6E4-9902-46F9-86EE-9742818A2C41}" dt="2024-08-04T15:09:20.143" v="6113"/>
          <ac:spMkLst>
            <pc:docMk/>
            <pc:sldMk cId="1971058829" sldId="317"/>
            <ac:spMk id="54" creationId="{0FB832D5-2D51-6929-E051-7FEDDAAAC79F}"/>
          </ac:spMkLst>
        </pc:spChg>
        <pc:spChg chg="mod">
          <ac:chgData name="אלמוג בורה" userId="7b309e26-a743-44f5-97cc-bb133edac1d6" providerId="ADAL" clId="{33FCB6E4-9902-46F9-86EE-9742818A2C41}" dt="2024-08-04T15:09:20.143" v="6113"/>
          <ac:spMkLst>
            <pc:docMk/>
            <pc:sldMk cId="1971058829" sldId="317"/>
            <ac:spMk id="55" creationId="{E0BB22A2-5D5F-4C2F-A5CF-5441D657646E}"/>
          </ac:spMkLst>
        </pc:spChg>
        <pc:spChg chg="mod topLvl">
          <ac:chgData name="אלמוג בורה" userId="7b309e26-a743-44f5-97cc-bb133edac1d6" providerId="ADAL" clId="{33FCB6E4-9902-46F9-86EE-9742818A2C41}" dt="2024-08-07T08:12:44.357" v="8066" actId="164"/>
          <ac:spMkLst>
            <pc:docMk/>
            <pc:sldMk cId="1971058829" sldId="317"/>
            <ac:spMk id="62" creationId="{C9FA060C-DAC8-1E42-6104-70441B9569E4}"/>
          </ac:spMkLst>
        </pc:spChg>
        <pc:spChg chg="mod topLvl">
          <ac:chgData name="אלמוג בורה" userId="7b309e26-a743-44f5-97cc-bb133edac1d6" providerId="ADAL" clId="{33FCB6E4-9902-46F9-86EE-9742818A2C41}" dt="2024-08-07T08:12:44.357" v="8066" actId="164"/>
          <ac:spMkLst>
            <pc:docMk/>
            <pc:sldMk cId="1971058829" sldId="317"/>
            <ac:spMk id="63" creationId="{29BD67F9-7386-9878-37AF-8A0227AA4060}"/>
          </ac:spMkLst>
        </pc:spChg>
        <pc:spChg chg="mod topLvl">
          <ac:chgData name="אלמוג בורה" userId="7b309e26-a743-44f5-97cc-bb133edac1d6" providerId="ADAL" clId="{33FCB6E4-9902-46F9-86EE-9742818A2C41}" dt="2024-08-07T08:12:44.357" v="8066" actId="164"/>
          <ac:spMkLst>
            <pc:docMk/>
            <pc:sldMk cId="1971058829" sldId="317"/>
            <ac:spMk id="64" creationId="{762C80AC-0CDD-AEDB-D7EE-F5D653D7517D}"/>
          </ac:spMkLst>
        </pc:spChg>
        <pc:spChg chg="mod topLvl">
          <ac:chgData name="אלמוג בורה" userId="7b309e26-a743-44f5-97cc-bb133edac1d6" providerId="ADAL" clId="{33FCB6E4-9902-46F9-86EE-9742818A2C41}" dt="2024-08-07T08:12:44.357" v="8066" actId="164"/>
          <ac:spMkLst>
            <pc:docMk/>
            <pc:sldMk cId="1971058829" sldId="317"/>
            <ac:spMk id="65" creationId="{26A3D068-8177-AAFD-CFC5-CB32FE8F5A0A}"/>
          </ac:spMkLst>
        </pc:spChg>
        <pc:spChg chg="mod topLvl">
          <ac:chgData name="אלמוג בורה" userId="7b309e26-a743-44f5-97cc-bb133edac1d6" providerId="ADAL" clId="{33FCB6E4-9902-46F9-86EE-9742818A2C41}" dt="2024-08-07T08:12:44.357" v="8066" actId="164"/>
          <ac:spMkLst>
            <pc:docMk/>
            <pc:sldMk cId="1971058829" sldId="317"/>
            <ac:spMk id="66" creationId="{6188AE2A-9630-3EEF-0180-5DC11DC1525F}"/>
          </ac:spMkLst>
        </pc:spChg>
        <pc:spChg chg="mod topLvl">
          <ac:chgData name="אלמוג בורה" userId="7b309e26-a743-44f5-97cc-bb133edac1d6" providerId="ADAL" clId="{33FCB6E4-9902-46F9-86EE-9742818A2C41}" dt="2024-08-07T08:12:44.357" v="8066" actId="164"/>
          <ac:spMkLst>
            <pc:docMk/>
            <pc:sldMk cId="1971058829" sldId="317"/>
            <ac:spMk id="67" creationId="{ACAD0A2A-B069-391E-4E7C-23F4F0C3CA0D}"/>
          </ac:spMkLst>
        </pc:spChg>
        <pc:spChg chg="mod topLvl">
          <ac:chgData name="אלמוג בורה" userId="7b309e26-a743-44f5-97cc-bb133edac1d6" providerId="ADAL" clId="{33FCB6E4-9902-46F9-86EE-9742818A2C41}" dt="2024-08-07T08:12:44.357" v="8066" actId="164"/>
          <ac:spMkLst>
            <pc:docMk/>
            <pc:sldMk cId="1971058829" sldId="317"/>
            <ac:spMk id="68" creationId="{D9640875-272B-3032-A5BF-AC34D354F19D}"/>
          </ac:spMkLst>
        </pc:spChg>
        <pc:spChg chg="mod topLvl">
          <ac:chgData name="אלמוג בורה" userId="7b309e26-a743-44f5-97cc-bb133edac1d6" providerId="ADAL" clId="{33FCB6E4-9902-46F9-86EE-9742818A2C41}" dt="2024-08-07T08:12:44.357" v="8066" actId="164"/>
          <ac:spMkLst>
            <pc:docMk/>
            <pc:sldMk cId="1971058829" sldId="317"/>
            <ac:spMk id="69" creationId="{59FB1CC9-6F27-0D3A-FA02-538EE357AFD0}"/>
          </ac:spMkLst>
        </pc:spChg>
        <pc:spChg chg="mod topLvl">
          <ac:chgData name="אלמוג בורה" userId="7b309e26-a743-44f5-97cc-bb133edac1d6" providerId="ADAL" clId="{33FCB6E4-9902-46F9-86EE-9742818A2C41}" dt="2024-08-07T08:12:44.357" v="8066" actId="164"/>
          <ac:spMkLst>
            <pc:docMk/>
            <pc:sldMk cId="1971058829" sldId="317"/>
            <ac:spMk id="70" creationId="{65986E39-3702-AA7D-5AAF-575023A922C8}"/>
          </ac:spMkLst>
        </pc:spChg>
        <pc:spChg chg="mod topLvl">
          <ac:chgData name="אלמוג בורה" userId="7b309e26-a743-44f5-97cc-bb133edac1d6" providerId="ADAL" clId="{33FCB6E4-9902-46F9-86EE-9742818A2C41}" dt="2024-08-07T08:12:44.357" v="8066" actId="164"/>
          <ac:spMkLst>
            <pc:docMk/>
            <pc:sldMk cId="1971058829" sldId="317"/>
            <ac:spMk id="71" creationId="{F411DC69-2446-E60B-A737-CD2CFE629A42}"/>
          </ac:spMkLst>
        </pc:spChg>
        <pc:spChg chg="mod topLvl">
          <ac:chgData name="אלמוג בורה" userId="7b309e26-a743-44f5-97cc-bb133edac1d6" providerId="ADAL" clId="{33FCB6E4-9902-46F9-86EE-9742818A2C41}" dt="2024-08-07T08:12:44.357" v="8066" actId="164"/>
          <ac:spMkLst>
            <pc:docMk/>
            <pc:sldMk cId="1971058829" sldId="317"/>
            <ac:spMk id="72" creationId="{C18A9899-4D4B-3058-8C54-9F6B181B4709}"/>
          </ac:spMkLst>
        </pc:spChg>
        <pc:grpChg chg="add del mod">
          <ac:chgData name="אלמוג בורה" userId="7b309e26-a743-44f5-97cc-bb133edac1d6" providerId="ADAL" clId="{33FCB6E4-9902-46F9-86EE-9742818A2C41}" dt="2024-08-07T08:01:58.084" v="7799" actId="21"/>
          <ac:grpSpMkLst>
            <pc:docMk/>
            <pc:sldMk cId="1971058829" sldId="317"/>
            <ac:grpSpMk id="2" creationId="{A37ED512-9086-F65F-A6CD-CD830E5A1BDE}"/>
          </ac:grpSpMkLst>
        </pc:grpChg>
        <pc:grpChg chg="mod">
          <ac:chgData name="אלמוג בורה" userId="7b309e26-a743-44f5-97cc-bb133edac1d6" providerId="ADAL" clId="{33FCB6E4-9902-46F9-86EE-9742818A2C41}" dt="2024-08-07T08:01:48.723" v="7796"/>
          <ac:grpSpMkLst>
            <pc:docMk/>
            <pc:sldMk cId="1971058829" sldId="317"/>
            <ac:grpSpMk id="3" creationId="{A57C0943-C379-5EE0-3F37-020412D7AE08}"/>
          </ac:grpSpMkLst>
        </pc:grpChg>
        <pc:grpChg chg="mod">
          <ac:chgData name="אלמוג בורה" userId="7b309e26-a743-44f5-97cc-bb133edac1d6" providerId="ADAL" clId="{33FCB6E4-9902-46F9-86EE-9742818A2C41}" dt="2024-08-07T08:01:48.723" v="7796"/>
          <ac:grpSpMkLst>
            <pc:docMk/>
            <pc:sldMk cId="1971058829" sldId="317"/>
            <ac:grpSpMk id="6" creationId="{DA685BDF-5E00-7E17-1277-74F10422450B}"/>
          </ac:grpSpMkLst>
        </pc:grpChg>
        <pc:grpChg chg="mod">
          <ac:chgData name="אלמוג בורה" userId="7b309e26-a743-44f5-97cc-bb133edac1d6" providerId="ADAL" clId="{33FCB6E4-9902-46F9-86EE-9742818A2C41}" dt="2024-08-07T08:01:48.723" v="7796"/>
          <ac:grpSpMkLst>
            <pc:docMk/>
            <pc:sldMk cId="1971058829" sldId="317"/>
            <ac:grpSpMk id="7" creationId="{A208503C-E72A-29DF-3B52-31D88F2C3043}"/>
          </ac:grpSpMkLst>
        </pc:grpChg>
        <pc:grpChg chg="mod">
          <ac:chgData name="אלמוג בורה" userId="7b309e26-a743-44f5-97cc-bb133edac1d6" providerId="ADAL" clId="{33FCB6E4-9902-46F9-86EE-9742818A2C41}" dt="2024-08-07T08:01:48.723" v="7796"/>
          <ac:grpSpMkLst>
            <pc:docMk/>
            <pc:sldMk cId="1971058829" sldId="317"/>
            <ac:grpSpMk id="9" creationId="{2525CD0B-DC11-2BAD-80F0-75DAE342F986}"/>
          </ac:grpSpMkLst>
        </pc:grpChg>
        <pc:grpChg chg="mod">
          <ac:chgData name="אלמוג בורה" userId="7b309e26-a743-44f5-97cc-bb133edac1d6" providerId="ADAL" clId="{33FCB6E4-9902-46F9-86EE-9742818A2C41}" dt="2024-08-07T08:01:48.723" v="7796"/>
          <ac:grpSpMkLst>
            <pc:docMk/>
            <pc:sldMk cId="1971058829" sldId="317"/>
            <ac:grpSpMk id="11" creationId="{5B9B9249-A118-55F8-A016-38542934648A}"/>
          </ac:grpSpMkLst>
        </pc:grpChg>
        <pc:grpChg chg="mod">
          <ac:chgData name="אלמוג בורה" userId="7b309e26-a743-44f5-97cc-bb133edac1d6" providerId="ADAL" clId="{33FCB6E4-9902-46F9-86EE-9742818A2C41}" dt="2024-08-07T08:01:48.723" v="7796"/>
          <ac:grpSpMkLst>
            <pc:docMk/>
            <pc:sldMk cId="1971058829" sldId="317"/>
            <ac:grpSpMk id="12" creationId="{44F3F32E-6672-F845-6715-7A5DC551D68E}"/>
          </ac:grpSpMkLst>
        </pc:grpChg>
        <pc:grpChg chg="add del mod">
          <ac:chgData name="אלמוג בורה" userId="7b309e26-a743-44f5-97cc-bb133edac1d6" providerId="ADAL" clId="{33FCB6E4-9902-46F9-86EE-9742818A2C41}" dt="2024-08-04T15:08:38.319" v="6104" actId="478"/>
          <ac:grpSpMkLst>
            <pc:docMk/>
            <pc:sldMk cId="1971058829" sldId="317"/>
            <ac:grpSpMk id="12" creationId="{45DDEB51-93C6-54CF-958F-1FABDCF10B8F}"/>
          </ac:grpSpMkLst>
        </pc:grpChg>
        <pc:grpChg chg="mod">
          <ac:chgData name="אלמוג בורה" userId="7b309e26-a743-44f5-97cc-bb133edac1d6" providerId="ADAL" clId="{33FCB6E4-9902-46F9-86EE-9742818A2C41}" dt="2024-08-04T15:08:33.176" v="6102"/>
          <ac:grpSpMkLst>
            <pc:docMk/>
            <pc:sldMk cId="1971058829" sldId="317"/>
            <ac:grpSpMk id="14" creationId="{AB8BACDC-F8A5-49D5-1C27-13C7CF62D248}"/>
          </ac:grpSpMkLst>
        </pc:grpChg>
        <pc:grpChg chg="add mod">
          <ac:chgData name="אלמוג בורה" userId="7b309e26-a743-44f5-97cc-bb133edac1d6" providerId="ADAL" clId="{33FCB6E4-9902-46F9-86EE-9742818A2C41}" dt="2024-08-04T15:08:33.176" v="6102"/>
          <ac:grpSpMkLst>
            <pc:docMk/>
            <pc:sldMk cId="1971058829" sldId="317"/>
            <ac:grpSpMk id="20" creationId="{578A4F28-62AE-E867-5C39-55E0EE2DB522}"/>
          </ac:grpSpMkLst>
        </pc:grpChg>
        <pc:grpChg chg="mod">
          <ac:chgData name="אלמוג בורה" userId="7b309e26-a743-44f5-97cc-bb133edac1d6" providerId="ADAL" clId="{33FCB6E4-9902-46F9-86EE-9742818A2C41}" dt="2024-08-04T15:08:33.176" v="6102"/>
          <ac:grpSpMkLst>
            <pc:docMk/>
            <pc:sldMk cId="1971058829" sldId="317"/>
            <ac:grpSpMk id="22" creationId="{1EA6BB55-C27E-3EB5-FDCD-BB426B0EB990}"/>
          </ac:grpSpMkLst>
        </pc:grpChg>
        <pc:grpChg chg="add del mod">
          <ac:chgData name="אלמוג בורה" userId="7b309e26-a743-44f5-97cc-bb133edac1d6" providerId="ADAL" clId="{33FCB6E4-9902-46F9-86EE-9742818A2C41}" dt="2024-08-06T16:42:47.939" v="6693" actId="478"/>
          <ac:grpSpMkLst>
            <pc:docMk/>
            <pc:sldMk cId="1971058829" sldId="317"/>
            <ac:grpSpMk id="30" creationId="{0DC8BF07-DA08-B8DB-FBC5-C37E2E1A0F7F}"/>
          </ac:grpSpMkLst>
        </pc:grpChg>
        <pc:grpChg chg="del mod topLvl">
          <ac:chgData name="אלמוג בורה" userId="7b309e26-a743-44f5-97cc-bb133edac1d6" providerId="ADAL" clId="{33FCB6E4-9902-46F9-86EE-9742818A2C41}" dt="2024-08-06T16:42:49.536" v="6694" actId="478"/>
          <ac:grpSpMkLst>
            <pc:docMk/>
            <pc:sldMk cId="1971058829" sldId="317"/>
            <ac:grpSpMk id="32" creationId="{C11FA0D0-7F6A-BCBD-B87F-B9067F2D493A}"/>
          </ac:grpSpMkLst>
        </pc:grpChg>
        <pc:grpChg chg="add del mod">
          <ac:chgData name="אלמוג בורה" userId="7b309e26-a743-44f5-97cc-bb133edac1d6" providerId="ADAL" clId="{33FCB6E4-9902-46F9-86EE-9742818A2C41}" dt="2024-08-06T16:42:46.066" v="6692" actId="478"/>
          <ac:grpSpMkLst>
            <pc:docMk/>
            <pc:sldMk cId="1971058829" sldId="317"/>
            <ac:grpSpMk id="38" creationId="{FB3B1983-1C04-11B6-AED6-F6DB04E2AF99}"/>
          </ac:grpSpMkLst>
        </pc:grpChg>
        <pc:grpChg chg="mod">
          <ac:chgData name="אלמוג בורה" userId="7b309e26-a743-44f5-97cc-bb133edac1d6" providerId="ADAL" clId="{33FCB6E4-9902-46F9-86EE-9742818A2C41}" dt="2024-08-04T15:08:49.303" v="6108"/>
          <ac:grpSpMkLst>
            <pc:docMk/>
            <pc:sldMk cId="1971058829" sldId="317"/>
            <ac:grpSpMk id="40" creationId="{FC61BF7B-0FE3-D8E2-A56A-E8AE2CFE844B}"/>
          </ac:grpSpMkLst>
        </pc:grpChg>
        <pc:grpChg chg="add del mod">
          <ac:chgData name="אלמוג בורה" userId="7b309e26-a743-44f5-97cc-bb133edac1d6" providerId="ADAL" clId="{33FCB6E4-9902-46F9-86EE-9742818A2C41}" dt="2024-08-07T08:08:38.301" v="7986" actId="165"/>
          <ac:grpSpMkLst>
            <pc:docMk/>
            <pc:sldMk cId="1971058829" sldId="317"/>
            <ac:grpSpMk id="43" creationId="{85061860-7683-5615-6157-69EA19A1CF8F}"/>
          </ac:grpSpMkLst>
        </pc:grpChg>
        <pc:grpChg chg="add mod">
          <ac:chgData name="אלמוג בורה" userId="7b309e26-a743-44f5-97cc-bb133edac1d6" providerId="ADAL" clId="{33FCB6E4-9902-46F9-86EE-9742818A2C41}" dt="2024-08-04T15:09:25.865" v="6115" actId="1076"/>
          <ac:grpSpMkLst>
            <pc:docMk/>
            <pc:sldMk cId="1971058829" sldId="317"/>
            <ac:grpSpMk id="48" creationId="{95B85168-BDCF-CAB4-C9A6-3969D4ABC218}"/>
          </ac:grpSpMkLst>
        </pc:grpChg>
        <pc:grpChg chg="add mod">
          <ac:chgData name="אלמוג בורה" userId="7b309e26-a743-44f5-97cc-bb133edac1d6" providerId="ADAL" clId="{33FCB6E4-9902-46F9-86EE-9742818A2C41}" dt="2024-08-07T08:12:44.357" v="8066" actId="164"/>
          <ac:grpSpMkLst>
            <pc:docMk/>
            <pc:sldMk cId="1971058829" sldId="317"/>
            <ac:grpSpMk id="73" creationId="{BED862DF-C2B4-D5D5-1ADF-259C79E756C5}"/>
          </ac:grpSpMkLst>
        </pc:grpChg>
        <pc:graphicFrameChg chg="add mod modGraphic">
          <ac:chgData name="אלמוג בורה" userId="7b309e26-a743-44f5-97cc-bb133edac1d6" providerId="ADAL" clId="{33FCB6E4-9902-46F9-86EE-9742818A2C41}" dt="2024-08-06T16:34:28.986" v="6456" actId="6549"/>
          <ac:graphicFrameMkLst>
            <pc:docMk/>
            <pc:sldMk cId="1971058829" sldId="317"/>
            <ac:graphicFrameMk id="2" creationId="{BA048AB8-6442-C6FE-6730-41641D8AF355}"/>
          </ac:graphicFrameMkLst>
        </pc:graphicFrameChg>
        <pc:graphicFrameChg chg="del">
          <ac:chgData name="אלמוג בורה" userId="7b309e26-a743-44f5-97cc-bb133edac1d6" providerId="ADAL" clId="{33FCB6E4-9902-46F9-86EE-9742818A2C41}" dt="2024-08-07T08:02:01.788" v="7801" actId="21"/>
          <ac:graphicFrameMkLst>
            <pc:docMk/>
            <pc:sldMk cId="1971058829" sldId="317"/>
            <ac:graphicFrameMk id="5" creationId="{9E0AEAF2-12E0-4E2D-A199-23E4A68892A7}"/>
          </ac:graphicFrameMkLst>
        </pc:graphicFrameChg>
        <pc:picChg chg="add del mod">
          <ac:chgData name="אלמוג בורה" userId="7b309e26-a743-44f5-97cc-bb133edac1d6" providerId="ADAL" clId="{33FCB6E4-9902-46F9-86EE-9742818A2C41}" dt="2024-08-04T14:40:53.078" v="5672" actId="478"/>
          <ac:picMkLst>
            <pc:docMk/>
            <pc:sldMk cId="1971058829" sldId="317"/>
            <ac:picMk id="2" creationId="{6D48ECD4-4411-4B94-9515-F9CE1F2CF8F2}"/>
          </ac:picMkLst>
        </pc:picChg>
        <pc:picChg chg="add mod">
          <ac:chgData name="אלמוג בורה" userId="7b309e26-a743-44f5-97cc-bb133edac1d6" providerId="ADAL" clId="{33FCB6E4-9902-46F9-86EE-9742818A2C41}" dt="2024-08-06T16:37:12.541" v="6500" actId="14100"/>
          <ac:picMkLst>
            <pc:docMk/>
            <pc:sldMk cId="1971058829" sldId="317"/>
            <ac:picMk id="3" creationId="{3D56EC4E-22CB-C40B-5488-93CC3D14F86C}"/>
          </ac:picMkLst>
        </pc:picChg>
        <pc:picChg chg="del">
          <ac:chgData name="אלמוג בורה" userId="7b309e26-a743-44f5-97cc-bb133edac1d6" providerId="ADAL" clId="{33FCB6E4-9902-46F9-86EE-9742818A2C41}" dt="2024-08-04T14:40:15.452" v="5667" actId="478"/>
          <ac:picMkLst>
            <pc:docMk/>
            <pc:sldMk cId="1971058829" sldId="317"/>
            <ac:picMk id="892" creationId="{00000000-0000-0000-0000-000000000000}"/>
          </ac:picMkLst>
        </pc:picChg>
        <pc:cxnChg chg="mod">
          <ac:chgData name="אלמוג בורה" userId="7b309e26-a743-44f5-97cc-bb133edac1d6" providerId="ADAL" clId="{33FCB6E4-9902-46F9-86EE-9742818A2C41}" dt="2024-08-04T15:09:20.143" v="6113"/>
          <ac:cxnSpMkLst>
            <pc:docMk/>
            <pc:sldMk cId="1971058829" sldId="317"/>
            <ac:cxnSpMk id="56" creationId="{3C7F2806-5179-F692-2358-94E8600C7ABE}"/>
          </ac:cxnSpMkLst>
        </pc:cxnChg>
        <pc:cxnChg chg="mod">
          <ac:chgData name="אלמוג בורה" userId="7b309e26-a743-44f5-97cc-bb133edac1d6" providerId="ADAL" clId="{33FCB6E4-9902-46F9-86EE-9742818A2C41}" dt="2024-08-04T15:09:20.143" v="6113"/>
          <ac:cxnSpMkLst>
            <pc:docMk/>
            <pc:sldMk cId="1971058829" sldId="317"/>
            <ac:cxnSpMk id="57" creationId="{9F2178B8-9056-AB0F-ED53-454B6D60FCDF}"/>
          </ac:cxnSpMkLst>
        </pc:cxnChg>
        <pc:cxnChg chg="mod">
          <ac:chgData name="אלמוג בורה" userId="7b309e26-a743-44f5-97cc-bb133edac1d6" providerId="ADAL" clId="{33FCB6E4-9902-46F9-86EE-9742818A2C41}" dt="2024-08-04T15:09:20.143" v="6113"/>
          <ac:cxnSpMkLst>
            <pc:docMk/>
            <pc:sldMk cId="1971058829" sldId="317"/>
            <ac:cxnSpMk id="58" creationId="{7104DFF5-755C-345E-4484-3243B7E26410}"/>
          </ac:cxnSpMkLst>
        </pc:cxnChg>
        <pc:cxnChg chg="mod">
          <ac:chgData name="אלמוג בורה" userId="7b309e26-a743-44f5-97cc-bb133edac1d6" providerId="ADAL" clId="{33FCB6E4-9902-46F9-86EE-9742818A2C41}" dt="2024-08-04T15:09:20.143" v="6113"/>
          <ac:cxnSpMkLst>
            <pc:docMk/>
            <pc:sldMk cId="1971058829" sldId="317"/>
            <ac:cxnSpMk id="59" creationId="{65E600F4-CDFA-5591-8EE9-DDD036E775D9}"/>
          </ac:cxnSpMkLst>
        </pc:cxnChg>
        <pc:cxnChg chg="mod">
          <ac:chgData name="אלמוג בורה" userId="7b309e26-a743-44f5-97cc-bb133edac1d6" providerId="ADAL" clId="{33FCB6E4-9902-46F9-86EE-9742818A2C41}" dt="2024-08-04T15:09:20.143" v="6113"/>
          <ac:cxnSpMkLst>
            <pc:docMk/>
            <pc:sldMk cId="1971058829" sldId="317"/>
            <ac:cxnSpMk id="60" creationId="{CE479C5C-19BC-6CE9-794F-8A521D68EF0D}"/>
          </ac:cxnSpMkLst>
        </pc:cxnChg>
        <pc:cxnChg chg="mod">
          <ac:chgData name="אלמוג בורה" userId="7b309e26-a743-44f5-97cc-bb133edac1d6" providerId="ADAL" clId="{33FCB6E4-9902-46F9-86EE-9742818A2C41}" dt="2024-08-04T15:09:20.143" v="6113"/>
          <ac:cxnSpMkLst>
            <pc:docMk/>
            <pc:sldMk cId="1971058829" sldId="317"/>
            <ac:cxnSpMk id="61" creationId="{9BC31868-9DF8-19A8-19AF-03550DD58095}"/>
          </ac:cxnSpMkLst>
        </pc:cxnChg>
      </pc:sldChg>
      <pc:sldChg chg="addSp delSp modSp add mod modTransition modNotesTx">
        <pc:chgData name="אלמוג בורה" userId="7b309e26-a743-44f5-97cc-bb133edac1d6" providerId="ADAL" clId="{33FCB6E4-9902-46F9-86EE-9742818A2C41}" dt="2024-08-07T08:54:32.843" v="8766"/>
        <pc:sldMkLst>
          <pc:docMk/>
          <pc:sldMk cId="583003138" sldId="318"/>
        </pc:sldMkLst>
        <pc:spChg chg="del">
          <ac:chgData name="אלמוג בורה" userId="7b309e26-a743-44f5-97cc-bb133edac1d6" providerId="ADAL" clId="{33FCB6E4-9902-46F9-86EE-9742818A2C41}" dt="2024-08-04T15:11:52.811" v="6121" actId="478"/>
          <ac:spMkLst>
            <pc:docMk/>
            <pc:sldMk cId="583003138" sldId="318"/>
            <ac:spMk id="5" creationId="{6A77292C-4F14-9FD3-3334-CBED6F46319E}"/>
          </ac:spMkLst>
        </pc:spChg>
        <pc:spChg chg="del">
          <ac:chgData name="אלמוג בורה" userId="7b309e26-a743-44f5-97cc-bb133edac1d6" providerId="ADAL" clId="{33FCB6E4-9902-46F9-86EE-9742818A2C41}" dt="2024-08-04T15:11:55.547" v="6124" actId="478"/>
          <ac:spMkLst>
            <pc:docMk/>
            <pc:sldMk cId="583003138" sldId="318"/>
            <ac:spMk id="11" creationId="{D552C930-B66B-826F-D082-4A550DEC5C0D}"/>
          </ac:spMkLst>
        </pc:spChg>
        <pc:spChg chg="add del mod">
          <ac:chgData name="אלמוג בורה" userId="7b309e26-a743-44f5-97cc-bb133edac1d6" providerId="ADAL" clId="{33FCB6E4-9902-46F9-86EE-9742818A2C41}" dt="2024-08-04T15:21:40.475" v="6326" actId="255"/>
          <ac:spMkLst>
            <pc:docMk/>
            <pc:sldMk cId="583003138" sldId="318"/>
            <ac:spMk id="552" creationId="{00000000-0000-0000-0000-000000000000}"/>
          </ac:spMkLst>
        </pc:spChg>
        <pc:graphicFrameChg chg="del modGraphic">
          <ac:chgData name="אלמוג בורה" userId="7b309e26-a743-44f5-97cc-bb133edac1d6" providerId="ADAL" clId="{33FCB6E4-9902-46F9-86EE-9742818A2C41}" dt="2024-08-04T15:11:54.534" v="6123" actId="478"/>
          <ac:graphicFrameMkLst>
            <pc:docMk/>
            <pc:sldMk cId="583003138" sldId="318"/>
            <ac:graphicFrameMk id="9" creationId="{83179413-FF49-3E56-AC4D-36172558B730}"/>
          </ac:graphicFrameMkLst>
        </pc:graphicFrameChg>
        <pc:picChg chg="add del mod">
          <ac:chgData name="אלמוג בורה" userId="7b309e26-a743-44f5-97cc-bb133edac1d6" providerId="ADAL" clId="{33FCB6E4-9902-46F9-86EE-9742818A2C41}" dt="2024-08-04T15:12:43.727" v="6141" actId="21"/>
          <ac:picMkLst>
            <pc:docMk/>
            <pc:sldMk cId="583003138" sldId="318"/>
            <ac:picMk id="2" creationId="{BB31B00B-8DE6-0114-F8A2-80301B9D70BE}"/>
          </ac:picMkLst>
        </pc:picChg>
        <pc:picChg chg="add mod">
          <ac:chgData name="אלמוג בורה" userId="7b309e26-a743-44f5-97cc-bb133edac1d6" providerId="ADAL" clId="{33FCB6E4-9902-46F9-86EE-9742818A2C41}" dt="2024-08-04T15:13:30.391" v="6161" actId="1076"/>
          <ac:picMkLst>
            <pc:docMk/>
            <pc:sldMk cId="583003138" sldId="318"/>
            <ac:picMk id="3" creationId="{BB31B00B-8DE6-0114-F8A2-80301B9D70BE}"/>
          </ac:picMkLst>
        </pc:picChg>
        <pc:picChg chg="add mod">
          <ac:chgData name="אלמוג בורה" userId="7b309e26-a743-44f5-97cc-bb133edac1d6" providerId="ADAL" clId="{33FCB6E4-9902-46F9-86EE-9742818A2C41}" dt="2024-08-04T15:13:31.777" v="6162" actId="1076"/>
          <ac:picMkLst>
            <pc:docMk/>
            <pc:sldMk cId="583003138" sldId="318"/>
            <ac:picMk id="4" creationId="{6C91CBA5-5BDE-3522-D1B9-0E7D761A25FD}"/>
          </ac:picMkLst>
        </pc:picChg>
      </pc:sldChg>
      <pc:sldChg chg="modSp add del mod">
        <pc:chgData name="אלמוג בורה" userId="7b309e26-a743-44f5-97cc-bb133edac1d6" providerId="ADAL" clId="{33FCB6E4-9902-46F9-86EE-9742818A2C41}" dt="2024-08-04T14:41:13.787" v="5675" actId="47"/>
        <pc:sldMkLst>
          <pc:docMk/>
          <pc:sldMk cId="2486377317" sldId="318"/>
        </pc:sldMkLst>
        <pc:picChg chg="mod">
          <ac:chgData name="אלמוג בורה" userId="7b309e26-a743-44f5-97cc-bb133edac1d6" providerId="ADAL" clId="{33FCB6E4-9902-46F9-86EE-9742818A2C41}" dt="2024-08-04T14:40:58.730" v="5674" actId="14826"/>
          <ac:picMkLst>
            <pc:docMk/>
            <pc:sldMk cId="2486377317" sldId="318"/>
            <ac:picMk id="892" creationId="{00000000-0000-0000-0000-000000000000}"/>
          </ac:picMkLst>
        </pc:picChg>
      </pc:sldChg>
      <pc:sldChg chg="add del">
        <pc:chgData name="אלמוג בורה" userId="7b309e26-a743-44f5-97cc-bb133edac1d6" providerId="ADAL" clId="{33FCB6E4-9902-46F9-86EE-9742818A2C41}" dt="2024-08-04T15:14:06.315" v="6167" actId="47"/>
        <pc:sldMkLst>
          <pc:docMk/>
          <pc:sldMk cId="1767352715" sldId="319"/>
        </pc:sldMkLst>
      </pc:sldChg>
      <pc:sldChg chg="addSp delSp modSp add mod ord modTransition">
        <pc:chgData name="אלמוג בורה" userId="7b309e26-a743-44f5-97cc-bb133edac1d6" providerId="ADAL" clId="{33FCB6E4-9902-46F9-86EE-9742818A2C41}" dt="2024-08-13T17:06:45.658" v="13755" actId="1038"/>
        <pc:sldMkLst>
          <pc:docMk/>
          <pc:sldMk cId="2864689013" sldId="319"/>
        </pc:sldMkLst>
        <pc:spChg chg="add del mod">
          <ac:chgData name="אלמוג בורה" userId="7b309e26-a743-44f5-97cc-bb133edac1d6" providerId="ADAL" clId="{33FCB6E4-9902-46F9-86EE-9742818A2C41}" dt="2024-08-13T17:06:38.432" v="13694" actId="478"/>
          <ac:spMkLst>
            <pc:docMk/>
            <pc:sldMk cId="2864689013" sldId="319"/>
            <ac:spMk id="2" creationId="{311FCD91-5038-B59C-E388-3AC67C482D23}"/>
          </ac:spMkLst>
        </pc:spChg>
        <pc:spChg chg="add del mod">
          <ac:chgData name="אלמוג בורה" userId="7b309e26-a743-44f5-97cc-bb133edac1d6" providerId="ADAL" clId="{33FCB6E4-9902-46F9-86EE-9742818A2C41}" dt="2024-08-07T14:28:35.921" v="9493" actId="478"/>
          <ac:spMkLst>
            <pc:docMk/>
            <pc:sldMk cId="2864689013" sldId="319"/>
            <ac:spMk id="2" creationId="{391598CD-324E-E529-6D7D-DF3628691C4D}"/>
          </ac:spMkLst>
        </pc:spChg>
        <pc:spChg chg="add del mod">
          <ac:chgData name="אלמוג בורה" userId="7b309e26-a743-44f5-97cc-bb133edac1d6" providerId="ADAL" clId="{33FCB6E4-9902-46F9-86EE-9742818A2C41}" dt="2024-08-07T14:28:35.921" v="9493" actId="478"/>
          <ac:spMkLst>
            <pc:docMk/>
            <pc:sldMk cId="2864689013" sldId="319"/>
            <ac:spMk id="3" creationId="{7EA94282-EDAA-8FDE-CA1A-967EEE4F95EA}"/>
          </ac:spMkLst>
        </pc:spChg>
        <pc:spChg chg="add del mod">
          <ac:chgData name="אלמוג בורה" userId="7b309e26-a743-44f5-97cc-bb133edac1d6" providerId="ADAL" clId="{33FCB6E4-9902-46F9-86EE-9742818A2C41}" dt="2024-08-13T17:06:38.432" v="13694" actId="478"/>
          <ac:spMkLst>
            <pc:docMk/>
            <pc:sldMk cId="2864689013" sldId="319"/>
            <ac:spMk id="3" creationId="{A827BDDF-AAFC-8FD2-E4F7-61F6E390D5C3}"/>
          </ac:spMkLst>
        </pc:spChg>
        <pc:spChg chg="add del mod">
          <ac:chgData name="אלמוג בורה" userId="7b309e26-a743-44f5-97cc-bb133edac1d6" providerId="ADAL" clId="{33FCB6E4-9902-46F9-86EE-9742818A2C41}" dt="2024-08-04T15:15:11.320" v="6180" actId="478"/>
          <ac:spMkLst>
            <pc:docMk/>
            <pc:sldMk cId="2864689013" sldId="319"/>
            <ac:spMk id="3" creationId="{F99255FE-76C0-BDE4-DC35-2A49A168E243}"/>
          </ac:spMkLst>
        </pc:spChg>
        <pc:spChg chg="add del mod">
          <ac:chgData name="אלמוג בורה" userId="7b309e26-a743-44f5-97cc-bb133edac1d6" providerId="ADAL" clId="{33FCB6E4-9902-46F9-86EE-9742818A2C41}" dt="2024-08-07T14:28:35.921" v="9493" actId="478"/>
          <ac:spMkLst>
            <pc:docMk/>
            <pc:sldMk cId="2864689013" sldId="319"/>
            <ac:spMk id="4" creationId="{A8180E26-848D-001C-330F-8EC3972C0B79}"/>
          </ac:spMkLst>
        </pc:spChg>
        <pc:spChg chg="add del mod">
          <ac:chgData name="אלמוג בורה" userId="7b309e26-a743-44f5-97cc-bb133edac1d6" providerId="ADAL" clId="{33FCB6E4-9902-46F9-86EE-9742818A2C41}" dt="2024-08-13T17:06:38.432" v="13694" actId="478"/>
          <ac:spMkLst>
            <pc:docMk/>
            <pc:sldMk cId="2864689013" sldId="319"/>
            <ac:spMk id="4" creationId="{D54CEA4D-0789-997E-625D-73EC39728265}"/>
          </ac:spMkLst>
        </pc:spChg>
        <pc:spChg chg="add del mod">
          <ac:chgData name="אלמוג בורה" userId="7b309e26-a743-44f5-97cc-bb133edac1d6" providerId="ADAL" clId="{33FCB6E4-9902-46F9-86EE-9742818A2C41}" dt="2024-08-04T15:15:11.320" v="6180" actId="478"/>
          <ac:spMkLst>
            <pc:docMk/>
            <pc:sldMk cId="2864689013" sldId="319"/>
            <ac:spMk id="5" creationId="{D569390A-7245-45E9-919E-BD7EEC54E7BB}"/>
          </ac:spMkLst>
        </pc:spChg>
        <pc:spChg chg="add del mod">
          <ac:chgData name="אלמוג בורה" userId="7b309e26-a743-44f5-97cc-bb133edac1d6" providerId="ADAL" clId="{33FCB6E4-9902-46F9-86EE-9742818A2C41}" dt="2024-08-13T17:06:38.432" v="13694" actId="478"/>
          <ac:spMkLst>
            <pc:docMk/>
            <pc:sldMk cId="2864689013" sldId="319"/>
            <ac:spMk id="5" creationId="{D7BFF821-5664-FA9A-6C50-53DE0B8647D1}"/>
          </ac:spMkLst>
        </pc:spChg>
        <pc:spChg chg="add del mod">
          <ac:chgData name="אלמוג בורה" userId="7b309e26-a743-44f5-97cc-bb133edac1d6" providerId="ADAL" clId="{33FCB6E4-9902-46F9-86EE-9742818A2C41}" dt="2024-08-07T14:28:35.921" v="9493" actId="478"/>
          <ac:spMkLst>
            <pc:docMk/>
            <pc:sldMk cId="2864689013" sldId="319"/>
            <ac:spMk id="5" creationId="{F5ACCEFB-EE3E-DC71-982A-9177B563DE75}"/>
          </ac:spMkLst>
        </pc:spChg>
        <pc:spChg chg="add del mod">
          <ac:chgData name="אלמוג בורה" userId="7b309e26-a743-44f5-97cc-bb133edac1d6" providerId="ADAL" clId="{33FCB6E4-9902-46F9-86EE-9742818A2C41}" dt="2024-08-13T17:06:38.432" v="13694" actId="478"/>
          <ac:spMkLst>
            <pc:docMk/>
            <pc:sldMk cId="2864689013" sldId="319"/>
            <ac:spMk id="6" creationId="{4CA4735E-89C8-B36A-D1D9-2B3C4DA7C58B}"/>
          </ac:spMkLst>
        </pc:spChg>
        <pc:spChg chg="add del mod">
          <ac:chgData name="אלמוג בורה" userId="7b309e26-a743-44f5-97cc-bb133edac1d6" providerId="ADAL" clId="{33FCB6E4-9902-46F9-86EE-9742818A2C41}" dt="2024-08-04T15:15:11.320" v="6180" actId="478"/>
          <ac:spMkLst>
            <pc:docMk/>
            <pc:sldMk cId="2864689013" sldId="319"/>
            <ac:spMk id="7" creationId="{800AA307-2C57-F5FB-9F2B-11E7036E5B39}"/>
          </ac:spMkLst>
        </pc:spChg>
        <pc:spChg chg="mod">
          <ac:chgData name="אלמוג בורה" userId="7b309e26-a743-44f5-97cc-bb133edac1d6" providerId="ADAL" clId="{33FCB6E4-9902-46F9-86EE-9742818A2C41}" dt="2024-08-07T08:54:53.968" v="8768"/>
          <ac:spMkLst>
            <pc:docMk/>
            <pc:sldMk cId="2864689013" sldId="319"/>
            <ac:spMk id="7" creationId="{D1E1A0A5-62F9-E3D5-BDE1-533B17E340FD}"/>
          </ac:spMkLst>
        </pc:spChg>
        <pc:spChg chg="mod">
          <ac:chgData name="אלמוג בורה" userId="7b309e26-a743-44f5-97cc-bb133edac1d6" providerId="ADAL" clId="{33FCB6E4-9902-46F9-86EE-9742818A2C41}" dt="2024-08-08T14:38:11.880" v="9724"/>
          <ac:spMkLst>
            <pc:docMk/>
            <pc:sldMk cId="2864689013" sldId="319"/>
            <ac:spMk id="8" creationId="{025F8B49-4EC6-EAB1-31C5-9C08B86E20BC}"/>
          </ac:spMkLst>
        </pc:spChg>
        <pc:spChg chg="mod">
          <ac:chgData name="אלמוג בורה" userId="7b309e26-a743-44f5-97cc-bb133edac1d6" providerId="ADAL" clId="{33FCB6E4-9902-46F9-86EE-9742818A2C41}" dt="2024-08-07T08:54:53.968" v="8768"/>
          <ac:spMkLst>
            <pc:docMk/>
            <pc:sldMk cId="2864689013" sldId="319"/>
            <ac:spMk id="8" creationId="{61A4F436-D280-ABDA-59D0-37712BB92DB4}"/>
          </ac:spMkLst>
        </pc:spChg>
        <pc:spChg chg="add del mod">
          <ac:chgData name="אלמוג בורה" userId="7b309e26-a743-44f5-97cc-bb133edac1d6" providerId="ADAL" clId="{33FCB6E4-9902-46F9-86EE-9742818A2C41}" dt="2024-08-04T15:15:11.320" v="6180" actId="478"/>
          <ac:spMkLst>
            <pc:docMk/>
            <pc:sldMk cId="2864689013" sldId="319"/>
            <ac:spMk id="9" creationId="{BE933F05-8A75-2445-2EEE-C0CC032C11D4}"/>
          </ac:spMkLst>
        </pc:spChg>
        <pc:spChg chg="mod">
          <ac:chgData name="אלמוג בורה" userId="7b309e26-a743-44f5-97cc-bb133edac1d6" providerId="ADAL" clId="{33FCB6E4-9902-46F9-86EE-9742818A2C41}" dt="2024-08-08T14:38:11.880" v="9724"/>
          <ac:spMkLst>
            <pc:docMk/>
            <pc:sldMk cId="2864689013" sldId="319"/>
            <ac:spMk id="9" creationId="{EBD07CA7-FDC0-F3AB-E75D-A00B6B43B850}"/>
          </ac:spMkLst>
        </pc:spChg>
        <pc:spChg chg="mod">
          <ac:chgData name="אלמוג בורה" userId="7b309e26-a743-44f5-97cc-bb133edac1d6" providerId="ADAL" clId="{33FCB6E4-9902-46F9-86EE-9742818A2C41}" dt="2024-08-07T08:54:53.968" v="8768"/>
          <ac:spMkLst>
            <pc:docMk/>
            <pc:sldMk cId="2864689013" sldId="319"/>
            <ac:spMk id="9" creationId="{ED1A6A1B-9F8A-06AC-2E9D-E88755AD4B80}"/>
          </ac:spMkLst>
        </pc:spChg>
        <pc:spChg chg="mod">
          <ac:chgData name="אלמוג בורה" userId="7b309e26-a743-44f5-97cc-bb133edac1d6" providerId="ADAL" clId="{33FCB6E4-9902-46F9-86EE-9742818A2C41}" dt="2024-08-08T14:38:11.880" v="9724"/>
          <ac:spMkLst>
            <pc:docMk/>
            <pc:sldMk cId="2864689013" sldId="319"/>
            <ac:spMk id="10" creationId="{BCCAA25E-3B71-A965-02AD-862AEDCECD2D}"/>
          </ac:spMkLst>
        </pc:spChg>
        <pc:spChg chg="mod">
          <ac:chgData name="אלמוג בורה" userId="7b309e26-a743-44f5-97cc-bb133edac1d6" providerId="ADAL" clId="{33FCB6E4-9902-46F9-86EE-9742818A2C41}" dt="2024-08-08T14:38:11.880" v="9724"/>
          <ac:spMkLst>
            <pc:docMk/>
            <pc:sldMk cId="2864689013" sldId="319"/>
            <ac:spMk id="11" creationId="{4DBC9F67-D92E-B31E-5F57-5567C038138C}"/>
          </ac:spMkLst>
        </pc:spChg>
        <pc:spChg chg="add del mod">
          <ac:chgData name="אלמוג בורה" userId="7b309e26-a743-44f5-97cc-bb133edac1d6" providerId="ADAL" clId="{33FCB6E4-9902-46F9-86EE-9742818A2C41}" dt="2024-08-04T15:15:11.320" v="6180" actId="478"/>
          <ac:spMkLst>
            <pc:docMk/>
            <pc:sldMk cId="2864689013" sldId="319"/>
            <ac:spMk id="11" creationId="{9E83D348-FADD-DCA1-3364-FB8FEAB9F4E0}"/>
          </ac:spMkLst>
        </pc:spChg>
        <pc:spChg chg="mod">
          <ac:chgData name="אלמוג בורה" userId="7b309e26-a743-44f5-97cc-bb133edac1d6" providerId="ADAL" clId="{33FCB6E4-9902-46F9-86EE-9742818A2C41}" dt="2024-08-07T08:54:53.968" v="8768"/>
          <ac:spMkLst>
            <pc:docMk/>
            <pc:sldMk cId="2864689013" sldId="319"/>
            <ac:spMk id="11" creationId="{C81DADE2-FA55-9EFE-E520-1FC84ED10D1D}"/>
          </ac:spMkLst>
        </pc:spChg>
        <pc:spChg chg="mod">
          <ac:chgData name="אלמוג בורה" userId="7b309e26-a743-44f5-97cc-bb133edac1d6" providerId="ADAL" clId="{33FCB6E4-9902-46F9-86EE-9742818A2C41}" dt="2024-08-07T08:54:53.968" v="8768"/>
          <ac:spMkLst>
            <pc:docMk/>
            <pc:sldMk cId="2864689013" sldId="319"/>
            <ac:spMk id="12" creationId="{AC4A6BF7-5416-E115-17A6-30C329B5DA60}"/>
          </ac:spMkLst>
        </pc:spChg>
        <pc:spChg chg="mod">
          <ac:chgData name="אלמוג בורה" userId="7b309e26-a743-44f5-97cc-bb133edac1d6" providerId="ADAL" clId="{33FCB6E4-9902-46F9-86EE-9742818A2C41}" dt="2024-08-08T14:38:11.880" v="9724"/>
          <ac:spMkLst>
            <pc:docMk/>
            <pc:sldMk cId="2864689013" sldId="319"/>
            <ac:spMk id="12" creationId="{F7C877DB-C224-A339-2133-7B9A24BE587B}"/>
          </ac:spMkLst>
        </pc:spChg>
        <pc:spChg chg="mod">
          <ac:chgData name="אלמוג בורה" userId="7b309e26-a743-44f5-97cc-bb133edac1d6" providerId="ADAL" clId="{33FCB6E4-9902-46F9-86EE-9742818A2C41}" dt="2024-08-07T08:54:53.968" v="8768"/>
          <ac:spMkLst>
            <pc:docMk/>
            <pc:sldMk cId="2864689013" sldId="319"/>
            <ac:spMk id="13" creationId="{088D1FEC-B13C-64AD-7792-F46E16CB30CF}"/>
          </ac:spMkLst>
        </pc:spChg>
        <pc:spChg chg="add del mod">
          <ac:chgData name="אלמוג בורה" userId="7b309e26-a743-44f5-97cc-bb133edac1d6" providerId="ADAL" clId="{33FCB6E4-9902-46F9-86EE-9742818A2C41}" dt="2024-08-04T15:15:11.320" v="6180" actId="478"/>
          <ac:spMkLst>
            <pc:docMk/>
            <pc:sldMk cId="2864689013" sldId="319"/>
            <ac:spMk id="13" creationId="{60CC77BB-E9AD-947D-EF8F-FE8C9ACCFE1C}"/>
          </ac:spMkLst>
        </pc:spChg>
        <pc:spChg chg="mod">
          <ac:chgData name="אלמוג בורה" userId="7b309e26-a743-44f5-97cc-bb133edac1d6" providerId="ADAL" clId="{33FCB6E4-9902-46F9-86EE-9742818A2C41}" dt="2024-08-08T14:38:11.880" v="9724"/>
          <ac:spMkLst>
            <pc:docMk/>
            <pc:sldMk cId="2864689013" sldId="319"/>
            <ac:spMk id="13" creationId="{837159DF-896D-8E68-2EAB-FBDED1CFAC4C}"/>
          </ac:spMkLst>
        </pc:spChg>
        <pc:spChg chg="add mod">
          <ac:chgData name="אלמוג בורה" userId="7b309e26-a743-44f5-97cc-bb133edac1d6" providerId="ADAL" clId="{33FCB6E4-9902-46F9-86EE-9742818A2C41}" dt="2024-08-04T15:17:01.981" v="6234" actId="164"/>
          <ac:spMkLst>
            <pc:docMk/>
            <pc:sldMk cId="2864689013" sldId="319"/>
            <ac:spMk id="14" creationId="{00000000-0000-0000-0000-000000000000}"/>
          </ac:spMkLst>
        </pc:spChg>
        <pc:spChg chg="mod">
          <ac:chgData name="אלמוג בורה" userId="7b309e26-a743-44f5-97cc-bb133edac1d6" providerId="ADAL" clId="{33FCB6E4-9902-46F9-86EE-9742818A2C41}" dt="2024-08-07T08:54:53.968" v="8768"/>
          <ac:spMkLst>
            <pc:docMk/>
            <pc:sldMk cId="2864689013" sldId="319"/>
            <ac:spMk id="14" creationId="{559B7388-64A1-4007-3C4F-B48AB8C41BDF}"/>
          </ac:spMkLst>
        </pc:spChg>
        <pc:spChg chg="mod">
          <ac:chgData name="אלמוג בורה" userId="7b309e26-a743-44f5-97cc-bb133edac1d6" providerId="ADAL" clId="{33FCB6E4-9902-46F9-86EE-9742818A2C41}" dt="2024-08-08T14:38:11.880" v="9724"/>
          <ac:spMkLst>
            <pc:docMk/>
            <pc:sldMk cId="2864689013" sldId="319"/>
            <ac:spMk id="14" creationId="{FB9BBC57-AC83-2889-0614-5C65A64C43E5}"/>
          </ac:spMkLst>
        </pc:spChg>
        <pc:spChg chg="mod">
          <ac:chgData name="אלמוג בורה" userId="7b309e26-a743-44f5-97cc-bb133edac1d6" providerId="ADAL" clId="{33FCB6E4-9902-46F9-86EE-9742818A2C41}" dt="2024-08-08T14:38:11.880" v="9724"/>
          <ac:spMkLst>
            <pc:docMk/>
            <pc:sldMk cId="2864689013" sldId="319"/>
            <ac:spMk id="15" creationId="{48F2C58F-6299-4F58-F3A0-CE10136F3233}"/>
          </ac:spMkLst>
        </pc:spChg>
        <pc:spChg chg="mod">
          <ac:chgData name="אלמוג בורה" userId="7b309e26-a743-44f5-97cc-bb133edac1d6" providerId="ADAL" clId="{33FCB6E4-9902-46F9-86EE-9742818A2C41}" dt="2024-08-07T08:54:53.968" v="8768"/>
          <ac:spMkLst>
            <pc:docMk/>
            <pc:sldMk cId="2864689013" sldId="319"/>
            <ac:spMk id="15" creationId="{CDCFD109-3C65-E501-0352-E9C7452B746A}"/>
          </ac:spMkLst>
        </pc:spChg>
        <pc:spChg chg="mod">
          <ac:chgData name="אלמוג בורה" userId="7b309e26-a743-44f5-97cc-bb133edac1d6" providerId="ADAL" clId="{33FCB6E4-9902-46F9-86EE-9742818A2C41}" dt="2024-08-07T08:54:53.968" v="8768"/>
          <ac:spMkLst>
            <pc:docMk/>
            <pc:sldMk cId="2864689013" sldId="319"/>
            <ac:spMk id="16" creationId="{2ABCCF30-E3AA-E5EA-3A7D-D5AAFE87B7AA}"/>
          </ac:spMkLst>
        </pc:spChg>
        <pc:spChg chg="mod">
          <ac:chgData name="אלמוג בורה" userId="7b309e26-a743-44f5-97cc-bb133edac1d6" providerId="ADAL" clId="{33FCB6E4-9902-46F9-86EE-9742818A2C41}" dt="2024-08-08T14:38:11.880" v="9724"/>
          <ac:spMkLst>
            <pc:docMk/>
            <pc:sldMk cId="2864689013" sldId="319"/>
            <ac:spMk id="16" creationId="{ECDE3FBE-56C5-5DE4-6F72-5D015761A250}"/>
          </ac:spMkLst>
        </pc:spChg>
        <pc:spChg chg="mod">
          <ac:chgData name="אלמוג בורה" userId="7b309e26-a743-44f5-97cc-bb133edac1d6" providerId="ADAL" clId="{33FCB6E4-9902-46F9-86EE-9742818A2C41}" dt="2024-08-07T08:54:53.968" v="8768"/>
          <ac:spMkLst>
            <pc:docMk/>
            <pc:sldMk cId="2864689013" sldId="319"/>
            <ac:spMk id="17" creationId="{BC063464-8292-CAE9-64B9-E99682CA3219}"/>
          </ac:spMkLst>
        </pc:spChg>
        <pc:spChg chg="mod">
          <ac:chgData name="אלמוג בורה" userId="7b309e26-a743-44f5-97cc-bb133edac1d6" providerId="ADAL" clId="{33FCB6E4-9902-46F9-86EE-9742818A2C41}" dt="2024-08-08T14:38:11.880" v="9724"/>
          <ac:spMkLst>
            <pc:docMk/>
            <pc:sldMk cId="2864689013" sldId="319"/>
            <ac:spMk id="17" creationId="{F2A69E07-A65E-2D37-4CF5-E4F0E96F1246}"/>
          </ac:spMkLst>
        </pc:spChg>
        <pc:spChg chg="mod">
          <ac:chgData name="אלמוג בורה" userId="7b309e26-a743-44f5-97cc-bb133edac1d6" providerId="ADAL" clId="{33FCB6E4-9902-46F9-86EE-9742818A2C41}" dt="2024-08-07T08:54:53.968" v="8768"/>
          <ac:spMkLst>
            <pc:docMk/>
            <pc:sldMk cId="2864689013" sldId="319"/>
            <ac:spMk id="20" creationId="{52D65A82-C5BC-DE5E-2645-B92B93A187D9}"/>
          </ac:spMkLst>
        </pc:spChg>
        <pc:spChg chg="add mod">
          <ac:chgData name="אלמוג בורה" userId="7b309e26-a743-44f5-97cc-bb133edac1d6" providerId="ADAL" clId="{33FCB6E4-9902-46F9-86EE-9742818A2C41}" dt="2024-08-04T15:19:16.087" v="6291" actId="1076"/>
          <ac:spMkLst>
            <pc:docMk/>
            <pc:sldMk cId="2864689013" sldId="319"/>
            <ac:spMk id="21" creationId="{6AE91ED6-7DBD-EB9D-87ED-ABBF2B7E7B8B}"/>
          </ac:spMkLst>
        </pc:spChg>
        <pc:spChg chg="add mod">
          <ac:chgData name="אלמוג בורה" userId="7b309e26-a743-44f5-97cc-bb133edac1d6" providerId="ADAL" clId="{33FCB6E4-9902-46F9-86EE-9742818A2C41}" dt="2024-08-04T15:19:05.466" v="6289" actId="14100"/>
          <ac:spMkLst>
            <pc:docMk/>
            <pc:sldMk cId="2864689013" sldId="319"/>
            <ac:spMk id="22" creationId="{DAE117E5-A30A-CCBB-2919-CB9D52AE5B7F}"/>
          </ac:spMkLst>
        </pc:spChg>
        <pc:spChg chg="mod">
          <ac:chgData name="אלמוג בורה" userId="7b309e26-a743-44f5-97cc-bb133edac1d6" providerId="ADAL" clId="{33FCB6E4-9902-46F9-86EE-9742818A2C41}" dt="2024-08-08T14:38:11.880" v="9724"/>
          <ac:spMkLst>
            <pc:docMk/>
            <pc:sldMk cId="2864689013" sldId="319"/>
            <ac:spMk id="23" creationId="{00FE772F-D855-4915-150B-7E22CEBCD413}"/>
          </ac:spMkLst>
        </pc:spChg>
        <pc:spChg chg="mod">
          <ac:chgData name="אלמוג בורה" userId="7b309e26-a743-44f5-97cc-bb133edac1d6" providerId="ADAL" clId="{33FCB6E4-9902-46F9-86EE-9742818A2C41}" dt="2024-08-07T08:54:53.968" v="8768"/>
          <ac:spMkLst>
            <pc:docMk/>
            <pc:sldMk cId="2864689013" sldId="319"/>
            <ac:spMk id="23" creationId="{C3CF8553-42B8-5713-DA00-54746664463C}"/>
          </ac:spMkLst>
        </pc:spChg>
        <pc:spChg chg="add mod">
          <ac:chgData name="אלמוג בורה" userId="7b309e26-a743-44f5-97cc-bb133edac1d6" providerId="ADAL" clId="{33FCB6E4-9902-46F9-86EE-9742818A2C41}" dt="2024-08-04T15:19:21.718" v="6292"/>
          <ac:spMkLst>
            <pc:docMk/>
            <pc:sldMk cId="2864689013" sldId="319"/>
            <ac:spMk id="23" creationId="{E8B4ED83-2BF7-1CA5-5CAA-1AB67730A9EA}"/>
          </ac:spMkLst>
        </pc:spChg>
        <pc:spChg chg="mod">
          <ac:chgData name="אלמוג בורה" userId="7b309e26-a743-44f5-97cc-bb133edac1d6" providerId="ADAL" clId="{33FCB6E4-9902-46F9-86EE-9742818A2C41}" dt="2024-08-08T14:38:11.880" v="9724"/>
          <ac:spMkLst>
            <pc:docMk/>
            <pc:sldMk cId="2864689013" sldId="319"/>
            <ac:spMk id="24" creationId="{7B06F7ED-98E6-DC7D-A472-4AF657E1486E}"/>
          </ac:spMkLst>
        </pc:spChg>
        <pc:spChg chg="add mod">
          <ac:chgData name="אלמוג בורה" userId="7b309e26-a743-44f5-97cc-bb133edac1d6" providerId="ADAL" clId="{33FCB6E4-9902-46F9-86EE-9742818A2C41}" dt="2024-08-04T15:19:21.718" v="6292"/>
          <ac:spMkLst>
            <pc:docMk/>
            <pc:sldMk cId="2864689013" sldId="319"/>
            <ac:spMk id="24" creationId="{BEADFB6A-05FC-475F-6C3B-EF9685991E0C}"/>
          </ac:spMkLst>
        </pc:spChg>
        <pc:spChg chg="mod">
          <ac:chgData name="אלמוג בורה" userId="7b309e26-a743-44f5-97cc-bb133edac1d6" providerId="ADAL" clId="{33FCB6E4-9902-46F9-86EE-9742818A2C41}" dt="2024-08-07T08:54:53.968" v="8768"/>
          <ac:spMkLst>
            <pc:docMk/>
            <pc:sldMk cId="2864689013" sldId="319"/>
            <ac:spMk id="24" creationId="{EE390E79-75EA-6CB8-AC3F-386D3DA43514}"/>
          </ac:spMkLst>
        </pc:spChg>
        <pc:spChg chg="add mod">
          <ac:chgData name="אלמוג בורה" userId="7b309e26-a743-44f5-97cc-bb133edac1d6" providerId="ADAL" clId="{33FCB6E4-9902-46F9-86EE-9742818A2C41}" dt="2024-08-06T19:16:05.419" v="7327" actId="404"/>
          <ac:spMkLst>
            <pc:docMk/>
            <pc:sldMk cId="2864689013" sldId="319"/>
            <ac:spMk id="25" creationId="{6C43ECC1-9528-74FC-CC47-604CDA852A17}"/>
          </ac:spMkLst>
        </pc:spChg>
        <pc:spChg chg="mod">
          <ac:chgData name="אלמוג בורה" userId="7b309e26-a743-44f5-97cc-bb133edac1d6" providerId="ADAL" clId="{33FCB6E4-9902-46F9-86EE-9742818A2C41}" dt="2024-08-08T14:38:11.880" v="9724"/>
          <ac:spMkLst>
            <pc:docMk/>
            <pc:sldMk cId="2864689013" sldId="319"/>
            <ac:spMk id="26" creationId="{1DEF6DBB-8DA0-2BAF-929B-9B9CB3642019}"/>
          </ac:spMkLst>
        </pc:spChg>
        <pc:spChg chg="add del mod">
          <ac:chgData name="אלמוג בורה" userId="7b309e26-a743-44f5-97cc-bb133edac1d6" providerId="ADAL" clId="{33FCB6E4-9902-46F9-86EE-9742818A2C41}" dt="2024-08-07T14:28:35.921" v="9493" actId="478"/>
          <ac:spMkLst>
            <pc:docMk/>
            <pc:sldMk cId="2864689013" sldId="319"/>
            <ac:spMk id="26" creationId="{39BD522F-34F9-0468-102A-209CCAA4A53A}"/>
          </ac:spMkLst>
        </pc:spChg>
        <pc:spChg chg="add del mod">
          <ac:chgData name="אלמוג בורה" userId="7b309e26-a743-44f5-97cc-bb133edac1d6" providerId="ADAL" clId="{33FCB6E4-9902-46F9-86EE-9742818A2C41}" dt="2024-08-04T15:21:04.327" v="6316" actId="478"/>
          <ac:spMkLst>
            <pc:docMk/>
            <pc:sldMk cId="2864689013" sldId="319"/>
            <ac:spMk id="26" creationId="{E4F97AB9-1C27-90BC-72EE-E95FD63A6BC4}"/>
          </ac:spMkLst>
        </pc:spChg>
        <pc:spChg chg="mod">
          <ac:chgData name="אלמוג בורה" userId="7b309e26-a743-44f5-97cc-bb133edac1d6" providerId="ADAL" clId="{33FCB6E4-9902-46F9-86EE-9742818A2C41}" dt="2024-08-08T14:38:11.880" v="9724"/>
          <ac:spMkLst>
            <pc:docMk/>
            <pc:sldMk cId="2864689013" sldId="319"/>
            <ac:spMk id="27" creationId="{AC5D5154-D11E-0125-9959-404BD75F1800}"/>
          </ac:spMkLst>
        </pc:spChg>
        <pc:spChg chg="mod">
          <ac:chgData name="אלמוג בורה" userId="7b309e26-a743-44f5-97cc-bb133edac1d6" providerId="ADAL" clId="{33FCB6E4-9902-46F9-86EE-9742818A2C41}" dt="2024-08-07T08:54:53.968" v="8768"/>
          <ac:spMkLst>
            <pc:docMk/>
            <pc:sldMk cId="2864689013" sldId="319"/>
            <ac:spMk id="28" creationId="{A1DF525B-DCC5-D152-117E-9C2B55E28EFC}"/>
          </ac:spMkLst>
        </pc:spChg>
        <pc:spChg chg="mod">
          <ac:chgData name="אלמוג בורה" userId="7b309e26-a743-44f5-97cc-bb133edac1d6" providerId="ADAL" clId="{33FCB6E4-9902-46F9-86EE-9742818A2C41}" dt="2024-08-07T08:54:53.968" v="8768"/>
          <ac:spMkLst>
            <pc:docMk/>
            <pc:sldMk cId="2864689013" sldId="319"/>
            <ac:spMk id="29" creationId="{517BD1B9-5AFA-F5EC-8F86-4F1C3C20AC65}"/>
          </ac:spMkLst>
        </pc:spChg>
        <pc:spChg chg="mod">
          <ac:chgData name="אלמוג בורה" userId="7b309e26-a743-44f5-97cc-bb133edac1d6" providerId="ADAL" clId="{33FCB6E4-9902-46F9-86EE-9742818A2C41}" dt="2024-08-08T14:38:11.880" v="9724"/>
          <ac:spMkLst>
            <pc:docMk/>
            <pc:sldMk cId="2864689013" sldId="319"/>
            <ac:spMk id="29" creationId="{B743020E-B811-40E4-A32C-4353107517FB}"/>
          </ac:spMkLst>
        </pc:spChg>
        <pc:spChg chg="add del mod">
          <ac:chgData name="אלמוג בורה" userId="7b309e26-a743-44f5-97cc-bb133edac1d6" providerId="ADAL" clId="{33FCB6E4-9902-46F9-86EE-9742818A2C41}" dt="2024-08-08T14:38:07.461" v="9723" actId="478"/>
          <ac:spMkLst>
            <pc:docMk/>
            <pc:sldMk cId="2864689013" sldId="319"/>
            <ac:spMk id="30" creationId="{39869006-B93E-2434-04DA-80900FDD87F3}"/>
          </ac:spMkLst>
        </pc:spChg>
        <pc:spChg chg="add mod">
          <ac:chgData name="אלמוג בורה" userId="7b309e26-a743-44f5-97cc-bb133edac1d6" providerId="ADAL" clId="{33FCB6E4-9902-46F9-86EE-9742818A2C41}" dt="2024-08-13T17:06:45.658" v="13755" actId="1038"/>
          <ac:spMkLst>
            <pc:docMk/>
            <pc:sldMk cId="2864689013" sldId="319"/>
            <ac:spMk id="30" creationId="{B4D30EBA-8D6D-27BC-25A3-3BACDD929EE0}"/>
          </ac:spMkLst>
        </pc:spChg>
        <pc:spChg chg="add mod">
          <ac:chgData name="אלמוג בורה" userId="7b309e26-a743-44f5-97cc-bb133edac1d6" providerId="ADAL" clId="{33FCB6E4-9902-46F9-86EE-9742818A2C41}" dt="2024-08-13T17:06:45.658" v="13755" actId="1038"/>
          <ac:spMkLst>
            <pc:docMk/>
            <pc:sldMk cId="2864689013" sldId="319"/>
            <ac:spMk id="31" creationId="{01A313EA-D88C-B035-4CC2-E56743F5FA91}"/>
          </ac:spMkLst>
        </pc:spChg>
        <pc:spChg chg="add del mod">
          <ac:chgData name="אלמוג בורה" userId="7b309e26-a743-44f5-97cc-bb133edac1d6" providerId="ADAL" clId="{33FCB6E4-9902-46F9-86EE-9742818A2C41}" dt="2024-08-08T14:38:07.461" v="9723" actId="478"/>
          <ac:spMkLst>
            <pc:docMk/>
            <pc:sldMk cId="2864689013" sldId="319"/>
            <ac:spMk id="31" creationId="{1B070C2C-E1B7-37A3-554D-8F736F9D2142}"/>
          </ac:spMkLst>
        </pc:spChg>
        <pc:spChg chg="add mod">
          <ac:chgData name="אלמוג בורה" userId="7b309e26-a743-44f5-97cc-bb133edac1d6" providerId="ADAL" clId="{33FCB6E4-9902-46F9-86EE-9742818A2C41}" dt="2024-08-13T17:06:45.658" v="13755" actId="1038"/>
          <ac:spMkLst>
            <pc:docMk/>
            <pc:sldMk cId="2864689013" sldId="319"/>
            <ac:spMk id="32" creationId="{6AF23914-E6F7-B4A2-4A72-BC6144C4D39F}"/>
          </ac:spMkLst>
        </pc:spChg>
        <pc:spChg chg="add del mod">
          <ac:chgData name="אלמוג בורה" userId="7b309e26-a743-44f5-97cc-bb133edac1d6" providerId="ADAL" clId="{33FCB6E4-9902-46F9-86EE-9742818A2C41}" dt="2024-08-08T14:38:07.461" v="9723" actId="478"/>
          <ac:spMkLst>
            <pc:docMk/>
            <pc:sldMk cId="2864689013" sldId="319"/>
            <ac:spMk id="32" creationId="{85F13ACC-8718-FD6C-2AE5-155D952DD605}"/>
          </ac:spMkLst>
        </pc:spChg>
        <pc:spChg chg="add del mod">
          <ac:chgData name="אלמוג בורה" userId="7b309e26-a743-44f5-97cc-bb133edac1d6" providerId="ADAL" clId="{33FCB6E4-9902-46F9-86EE-9742818A2C41}" dt="2024-08-08T14:38:07.461" v="9723" actId="478"/>
          <ac:spMkLst>
            <pc:docMk/>
            <pc:sldMk cId="2864689013" sldId="319"/>
            <ac:spMk id="33" creationId="{A0A4CB0C-9795-4FF4-B689-602B5E692CA3}"/>
          </ac:spMkLst>
        </pc:spChg>
        <pc:spChg chg="add mod">
          <ac:chgData name="אלמוג בורה" userId="7b309e26-a743-44f5-97cc-bb133edac1d6" providerId="ADAL" clId="{33FCB6E4-9902-46F9-86EE-9742818A2C41}" dt="2024-08-13T17:06:45.658" v="13755" actId="1038"/>
          <ac:spMkLst>
            <pc:docMk/>
            <pc:sldMk cId="2864689013" sldId="319"/>
            <ac:spMk id="33" creationId="{DFC713D8-E626-CDA1-2C77-A573219B8F94}"/>
          </ac:spMkLst>
        </pc:spChg>
        <pc:spChg chg="mod">
          <ac:chgData name="אלמוג בורה" userId="7b309e26-a743-44f5-97cc-bb133edac1d6" providerId="ADAL" clId="{33FCB6E4-9902-46F9-86EE-9742818A2C41}" dt="2024-08-07T14:28:41.435" v="9494"/>
          <ac:spMkLst>
            <pc:docMk/>
            <pc:sldMk cId="2864689013" sldId="319"/>
            <ac:spMk id="35" creationId="{1518E3A1-874A-FF94-435B-F883FFAA7CB7}"/>
          </ac:spMkLst>
        </pc:spChg>
        <pc:spChg chg="mod">
          <ac:chgData name="אלמוג בורה" userId="7b309e26-a743-44f5-97cc-bb133edac1d6" providerId="ADAL" clId="{33FCB6E4-9902-46F9-86EE-9742818A2C41}" dt="2024-08-13T17:06:39.253" v="13695"/>
          <ac:spMkLst>
            <pc:docMk/>
            <pc:sldMk cId="2864689013" sldId="319"/>
            <ac:spMk id="35" creationId="{2BE85D9B-078A-14A6-2F55-905E2340621E}"/>
          </ac:spMkLst>
        </pc:spChg>
        <pc:spChg chg="mod">
          <ac:chgData name="אלמוג בורה" userId="7b309e26-a743-44f5-97cc-bb133edac1d6" providerId="ADAL" clId="{33FCB6E4-9902-46F9-86EE-9742818A2C41}" dt="2024-08-13T17:06:39.253" v="13695"/>
          <ac:spMkLst>
            <pc:docMk/>
            <pc:sldMk cId="2864689013" sldId="319"/>
            <ac:spMk id="36" creationId="{AF1D33FE-6C15-6E90-F5A1-72F5558C0211}"/>
          </ac:spMkLst>
        </pc:spChg>
        <pc:spChg chg="mod">
          <ac:chgData name="אלמוג בורה" userId="7b309e26-a743-44f5-97cc-bb133edac1d6" providerId="ADAL" clId="{33FCB6E4-9902-46F9-86EE-9742818A2C41}" dt="2024-08-07T14:28:41.435" v="9494"/>
          <ac:spMkLst>
            <pc:docMk/>
            <pc:sldMk cId="2864689013" sldId="319"/>
            <ac:spMk id="36" creationId="{D55C62DC-D4BA-8A43-C16F-CB41996D1174}"/>
          </ac:spMkLst>
        </pc:spChg>
        <pc:spChg chg="mod">
          <ac:chgData name="אלמוג בורה" userId="7b309e26-a743-44f5-97cc-bb133edac1d6" providerId="ADAL" clId="{33FCB6E4-9902-46F9-86EE-9742818A2C41}" dt="2024-08-13T17:06:39.253" v="13695"/>
          <ac:spMkLst>
            <pc:docMk/>
            <pc:sldMk cId="2864689013" sldId="319"/>
            <ac:spMk id="37" creationId="{B98CDD17-773D-2A70-5C10-97614C9D3E56}"/>
          </ac:spMkLst>
        </pc:spChg>
        <pc:spChg chg="mod">
          <ac:chgData name="אלמוג בורה" userId="7b309e26-a743-44f5-97cc-bb133edac1d6" providerId="ADAL" clId="{33FCB6E4-9902-46F9-86EE-9742818A2C41}" dt="2024-08-07T14:28:41.435" v="9494"/>
          <ac:spMkLst>
            <pc:docMk/>
            <pc:sldMk cId="2864689013" sldId="319"/>
            <ac:spMk id="37" creationId="{EA78EC37-7C2E-5CA4-3B34-1AFFE486BCD5}"/>
          </ac:spMkLst>
        </pc:spChg>
        <pc:spChg chg="mod">
          <ac:chgData name="אלמוג בורה" userId="7b309e26-a743-44f5-97cc-bb133edac1d6" providerId="ADAL" clId="{33FCB6E4-9902-46F9-86EE-9742818A2C41}" dt="2024-08-07T14:28:41.435" v="9494"/>
          <ac:spMkLst>
            <pc:docMk/>
            <pc:sldMk cId="2864689013" sldId="319"/>
            <ac:spMk id="38" creationId="{42800D4A-2F79-D7DA-C83D-991F6A2EB2EA}"/>
          </ac:spMkLst>
        </pc:spChg>
        <pc:spChg chg="mod">
          <ac:chgData name="אלמוג בורה" userId="7b309e26-a743-44f5-97cc-bb133edac1d6" providerId="ADAL" clId="{33FCB6E4-9902-46F9-86EE-9742818A2C41}" dt="2024-08-13T17:06:39.253" v="13695"/>
          <ac:spMkLst>
            <pc:docMk/>
            <pc:sldMk cId="2864689013" sldId="319"/>
            <ac:spMk id="38" creationId="{754A5B36-6598-D2DE-0E16-785FB4E07DAB}"/>
          </ac:spMkLst>
        </pc:spChg>
        <pc:spChg chg="mod">
          <ac:chgData name="אלמוג בורה" userId="7b309e26-a743-44f5-97cc-bb133edac1d6" providerId="ADAL" clId="{33FCB6E4-9902-46F9-86EE-9742818A2C41}" dt="2024-08-07T14:28:41.435" v="9494"/>
          <ac:spMkLst>
            <pc:docMk/>
            <pc:sldMk cId="2864689013" sldId="319"/>
            <ac:spMk id="39" creationId="{32F88607-6FD7-BF94-C76D-9129BC417FA9}"/>
          </ac:spMkLst>
        </pc:spChg>
        <pc:spChg chg="mod">
          <ac:chgData name="אלמוג בורה" userId="7b309e26-a743-44f5-97cc-bb133edac1d6" providerId="ADAL" clId="{33FCB6E4-9902-46F9-86EE-9742818A2C41}" dt="2024-08-07T14:28:41.435" v="9494"/>
          <ac:spMkLst>
            <pc:docMk/>
            <pc:sldMk cId="2864689013" sldId="319"/>
            <ac:spMk id="40" creationId="{76632707-49C7-BD11-D02A-54E0851B1C13}"/>
          </ac:spMkLst>
        </pc:spChg>
        <pc:spChg chg="mod">
          <ac:chgData name="אלמוג בורה" userId="7b309e26-a743-44f5-97cc-bb133edac1d6" providerId="ADAL" clId="{33FCB6E4-9902-46F9-86EE-9742818A2C41}" dt="2024-08-13T17:06:39.253" v="13695"/>
          <ac:spMkLst>
            <pc:docMk/>
            <pc:sldMk cId="2864689013" sldId="319"/>
            <ac:spMk id="40" creationId="{D8320995-C3EE-67E6-6011-BD0795DE2F5B}"/>
          </ac:spMkLst>
        </pc:spChg>
        <pc:spChg chg="mod">
          <ac:chgData name="אלמוג בורה" userId="7b309e26-a743-44f5-97cc-bb133edac1d6" providerId="ADAL" clId="{33FCB6E4-9902-46F9-86EE-9742818A2C41}" dt="2024-08-13T17:06:39.253" v="13695"/>
          <ac:spMkLst>
            <pc:docMk/>
            <pc:sldMk cId="2864689013" sldId="319"/>
            <ac:spMk id="41" creationId="{233B4942-8610-7C85-9C84-5FD3045F8D47}"/>
          </ac:spMkLst>
        </pc:spChg>
        <pc:spChg chg="mod">
          <ac:chgData name="אלמוג בורה" userId="7b309e26-a743-44f5-97cc-bb133edac1d6" providerId="ADAL" clId="{33FCB6E4-9902-46F9-86EE-9742818A2C41}" dt="2024-08-07T14:28:41.435" v="9494"/>
          <ac:spMkLst>
            <pc:docMk/>
            <pc:sldMk cId="2864689013" sldId="319"/>
            <ac:spMk id="41" creationId="{88212FB8-A27D-052F-9C10-18615909ECDA}"/>
          </ac:spMkLst>
        </pc:spChg>
        <pc:spChg chg="mod">
          <ac:chgData name="אלמוג בורה" userId="7b309e26-a743-44f5-97cc-bb133edac1d6" providerId="ADAL" clId="{33FCB6E4-9902-46F9-86EE-9742818A2C41}" dt="2024-08-07T14:28:41.435" v="9494"/>
          <ac:spMkLst>
            <pc:docMk/>
            <pc:sldMk cId="2864689013" sldId="319"/>
            <ac:spMk id="42" creationId="{B966DACE-579F-F35D-3971-E3B64CAB2DF8}"/>
          </ac:spMkLst>
        </pc:spChg>
        <pc:spChg chg="mod">
          <ac:chgData name="אלמוג בורה" userId="7b309e26-a743-44f5-97cc-bb133edac1d6" providerId="ADAL" clId="{33FCB6E4-9902-46F9-86EE-9742818A2C41}" dt="2024-08-13T17:06:39.253" v="13695"/>
          <ac:spMkLst>
            <pc:docMk/>
            <pc:sldMk cId="2864689013" sldId="319"/>
            <ac:spMk id="43" creationId="{59D6D4A7-D8C4-742A-E089-1391942FFCB3}"/>
          </ac:spMkLst>
        </pc:spChg>
        <pc:spChg chg="mod">
          <ac:chgData name="אלמוג בורה" userId="7b309e26-a743-44f5-97cc-bb133edac1d6" providerId="ADAL" clId="{33FCB6E4-9902-46F9-86EE-9742818A2C41}" dt="2024-08-07T14:28:41.435" v="9494"/>
          <ac:spMkLst>
            <pc:docMk/>
            <pc:sldMk cId="2864689013" sldId="319"/>
            <ac:spMk id="43" creationId="{D03112D6-2E59-9D02-61EF-24D2DF98AABA}"/>
          </ac:spMkLst>
        </pc:spChg>
        <pc:spChg chg="mod">
          <ac:chgData name="אלמוג בורה" userId="7b309e26-a743-44f5-97cc-bb133edac1d6" providerId="ADAL" clId="{33FCB6E4-9902-46F9-86EE-9742818A2C41}" dt="2024-08-13T17:06:39.253" v="13695"/>
          <ac:spMkLst>
            <pc:docMk/>
            <pc:sldMk cId="2864689013" sldId="319"/>
            <ac:spMk id="44" creationId="{88DEB3C7-C646-3E8F-71E2-35B972BD9405}"/>
          </ac:spMkLst>
        </pc:spChg>
        <pc:spChg chg="mod">
          <ac:chgData name="אלמוג בורה" userId="7b309e26-a743-44f5-97cc-bb133edac1d6" providerId="ADAL" clId="{33FCB6E4-9902-46F9-86EE-9742818A2C41}" dt="2024-08-07T14:28:41.435" v="9494"/>
          <ac:spMkLst>
            <pc:docMk/>
            <pc:sldMk cId="2864689013" sldId="319"/>
            <ac:spMk id="44" creationId="{CD5DF558-4A15-A991-30EA-49BE991AC2FD}"/>
          </ac:spMkLst>
        </pc:spChg>
        <pc:spChg chg="mod">
          <ac:chgData name="אלמוג בורה" userId="7b309e26-a743-44f5-97cc-bb133edac1d6" providerId="ADAL" clId="{33FCB6E4-9902-46F9-86EE-9742818A2C41}" dt="2024-08-13T17:06:39.253" v="13695"/>
          <ac:spMkLst>
            <pc:docMk/>
            <pc:sldMk cId="2864689013" sldId="319"/>
            <ac:spMk id="45" creationId="{62840DE9-2961-82ED-2C7B-63EE398798E1}"/>
          </ac:spMkLst>
        </pc:spChg>
        <pc:spChg chg="mod">
          <ac:chgData name="אלמוג בורה" userId="7b309e26-a743-44f5-97cc-bb133edac1d6" providerId="ADAL" clId="{33FCB6E4-9902-46F9-86EE-9742818A2C41}" dt="2024-08-13T17:06:39.253" v="13695"/>
          <ac:spMkLst>
            <pc:docMk/>
            <pc:sldMk cId="2864689013" sldId="319"/>
            <ac:spMk id="46" creationId="{BFF692CE-322B-95A4-9241-A968F1372474}"/>
          </ac:spMkLst>
        </pc:spChg>
        <pc:spChg chg="mod">
          <ac:chgData name="אלמוג בורה" userId="7b309e26-a743-44f5-97cc-bb133edac1d6" providerId="ADAL" clId="{33FCB6E4-9902-46F9-86EE-9742818A2C41}" dt="2024-08-07T14:28:41.435" v="9494"/>
          <ac:spMkLst>
            <pc:docMk/>
            <pc:sldMk cId="2864689013" sldId="319"/>
            <ac:spMk id="46" creationId="{F4E8D459-FB0C-11C4-1DA3-78B585ADD7C8}"/>
          </ac:spMkLst>
        </pc:spChg>
        <pc:spChg chg="mod">
          <ac:chgData name="אלמוג בורה" userId="7b309e26-a743-44f5-97cc-bb133edac1d6" providerId="ADAL" clId="{33FCB6E4-9902-46F9-86EE-9742818A2C41}" dt="2024-08-07T14:28:41.435" v="9494"/>
          <ac:spMkLst>
            <pc:docMk/>
            <pc:sldMk cId="2864689013" sldId="319"/>
            <ac:spMk id="47" creationId="{25C2254D-AB46-DB7E-5162-10690DBAF813}"/>
          </ac:spMkLst>
        </pc:spChg>
        <pc:spChg chg="mod">
          <ac:chgData name="אלמוג בורה" userId="7b309e26-a743-44f5-97cc-bb133edac1d6" providerId="ADAL" clId="{33FCB6E4-9902-46F9-86EE-9742818A2C41}" dt="2024-08-13T17:06:39.253" v="13695"/>
          <ac:spMkLst>
            <pc:docMk/>
            <pc:sldMk cId="2864689013" sldId="319"/>
            <ac:spMk id="47" creationId="{8C40A36D-98B1-F3A6-2DEE-F9821148AD8F}"/>
          </ac:spMkLst>
        </pc:spChg>
        <pc:spChg chg="mod">
          <ac:chgData name="אלמוג בורה" userId="7b309e26-a743-44f5-97cc-bb133edac1d6" providerId="ADAL" clId="{33FCB6E4-9902-46F9-86EE-9742818A2C41}" dt="2024-08-07T14:28:41.435" v="9494"/>
          <ac:spMkLst>
            <pc:docMk/>
            <pc:sldMk cId="2864689013" sldId="319"/>
            <ac:spMk id="48" creationId="{596351A4-0DC9-6077-D276-20EF9232AE0B}"/>
          </ac:spMkLst>
        </pc:spChg>
        <pc:spChg chg="add mod">
          <ac:chgData name="אלמוג בורה" userId="7b309e26-a743-44f5-97cc-bb133edac1d6" providerId="ADAL" clId="{33FCB6E4-9902-46F9-86EE-9742818A2C41}" dt="2024-08-13T17:06:45.658" v="13755" actId="1038"/>
          <ac:spMkLst>
            <pc:docMk/>
            <pc:sldMk cId="2864689013" sldId="319"/>
            <ac:spMk id="48" creationId="{5CBE2F2D-3121-BA82-AC0B-126591753027}"/>
          </ac:spMkLst>
        </pc:spChg>
        <pc:spChg chg="add mod">
          <ac:chgData name="אלמוג בורה" userId="7b309e26-a743-44f5-97cc-bb133edac1d6" providerId="ADAL" clId="{33FCB6E4-9902-46F9-86EE-9742818A2C41}" dt="2024-08-13T17:06:45.658" v="13755" actId="1038"/>
          <ac:spMkLst>
            <pc:docMk/>
            <pc:sldMk cId="2864689013" sldId="319"/>
            <ac:spMk id="49" creationId="{4D2A8C6C-CADE-6C84-29E1-6B141D5117DA}"/>
          </ac:spMkLst>
        </pc:spChg>
        <pc:spChg chg="mod">
          <ac:chgData name="אלמוג בורה" userId="7b309e26-a743-44f5-97cc-bb133edac1d6" providerId="ADAL" clId="{33FCB6E4-9902-46F9-86EE-9742818A2C41}" dt="2024-08-07T14:28:41.435" v="9494"/>
          <ac:spMkLst>
            <pc:docMk/>
            <pc:sldMk cId="2864689013" sldId="319"/>
            <ac:spMk id="49" creationId="{EFD9E2C6-DBF7-B417-E5DA-FF9E9296488E}"/>
          </ac:spMkLst>
        </pc:spChg>
        <pc:spChg chg="mod">
          <ac:chgData name="אלמוג בורה" userId="7b309e26-a743-44f5-97cc-bb133edac1d6" providerId="ADAL" clId="{33FCB6E4-9902-46F9-86EE-9742818A2C41}" dt="2024-08-07T14:28:41.435" v="9494"/>
          <ac:spMkLst>
            <pc:docMk/>
            <pc:sldMk cId="2864689013" sldId="319"/>
            <ac:spMk id="51" creationId="{07E79B62-FF84-C1E5-86E8-DA6DC6FE20D9}"/>
          </ac:spMkLst>
        </pc:spChg>
        <pc:spChg chg="mod">
          <ac:chgData name="אלמוג בורה" userId="7b309e26-a743-44f5-97cc-bb133edac1d6" providerId="ADAL" clId="{33FCB6E4-9902-46F9-86EE-9742818A2C41}" dt="2024-08-13T17:06:39.253" v="13695"/>
          <ac:spMkLst>
            <pc:docMk/>
            <pc:sldMk cId="2864689013" sldId="319"/>
            <ac:spMk id="51" creationId="{49F83A3C-E9C1-1B32-59F2-483F33540916}"/>
          </ac:spMkLst>
        </pc:spChg>
        <pc:spChg chg="mod">
          <ac:chgData name="אלמוג בורה" userId="7b309e26-a743-44f5-97cc-bb133edac1d6" providerId="ADAL" clId="{33FCB6E4-9902-46F9-86EE-9742818A2C41}" dt="2024-08-13T17:06:39.253" v="13695"/>
          <ac:spMkLst>
            <pc:docMk/>
            <pc:sldMk cId="2864689013" sldId="319"/>
            <ac:spMk id="52" creationId="{83D4E76D-CB4C-2D0B-4111-D8C36DAC0BCA}"/>
          </ac:spMkLst>
        </pc:spChg>
        <pc:spChg chg="mod">
          <ac:chgData name="אלמוג בורה" userId="7b309e26-a743-44f5-97cc-bb133edac1d6" providerId="ADAL" clId="{33FCB6E4-9902-46F9-86EE-9742818A2C41}" dt="2024-08-07T14:28:41.435" v="9494"/>
          <ac:spMkLst>
            <pc:docMk/>
            <pc:sldMk cId="2864689013" sldId="319"/>
            <ac:spMk id="52" creationId="{9529C419-6E96-DBD6-8F34-FC26584834F2}"/>
          </ac:spMkLst>
        </pc:spChg>
        <pc:spChg chg="mod">
          <ac:chgData name="אלמוג בורה" userId="7b309e26-a743-44f5-97cc-bb133edac1d6" providerId="ADAL" clId="{33FCB6E4-9902-46F9-86EE-9742818A2C41}" dt="2024-08-13T17:06:39.253" v="13695"/>
          <ac:spMkLst>
            <pc:docMk/>
            <pc:sldMk cId="2864689013" sldId="319"/>
            <ac:spMk id="53" creationId="{B9F0FAA1-30E8-F65C-DF21-D73CAECA1206}"/>
          </ac:spMkLst>
        </pc:spChg>
        <pc:spChg chg="mod">
          <ac:chgData name="אלמוג בורה" userId="7b309e26-a743-44f5-97cc-bb133edac1d6" providerId="ADAL" clId="{33FCB6E4-9902-46F9-86EE-9742818A2C41}" dt="2024-08-07T14:28:41.435" v="9494"/>
          <ac:spMkLst>
            <pc:docMk/>
            <pc:sldMk cId="2864689013" sldId="319"/>
            <ac:spMk id="54" creationId="{69162014-B723-64FB-9459-9CB1DF1B76B0}"/>
          </ac:spMkLst>
        </pc:spChg>
        <pc:spChg chg="mod">
          <ac:chgData name="אלמוג בורה" userId="7b309e26-a743-44f5-97cc-bb133edac1d6" providerId="ADAL" clId="{33FCB6E4-9902-46F9-86EE-9742818A2C41}" dt="2024-08-13T17:06:39.253" v="13695"/>
          <ac:spMkLst>
            <pc:docMk/>
            <pc:sldMk cId="2864689013" sldId="319"/>
            <ac:spMk id="54" creationId="{84DE94C2-E474-6299-4AAD-DE47804F9C2D}"/>
          </ac:spMkLst>
        </pc:spChg>
        <pc:spChg chg="mod">
          <ac:chgData name="אלמוג בורה" userId="7b309e26-a743-44f5-97cc-bb133edac1d6" providerId="ADAL" clId="{33FCB6E4-9902-46F9-86EE-9742818A2C41}" dt="2024-08-07T14:28:41.435" v="9494"/>
          <ac:spMkLst>
            <pc:docMk/>
            <pc:sldMk cId="2864689013" sldId="319"/>
            <ac:spMk id="55" creationId="{2404FA04-7002-2389-B010-A481C2B94E8B}"/>
          </ac:spMkLst>
        </pc:spChg>
        <pc:spChg chg="mod">
          <ac:chgData name="אלמוג בורה" userId="7b309e26-a743-44f5-97cc-bb133edac1d6" providerId="ADAL" clId="{33FCB6E4-9902-46F9-86EE-9742818A2C41}" dt="2024-08-13T17:06:39.253" v="13695"/>
          <ac:spMkLst>
            <pc:docMk/>
            <pc:sldMk cId="2864689013" sldId="319"/>
            <ac:spMk id="55" creationId="{752DC84D-8F62-B81F-6B83-7B9FD43F7473}"/>
          </ac:spMkLst>
        </pc:spChg>
        <pc:spChg chg="mod">
          <ac:chgData name="אלמוג בורה" userId="7b309e26-a743-44f5-97cc-bb133edac1d6" providerId="ADAL" clId="{33FCB6E4-9902-46F9-86EE-9742818A2C41}" dt="2024-08-13T17:06:39.253" v="13695"/>
          <ac:spMkLst>
            <pc:docMk/>
            <pc:sldMk cId="2864689013" sldId="319"/>
            <ac:spMk id="56" creationId="{0977976D-45C9-4CB5-8420-DB2DAB74A4B7}"/>
          </ac:spMkLst>
        </pc:spChg>
        <pc:spChg chg="mod">
          <ac:chgData name="אלמוג בורה" userId="7b309e26-a743-44f5-97cc-bb133edac1d6" providerId="ADAL" clId="{33FCB6E4-9902-46F9-86EE-9742818A2C41}" dt="2024-08-07T14:28:41.435" v="9494"/>
          <ac:spMkLst>
            <pc:docMk/>
            <pc:sldMk cId="2864689013" sldId="319"/>
            <ac:spMk id="56" creationId="{D1785E93-00A1-FBB6-8BBE-8535CCB9BFB0}"/>
          </ac:spMkLst>
        </pc:spChg>
        <pc:spChg chg="mod">
          <ac:chgData name="אלמוג בורה" userId="7b309e26-a743-44f5-97cc-bb133edac1d6" providerId="ADAL" clId="{33FCB6E4-9902-46F9-86EE-9742818A2C41}" dt="2024-08-07T14:28:41.435" v="9494"/>
          <ac:spMkLst>
            <pc:docMk/>
            <pc:sldMk cId="2864689013" sldId="319"/>
            <ac:spMk id="57" creationId="{98F948FE-9774-4396-B213-3046E1DD1EAE}"/>
          </ac:spMkLst>
        </pc:spChg>
        <pc:spChg chg="mod">
          <ac:chgData name="אלמוג בורה" userId="7b309e26-a743-44f5-97cc-bb133edac1d6" providerId="ADAL" clId="{33FCB6E4-9902-46F9-86EE-9742818A2C41}" dt="2024-08-13T17:06:39.253" v="13695"/>
          <ac:spMkLst>
            <pc:docMk/>
            <pc:sldMk cId="2864689013" sldId="319"/>
            <ac:spMk id="57" creationId="{E350BC38-E512-205B-9B77-6531757702E4}"/>
          </ac:spMkLst>
        </pc:spChg>
        <pc:spChg chg="mod">
          <ac:chgData name="אלמוג בורה" userId="7b309e26-a743-44f5-97cc-bb133edac1d6" providerId="ADAL" clId="{33FCB6E4-9902-46F9-86EE-9742818A2C41}" dt="2024-08-07T14:28:41.435" v="9494"/>
          <ac:spMkLst>
            <pc:docMk/>
            <pc:sldMk cId="2864689013" sldId="319"/>
            <ac:spMk id="58" creationId="{43775E53-09C6-4D43-990A-FD906A3600CA}"/>
          </ac:spMkLst>
        </pc:spChg>
        <pc:spChg chg="mod">
          <ac:chgData name="אלמוג בורה" userId="7b309e26-a743-44f5-97cc-bb133edac1d6" providerId="ADAL" clId="{33FCB6E4-9902-46F9-86EE-9742818A2C41}" dt="2024-08-13T17:06:39.253" v="13695"/>
          <ac:spMkLst>
            <pc:docMk/>
            <pc:sldMk cId="2864689013" sldId="319"/>
            <ac:spMk id="58" creationId="{E3A1A087-7EDC-7E23-A055-0CB37216254C}"/>
          </ac:spMkLst>
        </pc:spChg>
        <pc:spChg chg="add mod">
          <ac:chgData name="אלמוג בורה" userId="7b309e26-a743-44f5-97cc-bb133edac1d6" providerId="ADAL" clId="{33FCB6E4-9902-46F9-86EE-9742818A2C41}" dt="2024-08-07T14:46:31.345" v="9624" actId="1076"/>
          <ac:spMkLst>
            <pc:docMk/>
            <pc:sldMk cId="2864689013" sldId="319"/>
            <ac:spMk id="59" creationId="{86F7D274-4DDD-98E1-7C6D-7A1EDF5F7E31}"/>
          </ac:spMkLst>
        </pc:spChg>
        <pc:spChg chg="mod">
          <ac:chgData name="אלמוג בורה" userId="7b309e26-a743-44f5-97cc-bb133edac1d6" providerId="ADAL" clId="{33FCB6E4-9902-46F9-86EE-9742818A2C41}" dt="2024-08-07T14:45:51.660" v="9606" actId="1076"/>
          <ac:spMkLst>
            <pc:docMk/>
            <pc:sldMk cId="2864689013" sldId="319"/>
            <ac:spMk id="60" creationId="{F7D82B3B-4C53-16C0-CAF7-7CBB2FD391E4}"/>
          </ac:spMkLst>
        </pc:spChg>
        <pc:spChg chg="mod">
          <ac:chgData name="אלמוג בורה" userId="7b309e26-a743-44f5-97cc-bb133edac1d6" providerId="ADAL" clId="{33FCB6E4-9902-46F9-86EE-9742818A2C41}" dt="2024-08-08T14:38:11.880" v="9724"/>
          <ac:spMkLst>
            <pc:docMk/>
            <pc:sldMk cId="2864689013" sldId="319"/>
            <ac:spMk id="61" creationId="{95D90E2B-F8F2-0138-343F-E518E3A1BB34}"/>
          </ac:spMkLst>
        </pc:spChg>
        <pc:spChg chg="mod">
          <ac:chgData name="אלמוג בורה" userId="7b309e26-a743-44f5-97cc-bb133edac1d6" providerId="ADAL" clId="{33FCB6E4-9902-46F9-86EE-9742818A2C41}" dt="2024-08-08T14:38:11.880" v="9724"/>
          <ac:spMkLst>
            <pc:docMk/>
            <pc:sldMk cId="2864689013" sldId="319"/>
            <ac:spMk id="63" creationId="{DE9EECA9-A228-5D53-D95A-46A3A32220A5}"/>
          </ac:spMkLst>
        </pc:spChg>
        <pc:spChg chg="mod">
          <ac:chgData name="אלמוג בורה" userId="7b309e26-a743-44f5-97cc-bb133edac1d6" providerId="ADAL" clId="{33FCB6E4-9902-46F9-86EE-9742818A2C41}" dt="2024-08-08T14:38:11.880" v="9724"/>
          <ac:spMkLst>
            <pc:docMk/>
            <pc:sldMk cId="2864689013" sldId="319"/>
            <ac:spMk id="512" creationId="{861FD52A-7A05-1F8B-6AC8-8055ED734249}"/>
          </ac:spMkLst>
        </pc:spChg>
        <pc:spChg chg="mod">
          <ac:chgData name="אלמוג בורה" userId="7b309e26-a743-44f5-97cc-bb133edac1d6" providerId="ADAL" clId="{33FCB6E4-9902-46F9-86EE-9742818A2C41}" dt="2024-08-08T14:38:11.880" v="9724"/>
          <ac:spMkLst>
            <pc:docMk/>
            <pc:sldMk cId="2864689013" sldId="319"/>
            <ac:spMk id="513" creationId="{E6FD406C-270F-5922-FB07-5F35F4CC4421}"/>
          </ac:spMkLst>
        </pc:spChg>
        <pc:spChg chg="mod">
          <ac:chgData name="אלמוג בורה" userId="7b309e26-a743-44f5-97cc-bb133edac1d6" providerId="ADAL" clId="{33FCB6E4-9902-46F9-86EE-9742818A2C41}" dt="2024-08-08T14:38:11.880" v="9724"/>
          <ac:spMkLst>
            <pc:docMk/>
            <pc:sldMk cId="2864689013" sldId="319"/>
            <ac:spMk id="514" creationId="{34D8DB47-E780-9C89-F138-29945C8C1789}"/>
          </ac:spMkLst>
        </pc:spChg>
        <pc:spChg chg="mod">
          <ac:chgData name="אלמוג בורה" userId="7b309e26-a743-44f5-97cc-bb133edac1d6" providerId="ADAL" clId="{33FCB6E4-9902-46F9-86EE-9742818A2C41}" dt="2024-08-08T14:38:11.880" v="9724"/>
          <ac:spMkLst>
            <pc:docMk/>
            <pc:sldMk cId="2864689013" sldId="319"/>
            <ac:spMk id="515" creationId="{C513AE84-5BF3-E7B6-0F30-4C9BA9AEA5E3}"/>
          </ac:spMkLst>
        </pc:spChg>
        <pc:spChg chg="add del mod">
          <ac:chgData name="אלמוג בורה" userId="7b309e26-a743-44f5-97cc-bb133edac1d6" providerId="ADAL" clId="{33FCB6E4-9902-46F9-86EE-9742818A2C41}" dt="2024-08-13T17:06:38.432" v="13694" actId="478"/>
          <ac:spMkLst>
            <pc:docMk/>
            <pc:sldMk cId="2864689013" sldId="319"/>
            <ac:spMk id="516" creationId="{3BB50A31-2D97-FA0F-BC6B-C1B3F48155AD}"/>
          </ac:spMkLst>
        </pc:spChg>
        <pc:spChg chg="mod">
          <ac:chgData name="אלמוג בורה" userId="7b309e26-a743-44f5-97cc-bb133edac1d6" providerId="ADAL" clId="{33FCB6E4-9902-46F9-86EE-9742818A2C41}" dt="2024-08-13T17:06:39.253" v="13695"/>
          <ac:spMkLst>
            <pc:docMk/>
            <pc:sldMk cId="2864689013" sldId="319"/>
            <ac:spMk id="517" creationId="{6C6DC519-03FD-1DFA-2782-B4BBF17E7EED}"/>
          </ac:spMkLst>
        </pc:spChg>
        <pc:spChg chg="mod">
          <ac:chgData name="אלמוג בורה" userId="7b309e26-a743-44f5-97cc-bb133edac1d6" providerId="ADAL" clId="{33FCB6E4-9902-46F9-86EE-9742818A2C41}" dt="2024-08-13T17:06:39.253" v="13695"/>
          <ac:spMkLst>
            <pc:docMk/>
            <pc:sldMk cId="2864689013" sldId="319"/>
            <ac:spMk id="518" creationId="{1CD1FD98-7B20-A28C-64C3-35DB1DF9422E}"/>
          </ac:spMkLst>
        </pc:spChg>
        <pc:spChg chg="mod">
          <ac:chgData name="אלמוג בורה" userId="7b309e26-a743-44f5-97cc-bb133edac1d6" providerId="ADAL" clId="{33FCB6E4-9902-46F9-86EE-9742818A2C41}" dt="2024-08-04T15:21:51.195" v="6327" actId="242"/>
          <ac:spMkLst>
            <pc:docMk/>
            <pc:sldMk cId="2864689013" sldId="319"/>
            <ac:spMk id="571"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2"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3"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4"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5"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6"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7"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8"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79" creationId="{00000000-0000-0000-0000-000000000000}"/>
          </ac:spMkLst>
        </pc:spChg>
        <pc:spChg chg="del">
          <ac:chgData name="אלמוג בורה" userId="7b309e26-a743-44f5-97cc-bb133edac1d6" providerId="ADAL" clId="{33FCB6E4-9902-46F9-86EE-9742818A2C41}" dt="2024-08-04T15:15:09.972" v="6179" actId="478"/>
          <ac:spMkLst>
            <pc:docMk/>
            <pc:sldMk cId="2864689013" sldId="319"/>
            <ac:spMk id="580"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09"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0"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1"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2"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3"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4"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5"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6"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7"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18"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0"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1"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2"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3"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5"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7"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8"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29"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0"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1"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2"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3"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4"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5"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6"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7"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8"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39"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0"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1"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2"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3"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4"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5"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6"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7"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8"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49" creationId="{00000000-0000-0000-0000-000000000000}"/>
          </ac:spMkLst>
        </pc:spChg>
        <pc:spChg chg="mod">
          <ac:chgData name="אלמוג בורה" userId="7b309e26-a743-44f5-97cc-bb133edac1d6" providerId="ADAL" clId="{33FCB6E4-9902-46F9-86EE-9742818A2C41}" dt="2024-08-04T15:15:26.828" v="6184"/>
          <ac:spMkLst>
            <pc:docMk/>
            <pc:sldMk cId="2864689013" sldId="319"/>
            <ac:spMk id="750" creationId="{00000000-0000-0000-0000-000000000000}"/>
          </ac:spMkLst>
        </pc:spChg>
        <pc:grpChg chg="add del mod">
          <ac:chgData name="אלמוג בורה" userId="7b309e26-a743-44f5-97cc-bb133edac1d6" providerId="ADAL" clId="{33FCB6E4-9902-46F9-86EE-9742818A2C41}" dt="2024-08-07T14:28:35.921" v="9493" actId="478"/>
          <ac:grpSpMkLst>
            <pc:docMk/>
            <pc:sldMk cId="2864689013" sldId="319"/>
            <ac:grpSpMk id="6" creationId="{FF96EF37-E510-28A6-4DF2-53B91B18488C}"/>
          </ac:grpSpMkLst>
        </pc:grpChg>
        <pc:grpChg chg="add del mod">
          <ac:chgData name="אלמוג בורה" userId="7b309e26-a743-44f5-97cc-bb133edac1d6" providerId="ADAL" clId="{33FCB6E4-9902-46F9-86EE-9742818A2C41}" dt="2024-08-13T17:06:38.432" v="13694" actId="478"/>
          <ac:grpSpMkLst>
            <pc:docMk/>
            <pc:sldMk cId="2864689013" sldId="319"/>
            <ac:grpSpMk id="7" creationId="{040581E0-0312-3384-699C-D8B03B0F74B7}"/>
          </ac:grpSpMkLst>
        </pc:grpChg>
        <pc:grpChg chg="add del mod">
          <ac:chgData name="אלמוג בורה" userId="7b309e26-a743-44f5-97cc-bb133edac1d6" providerId="ADAL" clId="{33FCB6E4-9902-46F9-86EE-9742818A2C41}" dt="2024-08-07T14:28:35.921" v="9493" actId="478"/>
          <ac:grpSpMkLst>
            <pc:docMk/>
            <pc:sldMk cId="2864689013" sldId="319"/>
            <ac:grpSpMk id="10" creationId="{6016335D-BFA4-F529-CB85-44CC17CDFC9D}"/>
          </ac:grpSpMkLst>
        </pc:grpChg>
        <pc:grpChg chg="add del mod">
          <ac:chgData name="אלמוג בורה" userId="7b309e26-a743-44f5-97cc-bb133edac1d6" providerId="ADAL" clId="{33FCB6E4-9902-46F9-86EE-9742818A2C41}" dt="2024-08-13T17:06:38.432" v="13694" actId="478"/>
          <ac:grpSpMkLst>
            <pc:docMk/>
            <pc:sldMk cId="2864689013" sldId="319"/>
            <ac:grpSpMk id="20" creationId="{255B9677-D751-145D-B7DD-135B246FA8B2}"/>
          </ac:grpSpMkLst>
        </pc:grpChg>
        <pc:grpChg chg="add del mod">
          <ac:chgData name="אלמוג בורה" userId="7b309e26-a743-44f5-97cc-bb133edac1d6" providerId="ADAL" clId="{33FCB6E4-9902-46F9-86EE-9742818A2C41}" dt="2024-08-04T15:17:37.390" v="6245" actId="21"/>
          <ac:grpSpMkLst>
            <pc:docMk/>
            <pc:sldMk cId="2864689013" sldId="319"/>
            <ac:grpSpMk id="20" creationId="{DDD0C7CF-83BD-6136-3D69-922F816CA991}"/>
          </ac:grpSpMkLst>
        </pc:grpChg>
        <pc:grpChg chg="add del mod">
          <ac:chgData name="אלמוג בורה" userId="7b309e26-a743-44f5-97cc-bb133edac1d6" providerId="ADAL" clId="{33FCB6E4-9902-46F9-86EE-9742818A2C41}" dt="2024-08-07T14:28:35.921" v="9493" actId="478"/>
          <ac:grpSpMkLst>
            <pc:docMk/>
            <pc:sldMk cId="2864689013" sldId="319"/>
            <ac:grpSpMk id="27" creationId="{2018FE8C-7D6B-6AC9-2C9D-1221EACD33DB}"/>
          </ac:grpSpMkLst>
        </pc:grpChg>
        <pc:grpChg chg="add del mod">
          <ac:chgData name="אלמוג בורה" userId="7b309e26-a743-44f5-97cc-bb133edac1d6" providerId="ADAL" clId="{33FCB6E4-9902-46F9-86EE-9742818A2C41}" dt="2024-08-13T17:06:38.432" v="13694" actId="478"/>
          <ac:grpSpMkLst>
            <pc:docMk/>
            <pc:sldMk cId="2864689013" sldId="319"/>
            <ac:grpSpMk id="28" creationId="{1B4C7BCC-5A5D-6689-4D63-F75EC3E6B5D4}"/>
          </ac:grpSpMkLst>
        </pc:grpChg>
        <pc:grpChg chg="add mod">
          <ac:chgData name="אלמוג בורה" userId="7b309e26-a743-44f5-97cc-bb133edac1d6" providerId="ADAL" clId="{33FCB6E4-9902-46F9-86EE-9742818A2C41}" dt="2024-08-13T17:06:45.658" v="13755" actId="1038"/>
          <ac:grpSpMkLst>
            <pc:docMk/>
            <pc:sldMk cId="2864689013" sldId="319"/>
            <ac:grpSpMk id="34" creationId="{5031408E-C5F7-5912-391D-2DFCE95846CB}"/>
          </ac:grpSpMkLst>
        </pc:grpChg>
        <pc:grpChg chg="add del mod">
          <ac:chgData name="אלמוג בורה" userId="7b309e26-a743-44f5-97cc-bb133edac1d6" providerId="ADAL" clId="{33FCB6E4-9902-46F9-86EE-9742818A2C41}" dt="2024-08-08T14:38:07.461" v="9723" actId="478"/>
          <ac:grpSpMkLst>
            <pc:docMk/>
            <pc:sldMk cId="2864689013" sldId="319"/>
            <ac:grpSpMk id="34" creationId="{FC5F276D-1AB4-CCB3-7FBB-D79A393B71AE}"/>
          </ac:grpSpMkLst>
        </pc:grpChg>
        <pc:grpChg chg="add mod">
          <ac:chgData name="אלמוג בורה" userId="7b309e26-a743-44f5-97cc-bb133edac1d6" providerId="ADAL" clId="{33FCB6E4-9902-46F9-86EE-9742818A2C41}" dt="2024-08-13T17:06:45.658" v="13755" actId="1038"/>
          <ac:grpSpMkLst>
            <pc:docMk/>
            <pc:sldMk cId="2864689013" sldId="319"/>
            <ac:grpSpMk id="39" creationId="{484C36CE-AD23-0EEB-2E18-FDAA608A4D43}"/>
          </ac:grpSpMkLst>
        </pc:grpChg>
        <pc:grpChg chg="add mod">
          <ac:chgData name="אלמוג בורה" userId="7b309e26-a743-44f5-97cc-bb133edac1d6" providerId="ADAL" clId="{33FCB6E4-9902-46F9-86EE-9742818A2C41}" dt="2024-08-13T17:06:45.658" v="13755" actId="1038"/>
          <ac:grpSpMkLst>
            <pc:docMk/>
            <pc:sldMk cId="2864689013" sldId="319"/>
            <ac:grpSpMk id="42" creationId="{6D6B5197-497A-7BB9-150C-8D8709AAF637}"/>
          </ac:grpSpMkLst>
        </pc:grpChg>
        <pc:grpChg chg="add del mod">
          <ac:chgData name="אלמוג בורה" userId="7b309e26-a743-44f5-97cc-bb133edac1d6" providerId="ADAL" clId="{33FCB6E4-9902-46F9-86EE-9742818A2C41}" dt="2024-08-08T14:38:07.461" v="9723" actId="478"/>
          <ac:grpSpMkLst>
            <pc:docMk/>
            <pc:sldMk cId="2864689013" sldId="319"/>
            <ac:grpSpMk id="45" creationId="{B4590CBB-860C-F1C9-F3AB-0E2C4B377E80}"/>
          </ac:grpSpMkLst>
        </pc:grpChg>
        <pc:grpChg chg="add del mod">
          <ac:chgData name="אלמוג בורה" userId="7b309e26-a743-44f5-97cc-bb133edac1d6" providerId="ADAL" clId="{33FCB6E4-9902-46F9-86EE-9742818A2C41}" dt="2024-08-08T14:38:07.461" v="9723" actId="478"/>
          <ac:grpSpMkLst>
            <pc:docMk/>
            <pc:sldMk cId="2864689013" sldId="319"/>
            <ac:grpSpMk id="50" creationId="{1EF14784-3C9B-46ED-16F0-AEB43D6F9DB7}"/>
          </ac:grpSpMkLst>
        </pc:grpChg>
        <pc:grpChg chg="add mod">
          <ac:chgData name="אלמוג בורה" userId="7b309e26-a743-44f5-97cc-bb133edac1d6" providerId="ADAL" clId="{33FCB6E4-9902-46F9-86EE-9742818A2C41}" dt="2024-08-13T17:06:45.658" v="13755" actId="1038"/>
          <ac:grpSpMkLst>
            <pc:docMk/>
            <pc:sldMk cId="2864689013" sldId="319"/>
            <ac:grpSpMk id="50" creationId="{C299084F-C3DD-BA52-BD68-CED0857186F1}"/>
          </ac:grpSpMkLst>
        </pc:grpChg>
        <pc:grpChg chg="add del mod">
          <ac:chgData name="אלמוג בורה" userId="7b309e26-a743-44f5-97cc-bb133edac1d6" providerId="ADAL" clId="{33FCB6E4-9902-46F9-86EE-9742818A2C41}" dt="2024-08-08T14:38:07.461" v="9723" actId="478"/>
          <ac:grpSpMkLst>
            <pc:docMk/>
            <pc:sldMk cId="2864689013" sldId="319"/>
            <ac:grpSpMk id="53" creationId="{6DF62510-95D9-F010-28B7-310700FA18CB}"/>
          </ac:grpSpMkLst>
        </pc:grpChg>
        <pc:grpChg chg="add del mod">
          <ac:chgData name="אלמוג בורה" userId="7b309e26-a743-44f5-97cc-bb133edac1d6" providerId="ADAL" clId="{33FCB6E4-9902-46F9-86EE-9742818A2C41}" dt="2024-08-13T17:06:38.432" v="13694" actId="478"/>
          <ac:grpSpMkLst>
            <pc:docMk/>
            <pc:sldMk cId="2864689013" sldId="319"/>
            <ac:grpSpMk id="62" creationId="{4D3E1A1C-AADE-CB1A-E4AB-C48F51BA5B67}"/>
          </ac:grpSpMkLst>
        </pc:grpChg>
        <pc:grpChg chg="del">
          <ac:chgData name="אלמוג בורה" userId="7b309e26-a743-44f5-97cc-bb133edac1d6" providerId="ADAL" clId="{33FCB6E4-9902-46F9-86EE-9742818A2C41}" dt="2024-08-04T15:15:09.972" v="6179" actId="478"/>
          <ac:grpSpMkLst>
            <pc:docMk/>
            <pc:sldMk cId="2864689013" sldId="319"/>
            <ac:grpSpMk id="581" creationId="{00000000-0000-0000-0000-000000000000}"/>
          </ac:grpSpMkLst>
        </pc:grpChg>
        <pc:grpChg chg="del">
          <ac:chgData name="אלמוג בורה" userId="7b309e26-a743-44f5-97cc-bb133edac1d6" providerId="ADAL" clId="{33FCB6E4-9902-46F9-86EE-9742818A2C41}" dt="2024-08-04T15:15:09.972" v="6179" actId="478"/>
          <ac:grpSpMkLst>
            <pc:docMk/>
            <pc:sldMk cId="2864689013" sldId="319"/>
            <ac:grpSpMk id="587" creationId="{00000000-0000-0000-0000-000000000000}"/>
          </ac:grpSpMkLst>
        </pc:grpChg>
        <pc:grpChg chg="del">
          <ac:chgData name="אלמוג בורה" userId="7b309e26-a743-44f5-97cc-bb133edac1d6" providerId="ADAL" clId="{33FCB6E4-9902-46F9-86EE-9742818A2C41}" dt="2024-08-04T15:15:09.972" v="6179" actId="478"/>
          <ac:grpSpMkLst>
            <pc:docMk/>
            <pc:sldMk cId="2864689013" sldId="319"/>
            <ac:grpSpMk id="593" creationId="{00000000-0000-0000-0000-000000000000}"/>
          </ac:grpSpMkLst>
        </pc:grpChg>
        <pc:grpChg chg="add mod">
          <ac:chgData name="אלמוג בורה" userId="7b309e26-a743-44f5-97cc-bb133edac1d6" providerId="ADAL" clId="{33FCB6E4-9902-46F9-86EE-9742818A2C41}" dt="2024-08-04T15:17:01.981" v="6234" actId="164"/>
          <ac:grpSpMkLst>
            <pc:docMk/>
            <pc:sldMk cId="2864689013" sldId="319"/>
            <ac:grpSpMk id="705" creationId="{00000000-0000-0000-0000-000000000000}"/>
          </ac:grpSpMkLst>
        </pc:grpChg>
        <pc:grpChg chg="mod">
          <ac:chgData name="אלמוג בורה" userId="7b309e26-a743-44f5-97cc-bb133edac1d6" providerId="ADAL" clId="{33FCB6E4-9902-46F9-86EE-9742818A2C41}" dt="2024-08-04T15:15:26.828" v="6184"/>
          <ac:grpSpMkLst>
            <pc:docMk/>
            <pc:sldMk cId="2864689013" sldId="319"/>
            <ac:grpSpMk id="708" creationId="{00000000-0000-0000-0000-000000000000}"/>
          </ac:grpSpMkLst>
        </pc:grpChg>
        <pc:grpChg chg="mod">
          <ac:chgData name="אלמוג בורה" userId="7b309e26-a743-44f5-97cc-bb133edac1d6" providerId="ADAL" clId="{33FCB6E4-9902-46F9-86EE-9742818A2C41}" dt="2024-08-04T15:15:26.828" v="6184"/>
          <ac:grpSpMkLst>
            <pc:docMk/>
            <pc:sldMk cId="2864689013" sldId="319"/>
            <ac:grpSpMk id="719" creationId="{00000000-0000-0000-0000-000000000000}"/>
          </ac:grpSpMkLst>
        </pc:grpChg>
        <pc:grpChg chg="mod">
          <ac:chgData name="אלמוג בורה" userId="7b309e26-a743-44f5-97cc-bb133edac1d6" providerId="ADAL" clId="{33FCB6E4-9902-46F9-86EE-9742818A2C41}" dt="2024-08-04T15:15:26.828" v="6184"/>
          <ac:grpSpMkLst>
            <pc:docMk/>
            <pc:sldMk cId="2864689013" sldId="319"/>
            <ac:grpSpMk id="724" creationId="{00000000-0000-0000-0000-000000000000}"/>
          </ac:grpSpMkLst>
        </pc:grpChg>
        <pc:grpChg chg="mod">
          <ac:chgData name="אלמוג בורה" userId="7b309e26-a743-44f5-97cc-bb133edac1d6" providerId="ADAL" clId="{33FCB6E4-9902-46F9-86EE-9742818A2C41}" dt="2024-08-04T15:15:26.828" v="6184"/>
          <ac:grpSpMkLst>
            <pc:docMk/>
            <pc:sldMk cId="2864689013" sldId="319"/>
            <ac:grpSpMk id="726" creationId="{00000000-0000-0000-0000-000000000000}"/>
          </ac:grpSpMkLst>
        </pc:grpChg>
        <pc:picChg chg="add mod">
          <ac:chgData name="אלמוג בורה" userId="7b309e26-a743-44f5-97cc-bb133edac1d6" providerId="ADAL" clId="{33FCB6E4-9902-46F9-86EE-9742818A2C41}" dt="2024-08-04T15:15:42.495" v="6219"/>
          <ac:picMkLst>
            <pc:docMk/>
            <pc:sldMk cId="2864689013" sldId="319"/>
            <ac:picMk id="15" creationId="{4415FFF1-D562-447F-0253-7B067C81FEBB}"/>
          </ac:picMkLst>
        </pc:picChg>
        <pc:picChg chg="add mod">
          <ac:chgData name="אלמוג בורה" userId="7b309e26-a743-44f5-97cc-bb133edac1d6" providerId="ADAL" clId="{33FCB6E4-9902-46F9-86EE-9742818A2C41}" dt="2024-08-04T15:15:42.495" v="6219"/>
          <ac:picMkLst>
            <pc:docMk/>
            <pc:sldMk cId="2864689013" sldId="319"/>
            <ac:picMk id="16" creationId="{85EA18FF-2FE9-C127-869E-0D01E1FDE63C}"/>
          </ac:picMkLst>
        </pc:picChg>
        <pc:picChg chg="add mod">
          <ac:chgData name="אלמוג בורה" userId="7b309e26-a743-44f5-97cc-bb133edac1d6" providerId="ADAL" clId="{33FCB6E4-9902-46F9-86EE-9742818A2C41}" dt="2024-08-04T15:16:09.025" v="6220"/>
          <ac:picMkLst>
            <pc:docMk/>
            <pc:sldMk cId="2864689013" sldId="319"/>
            <ac:picMk id="17" creationId="{ED53E009-9603-0737-CB81-07C496F38C28}"/>
          </ac:picMkLst>
        </pc:picChg>
        <pc:picChg chg="add mod modCrop">
          <ac:chgData name="אלמוג בורה" userId="7b309e26-a743-44f5-97cc-bb133edac1d6" providerId="ADAL" clId="{33FCB6E4-9902-46F9-86EE-9742818A2C41}" dt="2024-08-07T14:46:09.256" v="9608" actId="732"/>
          <ac:picMkLst>
            <pc:docMk/>
            <pc:sldMk cId="2864689013" sldId="319"/>
            <ac:picMk id="18" creationId="{780EAC9D-02E3-FF33-0CF6-F68A37C55968}"/>
          </ac:picMkLst>
        </pc:picChg>
        <pc:picChg chg="add mod">
          <ac:chgData name="אלמוג בורה" userId="7b309e26-a743-44f5-97cc-bb133edac1d6" providerId="ADAL" clId="{33FCB6E4-9902-46F9-86EE-9742818A2C41}" dt="2024-08-04T15:17:42.280" v="6247" actId="1076"/>
          <ac:picMkLst>
            <pc:docMk/>
            <pc:sldMk cId="2864689013" sldId="319"/>
            <ac:picMk id="19" creationId="{3F2FE932-C1D1-3EC6-71F2-1CFA94B08982}"/>
          </ac:picMkLst>
        </pc:picChg>
      </pc:sldChg>
      <pc:sldChg chg="addSp delSp modSp new mod ord modTransition modNotesTx">
        <pc:chgData name="אלמוג בורה" userId="7b309e26-a743-44f5-97cc-bb133edac1d6" providerId="ADAL" clId="{33FCB6E4-9902-46F9-86EE-9742818A2C41}" dt="2024-08-13T17:07:57.654" v="13774" actId="14100"/>
        <pc:sldMkLst>
          <pc:docMk/>
          <pc:sldMk cId="2987849467" sldId="320"/>
        </pc:sldMkLst>
        <pc:spChg chg="del">
          <ac:chgData name="אלמוג בורה" userId="7b309e26-a743-44f5-97cc-bb133edac1d6" providerId="ADAL" clId="{33FCB6E4-9902-46F9-86EE-9742818A2C41}" dt="2024-08-06T16:44:34.776" v="6707" actId="478"/>
          <ac:spMkLst>
            <pc:docMk/>
            <pc:sldMk cId="2987849467" sldId="320"/>
            <ac:spMk id="2" creationId="{A4F71CA0-B0F3-D8D7-BD02-EA12EDF4386D}"/>
          </ac:spMkLst>
        </pc:spChg>
        <pc:spChg chg="add del">
          <ac:chgData name="אלמוג בורה" userId="7b309e26-a743-44f5-97cc-bb133edac1d6" providerId="ADAL" clId="{33FCB6E4-9902-46F9-86EE-9742818A2C41}" dt="2024-08-08T15:34:47.650" v="9916" actId="478"/>
          <ac:spMkLst>
            <pc:docMk/>
            <pc:sldMk cId="2987849467" sldId="320"/>
            <ac:spMk id="3" creationId="{40F142BA-E634-1505-6A3D-D8C73D6846DB}"/>
          </ac:spMkLst>
        </pc:spChg>
        <pc:spChg chg="del">
          <ac:chgData name="אלמוג בורה" userId="7b309e26-a743-44f5-97cc-bb133edac1d6" providerId="ADAL" clId="{33FCB6E4-9902-46F9-86EE-9742818A2C41}" dt="2024-08-06T16:44:34.776" v="6707" actId="478"/>
          <ac:spMkLst>
            <pc:docMk/>
            <pc:sldMk cId="2987849467" sldId="320"/>
            <ac:spMk id="3" creationId="{A061298F-E0BD-96EB-61C9-D386E64C0A72}"/>
          </ac:spMkLst>
        </pc:spChg>
        <pc:spChg chg="mod">
          <ac:chgData name="אלמוג בורה" userId="7b309e26-a743-44f5-97cc-bb133edac1d6" providerId="ADAL" clId="{33FCB6E4-9902-46F9-86EE-9742818A2C41}" dt="2024-08-08T15:35:28.489" v="9927" actId="255"/>
          <ac:spMkLst>
            <pc:docMk/>
            <pc:sldMk cId="2987849467" sldId="320"/>
            <ac:spMk id="4" creationId="{124346F3-9B8B-4C88-C2FC-89EEED126CF1}"/>
          </ac:spMkLst>
        </pc:spChg>
        <pc:spChg chg="del">
          <ac:chgData name="אלמוג בורה" userId="7b309e26-a743-44f5-97cc-bb133edac1d6" providerId="ADAL" clId="{33FCB6E4-9902-46F9-86EE-9742818A2C41}" dt="2024-08-06T16:44:34.776" v="6707" actId="478"/>
          <ac:spMkLst>
            <pc:docMk/>
            <pc:sldMk cId="2987849467" sldId="320"/>
            <ac:spMk id="4" creationId="{503831E7-E5D7-F08E-A5D1-68A273244A6E}"/>
          </ac:spMkLst>
        </pc:spChg>
        <pc:spChg chg="del">
          <ac:chgData name="אלמוג בורה" userId="7b309e26-a743-44f5-97cc-bb133edac1d6" providerId="ADAL" clId="{33FCB6E4-9902-46F9-86EE-9742818A2C41}" dt="2024-08-06T16:44:34.776" v="6707" actId="478"/>
          <ac:spMkLst>
            <pc:docMk/>
            <pc:sldMk cId="2987849467" sldId="320"/>
            <ac:spMk id="5" creationId="{820EEDEE-29FB-40D5-52E2-FDDD3332E63C}"/>
          </ac:spMkLst>
        </pc:spChg>
        <pc:spChg chg="add mod">
          <ac:chgData name="אלמוג בורה" userId="7b309e26-a743-44f5-97cc-bb133edac1d6" providerId="ADAL" clId="{33FCB6E4-9902-46F9-86EE-9742818A2C41}" dt="2024-08-06T19:02:30.921" v="6963" actId="20577"/>
          <ac:spMkLst>
            <pc:docMk/>
            <pc:sldMk cId="2987849467" sldId="320"/>
            <ac:spMk id="6" creationId="{0FAF85E7-E339-CCED-A350-664F456C2F7E}"/>
          </ac:spMkLst>
        </pc:spChg>
        <pc:spChg chg="del">
          <ac:chgData name="אלמוג בורה" userId="7b309e26-a743-44f5-97cc-bb133edac1d6" providerId="ADAL" clId="{33FCB6E4-9902-46F9-86EE-9742818A2C41}" dt="2024-08-06T16:44:34.776" v="6707" actId="478"/>
          <ac:spMkLst>
            <pc:docMk/>
            <pc:sldMk cId="2987849467" sldId="320"/>
            <ac:spMk id="6" creationId="{26BD9912-305A-4577-D733-C3749F035DCD}"/>
          </ac:spMkLst>
        </pc:spChg>
        <pc:spChg chg="add mod">
          <ac:chgData name="אלמוג בורה" userId="7b309e26-a743-44f5-97cc-bb133edac1d6" providerId="ADAL" clId="{33FCB6E4-9902-46F9-86EE-9742818A2C41}" dt="2024-08-13T17:07:57.654" v="13774" actId="14100"/>
          <ac:spMkLst>
            <pc:docMk/>
            <pc:sldMk cId="2987849467" sldId="320"/>
            <ac:spMk id="8" creationId="{35DB17FD-0040-F56E-FFB4-BCED7DB8F842}"/>
          </ac:spMkLst>
        </pc:spChg>
        <pc:picChg chg="add del">
          <ac:chgData name="אלמוג בורה" userId="7b309e26-a743-44f5-97cc-bb133edac1d6" providerId="ADAL" clId="{33FCB6E4-9902-46F9-86EE-9742818A2C41}" dt="2024-08-06T19:00:33.210" v="6927" actId="22"/>
          <ac:picMkLst>
            <pc:docMk/>
            <pc:sldMk cId="2987849467" sldId="320"/>
            <ac:picMk id="3" creationId="{E67E4457-9F4C-2000-6666-63111A12765D}"/>
          </ac:picMkLst>
        </pc:picChg>
        <pc:picChg chg="add del">
          <ac:chgData name="אלמוג בורה" userId="7b309e26-a743-44f5-97cc-bb133edac1d6" providerId="ADAL" clId="{33FCB6E4-9902-46F9-86EE-9742818A2C41}" dt="2024-08-06T19:00:50.794" v="6932" actId="22"/>
          <ac:picMkLst>
            <pc:docMk/>
            <pc:sldMk cId="2987849467" sldId="320"/>
            <ac:picMk id="5" creationId="{733CAD97-5B2C-9B4D-A8B9-ADF66DE6FFA6}"/>
          </ac:picMkLst>
        </pc:picChg>
        <pc:picChg chg="add del mod">
          <ac:chgData name="אלמוג בורה" userId="7b309e26-a743-44f5-97cc-bb133edac1d6" providerId="ADAL" clId="{33FCB6E4-9902-46F9-86EE-9742818A2C41}" dt="2024-08-08T15:34:30.879" v="9914" actId="478"/>
          <ac:picMkLst>
            <pc:docMk/>
            <pc:sldMk cId="2987849467" sldId="320"/>
            <ac:picMk id="7" creationId="{48CE3372-9C83-5264-8720-41412071877C}"/>
          </ac:picMkLst>
        </pc:picChg>
        <pc:picChg chg="add del mod modCrop">
          <ac:chgData name="אלמוג בורה" userId="7b309e26-a743-44f5-97cc-bb133edac1d6" providerId="ADAL" clId="{33FCB6E4-9902-46F9-86EE-9742818A2C41}" dt="2024-08-07T09:05:29.048" v="8790" actId="1076"/>
          <ac:picMkLst>
            <pc:docMk/>
            <pc:sldMk cId="2987849467" sldId="320"/>
            <ac:picMk id="9" creationId="{C0459E46-52E4-3D3C-8C7C-CE54496DF115}"/>
          </ac:picMkLst>
        </pc:picChg>
        <pc:picChg chg="mod">
          <ac:chgData name="אלמוג בורה" userId="7b309e26-a743-44f5-97cc-bb133edac1d6" providerId="ADAL" clId="{33FCB6E4-9902-46F9-86EE-9742818A2C41}" dt="2024-08-08T15:35:23.873" v="9926" actId="1076"/>
          <ac:picMkLst>
            <pc:docMk/>
            <pc:sldMk cId="2987849467" sldId="320"/>
            <ac:picMk id="9" creationId="{C94E1FC3-6FB2-5E4A-8ABC-B1802B81EBF6}"/>
          </ac:picMkLst>
        </pc:picChg>
        <pc:picChg chg="add mod ord">
          <ac:chgData name="אלמוג בורה" userId="7b309e26-a743-44f5-97cc-bb133edac1d6" providerId="ADAL" clId="{33FCB6E4-9902-46F9-86EE-9742818A2C41}" dt="2024-08-08T15:35:11.727" v="9925" actId="14100"/>
          <ac:picMkLst>
            <pc:docMk/>
            <pc:sldMk cId="2987849467" sldId="320"/>
            <ac:picMk id="10" creationId="{5495041A-2480-8DFC-2BCC-61D7B6266C16}"/>
          </ac:picMkLst>
        </pc:picChg>
        <pc:picChg chg="mod">
          <ac:chgData name="אלמוג בורה" userId="7b309e26-a743-44f5-97cc-bb133edac1d6" providerId="ADAL" clId="{33FCB6E4-9902-46F9-86EE-9742818A2C41}" dt="2024-08-08T15:35:23.873" v="9926" actId="1076"/>
          <ac:picMkLst>
            <pc:docMk/>
            <pc:sldMk cId="2987849467" sldId="320"/>
            <ac:picMk id="1028" creationId="{E55BBA1B-2E2E-6717-D4EE-1577FEB5CC4D}"/>
          </ac:picMkLst>
        </pc:picChg>
      </pc:sldChg>
      <pc:sldChg chg="addSp delSp modSp new del mod">
        <pc:chgData name="אלמוג בורה" userId="7b309e26-a743-44f5-97cc-bb133edac1d6" providerId="ADAL" clId="{33FCB6E4-9902-46F9-86EE-9742818A2C41}" dt="2024-08-06T17:01:42.438" v="6895" actId="47"/>
        <pc:sldMkLst>
          <pc:docMk/>
          <pc:sldMk cId="3582178386" sldId="321"/>
        </pc:sldMkLst>
        <pc:spChg chg="del">
          <ac:chgData name="אלמוג בורה" userId="7b309e26-a743-44f5-97cc-bb133edac1d6" providerId="ADAL" clId="{33FCB6E4-9902-46F9-86EE-9742818A2C41}" dt="2024-08-06T16:54:35.339" v="6772" actId="478"/>
          <ac:spMkLst>
            <pc:docMk/>
            <pc:sldMk cId="3582178386" sldId="321"/>
            <ac:spMk id="2" creationId="{CB653FB3-F79C-5C19-D25B-F0D070C5B7A0}"/>
          </ac:spMkLst>
        </pc:spChg>
        <pc:spChg chg="del">
          <ac:chgData name="אלמוג בורה" userId="7b309e26-a743-44f5-97cc-bb133edac1d6" providerId="ADAL" clId="{33FCB6E4-9902-46F9-86EE-9742818A2C41}" dt="2024-08-06T16:54:35.339" v="6772" actId="478"/>
          <ac:spMkLst>
            <pc:docMk/>
            <pc:sldMk cId="3582178386" sldId="321"/>
            <ac:spMk id="3" creationId="{5A434371-23B1-7EDA-DB73-3A2415035D34}"/>
          </ac:spMkLst>
        </pc:spChg>
        <pc:spChg chg="del">
          <ac:chgData name="אלמוג בורה" userId="7b309e26-a743-44f5-97cc-bb133edac1d6" providerId="ADAL" clId="{33FCB6E4-9902-46F9-86EE-9742818A2C41}" dt="2024-08-06T16:54:35.339" v="6772" actId="478"/>
          <ac:spMkLst>
            <pc:docMk/>
            <pc:sldMk cId="3582178386" sldId="321"/>
            <ac:spMk id="4" creationId="{3D34E4B8-B4F0-EC45-B36A-BFC3B26AAF40}"/>
          </ac:spMkLst>
        </pc:spChg>
        <pc:spChg chg="del">
          <ac:chgData name="אלמוג בורה" userId="7b309e26-a743-44f5-97cc-bb133edac1d6" providerId="ADAL" clId="{33FCB6E4-9902-46F9-86EE-9742818A2C41}" dt="2024-08-06T16:54:35.339" v="6772" actId="478"/>
          <ac:spMkLst>
            <pc:docMk/>
            <pc:sldMk cId="3582178386" sldId="321"/>
            <ac:spMk id="5" creationId="{CA1B9A50-E327-8574-0C67-62E0C1DCFA5C}"/>
          </ac:spMkLst>
        </pc:spChg>
        <pc:spChg chg="del">
          <ac:chgData name="אלמוג בורה" userId="7b309e26-a743-44f5-97cc-bb133edac1d6" providerId="ADAL" clId="{33FCB6E4-9902-46F9-86EE-9742818A2C41}" dt="2024-08-06T16:54:35.339" v="6772" actId="478"/>
          <ac:spMkLst>
            <pc:docMk/>
            <pc:sldMk cId="3582178386" sldId="321"/>
            <ac:spMk id="6" creationId="{C4536EA7-C113-1A4C-18F6-59D957396C97}"/>
          </ac:spMkLst>
        </pc:spChg>
        <pc:graphicFrameChg chg="add del mod">
          <ac:chgData name="אלמוג בורה" userId="7b309e26-a743-44f5-97cc-bb133edac1d6" providerId="ADAL" clId="{33FCB6E4-9902-46F9-86EE-9742818A2C41}" dt="2024-08-06T16:59:06.339" v="6860" actId="478"/>
          <ac:graphicFrameMkLst>
            <pc:docMk/>
            <pc:sldMk cId="3582178386" sldId="321"/>
            <ac:graphicFrameMk id="8" creationId="{D7E81809-D9B2-C155-A72F-957D2A7264D4}"/>
          </ac:graphicFrameMkLst>
        </pc:graphicFrameChg>
        <pc:graphicFrameChg chg="add del mod modGraphic">
          <ac:chgData name="אלמוג בורה" userId="7b309e26-a743-44f5-97cc-bb133edac1d6" providerId="ADAL" clId="{33FCB6E4-9902-46F9-86EE-9742818A2C41}" dt="2024-08-06T17:00:50.925" v="6888" actId="21"/>
          <ac:graphicFrameMkLst>
            <pc:docMk/>
            <pc:sldMk cId="3582178386" sldId="321"/>
            <ac:graphicFrameMk id="9" creationId="{ADF5DFD0-CFB9-7E73-6280-82F5FBABEC74}"/>
          </ac:graphicFrameMkLst>
        </pc:graphicFrameChg>
      </pc:sldChg>
      <pc:sldChg chg="modSp del mod">
        <pc:chgData name="אלמוג בורה" userId="7b309e26-a743-44f5-97cc-bb133edac1d6" providerId="ADAL" clId="{33FCB6E4-9902-46F9-86EE-9742818A2C41}" dt="2024-08-07T09:15:06.157" v="9010" actId="47"/>
        <pc:sldMkLst>
          <pc:docMk/>
          <pc:sldMk cId="3874369924" sldId="321"/>
        </pc:sldMkLst>
        <pc:spChg chg="mod">
          <ac:chgData name="אלמוג בורה" userId="7b309e26-a743-44f5-97cc-bb133edac1d6" providerId="ADAL" clId="{33FCB6E4-9902-46F9-86EE-9742818A2C41}" dt="2024-08-07T08:56:07.635" v="8775" actId="400"/>
          <ac:spMkLst>
            <pc:docMk/>
            <pc:sldMk cId="3874369924" sldId="321"/>
            <ac:spMk id="3" creationId="{80862848-DBCA-9FD5-84F3-E3FB95987CF9}"/>
          </ac:spMkLst>
        </pc:spChg>
      </pc:sldChg>
      <pc:sldChg chg="add del">
        <pc:chgData name="אלמוג בורה" userId="7b309e26-a743-44f5-97cc-bb133edac1d6" providerId="ADAL" clId="{33FCB6E4-9902-46F9-86EE-9742818A2C41}" dt="2024-08-06T19:26:01.422" v="7639"/>
        <pc:sldMkLst>
          <pc:docMk/>
          <pc:sldMk cId="2115989272" sldId="322"/>
        </pc:sldMkLst>
      </pc:sldChg>
      <pc:sldChg chg="new del">
        <pc:chgData name="אלמוג בורה" userId="7b309e26-a743-44f5-97cc-bb133edac1d6" providerId="ADAL" clId="{33FCB6E4-9902-46F9-86EE-9742818A2C41}" dt="2024-08-07T08:16:25.432" v="8071" actId="47"/>
        <pc:sldMkLst>
          <pc:docMk/>
          <pc:sldMk cId="2181629111" sldId="322"/>
        </pc:sldMkLst>
      </pc:sldChg>
      <pc:sldChg chg="addSp delSp modSp new del mod">
        <pc:chgData name="אלמוג בורה" userId="7b309e26-a743-44f5-97cc-bb133edac1d6" providerId="ADAL" clId="{33FCB6E4-9902-46F9-86EE-9742818A2C41}" dt="2024-08-07T08:12:26.501" v="8065" actId="47"/>
        <pc:sldMkLst>
          <pc:docMk/>
          <pc:sldMk cId="4157454633" sldId="322"/>
        </pc:sldMkLst>
        <pc:spChg chg="del">
          <ac:chgData name="אלמוג בורה" userId="7b309e26-a743-44f5-97cc-bb133edac1d6" providerId="ADAL" clId="{33FCB6E4-9902-46F9-86EE-9742818A2C41}" dt="2024-08-07T08:02:19.899" v="7810" actId="478"/>
          <ac:spMkLst>
            <pc:docMk/>
            <pc:sldMk cId="4157454633" sldId="322"/>
            <ac:spMk id="2" creationId="{9E43CA1E-D5FC-B271-966D-861F0F94FB62}"/>
          </ac:spMkLst>
        </pc:spChg>
        <pc:spChg chg="del mod topLvl">
          <ac:chgData name="אלמוג בורה" userId="7b309e26-a743-44f5-97cc-bb133edac1d6" providerId="ADAL" clId="{33FCB6E4-9902-46F9-86EE-9742818A2C41}" dt="2024-08-07T08:05:49.011" v="7916" actId="478"/>
          <ac:spMkLst>
            <pc:docMk/>
            <pc:sldMk cId="4157454633" sldId="322"/>
            <ac:spMk id="13" creationId="{837B5615-33E6-B57A-B6EE-74CC69E34986}"/>
          </ac:spMkLst>
        </pc:spChg>
        <pc:spChg chg="del mod topLvl">
          <ac:chgData name="אלמוג בורה" userId="7b309e26-a743-44f5-97cc-bb133edac1d6" providerId="ADAL" clId="{33FCB6E4-9902-46F9-86EE-9742818A2C41}" dt="2024-08-07T08:05:49.011" v="7916" actId="478"/>
          <ac:spMkLst>
            <pc:docMk/>
            <pc:sldMk cId="4157454633" sldId="322"/>
            <ac:spMk id="14" creationId="{C6285AA1-3479-BE58-AE85-7DAF3A825768}"/>
          </ac:spMkLst>
        </pc:spChg>
        <pc:spChg chg="del mod topLvl">
          <ac:chgData name="אלמוג בורה" userId="7b309e26-a743-44f5-97cc-bb133edac1d6" providerId="ADAL" clId="{33FCB6E4-9902-46F9-86EE-9742818A2C41}" dt="2024-08-07T08:06:06.857" v="7934" actId="478"/>
          <ac:spMkLst>
            <pc:docMk/>
            <pc:sldMk cId="4157454633" sldId="322"/>
            <ac:spMk id="15" creationId="{7E85905F-281F-2B2E-31B5-18172C3B4D23}"/>
          </ac:spMkLst>
        </pc:spChg>
        <pc:spChg chg="del mod topLvl">
          <ac:chgData name="אלמוג בורה" userId="7b309e26-a743-44f5-97cc-bb133edac1d6" providerId="ADAL" clId="{33FCB6E4-9902-46F9-86EE-9742818A2C41}" dt="2024-08-07T08:06:06.857" v="7934" actId="478"/>
          <ac:spMkLst>
            <pc:docMk/>
            <pc:sldMk cId="4157454633" sldId="322"/>
            <ac:spMk id="16" creationId="{BA91447B-6802-9BCE-4D6E-AE466F680D0F}"/>
          </ac:spMkLst>
        </pc:spChg>
        <pc:spChg chg="del mod topLvl">
          <ac:chgData name="אלמוג בורה" userId="7b309e26-a743-44f5-97cc-bb133edac1d6" providerId="ADAL" clId="{33FCB6E4-9902-46F9-86EE-9742818A2C41}" dt="2024-08-07T08:06:06.857" v="7934" actId="478"/>
          <ac:spMkLst>
            <pc:docMk/>
            <pc:sldMk cId="4157454633" sldId="322"/>
            <ac:spMk id="17" creationId="{E2E3DB05-2316-E7EA-BD52-CD51B454753C}"/>
          </ac:spMkLst>
        </pc:spChg>
        <pc:spChg chg="del mod topLvl">
          <ac:chgData name="אלמוג בורה" userId="7b309e26-a743-44f5-97cc-bb133edac1d6" providerId="ADAL" clId="{33FCB6E4-9902-46F9-86EE-9742818A2C41}" dt="2024-08-07T08:05:49.011" v="7916" actId="478"/>
          <ac:spMkLst>
            <pc:docMk/>
            <pc:sldMk cId="4157454633" sldId="322"/>
            <ac:spMk id="18" creationId="{C20D00FC-736E-FBE8-C10D-0797DA7F9444}"/>
          </ac:spMkLst>
        </pc:spChg>
        <pc:spChg chg="del mod topLvl">
          <ac:chgData name="אלמוג בורה" userId="7b309e26-a743-44f5-97cc-bb133edac1d6" providerId="ADAL" clId="{33FCB6E4-9902-46F9-86EE-9742818A2C41}" dt="2024-08-07T08:05:49.011" v="7916" actId="478"/>
          <ac:spMkLst>
            <pc:docMk/>
            <pc:sldMk cId="4157454633" sldId="322"/>
            <ac:spMk id="19" creationId="{7574EA75-C2DD-DF38-D22E-F2B7F0C07D6A}"/>
          </ac:spMkLst>
        </pc:spChg>
        <pc:spChg chg="mod topLvl">
          <ac:chgData name="אלמוג בורה" userId="7b309e26-a743-44f5-97cc-bb133edac1d6" providerId="ADAL" clId="{33FCB6E4-9902-46F9-86EE-9742818A2C41}" dt="2024-08-07T08:06:51.489" v="7973" actId="20577"/>
          <ac:spMkLst>
            <pc:docMk/>
            <pc:sldMk cId="4157454633" sldId="322"/>
            <ac:spMk id="20" creationId="{65986E39-3702-AA7D-5AAF-575023A922C8}"/>
          </ac:spMkLst>
        </pc:spChg>
        <pc:spChg chg="mod topLvl">
          <ac:chgData name="אלמוג בורה" userId="7b309e26-a743-44f5-97cc-bb133edac1d6" providerId="ADAL" clId="{33FCB6E4-9902-46F9-86EE-9742818A2C41}" dt="2024-08-07T08:06:56.825" v="7978" actId="20577"/>
          <ac:spMkLst>
            <pc:docMk/>
            <pc:sldMk cId="4157454633" sldId="322"/>
            <ac:spMk id="21" creationId="{F411DC69-2446-E60B-A737-CD2CFE629A42}"/>
          </ac:spMkLst>
        </pc:spChg>
        <pc:spChg chg="mod topLvl">
          <ac:chgData name="אלמוג בורה" userId="7b309e26-a743-44f5-97cc-bb133edac1d6" providerId="ADAL" clId="{33FCB6E4-9902-46F9-86EE-9742818A2C41}" dt="2024-08-07T08:06:13.251" v="7935" actId="164"/>
          <ac:spMkLst>
            <pc:docMk/>
            <pc:sldMk cId="4157454633" sldId="322"/>
            <ac:spMk id="22" creationId="{C18A9899-4D4B-3058-8C54-9F6B181B4709}"/>
          </ac:spMkLst>
        </pc:spChg>
        <pc:spChg chg="del mod topLvl">
          <ac:chgData name="אלמוג בורה" userId="7b309e26-a743-44f5-97cc-bb133edac1d6" providerId="ADAL" clId="{33FCB6E4-9902-46F9-86EE-9742818A2C41}" dt="2024-08-07T08:05:49.011" v="7916" actId="478"/>
          <ac:spMkLst>
            <pc:docMk/>
            <pc:sldMk cId="4157454633" sldId="322"/>
            <ac:spMk id="23" creationId="{15939EAA-184D-8588-47A1-D88C7F6613C0}"/>
          </ac:spMkLst>
        </pc:spChg>
        <pc:spChg chg="del mod topLvl">
          <ac:chgData name="אלמוג בורה" userId="7b309e26-a743-44f5-97cc-bb133edac1d6" providerId="ADAL" clId="{33FCB6E4-9902-46F9-86EE-9742818A2C41}" dt="2024-08-07T08:05:49.011" v="7916" actId="478"/>
          <ac:spMkLst>
            <pc:docMk/>
            <pc:sldMk cId="4157454633" sldId="322"/>
            <ac:spMk id="24" creationId="{7EE865E7-6F04-0F22-89F8-9BD9C5D5B3B7}"/>
          </ac:spMkLst>
        </pc:spChg>
        <pc:spChg chg="mod topLvl">
          <ac:chgData name="אלמוג בורה" userId="7b309e26-a743-44f5-97cc-bb133edac1d6" providerId="ADAL" clId="{33FCB6E4-9902-46F9-86EE-9742818A2C41}" dt="2024-08-07T08:06:47.523" v="7968" actId="20577"/>
          <ac:spMkLst>
            <pc:docMk/>
            <pc:sldMk cId="4157454633" sldId="322"/>
            <ac:spMk id="25" creationId="{ACAD0A2A-B069-391E-4E7C-23F4F0C3CA0D}"/>
          </ac:spMkLst>
        </pc:spChg>
        <pc:spChg chg="mod topLvl">
          <ac:chgData name="אלמוג בורה" userId="7b309e26-a743-44f5-97cc-bb133edac1d6" providerId="ADAL" clId="{33FCB6E4-9902-46F9-86EE-9742818A2C41}" dt="2024-08-07T08:06:44.291" v="7963" actId="20577"/>
          <ac:spMkLst>
            <pc:docMk/>
            <pc:sldMk cId="4157454633" sldId="322"/>
            <ac:spMk id="26" creationId="{D9640875-272B-3032-A5BF-AC34D354F19D}"/>
          </ac:spMkLst>
        </pc:spChg>
        <pc:spChg chg="mod topLvl">
          <ac:chgData name="אלמוג בורה" userId="7b309e26-a743-44f5-97cc-bb133edac1d6" providerId="ADAL" clId="{33FCB6E4-9902-46F9-86EE-9742818A2C41}" dt="2024-08-07T08:06:13.251" v="7935" actId="164"/>
          <ac:spMkLst>
            <pc:docMk/>
            <pc:sldMk cId="4157454633" sldId="322"/>
            <ac:spMk id="27" creationId="{59FB1CC9-6F27-0D3A-FA02-538EE357AFD0}"/>
          </ac:spMkLst>
        </pc:spChg>
        <pc:spChg chg="del mod topLvl">
          <ac:chgData name="אלמוג בורה" userId="7b309e26-a743-44f5-97cc-bb133edac1d6" providerId="ADAL" clId="{33FCB6E4-9902-46F9-86EE-9742818A2C41}" dt="2024-08-07T08:05:49.011" v="7916" actId="478"/>
          <ac:spMkLst>
            <pc:docMk/>
            <pc:sldMk cId="4157454633" sldId="322"/>
            <ac:spMk id="28" creationId="{90683D92-FDEF-2D27-BCDF-DD8343B69CE0}"/>
          </ac:spMkLst>
        </pc:spChg>
        <pc:spChg chg="del mod topLvl">
          <ac:chgData name="אלמוג בורה" userId="7b309e26-a743-44f5-97cc-bb133edac1d6" providerId="ADAL" clId="{33FCB6E4-9902-46F9-86EE-9742818A2C41}" dt="2024-08-07T08:05:49.011" v="7916" actId="478"/>
          <ac:spMkLst>
            <pc:docMk/>
            <pc:sldMk cId="4157454633" sldId="322"/>
            <ac:spMk id="29" creationId="{8E31B5F8-4380-DF58-6A03-5A28C548D630}"/>
          </ac:spMkLst>
        </pc:spChg>
        <pc:spChg chg="mod topLvl">
          <ac:chgData name="אלמוג בורה" userId="7b309e26-a743-44f5-97cc-bb133edac1d6" providerId="ADAL" clId="{33FCB6E4-9902-46F9-86EE-9742818A2C41}" dt="2024-08-07T08:06:36.622" v="7952" actId="20577"/>
          <ac:spMkLst>
            <pc:docMk/>
            <pc:sldMk cId="4157454633" sldId="322"/>
            <ac:spMk id="30" creationId="{762C80AC-0CDD-AEDB-D7EE-F5D653D7517D}"/>
          </ac:spMkLst>
        </pc:spChg>
        <pc:spChg chg="mod topLvl">
          <ac:chgData name="אלמוג בורה" userId="7b309e26-a743-44f5-97cc-bb133edac1d6" providerId="ADAL" clId="{33FCB6E4-9902-46F9-86EE-9742818A2C41}" dt="2024-08-07T08:06:41.082" v="7958" actId="20577"/>
          <ac:spMkLst>
            <pc:docMk/>
            <pc:sldMk cId="4157454633" sldId="322"/>
            <ac:spMk id="31" creationId="{26A3D068-8177-AAFD-CFC5-CB32FE8F5A0A}"/>
          </ac:spMkLst>
        </pc:spChg>
        <pc:spChg chg="mod topLvl">
          <ac:chgData name="אלמוג בורה" userId="7b309e26-a743-44f5-97cc-bb133edac1d6" providerId="ADAL" clId="{33FCB6E4-9902-46F9-86EE-9742818A2C41}" dt="2024-08-07T08:06:13.251" v="7935" actId="164"/>
          <ac:spMkLst>
            <pc:docMk/>
            <pc:sldMk cId="4157454633" sldId="322"/>
            <ac:spMk id="32" creationId="{6188AE2A-9630-3EEF-0180-5DC11DC1525F}"/>
          </ac:spMkLst>
        </pc:spChg>
        <pc:spChg chg="del mod topLvl">
          <ac:chgData name="אלמוג בורה" userId="7b309e26-a743-44f5-97cc-bb133edac1d6" providerId="ADAL" clId="{33FCB6E4-9902-46F9-86EE-9742818A2C41}" dt="2024-08-07T08:05:49.011" v="7916" actId="478"/>
          <ac:spMkLst>
            <pc:docMk/>
            <pc:sldMk cId="4157454633" sldId="322"/>
            <ac:spMk id="33" creationId="{D6FC64EE-65B2-DFFB-19E4-1CF5426ADEC6}"/>
          </ac:spMkLst>
        </pc:spChg>
        <pc:spChg chg="del mod topLvl">
          <ac:chgData name="אלמוג בורה" userId="7b309e26-a743-44f5-97cc-bb133edac1d6" providerId="ADAL" clId="{33FCB6E4-9902-46F9-86EE-9742818A2C41}" dt="2024-08-07T08:05:49.011" v="7916" actId="478"/>
          <ac:spMkLst>
            <pc:docMk/>
            <pc:sldMk cId="4157454633" sldId="322"/>
            <ac:spMk id="34" creationId="{A238873B-D719-36E7-DB3D-63E2FD4D2306}"/>
          </ac:spMkLst>
        </pc:spChg>
        <pc:spChg chg="mod topLvl">
          <ac:chgData name="אלמוג בורה" userId="7b309e26-a743-44f5-97cc-bb133edac1d6" providerId="ADAL" clId="{33FCB6E4-9902-46F9-86EE-9742818A2C41}" dt="2024-08-07T08:06:31.139" v="7947" actId="20577"/>
          <ac:spMkLst>
            <pc:docMk/>
            <pc:sldMk cId="4157454633" sldId="322"/>
            <ac:spMk id="35" creationId="{AF10A862-EC2E-501E-E2F3-7458751D0EB8}"/>
          </ac:spMkLst>
        </pc:spChg>
        <pc:spChg chg="mod topLvl">
          <ac:chgData name="אלמוג בורה" userId="7b309e26-a743-44f5-97cc-bb133edac1d6" providerId="ADAL" clId="{33FCB6E4-9902-46F9-86EE-9742818A2C41}" dt="2024-08-07T08:06:25.624" v="7942" actId="20577"/>
          <ac:spMkLst>
            <pc:docMk/>
            <pc:sldMk cId="4157454633" sldId="322"/>
            <ac:spMk id="36" creationId="{C9FA060C-DAC8-1E42-6104-70441B9569E4}"/>
          </ac:spMkLst>
        </pc:spChg>
        <pc:spChg chg="mod topLvl">
          <ac:chgData name="אלמוג בורה" userId="7b309e26-a743-44f5-97cc-bb133edac1d6" providerId="ADAL" clId="{33FCB6E4-9902-46F9-86EE-9742818A2C41}" dt="2024-08-07T08:06:13.251" v="7935" actId="164"/>
          <ac:spMkLst>
            <pc:docMk/>
            <pc:sldMk cId="4157454633" sldId="322"/>
            <ac:spMk id="37" creationId="{29BD67F9-7386-9878-37AF-8A0227AA4060}"/>
          </ac:spMkLst>
        </pc:spChg>
        <pc:spChg chg="del mod topLvl">
          <ac:chgData name="אלמוג בורה" userId="7b309e26-a743-44f5-97cc-bb133edac1d6" providerId="ADAL" clId="{33FCB6E4-9902-46F9-86EE-9742818A2C41}" dt="2024-08-07T08:05:49.011" v="7916" actId="478"/>
          <ac:spMkLst>
            <pc:docMk/>
            <pc:sldMk cId="4157454633" sldId="322"/>
            <ac:spMk id="38" creationId="{47E7E122-0BA8-C386-D511-2385B21E0E2A}"/>
          </ac:spMkLst>
        </pc:spChg>
        <pc:spChg chg="del mod topLvl">
          <ac:chgData name="אלמוג בורה" userId="7b309e26-a743-44f5-97cc-bb133edac1d6" providerId="ADAL" clId="{33FCB6E4-9902-46F9-86EE-9742818A2C41}" dt="2024-08-07T08:05:49.011" v="7916" actId="478"/>
          <ac:spMkLst>
            <pc:docMk/>
            <pc:sldMk cId="4157454633" sldId="322"/>
            <ac:spMk id="39" creationId="{EE57BD0A-FD05-2648-FEE5-F8D6E1FF3E1C}"/>
          </ac:spMkLst>
        </pc:spChg>
        <pc:spChg chg="mod topLvl">
          <ac:chgData name="אלמוג בורה" userId="7b309e26-a743-44f5-97cc-bb133edac1d6" providerId="ADAL" clId="{33FCB6E4-9902-46F9-86EE-9742818A2C41}" dt="2024-08-07T08:06:13.251" v="7935" actId="164"/>
          <ac:spMkLst>
            <pc:docMk/>
            <pc:sldMk cId="4157454633" sldId="322"/>
            <ac:spMk id="40" creationId="{362B83B3-BB26-B006-0FE3-7DFFEEB965DD}"/>
          </ac:spMkLst>
        </pc:spChg>
        <pc:spChg chg="mod topLvl">
          <ac:chgData name="אלמוג בורה" userId="7b309e26-a743-44f5-97cc-bb133edac1d6" providerId="ADAL" clId="{33FCB6E4-9902-46F9-86EE-9742818A2C41}" dt="2024-08-07T08:06:13.251" v="7935" actId="164"/>
          <ac:spMkLst>
            <pc:docMk/>
            <pc:sldMk cId="4157454633" sldId="322"/>
            <ac:spMk id="41" creationId="{24C0DB54-7FED-9B69-E651-D875AAC19966}"/>
          </ac:spMkLst>
        </pc:spChg>
        <pc:spChg chg="mod topLvl">
          <ac:chgData name="אלמוג בורה" userId="7b309e26-a743-44f5-97cc-bb133edac1d6" providerId="ADAL" clId="{33FCB6E4-9902-46F9-86EE-9742818A2C41}" dt="2024-08-07T08:06:13.251" v="7935" actId="164"/>
          <ac:spMkLst>
            <pc:docMk/>
            <pc:sldMk cId="4157454633" sldId="322"/>
            <ac:spMk id="42" creationId="{35C4198E-4105-E8B8-2DC1-84DA0E03196E}"/>
          </ac:spMkLst>
        </pc:spChg>
        <pc:grpChg chg="add del mod">
          <ac:chgData name="אלמוג בורה" userId="7b309e26-a743-44f5-97cc-bb133edac1d6" providerId="ADAL" clId="{33FCB6E4-9902-46F9-86EE-9742818A2C41}" dt="2024-08-07T08:03:24.322" v="7823" actId="165"/>
          <ac:grpSpMkLst>
            <pc:docMk/>
            <pc:sldMk cId="4157454633" sldId="322"/>
            <ac:grpSpMk id="3" creationId="{A37ED512-9086-F65F-A6CD-CD830E5A1BDE}"/>
          </ac:grpSpMkLst>
        </pc:grpChg>
        <pc:grpChg chg="del mod topLvl">
          <ac:chgData name="אלמוג בורה" userId="7b309e26-a743-44f5-97cc-bb133edac1d6" providerId="ADAL" clId="{33FCB6E4-9902-46F9-86EE-9742818A2C41}" dt="2024-08-07T08:04:16.085" v="7826" actId="165"/>
          <ac:grpSpMkLst>
            <pc:docMk/>
            <pc:sldMk cId="4157454633" sldId="322"/>
            <ac:grpSpMk id="4" creationId="{A57C0943-C379-5EE0-3F37-020412D7AE08}"/>
          </ac:grpSpMkLst>
        </pc:grpChg>
        <pc:grpChg chg="del mod topLvl">
          <ac:chgData name="אלמוג בורה" userId="7b309e26-a743-44f5-97cc-bb133edac1d6" providerId="ADAL" clId="{33FCB6E4-9902-46F9-86EE-9742818A2C41}" dt="2024-08-07T08:04:16.085" v="7826" actId="165"/>
          <ac:grpSpMkLst>
            <pc:docMk/>
            <pc:sldMk cId="4157454633" sldId="322"/>
            <ac:grpSpMk id="6" creationId="{DA685BDF-5E00-7E17-1277-74F10422450B}"/>
          </ac:grpSpMkLst>
        </pc:grpChg>
        <pc:grpChg chg="del mod topLvl">
          <ac:chgData name="אלמוג בורה" userId="7b309e26-a743-44f5-97cc-bb133edac1d6" providerId="ADAL" clId="{33FCB6E4-9902-46F9-86EE-9742818A2C41}" dt="2024-08-07T08:04:16.085" v="7826" actId="165"/>
          <ac:grpSpMkLst>
            <pc:docMk/>
            <pc:sldMk cId="4157454633" sldId="322"/>
            <ac:grpSpMk id="7" creationId="{A208503C-E72A-29DF-3B52-31D88F2C3043}"/>
          </ac:grpSpMkLst>
        </pc:grpChg>
        <pc:grpChg chg="add del mod">
          <ac:chgData name="אלמוג בורה" userId="7b309e26-a743-44f5-97cc-bb133edac1d6" providerId="ADAL" clId="{33FCB6E4-9902-46F9-86EE-9742818A2C41}" dt="2024-08-07T08:07:09.176" v="7980" actId="21"/>
          <ac:grpSpMkLst>
            <pc:docMk/>
            <pc:sldMk cId="4157454633" sldId="322"/>
            <ac:grpSpMk id="8" creationId="{85061860-7683-5615-6157-69EA19A1CF8F}"/>
          </ac:grpSpMkLst>
        </pc:grpChg>
        <pc:grpChg chg="del mod topLvl">
          <ac:chgData name="אלמוג בורה" userId="7b309e26-a743-44f5-97cc-bb133edac1d6" providerId="ADAL" clId="{33FCB6E4-9902-46F9-86EE-9742818A2C41}" dt="2024-08-07T08:04:16.085" v="7826" actId="165"/>
          <ac:grpSpMkLst>
            <pc:docMk/>
            <pc:sldMk cId="4157454633" sldId="322"/>
            <ac:grpSpMk id="9" creationId="{2525CD0B-DC11-2BAD-80F0-75DAE342F986}"/>
          </ac:grpSpMkLst>
        </pc:grpChg>
        <pc:grpChg chg="del mod topLvl">
          <ac:chgData name="אלמוג בורה" userId="7b309e26-a743-44f5-97cc-bb133edac1d6" providerId="ADAL" clId="{33FCB6E4-9902-46F9-86EE-9742818A2C41}" dt="2024-08-07T08:04:16.085" v="7826" actId="165"/>
          <ac:grpSpMkLst>
            <pc:docMk/>
            <pc:sldMk cId="4157454633" sldId="322"/>
            <ac:grpSpMk id="11" creationId="{5B9B9249-A118-55F8-A016-38542934648A}"/>
          </ac:grpSpMkLst>
        </pc:grpChg>
        <pc:grpChg chg="del mod topLvl">
          <ac:chgData name="אלמוג בורה" userId="7b309e26-a743-44f5-97cc-bb133edac1d6" providerId="ADAL" clId="{33FCB6E4-9902-46F9-86EE-9742818A2C41}" dt="2024-08-07T08:04:16.085" v="7826" actId="165"/>
          <ac:grpSpMkLst>
            <pc:docMk/>
            <pc:sldMk cId="4157454633" sldId="322"/>
            <ac:grpSpMk id="12" creationId="{44F3F32E-6672-F845-6715-7A5DC551D68E}"/>
          </ac:grpSpMkLst>
        </pc:grpChg>
        <pc:graphicFrameChg chg="add del mod modGraphic">
          <ac:chgData name="אלמוג בורה" userId="7b309e26-a743-44f5-97cc-bb133edac1d6" providerId="ADAL" clId="{33FCB6E4-9902-46F9-86EE-9742818A2C41}" dt="2024-08-07T08:07:06.150" v="7979" actId="478"/>
          <ac:graphicFrameMkLst>
            <pc:docMk/>
            <pc:sldMk cId="4157454633" sldId="322"/>
            <ac:graphicFrameMk id="5" creationId="{9E0AEAF2-12E0-4E2D-A199-23E4A68892A7}"/>
          </ac:graphicFrameMkLst>
        </pc:graphicFrameChg>
      </pc:sldChg>
      <pc:sldChg chg="addSp delSp modSp add mod modTransition modNotesTx">
        <pc:chgData name="אלמוג בורה" userId="7b309e26-a743-44f5-97cc-bb133edac1d6" providerId="ADAL" clId="{33FCB6E4-9902-46F9-86EE-9742818A2C41}" dt="2024-08-13T15:52:36.185" v="13177" actId="20577"/>
        <pc:sldMkLst>
          <pc:docMk/>
          <pc:sldMk cId="3261460827" sldId="323"/>
        </pc:sldMkLst>
        <pc:spChg chg="add mod">
          <ac:chgData name="אלמוג בורה" userId="7b309e26-a743-44f5-97cc-bb133edac1d6" providerId="ADAL" clId="{33FCB6E4-9902-46F9-86EE-9742818A2C41}" dt="2024-08-07T08:16:43.819" v="8099" actId="20577"/>
          <ac:spMkLst>
            <pc:docMk/>
            <pc:sldMk cId="3261460827" sldId="323"/>
            <ac:spMk id="2" creationId="{7F9E851E-DC7B-CEE1-85E6-AACC8F2512C2}"/>
          </ac:spMkLst>
        </pc:spChg>
        <pc:spChg chg="add mod">
          <ac:chgData name="אלמוג בורה" userId="7b309e26-a743-44f5-97cc-bb133edac1d6" providerId="ADAL" clId="{33FCB6E4-9902-46F9-86EE-9742818A2C41}" dt="2024-08-07T08:17:44.293" v="8197" actId="14100"/>
          <ac:spMkLst>
            <pc:docMk/>
            <pc:sldMk cId="3261460827" sldId="323"/>
            <ac:spMk id="5" creationId="{275835F0-8FD4-776D-BDCB-D4E755DDD30D}"/>
          </ac:spMkLst>
        </pc:spChg>
        <pc:spChg chg="mod">
          <ac:chgData name="אלמוג בורה" userId="7b309e26-a743-44f5-97cc-bb133edac1d6" providerId="ADAL" clId="{33FCB6E4-9902-46F9-86EE-9742818A2C41}" dt="2024-08-07T09:05:57.783" v="8792" actId="208"/>
          <ac:spMkLst>
            <pc:docMk/>
            <pc:sldMk cId="3261460827" sldId="323"/>
            <ac:spMk id="7" creationId="{AF2B8FDB-2C18-1A08-31E4-C1EA0780B2CB}"/>
          </ac:spMkLst>
        </pc:spChg>
        <pc:spChg chg="mod">
          <ac:chgData name="אלמוג בורה" userId="7b309e26-a743-44f5-97cc-bb133edac1d6" providerId="ADAL" clId="{33FCB6E4-9902-46F9-86EE-9742818A2C41}" dt="2024-08-07T09:05:57.783" v="8792" actId="208"/>
          <ac:spMkLst>
            <pc:docMk/>
            <pc:sldMk cId="3261460827" sldId="323"/>
            <ac:spMk id="8" creationId="{018585F8-728A-C4D9-DE51-1B85E95603EA}"/>
          </ac:spMkLst>
        </pc:spChg>
        <pc:spChg chg="mod">
          <ac:chgData name="אלמוג בורה" userId="7b309e26-a743-44f5-97cc-bb133edac1d6" providerId="ADAL" clId="{33FCB6E4-9902-46F9-86EE-9742818A2C41}" dt="2024-08-07T09:05:57.783" v="8792" actId="208"/>
          <ac:spMkLst>
            <pc:docMk/>
            <pc:sldMk cId="3261460827" sldId="323"/>
            <ac:spMk id="9" creationId="{EE4B20A7-0065-AA8F-6BEC-BD2F1791150E}"/>
          </ac:spMkLst>
        </pc:spChg>
        <pc:spChg chg="mod">
          <ac:chgData name="אלמוג בורה" userId="7b309e26-a743-44f5-97cc-bb133edac1d6" providerId="ADAL" clId="{33FCB6E4-9902-46F9-86EE-9742818A2C41}" dt="2024-08-07T09:05:57.783" v="8792" actId="208"/>
          <ac:spMkLst>
            <pc:docMk/>
            <pc:sldMk cId="3261460827" sldId="323"/>
            <ac:spMk id="10" creationId="{01009868-4D04-456B-0E98-3CBE166A73E9}"/>
          </ac:spMkLst>
        </pc:spChg>
        <pc:spChg chg="mod">
          <ac:chgData name="אלמוג בורה" userId="7b309e26-a743-44f5-97cc-bb133edac1d6" providerId="ADAL" clId="{33FCB6E4-9902-46F9-86EE-9742818A2C41}" dt="2024-08-07T09:05:57.783" v="8792" actId="208"/>
          <ac:spMkLst>
            <pc:docMk/>
            <pc:sldMk cId="3261460827" sldId="323"/>
            <ac:spMk id="11" creationId="{21CA22DE-8A63-8D58-7DF7-8D48A5D8C075}"/>
          </ac:spMkLst>
        </pc:spChg>
        <pc:spChg chg="mod">
          <ac:chgData name="אלמוג בורה" userId="7b309e26-a743-44f5-97cc-bb133edac1d6" providerId="ADAL" clId="{33FCB6E4-9902-46F9-86EE-9742818A2C41}" dt="2024-08-07T09:05:57.783" v="8792" actId="208"/>
          <ac:spMkLst>
            <pc:docMk/>
            <pc:sldMk cId="3261460827" sldId="323"/>
            <ac:spMk id="12" creationId="{9B9B71CD-CFE4-9B07-FF55-B223903D6A91}"/>
          </ac:spMkLst>
        </pc:spChg>
        <pc:spChg chg="mod">
          <ac:chgData name="אלמוג בורה" userId="7b309e26-a743-44f5-97cc-bb133edac1d6" providerId="ADAL" clId="{33FCB6E4-9902-46F9-86EE-9742818A2C41}" dt="2024-08-07T09:05:57.783" v="8792" actId="208"/>
          <ac:spMkLst>
            <pc:docMk/>
            <pc:sldMk cId="3261460827" sldId="323"/>
            <ac:spMk id="13" creationId="{345206C3-D87D-E9A5-BF95-B23DF3771854}"/>
          </ac:spMkLst>
        </pc:spChg>
        <pc:spChg chg="mod">
          <ac:chgData name="אלמוג בורה" userId="7b309e26-a743-44f5-97cc-bb133edac1d6" providerId="ADAL" clId="{33FCB6E4-9902-46F9-86EE-9742818A2C41}" dt="2024-08-07T09:05:57.783" v="8792" actId="208"/>
          <ac:spMkLst>
            <pc:docMk/>
            <pc:sldMk cId="3261460827" sldId="323"/>
            <ac:spMk id="14" creationId="{4EE8E876-1132-E9BC-FD89-74ACA892AF40}"/>
          </ac:spMkLst>
        </pc:spChg>
        <pc:spChg chg="mod">
          <ac:chgData name="אלמוג בורה" userId="7b309e26-a743-44f5-97cc-bb133edac1d6" providerId="ADAL" clId="{33FCB6E4-9902-46F9-86EE-9742818A2C41}" dt="2024-08-07T09:05:57.783" v="8792" actId="208"/>
          <ac:spMkLst>
            <pc:docMk/>
            <pc:sldMk cId="3261460827" sldId="323"/>
            <ac:spMk id="15" creationId="{C00E1CD5-C97D-6CF4-D46E-50D3127F228F}"/>
          </ac:spMkLst>
        </pc:spChg>
        <pc:spChg chg="mod">
          <ac:chgData name="אלמוג בורה" userId="7b309e26-a743-44f5-97cc-bb133edac1d6" providerId="ADAL" clId="{33FCB6E4-9902-46F9-86EE-9742818A2C41}" dt="2024-08-07T09:05:57.783" v="8792" actId="208"/>
          <ac:spMkLst>
            <pc:docMk/>
            <pc:sldMk cId="3261460827" sldId="323"/>
            <ac:spMk id="16" creationId="{8859E4C9-0FF5-DDDC-6D3B-FB20AFB234EF}"/>
          </ac:spMkLst>
        </pc:spChg>
        <pc:spChg chg="mod">
          <ac:chgData name="אלמוג בורה" userId="7b309e26-a743-44f5-97cc-bb133edac1d6" providerId="ADAL" clId="{33FCB6E4-9902-46F9-86EE-9742818A2C41}" dt="2024-08-07T09:05:57.783" v="8792" actId="208"/>
          <ac:spMkLst>
            <pc:docMk/>
            <pc:sldMk cId="3261460827" sldId="323"/>
            <ac:spMk id="17" creationId="{A0B1B0A9-1B9E-6827-1AE2-C32A41B4A1BC}"/>
          </ac:spMkLst>
        </pc:spChg>
        <pc:spChg chg="mod">
          <ac:chgData name="אלמוג בורה" userId="7b309e26-a743-44f5-97cc-bb133edac1d6" providerId="ADAL" clId="{33FCB6E4-9902-46F9-86EE-9742818A2C41}" dt="2024-08-07T09:05:57.783" v="8792" actId="208"/>
          <ac:spMkLst>
            <pc:docMk/>
            <pc:sldMk cId="3261460827" sldId="323"/>
            <ac:spMk id="18" creationId="{921A0D40-095A-8CFB-2412-083622D8EDD0}"/>
          </ac:spMkLst>
        </pc:spChg>
        <pc:spChg chg="del mod">
          <ac:chgData name="אלמוג בורה" userId="7b309e26-a743-44f5-97cc-bb133edac1d6" providerId="ADAL" clId="{33FCB6E4-9902-46F9-86EE-9742818A2C41}" dt="2024-08-07T08:20:30.759" v="8314" actId="478"/>
          <ac:spMkLst>
            <pc:docMk/>
            <pc:sldMk cId="3261460827" sldId="323"/>
            <ac:spMk id="19" creationId="{5B6CB182-87F7-5666-21FB-EA986DC0E03C}"/>
          </ac:spMkLst>
        </pc:spChg>
        <pc:spChg chg="del mod">
          <ac:chgData name="אלמוג בורה" userId="7b309e26-a743-44f5-97cc-bb133edac1d6" providerId="ADAL" clId="{33FCB6E4-9902-46F9-86EE-9742818A2C41}" dt="2024-08-07T08:20:30.759" v="8314" actId="478"/>
          <ac:spMkLst>
            <pc:docMk/>
            <pc:sldMk cId="3261460827" sldId="323"/>
            <ac:spMk id="20" creationId="{9A677E44-4CA5-CE07-F3F1-D4EB82AC605F}"/>
          </ac:spMkLst>
        </pc:spChg>
        <pc:spChg chg="del mod">
          <ac:chgData name="אלמוג בורה" userId="7b309e26-a743-44f5-97cc-bb133edac1d6" providerId="ADAL" clId="{33FCB6E4-9902-46F9-86EE-9742818A2C41}" dt="2024-08-07T08:20:30.759" v="8314" actId="478"/>
          <ac:spMkLst>
            <pc:docMk/>
            <pc:sldMk cId="3261460827" sldId="323"/>
            <ac:spMk id="21" creationId="{934DA805-F40C-0235-167F-2529FAB18510}"/>
          </ac:spMkLst>
        </pc:spChg>
        <pc:spChg chg="del mod">
          <ac:chgData name="אלמוג בורה" userId="7b309e26-a743-44f5-97cc-bb133edac1d6" providerId="ADAL" clId="{33FCB6E4-9902-46F9-86EE-9742818A2C41}" dt="2024-08-07T08:51:13.484" v="8755" actId="478"/>
          <ac:spMkLst>
            <pc:docMk/>
            <pc:sldMk cId="3261460827" sldId="323"/>
            <ac:spMk id="22" creationId="{5C3F4EF9-E342-CDC3-D77A-C1516D9EED8F}"/>
          </ac:spMkLst>
        </pc:spChg>
        <pc:spChg chg="add mod">
          <ac:chgData name="אלמוג בורה" userId="7b309e26-a743-44f5-97cc-bb133edac1d6" providerId="ADAL" clId="{33FCB6E4-9902-46F9-86EE-9742818A2C41}" dt="2024-08-07T08:49:46.978" v="8737"/>
          <ac:spMkLst>
            <pc:docMk/>
            <pc:sldMk cId="3261460827" sldId="323"/>
            <ac:spMk id="23" creationId="{0E02C94D-98E6-325A-E916-F28A31CA7E31}"/>
          </ac:spMkLst>
        </pc:spChg>
        <pc:spChg chg="add mod">
          <ac:chgData name="אלמוג בורה" userId="7b309e26-a743-44f5-97cc-bb133edac1d6" providerId="ADAL" clId="{33FCB6E4-9902-46F9-86EE-9742818A2C41}" dt="2024-08-07T08:49:46.978" v="8737"/>
          <ac:spMkLst>
            <pc:docMk/>
            <pc:sldMk cId="3261460827" sldId="323"/>
            <ac:spMk id="24" creationId="{537934C5-3805-2EEF-34CF-140BDFF99D1D}"/>
          </ac:spMkLst>
        </pc:spChg>
        <pc:spChg chg="add mod">
          <ac:chgData name="אלמוג בורה" userId="7b309e26-a743-44f5-97cc-bb133edac1d6" providerId="ADAL" clId="{33FCB6E4-9902-46F9-86EE-9742818A2C41}" dt="2024-08-07T08:49:46.978" v="8737"/>
          <ac:spMkLst>
            <pc:docMk/>
            <pc:sldMk cId="3261460827" sldId="323"/>
            <ac:spMk id="25" creationId="{B542C3C6-0134-2977-D152-476438E77A81}"/>
          </ac:spMkLst>
        </pc:spChg>
        <pc:spChg chg="add mod">
          <ac:chgData name="אלמוג בורה" userId="7b309e26-a743-44f5-97cc-bb133edac1d6" providerId="ADAL" clId="{33FCB6E4-9902-46F9-86EE-9742818A2C41}" dt="2024-08-07T08:49:46.978" v="8737"/>
          <ac:spMkLst>
            <pc:docMk/>
            <pc:sldMk cId="3261460827" sldId="323"/>
            <ac:spMk id="26" creationId="{02777573-67D3-2D0D-4D72-61F09EA059A8}"/>
          </ac:spMkLst>
        </pc:spChg>
        <pc:spChg chg="add mod">
          <ac:chgData name="אלמוג בורה" userId="7b309e26-a743-44f5-97cc-bb133edac1d6" providerId="ADAL" clId="{33FCB6E4-9902-46F9-86EE-9742818A2C41}" dt="2024-08-07T09:04:32.358" v="8785" actId="20577"/>
          <ac:spMkLst>
            <pc:docMk/>
            <pc:sldMk cId="3261460827" sldId="323"/>
            <ac:spMk id="27" creationId="{698980A7-B04C-5AA1-B7CD-DFB5617C6590}"/>
          </ac:spMkLst>
        </pc:spChg>
        <pc:spChg chg="del">
          <ac:chgData name="אלמוג בורה" userId="7b309e26-a743-44f5-97cc-bb133edac1d6" providerId="ADAL" clId="{33FCB6E4-9902-46F9-86EE-9742818A2C41}" dt="2024-08-07T08:16:35.858" v="8074" actId="478"/>
          <ac:spMkLst>
            <pc:docMk/>
            <pc:sldMk cId="3261460827" sldId="323"/>
            <ac:spMk id="552" creationId="{00000000-0000-0000-0000-000000000000}"/>
          </ac:spMkLst>
        </pc:spChg>
        <pc:grpChg chg="add mod">
          <ac:chgData name="אלמוג בורה" userId="7b309e26-a743-44f5-97cc-bb133edac1d6" providerId="ADAL" clId="{33FCB6E4-9902-46F9-86EE-9742818A2C41}" dt="2024-08-07T08:21:49.775" v="8360" actId="1076"/>
          <ac:grpSpMkLst>
            <pc:docMk/>
            <pc:sldMk cId="3261460827" sldId="323"/>
            <ac:grpSpMk id="6" creationId="{EA1E3D2F-203B-8C74-4C60-6F92D53DB728}"/>
          </ac:grpSpMkLst>
        </pc:grpChg>
        <pc:picChg chg="del">
          <ac:chgData name="אלמוג בורה" userId="7b309e26-a743-44f5-97cc-bb133edac1d6" providerId="ADAL" clId="{33FCB6E4-9902-46F9-86EE-9742818A2C41}" dt="2024-08-07T08:16:28.046" v="8072" actId="478"/>
          <ac:picMkLst>
            <pc:docMk/>
            <pc:sldMk cId="3261460827" sldId="323"/>
            <ac:picMk id="3" creationId="{BB31B00B-8DE6-0114-F8A2-80301B9D70BE}"/>
          </ac:picMkLst>
        </pc:picChg>
        <pc:picChg chg="del">
          <ac:chgData name="אלמוג בורה" userId="7b309e26-a743-44f5-97cc-bb133edac1d6" providerId="ADAL" clId="{33FCB6E4-9902-46F9-86EE-9742818A2C41}" dt="2024-08-07T08:16:28.576" v="8073" actId="478"/>
          <ac:picMkLst>
            <pc:docMk/>
            <pc:sldMk cId="3261460827" sldId="323"/>
            <ac:picMk id="4" creationId="{6C91CBA5-5BDE-3522-D1B9-0E7D761A25FD}"/>
          </ac:picMkLst>
        </pc:picChg>
      </pc:sldChg>
      <pc:sldChg chg="new del">
        <pc:chgData name="אלמוג בורה" userId="7b309e26-a743-44f5-97cc-bb133edac1d6" providerId="ADAL" clId="{33FCB6E4-9902-46F9-86EE-9742818A2C41}" dt="2024-08-07T08:22:36.116" v="8363" actId="47"/>
        <pc:sldMkLst>
          <pc:docMk/>
          <pc:sldMk cId="913466708" sldId="324"/>
        </pc:sldMkLst>
      </pc:sldChg>
      <pc:sldChg chg="addSp delSp modSp add del mod">
        <pc:chgData name="אלמוג בורה" userId="7b309e26-a743-44f5-97cc-bb133edac1d6" providerId="ADAL" clId="{33FCB6E4-9902-46F9-86EE-9742818A2C41}" dt="2024-08-07T08:27:59.065" v="8489" actId="47"/>
        <pc:sldMkLst>
          <pc:docMk/>
          <pc:sldMk cId="1624782031" sldId="325"/>
        </pc:sldMkLst>
        <pc:spChg chg="mod">
          <ac:chgData name="אלמוג בורה" userId="7b309e26-a743-44f5-97cc-bb133edac1d6" providerId="ADAL" clId="{33FCB6E4-9902-46F9-86EE-9742818A2C41}" dt="2024-08-07T08:22:48.630" v="8393" actId="20577"/>
          <ac:spMkLst>
            <pc:docMk/>
            <pc:sldMk cId="1624782031" sldId="325"/>
            <ac:spMk id="2" creationId="{7F9E851E-DC7B-CEE1-85E6-AACC8F2512C2}"/>
          </ac:spMkLst>
        </pc:spChg>
        <pc:spChg chg="add del mod">
          <ac:chgData name="אלמוג בורה" userId="7b309e26-a743-44f5-97cc-bb133edac1d6" providerId="ADAL" clId="{33FCB6E4-9902-46F9-86EE-9742818A2C41}" dt="2024-08-07T08:27:48.398" v="8486" actId="21"/>
          <ac:spMkLst>
            <pc:docMk/>
            <pc:sldMk cId="1624782031" sldId="325"/>
            <ac:spMk id="5" creationId="{275835F0-8FD4-776D-BDCB-D4E755DDD30D}"/>
          </ac:spMkLst>
        </pc:spChg>
        <pc:grpChg chg="del">
          <ac:chgData name="אלמוג בורה" userId="7b309e26-a743-44f5-97cc-bb133edac1d6" providerId="ADAL" clId="{33FCB6E4-9902-46F9-86EE-9742818A2C41}" dt="2024-08-07T08:24:21.852" v="8394" actId="478"/>
          <ac:grpSpMkLst>
            <pc:docMk/>
            <pc:sldMk cId="1624782031" sldId="325"/>
            <ac:grpSpMk id="6" creationId="{EA1E3D2F-203B-8C74-4C60-6F92D53DB728}"/>
          </ac:grpSpMkLst>
        </pc:grpChg>
      </pc:sldChg>
      <pc:sldChg chg="addSp delSp modSp add mod modTransition modNotesTx">
        <pc:chgData name="אלמוג בורה" userId="7b309e26-a743-44f5-97cc-bb133edac1d6" providerId="ADAL" clId="{33FCB6E4-9902-46F9-86EE-9742818A2C41}" dt="2024-08-13T15:53:38.253" v="13199" actId="20577"/>
        <pc:sldMkLst>
          <pc:docMk/>
          <pc:sldMk cId="3401834071" sldId="326"/>
        </pc:sldMkLst>
        <pc:spChg chg="add mod">
          <ac:chgData name="אלמוג בורה" userId="7b309e26-a743-44f5-97cc-bb133edac1d6" providerId="ADAL" clId="{33FCB6E4-9902-46F9-86EE-9742818A2C41}" dt="2024-08-07T08:27:45.200" v="8485"/>
          <ac:spMkLst>
            <pc:docMk/>
            <pc:sldMk cId="3401834071" sldId="326"/>
            <ac:spMk id="2" creationId="{2F0CC761-440B-1C7E-A724-60F81766359B}"/>
          </ac:spMkLst>
        </pc:spChg>
        <pc:spChg chg="add del mod">
          <ac:chgData name="אלמוג בורה" userId="7b309e26-a743-44f5-97cc-bb133edac1d6" providerId="ADAL" clId="{33FCB6E4-9902-46F9-86EE-9742818A2C41}" dt="2024-08-07T08:29:51.512" v="8499" actId="21"/>
          <ac:spMkLst>
            <pc:docMk/>
            <pc:sldMk cId="3401834071" sldId="326"/>
            <ac:spMk id="3" creationId="{922D827F-7E5F-8443-5852-5EAC900807CA}"/>
          </ac:spMkLst>
        </pc:spChg>
        <pc:spChg chg="add mod">
          <ac:chgData name="אלמוג בורה" userId="7b309e26-a743-44f5-97cc-bb133edac1d6" providerId="ADAL" clId="{33FCB6E4-9902-46F9-86EE-9742818A2C41}" dt="2024-08-08T14:43:09.793" v="9753" actId="20577"/>
          <ac:spMkLst>
            <pc:docMk/>
            <pc:sldMk cId="3401834071" sldId="326"/>
            <ac:spMk id="4" creationId="{922D827F-7E5F-8443-5852-5EAC900807CA}"/>
          </ac:spMkLst>
        </pc:spChg>
        <pc:spChg chg="add mod">
          <ac:chgData name="אלמוג בורה" userId="7b309e26-a743-44f5-97cc-bb133edac1d6" providerId="ADAL" clId="{33FCB6E4-9902-46F9-86EE-9742818A2C41}" dt="2024-08-07T08:27:43.255" v="8484"/>
          <ac:spMkLst>
            <pc:docMk/>
            <pc:sldMk cId="3401834071" sldId="326"/>
            <ac:spMk id="5" creationId="{275835F0-8FD4-776D-BDCB-D4E755DDD30D}"/>
          </ac:spMkLst>
        </pc:spChg>
        <pc:spChg chg="add del mod">
          <ac:chgData name="אלמוג בורה" userId="7b309e26-a743-44f5-97cc-bb133edac1d6" providerId="ADAL" clId="{33FCB6E4-9902-46F9-86EE-9742818A2C41}" dt="2024-08-07T08:36:08.634" v="8591" actId="478"/>
          <ac:spMkLst>
            <pc:docMk/>
            <pc:sldMk cId="3401834071" sldId="326"/>
            <ac:spMk id="7" creationId="{704DF595-111E-BDAD-F307-59276CBA9F69}"/>
          </ac:spMkLst>
        </pc:spChg>
        <pc:spChg chg="del mod">
          <ac:chgData name="אלמוג בורה" userId="7b309e26-a743-44f5-97cc-bb133edac1d6" providerId="ADAL" clId="{33FCB6E4-9902-46F9-86EE-9742818A2C41}" dt="2024-08-07T08:30:07.948" v="8506" actId="478"/>
          <ac:spMkLst>
            <pc:docMk/>
            <pc:sldMk cId="3401834071" sldId="326"/>
            <ac:spMk id="8" creationId="{E970E709-B5A8-A778-3212-C15E999F15C5}"/>
          </ac:spMkLst>
        </pc:spChg>
        <pc:spChg chg="mod">
          <ac:chgData name="אלמוג בורה" userId="7b309e26-a743-44f5-97cc-bb133edac1d6" providerId="ADAL" clId="{33FCB6E4-9902-46F9-86EE-9742818A2C41}" dt="2024-08-07T08:27:35.859" v="8482" actId="782"/>
          <ac:spMkLst>
            <pc:docMk/>
            <pc:sldMk cId="3401834071" sldId="326"/>
            <ac:spMk id="10" creationId="{3FF7C1E6-29BE-59B2-7327-02EF5D4562E1}"/>
          </ac:spMkLst>
        </pc:spChg>
        <pc:spChg chg="add del mod">
          <ac:chgData name="אלמוג בורה" userId="7b309e26-a743-44f5-97cc-bb133edac1d6" providerId="ADAL" clId="{33FCB6E4-9902-46F9-86EE-9742818A2C41}" dt="2024-08-07T08:38:11.877" v="8606" actId="478"/>
          <ac:spMkLst>
            <pc:docMk/>
            <pc:sldMk cId="3401834071" sldId="326"/>
            <ac:spMk id="11" creationId="{B5CA3A52-AA8B-3547-BF58-E8CB265C5EBE}"/>
          </ac:spMkLst>
        </pc:spChg>
        <pc:spChg chg="add mod">
          <ac:chgData name="אלמוג בורה" userId="7b309e26-a743-44f5-97cc-bb133edac1d6" providerId="ADAL" clId="{33FCB6E4-9902-46F9-86EE-9742818A2C41}" dt="2024-08-12T16:22:01.020" v="12835" actId="5793"/>
          <ac:spMkLst>
            <pc:docMk/>
            <pc:sldMk cId="3401834071" sldId="326"/>
            <ac:spMk id="12" creationId="{005F2BCC-5DAE-2B13-25C6-5A3BE8416BBB}"/>
          </ac:spMkLst>
        </pc:spChg>
        <pc:spChg chg="mod topLvl">
          <ac:chgData name="אלמוג בורה" userId="7b309e26-a743-44f5-97cc-bb133edac1d6" providerId="ADAL" clId="{33FCB6E4-9902-46F9-86EE-9742818A2C41}" dt="2024-08-07T08:49:05.454" v="8735" actId="208"/>
          <ac:spMkLst>
            <pc:docMk/>
            <pc:sldMk cId="3401834071" sldId="326"/>
            <ac:spMk id="14" creationId="{E96040BD-C757-9334-03FA-3CE07DB81269}"/>
          </ac:spMkLst>
        </pc:spChg>
        <pc:spChg chg="mod topLvl">
          <ac:chgData name="אלמוג בורה" userId="7b309e26-a743-44f5-97cc-bb133edac1d6" providerId="ADAL" clId="{33FCB6E4-9902-46F9-86EE-9742818A2C41}" dt="2024-08-07T08:49:05.454" v="8735" actId="208"/>
          <ac:spMkLst>
            <pc:docMk/>
            <pc:sldMk cId="3401834071" sldId="326"/>
            <ac:spMk id="15" creationId="{B07DDF9F-D464-0855-8052-675A9CA91BD5}"/>
          </ac:spMkLst>
        </pc:spChg>
        <pc:spChg chg="mod topLvl">
          <ac:chgData name="אלמוג בורה" userId="7b309e26-a743-44f5-97cc-bb133edac1d6" providerId="ADAL" clId="{33FCB6E4-9902-46F9-86EE-9742818A2C41}" dt="2024-08-07T08:49:05.454" v="8735" actId="208"/>
          <ac:spMkLst>
            <pc:docMk/>
            <pc:sldMk cId="3401834071" sldId="326"/>
            <ac:spMk id="16" creationId="{837147A1-B64C-F042-CE70-384598300727}"/>
          </ac:spMkLst>
        </pc:spChg>
        <pc:spChg chg="mod topLvl">
          <ac:chgData name="אלמוג בורה" userId="7b309e26-a743-44f5-97cc-bb133edac1d6" providerId="ADAL" clId="{33FCB6E4-9902-46F9-86EE-9742818A2C41}" dt="2024-08-07T08:49:05.454" v="8735" actId="208"/>
          <ac:spMkLst>
            <pc:docMk/>
            <pc:sldMk cId="3401834071" sldId="326"/>
            <ac:spMk id="17" creationId="{1F385598-75E1-D0C9-1B00-53B8BB494980}"/>
          </ac:spMkLst>
        </pc:spChg>
        <pc:spChg chg="mod topLvl">
          <ac:chgData name="אלמוג בורה" userId="7b309e26-a743-44f5-97cc-bb133edac1d6" providerId="ADAL" clId="{33FCB6E4-9902-46F9-86EE-9742818A2C41}" dt="2024-08-07T08:49:05.454" v="8735" actId="208"/>
          <ac:spMkLst>
            <pc:docMk/>
            <pc:sldMk cId="3401834071" sldId="326"/>
            <ac:spMk id="18" creationId="{9DF6AA54-F38A-9609-AE7F-A82D4ECAF8DA}"/>
          </ac:spMkLst>
        </pc:spChg>
        <pc:spChg chg="mod topLvl">
          <ac:chgData name="אלמוג בורה" userId="7b309e26-a743-44f5-97cc-bb133edac1d6" providerId="ADAL" clId="{33FCB6E4-9902-46F9-86EE-9742818A2C41}" dt="2024-08-07T08:49:05.454" v="8735" actId="208"/>
          <ac:spMkLst>
            <pc:docMk/>
            <pc:sldMk cId="3401834071" sldId="326"/>
            <ac:spMk id="19" creationId="{5B8D89D0-57FF-5516-37C2-EDACE11BF278}"/>
          </ac:spMkLst>
        </pc:spChg>
        <pc:spChg chg="mod topLvl">
          <ac:chgData name="אלמוג בורה" userId="7b309e26-a743-44f5-97cc-bb133edac1d6" providerId="ADAL" clId="{33FCB6E4-9902-46F9-86EE-9742818A2C41}" dt="2024-08-07T08:49:05.454" v="8735" actId="208"/>
          <ac:spMkLst>
            <pc:docMk/>
            <pc:sldMk cId="3401834071" sldId="326"/>
            <ac:spMk id="20" creationId="{DAE53269-3D2B-764E-9C29-DBC797F65285}"/>
          </ac:spMkLst>
        </pc:spChg>
        <pc:spChg chg="mod topLvl">
          <ac:chgData name="אלמוג בורה" userId="7b309e26-a743-44f5-97cc-bb133edac1d6" providerId="ADAL" clId="{33FCB6E4-9902-46F9-86EE-9742818A2C41}" dt="2024-08-07T08:49:05.454" v="8735" actId="208"/>
          <ac:spMkLst>
            <pc:docMk/>
            <pc:sldMk cId="3401834071" sldId="326"/>
            <ac:spMk id="21" creationId="{6A693505-ADF0-BC23-A5A6-186AC4285845}"/>
          </ac:spMkLst>
        </pc:spChg>
        <pc:spChg chg="mod topLvl">
          <ac:chgData name="אלמוג בורה" userId="7b309e26-a743-44f5-97cc-bb133edac1d6" providerId="ADAL" clId="{33FCB6E4-9902-46F9-86EE-9742818A2C41}" dt="2024-08-07T08:49:05.454" v="8735" actId="208"/>
          <ac:spMkLst>
            <pc:docMk/>
            <pc:sldMk cId="3401834071" sldId="326"/>
            <ac:spMk id="22" creationId="{4C2B8F31-C666-CA03-F416-AE3A808A695B}"/>
          </ac:spMkLst>
        </pc:spChg>
        <pc:spChg chg="mod topLvl">
          <ac:chgData name="אלמוג בורה" userId="7b309e26-a743-44f5-97cc-bb133edac1d6" providerId="ADAL" clId="{33FCB6E4-9902-46F9-86EE-9742818A2C41}" dt="2024-08-07T08:49:05.454" v="8735" actId="208"/>
          <ac:spMkLst>
            <pc:docMk/>
            <pc:sldMk cId="3401834071" sldId="326"/>
            <ac:spMk id="23" creationId="{32EDD44B-BAA2-2300-E6A9-50035A1C4F26}"/>
          </ac:spMkLst>
        </pc:spChg>
        <pc:spChg chg="mod topLvl">
          <ac:chgData name="אלמוג בורה" userId="7b309e26-a743-44f5-97cc-bb133edac1d6" providerId="ADAL" clId="{33FCB6E4-9902-46F9-86EE-9742818A2C41}" dt="2024-08-07T08:49:05.454" v="8735" actId="208"/>
          <ac:spMkLst>
            <pc:docMk/>
            <pc:sldMk cId="3401834071" sldId="326"/>
            <ac:spMk id="24" creationId="{A6FC1DE0-E5CB-7DD1-153D-992D902A5DF1}"/>
          </ac:spMkLst>
        </pc:spChg>
        <pc:spChg chg="mod topLvl">
          <ac:chgData name="אלמוג בורה" userId="7b309e26-a743-44f5-97cc-bb133edac1d6" providerId="ADAL" clId="{33FCB6E4-9902-46F9-86EE-9742818A2C41}" dt="2024-08-07T08:49:05.454" v="8735" actId="208"/>
          <ac:spMkLst>
            <pc:docMk/>
            <pc:sldMk cId="3401834071" sldId="326"/>
            <ac:spMk id="25" creationId="{1800DAAB-5ECD-13B3-D680-92D136230F80}"/>
          </ac:spMkLst>
        </pc:spChg>
        <pc:spChg chg="add mod topLvl">
          <ac:chgData name="אלמוג בורה" userId="7b309e26-a743-44f5-97cc-bb133edac1d6" providerId="ADAL" clId="{33FCB6E4-9902-46F9-86EE-9742818A2C41}" dt="2024-08-07T08:49:05.454" v="8735" actId="208"/>
          <ac:spMkLst>
            <pc:docMk/>
            <pc:sldMk cId="3401834071" sldId="326"/>
            <ac:spMk id="26" creationId="{4FF7E677-113F-840A-DE3C-965C507D6080}"/>
          </ac:spMkLst>
        </pc:spChg>
        <pc:spChg chg="add mod topLvl">
          <ac:chgData name="אלמוג בורה" userId="7b309e26-a743-44f5-97cc-bb133edac1d6" providerId="ADAL" clId="{33FCB6E4-9902-46F9-86EE-9742818A2C41}" dt="2024-08-07T08:49:05.454" v="8735" actId="208"/>
          <ac:spMkLst>
            <pc:docMk/>
            <pc:sldMk cId="3401834071" sldId="326"/>
            <ac:spMk id="27" creationId="{B488B8B4-2E2F-08A3-F98D-A5538DCE2B22}"/>
          </ac:spMkLst>
        </pc:spChg>
        <pc:spChg chg="add mod topLvl">
          <ac:chgData name="אלמוג בורה" userId="7b309e26-a743-44f5-97cc-bb133edac1d6" providerId="ADAL" clId="{33FCB6E4-9902-46F9-86EE-9742818A2C41}" dt="2024-08-07T08:49:05.454" v="8735" actId="208"/>
          <ac:spMkLst>
            <pc:docMk/>
            <pc:sldMk cId="3401834071" sldId="326"/>
            <ac:spMk id="28" creationId="{1B22EB56-2928-C927-CC1D-087876981C9E}"/>
          </ac:spMkLst>
        </pc:spChg>
        <pc:spChg chg="add mod topLvl">
          <ac:chgData name="אלמוג בורה" userId="7b309e26-a743-44f5-97cc-bb133edac1d6" providerId="ADAL" clId="{33FCB6E4-9902-46F9-86EE-9742818A2C41}" dt="2024-08-07T08:49:05.454" v="8735" actId="208"/>
          <ac:spMkLst>
            <pc:docMk/>
            <pc:sldMk cId="3401834071" sldId="326"/>
            <ac:spMk id="29" creationId="{753EE235-F2AD-77D2-06E6-51FE5CD9EA07}"/>
          </ac:spMkLst>
        </pc:spChg>
        <pc:grpChg chg="add del mod">
          <ac:chgData name="אלמוג בורה" userId="7b309e26-a743-44f5-97cc-bb133edac1d6" providerId="ADAL" clId="{33FCB6E4-9902-46F9-86EE-9742818A2C41}" dt="2024-08-07T08:44:04.674" v="8656" actId="165"/>
          <ac:grpSpMkLst>
            <pc:docMk/>
            <pc:sldMk cId="3401834071" sldId="326"/>
            <ac:grpSpMk id="13" creationId="{EA509AF9-73D8-05C4-0B25-5D103A49AAF8}"/>
          </ac:grpSpMkLst>
        </pc:grpChg>
        <pc:grpChg chg="add del mod">
          <ac:chgData name="אלמוג בורה" userId="7b309e26-a743-44f5-97cc-bb133edac1d6" providerId="ADAL" clId="{33FCB6E4-9902-46F9-86EE-9742818A2C41}" dt="2024-08-07T08:45:14.724" v="8661" actId="165"/>
          <ac:grpSpMkLst>
            <pc:docMk/>
            <pc:sldMk cId="3401834071" sldId="326"/>
            <ac:grpSpMk id="30" creationId="{1EA7C4E6-0D66-1B6D-FFE0-17E5E190C292}"/>
          </ac:grpSpMkLst>
        </pc:grpChg>
        <pc:grpChg chg="add mod">
          <ac:chgData name="אלמוג בורה" userId="7b309e26-a743-44f5-97cc-bb133edac1d6" providerId="ADAL" clId="{33FCB6E4-9902-46F9-86EE-9742818A2C41}" dt="2024-08-07T08:54:44.951" v="8767" actId="1076"/>
          <ac:grpSpMkLst>
            <pc:docMk/>
            <pc:sldMk cId="3401834071" sldId="326"/>
            <ac:grpSpMk id="31" creationId="{B9847B64-9A38-7F46-FA6A-5B1355614C0A}"/>
          </ac:grpSpMkLst>
        </pc:grpChg>
        <pc:picChg chg="del mod">
          <ac:chgData name="אלמוג בורה" userId="7b309e26-a743-44f5-97cc-bb133edac1d6" providerId="ADAL" clId="{33FCB6E4-9902-46F9-86EE-9742818A2C41}" dt="2024-08-07T08:31:00.180" v="8559" actId="478"/>
          <ac:picMkLst>
            <pc:docMk/>
            <pc:sldMk cId="3401834071" sldId="326"/>
            <ac:picMk id="892" creationId="{00000000-0000-0000-0000-000000000000}"/>
          </ac:picMkLst>
        </pc:picChg>
      </pc:sldChg>
      <pc:sldChg chg="addSp delSp modSp new del mod">
        <pc:chgData name="אלמוג בורה" userId="7b309e26-a743-44f5-97cc-bb133edac1d6" providerId="ADAL" clId="{33FCB6E4-9902-46F9-86EE-9742818A2C41}" dt="2024-08-07T09:14:31.240" v="9009" actId="47"/>
        <pc:sldMkLst>
          <pc:docMk/>
          <pc:sldMk cId="3464487502" sldId="327"/>
        </pc:sldMkLst>
        <pc:spChg chg="del">
          <ac:chgData name="אלמוג בורה" userId="7b309e26-a743-44f5-97cc-bb133edac1d6" providerId="ADAL" clId="{33FCB6E4-9902-46F9-86EE-9742818A2C41}" dt="2024-08-07T09:12:00.167" v="8956" actId="478"/>
          <ac:spMkLst>
            <pc:docMk/>
            <pc:sldMk cId="3464487502" sldId="327"/>
            <ac:spMk id="2" creationId="{BA6F6871-76B9-2FD9-FAE3-DB94C9A34A6F}"/>
          </ac:spMkLst>
        </pc:spChg>
        <pc:spChg chg="del">
          <ac:chgData name="אלמוג בורה" userId="7b309e26-a743-44f5-97cc-bb133edac1d6" providerId="ADAL" clId="{33FCB6E4-9902-46F9-86EE-9742818A2C41}" dt="2024-08-07T09:12:00.167" v="8956" actId="478"/>
          <ac:spMkLst>
            <pc:docMk/>
            <pc:sldMk cId="3464487502" sldId="327"/>
            <ac:spMk id="3" creationId="{DE6C1D40-CA3A-BAE2-68AA-22019944C567}"/>
          </ac:spMkLst>
        </pc:spChg>
        <pc:spChg chg="del">
          <ac:chgData name="אלמוג בורה" userId="7b309e26-a743-44f5-97cc-bb133edac1d6" providerId="ADAL" clId="{33FCB6E4-9902-46F9-86EE-9742818A2C41}" dt="2024-08-07T09:12:00.167" v="8956" actId="478"/>
          <ac:spMkLst>
            <pc:docMk/>
            <pc:sldMk cId="3464487502" sldId="327"/>
            <ac:spMk id="4" creationId="{0E88636C-AC36-315D-CCD5-AF5FD63D9AFD}"/>
          </ac:spMkLst>
        </pc:spChg>
        <pc:spChg chg="del">
          <ac:chgData name="אלמוג בורה" userId="7b309e26-a743-44f5-97cc-bb133edac1d6" providerId="ADAL" clId="{33FCB6E4-9902-46F9-86EE-9742818A2C41}" dt="2024-08-07T09:12:00.167" v="8956" actId="478"/>
          <ac:spMkLst>
            <pc:docMk/>
            <pc:sldMk cId="3464487502" sldId="327"/>
            <ac:spMk id="5" creationId="{B5F300F0-4FB2-2060-D135-0886F1862C08}"/>
          </ac:spMkLst>
        </pc:spChg>
        <pc:spChg chg="del">
          <ac:chgData name="אלמוג בורה" userId="7b309e26-a743-44f5-97cc-bb133edac1d6" providerId="ADAL" clId="{33FCB6E4-9902-46F9-86EE-9742818A2C41}" dt="2024-08-07T09:12:00.167" v="8956" actId="478"/>
          <ac:spMkLst>
            <pc:docMk/>
            <pc:sldMk cId="3464487502" sldId="327"/>
            <ac:spMk id="6" creationId="{D600EF53-F462-3ED5-B78A-3A9CC8D4CC75}"/>
          </ac:spMkLst>
        </pc:spChg>
        <pc:graphicFrameChg chg="add del mod modGraphic">
          <ac:chgData name="אלמוג בורה" userId="7b309e26-a743-44f5-97cc-bb133edac1d6" providerId="ADAL" clId="{33FCB6E4-9902-46F9-86EE-9742818A2C41}" dt="2024-08-07T09:13:47.627" v="8991" actId="21"/>
          <ac:graphicFrameMkLst>
            <pc:docMk/>
            <pc:sldMk cId="3464487502" sldId="327"/>
            <ac:graphicFrameMk id="7" creationId="{ADF5DFD0-CFB9-7E73-6280-82F5FBABEC74}"/>
          </ac:graphicFrameMkLst>
        </pc:graphicFrameChg>
        <pc:graphicFrameChg chg="add">
          <ac:chgData name="אלמוג בורה" userId="7b309e26-a743-44f5-97cc-bb133edac1d6" providerId="ADAL" clId="{33FCB6E4-9902-46F9-86EE-9742818A2C41}" dt="2024-08-07T09:12:11.767" v="8960"/>
          <ac:graphicFrameMkLst>
            <pc:docMk/>
            <pc:sldMk cId="3464487502" sldId="327"/>
            <ac:graphicFrameMk id="8" creationId="{A1FBCEDE-BBFC-BF54-D682-445F0A6EF1CC}"/>
          </ac:graphicFrameMkLst>
        </pc:graphicFrameChg>
      </pc:sldChg>
      <pc:sldChg chg="addSp delSp modSp mod modTransition modAnim">
        <pc:chgData name="אלמוג בורה" userId="7b309e26-a743-44f5-97cc-bb133edac1d6" providerId="ADAL" clId="{33FCB6E4-9902-46F9-86EE-9742818A2C41}" dt="2024-08-11T09:00:51.204" v="9965" actId="1076"/>
        <pc:sldMkLst>
          <pc:docMk/>
          <pc:sldMk cId="4026605602" sldId="327"/>
        </pc:sldMkLst>
        <pc:spChg chg="del">
          <ac:chgData name="אלמוג בורה" userId="7b309e26-a743-44f5-97cc-bb133edac1d6" providerId="ADAL" clId="{33FCB6E4-9902-46F9-86EE-9742818A2C41}" dt="2024-08-07T13:40:48.470" v="9244" actId="478"/>
          <ac:spMkLst>
            <pc:docMk/>
            <pc:sldMk cId="4026605602" sldId="327"/>
            <ac:spMk id="2" creationId="{BC544B23-E328-DEEB-DEEA-1ED7CFE7A183}"/>
          </ac:spMkLst>
        </pc:spChg>
        <pc:spChg chg="del">
          <ac:chgData name="אלמוג בורה" userId="7b309e26-a743-44f5-97cc-bb133edac1d6" providerId="ADAL" clId="{33FCB6E4-9902-46F9-86EE-9742818A2C41}" dt="2024-08-07T13:40:47.317" v="9243" actId="478"/>
          <ac:spMkLst>
            <pc:docMk/>
            <pc:sldMk cId="4026605602" sldId="327"/>
            <ac:spMk id="3" creationId="{1819543E-6B6F-C7D1-7A56-BE39DC604D11}"/>
          </ac:spMkLst>
        </pc:spChg>
        <pc:spChg chg="del">
          <ac:chgData name="אלמוג בורה" userId="7b309e26-a743-44f5-97cc-bb133edac1d6" providerId="ADAL" clId="{33FCB6E4-9902-46F9-86EE-9742818A2C41}" dt="2024-08-07T13:40:47.317" v="9243" actId="478"/>
          <ac:spMkLst>
            <pc:docMk/>
            <pc:sldMk cId="4026605602" sldId="327"/>
            <ac:spMk id="4" creationId="{BB4E0A33-FB28-D644-DF78-5015DACE8D4A}"/>
          </ac:spMkLst>
        </pc:spChg>
        <pc:spChg chg="del">
          <ac:chgData name="אלמוג בורה" userId="7b309e26-a743-44f5-97cc-bb133edac1d6" providerId="ADAL" clId="{33FCB6E4-9902-46F9-86EE-9742818A2C41}" dt="2024-08-07T13:40:47.317" v="9243" actId="478"/>
          <ac:spMkLst>
            <pc:docMk/>
            <pc:sldMk cId="4026605602" sldId="327"/>
            <ac:spMk id="5" creationId="{73B0D4E8-3858-F916-CEBF-6841FD47C6CE}"/>
          </ac:spMkLst>
        </pc:spChg>
        <pc:spChg chg="del">
          <ac:chgData name="אלמוג בורה" userId="7b309e26-a743-44f5-97cc-bb133edac1d6" providerId="ADAL" clId="{33FCB6E4-9902-46F9-86EE-9742818A2C41}" dt="2024-08-07T13:40:47.317" v="9243" actId="478"/>
          <ac:spMkLst>
            <pc:docMk/>
            <pc:sldMk cId="4026605602" sldId="327"/>
            <ac:spMk id="6" creationId="{631CFEF7-D1F4-7FA8-4B18-347AC9A4D744}"/>
          </ac:spMkLst>
        </pc:spChg>
        <pc:picChg chg="add mod modCrop">
          <ac:chgData name="אלמוג בורה" userId="7b309e26-a743-44f5-97cc-bb133edac1d6" providerId="ADAL" clId="{33FCB6E4-9902-46F9-86EE-9742818A2C41}" dt="2024-08-08T15:36:19.569" v="9935" actId="1076"/>
          <ac:picMkLst>
            <pc:docMk/>
            <pc:sldMk cId="4026605602" sldId="327"/>
            <ac:picMk id="2" creationId="{F558700A-FD13-3102-3E1F-EA55E27A2CEC}"/>
          </ac:picMkLst>
        </pc:picChg>
        <pc:picChg chg="mod">
          <ac:chgData name="אלמוג בורה" userId="7b309e26-a743-44f5-97cc-bb133edac1d6" providerId="ADAL" clId="{33FCB6E4-9902-46F9-86EE-9742818A2C41}" dt="2024-08-11T09:00:51.204" v="9965" actId="1076"/>
          <ac:picMkLst>
            <pc:docMk/>
            <pc:sldMk cId="4026605602" sldId="327"/>
            <ac:picMk id="4" creationId="{FBDBCC8D-A5EA-498E-5DF5-292F7627E7F1}"/>
          </ac:picMkLst>
        </pc:picChg>
        <pc:picChg chg="add del mod modCrop">
          <ac:chgData name="אלמוג בורה" userId="7b309e26-a743-44f5-97cc-bb133edac1d6" providerId="ADAL" clId="{33FCB6E4-9902-46F9-86EE-9742818A2C41}" dt="2024-08-08T15:35:51.443" v="9928" actId="478"/>
          <ac:picMkLst>
            <pc:docMk/>
            <pc:sldMk cId="4026605602" sldId="327"/>
            <ac:picMk id="7" creationId="{E1E46540-7B2E-7143-53D0-69D960C8B067}"/>
          </ac:picMkLst>
        </pc:picChg>
        <pc:picChg chg="mod">
          <ac:chgData name="אלמוג בורה" userId="7b309e26-a743-44f5-97cc-bb133edac1d6" providerId="ADAL" clId="{33FCB6E4-9902-46F9-86EE-9742818A2C41}" dt="2024-08-07T13:40:54.320" v="9246" actId="1076"/>
          <ac:picMkLst>
            <pc:docMk/>
            <pc:sldMk cId="4026605602" sldId="327"/>
            <ac:picMk id="9" creationId="{C0459E46-52E4-3D3C-8C7C-CE54496DF115}"/>
          </ac:picMkLst>
        </pc:picChg>
        <pc:cxnChg chg="add del mod">
          <ac:chgData name="אלמוג בורה" userId="7b309e26-a743-44f5-97cc-bb133edac1d6" providerId="ADAL" clId="{33FCB6E4-9902-46F9-86EE-9742818A2C41}" dt="2024-08-07T13:53:02.372" v="9279" actId="478"/>
          <ac:cxnSpMkLst>
            <pc:docMk/>
            <pc:sldMk cId="4026605602" sldId="327"/>
            <ac:cxnSpMk id="10" creationId="{D7182915-4CA2-0F98-AECD-12D387FFDE5D}"/>
          </ac:cxnSpMkLst>
        </pc:cxnChg>
        <pc:cxnChg chg="add mod">
          <ac:chgData name="אלמוג בורה" userId="7b309e26-a743-44f5-97cc-bb133edac1d6" providerId="ADAL" clId="{33FCB6E4-9902-46F9-86EE-9742818A2C41}" dt="2024-08-07T14:36:49.303" v="9538" actId="13822"/>
          <ac:cxnSpMkLst>
            <pc:docMk/>
            <pc:sldMk cId="4026605602" sldId="327"/>
            <ac:cxnSpMk id="12" creationId="{3D8BE1C0-9ACC-D8CF-B596-EA7038C7DC0D}"/>
          </ac:cxnSpMkLst>
        </pc:cxnChg>
      </pc:sldChg>
      <pc:sldChg chg="modSp del mod modNotesTx">
        <pc:chgData name="אלמוג בורה" userId="7b309e26-a743-44f5-97cc-bb133edac1d6" providerId="ADAL" clId="{33FCB6E4-9902-46F9-86EE-9742818A2C41}" dt="2024-08-15T11:22:42.879" v="13782" actId="47"/>
        <pc:sldMkLst>
          <pc:docMk/>
          <pc:sldMk cId="252499487" sldId="328"/>
        </pc:sldMkLst>
        <pc:spChg chg="mod">
          <ac:chgData name="אלמוג בורה" userId="7b309e26-a743-44f5-97cc-bb133edac1d6" providerId="ADAL" clId="{33FCB6E4-9902-46F9-86EE-9742818A2C41}" dt="2024-08-08T14:38:38.521" v="9735" actId="255"/>
          <ac:spMkLst>
            <pc:docMk/>
            <pc:sldMk cId="252499487" sldId="328"/>
            <ac:spMk id="3" creationId="{5B8CD587-E6B7-52FA-FA11-80D91BC47EAA}"/>
          </ac:spMkLst>
        </pc:spChg>
      </pc:sldChg>
      <pc:sldChg chg="delSp modSp add mod">
        <pc:chgData name="אלמוג בורה" userId="7b309e26-a743-44f5-97cc-bb133edac1d6" providerId="ADAL" clId="{33FCB6E4-9902-46F9-86EE-9742818A2C41}" dt="2024-08-08T14:43:39.364" v="9775" actId="20577"/>
        <pc:sldMkLst>
          <pc:docMk/>
          <pc:sldMk cId="2632956164" sldId="329"/>
        </pc:sldMkLst>
        <pc:spChg chg="del">
          <ac:chgData name="אלמוג בורה" userId="7b309e26-a743-44f5-97cc-bb133edac1d6" providerId="ADAL" clId="{33FCB6E4-9902-46F9-86EE-9742818A2C41}" dt="2024-08-08T14:43:27.193" v="9755" actId="478"/>
          <ac:spMkLst>
            <pc:docMk/>
            <pc:sldMk cId="2632956164" sldId="329"/>
            <ac:spMk id="2" creationId="{C51638C5-DA5F-3E51-B2D3-2AE21554ADF2}"/>
          </ac:spMkLst>
        </pc:spChg>
        <pc:spChg chg="del">
          <ac:chgData name="אלמוג בורה" userId="7b309e26-a743-44f5-97cc-bb133edac1d6" providerId="ADAL" clId="{33FCB6E4-9902-46F9-86EE-9742818A2C41}" dt="2024-08-08T14:43:27.193" v="9755" actId="478"/>
          <ac:spMkLst>
            <pc:docMk/>
            <pc:sldMk cId="2632956164" sldId="329"/>
            <ac:spMk id="3" creationId="{D3C494E9-152B-EC3E-BF23-91803EE55733}"/>
          </ac:spMkLst>
        </pc:spChg>
        <pc:spChg chg="mod">
          <ac:chgData name="אלמוג בורה" userId="7b309e26-a743-44f5-97cc-bb133edac1d6" providerId="ADAL" clId="{33FCB6E4-9902-46F9-86EE-9742818A2C41}" dt="2024-08-08T14:43:39.364" v="9775" actId="20577"/>
          <ac:spMkLst>
            <pc:docMk/>
            <pc:sldMk cId="2632956164" sldId="329"/>
            <ac:spMk id="20" creationId="{DA55204C-F62B-F542-60D9-A6BFC93B6D4B}"/>
          </ac:spMkLst>
        </pc:spChg>
        <pc:spChg chg="del">
          <ac:chgData name="אלמוג בורה" userId="7b309e26-a743-44f5-97cc-bb133edac1d6" providerId="ADAL" clId="{33FCB6E4-9902-46F9-86EE-9742818A2C41}" dt="2024-08-08T14:43:28.867" v="9756" actId="478"/>
          <ac:spMkLst>
            <pc:docMk/>
            <pc:sldMk cId="2632956164" sldId="329"/>
            <ac:spMk id="21" creationId="{E23839BA-885C-FDF7-C397-597A3B97B454}"/>
          </ac:spMkLst>
        </pc:spChg>
        <pc:spChg chg="del">
          <ac:chgData name="אלמוג בורה" userId="7b309e26-a743-44f5-97cc-bb133edac1d6" providerId="ADAL" clId="{33FCB6E4-9902-46F9-86EE-9742818A2C41}" dt="2024-08-08T14:43:28.867" v="9756" actId="478"/>
          <ac:spMkLst>
            <pc:docMk/>
            <pc:sldMk cId="2632956164" sldId="329"/>
            <ac:spMk id="23" creationId="{DF650BC3-405B-F991-0F97-E7C942AE310A}"/>
          </ac:spMkLst>
        </pc:spChg>
        <pc:spChg chg="del">
          <ac:chgData name="אלמוג בורה" userId="7b309e26-a743-44f5-97cc-bb133edac1d6" providerId="ADAL" clId="{33FCB6E4-9902-46F9-86EE-9742818A2C41}" dt="2024-08-08T14:43:28.867" v="9756" actId="478"/>
          <ac:spMkLst>
            <pc:docMk/>
            <pc:sldMk cId="2632956164" sldId="329"/>
            <ac:spMk id="42" creationId="{EB21C76B-E166-4C0D-0C2A-C34F52A6E10A}"/>
          </ac:spMkLst>
        </pc:spChg>
        <pc:spChg chg="del">
          <ac:chgData name="אלמוג בורה" userId="7b309e26-a743-44f5-97cc-bb133edac1d6" providerId="ADAL" clId="{33FCB6E4-9902-46F9-86EE-9742818A2C41}" dt="2024-08-08T14:43:27.193" v="9755" actId="478"/>
          <ac:spMkLst>
            <pc:docMk/>
            <pc:sldMk cId="2632956164" sldId="329"/>
            <ac:spMk id="44" creationId="{1C1130CB-99F4-3134-5C6E-5699F513ED8C}"/>
          </ac:spMkLst>
        </pc:spChg>
        <pc:spChg chg="del">
          <ac:chgData name="אלמוג בורה" userId="7b309e26-a743-44f5-97cc-bb133edac1d6" providerId="ADAL" clId="{33FCB6E4-9902-46F9-86EE-9742818A2C41}" dt="2024-08-08T14:43:27.193" v="9755" actId="478"/>
          <ac:spMkLst>
            <pc:docMk/>
            <pc:sldMk cId="2632956164" sldId="329"/>
            <ac:spMk id="46" creationId="{85C39486-1635-54D1-37A5-DAF7A256DB09}"/>
          </ac:spMkLst>
        </pc:spChg>
        <pc:spChg chg="del">
          <ac:chgData name="אלמוג בורה" userId="7b309e26-a743-44f5-97cc-bb133edac1d6" providerId="ADAL" clId="{33FCB6E4-9902-46F9-86EE-9742818A2C41}" dt="2024-08-08T14:43:27.193" v="9755" actId="478"/>
          <ac:spMkLst>
            <pc:docMk/>
            <pc:sldMk cId="2632956164" sldId="329"/>
            <ac:spMk id="611" creationId="{00000000-0000-0000-0000-000000000000}"/>
          </ac:spMkLst>
        </pc:spChg>
        <pc:spChg chg="del">
          <ac:chgData name="אלמוג בורה" userId="7b309e26-a743-44f5-97cc-bb133edac1d6" providerId="ADAL" clId="{33FCB6E4-9902-46F9-86EE-9742818A2C41}" dt="2024-08-08T14:43:27.193" v="9755" actId="478"/>
          <ac:spMkLst>
            <pc:docMk/>
            <pc:sldMk cId="2632956164" sldId="329"/>
            <ac:spMk id="612" creationId="{00000000-0000-0000-0000-000000000000}"/>
          </ac:spMkLst>
        </pc:spChg>
        <pc:spChg chg="del">
          <ac:chgData name="אלמוג בורה" userId="7b309e26-a743-44f5-97cc-bb133edac1d6" providerId="ADAL" clId="{33FCB6E4-9902-46F9-86EE-9742818A2C41}" dt="2024-08-08T14:43:27.193" v="9755" actId="478"/>
          <ac:spMkLst>
            <pc:docMk/>
            <pc:sldMk cId="2632956164" sldId="329"/>
            <ac:spMk id="613" creationId="{00000000-0000-0000-0000-000000000000}"/>
          </ac:spMkLst>
        </pc:spChg>
        <pc:spChg chg="del">
          <ac:chgData name="אלמוג בורה" userId="7b309e26-a743-44f5-97cc-bb133edac1d6" providerId="ADAL" clId="{33FCB6E4-9902-46F9-86EE-9742818A2C41}" dt="2024-08-08T14:43:27.193" v="9755" actId="478"/>
          <ac:spMkLst>
            <pc:docMk/>
            <pc:sldMk cId="2632956164" sldId="329"/>
            <ac:spMk id="614" creationId="{00000000-0000-0000-0000-000000000000}"/>
          </ac:spMkLst>
        </pc:spChg>
        <pc:grpChg chg="del">
          <ac:chgData name="אלמוג בורה" userId="7b309e26-a743-44f5-97cc-bb133edac1d6" providerId="ADAL" clId="{33FCB6E4-9902-46F9-86EE-9742818A2C41}" dt="2024-08-08T14:43:27.193" v="9755" actId="478"/>
          <ac:grpSpMkLst>
            <pc:docMk/>
            <pc:sldMk cId="2632956164" sldId="329"/>
            <ac:grpSpMk id="10" creationId="{AA2D44E0-6DB8-A1FB-4AFA-98D85CEF44E4}"/>
          </ac:grpSpMkLst>
        </pc:grpChg>
        <pc:grpChg chg="del">
          <ac:chgData name="אלמוג בורה" userId="7b309e26-a743-44f5-97cc-bb133edac1d6" providerId="ADAL" clId="{33FCB6E4-9902-46F9-86EE-9742818A2C41}" dt="2024-08-08T14:43:27.193" v="9755" actId="478"/>
          <ac:grpSpMkLst>
            <pc:docMk/>
            <pc:sldMk cId="2632956164" sldId="329"/>
            <ac:grpSpMk id="16" creationId="{62B31F1B-BD2B-E508-B634-BFB974FFCFDB}"/>
          </ac:grpSpMkLst>
        </pc:grpChg>
        <pc:grpChg chg="del">
          <ac:chgData name="אלמוג בורה" userId="7b309e26-a743-44f5-97cc-bb133edac1d6" providerId="ADAL" clId="{33FCB6E4-9902-46F9-86EE-9742818A2C41}" dt="2024-08-08T14:43:27.193" v="9755" actId="478"/>
          <ac:grpSpMkLst>
            <pc:docMk/>
            <pc:sldMk cId="2632956164" sldId="329"/>
            <ac:grpSpMk id="19" creationId="{5922641C-C806-B3BD-F248-902D38264BD4}"/>
          </ac:grpSpMkLst>
        </pc:grpChg>
        <pc:grpChg chg="del">
          <ac:chgData name="אלמוג בורה" userId="7b309e26-a743-44f5-97cc-bb133edac1d6" providerId="ADAL" clId="{33FCB6E4-9902-46F9-86EE-9742818A2C41}" dt="2024-08-08T14:43:27.193" v="9755" actId="478"/>
          <ac:grpSpMkLst>
            <pc:docMk/>
            <pc:sldMk cId="2632956164" sldId="329"/>
            <ac:grpSpMk id="28" creationId="{4B2B40E1-82CF-28D1-66A6-6BB5F9647C9F}"/>
          </ac:grpSpMkLst>
        </pc:grpChg>
      </pc:sldChg>
      <pc:sldMasterChg chg="addSldLayout delSldLayout">
        <pc:chgData name="אלמוג בורה" userId="7b309e26-a743-44f5-97cc-bb133edac1d6" providerId="ADAL" clId="{33FCB6E4-9902-46F9-86EE-9742818A2C41}" dt="2024-08-07T08:54:17.402" v="8765" actId="47"/>
        <pc:sldMasterMkLst>
          <pc:docMk/>
          <pc:sldMasterMk cId="0" sldId="2147483676"/>
        </pc:sldMasterMkLst>
        <pc:sldLayoutChg chg="del">
          <pc:chgData name="אלמוג בורה" userId="7b309e26-a743-44f5-97cc-bb133edac1d6" providerId="ADAL" clId="{33FCB6E4-9902-46F9-86EE-9742818A2C41}" dt="2024-08-06T19:26:50.038" v="7642" actId="47"/>
          <pc:sldLayoutMkLst>
            <pc:docMk/>
            <pc:sldMasterMk cId="0" sldId="2147483676"/>
            <pc:sldLayoutMk cId="0" sldId="2147483649"/>
          </pc:sldLayoutMkLst>
        </pc:sldLayoutChg>
        <pc:sldLayoutChg chg="del">
          <pc:chgData name="אלמוג בורה" userId="7b309e26-a743-44f5-97cc-bb133edac1d6" providerId="ADAL" clId="{33FCB6E4-9902-46F9-86EE-9742818A2C41}" dt="2024-08-04T09:00:56.022" v="65" actId="47"/>
          <pc:sldLayoutMkLst>
            <pc:docMk/>
            <pc:sldMasterMk cId="0" sldId="2147483676"/>
            <pc:sldLayoutMk cId="0" sldId="2147483650"/>
          </pc:sldLayoutMkLst>
        </pc:sldLayoutChg>
        <pc:sldLayoutChg chg="del">
          <pc:chgData name="אלמוג בורה" userId="7b309e26-a743-44f5-97cc-bb133edac1d6" providerId="ADAL" clId="{33FCB6E4-9902-46F9-86EE-9742818A2C41}" dt="2024-08-04T09:52:30.717" v="824" actId="47"/>
          <pc:sldLayoutMkLst>
            <pc:docMk/>
            <pc:sldMasterMk cId="0" sldId="2147483676"/>
            <pc:sldLayoutMk cId="0" sldId="2147483653"/>
          </pc:sldLayoutMkLst>
        </pc:sldLayoutChg>
        <pc:sldLayoutChg chg="del">
          <pc:chgData name="אלמוג בורה" userId="7b309e26-a743-44f5-97cc-bb133edac1d6" providerId="ADAL" clId="{33FCB6E4-9902-46F9-86EE-9742818A2C41}" dt="2024-08-07T08:13:20.007" v="8068" actId="47"/>
          <pc:sldLayoutMkLst>
            <pc:docMk/>
            <pc:sldMasterMk cId="0" sldId="2147483676"/>
            <pc:sldLayoutMk cId="0" sldId="2147483657"/>
          </pc:sldLayoutMkLst>
        </pc:sldLayoutChg>
        <pc:sldLayoutChg chg="del">
          <pc:chgData name="אלמוג בורה" userId="7b309e26-a743-44f5-97cc-bb133edac1d6" providerId="ADAL" clId="{33FCB6E4-9902-46F9-86EE-9742818A2C41}" dt="2024-08-06T17:07:41.390" v="6917" actId="47"/>
          <pc:sldLayoutMkLst>
            <pc:docMk/>
            <pc:sldMasterMk cId="0" sldId="2147483676"/>
            <pc:sldLayoutMk cId="0" sldId="2147483661"/>
          </pc:sldLayoutMkLst>
        </pc:sldLayoutChg>
        <pc:sldLayoutChg chg="del">
          <pc:chgData name="אלמוג בורה" userId="7b309e26-a743-44f5-97cc-bb133edac1d6" providerId="ADAL" clId="{33FCB6E4-9902-46F9-86EE-9742818A2C41}" dt="2024-08-04T10:28:01.097" v="1460" actId="47"/>
          <pc:sldLayoutMkLst>
            <pc:docMk/>
            <pc:sldMasterMk cId="0" sldId="2147483676"/>
            <pc:sldLayoutMk cId="0" sldId="2147483662"/>
          </pc:sldLayoutMkLst>
        </pc:sldLayoutChg>
        <pc:sldLayoutChg chg="add del">
          <pc:chgData name="אלמוג בורה" userId="7b309e26-a743-44f5-97cc-bb133edac1d6" providerId="ADAL" clId="{33FCB6E4-9902-46F9-86EE-9742818A2C41}" dt="2024-08-07T08:54:13.981" v="8764" actId="47"/>
          <pc:sldLayoutMkLst>
            <pc:docMk/>
            <pc:sldMasterMk cId="0" sldId="2147483676"/>
            <pc:sldLayoutMk cId="0" sldId="2147483663"/>
          </pc:sldLayoutMkLst>
        </pc:sldLayoutChg>
        <pc:sldLayoutChg chg="del">
          <pc:chgData name="אלמוג בורה" userId="7b309e26-a743-44f5-97cc-bb133edac1d6" providerId="ADAL" clId="{33FCB6E4-9902-46F9-86EE-9742818A2C41}" dt="2024-08-07T08:54:17.402" v="8765" actId="47"/>
          <pc:sldLayoutMkLst>
            <pc:docMk/>
            <pc:sldMasterMk cId="0" sldId="2147483676"/>
            <pc:sldLayoutMk cId="0" sldId="2147483664"/>
          </pc:sldLayoutMkLst>
        </pc:sldLayoutChg>
        <pc:sldLayoutChg chg="del">
          <pc:chgData name="אלמוג בורה" userId="7b309e26-a743-44f5-97cc-bb133edac1d6" providerId="ADAL" clId="{33FCB6E4-9902-46F9-86EE-9742818A2C41}" dt="2024-08-06T17:07:41.390" v="6917" actId="47"/>
          <pc:sldLayoutMkLst>
            <pc:docMk/>
            <pc:sldMasterMk cId="0" sldId="2147483676"/>
            <pc:sldLayoutMk cId="0" sldId="2147483665"/>
          </pc:sldLayoutMkLst>
        </pc:sldLayoutChg>
        <pc:sldLayoutChg chg="del">
          <pc:chgData name="אלמוג בורה" userId="7b309e26-a743-44f5-97cc-bb133edac1d6" providerId="ADAL" clId="{33FCB6E4-9902-46F9-86EE-9742818A2C41}" dt="2024-08-06T19:27:58.259" v="7660" actId="47"/>
          <pc:sldLayoutMkLst>
            <pc:docMk/>
            <pc:sldMasterMk cId="0" sldId="2147483676"/>
            <pc:sldLayoutMk cId="0" sldId="2147483668"/>
          </pc:sldLayoutMkLst>
        </pc:sldLayoutChg>
        <pc:sldLayoutChg chg="del">
          <pc:chgData name="אלמוג בורה" userId="7b309e26-a743-44f5-97cc-bb133edac1d6" providerId="ADAL" clId="{33FCB6E4-9902-46F9-86EE-9742818A2C41}" dt="2024-08-06T19:28:01.654" v="7661" actId="47"/>
          <pc:sldLayoutMkLst>
            <pc:docMk/>
            <pc:sldMasterMk cId="0" sldId="2147483676"/>
            <pc:sldLayoutMk cId="0" sldId="2147483669"/>
          </pc:sldLayoutMkLst>
        </pc:sldLayoutChg>
        <pc:sldLayoutChg chg="del">
          <pc:chgData name="אלמוג בורה" userId="7b309e26-a743-44f5-97cc-bb133edac1d6" providerId="ADAL" clId="{33FCB6E4-9902-46F9-86EE-9742818A2C41}" dt="2024-08-07T08:54:11.630" v="8763" actId="47"/>
          <pc:sldLayoutMkLst>
            <pc:docMk/>
            <pc:sldMasterMk cId="0" sldId="2147483676"/>
            <pc:sldLayoutMk cId="0" sldId="2147483670"/>
          </pc:sldLayoutMkLst>
        </pc:sldLayoutChg>
        <pc:sldLayoutChg chg="del">
          <pc:chgData name="אלמוג בורה" userId="7b309e26-a743-44f5-97cc-bb133edac1d6" providerId="ADAL" clId="{33FCB6E4-9902-46F9-86EE-9742818A2C41}" dt="2024-08-06T17:07:43.196" v="6918" actId="47"/>
          <pc:sldLayoutMkLst>
            <pc:docMk/>
            <pc:sldMasterMk cId="0" sldId="2147483676"/>
            <pc:sldLayoutMk cId="0" sldId="2147483671"/>
          </pc:sldLayoutMkLst>
        </pc:sldLayoutChg>
      </pc:sldMasterChg>
      <pc:sldMasterChg chg="del delSldLayout">
        <pc:chgData name="אלמוג בורה" userId="7b309e26-a743-44f5-97cc-bb133edac1d6" providerId="ADAL" clId="{33FCB6E4-9902-46F9-86EE-9742818A2C41}" dt="2024-08-08T14:38:21.355" v="9734" actId="47"/>
        <pc:sldMasterMkLst>
          <pc:docMk/>
          <pc:sldMasterMk cId="0" sldId="2147483677"/>
        </pc:sldMasterMkLst>
        <pc:sldLayoutChg chg="del">
          <pc:chgData name="אלמוג בורה" userId="7b309e26-a743-44f5-97cc-bb133edac1d6" providerId="ADAL" clId="{33FCB6E4-9902-46F9-86EE-9742818A2C41}" dt="2024-08-08T14:38:21.355" v="9734" actId="47"/>
          <pc:sldLayoutMkLst>
            <pc:docMk/>
            <pc:sldMasterMk cId="0" sldId="2147483677"/>
            <pc:sldLayoutMk cId="0" sldId="2147483674"/>
          </pc:sldLayoutMkLst>
        </pc:sldLayoutChg>
        <pc:sldLayoutChg chg="del">
          <pc:chgData name="אלמוג בורה" userId="7b309e26-a743-44f5-97cc-bb133edac1d6" providerId="ADAL" clId="{33FCB6E4-9902-46F9-86EE-9742818A2C41}" dt="2024-08-08T14:38:19.747" v="9730" actId="47"/>
          <pc:sldLayoutMkLst>
            <pc:docMk/>
            <pc:sldMasterMk cId="0" sldId="2147483677"/>
            <pc:sldLayoutMk cId="0" sldId="2147483675"/>
          </pc:sldLayoutMkLst>
        </pc:sldLayoutChg>
      </pc:sldMasterChg>
    </pc:docChg>
  </pc:docChgLst>
  <pc:docChgLst>
    <pc:chgData name="סיסו אלמוג" userId="S::almog.sisso@ruppin365.net::64462c8e-e748-4f47-88b9-42b2782ec8ea" providerId="AD" clId="Web-{B1A0899D-2093-DE47-8578-485EA2875718}"/>
    <pc:docChg chg="addSld delSld modSld">
      <pc:chgData name="סיסו אלמוג" userId="S::almog.sisso@ruppin365.net::64462c8e-e748-4f47-88b9-42b2782ec8ea" providerId="AD" clId="Web-{B1A0899D-2093-DE47-8578-485EA2875718}" dt="2024-08-07T09:20:39.508" v="10" actId="1076"/>
      <pc:docMkLst>
        <pc:docMk/>
      </pc:docMkLst>
      <pc:sldChg chg="addSp modSp">
        <pc:chgData name="סיסו אלמוג" userId="S::almog.sisso@ruppin365.net::64462c8e-e748-4f47-88b9-42b2782ec8ea" providerId="AD" clId="Web-{B1A0899D-2093-DE47-8578-485EA2875718}" dt="2024-08-07T09:20:39.508" v="10" actId="1076"/>
        <pc:sldMkLst>
          <pc:docMk/>
          <pc:sldMk cId="0" sldId="263"/>
        </pc:sldMkLst>
        <pc:picChg chg="add mod">
          <ac:chgData name="סיסו אלמוג" userId="S::almog.sisso@ruppin365.net::64462c8e-e748-4f47-88b9-42b2782ec8ea" providerId="AD" clId="Web-{B1A0899D-2093-DE47-8578-485EA2875718}" dt="2024-08-07T09:18:38.754" v="4" actId="1076"/>
          <ac:picMkLst>
            <pc:docMk/>
            <pc:sldMk cId="0" sldId="263"/>
            <ac:picMk id="6" creationId="{C19BEAA5-DED1-072E-6943-06DCA6CB5BB8}"/>
          </ac:picMkLst>
        </pc:picChg>
        <pc:picChg chg="add mod">
          <ac:chgData name="סיסו אלמוג" userId="S::almog.sisso@ruppin365.net::64462c8e-e748-4f47-88b9-42b2782ec8ea" providerId="AD" clId="Web-{B1A0899D-2093-DE47-8578-485EA2875718}" dt="2024-08-07T09:18:31.942" v="3" actId="1076"/>
          <ac:picMkLst>
            <pc:docMk/>
            <pc:sldMk cId="0" sldId="263"/>
            <ac:picMk id="7" creationId="{8D43358D-9DA5-A6D7-E5EB-F7A8065398AD}"/>
          </ac:picMkLst>
        </pc:picChg>
        <pc:picChg chg="add mod">
          <ac:chgData name="סיסו אלמוג" userId="S::almog.sisso@ruppin365.net::64462c8e-e748-4f47-88b9-42b2782ec8ea" providerId="AD" clId="Web-{B1A0899D-2093-DE47-8578-485EA2875718}" dt="2024-08-07T09:19:03.161" v="6" actId="1076"/>
          <ac:picMkLst>
            <pc:docMk/>
            <pc:sldMk cId="0" sldId="263"/>
            <ac:picMk id="8" creationId="{C7FD3630-C03E-B6D2-1C0A-C733957020BF}"/>
          </ac:picMkLst>
        </pc:picChg>
        <pc:picChg chg="add mod">
          <ac:chgData name="סיסו אלמוג" userId="S::almog.sisso@ruppin365.net::64462c8e-e748-4f47-88b9-42b2782ec8ea" providerId="AD" clId="Web-{B1A0899D-2093-DE47-8578-485EA2875718}" dt="2024-08-07T09:20:39.508" v="10" actId="1076"/>
          <ac:picMkLst>
            <pc:docMk/>
            <pc:sldMk cId="0" sldId="263"/>
            <ac:picMk id="9" creationId="{AC4C7A27-B407-3201-42FD-F744494D6F4E}"/>
          </ac:picMkLst>
        </pc:picChg>
      </pc:sldChg>
      <pc:sldChg chg="add del replId">
        <pc:chgData name="סיסו אלמוג" userId="S::almog.sisso@ruppin365.net::64462c8e-e748-4f47-88b9-42b2782ec8ea" providerId="AD" clId="Web-{B1A0899D-2093-DE47-8578-485EA2875718}" dt="2024-08-07T09:19:54.944" v="8"/>
        <pc:sldMkLst>
          <pc:docMk/>
          <pc:sldMk cId="3688531288" sldId="327"/>
        </pc:sldMkLst>
      </pc:sldChg>
    </pc:docChg>
  </pc:docChgLst>
  <pc:docChgLst>
    <pc:chgData name="סיסו אלמוג" userId="S::almog.sisso@ruppin365.net::64462c8e-e748-4f47-88b9-42b2782ec8ea" providerId="AD" clId="Web-{4F33D7A3-DB4D-56F9-4E7E-731EEC0487CE}"/>
    <pc:docChg chg="addSld modSld">
      <pc:chgData name="סיסו אלמוג" userId="S::almog.sisso@ruppin365.net::64462c8e-e748-4f47-88b9-42b2782ec8ea" providerId="AD" clId="Web-{4F33D7A3-DB4D-56F9-4E7E-731EEC0487CE}" dt="2024-08-04T12:21:42.778" v="236" actId="20577"/>
      <pc:docMkLst>
        <pc:docMk/>
      </pc:docMkLst>
      <pc:sldChg chg="addSp delSp modSp">
        <pc:chgData name="סיסו אלמוג" userId="S::almog.sisso@ruppin365.net::64462c8e-e748-4f47-88b9-42b2782ec8ea" providerId="AD" clId="Web-{4F33D7A3-DB4D-56F9-4E7E-731EEC0487CE}" dt="2024-08-04T12:05:37.868" v="209" actId="20577"/>
        <pc:sldMkLst>
          <pc:docMk/>
          <pc:sldMk cId="2011220808" sldId="306"/>
        </pc:sldMkLst>
        <pc:spChg chg="add mod">
          <ac:chgData name="סיסו אלמוג" userId="S::almog.sisso@ruppin365.net::64462c8e-e748-4f47-88b9-42b2782ec8ea" providerId="AD" clId="Web-{4F33D7A3-DB4D-56F9-4E7E-731EEC0487CE}" dt="2024-08-04T12:04:44.959" v="187"/>
          <ac:spMkLst>
            <pc:docMk/>
            <pc:sldMk cId="2011220808" sldId="306"/>
            <ac:spMk id="3" creationId="{B2E85B00-7823-3379-0FFE-CCD34312AE78}"/>
          </ac:spMkLst>
        </pc:spChg>
        <pc:spChg chg="add mod">
          <ac:chgData name="סיסו אלמוג" userId="S::almog.sisso@ruppin365.net::64462c8e-e748-4f47-88b9-42b2782ec8ea" providerId="AD" clId="Web-{4F33D7A3-DB4D-56F9-4E7E-731EEC0487CE}" dt="2024-08-04T12:04:45.006" v="188"/>
          <ac:spMkLst>
            <pc:docMk/>
            <pc:sldMk cId="2011220808" sldId="306"/>
            <ac:spMk id="5" creationId="{DB2A1F23-0525-CA72-47AD-0619287E71F0}"/>
          </ac:spMkLst>
        </pc:spChg>
        <pc:spChg chg="add mod">
          <ac:chgData name="סיסו אלמוג" userId="S::almog.sisso@ruppin365.net::64462c8e-e748-4f47-88b9-42b2782ec8ea" providerId="AD" clId="Web-{4F33D7A3-DB4D-56F9-4E7E-731EEC0487CE}" dt="2024-08-04T12:04:45.053" v="189"/>
          <ac:spMkLst>
            <pc:docMk/>
            <pc:sldMk cId="2011220808" sldId="306"/>
            <ac:spMk id="7" creationId="{C57EA2DE-79E7-F211-3AB7-C4E4F38652EE}"/>
          </ac:spMkLst>
        </pc:spChg>
        <pc:spChg chg="add mod">
          <ac:chgData name="סיסו אלמוג" userId="S::almog.sisso@ruppin365.net::64462c8e-e748-4f47-88b9-42b2782ec8ea" providerId="AD" clId="Web-{4F33D7A3-DB4D-56F9-4E7E-731EEC0487CE}" dt="2024-08-04T12:04:45.116" v="190"/>
          <ac:spMkLst>
            <pc:docMk/>
            <pc:sldMk cId="2011220808" sldId="306"/>
            <ac:spMk id="9" creationId="{40621478-FBA8-709D-8F62-750523436990}"/>
          </ac:spMkLst>
        </pc:spChg>
        <pc:spChg chg="add mod">
          <ac:chgData name="סיסו אלמוג" userId="S::almog.sisso@ruppin365.net::64462c8e-e748-4f47-88b9-42b2782ec8ea" providerId="AD" clId="Web-{4F33D7A3-DB4D-56F9-4E7E-731EEC0487CE}" dt="2024-08-04T12:05:14.601" v="203" actId="20577"/>
          <ac:spMkLst>
            <pc:docMk/>
            <pc:sldMk cId="2011220808" sldId="306"/>
            <ac:spMk id="11" creationId="{359EFADC-9C18-00E1-3007-C009EF5849EC}"/>
          </ac:spMkLst>
        </pc:spChg>
        <pc:spChg chg="del">
          <ac:chgData name="סיסו אלמוג" userId="S::almog.sisso@ruppin365.net::64462c8e-e748-4f47-88b9-42b2782ec8ea" providerId="AD" clId="Web-{4F33D7A3-DB4D-56F9-4E7E-731EEC0487CE}" dt="2024-08-04T12:04:45.116" v="190"/>
          <ac:spMkLst>
            <pc:docMk/>
            <pc:sldMk cId="2011220808" sldId="306"/>
            <ac:spMk id="546" creationId="{00000000-0000-0000-0000-000000000000}"/>
          </ac:spMkLst>
        </pc:spChg>
        <pc:spChg chg="mod">
          <ac:chgData name="סיסו אלמוג" userId="S::almog.sisso@ruppin365.net::64462c8e-e748-4f47-88b9-42b2782ec8ea" providerId="AD" clId="Web-{4F33D7A3-DB4D-56F9-4E7E-731EEC0487CE}" dt="2024-08-04T12:05:37.868" v="209" actId="20577"/>
          <ac:spMkLst>
            <pc:docMk/>
            <pc:sldMk cId="2011220808" sldId="306"/>
            <ac:spMk id="547" creationId="{00000000-0000-0000-0000-000000000000}"/>
          </ac:spMkLst>
        </pc:spChg>
        <pc:spChg chg="del">
          <ac:chgData name="סיסו אלמוג" userId="S::almog.sisso@ruppin365.net::64462c8e-e748-4f47-88b9-42b2782ec8ea" providerId="AD" clId="Web-{4F33D7A3-DB4D-56F9-4E7E-731EEC0487CE}" dt="2024-08-04T12:04:45.053" v="189"/>
          <ac:spMkLst>
            <pc:docMk/>
            <pc:sldMk cId="2011220808" sldId="306"/>
            <ac:spMk id="548" creationId="{00000000-0000-0000-0000-000000000000}"/>
          </ac:spMkLst>
        </pc:spChg>
        <pc:spChg chg="del">
          <ac:chgData name="סיסו אלמוג" userId="S::almog.sisso@ruppin365.net::64462c8e-e748-4f47-88b9-42b2782ec8ea" providerId="AD" clId="Web-{4F33D7A3-DB4D-56F9-4E7E-731EEC0487CE}" dt="2024-08-04T12:04:45.006" v="188"/>
          <ac:spMkLst>
            <pc:docMk/>
            <pc:sldMk cId="2011220808" sldId="306"/>
            <ac:spMk id="549" creationId="{00000000-0000-0000-0000-000000000000}"/>
          </ac:spMkLst>
        </pc:spChg>
        <pc:spChg chg="del">
          <ac:chgData name="סיסו אלמוג" userId="S::almog.sisso@ruppin365.net::64462c8e-e748-4f47-88b9-42b2782ec8ea" providerId="AD" clId="Web-{4F33D7A3-DB4D-56F9-4E7E-731EEC0487CE}" dt="2024-08-04T12:04:44.959" v="187"/>
          <ac:spMkLst>
            <pc:docMk/>
            <pc:sldMk cId="2011220808" sldId="306"/>
            <ac:spMk id="550" creationId="{00000000-0000-0000-0000-000000000000}"/>
          </ac:spMkLst>
        </pc:spChg>
        <pc:spChg chg="del">
          <ac:chgData name="סיסו אלמוג" userId="S::almog.sisso@ruppin365.net::64462c8e-e748-4f47-88b9-42b2782ec8ea" providerId="AD" clId="Web-{4F33D7A3-DB4D-56F9-4E7E-731EEC0487CE}" dt="2024-08-04T12:04:44.897" v="186"/>
          <ac:spMkLst>
            <pc:docMk/>
            <pc:sldMk cId="2011220808" sldId="306"/>
            <ac:spMk id="551" creationId="{00000000-0000-0000-0000-000000000000}"/>
          </ac:spMkLst>
        </pc:spChg>
        <pc:spChg chg="del">
          <ac:chgData name="סיסו אלמוג" userId="S::almog.sisso@ruppin365.net::64462c8e-e748-4f47-88b9-42b2782ec8ea" providerId="AD" clId="Web-{4F33D7A3-DB4D-56F9-4E7E-731EEC0487CE}" dt="2024-08-04T12:04:44.897" v="185"/>
          <ac:spMkLst>
            <pc:docMk/>
            <pc:sldMk cId="2011220808" sldId="306"/>
            <ac:spMk id="552" creationId="{00000000-0000-0000-0000-000000000000}"/>
          </ac:spMkLst>
        </pc:spChg>
        <pc:grpChg chg="del">
          <ac:chgData name="סיסו אלמוג" userId="S::almog.sisso@ruppin365.net::64462c8e-e748-4f47-88b9-42b2782ec8ea" providerId="AD" clId="Web-{4F33D7A3-DB4D-56F9-4E7E-731EEC0487CE}" dt="2024-08-04T12:04:44.897" v="184"/>
          <ac:grpSpMkLst>
            <pc:docMk/>
            <pc:sldMk cId="2011220808" sldId="306"/>
            <ac:grpSpMk id="553" creationId="{00000000-0000-0000-0000-000000000000}"/>
          </ac:grpSpMkLst>
        </pc:grpChg>
        <pc:grpChg chg="del">
          <ac:chgData name="סיסו אלמוג" userId="S::almog.sisso@ruppin365.net::64462c8e-e748-4f47-88b9-42b2782ec8ea" providerId="AD" clId="Web-{4F33D7A3-DB4D-56F9-4E7E-731EEC0487CE}" dt="2024-08-04T12:04:44.881" v="183"/>
          <ac:grpSpMkLst>
            <pc:docMk/>
            <pc:sldMk cId="2011220808" sldId="306"/>
            <ac:grpSpMk id="559" creationId="{00000000-0000-0000-0000-000000000000}"/>
          </ac:grpSpMkLst>
        </pc:grpChg>
      </pc:sldChg>
      <pc:sldChg chg="addSp modSp">
        <pc:chgData name="סיסו אלמוג" userId="S::almog.sisso@ruppin365.net::64462c8e-e748-4f47-88b9-42b2782ec8ea" providerId="AD" clId="Web-{4F33D7A3-DB4D-56F9-4E7E-731EEC0487CE}" dt="2024-08-04T12:21:42.778" v="236" actId="20577"/>
        <pc:sldMkLst>
          <pc:docMk/>
          <pc:sldMk cId="3736876732" sldId="311"/>
        </pc:sldMkLst>
        <pc:spChg chg="add mod">
          <ac:chgData name="סיסו אלמוג" userId="S::almog.sisso@ruppin365.net::64462c8e-e748-4f47-88b9-42b2782ec8ea" providerId="AD" clId="Web-{4F33D7A3-DB4D-56F9-4E7E-731EEC0487CE}" dt="2024-08-04T12:03:30.285" v="173" actId="20577"/>
          <ac:spMkLst>
            <pc:docMk/>
            <pc:sldMk cId="3736876732" sldId="311"/>
            <ac:spMk id="2" creationId="{B74D976F-9FA0-16C1-189A-0A0743D860DE}"/>
          </ac:spMkLst>
        </pc:spChg>
        <pc:spChg chg="add">
          <ac:chgData name="סיסו אלמוג" userId="S::almog.sisso@ruppin365.net::64462c8e-e748-4f47-88b9-42b2782ec8ea" providerId="AD" clId="Web-{4F33D7A3-DB4D-56F9-4E7E-731EEC0487CE}" dt="2024-08-04T12:03:41.504" v="174"/>
          <ac:spMkLst>
            <pc:docMk/>
            <pc:sldMk cId="3736876732" sldId="311"/>
            <ac:spMk id="4" creationId="{2047EE92-B214-2BF2-C7ED-62835CD4EF29}"/>
          </ac:spMkLst>
        </pc:spChg>
        <pc:spChg chg="mod">
          <ac:chgData name="סיסו אלמוג" userId="S::almog.sisso@ruppin365.net::64462c8e-e748-4f47-88b9-42b2782ec8ea" providerId="AD" clId="Web-{4F33D7A3-DB4D-56F9-4E7E-731EEC0487CE}" dt="2024-08-04T12:21:42.778" v="236" actId="20577"/>
          <ac:spMkLst>
            <pc:docMk/>
            <pc:sldMk cId="3736876732" sldId="311"/>
            <ac:spMk id="548" creationId="{00000000-0000-0000-0000-000000000000}"/>
          </ac:spMkLst>
        </pc:spChg>
        <pc:graphicFrameChg chg="mod modGraphic">
          <ac:chgData name="סיסו אלמוג" userId="S::almog.sisso@ruppin365.net::64462c8e-e748-4f47-88b9-42b2782ec8ea" providerId="AD" clId="Web-{4F33D7A3-DB4D-56F9-4E7E-731EEC0487CE}" dt="2024-08-04T12:02:44.783" v="159"/>
          <ac:graphicFrameMkLst>
            <pc:docMk/>
            <pc:sldMk cId="3736876732" sldId="311"/>
            <ac:graphicFrameMk id="8" creationId="{D7E81809-D9B2-C155-A72F-957D2A7264D4}"/>
          </ac:graphicFrameMkLst>
        </pc:graphicFrameChg>
        <pc:picChg chg="mod">
          <ac:chgData name="סיסו אלמוג" userId="S::almog.sisso@ruppin365.net::64462c8e-e748-4f47-88b9-42b2782ec8ea" providerId="AD" clId="Web-{4F33D7A3-DB4D-56F9-4E7E-731EEC0487CE}" dt="2024-08-04T12:02:54.877" v="161" actId="1076"/>
          <ac:picMkLst>
            <pc:docMk/>
            <pc:sldMk cId="3736876732" sldId="311"/>
            <ac:picMk id="5" creationId="{78C2A39E-D317-2135-7E8F-8CC1285DEB01}"/>
          </ac:picMkLst>
        </pc:picChg>
      </pc:sldChg>
      <pc:sldChg chg="addSp modSp">
        <pc:chgData name="סיסו אלמוג" userId="S::almog.sisso@ruppin365.net::64462c8e-e748-4f47-88b9-42b2782ec8ea" providerId="AD" clId="Web-{4F33D7A3-DB4D-56F9-4E7E-731EEC0487CE}" dt="2024-08-04T12:03:59.489" v="177" actId="1076"/>
        <pc:sldMkLst>
          <pc:docMk/>
          <pc:sldMk cId="630492844" sldId="312"/>
        </pc:sldMkLst>
        <pc:spChg chg="add mod">
          <ac:chgData name="סיסו אלמוג" userId="S::almog.sisso@ruppin365.net::64462c8e-e748-4f47-88b9-42b2782ec8ea" providerId="AD" clId="Web-{4F33D7A3-DB4D-56F9-4E7E-731EEC0487CE}" dt="2024-08-04T12:03:56.442" v="176" actId="1076"/>
          <ac:spMkLst>
            <pc:docMk/>
            <pc:sldMk cId="630492844" sldId="312"/>
            <ac:spMk id="7" creationId="{4A5F96BA-975D-83BA-43C5-E4332B2C6BAE}"/>
          </ac:spMkLst>
        </pc:spChg>
        <pc:graphicFrameChg chg="mod">
          <ac:chgData name="סיסו אלמוג" userId="S::almog.sisso@ruppin365.net::64462c8e-e748-4f47-88b9-42b2782ec8ea" providerId="AD" clId="Web-{4F33D7A3-DB4D-56F9-4E7E-731EEC0487CE}" dt="2024-08-04T12:03:59.489" v="177" actId="1076"/>
          <ac:graphicFrameMkLst>
            <pc:docMk/>
            <pc:sldMk cId="630492844" sldId="312"/>
            <ac:graphicFrameMk id="5" creationId="{CBCB8602-B875-67CD-2E3D-50229F027811}"/>
          </ac:graphicFrameMkLst>
        </pc:graphicFrameChg>
      </pc:sldChg>
      <pc:sldChg chg="addSp delSp modSp new">
        <pc:chgData name="סיסו אלמוג" userId="S::almog.sisso@ruppin365.net::64462c8e-e748-4f47-88b9-42b2782ec8ea" providerId="AD" clId="Web-{4F33D7A3-DB4D-56F9-4E7E-731EEC0487CE}" dt="2024-08-04T12:21:04.182" v="230" actId="20577"/>
        <pc:sldMkLst>
          <pc:docMk/>
          <pc:sldMk cId="2342894270" sldId="315"/>
        </pc:sldMkLst>
        <pc:spChg chg="mod">
          <ac:chgData name="סיסו אלמוג" userId="S::almog.sisso@ruppin365.net::64462c8e-e748-4f47-88b9-42b2782ec8ea" providerId="AD" clId="Web-{4F33D7A3-DB4D-56F9-4E7E-731EEC0487CE}" dt="2024-08-04T12:06:20.791" v="227" actId="20577"/>
          <ac:spMkLst>
            <pc:docMk/>
            <pc:sldMk cId="2342894270" sldId="315"/>
            <ac:spMk id="2" creationId="{86B02E33-D005-351D-E46A-C6AE1136B991}"/>
          </ac:spMkLst>
        </pc:spChg>
        <pc:spChg chg="del">
          <ac:chgData name="סיסו אלמוג" userId="S::almog.sisso@ruppin365.net::64462c8e-e748-4f47-88b9-42b2782ec8ea" providerId="AD" clId="Web-{4F33D7A3-DB4D-56F9-4E7E-731EEC0487CE}" dt="2024-08-04T12:05:43.540" v="213"/>
          <ac:spMkLst>
            <pc:docMk/>
            <pc:sldMk cId="2342894270" sldId="315"/>
            <ac:spMk id="3" creationId="{2182CEA4-FAF4-8ECF-8305-47E125947D0D}"/>
          </ac:spMkLst>
        </pc:spChg>
        <pc:spChg chg="del">
          <ac:chgData name="סיסו אלמוג" userId="S::almog.sisso@ruppin365.net::64462c8e-e748-4f47-88b9-42b2782ec8ea" providerId="AD" clId="Web-{4F33D7A3-DB4D-56F9-4E7E-731EEC0487CE}" dt="2024-08-04T12:05:43.540" v="212"/>
          <ac:spMkLst>
            <pc:docMk/>
            <pc:sldMk cId="2342894270" sldId="315"/>
            <ac:spMk id="4" creationId="{1936B881-519E-8FD4-6D5A-E37B9104CAB0}"/>
          </ac:spMkLst>
        </pc:spChg>
        <pc:spChg chg="del">
          <ac:chgData name="סיסו אלמוג" userId="S::almog.sisso@ruppin365.net::64462c8e-e748-4f47-88b9-42b2782ec8ea" providerId="AD" clId="Web-{4F33D7A3-DB4D-56F9-4E7E-731EEC0487CE}" dt="2024-08-04T12:05:43.540" v="211"/>
          <ac:spMkLst>
            <pc:docMk/>
            <pc:sldMk cId="2342894270" sldId="315"/>
            <ac:spMk id="5" creationId="{D32519BB-A401-DD25-0250-16A5D6F83983}"/>
          </ac:spMkLst>
        </pc:spChg>
        <pc:spChg chg="del">
          <ac:chgData name="סיסו אלמוג" userId="S::almog.sisso@ruppin365.net::64462c8e-e748-4f47-88b9-42b2782ec8ea" providerId="AD" clId="Web-{4F33D7A3-DB4D-56F9-4E7E-731EEC0487CE}" dt="2024-08-04T12:05:43.540" v="210"/>
          <ac:spMkLst>
            <pc:docMk/>
            <pc:sldMk cId="2342894270" sldId="315"/>
            <ac:spMk id="6" creationId="{5F4DF317-9845-27EE-B21B-EC0A0E5CCFB7}"/>
          </ac:spMkLst>
        </pc:spChg>
        <pc:spChg chg="add mod">
          <ac:chgData name="סיסו אלמוג" userId="S::almog.sisso@ruppin365.net::64462c8e-e748-4f47-88b9-42b2782ec8ea" providerId="AD" clId="Web-{4F33D7A3-DB4D-56F9-4E7E-731EEC0487CE}" dt="2024-08-04T12:21:04.182" v="230" actId="20577"/>
          <ac:spMkLst>
            <pc:docMk/>
            <pc:sldMk cId="2342894270" sldId="315"/>
            <ac:spMk id="8" creationId="{AFB7A74A-CA2E-D3E9-B7CA-B929C0949657}"/>
          </ac:spMkLst>
        </pc:spChg>
      </pc:sldChg>
    </pc:docChg>
  </pc:docChgLst>
  <pc:docChgLst>
    <pc:chgData name="סיסו אלמוג" userId="64462c8e-e748-4f47-88b9-42b2782ec8ea" providerId="ADAL" clId="{DB7746BE-01F2-4E2A-B778-1B80D6752790}"/>
    <pc:docChg chg="undo redo custSel addSld delSld modSld sldOrd">
      <pc:chgData name="סיסו אלמוג" userId="64462c8e-e748-4f47-88b9-42b2782ec8ea" providerId="ADAL" clId="{DB7746BE-01F2-4E2A-B778-1B80D6752790}" dt="2024-08-13T17:07:48.622" v="5710" actId="20577"/>
      <pc:docMkLst>
        <pc:docMk/>
      </pc:docMkLst>
      <pc:sldChg chg="addSp modSp mod">
        <pc:chgData name="סיסו אלמוג" userId="64462c8e-e748-4f47-88b9-42b2782ec8ea" providerId="ADAL" clId="{DB7746BE-01F2-4E2A-B778-1B80D6752790}" dt="2024-08-08T11:00:02.751" v="3576" actId="1076"/>
        <pc:sldMkLst>
          <pc:docMk/>
          <pc:sldMk cId="0" sldId="258"/>
        </pc:sldMkLst>
        <pc:spChg chg="add mod">
          <ac:chgData name="סיסו אלמוג" userId="64462c8e-e748-4f47-88b9-42b2782ec8ea" providerId="ADAL" clId="{DB7746BE-01F2-4E2A-B778-1B80D6752790}" dt="2024-08-08T11:00:02.751" v="3576" actId="1076"/>
          <ac:spMkLst>
            <pc:docMk/>
            <pc:sldMk cId="0" sldId="258"/>
            <ac:spMk id="2" creationId="{DF9C29FA-AD33-D641-5A40-E403497B1F50}"/>
          </ac:spMkLst>
        </pc:spChg>
        <pc:spChg chg="add mod">
          <ac:chgData name="סיסו אלמוג" userId="64462c8e-e748-4f47-88b9-42b2782ec8ea" providerId="ADAL" clId="{DB7746BE-01F2-4E2A-B778-1B80D6752790}" dt="2024-08-08T10:59:49.115" v="3572" actId="1076"/>
          <ac:spMkLst>
            <pc:docMk/>
            <pc:sldMk cId="0" sldId="258"/>
            <ac:spMk id="3" creationId="{8579BD39-BE80-594D-70A1-DA361AE533B1}"/>
          </ac:spMkLst>
        </pc:spChg>
        <pc:spChg chg="mod">
          <ac:chgData name="סיסו אלמוג" userId="64462c8e-e748-4f47-88b9-42b2782ec8ea" providerId="ADAL" clId="{DB7746BE-01F2-4E2A-B778-1B80D6752790}" dt="2024-08-08T10:58:12.356" v="3528" actId="14100"/>
          <ac:spMkLst>
            <pc:docMk/>
            <pc:sldMk cId="0" sldId="258"/>
            <ac:spMk id="24" creationId="{F97B5342-DA2E-326E-BFB8-10D09044F5EE}"/>
          </ac:spMkLst>
        </pc:spChg>
        <pc:grpChg chg="add mod">
          <ac:chgData name="סיסו אלמוג" userId="64462c8e-e748-4f47-88b9-42b2782ec8ea" providerId="ADAL" clId="{DB7746BE-01F2-4E2A-B778-1B80D6752790}" dt="2024-08-08T10:58:28.020" v="3534" actId="164"/>
          <ac:grpSpMkLst>
            <pc:docMk/>
            <pc:sldMk cId="0" sldId="258"/>
            <ac:grpSpMk id="5" creationId="{2945A915-EC2B-2150-B565-01F84F5C240B}"/>
          </ac:grpSpMkLst>
        </pc:grpChg>
        <pc:graphicFrameChg chg="add mod modGraphic">
          <ac:chgData name="סיסו אלמוג" userId="64462c8e-e748-4f47-88b9-42b2782ec8ea" providerId="ADAL" clId="{DB7746BE-01F2-4E2A-B778-1B80D6752790}" dt="2024-08-08T10:58:50.063" v="3557" actId="1076"/>
          <ac:graphicFrameMkLst>
            <pc:docMk/>
            <pc:sldMk cId="0" sldId="258"/>
            <ac:graphicFrameMk id="4" creationId="{72AD1D16-4BAD-E550-7F14-28C00C73A760}"/>
          </ac:graphicFrameMkLst>
        </pc:graphicFrameChg>
        <pc:cxnChg chg="add mod">
          <ac:chgData name="סיסו אלמוג" userId="64462c8e-e748-4f47-88b9-42b2782ec8ea" providerId="ADAL" clId="{DB7746BE-01F2-4E2A-B778-1B80D6752790}" dt="2024-08-08T10:59:54.509" v="3574" actId="1076"/>
          <ac:cxnSpMkLst>
            <pc:docMk/>
            <pc:sldMk cId="0" sldId="258"/>
            <ac:cxnSpMk id="7" creationId="{755D9E5C-0BD3-E28B-6E5D-F23832C01991}"/>
          </ac:cxnSpMkLst>
        </pc:cxnChg>
        <pc:cxnChg chg="add mod">
          <ac:chgData name="סיסו אלמוג" userId="64462c8e-e748-4f47-88b9-42b2782ec8ea" providerId="ADAL" clId="{DB7746BE-01F2-4E2A-B778-1B80D6752790}" dt="2024-08-08T10:59:46.887" v="3571" actId="1076"/>
          <ac:cxnSpMkLst>
            <pc:docMk/>
            <pc:sldMk cId="0" sldId="258"/>
            <ac:cxnSpMk id="9" creationId="{D56C4D6D-2239-009E-5EB4-C0CE61770D61}"/>
          </ac:cxnSpMkLst>
        </pc:cxnChg>
      </pc:sldChg>
      <pc:sldChg chg="addSp modSp mod ord modNotesTx">
        <pc:chgData name="סיסו אלמוג" userId="64462c8e-e748-4f47-88b9-42b2782ec8ea" providerId="ADAL" clId="{DB7746BE-01F2-4E2A-B778-1B80D6752790}" dt="2024-08-13T15:43:57.849" v="5553" actId="6549"/>
        <pc:sldMkLst>
          <pc:docMk/>
          <pc:sldMk cId="0" sldId="261"/>
        </pc:sldMkLst>
        <pc:spChg chg="add mod">
          <ac:chgData name="סיסו אלמוג" userId="64462c8e-e748-4f47-88b9-42b2782ec8ea" providerId="ADAL" clId="{DB7746BE-01F2-4E2A-B778-1B80D6752790}" dt="2024-08-07T13:52:14.124" v="1322" actId="13926"/>
          <ac:spMkLst>
            <pc:docMk/>
            <pc:sldMk cId="0" sldId="261"/>
            <ac:spMk id="2" creationId="{1244BF8C-7779-85E6-5721-7BB1F6935DBA}"/>
          </ac:spMkLst>
        </pc:spChg>
        <pc:spChg chg="add mod">
          <ac:chgData name="סיסו אלמוג" userId="64462c8e-e748-4f47-88b9-42b2782ec8ea" providerId="ADAL" clId="{DB7746BE-01F2-4E2A-B778-1B80D6752790}" dt="2024-08-07T13:59:04.966" v="1366" actId="20577"/>
          <ac:spMkLst>
            <pc:docMk/>
            <pc:sldMk cId="0" sldId="261"/>
            <ac:spMk id="3" creationId="{527034B1-2D36-0143-A074-54AFE478B52E}"/>
          </ac:spMkLst>
        </pc:spChg>
        <pc:spChg chg="add mod">
          <ac:chgData name="סיסו אלמוג" userId="64462c8e-e748-4f47-88b9-42b2782ec8ea" providerId="ADAL" clId="{DB7746BE-01F2-4E2A-B778-1B80D6752790}" dt="2024-08-07T13:59:20.237" v="1370" actId="6549"/>
          <ac:spMkLst>
            <pc:docMk/>
            <pc:sldMk cId="0" sldId="261"/>
            <ac:spMk id="4" creationId="{1D555853-207A-DE3B-446B-FCFC7E4A26B8}"/>
          </ac:spMkLst>
        </pc:spChg>
        <pc:spChg chg="mod">
          <ac:chgData name="סיסו אלמוג" userId="64462c8e-e748-4f47-88b9-42b2782ec8ea" providerId="ADAL" clId="{DB7746BE-01F2-4E2A-B778-1B80D6752790}" dt="2024-08-07T13:50:39.836" v="1229" actId="20577"/>
          <ac:spMkLst>
            <pc:docMk/>
            <pc:sldMk cId="0" sldId="261"/>
            <ac:spMk id="10" creationId="{B85F5323-3A84-1624-54D4-0327A212A220}"/>
          </ac:spMkLst>
        </pc:spChg>
        <pc:spChg chg="mod">
          <ac:chgData name="סיסו אלמוג" userId="64462c8e-e748-4f47-88b9-42b2782ec8ea" providerId="ADAL" clId="{DB7746BE-01F2-4E2A-B778-1B80D6752790}" dt="2024-08-08T09:58:28.002" v="2622" actId="20577"/>
          <ac:spMkLst>
            <pc:docMk/>
            <pc:sldMk cId="0" sldId="261"/>
            <ac:spMk id="13" creationId="{2C66A495-2A0E-E41B-F011-48FE56F4FB23}"/>
          </ac:spMkLst>
        </pc:spChg>
        <pc:picChg chg="mod">
          <ac:chgData name="סיסו אלמוג" userId="64462c8e-e748-4f47-88b9-42b2782ec8ea" providerId="ADAL" clId="{DB7746BE-01F2-4E2A-B778-1B80D6752790}" dt="2024-08-07T13:58:25.896" v="1347" actId="1076"/>
          <ac:picMkLst>
            <pc:docMk/>
            <pc:sldMk cId="0" sldId="261"/>
            <ac:picMk id="35" creationId="{9523A13B-D8D0-7B71-F5D1-F98612728710}"/>
          </ac:picMkLst>
        </pc:picChg>
      </pc:sldChg>
      <pc:sldChg chg="addSp delSp modSp mod modNotesTx">
        <pc:chgData name="סיסו אלמוג" userId="64462c8e-e748-4f47-88b9-42b2782ec8ea" providerId="ADAL" clId="{DB7746BE-01F2-4E2A-B778-1B80D6752790}" dt="2024-08-12T16:40:54.983" v="4084" actId="313"/>
        <pc:sldMkLst>
          <pc:docMk/>
          <pc:sldMk cId="0" sldId="263"/>
        </pc:sldMkLst>
        <pc:spChg chg="add mod">
          <ac:chgData name="סיסו אלמוג" userId="64462c8e-e748-4f47-88b9-42b2782ec8ea" providerId="ADAL" clId="{DB7746BE-01F2-4E2A-B778-1B80D6752790}" dt="2024-08-08T10:45:25.040" v="3153" actId="208"/>
          <ac:spMkLst>
            <pc:docMk/>
            <pc:sldMk cId="0" sldId="263"/>
            <ac:spMk id="2" creationId="{C51638C5-DA5F-3E51-B2D3-2AE21554ADF2}"/>
          </ac:spMkLst>
        </pc:spChg>
        <pc:spChg chg="add mod ord">
          <ac:chgData name="סיסו אלמוג" userId="64462c8e-e748-4f47-88b9-42b2782ec8ea" providerId="ADAL" clId="{DB7746BE-01F2-4E2A-B778-1B80D6752790}" dt="2024-08-08T10:45:06.599" v="3147" actId="167"/>
          <ac:spMkLst>
            <pc:docMk/>
            <pc:sldMk cId="0" sldId="263"/>
            <ac:spMk id="3" creationId="{D3C494E9-152B-EC3E-BF23-91803EE55733}"/>
          </ac:spMkLst>
        </pc:spChg>
        <pc:spChg chg="mod">
          <ac:chgData name="סיסו אלמוג" userId="64462c8e-e748-4f47-88b9-42b2782ec8ea" providerId="ADAL" clId="{DB7746BE-01F2-4E2A-B778-1B80D6752790}" dt="2024-08-11T11:06:32.995" v="3611" actId="1076"/>
          <ac:spMkLst>
            <pc:docMk/>
            <pc:sldMk cId="0" sldId="263"/>
            <ac:spMk id="21" creationId="{E23839BA-885C-FDF7-C397-597A3B97B454}"/>
          </ac:spMkLst>
        </pc:spChg>
        <pc:spChg chg="mod">
          <ac:chgData name="סיסו אלמוג" userId="64462c8e-e748-4f47-88b9-42b2782ec8ea" providerId="ADAL" clId="{DB7746BE-01F2-4E2A-B778-1B80D6752790}" dt="2024-08-11T11:06:54.436" v="3628" actId="6549"/>
          <ac:spMkLst>
            <pc:docMk/>
            <pc:sldMk cId="0" sldId="263"/>
            <ac:spMk id="23" creationId="{DF650BC3-405B-F991-0F97-E7C942AE310A}"/>
          </ac:spMkLst>
        </pc:spChg>
        <pc:spChg chg="mod">
          <ac:chgData name="סיסו אלמוג" userId="64462c8e-e748-4f47-88b9-42b2782ec8ea" providerId="ADAL" clId="{DB7746BE-01F2-4E2A-B778-1B80D6752790}" dt="2024-08-07T14:47:04.299" v="2083" actId="1076"/>
          <ac:spMkLst>
            <pc:docMk/>
            <pc:sldMk cId="0" sldId="263"/>
            <ac:spMk id="42" creationId="{EB21C76B-E166-4C0D-0C2A-C34F52A6E10A}"/>
          </ac:spMkLst>
        </pc:spChg>
        <pc:spChg chg="mod">
          <ac:chgData name="סיסו אלמוג" userId="64462c8e-e748-4f47-88b9-42b2782ec8ea" providerId="ADAL" clId="{DB7746BE-01F2-4E2A-B778-1B80D6752790}" dt="2024-08-07T14:47:04.299" v="2083" actId="1076"/>
          <ac:spMkLst>
            <pc:docMk/>
            <pc:sldMk cId="0" sldId="263"/>
            <ac:spMk id="44" creationId="{1C1130CB-99F4-3134-5C6E-5699F513ED8C}"/>
          </ac:spMkLst>
        </pc:spChg>
        <pc:spChg chg="add mod">
          <ac:chgData name="סיסו אלמוג" userId="64462c8e-e748-4f47-88b9-42b2782ec8ea" providerId="ADAL" clId="{DB7746BE-01F2-4E2A-B778-1B80D6752790}" dt="2024-08-11T11:01:50.776" v="3606" actId="20577"/>
          <ac:spMkLst>
            <pc:docMk/>
            <pc:sldMk cId="0" sldId="263"/>
            <ac:spMk id="46" creationId="{85C39486-1635-54D1-37A5-DAF7A256DB09}"/>
          </ac:spMkLst>
        </pc:spChg>
        <pc:spChg chg="add del mod">
          <ac:chgData name="סיסו אלמוג" userId="64462c8e-e748-4f47-88b9-42b2782ec8ea" providerId="ADAL" clId="{DB7746BE-01F2-4E2A-B778-1B80D6752790}" dt="2024-08-07T14:50:54.006" v="2110"/>
          <ac:spMkLst>
            <pc:docMk/>
            <pc:sldMk cId="0" sldId="263"/>
            <ac:spMk id="47" creationId="{CB951496-EF80-E032-0008-E3814CB71E0A}"/>
          </ac:spMkLst>
        </pc:spChg>
        <pc:spChg chg="mod">
          <ac:chgData name="סיסו אלמוג" userId="64462c8e-e748-4f47-88b9-42b2782ec8ea" providerId="ADAL" clId="{DB7746BE-01F2-4E2A-B778-1B80D6752790}" dt="2024-08-07T14:47:04.299" v="2083" actId="1076"/>
          <ac:spMkLst>
            <pc:docMk/>
            <pc:sldMk cId="0" sldId="263"/>
            <ac:spMk id="611" creationId="{00000000-0000-0000-0000-000000000000}"/>
          </ac:spMkLst>
        </pc:spChg>
        <pc:spChg chg="mod">
          <ac:chgData name="סיסו אלמוג" userId="64462c8e-e748-4f47-88b9-42b2782ec8ea" providerId="ADAL" clId="{DB7746BE-01F2-4E2A-B778-1B80D6752790}" dt="2024-08-07T14:47:04.299" v="2083" actId="1076"/>
          <ac:spMkLst>
            <pc:docMk/>
            <pc:sldMk cId="0" sldId="263"/>
            <ac:spMk id="612" creationId="{00000000-0000-0000-0000-000000000000}"/>
          </ac:spMkLst>
        </pc:spChg>
        <pc:spChg chg="mod">
          <ac:chgData name="סיסו אלמוג" userId="64462c8e-e748-4f47-88b9-42b2782ec8ea" providerId="ADAL" clId="{DB7746BE-01F2-4E2A-B778-1B80D6752790}" dt="2024-08-07T14:47:04.299" v="2083" actId="1076"/>
          <ac:spMkLst>
            <pc:docMk/>
            <pc:sldMk cId="0" sldId="263"/>
            <ac:spMk id="613" creationId="{00000000-0000-0000-0000-000000000000}"/>
          </ac:spMkLst>
        </pc:spChg>
        <pc:spChg chg="mod">
          <ac:chgData name="סיסו אלמוג" userId="64462c8e-e748-4f47-88b9-42b2782ec8ea" providerId="ADAL" clId="{DB7746BE-01F2-4E2A-B778-1B80D6752790}" dt="2024-08-07T14:47:04.299" v="2083" actId="1076"/>
          <ac:spMkLst>
            <pc:docMk/>
            <pc:sldMk cId="0" sldId="263"/>
            <ac:spMk id="614" creationId="{00000000-0000-0000-0000-000000000000}"/>
          </ac:spMkLst>
        </pc:spChg>
        <pc:grpChg chg="mod">
          <ac:chgData name="סיסו אלמוג" userId="64462c8e-e748-4f47-88b9-42b2782ec8ea" providerId="ADAL" clId="{DB7746BE-01F2-4E2A-B778-1B80D6752790}" dt="2024-08-07T14:47:04.299" v="2083" actId="1076"/>
          <ac:grpSpMkLst>
            <pc:docMk/>
            <pc:sldMk cId="0" sldId="263"/>
            <ac:grpSpMk id="10" creationId="{AA2D44E0-6DB8-A1FB-4AFA-98D85CEF44E4}"/>
          </ac:grpSpMkLst>
        </pc:grpChg>
        <pc:grpChg chg="mod">
          <ac:chgData name="סיסו אלמוג" userId="64462c8e-e748-4f47-88b9-42b2782ec8ea" providerId="ADAL" clId="{DB7746BE-01F2-4E2A-B778-1B80D6752790}" dt="2024-08-07T14:47:04.299" v="2083" actId="1076"/>
          <ac:grpSpMkLst>
            <pc:docMk/>
            <pc:sldMk cId="0" sldId="263"/>
            <ac:grpSpMk id="16" creationId="{62B31F1B-BD2B-E508-B634-BFB974FFCFDB}"/>
          </ac:grpSpMkLst>
        </pc:grpChg>
        <pc:grpChg chg="mod">
          <ac:chgData name="סיסו אלמוג" userId="64462c8e-e748-4f47-88b9-42b2782ec8ea" providerId="ADAL" clId="{DB7746BE-01F2-4E2A-B778-1B80D6752790}" dt="2024-08-07T14:47:04.299" v="2083" actId="1076"/>
          <ac:grpSpMkLst>
            <pc:docMk/>
            <pc:sldMk cId="0" sldId="263"/>
            <ac:grpSpMk id="19" creationId="{5922641C-C806-B3BD-F248-902D38264BD4}"/>
          </ac:grpSpMkLst>
        </pc:grpChg>
        <pc:grpChg chg="mod">
          <ac:chgData name="סיסו אלמוג" userId="64462c8e-e748-4f47-88b9-42b2782ec8ea" providerId="ADAL" clId="{DB7746BE-01F2-4E2A-B778-1B80D6752790}" dt="2024-08-07T14:47:04.299" v="2083" actId="1076"/>
          <ac:grpSpMkLst>
            <pc:docMk/>
            <pc:sldMk cId="0" sldId="263"/>
            <ac:grpSpMk id="28" creationId="{4B2B40E1-82CF-28D1-66A6-6BB5F9647C9F}"/>
          </ac:grpSpMkLst>
        </pc:grpChg>
      </pc:sldChg>
      <pc:sldChg chg="modSp mod modNotesTx">
        <pc:chgData name="סיסו אלמוג" userId="64462c8e-e748-4f47-88b9-42b2782ec8ea" providerId="ADAL" clId="{DB7746BE-01F2-4E2A-B778-1B80D6752790}" dt="2024-08-12T16:54:20.410" v="4354" actId="20577"/>
        <pc:sldMkLst>
          <pc:docMk/>
          <pc:sldMk cId="0" sldId="265"/>
        </pc:sldMkLst>
        <pc:spChg chg="mod">
          <ac:chgData name="סיסו אלמוג" userId="64462c8e-e748-4f47-88b9-42b2782ec8ea" providerId="ADAL" clId="{DB7746BE-01F2-4E2A-B778-1B80D6752790}" dt="2024-08-06T16:11:06.176" v="41" actId="14100"/>
          <ac:spMkLst>
            <pc:docMk/>
            <pc:sldMk cId="0" sldId="265"/>
            <ac:spMk id="3" creationId="{A869588B-FC6D-250D-EB17-BA10E2C50A3B}"/>
          </ac:spMkLst>
        </pc:spChg>
        <pc:spChg chg="mod">
          <ac:chgData name="סיסו אלמוג" userId="64462c8e-e748-4f47-88b9-42b2782ec8ea" providerId="ADAL" clId="{DB7746BE-01F2-4E2A-B778-1B80D6752790}" dt="2024-08-06T16:17:03.336" v="45" actId="1076"/>
          <ac:spMkLst>
            <pc:docMk/>
            <pc:sldMk cId="0" sldId="265"/>
            <ac:spMk id="8" creationId="{4534CCBB-3652-A77A-1A6C-57CA7365E1A6}"/>
          </ac:spMkLst>
        </pc:spChg>
        <pc:spChg chg="mod">
          <ac:chgData name="סיסו אלמוג" userId="64462c8e-e748-4f47-88b9-42b2782ec8ea" providerId="ADAL" clId="{DB7746BE-01F2-4E2A-B778-1B80D6752790}" dt="2024-08-06T16:10:51.777" v="21" actId="20577"/>
          <ac:spMkLst>
            <pc:docMk/>
            <pc:sldMk cId="0" sldId="265"/>
            <ac:spMk id="9" creationId="{DE431ADC-7211-5F46-3477-85409407CF5A}"/>
          </ac:spMkLst>
        </pc:spChg>
        <pc:spChg chg="mod">
          <ac:chgData name="סיסו אלמוג" userId="64462c8e-e748-4f47-88b9-42b2782ec8ea" providerId="ADAL" clId="{DB7746BE-01F2-4E2A-B778-1B80D6752790}" dt="2024-08-06T16:17:22.181" v="46" actId="20577"/>
          <ac:spMkLst>
            <pc:docMk/>
            <pc:sldMk cId="0" sldId="265"/>
            <ac:spMk id="51" creationId="{03202B44-ADAC-4EDE-7E8D-AAED0290ECF3}"/>
          </ac:spMkLst>
        </pc:spChg>
        <pc:spChg chg="mod">
          <ac:chgData name="סיסו אלמוג" userId="64462c8e-e748-4f47-88b9-42b2782ec8ea" providerId="ADAL" clId="{DB7746BE-01F2-4E2A-B778-1B80D6752790}" dt="2024-08-06T16:16:39.781" v="43" actId="20577"/>
          <ac:spMkLst>
            <pc:docMk/>
            <pc:sldMk cId="0" sldId="265"/>
            <ac:spMk id="647" creationId="{8FCA1FF8-E233-CCC2-4722-3CF1ED731EDB}"/>
          </ac:spMkLst>
        </pc:spChg>
      </pc:sldChg>
      <pc:sldChg chg="modSp mod modNotesTx">
        <pc:chgData name="סיסו אלמוג" userId="64462c8e-e748-4f47-88b9-42b2782ec8ea" providerId="ADAL" clId="{DB7746BE-01F2-4E2A-B778-1B80D6752790}" dt="2024-08-13T15:32:19.680" v="5552" actId="20577"/>
        <pc:sldMkLst>
          <pc:docMk/>
          <pc:sldMk cId="0" sldId="268"/>
        </pc:sldMkLst>
        <pc:spChg chg="mod">
          <ac:chgData name="סיסו אלמוג" userId="64462c8e-e748-4f47-88b9-42b2782ec8ea" providerId="ADAL" clId="{DB7746BE-01F2-4E2A-B778-1B80D6752790}" dt="2024-08-08T09:30:40.607" v="2113" actId="113"/>
          <ac:spMkLst>
            <pc:docMk/>
            <pc:sldMk cId="0" sldId="268"/>
            <ac:spMk id="3" creationId="{184A181B-368C-3F73-8AE8-1673FF59FA78}"/>
          </ac:spMkLst>
        </pc:spChg>
        <pc:spChg chg="mod">
          <ac:chgData name="סיסו אלמוג" userId="64462c8e-e748-4f47-88b9-42b2782ec8ea" providerId="ADAL" clId="{DB7746BE-01F2-4E2A-B778-1B80D6752790}" dt="2024-08-07T13:08:12.679" v="735" actId="20577"/>
          <ac:spMkLst>
            <pc:docMk/>
            <pc:sldMk cId="0" sldId="268"/>
            <ac:spMk id="5" creationId="{2D338102-5584-6763-E8AA-B053500CAA55}"/>
          </ac:spMkLst>
        </pc:spChg>
        <pc:spChg chg="mod">
          <ac:chgData name="סיסו אלמוג" userId="64462c8e-e748-4f47-88b9-42b2782ec8ea" providerId="ADAL" clId="{DB7746BE-01F2-4E2A-B778-1B80D6752790}" dt="2024-08-08T09:31:09.323" v="2115" actId="5793"/>
          <ac:spMkLst>
            <pc:docMk/>
            <pc:sldMk cId="0" sldId="268"/>
            <ac:spMk id="891" creationId="{00000000-0000-0000-0000-000000000000}"/>
          </ac:spMkLst>
        </pc:spChg>
      </pc:sldChg>
      <pc:sldChg chg="modSp mod modNotesTx">
        <pc:chgData name="סיסו אלמוג" userId="64462c8e-e748-4f47-88b9-42b2782ec8ea" providerId="ADAL" clId="{DB7746BE-01F2-4E2A-B778-1B80D6752790}" dt="2024-08-12T16:52:05.101" v="4147" actId="20577"/>
        <pc:sldMkLst>
          <pc:docMk/>
          <pc:sldMk cId="2242149789" sldId="303"/>
        </pc:sldMkLst>
        <pc:spChg chg="mod">
          <ac:chgData name="סיסו אלמוג" userId="64462c8e-e748-4f47-88b9-42b2782ec8ea" providerId="ADAL" clId="{DB7746BE-01F2-4E2A-B778-1B80D6752790}" dt="2024-08-12T16:48:15.144" v="4088" actId="1076"/>
          <ac:spMkLst>
            <pc:docMk/>
            <pc:sldMk cId="2242149789" sldId="303"/>
            <ac:spMk id="12" creationId="{A60A9753-8470-1694-F45E-DAFEFB08A6EC}"/>
          </ac:spMkLst>
        </pc:spChg>
      </pc:sldChg>
      <pc:sldChg chg="addSp modSp mod">
        <pc:chgData name="סיסו אלמוג" userId="64462c8e-e748-4f47-88b9-42b2782ec8ea" providerId="ADAL" clId="{DB7746BE-01F2-4E2A-B778-1B80D6752790}" dt="2024-08-06T17:01:10.387" v="463" actId="1076"/>
        <pc:sldMkLst>
          <pc:docMk/>
          <pc:sldMk cId="503103297" sldId="304"/>
        </pc:sldMkLst>
        <pc:spChg chg="add mod">
          <ac:chgData name="סיסו אלמוג" userId="64462c8e-e748-4f47-88b9-42b2782ec8ea" providerId="ADAL" clId="{DB7746BE-01F2-4E2A-B778-1B80D6752790}" dt="2024-08-06T17:01:10.387" v="463" actId="1076"/>
          <ac:spMkLst>
            <pc:docMk/>
            <pc:sldMk cId="503103297" sldId="304"/>
            <ac:spMk id="3" creationId="{52176FEA-0E72-DCCA-CC1A-33937948C11C}"/>
          </ac:spMkLst>
        </pc:spChg>
      </pc:sldChg>
      <pc:sldChg chg="addSp delSp modSp mod modNotesTx">
        <pc:chgData name="סיסו אלמוג" userId="64462c8e-e748-4f47-88b9-42b2782ec8ea" providerId="ADAL" clId="{DB7746BE-01F2-4E2A-B778-1B80D6752790}" dt="2024-08-13T16:08:00.029" v="5596" actId="20577"/>
        <pc:sldMkLst>
          <pc:docMk/>
          <pc:sldMk cId="2897363584" sldId="305"/>
        </pc:sldMkLst>
        <pc:spChg chg="add del mod">
          <ac:chgData name="סיסו אלמוג" userId="64462c8e-e748-4f47-88b9-42b2782ec8ea" providerId="ADAL" clId="{DB7746BE-01F2-4E2A-B778-1B80D6752790}" dt="2024-08-07T14:01:40.523" v="1376" actId="478"/>
          <ac:spMkLst>
            <pc:docMk/>
            <pc:sldMk cId="2897363584" sldId="305"/>
            <ac:spMk id="3" creationId="{7DBA0386-6D5D-29CF-5436-88701AC8E68C}"/>
          </ac:spMkLst>
        </pc:spChg>
        <pc:spChg chg="add mod">
          <ac:chgData name="סיסו אלמוג" userId="64462c8e-e748-4f47-88b9-42b2782ec8ea" providerId="ADAL" clId="{DB7746BE-01F2-4E2A-B778-1B80D6752790}" dt="2024-08-08T10:23:36.146" v="2780" actId="14100"/>
          <ac:spMkLst>
            <pc:docMk/>
            <pc:sldMk cId="2897363584" sldId="305"/>
            <ac:spMk id="5" creationId="{8F7E7A07-1425-2DD9-36EE-4C83313698BE}"/>
          </ac:spMkLst>
        </pc:spChg>
        <pc:spChg chg="mod">
          <ac:chgData name="סיסו אלמוג" userId="64462c8e-e748-4f47-88b9-42b2782ec8ea" providerId="ADAL" clId="{DB7746BE-01F2-4E2A-B778-1B80D6752790}" dt="2024-08-07T14:00:00.317" v="1371" actId="20577"/>
          <ac:spMkLst>
            <pc:docMk/>
            <pc:sldMk cId="2897363584" sldId="305"/>
            <ac:spMk id="548" creationId="{00000000-0000-0000-0000-000000000000}"/>
          </ac:spMkLst>
        </pc:spChg>
        <pc:graphicFrameChg chg="mod modGraphic">
          <ac:chgData name="סיסו אלמוג" userId="64462c8e-e748-4f47-88b9-42b2782ec8ea" providerId="ADAL" clId="{DB7746BE-01F2-4E2A-B778-1B80D6752790}" dt="2024-08-08T10:33:57.432" v="2849" actId="108"/>
          <ac:graphicFrameMkLst>
            <pc:docMk/>
            <pc:sldMk cId="2897363584" sldId="305"/>
            <ac:graphicFrameMk id="2" creationId="{2A5B60B5-C8BA-9A89-1927-5BCEB455A3B9}"/>
          </ac:graphicFrameMkLst>
        </pc:graphicFrameChg>
        <pc:picChg chg="add">
          <ac:chgData name="סיסו אלמוג" userId="64462c8e-e748-4f47-88b9-42b2782ec8ea" providerId="ADAL" clId="{DB7746BE-01F2-4E2A-B778-1B80D6752790}" dt="2024-08-08T10:01:43.269" v="2632"/>
          <ac:picMkLst>
            <pc:docMk/>
            <pc:sldMk cId="2897363584" sldId="305"/>
            <ac:picMk id="3" creationId="{D68CA1FF-3709-C888-04AB-D631D97649E5}"/>
          </ac:picMkLst>
        </pc:picChg>
        <pc:picChg chg="add del mod">
          <ac:chgData name="סיסו אלמוג" userId="64462c8e-e748-4f47-88b9-42b2782ec8ea" providerId="ADAL" clId="{DB7746BE-01F2-4E2A-B778-1B80D6752790}" dt="2024-08-08T10:01:21.345" v="2628" actId="478"/>
          <ac:picMkLst>
            <pc:docMk/>
            <pc:sldMk cId="2897363584" sldId="305"/>
            <ac:picMk id="2050" creationId="{21A40653-8492-562A-5442-2CAED885AA9D}"/>
          </ac:picMkLst>
        </pc:picChg>
        <pc:picChg chg="add del">
          <ac:chgData name="סיסו אלמוג" userId="64462c8e-e748-4f47-88b9-42b2782ec8ea" providerId="ADAL" clId="{DB7746BE-01F2-4E2A-B778-1B80D6752790}" dt="2024-08-08T10:01:24.137" v="2630" actId="478"/>
          <ac:picMkLst>
            <pc:docMk/>
            <pc:sldMk cId="2897363584" sldId="305"/>
            <ac:picMk id="2052" creationId="{A00DA4C0-4A2E-EB79-B649-48408DAFDD4C}"/>
          </ac:picMkLst>
        </pc:picChg>
        <pc:picChg chg="add">
          <ac:chgData name="סיסו אלמוג" userId="64462c8e-e748-4f47-88b9-42b2782ec8ea" providerId="ADAL" clId="{DB7746BE-01F2-4E2A-B778-1B80D6752790}" dt="2024-08-08T10:01:40.610" v="2631"/>
          <ac:picMkLst>
            <pc:docMk/>
            <pc:sldMk cId="2897363584" sldId="305"/>
            <ac:picMk id="2054" creationId="{7999B60B-4F02-DADF-B3CE-8A1FAE0491E1}"/>
          </ac:picMkLst>
        </pc:picChg>
        <pc:picChg chg="add del">
          <ac:chgData name="סיסו אלמוג" userId="64462c8e-e748-4f47-88b9-42b2782ec8ea" providerId="ADAL" clId="{DB7746BE-01F2-4E2A-B778-1B80D6752790}" dt="2024-08-08T10:01:46.618" v="2634" actId="478"/>
          <ac:picMkLst>
            <pc:docMk/>
            <pc:sldMk cId="2897363584" sldId="305"/>
            <ac:picMk id="2056" creationId="{222BDF4D-EB2B-CC0D-E5D1-676C7A0D2ED4}"/>
          </ac:picMkLst>
        </pc:picChg>
        <pc:picChg chg="add del mod">
          <ac:chgData name="סיסו אלמוג" userId="64462c8e-e748-4f47-88b9-42b2782ec8ea" providerId="ADAL" clId="{DB7746BE-01F2-4E2A-B778-1B80D6752790}" dt="2024-08-08T10:04:50.880" v="2699" actId="478"/>
          <ac:picMkLst>
            <pc:docMk/>
            <pc:sldMk cId="2897363584" sldId="305"/>
            <ac:picMk id="2058" creationId="{0989F619-4D46-7CC4-FCDB-3F5A56D80289}"/>
          </ac:picMkLst>
        </pc:picChg>
        <pc:picChg chg="add del mod">
          <ac:chgData name="סיסו אלמוג" userId="64462c8e-e748-4f47-88b9-42b2782ec8ea" providerId="ADAL" clId="{DB7746BE-01F2-4E2A-B778-1B80D6752790}" dt="2024-08-08T10:04:59.649" v="2702" actId="478"/>
          <ac:picMkLst>
            <pc:docMk/>
            <pc:sldMk cId="2897363584" sldId="305"/>
            <ac:picMk id="2060" creationId="{AFD03B63-E32A-47FC-2973-CEA73D8D4BB1}"/>
          </ac:picMkLst>
        </pc:picChg>
        <pc:picChg chg="add mod">
          <ac:chgData name="סיסו אלמוג" userId="64462c8e-e748-4f47-88b9-42b2782ec8ea" providerId="ADAL" clId="{DB7746BE-01F2-4E2A-B778-1B80D6752790}" dt="2024-08-08T10:24:02.243" v="2783" actId="1076"/>
          <ac:picMkLst>
            <pc:docMk/>
            <pc:sldMk cId="2897363584" sldId="305"/>
            <ac:picMk id="2062" creationId="{6EC40A5E-7F74-470C-630D-27C0A02D840F}"/>
          </ac:picMkLst>
        </pc:picChg>
      </pc:sldChg>
      <pc:sldChg chg="addSp modSp mod">
        <pc:chgData name="סיסו אלמוג" userId="64462c8e-e748-4f47-88b9-42b2782ec8ea" providerId="ADAL" clId="{DB7746BE-01F2-4E2A-B778-1B80D6752790}" dt="2024-08-08T09:52:01.340" v="2572" actId="1076"/>
        <pc:sldMkLst>
          <pc:docMk/>
          <pc:sldMk cId="3516361966" sldId="307"/>
        </pc:sldMkLst>
        <pc:spChg chg="add mod">
          <ac:chgData name="סיסו אלמוג" userId="64462c8e-e748-4f47-88b9-42b2782ec8ea" providerId="ADAL" clId="{DB7746BE-01F2-4E2A-B778-1B80D6752790}" dt="2024-08-08T09:52:01.340" v="2572" actId="1076"/>
          <ac:spMkLst>
            <pc:docMk/>
            <pc:sldMk cId="3516361966" sldId="307"/>
            <ac:spMk id="4" creationId="{976A8396-97F3-03CE-382F-7EAB024F1902}"/>
          </ac:spMkLst>
        </pc:spChg>
        <pc:spChg chg="mod">
          <ac:chgData name="סיסו אלמוג" userId="64462c8e-e748-4f47-88b9-42b2782ec8ea" providerId="ADAL" clId="{DB7746BE-01F2-4E2A-B778-1B80D6752790}" dt="2024-08-06T16:41:53.579" v="326" actId="20577"/>
          <ac:spMkLst>
            <pc:docMk/>
            <pc:sldMk cId="3516361966" sldId="307"/>
            <ac:spMk id="29" creationId="{7C063B7F-9123-A279-9354-FC88F82E3A47}"/>
          </ac:spMkLst>
        </pc:spChg>
        <pc:spChg chg="mod">
          <ac:chgData name="סיסו אלמוג" userId="64462c8e-e748-4f47-88b9-42b2782ec8ea" providerId="ADAL" clId="{DB7746BE-01F2-4E2A-B778-1B80D6752790}" dt="2024-08-08T09:49:13.295" v="2402" actId="1076"/>
          <ac:spMkLst>
            <pc:docMk/>
            <pc:sldMk cId="3516361966" sldId="307"/>
            <ac:spMk id="548" creationId="{00000000-0000-0000-0000-000000000000}"/>
          </ac:spMkLst>
        </pc:spChg>
        <pc:spChg chg="mod">
          <ac:chgData name="סיסו אלמוג" userId="64462c8e-e748-4f47-88b9-42b2782ec8ea" providerId="ADAL" clId="{DB7746BE-01F2-4E2A-B778-1B80D6752790}" dt="2024-08-08T09:49:16.025" v="2403" actId="1076"/>
          <ac:spMkLst>
            <pc:docMk/>
            <pc:sldMk cId="3516361966" sldId="307"/>
            <ac:spMk id="549" creationId="{00000000-0000-0000-0000-000000000000}"/>
          </ac:spMkLst>
        </pc:spChg>
        <pc:grpChg chg="mod">
          <ac:chgData name="סיסו אלמוג" userId="64462c8e-e748-4f47-88b9-42b2782ec8ea" providerId="ADAL" clId="{DB7746BE-01F2-4E2A-B778-1B80D6752790}" dt="2024-08-08T09:51:53.237" v="2568" actId="1076"/>
          <ac:grpSpMkLst>
            <pc:docMk/>
            <pc:sldMk cId="3516361966" sldId="307"/>
            <ac:grpSpMk id="42" creationId="{B3C0E4C1-554D-0794-A271-B14CA4F2609A}"/>
          </ac:grpSpMkLst>
        </pc:grpChg>
      </pc:sldChg>
      <pc:sldChg chg="addSp delSp modSp mod modNotesTx">
        <pc:chgData name="סיסו אלמוג" userId="64462c8e-e748-4f47-88b9-42b2782ec8ea" providerId="ADAL" clId="{DB7746BE-01F2-4E2A-B778-1B80D6752790}" dt="2024-08-13T17:07:48.622" v="5710" actId="20577"/>
        <pc:sldMkLst>
          <pc:docMk/>
          <pc:sldMk cId="3736876732" sldId="311"/>
        </pc:sldMkLst>
        <pc:spChg chg="mod">
          <ac:chgData name="סיסו אלמוג" userId="64462c8e-e748-4f47-88b9-42b2782ec8ea" providerId="ADAL" clId="{DB7746BE-01F2-4E2A-B778-1B80D6752790}" dt="2024-08-08T10:35:36.177" v="2865" actId="14100"/>
          <ac:spMkLst>
            <pc:docMk/>
            <pc:sldMk cId="3736876732" sldId="311"/>
            <ac:spMk id="3" creationId="{48666649-9B0F-1C0C-93DB-8370AE24E3EF}"/>
          </ac:spMkLst>
        </pc:spChg>
        <pc:spChg chg="add del mod">
          <ac:chgData name="סיסו אלמוג" userId="64462c8e-e748-4f47-88b9-42b2782ec8ea" providerId="ADAL" clId="{DB7746BE-01F2-4E2A-B778-1B80D6752790}" dt="2024-08-08T10:36:11.646" v="2892" actId="478"/>
          <ac:spMkLst>
            <pc:docMk/>
            <pc:sldMk cId="3736876732" sldId="311"/>
            <ac:spMk id="4" creationId="{CAF7347A-0FC1-AADB-2E8B-6298C92564E8}"/>
          </ac:spMkLst>
        </pc:spChg>
        <pc:spChg chg="mod">
          <ac:chgData name="סיסו אלמוג" userId="64462c8e-e748-4f47-88b9-42b2782ec8ea" providerId="ADAL" clId="{DB7746BE-01F2-4E2A-B778-1B80D6752790}" dt="2024-08-08T10:40:38.795" v="3134" actId="20577"/>
          <ac:spMkLst>
            <pc:docMk/>
            <pc:sldMk cId="3736876732" sldId="311"/>
            <ac:spMk id="548" creationId="{00000000-0000-0000-0000-000000000000}"/>
          </ac:spMkLst>
        </pc:spChg>
        <pc:graphicFrameChg chg="mod modGraphic">
          <ac:chgData name="סיסו אלמוג" userId="64462c8e-e748-4f47-88b9-42b2782ec8ea" providerId="ADAL" clId="{DB7746BE-01F2-4E2A-B778-1B80D6752790}" dt="2024-08-08T10:26:21.203" v="2797" actId="14100"/>
          <ac:graphicFrameMkLst>
            <pc:docMk/>
            <pc:sldMk cId="3736876732" sldId="311"/>
            <ac:graphicFrameMk id="7" creationId="{ADF5DFD0-CFB9-7E73-6280-82F5FBABEC74}"/>
          </ac:graphicFrameMkLst>
        </pc:graphicFrameChg>
        <pc:graphicFrameChg chg="mod">
          <ac:chgData name="סיסו אלמוג" userId="64462c8e-e748-4f47-88b9-42b2782ec8ea" providerId="ADAL" clId="{DB7746BE-01F2-4E2A-B778-1B80D6752790}" dt="2024-08-06T16:51:43.889" v="383" actId="1076"/>
          <ac:graphicFrameMkLst>
            <pc:docMk/>
            <pc:sldMk cId="3736876732" sldId="311"/>
            <ac:graphicFrameMk id="8" creationId="{D7E81809-D9B2-C155-A72F-957D2A7264D4}"/>
          </ac:graphicFrameMkLst>
        </pc:graphicFrameChg>
        <pc:graphicFrameChg chg="mod">
          <ac:chgData name="סיסו אלמוג" userId="64462c8e-e748-4f47-88b9-42b2782ec8ea" providerId="ADAL" clId="{DB7746BE-01F2-4E2A-B778-1B80D6752790}" dt="2024-08-06T16:51:46.272" v="384" actId="1076"/>
          <ac:graphicFrameMkLst>
            <pc:docMk/>
            <pc:sldMk cId="3736876732" sldId="311"/>
            <ac:graphicFrameMk id="9" creationId="{ADF5DFD0-CFB9-7E73-6280-82F5FBABEC74}"/>
          </ac:graphicFrameMkLst>
        </pc:graphicFrameChg>
      </pc:sldChg>
      <pc:sldChg chg="modSp mod modNotesTx">
        <pc:chgData name="סיסו אלמוג" userId="64462c8e-e748-4f47-88b9-42b2782ec8ea" providerId="ADAL" clId="{DB7746BE-01F2-4E2A-B778-1B80D6752790}" dt="2024-08-13T15:48:37.713" v="5573" actId="20577"/>
        <pc:sldMkLst>
          <pc:docMk/>
          <pc:sldMk cId="630492844" sldId="312"/>
        </pc:sldMkLst>
        <pc:spChg chg="mod">
          <ac:chgData name="סיסו אלמוג" userId="64462c8e-e748-4f47-88b9-42b2782ec8ea" providerId="ADAL" clId="{DB7746BE-01F2-4E2A-B778-1B80D6752790}" dt="2024-08-12T16:16:49.324" v="3644" actId="20577"/>
          <ac:spMkLst>
            <pc:docMk/>
            <pc:sldMk cId="630492844" sldId="312"/>
            <ac:spMk id="12" creationId="{090115A0-6E2F-3F3E-945F-488C84F006CD}"/>
          </ac:spMkLst>
        </pc:spChg>
        <pc:spChg chg="mod">
          <ac:chgData name="סיסו אלמוג" userId="64462c8e-e748-4f47-88b9-42b2782ec8ea" providerId="ADAL" clId="{DB7746BE-01F2-4E2A-B778-1B80D6752790}" dt="2024-08-07T14:14:15.119" v="1589" actId="20577"/>
          <ac:spMkLst>
            <pc:docMk/>
            <pc:sldMk cId="630492844" sldId="312"/>
            <ac:spMk id="548" creationId="{00000000-0000-0000-0000-000000000000}"/>
          </ac:spMkLst>
        </pc:spChg>
        <pc:graphicFrameChg chg="modGraphic">
          <ac:chgData name="סיסו אלמוג" userId="64462c8e-e748-4f47-88b9-42b2782ec8ea" providerId="ADAL" clId="{DB7746BE-01F2-4E2A-B778-1B80D6752790}" dt="2024-08-08T10:41:59.971" v="3142" actId="20577"/>
          <ac:graphicFrameMkLst>
            <pc:docMk/>
            <pc:sldMk cId="630492844" sldId="312"/>
            <ac:graphicFrameMk id="5" creationId="{CBCB8602-B875-67CD-2E3D-50229F027811}"/>
          </ac:graphicFrameMkLst>
        </pc:graphicFrameChg>
      </pc:sldChg>
      <pc:sldChg chg="addSp delSp modSp mod modNotesTx">
        <pc:chgData name="סיסו אלמוג" userId="64462c8e-e748-4f47-88b9-42b2782ec8ea" providerId="ADAL" clId="{DB7746BE-01F2-4E2A-B778-1B80D6752790}" dt="2024-08-13T15:50:09.725" v="5594" actId="20577"/>
        <pc:sldMkLst>
          <pc:docMk/>
          <pc:sldMk cId="1218819078" sldId="313"/>
        </pc:sldMkLst>
        <pc:spChg chg="mod">
          <ac:chgData name="סיסו אלמוג" userId="64462c8e-e748-4f47-88b9-42b2782ec8ea" providerId="ADAL" clId="{DB7746BE-01F2-4E2A-B778-1B80D6752790}" dt="2024-08-07T14:18:50.681" v="1681" actId="20577"/>
          <ac:spMkLst>
            <pc:docMk/>
            <pc:sldMk cId="1218819078" sldId="313"/>
            <ac:spMk id="5" creationId="{6A77292C-4F14-9FD3-3334-CBED6F46319E}"/>
          </ac:spMkLst>
        </pc:spChg>
        <pc:spChg chg="mod">
          <ac:chgData name="סיסו אלמוג" userId="64462c8e-e748-4f47-88b9-42b2782ec8ea" providerId="ADAL" clId="{DB7746BE-01F2-4E2A-B778-1B80D6752790}" dt="2024-08-13T14:11:02.009" v="5079" actId="20577"/>
          <ac:spMkLst>
            <pc:docMk/>
            <pc:sldMk cId="1218819078" sldId="313"/>
            <ac:spMk id="11" creationId="{D552C930-B66B-826F-D082-4A550DEC5C0D}"/>
          </ac:spMkLst>
        </pc:spChg>
        <pc:spChg chg="mod">
          <ac:chgData name="סיסו אלמוג" userId="64462c8e-e748-4f47-88b9-42b2782ec8ea" providerId="ADAL" clId="{DB7746BE-01F2-4E2A-B778-1B80D6752790}" dt="2024-08-07T14:15:44.126" v="1618" actId="20577"/>
          <ac:spMkLst>
            <pc:docMk/>
            <pc:sldMk cId="1218819078" sldId="313"/>
            <ac:spMk id="552" creationId="{00000000-0000-0000-0000-000000000000}"/>
          </ac:spMkLst>
        </pc:spChg>
        <pc:graphicFrameChg chg="add del mod modGraphic">
          <ac:chgData name="סיסו אלמוג" userId="64462c8e-e748-4f47-88b9-42b2782ec8ea" providerId="ADAL" clId="{DB7746BE-01F2-4E2A-B778-1B80D6752790}" dt="2024-08-08T10:41:49.919" v="3141" actId="20577"/>
          <ac:graphicFrameMkLst>
            <pc:docMk/>
            <pc:sldMk cId="1218819078" sldId="313"/>
            <ac:graphicFrameMk id="9" creationId="{83179413-FF49-3E56-AC4D-36172558B730}"/>
          </ac:graphicFrameMkLst>
        </pc:graphicFrameChg>
      </pc:sldChg>
      <pc:sldChg chg="addSp delSp modSp mod modNotesTx">
        <pc:chgData name="סיסו אלמוג" userId="64462c8e-e748-4f47-88b9-42b2782ec8ea" providerId="ADAL" clId="{DB7746BE-01F2-4E2A-B778-1B80D6752790}" dt="2024-08-13T16:32:55.928" v="5703" actId="20577"/>
        <pc:sldMkLst>
          <pc:docMk/>
          <pc:sldMk cId="1678158199" sldId="316"/>
        </pc:sldMkLst>
        <pc:spChg chg="add del mod">
          <ac:chgData name="סיסו אלמוג" userId="64462c8e-e748-4f47-88b9-42b2782ec8ea" providerId="ADAL" clId="{DB7746BE-01F2-4E2A-B778-1B80D6752790}" dt="2024-08-08T09:36:17.179" v="2192" actId="478"/>
          <ac:spMkLst>
            <pc:docMk/>
            <pc:sldMk cId="1678158199" sldId="316"/>
            <ac:spMk id="2" creationId="{4438B654-519F-5B2D-99D9-615BCDDE8699}"/>
          </ac:spMkLst>
        </pc:spChg>
        <pc:spChg chg="add mod">
          <ac:chgData name="סיסו אלמוג" userId="64462c8e-e748-4f47-88b9-42b2782ec8ea" providerId="ADAL" clId="{DB7746BE-01F2-4E2A-B778-1B80D6752790}" dt="2024-08-08T09:39:51.299" v="2255" actId="14100"/>
          <ac:spMkLst>
            <pc:docMk/>
            <pc:sldMk cId="1678158199" sldId="316"/>
            <ac:spMk id="3" creationId="{99104EF8-5137-3C4D-34DB-ACDB0EBC53C6}"/>
          </ac:spMkLst>
        </pc:spChg>
        <pc:spChg chg="add mod">
          <ac:chgData name="סיסו אלמוג" userId="64462c8e-e748-4f47-88b9-42b2782ec8ea" providerId="ADAL" clId="{DB7746BE-01F2-4E2A-B778-1B80D6752790}" dt="2024-08-08T09:36:34.782" v="2197" actId="12"/>
          <ac:spMkLst>
            <pc:docMk/>
            <pc:sldMk cId="1678158199" sldId="316"/>
            <ac:spMk id="4" creationId="{4438B654-519F-5B2D-99D9-615BCDDE8699}"/>
          </ac:spMkLst>
        </pc:spChg>
        <pc:spChg chg="add mod">
          <ac:chgData name="סיסו אלמוג" userId="64462c8e-e748-4f47-88b9-42b2782ec8ea" providerId="ADAL" clId="{DB7746BE-01F2-4E2A-B778-1B80D6752790}" dt="2024-08-07T13:23:33.840" v="892" actId="20577"/>
          <ac:spMkLst>
            <pc:docMk/>
            <pc:sldMk cId="1678158199" sldId="316"/>
            <ac:spMk id="4" creationId="{C221E570-5168-6847-FF6B-3B0BF5BD83EB}"/>
          </ac:spMkLst>
        </pc:spChg>
        <pc:spChg chg="mod">
          <ac:chgData name="סיסו אלמוג" userId="64462c8e-e748-4f47-88b9-42b2782ec8ea" providerId="ADAL" clId="{DB7746BE-01F2-4E2A-B778-1B80D6752790}" dt="2024-08-08T09:41:19.084" v="2285" actId="6549"/>
          <ac:spMkLst>
            <pc:docMk/>
            <pc:sldMk cId="1678158199" sldId="316"/>
            <ac:spMk id="8" creationId="{E970E709-B5A8-A778-3212-C15E999F15C5}"/>
          </ac:spMkLst>
        </pc:spChg>
        <pc:spChg chg="mod">
          <ac:chgData name="סיסו אלמוג" userId="64462c8e-e748-4f47-88b9-42b2782ec8ea" providerId="ADAL" clId="{DB7746BE-01F2-4E2A-B778-1B80D6752790}" dt="2024-08-07T13:22:20.799" v="873" actId="20577"/>
          <ac:spMkLst>
            <pc:docMk/>
            <pc:sldMk cId="1678158199" sldId="316"/>
            <ac:spMk id="10" creationId="{3FF7C1E6-29BE-59B2-7327-02EF5D4562E1}"/>
          </ac:spMkLst>
        </pc:spChg>
      </pc:sldChg>
      <pc:sldChg chg="addSp delSp modSp mod modNotesTx">
        <pc:chgData name="סיסו אלמוג" userId="64462c8e-e748-4f47-88b9-42b2782ec8ea" providerId="ADAL" clId="{DB7746BE-01F2-4E2A-B778-1B80D6752790}" dt="2024-08-08T10:57:01.194" v="3527" actId="1076"/>
        <pc:sldMkLst>
          <pc:docMk/>
          <pc:sldMk cId="1971058829" sldId="317"/>
        </pc:sldMkLst>
        <pc:spChg chg="add del mod">
          <ac:chgData name="סיסו אלמוג" userId="64462c8e-e748-4f47-88b9-42b2782ec8ea" providerId="ADAL" clId="{DB7746BE-01F2-4E2A-B778-1B80D6752790}" dt="2024-08-08T09:46:01.587" v="2386" actId="478"/>
          <ac:spMkLst>
            <pc:docMk/>
            <pc:sldMk cId="1971058829" sldId="317"/>
            <ac:spMk id="2" creationId="{E934EE42-804A-3452-FE42-F6D64A2A51E2}"/>
          </ac:spMkLst>
        </pc:spChg>
        <pc:spChg chg="add mod">
          <ac:chgData name="סיסו אלמוג" userId="64462c8e-e748-4f47-88b9-42b2782ec8ea" providerId="ADAL" clId="{DB7746BE-01F2-4E2A-B778-1B80D6752790}" dt="2024-08-06T16:41:32.846" v="321" actId="1076"/>
          <ac:spMkLst>
            <pc:docMk/>
            <pc:sldMk cId="1971058829" sldId="317"/>
            <ac:spMk id="4" creationId="{025F0669-6CB4-1579-4ED9-7C6FF7608446}"/>
          </ac:spMkLst>
        </pc:spChg>
        <pc:spChg chg="add mod">
          <ac:chgData name="סיסו אלמוג" userId="64462c8e-e748-4f47-88b9-42b2782ec8ea" providerId="ADAL" clId="{DB7746BE-01F2-4E2A-B778-1B80D6752790}" dt="2024-08-08T09:46:10.457" v="2388" actId="1076"/>
          <ac:spMkLst>
            <pc:docMk/>
            <pc:sldMk cId="1971058829" sldId="317"/>
            <ac:spMk id="4" creationId="{6B8EB002-E4D0-FEA6-22E9-899ABDADE37C}"/>
          </ac:spMkLst>
        </pc:spChg>
        <pc:spChg chg="del">
          <ac:chgData name="סיסו אלמוג" userId="64462c8e-e748-4f47-88b9-42b2782ec8ea" providerId="ADAL" clId="{DB7746BE-01F2-4E2A-B778-1B80D6752790}" dt="2024-08-06T16:31:46.547" v="240" actId="478"/>
          <ac:spMkLst>
            <pc:docMk/>
            <pc:sldMk cId="1971058829" sldId="317"/>
            <ac:spMk id="5" creationId="{77873241-D915-9185-E082-6F51CA92614C}"/>
          </ac:spMkLst>
        </pc:spChg>
        <pc:spChg chg="add mod">
          <ac:chgData name="סיסו אלמוג" userId="64462c8e-e748-4f47-88b9-42b2782ec8ea" providerId="ADAL" clId="{DB7746BE-01F2-4E2A-B778-1B80D6752790}" dt="2024-08-08T10:57:01.194" v="3527" actId="1076"/>
          <ac:spMkLst>
            <pc:docMk/>
            <pc:sldMk cId="1971058829" sldId="317"/>
            <ac:spMk id="6" creationId="{D57309E7-F4A5-3BAD-C0D7-4AF7CF77E3B3}"/>
          </ac:spMkLst>
        </pc:spChg>
        <pc:spChg chg="mod">
          <ac:chgData name="סיסו אלמוג" userId="64462c8e-e748-4f47-88b9-42b2782ec8ea" providerId="ADAL" clId="{DB7746BE-01F2-4E2A-B778-1B80D6752790}" dt="2024-08-08T09:49:50.119" v="2405" actId="12"/>
          <ac:spMkLst>
            <pc:docMk/>
            <pc:sldMk cId="1971058829" sldId="317"/>
            <ac:spMk id="8" creationId="{E970E709-B5A8-A778-3212-C15E999F15C5}"/>
          </ac:spMkLst>
        </pc:spChg>
        <pc:spChg chg="mod">
          <ac:chgData name="סיסו אלמוג" userId="64462c8e-e748-4f47-88b9-42b2782ec8ea" providerId="ADAL" clId="{DB7746BE-01F2-4E2A-B778-1B80D6752790}" dt="2024-08-08T10:55:15.575" v="3443" actId="208"/>
          <ac:spMkLst>
            <pc:docMk/>
            <pc:sldMk cId="1971058829" sldId="317"/>
            <ac:spMk id="44" creationId="{362B83B3-BB26-B006-0FE3-7DFFEEB965DD}"/>
          </ac:spMkLst>
        </pc:spChg>
        <pc:spChg chg="mod">
          <ac:chgData name="סיסו אלמוג" userId="64462c8e-e748-4f47-88b9-42b2782ec8ea" providerId="ADAL" clId="{DB7746BE-01F2-4E2A-B778-1B80D6752790}" dt="2024-08-08T10:55:15.575" v="3443" actId="208"/>
          <ac:spMkLst>
            <pc:docMk/>
            <pc:sldMk cId="1971058829" sldId="317"/>
            <ac:spMk id="45" creationId="{24C0DB54-7FED-9B69-E651-D875AAC19966}"/>
          </ac:spMkLst>
        </pc:spChg>
        <pc:spChg chg="mod">
          <ac:chgData name="סיסו אלמוג" userId="64462c8e-e748-4f47-88b9-42b2782ec8ea" providerId="ADAL" clId="{DB7746BE-01F2-4E2A-B778-1B80D6752790}" dt="2024-08-08T10:55:15.575" v="3443" actId="208"/>
          <ac:spMkLst>
            <pc:docMk/>
            <pc:sldMk cId="1971058829" sldId="317"/>
            <ac:spMk id="47" creationId="{AF10A862-EC2E-501E-E2F3-7458751D0EB8}"/>
          </ac:spMkLst>
        </pc:spChg>
        <pc:spChg chg="mod">
          <ac:chgData name="סיסו אלמוג" userId="64462c8e-e748-4f47-88b9-42b2782ec8ea" providerId="ADAL" clId="{DB7746BE-01F2-4E2A-B778-1B80D6752790}" dt="2024-08-08T10:55:15.575" v="3443" actId="208"/>
          <ac:spMkLst>
            <pc:docMk/>
            <pc:sldMk cId="1971058829" sldId="317"/>
            <ac:spMk id="62" creationId="{C9FA060C-DAC8-1E42-6104-70441B9569E4}"/>
          </ac:spMkLst>
        </pc:spChg>
        <pc:spChg chg="mod">
          <ac:chgData name="סיסו אלמוג" userId="64462c8e-e748-4f47-88b9-42b2782ec8ea" providerId="ADAL" clId="{DB7746BE-01F2-4E2A-B778-1B80D6752790}" dt="2024-08-08T10:55:15.575" v="3443" actId="208"/>
          <ac:spMkLst>
            <pc:docMk/>
            <pc:sldMk cId="1971058829" sldId="317"/>
            <ac:spMk id="63" creationId="{29BD67F9-7386-9878-37AF-8A0227AA4060}"/>
          </ac:spMkLst>
        </pc:spChg>
        <pc:spChg chg="mod">
          <ac:chgData name="סיסו אלמוג" userId="64462c8e-e748-4f47-88b9-42b2782ec8ea" providerId="ADAL" clId="{DB7746BE-01F2-4E2A-B778-1B80D6752790}" dt="2024-08-08T10:55:15.575" v="3443" actId="208"/>
          <ac:spMkLst>
            <pc:docMk/>
            <pc:sldMk cId="1971058829" sldId="317"/>
            <ac:spMk id="64" creationId="{762C80AC-0CDD-AEDB-D7EE-F5D653D7517D}"/>
          </ac:spMkLst>
        </pc:spChg>
        <pc:spChg chg="mod">
          <ac:chgData name="סיסו אלמוג" userId="64462c8e-e748-4f47-88b9-42b2782ec8ea" providerId="ADAL" clId="{DB7746BE-01F2-4E2A-B778-1B80D6752790}" dt="2024-08-07T13:29:58.602" v="1010" actId="208"/>
          <ac:spMkLst>
            <pc:docMk/>
            <pc:sldMk cId="1971058829" sldId="317"/>
            <ac:spMk id="65" creationId="{26A3D068-8177-AAFD-CFC5-CB32FE8F5A0A}"/>
          </ac:spMkLst>
        </pc:spChg>
        <pc:spChg chg="mod">
          <ac:chgData name="סיסו אלמוג" userId="64462c8e-e748-4f47-88b9-42b2782ec8ea" providerId="ADAL" clId="{DB7746BE-01F2-4E2A-B778-1B80D6752790}" dt="2024-08-08T10:55:15.575" v="3443" actId="208"/>
          <ac:spMkLst>
            <pc:docMk/>
            <pc:sldMk cId="1971058829" sldId="317"/>
            <ac:spMk id="66" creationId="{6188AE2A-9630-3EEF-0180-5DC11DC1525F}"/>
          </ac:spMkLst>
        </pc:spChg>
        <pc:spChg chg="mod">
          <ac:chgData name="סיסו אלמוג" userId="64462c8e-e748-4f47-88b9-42b2782ec8ea" providerId="ADAL" clId="{DB7746BE-01F2-4E2A-B778-1B80D6752790}" dt="2024-08-08T10:55:15.575" v="3443" actId="208"/>
          <ac:spMkLst>
            <pc:docMk/>
            <pc:sldMk cId="1971058829" sldId="317"/>
            <ac:spMk id="67" creationId="{ACAD0A2A-B069-391E-4E7C-23F4F0C3CA0D}"/>
          </ac:spMkLst>
        </pc:spChg>
        <pc:spChg chg="mod">
          <ac:chgData name="סיסו אלמוג" userId="64462c8e-e748-4f47-88b9-42b2782ec8ea" providerId="ADAL" clId="{DB7746BE-01F2-4E2A-B778-1B80D6752790}" dt="2024-08-08T10:55:15.575" v="3443" actId="208"/>
          <ac:spMkLst>
            <pc:docMk/>
            <pc:sldMk cId="1971058829" sldId="317"/>
            <ac:spMk id="68" creationId="{D9640875-272B-3032-A5BF-AC34D354F19D}"/>
          </ac:spMkLst>
        </pc:spChg>
        <pc:spChg chg="mod">
          <ac:chgData name="סיסו אלמוג" userId="64462c8e-e748-4f47-88b9-42b2782ec8ea" providerId="ADAL" clId="{DB7746BE-01F2-4E2A-B778-1B80D6752790}" dt="2024-08-08T10:55:15.575" v="3443" actId="208"/>
          <ac:spMkLst>
            <pc:docMk/>
            <pc:sldMk cId="1971058829" sldId="317"/>
            <ac:spMk id="69" creationId="{59FB1CC9-6F27-0D3A-FA02-538EE357AFD0}"/>
          </ac:spMkLst>
        </pc:spChg>
        <pc:spChg chg="mod">
          <ac:chgData name="סיסו אלמוג" userId="64462c8e-e748-4f47-88b9-42b2782ec8ea" providerId="ADAL" clId="{DB7746BE-01F2-4E2A-B778-1B80D6752790}" dt="2024-08-08T10:55:15.575" v="3443" actId="208"/>
          <ac:spMkLst>
            <pc:docMk/>
            <pc:sldMk cId="1971058829" sldId="317"/>
            <ac:spMk id="70" creationId="{65986E39-3702-AA7D-5AAF-575023A922C8}"/>
          </ac:spMkLst>
        </pc:spChg>
        <pc:spChg chg="mod">
          <ac:chgData name="סיסו אלמוג" userId="64462c8e-e748-4f47-88b9-42b2782ec8ea" providerId="ADAL" clId="{DB7746BE-01F2-4E2A-B778-1B80D6752790}" dt="2024-08-08T10:55:15.575" v="3443" actId="208"/>
          <ac:spMkLst>
            <pc:docMk/>
            <pc:sldMk cId="1971058829" sldId="317"/>
            <ac:spMk id="71" creationId="{F411DC69-2446-E60B-A737-CD2CFE629A42}"/>
          </ac:spMkLst>
        </pc:spChg>
        <pc:spChg chg="mod">
          <ac:chgData name="סיסו אלמוג" userId="64462c8e-e748-4f47-88b9-42b2782ec8ea" providerId="ADAL" clId="{DB7746BE-01F2-4E2A-B778-1B80D6752790}" dt="2024-08-08T10:55:15.575" v="3443" actId="208"/>
          <ac:spMkLst>
            <pc:docMk/>
            <pc:sldMk cId="1971058829" sldId="317"/>
            <ac:spMk id="72" creationId="{C18A9899-4D4B-3058-8C54-9F6B181B4709}"/>
          </ac:spMkLst>
        </pc:spChg>
        <pc:grpChg chg="mod">
          <ac:chgData name="סיסו אלמוג" userId="64462c8e-e748-4f47-88b9-42b2782ec8ea" providerId="ADAL" clId="{DB7746BE-01F2-4E2A-B778-1B80D6752790}" dt="2024-08-08T10:55:20.172" v="3444" actId="1076"/>
          <ac:grpSpMkLst>
            <pc:docMk/>
            <pc:sldMk cId="1971058829" sldId="317"/>
            <ac:grpSpMk id="73" creationId="{BED862DF-C2B4-D5D5-1ADF-259C79E756C5}"/>
          </ac:grpSpMkLst>
        </pc:grpChg>
        <pc:graphicFrameChg chg="del">
          <ac:chgData name="סיסו אלמוג" userId="64462c8e-e748-4f47-88b9-42b2782ec8ea" providerId="ADAL" clId="{DB7746BE-01F2-4E2A-B778-1B80D6752790}" dt="2024-08-06T16:36:15.678" v="260" actId="478"/>
          <ac:graphicFrameMkLst>
            <pc:docMk/>
            <pc:sldMk cId="1971058829" sldId="317"/>
            <ac:graphicFrameMk id="2" creationId="{BA048AB8-6442-C6FE-6730-41641D8AF355}"/>
          </ac:graphicFrameMkLst>
        </pc:graphicFrameChg>
        <pc:picChg chg="mod">
          <ac:chgData name="סיסו אלמוג" userId="64462c8e-e748-4f47-88b9-42b2782ec8ea" providerId="ADAL" clId="{DB7746BE-01F2-4E2A-B778-1B80D6752790}" dt="2024-08-06T16:41:17.699" v="299" actId="1076"/>
          <ac:picMkLst>
            <pc:docMk/>
            <pc:sldMk cId="1971058829" sldId="317"/>
            <ac:picMk id="3" creationId="{3D56EC4E-22CB-C40B-5488-93CC3D14F86C}"/>
          </ac:picMkLst>
        </pc:picChg>
      </pc:sldChg>
      <pc:sldChg chg="addSp delSp modSp mod modNotesTx">
        <pc:chgData name="סיסו אלמוג" userId="64462c8e-e748-4f47-88b9-42b2782ec8ea" providerId="ADAL" clId="{DB7746BE-01F2-4E2A-B778-1B80D6752790}" dt="2024-08-13T14:13:53.400" v="5171" actId="20577"/>
        <pc:sldMkLst>
          <pc:docMk/>
          <pc:sldMk cId="583003138" sldId="318"/>
        </pc:sldMkLst>
        <pc:spChg chg="add del mod">
          <ac:chgData name="סיסו אלמוג" userId="64462c8e-e748-4f47-88b9-42b2782ec8ea" providerId="ADAL" clId="{DB7746BE-01F2-4E2A-B778-1B80D6752790}" dt="2024-08-06T17:02:44.708" v="473" actId="478"/>
          <ac:spMkLst>
            <pc:docMk/>
            <pc:sldMk cId="583003138" sldId="318"/>
            <ac:spMk id="2" creationId="{D23981BC-EC34-0DC7-57FF-45B6DB824430}"/>
          </ac:spMkLst>
        </pc:spChg>
        <pc:spChg chg="mod">
          <ac:chgData name="סיסו אלמוג" userId="64462c8e-e748-4f47-88b9-42b2782ec8ea" providerId="ADAL" clId="{DB7746BE-01F2-4E2A-B778-1B80D6752790}" dt="2024-08-07T14:23:11.419" v="1850" actId="20577"/>
          <ac:spMkLst>
            <pc:docMk/>
            <pc:sldMk cId="583003138" sldId="318"/>
            <ac:spMk id="552" creationId="{00000000-0000-0000-0000-000000000000}"/>
          </ac:spMkLst>
        </pc:spChg>
        <pc:picChg chg="mod">
          <ac:chgData name="סיסו אלמוג" userId="64462c8e-e748-4f47-88b9-42b2782ec8ea" providerId="ADAL" clId="{DB7746BE-01F2-4E2A-B778-1B80D6752790}" dt="2024-08-06T17:03:10.935" v="481" actId="1076"/>
          <ac:picMkLst>
            <pc:docMk/>
            <pc:sldMk cId="583003138" sldId="318"/>
            <ac:picMk id="3" creationId="{BB31B00B-8DE6-0114-F8A2-80301B9D70BE}"/>
          </ac:picMkLst>
        </pc:picChg>
        <pc:picChg chg="mod">
          <ac:chgData name="סיסו אלמוג" userId="64462c8e-e748-4f47-88b9-42b2782ec8ea" providerId="ADAL" clId="{DB7746BE-01F2-4E2A-B778-1B80D6752790}" dt="2024-08-06T17:03:07.256" v="480" actId="1076"/>
          <ac:picMkLst>
            <pc:docMk/>
            <pc:sldMk cId="583003138" sldId="318"/>
            <ac:picMk id="4" creationId="{6C91CBA5-5BDE-3522-D1B9-0E7D761A25FD}"/>
          </ac:picMkLst>
        </pc:picChg>
      </pc:sldChg>
      <pc:sldChg chg="addSp modSp mod modNotesTx">
        <pc:chgData name="סיסו אלמוג" userId="64462c8e-e748-4f47-88b9-42b2782ec8ea" providerId="ADAL" clId="{DB7746BE-01F2-4E2A-B778-1B80D6752790}" dt="2024-08-13T16:33:42.315" v="5704" actId="20577"/>
        <pc:sldMkLst>
          <pc:docMk/>
          <pc:sldMk cId="2864689013" sldId="319"/>
        </pc:sldMkLst>
        <pc:spChg chg="add mod">
          <ac:chgData name="סיסו אלמוג" userId="64462c8e-e748-4f47-88b9-42b2782ec8ea" providerId="ADAL" clId="{DB7746BE-01F2-4E2A-B778-1B80D6752790}" dt="2024-08-07T14:44:20.671" v="1933" actId="1076"/>
          <ac:spMkLst>
            <pc:docMk/>
            <pc:sldMk cId="2864689013" sldId="319"/>
            <ac:spMk id="60" creationId="{F7D82B3B-4C53-16C0-CAF7-7CBB2FD391E4}"/>
          </ac:spMkLst>
        </pc:spChg>
      </pc:sldChg>
      <pc:sldChg chg="addSp delSp modSp mod ord modNotesTx">
        <pc:chgData name="סיסו אלמוג" userId="64462c8e-e748-4f47-88b9-42b2782ec8ea" providerId="ADAL" clId="{DB7746BE-01F2-4E2A-B778-1B80D6752790}" dt="2024-08-12T16:12:32.065" v="3643" actId="6549"/>
        <pc:sldMkLst>
          <pc:docMk/>
          <pc:sldMk cId="2987849467" sldId="320"/>
        </pc:sldMkLst>
        <pc:spChg chg="add del mod">
          <ac:chgData name="סיסו אלמוג" userId="64462c8e-e748-4f47-88b9-42b2782ec8ea" providerId="ADAL" clId="{DB7746BE-01F2-4E2A-B778-1B80D6752790}" dt="2024-08-08T09:53:45.025" v="2584" actId="478"/>
          <ac:spMkLst>
            <pc:docMk/>
            <pc:sldMk cId="2987849467" sldId="320"/>
            <ac:spMk id="3" creationId="{9EC32E9F-038B-36BD-C7B6-6B906B8EBFB0}"/>
          </ac:spMkLst>
        </pc:spChg>
        <pc:spChg chg="add mod">
          <ac:chgData name="סיסו אלמוג" userId="64462c8e-e748-4f47-88b9-42b2782ec8ea" providerId="ADAL" clId="{DB7746BE-01F2-4E2A-B778-1B80D6752790}" dt="2024-08-08T09:57:15.142" v="2620" actId="14100"/>
          <ac:spMkLst>
            <pc:docMk/>
            <pc:sldMk cId="2987849467" sldId="320"/>
            <ac:spMk id="4" creationId="{124346F3-9B8B-4C88-C2FC-89EEED126CF1}"/>
          </ac:spMkLst>
        </pc:spChg>
        <pc:spChg chg="add del">
          <ac:chgData name="סיסו אלמוג" userId="64462c8e-e748-4f47-88b9-42b2782ec8ea" providerId="ADAL" clId="{DB7746BE-01F2-4E2A-B778-1B80D6752790}" dt="2024-08-08T09:53:43.714" v="2582" actId="478"/>
          <ac:spMkLst>
            <pc:docMk/>
            <pc:sldMk cId="2987849467" sldId="320"/>
            <ac:spMk id="5" creationId="{7CEEAD6B-3984-52A8-C6A0-8051D1A00C2C}"/>
          </ac:spMkLst>
        </pc:spChg>
        <pc:spChg chg="mod">
          <ac:chgData name="סיסו אלמוג" userId="64462c8e-e748-4f47-88b9-42b2782ec8ea" providerId="ADAL" clId="{DB7746BE-01F2-4E2A-B778-1B80D6752790}" dt="2024-08-08T09:53:52.735" v="2587" actId="1076"/>
          <ac:spMkLst>
            <pc:docMk/>
            <pc:sldMk cId="2987849467" sldId="320"/>
            <ac:spMk id="6" creationId="{0FAF85E7-E339-CCED-A350-664F456C2F7E}"/>
          </ac:spMkLst>
        </pc:spChg>
        <pc:spChg chg="mod">
          <ac:chgData name="סיסו אלמוג" userId="64462c8e-e748-4f47-88b9-42b2782ec8ea" providerId="ADAL" clId="{DB7746BE-01F2-4E2A-B778-1B80D6752790}" dt="2024-08-08T09:52:57.499" v="2573" actId="21"/>
          <ac:spMkLst>
            <pc:docMk/>
            <pc:sldMk cId="2987849467" sldId="320"/>
            <ac:spMk id="8" creationId="{35DB17FD-0040-F56E-FFB4-BCED7DB8F842}"/>
          </ac:spMkLst>
        </pc:spChg>
        <pc:picChg chg="mod">
          <ac:chgData name="סיסו אלמוג" userId="64462c8e-e748-4f47-88b9-42b2782ec8ea" providerId="ADAL" clId="{DB7746BE-01F2-4E2A-B778-1B80D6752790}" dt="2024-08-08T09:57:22.417" v="2621" actId="1076"/>
          <ac:picMkLst>
            <pc:docMk/>
            <pc:sldMk cId="2987849467" sldId="320"/>
            <ac:picMk id="7" creationId="{48CE3372-9C83-5264-8720-41412071877C}"/>
          </ac:picMkLst>
        </pc:picChg>
        <pc:picChg chg="add del mod">
          <ac:chgData name="סיסו אלמוג" userId="64462c8e-e748-4f47-88b9-42b2782ec8ea" providerId="ADAL" clId="{DB7746BE-01F2-4E2A-B778-1B80D6752790}" dt="2024-08-07T13:38:52.262" v="1151" actId="21"/>
          <ac:picMkLst>
            <pc:docMk/>
            <pc:sldMk cId="2987849467" sldId="320"/>
            <ac:picMk id="9" creationId="{C0459E46-52E4-3D3C-8C7C-CE54496DF115}"/>
          </ac:picMkLst>
        </pc:picChg>
        <pc:picChg chg="add mod">
          <ac:chgData name="סיסו אלמוג" userId="64462c8e-e748-4f47-88b9-42b2782ec8ea" providerId="ADAL" clId="{DB7746BE-01F2-4E2A-B778-1B80D6752790}" dt="2024-08-08T09:57:10.799" v="2619" actId="1076"/>
          <ac:picMkLst>
            <pc:docMk/>
            <pc:sldMk cId="2987849467" sldId="320"/>
            <ac:picMk id="9" creationId="{C94E1FC3-6FB2-5E4A-8ABC-B1802B81EBF6}"/>
          </ac:picMkLst>
        </pc:picChg>
        <pc:picChg chg="add mod">
          <ac:chgData name="סיסו אלמוג" userId="64462c8e-e748-4f47-88b9-42b2782ec8ea" providerId="ADAL" clId="{DB7746BE-01F2-4E2A-B778-1B80D6752790}" dt="2024-08-08T09:56:20.877" v="2604" actId="1076"/>
          <ac:picMkLst>
            <pc:docMk/>
            <pc:sldMk cId="2987849467" sldId="320"/>
            <ac:picMk id="1026" creationId="{7107D37A-6BC0-35C8-DCA3-1243DF9AFCDA}"/>
          </ac:picMkLst>
        </pc:picChg>
        <pc:picChg chg="add mod">
          <ac:chgData name="סיסו אלמוג" userId="64462c8e-e748-4f47-88b9-42b2782ec8ea" providerId="ADAL" clId="{DB7746BE-01F2-4E2A-B778-1B80D6752790}" dt="2024-08-08T09:57:06.157" v="2617" actId="1076"/>
          <ac:picMkLst>
            <pc:docMk/>
            <pc:sldMk cId="2987849467" sldId="320"/>
            <ac:picMk id="1028" creationId="{E55BBA1B-2E2E-6717-D4EE-1577FEB5CC4D}"/>
          </ac:picMkLst>
        </pc:picChg>
        <pc:picChg chg="add">
          <ac:chgData name="סיסו אלמוג" userId="64462c8e-e748-4f47-88b9-42b2782ec8ea" providerId="ADAL" clId="{DB7746BE-01F2-4E2A-B778-1B80D6752790}" dt="2024-08-08T09:56:58.440" v="2615"/>
          <ac:picMkLst>
            <pc:docMk/>
            <pc:sldMk cId="2987849467" sldId="320"/>
            <ac:picMk id="1030" creationId="{63B71AE1-CDF0-F8E6-3E3E-7EFCC553E7A5}"/>
          </ac:picMkLst>
        </pc:picChg>
      </pc:sldChg>
      <pc:sldChg chg="modSp new mod">
        <pc:chgData name="סיסו אלמוג" userId="64462c8e-e748-4f47-88b9-42b2782ec8ea" providerId="ADAL" clId="{DB7746BE-01F2-4E2A-B778-1B80D6752790}" dt="2024-08-06T17:11:00.726" v="673" actId="20577"/>
        <pc:sldMkLst>
          <pc:docMk/>
          <pc:sldMk cId="3874369924" sldId="321"/>
        </pc:sldMkLst>
        <pc:spChg chg="mod">
          <ac:chgData name="סיסו אלמוג" userId="64462c8e-e748-4f47-88b9-42b2782ec8ea" providerId="ADAL" clId="{DB7746BE-01F2-4E2A-B778-1B80D6752790}" dt="2024-08-06T17:04:57.008" v="577" actId="14100"/>
          <ac:spMkLst>
            <pc:docMk/>
            <pc:sldMk cId="3874369924" sldId="321"/>
            <ac:spMk id="2" creationId="{A17C330B-86B2-372C-1B80-31699963AB26}"/>
          </ac:spMkLst>
        </pc:spChg>
        <pc:spChg chg="mod">
          <ac:chgData name="סיסו אלמוג" userId="64462c8e-e748-4f47-88b9-42b2782ec8ea" providerId="ADAL" clId="{DB7746BE-01F2-4E2A-B778-1B80D6752790}" dt="2024-08-06T17:11:00.726" v="673" actId="20577"/>
          <ac:spMkLst>
            <pc:docMk/>
            <pc:sldMk cId="3874369924" sldId="321"/>
            <ac:spMk id="3" creationId="{80862848-DBCA-9FD5-84F3-E3FB95987CF9}"/>
          </ac:spMkLst>
        </pc:spChg>
      </pc:sldChg>
      <pc:sldChg chg="modSp mod modNotesTx">
        <pc:chgData name="סיסו אלמוג" userId="64462c8e-e748-4f47-88b9-42b2782ec8ea" providerId="ADAL" clId="{DB7746BE-01F2-4E2A-B778-1B80D6752790}" dt="2024-08-13T14:15:10.590" v="5245" actId="20577"/>
        <pc:sldMkLst>
          <pc:docMk/>
          <pc:sldMk cId="3261460827" sldId="323"/>
        </pc:sldMkLst>
        <pc:spChg chg="mod">
          <ac:chgData name="סיסו אלמוג" userId="64462c8e-e748-4f47-88b9-42b2782ec8ea" providerId="ADAL" clId="{DB7746BE-01F2-4E2A-B778-1B80D6752790}" dt="2024-08-07T14:36:23.058" v="1851" actId="20577"/>
          <ac:spMkLst>
            <pc:docMk/>
            <pc:sldMk cId="3261460827" sldId="323"/>
            <ac:spMk id="27" creationId="{698980A7-B04C-5AA1-B7CD-DFB5617C6590}"/>
          </ac:spMkLst>
        </pc:spChg>
      </pc:sldChg>
      <pc:sldChg chg="modSp mod modNotesTx">
        <pc:chgData name="סיסו אלמוג" userId="64462c8e-e748-4f47-88b9-42b2782ec8ea" providerId="ADAL" clId="{DB7746BE-01F2-4E2A-B778-1B80D6752790}" dt="2024-08-13T16:32:11.282" v="5702" actId="20577"/>
        <pc:sldMkLst>
          <pc:docMk/>
          <pc:sldMk cId="3401834071" sldId="326"/>
        </pc:sldMkLst>
        <pc:spChg chg="mod">
          <ac:chgData name="סיסו אלמוג" userId="64462c8e-e748-4f47-88b9-42b2782ec8ea" providerId="ADAL" clId="{DB7746BE-01F2-4E2A-B778-1B80D6752790}" dt="2024-08-13T14:15:49.715" v="5294" actId="20577"/>
          <ac:spMkLst>
            <pc:docMk/>
            <pc:sldMk cId="3401834071" sldId="326"/>
            <ac:spMk id="4" creationId="{922D827F-7E5F-8443-5852-5EAC900807CA}"/>
          </ac:spMkLst>
        </pc:spChg>
        <pc:spChg chg="mod">
          <ac:chgData name="סיסו אלמוג" userId="64462c8e-e748-4f47-88b9-42b2782ec8ea" providerId="ADAL" clId="{DB7746BE-01F2-4E2A-B778-1B80D6752790}" dt="2024-08-07T14:41:43.296" v="1904" actId="14100"/>
          <ac:spMkLst>
            <pc:docMk/>
            <pc:sldMk cId="3401834071" sldId="326"/>
            <ac:spMk id="12" creationId="{005F2BCC-5DAE-2B13-25C6-5A3BE8416BBB}"/>
          </ac:spMkLst>
        </pc:spChg>
      </pc:sldChg>
      <pc:sldChg chg="addSp delSp modSp new mod">
        <pc:chgData name="סיסו אלמוג" userId="64462c8e-e748-4f47-88b9-42b2782ec8ea" providerId="ADAL" clId="{DB7746BE-01F2-4E2A-B778-1B80D6752790}" dt="2024-08-11T09:00:40.343" v="3605" actId="1076"/>
        <pc:sldMkLst>
          <pc:docMk/>
          <pc:sldMk cId="4026605602" sldId="327"/>
        </pc:sldMkLst>
        <pc:picChg chg="add mod modCrop">
          <ac:chgData name="סיסו אלמוג" userId="64462c8e-e748-4f47-88b9-42b2782ec8ea" providerId="ADAL" clId="{DB7746BE-01F2-4E2A-B778-1B80D6752790}" dt="2024-08-11T09:00:40.343" v="3605" actId="1076"/>
          <ac:picMkLst>
            <pc:docMk/>
            <pc:sldMk cId="4026605602" sldId="327"/>
            <ac:picMk id="4" creationId="{FBDBCC8D-A5EA-498E-5DF5-292F7627E7F1}"/>
          </ac:picMkLst>
        </pc:picChg>
        <pc:picChg chg="add del mod">
          <ac:chgData name="סיסו אלמוג" userId="64462c8e-e748-4f47-88b9-42b2782ec8ea" providerId="ADAL" clId="{DB7746BE-01F2-4E2A-B778-1B80D6752790}" dt="2024-08-11T09:00:28.910" v="3600" actId="478"/>
          <ac:picMkLst>
            <pc:docMk/>
            <pc:sldMk cId="4026605602" sldId="327"/>
            <ac:picMk id="9" creationId="{C0459E46-52E4-3D3C-8C7C-CE54496DF115}"/>
          </ac:picMkLst>
        </pc:picChg>
      </pc:sldChg>
      <pc:sldChg chg="modSp new mod">
        <pc:chgData name="סיסו אלמוג" userId="64462c8e-e748-4f47-88b9-42b2782ec8ea" providerId="ADAL" clId="{DB7746BE-01F2-4E2A-B778-1B80D6752790}" dt="2024-08-12T16:45:07.534" v="4086" actId="20577"/>
        <pc:sldMkLst>
          <pc:docMk/>
          <pc:sldMk cId="252499487" sldId="328"/>
        </pc:sldMkLst>
        <pc:spChg chg="mod">
          <ac:chgData name="סיסו אלמוג" userId="64462c8e-e748-4f47-88b9-42b2782ec8ea" providerId="ADAL" clId="{DB7746BE-01F2-4E2A-B778-1B80D6752790}" dt="2024-08-08T10:52:54.711" v="3442" actId="1076"/>
          <ac:spMkLst>
            <pc:docMk/>
            <pc:sldMk cId="252499487" sldId="328"/>
            <ac:spMk id="2" creationId="{D83880B8-79EF-DF09-42C6-6E29ABAB1800}"/>
          </ac:spMkLst>
        </pc:spChg>
        <pc:spChg chg="mod">
          <ac:chgData name="סיסו אלמוג" userId="64462c8e-e748-4f47-88b9-42b2782ec8ea" providerId="ADAL" clId="{DB7746BE-01F2-4E2A-B778-1B80D6752790}" dt="2024-08-12T16:45:07.534" v="4086" actId="20577"/>
          <ac:spMkLst>
            <pc:docMk/>
            <pc:sldMk cId="252499487" sldId="328"/>
            <ac:spMk id="3" creationId="{5B8CD587-E6B7-52FA-FA11-80D91BC47EAA}"/>
          </ac:spMkLst>
        </pc:spChg>
      </pc:sldChg>
      <pc:sldChg chg="new del">
        <pc:chgData name="סיסו אלמוג" userId="64462c8e-e748-4f47-88b9-42b2782ec8ea" providerId="ADAL" clId="{DB7746BE-01F2-4E2A-B778-1B80D6752790}" dt="2024-08-07T14:45:28.447" v="1972" actId="47"/>
        <pc:sldMkLst>
          <pc:docMk/>
          <pc:sldMk cId="4189033826" sldId="328"/>
        </pc:sldMkLst>
      </pc:sldChg>
    </pc:docChg>
  </pc:docChgLst>
  <pc:docChgLst>
    <pc:chgData name="סיסו אלמוג" userId="S::almog.sisso@ruppin365.net::64462c8e-e748-4f47-88b9-42b2782ec8ea" providerId="AD" clId="Web-{19511811-DB9C-E9BB-5046-438FEFD13321}"/>
    <pc:docChg chg="modSld">
      <pc:chgData name="סיסו אלמוג" userId="S::almog.sisso@ruppin365.net::64462c8e-e748-4f47-88b9-42b2782ec8ea" providerId="AD" clId="Web-{19511811-DB9C-E9BB-5046-438FEFD13321}" dt="2024-08-04T12:42:13.445" v="3" actId="1076"/>
      <pc:docMkLst>
        <pc:docMk/>
      </pc:docMkLst>
      <pc:sldChg chg="addSp delSp modSp">
        <pc:chgData name="סיסו אלמוג" userId="S::almog.sisso@ruppin365.net::64462c8e-e748-4f47-88b9-42b2782ec8ea" providerId="AD" clId="Web-{19511811-DB9C-E9BB-5046-438FEFD13321}" dt="2024-08-04T12:42:13.445" v="3" actId="1076"/>
        <pc:sldMkLst>
          <pc:docMk/>
          <pc:sldMk cId="3945006167" sldId="310"/>
        </pc:sldMkLst>
        <pc:spChg chg="del">
          <ac:chgData name="סיסו אלמוג" userId="S::almog.sisso@ruppin365.net::64462c8e-e748-4f47-88b9-42b2782ec8ea" providerId="AD" clId="Web-{19511811-DB9C-E9BB-5046-438FEFD13321}" dt="2024-08-04T12:40:04.892" v="0"/>
          <ac:spMkLst>
            <pc:docMk/>
            <pc:sldMk cId="3945006167" sldId="310"/>
            <ac:spMk id="3" creationId="{A3E7A2F9-3C8C-E98B-D1D7-AEFBAB2882F3}"/>
          </ac:spMkLst>
        </pc:spChg>
        <pc:spChg chg="add mod">
          <ac:chgData name="סיסו אלמוג" userId="S::almog.sisso@ruppin365.net::64462c8e-e748-4f47-88b9-42b2782ec8ea" providerId="AD" clId="Web-{19511811-DB9C-E9BB-5046-438FEFD13321}" dt="2024-08-04T12:42:13.445" v="3" actId="1076"/>
          <ac:spMkLst>
            <pc:docMk/>
            <pc:sldMk cId="3945006167" sldId="310"/>
            <ac:spMk id="4" creationId="{07B6EC6B-A639-76B8-4068-9E567BD459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ברוכים הבאים למצגת של פרויקט הגמר שלנו בנושא "גאוגרפיה של מחלות נשימתיות כרוניות". אני פלג ואלו השותפים שלי בורה </a:t>
            </a:r>
            <a:r>
              <a:rPr lang="he-IL" err="1"/>
              <a:t>וסיסו</a:t>
            </a:r>
            <a:endParaRPr lang="he-IL"/>
          </a:p>
          <a:p>
            <a:pPr marL="0" lvl="0" indent="0" algn="r" rtl="1">
              <a:spcBef>
                <a:spcPts val="0"/>
              </a:spcBef>
              <a:spcAft>
                <a:spcPts val="0"/>
              </a:spcAft>
              <a:buNone/>
            </a:pPr>
            <a:r>
              <a:rPr lang="he-IL"/>
              <a:t>המחקר שלנו מתמקד בהבנת הגורמים התורמים למחלות כמו אסתמה ו</a:t>
            </a:r>
            <a:r>
              <a:rPr lang="en-US"/>
              <a:t>COPD</a:t>
            </a:r>
            <a:endParaRPr lang="he-IL"/>
          </a:p>
          <a:p>
            <a:pPr marL="0" lvl="0" indent="0" algn="r" rtl="1">
              <a:spcBef>
                <a:spcPts val="0"/>
              </a:spcBef>
              <a:spcAft>
                <a:spcPts val="0"/>
              </a:spcAft>
              <a:buNone/>
            </a:pPr>
            <a:r>
              <a:rPr lang="he-IL"/>
              <a:t>ובשאלה כיצד ניתן להשתמש במשתנים חברתיים כדי לחזות את התפוצה שלהן. בואו נצלול לפרטים.</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r">
              <a:buNone/>
            </a:pPr>
            <a:r>
              <a:rPr lang="he-IL"/>
              <a:t>בנוסף לבדיקת החלופות השונות שציינו מקודם, ביצענו גם אופטימיזציה למודלים השונים</a:t>
            </a:r>
          </a:p>
          <a:p>
            <a:pPr marL="0" indent="0" algn="r">
              <a:buNone/>
            </a:pPr>
            <a:r>
              <a:rPr lang="he-IL"/>
              <a:t>לאורך </a:t>
            </a:r>
            <a:r>
              <a:rPr lang="he-IL" err="1"/>
              <a:t>החקירת</a:t>
            </a:r>
            <a:r>
              <a:rPr lang="he-IL"/>
              <a:t> הרצנו שתי מודלים במקביל אחת לאסטמה ואחד  לסי או פי די</a:t>
            </a:r>
          </a:p>
          <a:p>
            <a:pPr marL="0" indent="0" algn="r">
              <a:buNone/>
            </a:pPr>
            <a:r>
              <a:rPr lang="he-IL"/>
              <a:t>שיטת העבודה שלנו הייתה עם קרוס </a:t>
            </a:r>
            <a:r>
              <a:rPr lang="he-IL" err="1"/>
              <a:t>ולדיישן</a:t>
            </a:r>
            <a:r>
              <a:rPr lang="he-IL"/>
              <a:t> וגריד </a:t>
            </a:r>
            <a:r>
              <a:rPr lang="he-IL" err="1"/>
              <a:t>סרצ</a:t>
            </a:r>
            <a:r>
              <a:rPr lang="he-IL"/>
              <a:t> עם ערכים שאנו אתחלנו בקובץ של </a:t>
            </a:r>
            <a:r>
              <a:rPr lang="he-IL" err="1"/>
              <a:t>אקפיסימנט</a:t>
            </a:r>
            <a:r>
              <a:rPr lang="he-IL"/>
              <a:t> </a:t>
            </a:r>
            <a:r>
              <a:rPr lang="he-IL" err="1"/>
              <a:t>טטרייקר</a:t>
            </a:r>
            <a:r>
              <a:rPr lang="he-IL"/>
              <a:t> שראיתם מקודם</a:t>
            </a:r>
          </a:p>
          <a:p>
            <a:pPr marL="0" indent="0" algn="r">
              <a:buNone/>
            </a:pPr>
            <a:r>
              <a:rPr lang="he-IL"/>
              <a:t>בהמשך החקירה עברנו למודלים לא ליניאריים</a:t>
            </a:r>
          </a:p>
          <a:p>
            <a:pPr marL="0" indent="0" algn="r">
              <a:buNone/>
            </a:pPr>
            <a:r>
              <a:rPr lang="he-IL"/>
              <a:t>כאן ניתן לראות תרשים סכמתי של שלבי העבודה שאותה אפרט כרגע</a:t>
            </a:r>
          </a:p>
          <a:p>
            <a:pPr marL="0" indent="0" algn="r">
              <a:buNone/>
            </a:pPr>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r" rtl="1">
              <a:buNone/>
              <a:defRPr/>
            </a:pPr>
            <a:r>
              <a:rPr lang="he-IL"/>
              <a:t>בשלב הראשון התמקדנו במודל של רגרסיה לינארית, המטרה בהתחלה לבדוק מה הרכב המשתנים האופטימלי, כלומר מה הם קבוצות המשתנים אשר יגרמו לתוצאות ניבוי הטובות ביותר.</a:t>
            </a:r>
          </a:p>
          <a:p>
            <a:pPr marL="0" indent="0" algn="r" rtl="1">
              <a:buNone/>
              <a:defRPr/>
            </a:pPr>
            <a:r>
              <a:rPr lang="he-IL"/>
              <a:t>לטובת כך יצרנו כ 127 צירופים שונים לכל מחלה המרכיבים את כל הקבוצות של קטגוריות המשתנים שלנו.</a:t>
            </a:r>
          </a:p>
          <a:p>
            <a:pPr marL="0" indent="0" algn="r" rtl="1">
              <a:buNone/>
            </a:pPr>
            <a:r>
              <a:rPr lang="he-IL"/>
              <a:t>והרצנו את המודל כ 254 ריצות שונות. את התוצאות אנו יכולים לראות על המסך גם מבחינת אר בריבוע וגם מבחינת אר </a:t>
            </a:r>
            <a:r>
              <a:rPr lang="he-IL" err="1"/>
              <a:t>אמ</a:t>
            </a:r>
            <a:r>
              <a:rPr lang="he-IL"/>
              <a:t> אס אי , כפי שניתן לראותי התוצאות של האסטמה גבוה כמעט פי 2 משל סי או פי די כמו כן חשוב לצין כי טווח הערכים של משתנה המטרה שלנו נע בין 0 ל 100 כאשר המקסימום עומד על 31 בסי או פי די ו 25 באסטמה. בנוסף ניתן לשים לב כי המודל המוביל משתמש בכל קבוצות המשתנים אשר עומדות </a:t>
            </a:r>
            <a:r>
              <a:rPr lang="he-IL" err="1"/>
              <a:t>לרשותיו</a:t>
            </a:r>
            <a:endParaRPr lang="he-IL"/>
          </a:p>
          <a:p>
            <a:pPr marL="0" indent="0" algn="r" rtl="1">
              <a:buNone/>
            </a:pPr>
            <a:endParaRPr lang="he-IL"/>
          </a:p>
          <a:p>
            <a:pPr marL="0" indent="0" algn="r" rtl="1">
              <a:buNone/>
            </a:pPr>
            <a:endParaRPr lang="he-IL"/>
          </a:p>
          <a:p>
            <a:pPr marL="0" indent="0" algn="r" rtl="1">
              <a:buNone/>
            </a:pPr>
            <a:endParaRPr lang="he-IL"/>
          </a:p>
          <a:p>
            <a:pPr marL="0" indent="0" algn="r" rtl="1">
              <a:buNone/>
            </a:pPr>
            <a:endParaRPr lang="he-IL"/>
          </a:p>
        </p:txBody>
      </p:sp>
    </p:spTree>
    <p:extLst>
      <p:ext uri="{BB962C8B-B14F-4D97-AF65-F5344CB8AC3E}">
        <p14:creationId xmlns:p14="http://schemas.microsoft.com/office/powerpoint/2010/main" val="209622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a:t>בשלב השני החלטנו לבדוק איך שינוי בשיטת הטיפול בחריגים בערכי הסף משפיע על תוצאות המודל לצורך כך לקחנו את 10 התוצאות הטובות ביותר לכל מחלה לפי אר בריבוע את תוצאות האלה בדקנו על שלוש חלופות שונות שההבדל בין החלופות הם השיטה לזיהוי חריגים והשיטה לטיפול בחריגים גם כאן עבדנו עם מודל של </a:t>
            </a:r>
            <a:r>
              <a:rPr lang="he-IL" err="1"/>
              <a:t>ריגרסיה</a:t>
            </a:r>
            <a:r>
              <a:rPr lang="he-IL"/>
              <a:t> לינארית, אנו יכולים לראות על הלוח את התוצאות. מן התוצאות ניתן לראות כי השינוי בטיפול בחריגים מערכי הסף מוביל להבדלים מינוריים בתוצאות . בנוסף לכך אפשר לראות כי בחירת הרכבה המשתנים שבחנו בשלב הראשון משפיע משמעותית על רמות הניבוי מאשר שיטת הטיפול בחריגים.</a:t>
            </a:r>
          </a:p>
        </p:txBody>
      </p:sp>
    </p:spTree>
    <p:extLst>
      <p:ext uri="{BB962C8B-B14F-4D97-AF65-F5344CB8AC3E}">
        <p14:creationId xmlns:p14="http://schemas.microsoft.com/office/powerpoint/2010/main" val="184158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kern="100">
                <a:effectLst/>
                <a:latin typeface="Aptos" panose="020B0004020202020204" pitchFamily="34" charset="0"/>
                <a:ea typeface="Aptos" panose="020B0004020202020204" pitchFamily="34" charset="0"/>
                <a:cs typeface="Arial" panose="020B0604020202020204" pitchFamily="34" charset="0"/>
              </a:rPr>
              <a:t>בשלב השלישי החלטנו לעבור למודלים לא ליניאריים כמו יערות רנדומיים ואקס בי </a:t>
            </a:r>
            <a:r>
              <a:rPr lang="he-IL" sz="1100" kern="100" err="1">
                <a:effectLst/>
                <a:latin typeface="Aptos" panose="020B0004020202020204" pitchFamily="34" charset="0"/>
                <a:ea typeface="Aptos" panose="020B0004020202020204" pitchFamily="34" charset="0"/>
                <a:cs typeface="Arial" panose="020B0604020202020204" pitchFamily="34" charset="0"/>
              </a:rPr>
              <a:t>גי</a:t>
            </a:r>
            <a:r>
              <a:rPr lang="he-IL" sz="1100" kern="100">
                <a:effectLst/>
                <a:latin typeface="Aptos" panose="020B0004020202020204" pitchFamily="34" charset="0"/>
                <a:ea typeface="Aptos" panose="020B0004020202020204" pitchFamily="34" charset="0"/>
                <a:cs typeface="Arial" panose="020B0604020202020204" pitchFamily="34" charset="0"/>
              </a:rPr>
              <a:t> בווסט גם פה בדומה לשלב הראשון לקחנו את 10 התוצאות המובילות על פי ה r בריבוע ובחנו אותם על המודלים הנ"ל. ניתן לראות שיפור משמעותי ביכולת החיזוי של המודל אפשר לראות כי גם פה </a:t>
            </a:r>
            <a:r>
              <a:rPr lang="he-IL" sz="1100" kern="100" err="1">
                <a:effectLst/>
                <a:latin typeface="Aptos" panose="020B0004020202020204" pitchFamily="34" charset="0"/>
                <a:ea typeface="Aptos" panose="020B0004020202020204" pitchFamily="34" charset="0"/>
                <a:cs typeface="Arial" panose="020B0604020202020204" pitchFamily="34" charset="0"/>
              </a:rPr>
              <a:t>copd</a:t>
            </a:r>
            <a:r>
              <a:rPr lang="he-IL" sz="1100" kern="100">
                <a:effectLst/>
                <a:latin typeface="Aptos" panose="020B0004020202020204" pitchFamily="34" charset="0"/>
                <a:ea typeface="Aptos" panose="020B0004020202020204" pitchFamily="34" charset="0"/>
                <a:cs typeface="Arial" panose="020B0604020202020204" pitchFamily="34" charset="0"/>
              </a:rPr>
              <a:t> מנבא תוצאות טובות יותר משל אסתמה </a:t>
            </a:r>
            <a:r>
              <a:rPr lang="he-IL" sz="1100" kern="100" err="1">
                <a:effectLst/>
                <a:latin typeface="Aptos" panose="020B0004020202020204" pitchFamily="34" charset="0"/>
                <a:ea typeface="Aptos" panose="020B0004020202020204" pitchFamily="34" charset="0"/>
                <a:cs typeface="Arial" panose="020B0604020202020204" pitchFamily="34" charset="0"/>
              </a:rPr>
              <a:t>וXG</a:t>
            </a:r>
            <a:r>
              <a:rPr lang="he-IL" sz="1100" kern="100">
                <a:effectLst/>
                <a:latin typeface="Aptos" panose="020B0004020202020204" pitchFamily="34" charset="0"/>
                <a:ea typeface="Aptos" panose="020B0004020202020204" pitchFamily="34" charset="0"/>
                <a:cs typeface="Arial" panose="020B0604020202020204" pitchFamily="34" charset="0"/>
              </a:rPr>
              <a:t> </a:t>
            </a:r>
            <a:r>
              <a:rPr lang="he-IL" sz="1100" kern="100" err="1">
                <a:effectLst/>
                <a:latin typeface="Aptos" panose="020B0004020202020204" pitchFamily="34" charset="0"/>
                <a:ea typeface="Aptos" panose="020B0004020202020204" pitchFamily="34" charset="0"/>
                <a:cs typeface="Arial" panose="020B0604020202020204" pitchFamily="34" charset="0"/>
              </a:rPr>
              <a:t>בוסט</a:t>
            </a:r>
            <a:r>
              <a:rPr lang="he-IL" sz="1100" kern="100">
                <a:effectLst/>
                <a:latin typeface="Aptos" panose="020B0004020202020204" pitchFamily="34" charset="0"/>
                <a:ea typeface="Aptos" panose="020B0004020202020204" pitchFamily="34" charset="0"/>
                <a:cs typeface="Arial" panose="020B0604020202020204" pitchFamily="34" charset="0"/>
              </a:rPr>
              <a:t> מביא תוצאות משמעותית טובות יותר מיערות רנדומיים. שמנו לב כי הרכב המשתנים במודל רגרסיה ליניארית שונה מהרכב על המשתנים של  XG</a:t>
            </a:r>
            <a:r>
              <a:rPr lang="en-US" sz="1100" kern="100">
                <a:effectLst/>
                <a:latin typeface="Aptos" panose="020B0004020202020204" pitchFamily="34" charset="0"/>
                <a:ea typeface="Aptos" panose="020B0004020202020204" pitchFamily="34" charset="0"/>
                <a:cs typeface="Arial" panose="020B0604020202020204" pitchFamily="34" charset="0"/>
              </a:rPr>
              <a:t>BOOST</a:t>
            </a:r>
            <a:endParaRPr lang="he-IL" sz="1100" kern="100">
              <a:effectLst/>
              <a:latin typeface="Aptos" panose="020B0004020202020204" pitchFamily="34" charset="0"/>
              <a:ea typeface="Aptos" panose="020B0004020202020204" pitchFamily="34" charset="0"/>
              <a:cs typeface="Arial" panose="020B0604020202020204" pitchFamily="34" charset="0"/>
            </a:endParaRPr>
          </a:p>
          <a:p>
            <a:pPr marL="0" lvl="0" indent="0" algn="r" rtl="1">
              <a:spcBef>
                <a:spcPts val="0"/>
              </a:spcBef>
              <a:spcAft>
                <a:spcPts val="0"/>
              </a:spcAft>
              <a:buNone/>
            </a:pPr>
            <a:endParaRPr lang="he-IL"/>
          </a:p>
        </p:txBody>
      </p:sp>
    </p:spTree>
    <p:extLst>
      <p:ext uri="{BB962C8B-B14F-4D97-AF65-F5344CB8AC3E}">
        <p14:creationId xmlns:p14="http://schemas.microsoft.com/office/powerpoint/2010/main" val="5458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a:t>בשלב הרביעי כפי שהוזכר בשקופית של ערכים חסרים בדקנו את המודל עם שנת 2013 ולכן המודל לא יכלול את : האינדיקטורים משתנה העישון והשמנה . אנו נעבוד עם מודל </a:t>
            </a:r>
            <a:r>
              <a:rPr lang="en-US" sz="1100" err="1">
                <a:latin typeface="Calibri"/>
                <a:ea typeface="Calibri" panose="020F0502020204030204" pitchFamily="34" charset="0"/>
                <a:cs typeface="Calibri"/>
              </a:rPr>
              <a:t>XGBoost</a:t>
            </a:r>
            <a:r>
              <a:rPr lang="he-IL" sz="1100">
                <a:latin typeface="Calibri"/>
                <a:ea typeface="Calibri" panose="020F0502020204030204" pitchFamily="34" charset="0"/>
                <a:cs typeface="Calibri"/>
              </a:rPr>
              <a:t> ובדומה לשלב השני נבחן את הטכניקות השונות לטיפול בחריגים להלן התוצאות. ניתן לראות כי הגדלת סט הנתונים לשנת 2013 שיפרה את הביצועים </a:t>
            </a:r>
            <a:r>
              <a:rPr lang="he-IL" sz="1100" err="1">
                <a:latin typeface="Calibri"/>
                <a:ea typeface="Calibri" panose="020F0502020204030204" pitchFamily="34" charset="0"/>
                <a:cs typeface="Calibri"/>
              </a:rPr>
              <a:t>בשניי</a:t>
            </a:r>
            <a:r>
              <a:rPr lang="he-IL" sz="1100">
                <a:latin typeface="Calibri"/>
                <a:ea typeface="Calibri" panose="020F0502020204030204" pitchFamily="34" charset="0"/>
                <a:cs typeface="Calibri"/>
              </a:rPr>
              <a:t> המודלים ותרמה לשיפור יכולות ניבוי התחלואה. בדומה לשלב השני גם </a:t>
            </a:r>
            <a:r>
              <a:rPr lang="he-IL" sz="1100" err="1">
                <a:latin typeface="Calibri"/>
                <a:ea typeface="Calibri" panose="020F0502020204030204" pitchFamily="34" charset="0"/>
                <a:cs typeface="Calibri"/>
              </a:rPr>
              <a:t>כאןלא</a:t>
            </a:r>
            <a:r>
              <a:rPr lang="he-IL" sz="1100">
                <a:latin typeface="Calibri"/>
                <a:ea typeface="Calibri" panose="020F0502020204030204" pitchFamily="34" charset="0"/>
                <a:cs typeface="Calibri"/>
              </a:rPr>
              <a:t>  נמצא הבדל משמעותי בין השיטות לטיפול בחריגים. </a:t>
            </a: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he-IL"/>
          </a:p>
        </p:txBody>
      </p:sp>
    </p:spTree>
    <p:extLst>
      <p:ext uri="{BB962C8B-B14F-4D97-AF65-F5344CB8AC3E}">
        <p14:creationId xmlns:p14="http://schemas.microsoft.com/office/powerpoint/2010/main" val="367375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כאן ניתן לראות את סיכום התוצאות לפי השלבים אפשר לשים לב כי מחלת האסטמה הגיע לשיפור משמעותי יותר שבשלב הראשון עמדה על 0.348 בארבע ריבוע וסיימה עם  0.8 בסוף השלב הרביעי נוסף שאפשר לשים לב שלכל אורך השלבים ה r בריבוע </a:t>
            </a:r>
            <a:r>
              <a:rPr lang="en-US"/>
              <a:t>RMSE</a:t>
            </a:r>
            <a:r>
              <a:rPr lang="he-IL"/>
              <a:t> קטן.</a:t>
            </a:r>
            <a:endParaRPr/>
          </a:p>
        </p:txBody>
      </p:sp>
    </p:spTree>
    <p:extLst>
      <p:ext uri="{BB962C8B-B14F-4D97-AF65-F5344CB8AC3E}">
        <p14:creationId xmlns:p14="http://schemas.microsoft.com/office/powerpoint/2010/main" val="246255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a:t>לאחר שמצאנו את המודל שהביא לנו את תוצאות הניבוי הטובות ביותר החלטנו לקחת את הפרמטרים המובילים ולהריץ את המודל הרצה בודדת אנו מדברים על מודל מסוג </a:t>
            </a:r>
            <a:r>
              <a:rPr lang="en-US" sz="1100">
                <a:latin typeface="Calibri"/>
                <a:ea typeface="Calibri" panose="020F0502020204030204" pitchFamily="34" charset="0"/>
                <a:cs typeface="Calibri"/>
              </a:rPr>
              <a:t>XGBoost</a:t>
            </a:r>
            <a:endParaRPr lang="he-IL" sz="1100">
              <a:latin typeface="Calibri"/>
              <a:ea typeface="Calibri" panose="020F0502020204030204" pitchFamily="34" charset="0"/>
              <a:cs typeface="Calibri"/>
            </a:endParaRPr>
          </a:p>
          <a:p>
            <a:pPr marL="0" lvl="0" indent="0" algn="r" rtl="1">
              <a:spcBef>
                <a:spcPts val="0"/>
              </a:spcBef>
              <a:spcAft>
                <a:spcPts val="0"/>
              </a:spcAft>
              <a:buNone/>
            </a:pPr>
            <a:r>
              <a:rPr lang="he-IL"/>
              <a:t>שמתמקד בחיזוי </a:t>
            </a:r>
            <a:r>
              <a:rPr lang="he-IL" err="1"/>
              <a:t>copd</a:t>
            </a:r>
            <a:r>
              <a:rPr lang="he-IL"/>
              <a:t>. ניתן לראות כי סטיית התקן של האימון גדולה מין השגיאה מה שמעיד על מודל חזק ויציב אך עם זאת שגיאת האימון קטנה משגע את המבחן מה שאומר שאנחנו נכנסים להתאמת יותר</a:t>
            </a:r>
            <a:endParaRPr/>
          </a:p>
        </p:txBody>
      </p:sp>
    </p:spTree>
    <p:extLst>
      <p:ext uri="{BB962C8B-B14F-4D97-AF65-F5344CB8AC3E}">
        <p14:creationId xmlns:p14="http://schemas.microsoft.com/office/powerpoint/2010/main" val="216497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כדי להתמודד עם התאמת יתר ראשית חילקנו את הנתונים שלנו לסט אימון ,מבחן </a:t>
            </a:r>
            <a:r>
              <a:rPr lang="he-IL" err="1"/>
              <a:t>וואלידציה</a:t>
            </a:r>
            <a:r>
              <a:rPr lang="he-IL"/>
              <a:t>. לאחר מכן יצרנו  </a:t>
            </a:r>
            <a:r>
              <a:rPr lang="he-IL" err="1"/>
              <a:t>קריד</a:t>
            </a:r>
            <a:r>
              <a:rPr lang="he-IL"/>
              <a:t> </a:t>
            </a:r>
            <a:r>
              <a:rPr lang="he-IL" err="1"/>
              <a:t>סרצ</a:t>
            </a:r>
            <a:r>
              <a:rPr lang="he-IL"/>
              <a:t> המכיל שמונה פרמטרים שונים שלכל היפר פרמטר בחנו שלושה ערכים שונים יחד עם קרוס </a:t>
            </a:r>
            <a:r>
              <a:rPr lang="he-IL" err="1"/>
              <a:t>ולישיידן</a:t>
            </a:r>
            <a:r>
              <a:rPr lang="he-IL"/>
              <a:t> עם </a:t>
            </a:r>
            <a:r>
              <a:rPr lang="en-US"/>
              <a:t>K</a:t>
            </a:r>
            <a:r>
              <a:rPr lang="he-IL"/>
              <a:t> שווה 5 כך שלמעשה אנו נריץ את המודל קרוב ל 33,000 פעם.</a:t>
            </a:r>
          </a:p>
          <a:p>
            <a:pPr marL="0" lvl="0" indent="0" algn="r" rtl="1">
              <a:spcBef>
                <a:spcPts val="0"/>
              </a:spcBef>
              <a:spcAft>
                <a:spcPts val="0"/>
              </a:spcAft>
              <a:buNone/>
            </a:pPr>
            <a:r>
              <a:rPr lang="he-IL"/>
              <a:t>לאחר סיום הרצת המודל קיבלנו את התוצאות הבאות ניתן לראות כי עדיין קיימת התאמת יתר ולכן מומלץ לבחון דרכים נוספות להתמודדות עם התאמת היתר ,כמו בחינת מודלים אחרים או הגדלת מספר הדגימות במסד הנתונים.</a:t>
            </a:r>
          </a:p>
          <a:p>
            <a:pPr marL="0" lvl="0" indent="0" algn="r" rtl="1">
              <a:spcBef>
                <a:spcPts val="0"/>
              </a:spcBef>
              <a:spcAft>
                <a:spcPts val="0"/>
              </a:spcAft>
              <a:buNone/>
            </a:pPr>
            <a:endParaRPr lang="he-IL"/>
          </a:p>
          <a:p>
            <a:pPr marL="0" lvl="0" indent="0" algn="r" rtl="1">
              <a:spcBef>
                <a:spcPts val="0"/>
              </a:spcBef>
              <a:spcAft>
                <a:spcPts val="0"/>
              </a:spcAft>
              <a:buNone/>
            </a:pPr>
            <a:endParaRPr lang="he-IL"/>
          </a:p>
          <a:p>
            <a:pPr marL="0" lvl="0" indent="0" algn="r" rtl="1">
              <a:spcBef>
                <a:spcPts val="0"/>
              </a:spcBef>
              <a:spcAft>
                <a:spcPts val="0"/>
              </a:spcAft>
              <a:buNone/>
            </a:pPr>
            <a:endParaRPr lang="he-IL"/>
          </a:p>
          <a:p>
            <a:pPr marL="0" lvl="0" indent="0" algn="r" rtl="1">
              <a:spcBef>
                <a:spcPts val="0"/>
              </a:spcBef>
              <a:spcAft>
                <a:spcPts val="0"/>
              </a:spcAft>
              <a:buNone/>
            </a:pPr>
            <a:r>
              <a:rPr lang="he-IL"/>
              <a:t>. </a:t>
            </a:r>
            <a:r>
              <a:rPr lang="en-US" err="1"/>
              <a:t>max_depth</a:t>
            </a:r>
            <a:r>
              <a:rPr lang="en-US"/>
              <a:t>: 7</a:t>
            </a:r>
          </a:p>
          <a:p>
            <a:pPr marL="0" lvl="0" indent="0" algn="r" rtl="1">
              <a:spcBef>
                <a:spcPts val="0"/>
              </a:spcBef>
              <a:spcAft>
                <a:spcPts val="0"/>
              </a:spcAft>
              <a:buNone/>
            </a:pPr>
            <a:r>
              <a:rPr lang="en-US"/>
              <a:t>   </a:t>
            </a:r>
            <a:r>
              <a:rPr lang="he-IL"/>
              <a:t>זהו העומק המקסימלי של העץ. ערך של 7 מאפשר לעץ לגדול עד 7 רמות. עומק גדול יותר מאפשר למודל ללמוד יחסים מורכבים יותר, אך עלול להוביל להתאמת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2. </a:t>
            </a:r>
            <a:r>
              <a:rPr lang="en-US" err="1"/>
              <a:t>min_child_weight</a:t>
            </a:r>
            <a:r>
              <a:rPr lang="en-US"/>
              <a:t>: 3</a:t>
            </a:r>
          </a:p>
          <a:p>
            <a:pPr marL="0" lvl="0" indent="0" algn="r" rtl="1">
              <a:spcBef>
                <a:spcPts val="0"/>
              </a:spcBef>
              <a:spcAft>
                <a:spcPts val="0"/>
              </a:spcAft>
              <a:buNone/>
            </a:pPr>
            <a:r>
              <a:rPr lang="en-US"/>
              <a:t>   </a:t>
            </a:r>
            <a:r>
              <a:rPr lang="he-IL"/>
              <a:t>זהו המשקל המינימלי (סכום משקלי הדוגמאות) הנדרש בצומת ילד. ערך גבוה יותר מונע יצירת צמתים מפוצלים עם מעט דוגמאות, מה שעוזר במניעת 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3. </a:t>
            </a:r>
            <a:r>
              <a:rPr lang="en-US" err="1"/>
              <a:t>learning_rate</a:t>
            </a:r>
            <a:r>
              <a:rPr lang="en-US"/>
              <a:t>: 0.1</a:t>
            </a:r>
          </a:p>
          <a:p>
            <a:pPr marL="0" lvl="0" indent="0" algn="r" rtl="1">
              <a:spcBef>
                <a:spcPts val="0"/>
              </a:spcBef>
              <a:spcAft>
                <a:spcPts val="0"/>
              </a:spcAft>
              <a:buNone/>
            </a:pPr>
            <a:r>
              <a:rPr lang="en-US"/>
              <a:t>   </a:t>
            </a:r>
            <a:r>
              <a:rPr lang="he-IL"/>
              <a:t>קצב הלמידה קובע כמה מהר המודל מתאים את המשקלים שלו. ערך נמוך יותר (כמו 0.1) גורם ללמידה איטית יותר אך יציבה יותר, ומפחית את הסיכון להתאמת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4. </a:t>
            </a:r>
            <a:r>
              <a:rPr lang="en-US" err="1"/>
              <a:t>n_estimators</a:t>
            </a:r>
            <a:r>
              <a:rPr lang="en-US"/>
              <a:t>: 200</a:t>
            </a:r>
          </a:p>
          <a:p>
            <a:pPr marL="0" lvl="0" indent="0" algn="r" rtl="1">
              <a:spcBef>
                <a:spcPts val="0"/>
              </a:spcBef>
              <a:spcAft>
                <a:spcPts val="0"/>
              </a:spcAft>
              <a:buNone/>
            </a:pPr>
            <a:r>
              <a:rPr lang="en-US"/>
              <a:t>   </a:t>
            </a:r>
            <a:r>
              <a:rPr lang="he-IL"/>
              <a:t>זהו מספר העצים שיבנו במודל. 200 עצים מאפשרים למודל ללמוד דפוסים מורכבים, אך יש לאזן זאת עם זמן האימון והסיכון להתאמת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5. </a:t>
            </a:r>
            <a:r>
              <a:rPr lang="en-US" err="1"/>
              <a:t>colsample_bytree</a:t>
            </a:r>
            <a:r>
              <a:rPr lang="en-US"/>
              <a:t>: 1.0</a:t>
            </a:r>
          </a:p>
          <a:p>
            <a:pPr marL="0" lvl="0" indent="0" algn="r" rtl="1">
              <a:spcBef>
                <a:spcPts val="0"/>
              </a:spcBef>
              <a:spcAft>
                <a:spcPts val="0"/>
              </a:spcAft>
              <a:buNone/>
            </a:pPr>
            <a:r>
              <a:rPr lang="en-US"/>
              <a:t>   </a:t>
            </a:r>
            <a:r>
              <a:rPr lang="he-IL"/>
              <a:t>מציין את החלק היחסי של העמודות שייבחרו אקראית בכל עץ. ערך של 1.0 משמעו שכל העמודות נבחרות תמיד.</a:t>
            </a:r>
          </a:p>
          <a:p>
            <a:pPr marL="0" lvl="0" indent="0" algn="r" rtl="1">
              <a:spcBef>
                <a:spcPts val="0"/>
              </a:spcBef>
              <a:spcAft>
                <a:spcPts val="0"/>
              </a:spcAft>
              <a:buNone/>
            </a:pPr>
            <a:endParaRPr lang="he-IL"/>
          </a:p>
          <a:p>
            <a:pPr marL="0" lvl="0" indent="0" algn="r" rtl="1">
              <a:spcBef>
                <a:spcPts val="0"/>
              </a:spcBef>
              <a:spcAft>
                <a:spcPts val="0"/>
              </a:spcAft>
              <a:buNone/>
            </a:pPr>
            <a:r>
              <a:rPr lang="he-IL"/>
              <a:t>6. </a:t>
            </a:r>
            <a:r>
              <a:rPr lang="en-US"/>
              <a:t>subsample: 0.8</a:t>
            </a:r>
          </a:p>
          <a:p>
            <a:pPr marL="0" lvl="0" indent="0" algn="r" rtl="1">
              <a:spcBef>
                <a:spcPts val="0"/>
              </a:spcBef>
              <a:spcAft>
                <a:spcPts val="0"/>
              </a:spcAft>
              <a:buNone/>
            </a:pPr>
            <a:r>
              <a:rPr lang="en-US"/>
              <a:t>   </a:t>
            </a:r>
            <a:r>
              <a:rPr lang="he-IL"/>
              <a:t>קובע את החלק היחסי של הדוגמאות שיישמרו לאימון כל עץ. ערך של 0.8 אומר ש-80% מהדוגמאות יישמרו, מה שמוסיף אקראיות ועוזר במניעת 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7. </a:t>
            </a:r>
            <a:r>
              <a:rPr lang="en-US" err="1"/>
              <a:t>reg_alpha</a:t>
            </a:r>
            <a:r>
              <a:rPr lang="en-US"/>
              <a:t>: 0.5</a:t>
            </a:r>
          </a:p>
          <a:p>
            <a:pPr marL="0" lvl="0" indent="0" algn="r" rtl="1">
              <a:spcBef>
                <a:spcPts val="0"/>
              </a:spcBef>
              <a:spcAft>
                <a:spcPts val="0"/>
              </a:spcAft>
              <a:buNone/>
            </a:pPr>
            <a:r>
              <a:rPr lang="en-US"/>
              <a:t>   </a:t>
            </a:r>
            <a:r>
              <a:rPr lang="he-IL"/>
              <a:t>זהו פרמטר </a:t>
            </a:r>
            <a:r>
              <a:rPr lang="he-IL" err="1"/>
              <a:t>רגולריזציה</a:t>
            </a:r>
            <a:r>
              <a:rPr lang="he-IL"/>
              <a:t> </a:t>
            </a:r>
            <a:r>
              <a:rPr lang="en-US"/>
              <a:t>L1. </a:t>
            </a:r>
            <a:r>
              <a:rPr lang="he-IL"/>
              <a:t>ערך חיובי (0.5) מוסיף עונש על מורכבות המודל, מה שעוזר במניעת התאמת יתר.</a:t>
            </a:r>
          </a:p>
          <a:p>
            <a:pPr marL="0" lvl="0" indent="0" algn="r" rtl="1">
              <a:spcBef>
                <a:spcPts val="0"/>
              </a:spcBef>
              <a:spcAft>
                <a:spcPts val="0"/>
              </a:spcAft>
              <a:buNone/>
            </a:pPr>
            <a:endParaRPr lang="he-IL"/>
          </a:p>
          <a:p>
            <a:pPr marL="0" lvl="0" indent="0" algn="r" rtl="1">
              <a:spcBef>
                <a:spcPts val="0"/>
              </a:spcBef>
              <a:spcAft>
                <a:spcPts val="0"/>
              </a:spcAft>
              <a:buNone/>
            </a:pPr>
            <a:r>
              <a:rPr lang="he-IL"/>
              <a:t>8. </a:t>
            </a:r>
            <a:r>
              <a:rPr lang="en-US" err="1"/>
              <a:t>reg_lambda</a:t>
            </a:r>
            <a:r>
              <a:rPr lang="en-US"/>
              <a:t>: 1</a:t>
            </a:r>
          </a:p>
          <a:p>
            <a:pPr marL="0" lvl="0" indent="0" algn="r" rtl="1">
              <a:spcBef>
                <a:spcPts val="0"/>
              </a:spcBef>
              <a:spcAft>
                <a:spcPts val="0"/>
              </a:spcAft>
              <a:buNone/>
            </a:pPr>
            <a:r>
              <a:rPr lang="en-US"/>
              <a:t>   </a:t>
            </a:r>
            <a:r>
              <a:rPr lang="he-IL"/>
              <a:t>זהו פרמטר </a:t>
            </a:r>
            <a:r>
              <a:rPr lang="he-IL" err="1"/>
              <a:t>רגולריזציה</a:t>
            </a:r>
            <a:r>
              <a:rPr lang="he-IL"/>
              <a:t> </a:t>
            </a:r>
            <a:r>
              <a:rPr lang="en-US"/>
              <a:t>L2. </a:t>
            </a:r>
            <a:r>
              <a:rPr lang="he-IL"/>
              <a:t>ערך של 1 מוסיף עונש נוסף על מורכבות המודל, שוב לעזרה במניעת התאמת יתר.</a:t>
            </a:r>
          </a:p>
          <a:p>
            <a:pPr marL="0" lvl="0" indent="0" algn="r" rtl="1">
              <a:spcBef>
                <a:spcPts val="0"/>
              </a:spcBef>
              <a:spcAft>
                <a:spcPts val="0"/>
              </a:spcAft>
              <a:buNone/>
            </a:pPr>
            <a:endParaRPr lang="he-IL"/>
          </a:p>
        </p:txBody>
      </p:sp>
    </p:spTree>
    <p:extLst>
      <p:ext uri="{BB962C8B-B14F-4D97-AF65-F5344CB8AC3E}">
        <p14:creationId xmlns:p14="http://schemas.microsoft.com/office/powerpoint/2010/main" val="386592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a:t>הגרפים הבאים מציגים את החשיבות היחסית של המשתנים לפי מדד </a:t>
            </a:r>
            <a:r>
              <a:rPr lang="he-IL" err="1"/>
              <a:t>גיין</a:t>
            </a:r>
            <a:r>
              <a:rPr lang="he-IL"/>
              <a:t> </a:t>
            </a:r>
            <a:br>
              <a:rPr lang="en-US"/>
            </a:br>
            <a:r>
              <a:rPr lang="he-IL"/>
              <a:t>ניתן לראות שעבור </a:t>
            </a:r>
            <a:r>
              <a:rPr lang="en-US" err="1"/>
              <a:t>copd</a:t>
            </a:r>
            <a:r>
              <a:rPr lang="en-US"/>
              <a:t> </a:t>
            </a:r>
            <a:r>
              <a:rPr lang="he-IL"/>
              <a:t> שלושת המשתנים המשפיעים הכי הרבה משפיעים כ30 אחוז על חיזוי המחלות בעוד שעבור האסטמה המשתנים מתפלגים בצורה יותר מאוזנת כ 15 אחוז</a:t>
            </a:r>
            <a:br>
              <a:rPr lang="en-US"/>
            </a:br>
            <a:r>
              <a:rPr lang="he-IL"/>
              <a:t>אפשר לראות שהמשתנים המובילים הם משתנים חברתיים כלכליים</a:t>
            </a:r>
            <a:endParaRPr/>
          </a:p>
        </p:txBody>
      </p:sp>
    </p:spTree>
    <p:extLst>
      <p:ext uri="{BB962C8B-B14F-4D97-AF65-F5344CB8AC3E}">
        <p14:creationId xmlns:p14="http://schemas.microsoft.com/office/powerpoint/2010/main" val="407397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b="0" i="0" u="none" strike="noStrike">
                <a:solidFill>
                  <a:srgbClr val="000000"/>
                </a:solidFill>
                <a:effectLst/>
                <a:latin typeface="-webkit-standard"/>
              </a:rPr>
              <a:t>אז כפי שהצגנו בהתחלה שאלת המחקר שלנו היא </a:t>
            </a:r>
            <a:r>
              <a:rPr lang="en-US" b="0" i="0" u="none" strike="noStrike">
                <a:solidFill>
                  <a:srgbClr val="000000"/>
                </a:solidFill>
                <a:effectLst/>
                <a:latin typeface="-webkit-standard"/>
              </a:rPr>
              <a:t> </a:t>
            </a:r>
            <a:r>
              <a:rPr lang="he-IL" b="0" i="0" u="none" strike="noStrike">
                <a:solidFill>
                  <a:srgbClr val="000000"/>
                </a:solidFill>
                <a:effectLst/>
                <a:latin typeface="-webkit-standard"/>
              </a:rPr>
              <a:t>:</a:t>
            </a:r>
            <a:r>
              <a:rPr lang="en-US" b="0" i="0" u="none" strike="noStrike">
                <a:solidFill>
                  <a:srgbClr val="000000"/>
                </a:solidFill>
                <a:effectLst/>
                <a:latin typeface="-webkit-standard"/>
              </a:rPr>
              <a:t> </a:t>
            </a:r>
            <a:r>
              <a:rPr lang="he-IL" sz="1100" b="1">
                <a:latin typeface="Calibri"/>
                <a:ea typeface="Calibri" panose="020F0502020204030204" pitchFamily="34" charset="0"/>
                <a:cs typeface="Calibri"/>
              </a:rPr>
              <a:t>האם וכיצד ניתן לנבא את רמת התחלואה של מחלות נשימה כרוניות על בסיס משתנים חברתיים? </a:t>
            </a:r>
          </a:p>
          <a:p>
            <a:pPr marL="0" marR="0" lvl="0" indent="0" algn="r" rtl="1">
              <a:lnSpc>
                <a:spcPct val="100000"/>
              </a:lnSpc>
              <a:spcBef>
                <a:spcPts val="0"/>
              </a:spcBef>
              <a:spcAft>
                <a:spcPts val="0"/>
              </a:spcAft>
              <a:buClr>
                <a:srgbClr val="000000"/>
              </a:buClr>
              <a:buSzPts val="1100"/>
              <a:buFont typeface="Arial"/>
              <a:buNone/>
            </a:pPr>
            <a:r>
              <a:rPr lang="he-IL" b="0" i="0" u="none" strike="noStrike">
                <a:solidFill>
                  <a:srgbClr val="000000"/>
                </a:solidFill>
                <a:effectLst/>
                <a:latin typeface="-webkit-standard"/>
              </a:rPr>
              <a:t>מצאנו שניתן לנבא ברמה גבוהה את רמת התחלואה באמצעות משתנים חברתיים ודמוגרפיים .כמו שראינו בשקף הקודם משתני הקיפוח וההכנסה הם המשתנים המשפיעים על רמת התחלואה במחלות הנשימה .</a:t>
            </a:r>
            <a:r>
              <a:rPr lang="en-US" b="0" i="0" u="none" strike="noStrike">
                <a:solidFill>
                  <a:srgbClr val="000000"/>
                </a:solidFill>
                <a:effectLst/>
                <a:latin typeface="-webkit-standard"/>
              </a:rPr>
              <a:t> </a:t>
            </a:r>
            <a:endParaRPr lang="he-IL" b="0" i="0" u="none" strike="noStrike">
              <a:solidFill>
                <a:srgbClr val="000000"/>
              </a:solidFill>
              <a:effectLst/>
              <a:latin typeface="-webkit-standard"/>
            </a:endParaRPr>
          </a:p>
          <a:p>
            <a:pPr marL="0" marR="0" lvl="0" indent="0" algn="r" rtl="1">
              <a:lnSpc>
                <a:spcPct val="100000"/>
              </a:lnSpc>
              <a:spcBef>
                <a:spcPts val="0"/>
              </a:spcBef>
              <a:spcAft>
                <a:spcPts val="0"/>
              </a:spcAft>
              <a:buClr>
                <a:srgbClr val="000000"/>
              </a:buClr>
              <a:buSzPts val="1100"/>
              <a:buFont typeface="Arial"/>
              <a:buNone/>
            </a:pPr>
            <a:r>
              <a:rPr lang="he-IL" b="0" i="0" u="none" strike="noStrike">
                <a:solidFill>
                  <a:srgbClr val="000000"/>
                </a:solidFill>
                <a:effectLst/>
                <a:latin typeface="-webkit-standard"/>
              </a:rPr>
              <a:t>בנוסף , ראינו שביצועי החיזוי של סי או פי די גבוהים משל אסטמה לאורך כל המחקר.</a:t>
            </a:r>
            <a:br>
              <a:rPr lang="en-US" b="0" i="0" u="none" strike="noStrike">
                <a:solidFill>
                  <a:srgbClr val="000000"/>
                </a:solidFill>
                <a:effectLst/>
                <a:latin typeface="-webkit-standard"/>
              </a:rPr>
            </a:br>
            <a:r>
              <a:rPr lang="he-IL" b="0" i="0" u="none" strike="noStrike">
                <a:solidFill>
                  <a:srgbClr val="000000"/>
                </a:solidFill>
                <a:effectLst/>
                <a:latin typeface="-webkit-standard"/>
              </a:rPr>
              <a:t>תוך כדי המחקר גילנו  כי השפעתן של  טכניקות הטיפול בחריגים וחוסרים היו מזעריות לתוצאות המודל, ושימוש במודלים לא ליניאריים הביא לשיפור משמעותי בתוצאות המודל.</a:t>
            </a:r>
          </a:p>
          <a:p>
            <a:pPr marL="158750" indent="0" algn="r">
              <a:buNone/>
            </a:pPr>
            <a:endParaRPr lang="he-IL"/>
          </a:p>
          <a:p>
            <a:pPr marL="0" marR="0" lvl="0" indent="0" algn="r" rtl="1">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במחקר שלנו אנו מתמקדים במחלות נשימתיות כרוניות כמו אסתמה ו-</a:t>
            </a:r>
            <a:r>
              <a:rPr lang="en-US"/>
              <a:t>COPD</a:t>
            </a:r>
            <a:endParaRPr lang="he-IL"/>
          </a:p>
          <a:p>
            <a:pPr marL="0" lvl="0" indent="0" algn="r" rtl="1">
              <a:spcBef>
                <a:spcPts val="0"/>
              </a:spcBef>
              <a:spcAft>
                <a:spcPts val="0"/>
              </a:spcAft>
              <a:buNone/>
            </a:pPr>
            <a:r>
              <a:rPr lang="he-IL"/>
              <a:t>אשר פוגעות בתפקוד הנשימתי וגורמות לקשיי נשימה מתמשכים. </a:t>
            </a:r>
          </a:p>
          <a:p>
            <a:pPr marL="0" lvl="0" indent="0" algn="r" rtl="1">
              <a:spcBef>
                <a:spcPts val="0"/>
              </a:spcBef>
              <a:spcAft>
                <a:spcPts val="0"/>
              </a:spcAft>
              <a:buNone/>
            </a:pPr>
            <a:r>
              <a:rPr lang="he-IL"/>
              <a:t>הגורמים העיקריים כוללים עישון, זיהום אוויר. </a:t>
            </a:r>
            <a:br>
              <a:rPr lang="en-US"/>
            </a:br>
            <a:r>
              <a:rPr lang="he-IL"/>
              <a:t>בנוסף אנו יכולים לראות כאן למטה נתונים מספרים המתארים את מצב הבריאות באנגליה</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10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r>
              <a:rPr lang="he-IL"/>
              <a:t>שאלת המחקר שלנו היא: </a:t>
            </a:r>
            <a:r>
              <a:rPr lang="he-IL" b="1"/>
              <a:t>האם וכיצד ניתן לנבא את רמת התחלואה של מחלות נשימה כרוניות על בסיס משתנים חברתיים?</a:t>
            </a:r>
            <a:endParaRPr lang="he-IL"/>
          </a:p>
          <a:p>
            <a:pPr marL="158750" indent="0" algn="r" rtl="1">
              <a:buNone/>
            </a:pPr>
            <a:r>
              <a:rPr lang="he-IL"/>
              <a:t>למעשה, אנו רוצים לבדוק אם קיים קשר משמעותי בין גורמים חברתיים-כלכליים וסביבתיים לבין שכיחות מחלות נשימה כרוניות באוכלוסייה. אנחנו מנסים לזהות אילו משתנים חברתיים, כמו רמת הכנסה, השכלה, תנאי מגורים או גישה לשטחים ירוקים, יכולים לשמש כמנבאים אמינים לרמת התחלואה. מטרתנו היא לפתח מודל שיוכל לחזות בדיוק גבוה את הסיכון למחלות נשימה כרוניות בקבוצות אוכלוסייה שונות, מבלי להסתמך על נתונים רפואיים ישירים. </a:t>
            </a:r>
          </a:p>
        </p:txBody>
      </p:sp>
    </p:spTree>
    <p:extLst>
      <p:ext uri="{BB962C8B-B14F-4D97-AF65-F5344CB8AC3E}">
        <p14:creationId xmlns:p14="http://schemas.microsoft.com/office/powerpoint/2010/main" val="358145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a:t>הרכב הנתונים – </a:t>
            </a:r>
          </a:p>
          <a:p>
            <a:pPr marL="0" marR="0" lvl="0" indent="0" algn="r" rtl="1">
              <a:lnSpc>
                <a:spcPct val="100000"/>
              </a:lnSpc>
              <a:spcBef>
                <a:spcPts val="0"/>
              </a:spcBef>
              <a:spcAft>
                <a:spcPts val="0"/>
              </a:spcAft>
              <a:buClr>
                <a:srgbClr val="000000"/>
              </a:buClr>
              <a:buSzPts val="1100"/>
              <a:buFont typeface="Arial"/>
              <a:buNone/>
            </a:pPr>
            <a:r>
              <a:rPr lang="he-IL"/>
              <a:t>בסיס הנתונים שלנו מורכב מ82 עמודות וקצת יותר מ50 אלף שורות </a:t>
            </a:r>
            <a:br>
              <a:rPr lang="en-US"/>
            </a:br>
            <a:r>
              <a:rPr lang="he-IL"/>
              <a:t>אנחנו התמקדנו בשנים 2013-2019 , נתונים שלקחנו משירות הבריאות הבריטי </a:t>
            </a:r>
            <a:r>
              <a:rPr lang="he-IL" err="1"/>
              <a:t>וה</a:t>
            </a:r>
            <a:r>
              <a:rPr lang="en-US"/>
              <a:t>QOF</a:t>
            </a:r>
            <a:r>
              <a:rPr lang="he-IL"/>
              <a:t> </a:t>
            </a:r>
            <a:br>
              <a:rPr lang="en-US"/>
            </a:br>
            <a:r>
              <a:rPr lang="he-IL"/>
              <a:t>הנתונים שאספנו מחולקים למספר קבוצות </a:t>
            </a:r>
          </a:p>
          <a:p>
            <a:pPr marL="0" marR="0" lvl="0" indent="0" algn="r" rtl="1">
              <a:lnSpc>
                <a:spcPct val="100000"/>
              </a:lnSpc>
              <a:spcBef>
                <a:spcPts val="0"/>
              </a:spcBef>
              <a:spcAft>
                <a:spcPts val="0"/>
              </a:spcAft>
              <a:buClr>
                <a:srgbClr val="000000"/>
              </a:buClr>
              <a:buSzPts val="1100"/>
              <a:buFont typeface="Arial"/>
              <a:buNone/>
            </a:pPr>
            <a:r>
              <a:rPr lang="he-IL"/>
              <a:t>מדדי איכות הטיפול , מדדי קיפוח , הכנסה ,דמוגרפיה ,נגישות לפארקים והרגלי חיים כמו עישון השמנה. </a:t>
            </a:r>
          </a:p>
          <a:p>
            <a:pPr marL="0" marR="0" lvl="0" indent="0" algn="r" rtl="1">
              <a:lnSpc>
                <a:spcPct val="100000"/>
              </a:lnSpc>
              <a:spcBef>
                <a:spcPts val="0"/>
              </a:spcBef>
              <a:spcAft>
                <a:spcPts val="0"/>
              </a:spcAft>
              <a:buClr>
                <a:srgbClr val="000000"/>
              </a:buClr>
              <a:buSzPts val="1100"/>
              <a:buFont typeface="Arial"/>
              <a:buNone/>
            </a:pPr>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הגרף המוצג ממחיש את מידת ההתאמה בין המשתנים בעלי מקדם מתאם גבוה לתחלואה במחלות כרוניות כמו אסתמה ו-</a:t>
            </a:r>
            <a:r>
              <a:rPr lang="en-US"/>
              <a:t>COPD</a:t>
            </a:r>
          </a:p>
          <a:p>
            <a:pPr marL="0" lvl="0" indent="0" algn="r" rtl="1">
              <a:spcBef>
                <a:spcPts val="0"/>
              </a:spcBef>
              <a:spcAft>
                <a:spcPts val="0"/>
              </a:spcAft>
              <a:buNone/>
            </a:pPr>
            <a:endParaRPr lang="en-US"/>
          </a:p>
          <a:p>
            <a:pPr marL="0" lvl="0" indent="0" algn="r" rtl="1">
              <a:spcBef>
                <a:spcPts val="0"/>
              </a:spcBef>
              <a:spcAft>
                <a:spcPts val="0"/>
              </a:spcAft>
              <a:buNone/>
            </a:pPr>
            <a:r>
              <a:rPr lang="he-IL" b="1"/>
              <a:t>ישנו מתאם נמוך בין משתנים אינדיבידואלים לתחלואה : </a:t>
            </a:r>
            <a:r>
              <a:rPr lang="he-IL" b="0"/>
              <a:t>עברנו על כל 80 המשתנים ולא מצאנו קורלציה שהיא יותר מ0.5 כך שאפשר להבין שהקשרים בין המשתנים במודל שלנו מורכבים </a:t>
            </a:r>
            <a:endParaRPr lang="he-IL" b="1"/>
          </a:p>
          <a:p>
            <a:pPr marL="0" lvl="0" indent="0" algn="r" rtl="1">
              <a:spcBef>
                <a:spcPts val="0"/>
              </a:spcBef>
              <a:spcAft>
                <a:spcPts val="0"/>
              </a:spcAft>
              <a:buNone/>
            </a:pPr>
            <a:r>
              <a:rPr lang="he-IL" b="1"/>
              <a:t>הכנסה וקיפוח:</a:t>
            </a:r>
            <a:r>
              <a:rPr lang="he-IL"/>
              <a:t> ההכנסה והקיפוח נמצאו כגורמים המובילים להתאמה גבוהה לתחלואה. הדבר מצביע על כך שהגורמים הכלכליים הם קריטיים במניעת המחלות.</a:t>
            </a:r>
          </a:p>
          <a:p>
            <a:pPr marL="0" lvl="0" indent="0" algn="r" rtl="1">
              <a:spcBef>
                <a:spcPts val="0"/>
              </a:spcBef>
              <a:spcAft>
                <a:spcPts val="0"/>
              </a:spcAft>
              <a:buNone/>
            </a:pPr>
            <a:r>
              <a:rPr lang="he-IL" b="1"/>
              <a:t>השמנה:</a:t>
            </a:r>
            <a:r>
              <a:rPr lang="he-IL"/>
              <a:t> יש קשר חיובי ברור בין השמנה לבין תחלואה במחלות כרוניות. הדבר מדגיש את הצורך בקידום אורח חיים כדי לצמצם את שיעורי התחלואה</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r" rtl="1">
              <a:lnSpc>
                <a:spcPct val="107000"/>
              </a:lnSpc>
              <a:spcBef>
                <a:spcPts val="0"/>
              </a:spcBef>
              <a:spcAft>
                <a:spcPts val="800"/>
              </a:spcAft>
              <a:buNone/>
            </a:pPr>
            <a:r>
              <a:rPr lang="he-IL" sz="1800" kern="100">
                <a:effectLst/>
                <a:latin typeface="Aptos" panose="020B0004020202020204" pitchFamily="34" charset="0"/>
                <a:ea typeface="Aptos" panose="020B0004020202020204" pitchFamily="34" charset="0"/>
                <a:cs typeface="Arial" panose="020B0604020202020204" pitchFamily="34" charset="0"/>
              </a:rPr>
              <a:t>הגרף שלפנינו מציג השוואה בין שתי שיטות לזיהוי ערכים חריגים בסט הנתונים וממחיש את שינוי עומק הפאנל כתלות בערך הסף</a:t>
            </a:r>
            <a:br>
              <a:rPr lang="en-US" sz="1800" kern="100">
                <a:effectLst/>
                <a:latin typeface="Aptos" panose="020B0004020202020204" pitchFamily="34" charset="0"/>
                <a:ea typeface="Aptos" panose="020B0004020202020204" pitchFamily="34" charset="0"/>
                <a:cs typeface="Arial" panose="020B0604020202020204" pitchFamily="34" charset="0"/>
              </a:rPr>
            </a:br>
            <a:r>
              <a:rPr lang="he-IL" sz="1800" kern="100">
                <a:effectLst/>
                <a:latin typeface="Aptos" panose="020B0004020202020204" pitchFamily="34" charset="0"/>
                <a:ea typeface="Aptos" panose="020B0004020202020204" pitchFamily="34" charset="0"/>
                <a:cs typeface="Arial" panose="020B0604020202020204" pitchFamily="34" charset="0"/>
              </a:rPr>
              <a:t>ככל שערך הסף גבוה יותר - פחות נתונים יסווגו כחריגים </a:t>
            </a:r>
          </a:p>
          <a:p>
            <a:pPr marL="0" marR="0" indent="0" algn="r" rtl="1">
              <a:lnSpc>
                <a:spcPct val="107000"/>
              </a:lnSpc>
              <a:spcBef>
                <a:spcPts val="0"/>
              </a:spcBef>
              <a:spcAft>
                <a:spcPts val="800"/>
              </a:spcAft>
              <a:buNone/>
            </a:pPr>
            <a:r>
              <a:rPr lang="he-IL" sz="1800" kern="100">
                <a:effectLst/>
                <a:latin typeface="Aptos" panose="020B0004020202020204" pitchFamily="34" charset="0"/>
                <a:ea typeface="Aptos" panose="020B0004020202020204" pitchFamily="34" charset="0"/>
                <a:cs typeface="Arial" panose="020B0604020202020204" pitchFamily="34" charset="0"/>
              </a:rPr>
              <a:t>חיפשנו נקודות בהן שיפוע העקומה מתחיל להיות יותר מתון </a:t>
            </a:r>
          </a:p>
          <a:p>
            <a:pPr marL="0" marR="0" indent="0" algn="r" rtl="1">
              <a:lnSpc>
                <a:spcPct val="107000"/>
              </a:lnSpc>
              <a:spcBef>
                <a:spcPts val="0"/>
              </a:spcBef>
              <a:spcAft>
                <a:spcPts val="800"/>
              </a:spcAft>
              <a:buNone/>
            </a:pPr>
            <a:r>
              <a:rPr lang="he-IL" sz="1800" kern="100">
                <a:effectLst/>
                <a:latin typeface="Aptos" panose="020B0004020202020204" pitchFamily="34" charset="0"/>
                <a:ea typeface="Aptos" panose="020B0004020202020204" pitchFamily="34" charset="0"/>
                <a:cs typeface="Arial" panose="020B0604020202020204" pitchFamily="34" charset="0"/>
              </a:rPr>
              <a:t>וכמו שניתן לראות לשיטת </a:t>
            </a:r>
            <a:r>
              <a:rPr lang="en-US" sz="1800" kern="100">
                <a:effectLst/>
                <a:latin typeface="Aptos" panose="020B0004020202020204" pitchFamily="34" charset="0"/>
                <a:ea typeface="Aptos" panose="020B0004020202020204" pitchFamily="34" charset="0"/>
                <a:cs typeface="Arial" panose="020B0604020202020204" pitchFamily="34" charset="0"/>
              </a:rPr>
              <a:t> IQR</a:t>
            </a:r>
            <a:r>
              <a:rPr lang="he-IL" sz="1800" kern="100">
                <a:effectLst/>
                <a:latin typeface="Aptos" panose="020B0004020202020204" pitchFamily="34" charset="0"/>
                <a:ea typeface="Aptos" panose="020B0004020202020204" pitchFamily="34" charset="0"/>
                <a:cs typeface="Arial" panose="020B0604020202020204" pitchFamily="34" charset="0"/>
              </a:rPr>
              <a:t>בכחול נבחר ערך של סף של 2.5 ואילו לסטיית תקן ערך סף של 3</a:t>
            </a:r>
          </a:p>
          <a:p>
            <a:pPr marL="0" marR="0" indent="0" algn="r" rtl="1">
              <a:lnSpc>
                <a:spcPct val="107000"/>
              </a:lnSpc>
              <a:spcBef>
                <a:spcPts val="0"/>
              </a:spcBef>
              <a:spcAft>
                <a:spcPts val="800"/>
              </a:spcAft>
              <a:buNone/>
            </a:pPr>
            <a:r>
              <a:rPr lang="he-IL" sz="1800" kern="100">
                <a:effectLst/>
                <a:latin typeface="Aptos" panose="020B0004020202020204" pitchFamily="34" charset="0"/>
                <a:ea typeface="Aptos" panose="020B0004020202020204" pitchFamily="34" charset="0"/>
                <a:cs typeface="Arial" panose="020B0604020202020204" pitchFamily="34" charset="0"/>
              </a:rPr>
              <a:t>בנוסף לאופן זיהוי החריגים ,נציין ששיטות הטיפול שנבחנו היו הסרת שורות עם ערכים חריגים או החלפתן בערך </a:t>
            </a:r>
            <a:r>
              <a:rPr lang="en-US" sz="1800" kern="100">
                <a:effectLst/>
                <a:latin typeface="Aptos" panose="020B0004020202020204" pitchFamily="34" charset="0"/>
                <a:ea typeface="Aptos" panose="020B0004020202020204" pitchFamily="34" charset="0"/>
                <a:cs typeface="Arial" panose="020B0604020202020204" pitchFamily="34" charset="0"/>
              </a:rPr>
              <a:t>NULL</a:t>
            </a:r>
          </a:p>
          <a:p>
            <a:pPr marL="0" marR="0" indent="0" algn="r" rtl="1">
              <a:lnSpc>
                <a:spcPct val="107000"/>
              </a:lnSpc>
              <a:spcBef>
                <a:spcPts val="0"/>
              </a:spcBef>
              <a:spcAft>
                <a:spcPts val="800"/>
              </a:spcAft>
              <a:buNone/>
            </a:pPr>
            <a:endParaRPr lang="en-US" sz="1800" kern="10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032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בנושא ערכים </a:t>
            </a:r>
            <a:r>
              <a:rPr lang="he-IL" err="1"/>
              <a:t>חסרים,הדבר</a:t>
            </a:r>
            <a:r>
              <a:rPr lang="he-IL"/>
              <a:t> הראשון שנפתח איתו - חוסרים במשתנה המטרה לא הושלמו והוסרו ע"מ למנוע </a:t>
            </a:r>
            <a:r>
              <a:rPr lang="he-IL" err="1"/>
              <a:t>הטייה</a:t>
            </a:r>
            <a:r>
              <a:rPr lang="he-IL"/>
              <a:t> בניתוח</a:t>
            </a:r>
          </a:p>
          <a:p>
            <a:pPr marL="0" lvl="0" indent="0" algn="r" rtl="1">
              <a:spcBef>
                <a:spcPts val="0"/>
              </a:spcBef>
              <a:spcAft>
                <a:spcPts val="0"/>
              </a:spcAft>
              <a:buNone/>
            </a:pPr>
            <a:r>
              <a:rPr lang="he-IL"/>
              <a:t>בשנת 2013 לא נלקחו מדדים מה</a:t>
            </a:r>
            <a:r>
              <a:rPr lang="en-US"/>
              <a:t>QOF</a:t>
            </a:r>
            <a:r>
              <a:rPr lang="he-IL"/>
              <a:t> ועל כן אחוז החוסרים עומד על 15.3%,</a:t>
            </a:r>
            <a:r>
              <a:rPr lang="he-IL" sz="1800">
                <a:effectLst/>
                <a:cs typeface="Calibri" panose="020F0502020204030204" pitchFamily="34" charset="0"/>
              </a:rPr>
              <a:t>.</a:t>
            </a: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800"/>
              <a:t>על מנת </a:t>
            </a:r>
            <a:r>
              <a:rPr lang="he-IL" sz="1800">
                <a:effectLst/>
                <a:ea typeface="Aptos" panose="020B0004020202020204" pitchFamily="34" charset="0"/>
                <a:cs typeface="Calibri" panose="020F0502020204030204" pitchFamily="34" charset="0"/>
              </a:rPr>
              <a:t>להימנע מבעיות בניתוח הנתונים שנגרמות מחוסר מידע</a:t>
            </a:r>
            <a:endParaRPr lang="he-IL" sz="1800">
              <a:effectLst/>
              <a:cs typeface="Calibri" panose="020F0502020204030204" pitchFamily="34" charset="0"/>
            </a:endParaRPr>
          </a:p>
          <a:p>
            <a:pPr marL="0" lvl="0" indent="0" algn="r" rtl="1">
              <a:spcBef>
                <a:spcPts val="0"/>
              </a:spcBef>
              <a:spcAft>
                <a:spcPts val="0"/>
              </a:spcAft>
              <a:buNone/>
            </a:pPr>
            <a:r>
              <a:rPr lang="he-IL" sz="1100">
                <a:effectLst/>
                <a:ea typeface="Aptos" panose="020B0004020202020204" pitchFamily="34" charset="0"/>
                <a:cs typeface="Calibri" panose="020F0502020204030204" pitchFamily="34" charset="0"/>
              </a:rPr>
              <a:t>נבחנו 2 חלופות עיקריות : הראשונה , הוחלט להריץ את המודל ולהוציא את שנת 2013</a:t>
            </a:r>
            <a:br>
              <a:rPr lang="en-US" sz="1100">
                <a:effectLst/>
                <a:ea typeface="Aptos" panose="020B0004020202020204" pitchFamily="34" charset="0"/>
                <a:cs typeface="Calibri" panose="020F0502020204030204" pitchFamily="34" charset="0"/>
              </a:rPr>
            </a:br>
            <a:r>
              <a:rPr lang="he-IL" sz="1100">
                <a:effectLst/>
                <a:cs typeface="Calibri" panose="020F0502020204030204" pitchFamily="34" charset="0"/>
              </a:rPr>
              <a:t>מכיוון שאחוז הערכים החסרים ללא שנת 2013 שואף ל-0 ,אין חשיבות לשיטת הטיפול בחוסרים</a:t>
            </a:r>
            <a:endParaRPr lang="en-US" sz="1100">
              <a:effectLst/>
              <a:cs typeface="Calibri" panose="020F0502020204030204" pitchFamily="34" charset="0"/>
            </a:endParaRPr>
          </a:p>
          <a:p>
            <a:pPr marL="0" lvl="0" indent="0" algn="r" rtl="1">
              <a:spcBef>
                <a:spcPts val="0"/>
              </a:spcBef>
              <a:spcAft>
                <a:spcPts val="0"/>
              </a:spcAft>
              <a:buNone/>
            </a:pPr>
            <a:r>
              <a:rPr lang="he-IL" sz="1100">
                <a:effectLst/>
                <a:ea typeface="Aptos" panose="020B0004020202020204" pitchFamily="34" charset="0"/>
                <a:cs typeface="Calibri" panose="020F0502020204030204" pitchFamily="34" charset="0"/>
              </a:rPr>
              <a:t>והאופציה </a:t>
            </a:r>
            <a:r>
              <a:rPr lang="he-IL" sz="1100" err="1">
                <a:effectLst/>
                <a:ea typeface="Aptos" panose="020B0004020202020204" pitchFamily="34" charset="0"/>
                <a:cs typeface="Calibri" panose="020F0502020204030204" pitchFamily="34" charset="0"/>
              </a:rPr>
              <a:t>השניה</a:t>
            </a:r>
            <a:r>
              <a:rPr lang="he-IL" sz="1100">
                <a:effectLst/>
                <a:ea typeface="Aptos" panose="020B0004020202020204" pitchFamily="34" charset="0"/>
                <a:cs typeface="Calibri" panose="020F0502020204030204" pitchFamily="34" charset="0"/>
              </a:rPr>
              <a:t> היא להריץ עם 2013 ללא האינדיקטורים שהזכרנו. </a:t>
            </a:r>
            <a:endParaRPr lang="en-US"/>
          </a:p>
        </p:txBody>
      </p:sp>
    </p:spTree>
    <p:extLst>
      <p:ext uri="{BB962C8B-B14F-4D97-AF65-F5344CB8AC3E}">
        <p14:creationId xmlns:p14="http://schemas.microsoft.com/office/powerpoint/2010/main" val="378369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a:t>שאלת המחקר שלנו היא מסוג רגרסיה ובחנו שלושה מודלים שונים, מטרתנו הייתה למצוא את המודל שמסביר בצורה הטובה ביותר את השונות בנתונים ומבצע את החיזויים המדויקים ביותר.</a:t>
            </a:r>
          </a:p>
          <a:p>
            <a:pPr marL="0" lvl="0" indent="0" algn="r" rtl="1">
              <a:spcBef>
                <a:spcPts val="0"/>
              </a:spcBef>
              <a:spcAft>
                <a:spcPts val="0"/>
              </a:spcAft>
              <a:buNone/>
            </a:pPr>
            <a:r>
              <a:rPr lang="he-IL"/>
              <a:t> כדי להשוות בין המודלים, השתמשנו במטריקות </a:t>
            </a:r>
            <a:r>
              <a:rPr lang="en-US"/>
              <a:t> R² </a:t>
            </a:r>
            <a:r>
              <a:rPr lang="he-IL"/>
              <a:t>ו -</a:t>
            </a:r>
            <a:r>
              <a:rPr lang="en-US"/>
              <a:t>RMSE.</a:t>
            </a:r>
          </a:p>
          <a:p>
            <a:pPr marL="0" lvl="0" indent="0" algn="r" rtl="1">
              <a:spcBef>
                <a:spcPts val="0"/>
              </a:spcBef>
              <a:spcAft>
                <a:spcPts val="0"/>
              </a:spcAft>
              <a:buNone/>
            </a:pPr>
            <a:r>
              <a:rPr lang="en-US"/>
              <a:t> R² </a:t>
            </a:r>
            <a:r>
              <a:rPr lang="he-IL"/>
              <a:t>מודד את אחוז השונות המוסברת על ידי המודל, ו-</a:t>
            </a:r>
            <a:r>
              <a:rPr lang="en-US"/>
              <a:t> RMSE </a:t>
            </a:r>
            <a:r>
              <a:rPr lang="he-IL"/>
              <a:t>מודד את השגיאה הממוצעת בריבוע.</a:t>
            </a:r>
          </a:p>
          <a:p>
            <a:pPr marL="0" lvl="0" indent="0" algn="r" rtl="1">
              <a:spcBef>
                <a:spcPts val="0"/>
              </a:spcBef>
              <a:spcAft>
                <a:spcPts val="0"/>
              </a:spcAft>
              <a:buNone/>
            </a:pPr>
            <a:r>
              <a:rPr lang="he-IL"/>
              <a:t> על סמך תוצאות המטריקות הללו התקדמנו בתהליך</a:t>
            </a:r>
            <a:r>
              <a:rPr lang="en-US"/>
              <a:t> </a:t>
            </a:r>
            <a:r>
              <a:rPr lang="he-IL"/>
              <a:t>ובמחקר שלנו</a:t>
            </a:r>
            <a:br>
              <a:rPr lang="en-US"/>
            </a:br>
            <a:r>
              <a:rPr lang="he-IL"/>
              <a:t>התחלנו עם מודל רגרסיה ליניארית אך מכיוון שהקשרים בין המשתנים המסבירים למשתנה המטרה לא בהכרח לינאריים , בחנו גם 2 מודלים לא לינאריים כמו יערות רנדומיים ו</a:t>
            </a:r>
            <a:r>
              <a:rPr lang="en-US"/>
              <a:t>XGBOOST</a:t>
            </a:r>
            <a:endParaRPr lang="he-IL"/>
          </a:p>
        </p:txBody>
      </p:sp>
    </p:spTree>
    <p:extLst>
      <p:ext uri="{BB962C8B-B14F-4D97-AF65-F5344CB8AC3E}">
        <p14:creationId xmlns:p14="http://schemas.microsoft.com/office/powerpoint/2010/main" val="407775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r" rtl="1">
              <a:buNone/>
            </a:pPr>
            <a:r>
              <a:rPr lang="he-IL"/>
              <a:t>את המחקר והרצת המודלים ביצענו באמצעות </a:t>
            </a:r>
            <a:r>
              <a:rPr lang="en-US"/>
              <a:t>PIPELINE</a:t>
            </a:r>
            <a:r>
              <a:rPr lang="he-IL"/>
              <a:t>,רצף של פונקציות שמתאר את כל התהליך, מהשלב הראשוני של קריאת הנתונים ועד לשלב הסופי של הערכת המודל והפקת התוצאות. </a:t>
            </a:r>
          </a:p>
          <a:p>
            <a:pPr marL="158750" indent="0" algn="r" rtl="1">
              <a:buNone/>
            </a:pPr>
            <a:r>
              <a:rPr lang="he-IL"/>
              <a:t>התהליך מתחיל בקריאת הנתונים ממסד הנתונים וקובץ ה</a:t>
            </a:r>
            <a:r>
              <a:rPr lang="en-US"/>
              <a:t>Experiment tracker</a:t>
            </a:r>
            <a:r>
              <a:rPr lang="he-IL"/>
              <a:t> בו מפורטים פרמטרים ותרחישי ניסוי למודלים שונים ,</a:t>
            </a:r>
          </a:p>
          <a:p>
            <a:pPr marL="158750" indent="0" algn="r" rtl="1">
              <a:buNone/>
            </a:pPr>
            <a:r>
              <a:rPr lang="he-IL"/>
              <a:t>לאחר מכן ממומשת פונקציית העל של </a:t>
            </a:r>
            <a:r>
              <a:rPr lang="he-IL" err="1"/>
              <a:t>הפייפליין</a:t>
            </a:r>
            <a:r>
              <a:rPr lang="he-IL"/>
              <a:t> שמתחילה לבצע שלבים שונים כמו סינון נתונים ,בחירת פיצ'רים טיפול בערכים חסרים וכו' ולבסוף, אימון המודל ואז שמירת התוצאות. </a:t>
            </a:r>
          </a:p>
          <a:p>
            <a:pPr marL="158750" indent="0" algn="r" rtl="1">
              <a:buNone/>
            </a:pPr>
            <a:r>
              <a:rPr lang="he-IL"/>
              <a:t>התהליך כולו מתואם ומנוהל באמצעות קובץ מעקב אחר הניסויים, מה שמבטיח תיעוד מסודר ויכולת שחזור של כל ניסוי.</a:t>
            </a:r>
          </a:p>
        </p:txBody>
      </p:sp>
    </p:spTree>
    <p:extLst>
      <p:ext uri="{BB962C8B-B14F-4D97-AF65-F5344CB8AC3E}">
        <p14:creationId xmlns:p14="http://schemas.microsoft.com/office/powerpoint/2010/main" val="12903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650" y="3853425"/>
            <a:ext cx="9229500" cy="13335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p:nvPr/>
        </p:nvSpPr>
        <p:spPr>
          <a:xfrm rot="10800000">
            <a:off x="0" y="1095750"/>
            <a:ext cx="176100" cy="1668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txBox="1">
            <a:spLocks noGrp="1"/>
          </p:cNvSpPr>
          <p:nvPr>
            <p:ph type="ctrTitle"/>
          </p:nvPr>
        </p:nvSpPr>
        <p:spPr>
          <a:xfrm>
            <a:off x="642825" y="970975"/>
            <a:ext cx="4923600" cy="1512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300" b="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642825" y="2448225"/>
            <a:ext cx="49236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0" name="Google Shape;260;p20"/>
          <p:cNvSpPr txBox="1">
            <a:spLocks noGrp="1"/>
          </p:cNvSpPr>
          <p:nvPr>
            <p:ph type="subTitle" idx="1"/>
          </p:nvPr>
        </p:nvSpPr>
        <p:spPr>
          <a:xfrm>
            <a:off x="973725" y="2633103"/>
            <a:ext cx="2173800" cy="16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61" name="Google Shape;261;p20"/>
          <p:cNvSpPr txBox="1">
            <a:spLocks noGrp="1"/>
          </p:cNvSpPr>
          <p:nvPr>
            <p:ph type="subTitle" idx="2"/>
          </p:nvPr>
        </p:nvSpPr>
        <p:spPr>
          <a:xfrm>
            <a:off x="3411501" y="2633101"/>
            <a:ext cx="2173200" cy="16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62" name="Google Shape;262;p20"/>
          <p:cNvSpPr txBox="1">
            <a:spLocks noGrp="1"/>
          </p:cNvSpPr>
          <p:nvPr>
            <p:ph type="subTitle" idx="3"/>
          </p:nvPr>
        </p:nvSpPr>
        <p:spPr>
          <a:xfrm>
            <a:off x="5849576" y="2633101"/>
            <a:ext cx="2173200" cy="16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63" name="Google Shape;263;p20"/>
          <p:cNvSpPr txBox="1">
            <a:spLocks noGrp="1"/>
          </p:cNvSpPr>
          <p:nvPr>
            <p:ph type="subTitle" idx="4"/>
          </p:nvPr>
        </p:nvSpPr>
        <p:spPr>
          <a:xfrm>
            <a:off x="974025" y="2168676"/>
            <a:ext cx="2173200" cy="5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64" name="Google Shape;264;p20"/>
          <p:cNvSpPr txBox="1">
            <a:spLocks noGrp="1"/>
          </p:cNvSpPr>
          <p:nvPr>
            <p:ph type="subTitle" idx="5"/>
          </p:nvPr>
        </p:nvSpPr>
        <p:spPr>
          <a:xfrm>
            <a:off x="3411502" y="2168676"/>
            <a:ext cx="2173200" cy="5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65" name="Google Shape;265;p20"/>
          <p:cNvSpPr txBox="1">
            <a:spLocks noGrp="1"/>
          </p:cNvSpPr>
          <p:nvPr>
            <p:ph type="subTitle" idx="6"/>
          </p:nvPr>
        </p:nvSpPr>
        <p:spPr>
          <a:xfrm>
            <a:off x="5849279" y="2168675"/>
            <a:ext cx="2173800" cy="5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66" name="Google Shape;266;p20"/>
          <p:cNvSpPr/>
          <p:nvPr/>
        </p:nvSpPr>
        <p:spPr>
          <a:xfrm rot="5400000">
            <a:off x="749250" y="4221100"/>
            <a:ext cx="176100" cy="16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7" name="Google Shape;267;p20"/>
          <p:cNvSpPr/>
          <p:nvPr/>
        </p:nvSpPr>
        <p:spPr>
          <a:xfrm rot="-5400000">
            <a:off x="6413200" y="2024200"/>
            <a:ext cx="5146500" cy="10980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68"/>
        <p:cNvGrpSpPr/>
        <p:nvPr/>
      </p:nvGrpSpPr>
      <p:grpSpPr>
        <a:xfrm>
          <a:off x="0" y="0"/>
          <a:ext cx="0" cy="0"/>
          <a:chOff x="0" y="0"/>
          <a:chExt cx="0" cy="0"/>
        </a:xfrm>
      </p:grpSpPr>
      <p:sp>
        <p:nvSpPr>
          <p:cNvPr id="269" name="Google Shape;269;p21"/>
          <p:cNvSpPr txBox="1">
            <a:spLocks noGrp="1"/>
          </p:cNvSpPr>
          <p:nvPr>
            <p:ph type="title"/>
          </p:nvPr>
        </p:nvSpPr>
        <p:spPr>
          <a:xfrm>
            <a:off x="720000" y="450033"/>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0" name="Google Shape;270;p21"/>
          <p:cNvSpPr txBox="1">
            <a:spLocks noGrp="1"/>
          </p:cNvSpPr>
          <p:nvPr>
            <p:ph type="subTitle" idx="1"/>
          </p:nvPr>
        </p:nvSpPr>
        <p:spPr>
          <a:xfrm>
            <a:off x="1488851" y="1387300"/>
            <a:ext cx="29976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2pPr>
            <a:lvl3pPr lvl="2"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3pPr>
            <a:lvl4pPr lvl="3"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4pPr>
            <a:lvl5pPr lvl="4"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5pPr>
            <a:lvl6pPr lvl="5"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6pPr>
            <a:lvl7pPr lvl="6"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7pPr>
            <a:lvl8pPr lvl="7"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8pPr>
            <a:lvl9pPr lvl="8"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9pPr>
          </a:lstStyle>
          <a:p>
            <a:endParaRPr/>
          </a:p>
        </p:txBody>
      </p:sp>
      <p:sp>
        <p:nvSpPr>
          <p:cNvPr id="271" name="Google Shape;271;p21"/>
          <p:cNvSpPr txBox="1">
            <a:spLocks noGrp="1"/>
          </p:cNvSpPr>
          <p:nvPr>
            <p:ph type="subTitle" idx="2"/>
          </p:nvPr>
        </p:nvSpPr>
        <p:spPr>
          <a:xfrm>
            <a:off x="1488850" y="1836075"/>
            <a:ext cx="2997600" cy="996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2" name="Google Shape;272;p21"/>
          <p:cNvSpPr txBox="1">
            <a:spLocks noGrp="1"/>
          </p:cNvSpPr>
          <p:nvPr>
            <p:ph type="subTitle" idx="3"/>
          </p:nvPr>
        </p:nvSpPr>
        <p:spPr>
          <a:xfrm>
            <a:off x="5464122" y="1836075"/>
            <a:ext cx="2997600" cy="996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3" name="Google Shape;273;p21"/>
          <p:cNvSpPr txBox="1">
            <a:spLocks noGrp="1"/>
          </p:cNvSpPr>
          <p:nvPr>
            <p:ph type="subTitle" idx="4"/>
          </p:nvPr>
        </p:nvSpPr>
        <p:spPr>
          <a:xfrm>
            <a:off x="1488850" y="3577125"/>
            <a:ext cx="2997600" cy="996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4" name="Google Shape;274;p21"/>
          <p:cNvSpPr txBox="1">
            <a:spLocks noGrp="1"/>
          </p:cNvSpPr>
          <p:nvPr>
            <p:ph type="subTitle" idx="5"/>
          </p:nvPr>
        </p:nvSpPr>
        <p:spPr>
          <a:xfrm>
            <a:off x="5464122" y="3577125"/>
            <a:ext cx="2997600" cy="996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5" name="Google Shape;275;p21"/>
          <p:cNvSpPr txBox="1">
            <a:spLocks noGrp="1"/>
          </p:cNvSpPr>
          <p:nvPr>
            <p:ph type="subTitle" idx="6"/>
          </p:nvPr>
        </p:nvSpPr>
        <p:spPr>
          <a:xfrm>
            <a:off x="1488851" y="3128353"/>
            <a:ext cx="29976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2pPr>
            <a:lvl3pPr lvl="2"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3pPr>
            <a:lvl4pPr lvl="3"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4pPr>
            <a:lvl5pPr lvl="4"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5pPr>
            <a:lvl6pPr lvl="5"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6pPr>
            <a:lvl7pPr lvl="6"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7pPr>
            <a:lvl8pPr lvl="7"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8pPr>
            <a:lvl9pPr lvl="8"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9pPr>
          </a:lstStyle>
          <a:p>
            <a:endParaRPr/>
          </a:p>
        </p:txBody>
      </p:sp>
      <p:sp>
        <p:nvSpPr>
          <p:cNvPr id="276" name="Google Shape;276;p21"/>
          <p:cNvSpPr txBox="1">
            <a:spLocks noGrp="1"/>
          </p:cNvSpPr>
          <p:nvPr>
            <p:ph type="subTitle" idx="7"/>
          </p:nvPr>
        </p:nvSpPr>
        <p:spPr>
          <a:xfrm>
            <a:off x="5464114" y="1387300"/>
            <a:ext cx="29976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2pPr>
            <a:lvl3pPr lvl="2"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3pPr>
            <a:lvl4pPr lvl="3"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4pPr>
            <a:lvl5pPr lvl="4"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5pPr>
            <a:lvl6pPr lvl="5"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6pPr>
            <a:lvl7pPr lvl="6"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7pPr>
            <a:lvl8pPr lvl="7"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8pPr>
            <a:lvl9pPr lvl="8"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9pPr>
          </a:lstStyle>
          <a:p>
            <a:endParaRPr/>
          </a:p>
        </p:txBody>
      </p:sp>
      <p:sp>
        <p:nvSpPr>
          <p:cNvPr id="277" name="Google Shape;277;p21"/>
          <p:cNvSpPr txBox="1">
            <a:spLocks noGrp="1"/>
          </p:cNvSpPr>
          <p:nvPr>
            <p:ph type="subTitle" idx="8"/>
          </p:nvPr>
        </p:nvSpPr>
        <p:spPr>
          <a:xfrm>
            <a:off x="5464114" y="3128353"/>
            <a:ext cx="29976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2pPr>
            <a:lvl3pPr lvl="2"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3pPr>
            <a:lvl4pPr lvl="3"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4pPr>
            <a:lvl5pPr lvl="4"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5pPr>
            <a:lvl6pPr lvl="5"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6pPr>
            <a:lvl7pPr lvl="6"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7pPr>
            <a:lvl8pPr lvl="7"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8pPr>
            <a:lvl9pPr lvl="8" algn="ctr" rtl="0">
              <a:lnSpc>
                <a:spcPct val="100000"/>
              </a:lnSpc>
              <a:spcBef>
                <a:spcPts val="0"/>
              </a:spcBef>
              <a:spcAft>
                <a:spcPts val="0"/>
              </a:spcAft>
              <a:buClr>
                <a:schemeClr val="dk1"/>
              </a:buClr>
              <a:buSzPts val="2400"/>
              <a:buFont typeface="Days One"/>
              <a:buNone/>
              <a:defRPr sz="2400">
                <a:solidFill>
                  <a:schemeClr val="dk1"/>
                </a:solidFill>
                <a:latin typeface="Days One"/>
                <a:ea typeface="Days One"/>
                <a:cs typeface="Days One"/>
                <a:sym typeface="Days One"/>
              </a:defRPr>
            </a:lvl9pPr>
          </a:lstStyle>
          <a:p>
            <a:endParaRPr/>
          </a:p>
        </p:txBody>
      </p:sp>
      <p:sp>
        <p:nvSpPr>
          <p:cNvPr id="278" name="Google Shape;278;p21"/>
          <p:cNvSpPr/>
          <p:nvPr/>
        </p:nvSpPr>
        <p:spPr>
          <a:xfrm rot="10800000">
            <a:off x="8967900" y="2952900"/>
            <a:ext cx="176100" cy="2190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9" name="Google Shape;279;p21"/>
          <p:cNvSpPr/>
          <p:nvPr/>
        </p:nvSpPr>
        <p:spPr>
          <a:xfrm>
            <a:off x="0" y="-14000"/>
            <a:ext cx="9144000" cy="4041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0"/>
        <p:cNvGrpSpPr/>
        <p:nvPr/>
      </p:nvGrpSpPr>
      <p:grpSpPr>
        <a:xfrm>
          <a:off x="0" y="0"/>
          <a:ext cx="0" cy="0"/>
          <a:chOff x="0" y="0"/>
          <a:chExt cx="0" cy="0"/>
        </a:xfrm>
      </p:grpSpPr>
      <p:sp>
        <p:nvSpPr>
          <p:cNvPr id="311" name="Google Shape;311;p26"/>
          <p:cNvSpPr/>
          <p:nvPr/>
        </p:nvSpPr>
        <p:spPr>
          <a:xfrm rot="10800000">
            <a:off x="0" y="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6"/>
          <p:cNvSpPr/>
          <p:nvPr/>
        </p:nvSpPr>
        <p:spPr>
          <a:xfrm>
            <a:off x="0" y="4089100"/>
            <a:ext cx="9182700" cy="10980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3"/>
        <p:cNvGrpSpPr/>
        <p:nvPr/>
      </p:nvGrpSpPr>
      <p:grpSpPr>
        <a:xfrm>
          <a:off x="0" y="0"/>
          <a:ext cx="0" cy="0"/>
          <a:chOff x="0" y="0"/>
          <a:chExt cx="0" cy="0"/>
        </a:xfrm>
      </p:grpSpPr>
      <p:sp>
        <p:nvSpPr>
          <p:cNvPr id="314" name="Google Shape;314;p27"/>
          <p:cNvSpPr/>
          <p:nvPr/>
        </p:nvSpPr>
        <p:spPr>
          <a:xfrm rot="5400000">
            <a:off x="8377500" y="-590400"/>
            <a:ext cx="176100" cy="135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p:cNvSpPr/>
          <p:nvPr/>
        </p:nvSpPr>
        <p:spPr>
          <a:xfrm rot="5400000">
            <a:off x="-2292400" y="2270325"/>
            <a:ext cx="5157000" cy="5859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6" name="Google Shape;316;p27"/>
          <p:cNvGrpSpPr/>
          <p:nvPr/>
        </p:nvGrpSpPr>
        <p:grpSpPr>
          <a:xfrm flipH="1">
            <a:off x="8252688" y="-144817"/>
            <a:ext cx="1359622" cy="1359629"/>
            <a:chOff x="6096598" y="329871"/>
            <a:chExt cx="2357182" cy="2357193"/>
          </a:xfrm>
        </p:grpSpPr>
        <p:sp>
          <p:nvSpPr>
            <p:cNvPr id="317" name="Google Shape;317;p27"/>
            <p:cNvSpPr/>
            <p:nvPr/>
          </p:nvSpPr>
          <p:spPr>
            <a:xfrm rot="-5602138">
              <a:off x="6160188" y="393473"/>
              <a:ext cx="2230000" cy="2229988"/>
            </a:xfrm>
            <a:custGeom>
              <a:avLst/>
              <a:gdLst/>
              <a:ahLst/>
              <a:cxnLst/>
              <a:rect l="l" t="t" r="r" b="b"/>
              <a:pathLst>
                <a:path w="449" h="449" extrusionOk="0">
                  <a:moveTo>
                    <a:pt x="109" y="74"/>
                  </a:moveTo>
                  <a:cubicBezTo>
                    <a:pt x="43" y="140"/>
                    <a:pt x="36" y="243"/>
                    <a:pt x="88" y="316"/>
                  </a:cubicBezTo>
                  <a:cubicBezTo>
                    <a:pt x="0" y="449"/>
                    <a:pt x="0" y="449"/>
                    <a:pt x="0" y="449"/>
                  </a:cubicBezTo>
                  <a:cubicBezTo>
                    <a:pt x="132" y="360"/>
                    <a:pt x="132" y="360"/>
                    <a:pt x="132" y="360"/>
                  </a:cubicBezTo>
                  <a:cubicBezTo>
                    <a:pt x="206" y="413"/>
                    <a:pt x="309" y="406"/>
                    <a:pt x="375" y="340"/>
                  </a:cubicBezTo>
                  <a:cubicBezTo>
                    <a:pt x="449" y="266"/>
                    <a:pt x="449" y="147"/>
                    <a:pt x="375" y="74"/>
                  </a:cubicBezTo>
                  <a:cubicBezTo>
                    <a:pt x="301" y="0"/>
                    <a:pt x="182" y="0"/>
                    <a:pt x="109" y="7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7"/>
            <p:cNvSpPr/>
            <p:nvPr/>
          </p:nvSpPr>
          <p:spPr>
            <a:xfrm>
              <a:off x="6464115" y="857020"/>
              <a:ext cx="999773" cy="952341"/>
            </a:xfrm>
            <a:custGeom>
              <a:avLst/>
              <a:gdLst/>
              <a:ahLst/>
              <a:cxnLst/>
              <a:rect l="l" t="t" r="r" b="b"/>
              <a:pathLst>
                <a:path w="198" h="195" extrusionOk="0">
                  <a:moveTo>
                    <a:pt x="195" y="43"/>
                  </a:moveTo>
                  <a:cubicBezTo>
                    <a:pt x="177" y="41"/>
                    <a:pt x="159" y="38"/>
                    <a:pt x="142" y="33"/>
                  </a:cubicBezTo>
                  <a:cubicBezTo>
                    <a:pt x="124" y="28"/>
                    <a:pt x="107" y="22"/>
                    <a:pt x="90" y="15"/>
                  </a:cubicBezTo>
                  <a:cubicBezTo>
                    <a:pt x="86" y="13"/>
                    <a:pt x="81" y="10"/>
                    <a:pt x="76" y="8"/>
                  </a:cubicBezTo>
                  <a:cubicBezTo>
                    <a:pt x="75" y="7"/>
                    <a:pt x="73" y="7"/>
                    <a:pt x="72" y="6"/>
                  </a:cubicBezTo>
                  <a:cubicBezTo>
                    <a:pt x="71" y="5"/>
                    <a:pt x="71" y="5"/>
                    <a:pt x="71" y="5"/>
                  </a:cubicBezTo>
                  <a:cubicBezTo>
                    <a:pt x="70" y="5"/>
                    <a:pt x="69" y="4"/>
                    <a:pt x="67" y="3"/>
                  </a:cubicBezTo>
                  <a:cubicBezTo>
                    <a:pt x="66" y="2"/>
                    <a:pt x="66" y="2"/>
                    <a:pt x="65" y="1"/>
                  </a:cubicBezTo>
                  <a:cubicBezTo>
                    <a:pt x="64" y="0"/>
                    <a:pt x="63" y="0"/>
                    <a:pt x="62" y="0"/>
                  </a:cubicBezTo>
                  <a:cubicBezTo>
                    <a:pt x="58" y="1"/>
                    <a:pt x="54" y="4"/>
                    <a:pt x="50" y="6"/>
                  </a:cubicBezTo>
                  <a:cubicBezTo>
                    <a:pt x="47" y="8"/>
                    <a:pt x="43" y="11"/>
                    <a:pt x="40" y="13"/>
                  </a:cubicBezTo>
                  <a:cubicBezTo>
                    <a:pt x="33" y="19"/>
                    <a:pt x="27" y="25"/>
                    <a:pt x="21" y="32"/>
                  </a:cubicBezTo>
                  <a:cubicBezTo>
                    <a:pt x="14" y="43"/>
                    <a:pt x="8" y="55"/>
                    <a:pt x="4" y="68"/>
                  </a:cubicBezTo>
                  <a:cubicBezTo>
                    <a:pt x="4" y="70"/>
                    <a:pt x="3" y="73"/>
                    <a:pt x="2" y="75"/>
                  </a:cubicBezTo>
                  <a:cubicBezTo>
                    <a:pt x="1" y="80"/>
                    <a:pt x="1" y="84"/>
                    <a:pt x="1" y="89"/>
                  </a:cubicBezTo>
                  <a:cubicBezTo>
                    <a:pt x="0" y="97"/>
                    <a:pt x="3" y="115"/>
                    <a:pt x="4" y="116"/>
                  </a:cubicBezTo>
                  <a:cubicBezTo>
                    <a:pt x="19" y="134"/>
                    <a:pt x="39" y="148"/>
                    <a:pt x="60" y="159"/>
                  </a:cubicBezTo>
                  <a:cubicBezTo>
                    <a:pt x="81" y="170"/>
                    <a:pt x="104" y="179"/>
                    <a:pt x="127" y="187"/>
                  </a:cubicBezTo>
                  <a:cubicBezTo>
                    <a:pt x="141" y="191"/>
                    <a:pt x="155" y="195"/>
                    <a:pt x="170" y="192"/>
                  </a:cubicBezTo>
                  <a:cubicBezTo>
                    <a:pt x="170" y="191"/>
                    <a:pt x="170" y="191"/>
                    <a:pt x="170" y="191"/>
                  </a:cubicBezTo>
                  <a:cubicBezTo>
                    <a:pt x="171" y="191"/>
                    <a:pt x="172" y="189"/>
                    <a:pt x="171" y="189"/>
                  </a:cubicBezTo>
                  <a:cubicBezTo>
                    <a:pt x="161" y="182"/>
                    <a:pt x="148" y="180"/>
                    <a:pt x="141" y="170"/>
                  </a:cubicBezTo>
                  <a:cubicBezTo>
                    <a:pt x="133" y="161"/>
                    <a:pt x="132" y="148"/>
                    <a:pt x="132" y="136"/>
                  </a:cubicBezTo>
                  <a:cubicBezTo>
                    <a:pt x="133" y="111"/>
                    <a:pt x="143" y="86"/>
                    <a:pt x="161" y="69"/>
                  </a:cubicBezTo>
                  <a:cubicBezTo>
                    <a:pt x="171" y="59"/>
                    <a:pt x="183" y="51"/>
                    <a:pt x="196" y="47"/>
                  </a:cubicBezTo>
                  <a:cubicBezTo>
                    <a:pt x="198" y="46"/>
                    <a:pt x="197" y="43"/>
                    <a:pt x="195" y="43"/>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7"/>
            <p:cNvSpPr/>
            <p:nvPr/>
          </p:nvSpPr>
          <p:spPr>
            <a:xfrm>
              <a:off x="7126327" y="1651671"/>
              <a:ext cx="133436" cy="166877"/>
            </a:xfrm>
            <a:custGeom>
              <a:avLst/>
              <a:gdLst/>
              <a:ahLst/>
              <a:cxnLst/>
              <a:rect l="l" t="t" r="r" b="b"/>
              <a:pathLst>
                <a:path w="26" h="32" extrusionOk="0">
                  <a:moveTo>
                    <a:pt x="4" y="29"/>
                  </a:moveTo>
                  <a:cubicBezTo>
                    <a:pt x="10" y="31"/>
                    <a:pt x="17" y="32"/>
                    <a:pt x="23" y="32"/>
                  </a:cubicBezTo>
                  <a:cubicBezTo>
                    <a:pt x="24" y="32"/>
                    <a:pt x="25" y="32"/>
                    <a:pt x="26" y="32"/>
                  </a:cubicBezTo>
                  <a:cubicBezTo>
                    <a:pt x="26" y="32"/>
                    <a:pt x="26" y="32"/>
                    <a:pt x="26" y="32"/>
                  </a:cubicBezTo>
                  <a:cubicBezTo>
                    <a:pt x="25" y="32"/>
                    <a:pt x="24" y="32"/>
                    <a:pt x="23" y="32"/>
                  </a:cubicBezTo>
                  <a:cubicBezTo>
                    <a:pt x="17" y="32"/>
                    <a:pt x="10" y="31"/>
                    <a:pt x="4" y="29"/>
                  </a:cubicBezTo>
                  <a:moveTo>
                    <a:pt x="0" y="0"/>
                  </a:moveTo>
                  <a:cubicBezTo>
                    <a:pt x="1" y="3"/>
                    <a:pt x="2" y="6"/>
                    <a:pt x="5" y="9"/>
                  </a:cubicBezTo>
                  <a:cubicBezTo>
                    <a:pt x="8" y="14"/>
                    <a:pt x="13" y="17"/>
                    <a:pt x="18" y="20"/>
                  </a:cubicBezTo>
                  <a:cubicBezTo>
                    <a:pt x="18" y="20"/>
                    <a:pt x="18" y="20"/>
                    <a:pt x="18" y="20"/>
                  </a:cubicBezTo>
                  <a:cubicBezTo>
                    <a:pt x="13" y="17"/>
                    <a:pt x="8" y="14"/>
                    <a:pt x="5" y="9"/>
                  </a:cubicBezTo>
                  <a:cubicBezTo>
                    <a:pt x="2" y="6"/>
                    <a:pt x="1" y="3"/>
                    <a:pt x="0" y="0"/>
                  </a:cubicBezTo>
                  <a:cubicBezTo>
                    <a:pt x="0" y="0"/>
                    <a:pt x="0" y="0"/>
                    <a:pt x="0" y="0"/>
                  </a:cubicBezTo>
                </a:path>
              </a:pathLst>
            </a:custGeom>
            <a:solidFill>
              <a:srgbClr val="F4A0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7"/>
            <p:cNvSpPr/>
            <p:nvPr/>
          </p:nvSpPr>
          <p:spPr>
            <a:xfrm>
              <a:off x="6464115" y="1254345"/>
              <a:ext cx="799621" cy="559402"/>
            </a:xfrm>
            <a:custGeom>
              <a:avLst/>
              <a:gdLst/>
              <a:ahLst/>
              <a:cxnLst/>
              <a:rect l="l" t="t" r="r" b="b"/>
              <a:pathLst>
                <a:path w="161" h="109" extrusionOk="0">
                  <a:moveTo>
                    <a:pt x="0" y="0"/>
                  </a:moveTo>
                  <a:cubicBezTo>
                    <a:pt x="0" y="2"/>
                    <a:pt x="0" y="3"/>
                    <a:pt x="0" y="5"/>
                  </a:cubicBezTo>
                  <a:cubicBezTo>
                    <a:pt x="0" y="5"/>
                    <a:pt x="0" y="5"/>
                    <a:pt x="0" y="5"/>
                  </a:cubicBezTo>
                  <a:cubicBezTo>
                    <a:pt x="0" y="5"/>
                    <a:pt x="0" y="6"/>
                    <a:pt x="0" y="6"/>
                  </a:cubicBezTo>
                  <a:cubicBezTo>
                    <a:pt x="0" y="15"/>
                    <a:pt x="2" y="31"/>
                    <a:pt x="3" y="32"/>
                  </a:cubicBezTo>
                  <a:cubicBezTo>
                    <a:pt x="18" y="50"/>
                    <a:pt x="38" y="64"/>
                    <a:pt x="59" y="75"/>
                  </a:cubicBezTo>
                  <a:cubicBezTo>
                    <a:pt x="80" y="86"/>
                    <a:pt x="103" y="95"/>
                    <a:pt x="126" y="103"/>
                  </a:cubicBezTo>
                  <a:cubicBezTo>
                    <a:pt x="130" y="104"/>
                    <a:pt x="135" y="105"/>
                    <a:pt x="139" y="106"/>
                  </a:cubicBezTo>
                  <a:cubicBezTo>
                    <a:pt x="145" y="108"/>
                    <a:pt x="152" y="109"/>
                    <a:pt x="158" y="109"/>
                  </a:cubicBezTo>
                  <a:cubicBezTo>
                    <a:pt x="159" y="109"/>
                    <a:pt x="160" y="109"/>
                    <a:pt x="161" y="109"/>
                  </a:cubicBezTo>
                  <a:cubicBezTo>
                    <a:pt x="160" y="104"/>
                    <a:pt x="157" y="100"/>
                    <a:pt x="153" y="97"/>
                  </a:cubicBezTo>
                  <a:cubicBezTo>
                    <a:pt x="148" y="94"/>
                    <a:pt x="143" y="91"/>
                    <a:pt x="140" y="86"/>
                  </a:cubicBezTo>
                  <a:cubicBezTo>
                    <a:pt x="137" y="83"/>
                    <a:pt x="136" y="80"/>
                    <a:pt x="135" y="77"/>
                  </a:cubicBezTo>
                  <a:cubicBezTo>
                    <a:pt x="129" y="72"/>
                    <a:pt x="121" y="71"/>
                    <a:pt x="114" y="69"/>
                  </a:cubicBezTo>
                  <a:cubicBezTo>
                    <a:pt x="100" y="66"/>
                    <a:pt x="87" y="61"/>
                    <a:pt x="74" y="55"/>
                  </a:cubicBezTo>
                  <a:cubicBezTo>
                    <a:pt x="75" y="58"/>
                    <a:pt x="75" y="62"/>
                    <a:pt x="76" y="65"/>
                  </a:cubicBezTo>
                  <a:cubicBezTo>
                    <a:pt x="78" y="71"/>
                    <a:pt x="80" y="77"/>
                    <a:pt x="84" y="83"/>
                  </a:cubicBezTo>
                  <a:cubicBezTo>
                    <a:pt x="84" y="83"/>
                    <a:pt x="83" y="84"/>
                    <a:pt x="83" y="84"/>
                  </a:cubicBezTo>
                  <a:cubicBezTo>
                    <a:pt x="82" y="84"/>
                    <a:pt x="82" y="84"/>
                    <a:pt x="82" y="84"/>
                  </a:cubicBezTo>
                  <a:cubicBezTo>
                    <a:pt x="78" y="78"/>
                    <a:pt x="76" y="73"/>
                    <a:pt x="74" y="66"/>
                  </a:cubicBezTo>
                  <a:cubicBezTo>
                    <a:pt x="73" y="62"/>
                    <a:pt x="72" y="58"/>
                    <a:pt x="71" y="54"/>
                  </a:cubicBezTo>
                  <a:cubicBezTo>
                    <a:pt x="57" y="46"/>
                    <a:pt x="43" y="38"/>
                    <a:pt x="30" y="28"/>
                  </a:cubicBezTo>
                  <a:cubicBezTo>
                    <a:pt x="30" y="30"/>
                    <a:pt x="31" y="32"/>
                    <a:pt x="31" y="34"/>
                  </a:cubicBezTo>
                  <a:cubicBezTo>
                    <a:pt x="32" y="41"/>
                    <a:pt x="33" y="48"/>
                    <a:pt x="34" y="55"/>
                  </a:cubicBezTo>
                  <a:cubicBezTo>
                    <a:pt x="35" y="56"/>
                    <a:pt x="34" y="57"/>
                    <a:pt x="33" y="57"/>
                  </a:cubicBezTo>
                  <a:cubicBezTo>
                    <a:pt x="33" y="57"/>
                    <a:pt x="32" y="57"/>
                    <a:pt x="32" y="56"/>
                  </a:cubicBezTo>
                  <a:cubicBezTo>
                    <a:pt x="29" y="46"/>
                    <a:pt x="26" y="35"/>
                    <a:pt x="26" y="24"/>
                  </a:cubicBezTo>
                  <a:cubicBezTo>
                    <a:pt x="17" y="17"/>
                    <a:pt x="8" y="9"/>
                    <a:pt x="0" y="0"/>
                  </a:cubicBezTo>
                  <a:cubicBezTo>
                    <a:pt x="0" y="0"/>
                    <a:pt x="0" y="0"/>
                    <a:pt x="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7"/>
            <p:cNvSpPr/>
            <p:nvPr/>
          </p:nvSpPr>
          <p:spPr>
            <a:xfrm>
              <a:off x="7026996" y="1055682"/>
              <a:ext cx="631170" cy="756989"/>
            </a:xfrm>
            <a:custGeom>
              <a:avLst/>
              <a:gdLst/>
              <a:ahLst/>
              <a:cxnLst/>
              <a:rect l="l" t="t" r="r" b="b"/>
              <a:pathLst>
                <a:path w="125" h="155" extrusionOk="0">
                  <a:moveTo>
                    <a:pt x="107" y="17"/>
                  </a:moveTo>
                  <a:cubicBezTo>
                    <a:pt x="95" y="6"/>
                    <a:pt x="79" y="0"/>
                    <a:pt x="62" y="3"/>
                  </a:cubicBezTo>
                  <a:cubicBezTo>
                    <a:pt x="26" y="9"/>
                    <a:pt x="6" y="46"/>
                    <a:pt x="2" y="80"/>
                  </a:cubicBezTo>
                  <a:cubicBezTo>
                    <a:pt x="0" y="97"/>
                    <a:pt x="2" y="117"/>
                    <a:pt x="13" y="131"/>
                  </a:cubicBezTo>
                  <a:cubicBezTo>
                    <a:pt x="13" y="132"/>
                    <a:pt x="13" y="132"/>
                    <a:pt x="13" y="132"/>
                  </a:cubicBezTo>
                  <a:cubicBezTo>
                    <a:pt x="16" y="137"/>
                    <a:pt x="20" y="141"/>
                    <a:pt x="24" y="144"/>
                  </a:cubicBezTo>
                  <a:cubicBezTo>
                    <a:pt x="38" y="155"/>
                    <a:pt x="57" y="155"/>
                    <a:pt x="73" y="149"/>
                  </a:cubicBezTo>
                  <a:cubicBezTo>
                    <a:pt x="89" y="143"/>
                    <a:pt x="101" y="129"/>
                    <a:pt x="110" y="115"/>
                  </a:cubicBezTo>
                  <a:cubicBezTo>
                    <a:pt x="119" y="99"/>
                    <a:pt x="125" y="81"/>
                    <a:pt x="125" y="62"/>
                  </a:cubicBezTo>
                  <a:cubicBezTo>
                    <a:pt x="124" y="45"/>
                    <a:pt x="119" y="29"/>
                    <a:pt x="107"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7"/>
            <p:cNvSpPr/>
            <p:nvPr/>
          </p:nvSpPr>
          <p:spPr>
            <a:xfrm>
              <a:off x="7126327" y="1155014"/>
              <a:ext cx="466860" cy="595988"/>
            </a:xfrm>
            <a:custGeom>
              <a:avLst/>
              <a:gdLst/>
              <a:ahLst/>
              <a:cxnLst/>
              <a:rect l="l" t="t" r="r" b="b"/>
              <a:pathLst>
                <a:path w="94" h="120" extrusionOk="0">
                  <a:moveTo>
                    <a:pt x="94" y="59"/>
                  </a:moveTo>
                  <a:cubicBezTo>
                    <a:pt x="93" y="62"/>
                    <a:pt x="92" y="64"/>
                    <a:pt x="89" y="66"/>
                  </a:cubicBezTo>
                  <a:cubicBezTo>
                    <a:pt x="87" y="68"/>
                    <a:pt x="84" y="69"/>
                    <a:pt x="82" y="71"/>
                  </a:cubicBezTo>
                  <a:cubicBezTo>
                    <a:pt x="79" y="72"/>
                    <a:pt x="76" y="73"/>
                    <a:pt x="76" y="76"/>
                  </a:cubicBezTo>
                  <a:cubicBezTo>
                    <a:pt x="75" y="78"/>
                    <a:pt x="75" y="79"/>
                    <a:pt x="76" y="80"/>
                  </a:cubicBezTo>
                  <a:cubicBezTo>
                    <a:pt x="76" y="83"/>
                    <a:pt x="77" y="86"/>
                    <a:pt x="78" y="88"/>
                  </a:cubicBezTo>
                  <a:cubicBezTo>
                    <a:pt x="78" y="91"/>
                    <a:pt x="78" y="95"/>
                    <a:pt x="76" y="98"/>
                  </a:cubicBezTo>
                  <a:cubicBezTo>
                    <a:pt x="73" y="101"/>
                    <a:pt x="69" y="100"/>
                    <a:pt x="65" y="101"/>
                  </a:cubicBezTo>
                  <a:cubicBezTo>
                    <a:pt x="60" y="101"/>
                    <a:pt x="57" y="105"/>
                    <a:pt x="54" y="108"/>
                  </a:cubicBezTo>
                  <a:cubicBezTo>
                    <a:pt x="53" y="109"/>
                    <a:pt x="52" y="110"/>
                    <a:pt x="50" y="111"/>
                  </a:cubicBezTo>
                  <a:cubicBezTo>
                    <a:pt x="48" y="114"/>
                    <a:pt x="46" y="116"/>
                    <a:pt x="43" y="117"/>
                  </a:cubicBezTo>
                  <a:cubicBezTo>
                    <a:pt x="40" y="119"/>
                    <a:pt x="37" y="120"/>
                    <a:pt x="33" y="119"/>
                  </a:cubicBezTo>
                  <a:cubicBezTo>
                    <a:pt x="29" y="118"/>
                    <a:pt x="25" y="114"/>
                    <a:pt x="25" y="110"/>
                  </a:cubicBezTo>
                  <a:cubicBezTo>
                    <a:pt x="25" y="109"/>
                    <a:pt x="25" y="107"/>
                    <a:pt x="25" y="106"/>
                  </a:cubicBezTo>
                  <a:cubicBezTo>
                    <a:pt x="25" y="104"/>
                    <a:pt x="25" y="102"/>
                    <a:pt x="25" y="101"/>
                  </a:cubicBezTo>
                  <a:cubicBezTo>
                    <a:pt x="25" y="99"/>
                    <a:pt x="25" y="98"/>
                    <a:pt x="24" y="97"/>
                  </a:cubicBezTo>
                  <a:cubicBezTo>
                    <a:pt x="23" y="95"/>
                    <a:pt x="21" y="94"/>
                    <a:pt x="19" y="93"/>
                  </a:cubicBezTo>
                  <a:cubicBezTo>
                    <a:pt x="13" y="91"/>
                    <a:pt x="4" y="90"/>
                    <a:pt x="2" y="83"/>
                  </a:cubicBezTo>
                  <a:cubicBezTo>
                    <a:pt x="0" y="77"/>
                    <a:pt x="5" y="74"/>
                    <a:pt x="9" y="72"/>
                  </a:cubicBezTo>
                  <a:cubicBezTo>
                    <a:pt x="13" y="70"/>
                    <a:pt x="22" y="68"/>
                    <a:pt x="19" y="62"/>
                  </a:cubicBezTo>
                  <a:cubicBezTo>
                    <a:pt x="19" y="62"/>
                    <a:pt x="19" y="62"/>
                    <a:pt x="19" y="62"/>
                  </a:cubicBezTo>
                  <a:cubicBezTo>
                    <a:pt x="17" y="58"/>
                    <a:pt x="13" y="56"/>
                    <a:pt x="9" y="54"/>
                  </a:cubicBezTo>
                  <a:cubicBezTo>
                    <a:pt x="6" y="52"/>
                    <a:pt x="3" y="50"/>
                    <a:pt x="3" y="46"/>
                  </a:cubicBezTo>
                  <a:cubicBezTo>
                    <a:pt x="1" y="40"/>
                    <a:pt x="6" y="37"/>
                    <a:pt x="12" y="35"/>
                  </a:cubicBezTo>
                  <a:cubicBezTo>
                    <a:pt x="14" y="34"/>
                    <a:pt x="17" y="33"/>
                    <a:pt x="19" y="31"/>
                  </a:cubicBezTo>
                  <a:cubicBezTo>
                    <a:pt x="22" y="29"/>
                    <a:pt x="23" y="25"/>
                    <a:pt x="23" y="22"/>
                  </a:cubicBezTo>
                  <a:cubicBezTo>
                    <a:pt x="22" y="15"/>
                    <a:pt x="21" y="7"/>
                    <a:pt x="28" y="3"/>
                  </a:cubicBezTo>
                  <a:cubicBezTo>
                    <a:pt x="34" y="0"/>
                    <a:pt x="39" y="6"/>
                    <a:pt x="44" y="9"/>
                  </a:cubicBezTo>
                  <a:cubicBezTo>
                    <a:pt x="47" y="12"/>
                    <a:pt x="51" y="12"/>
                    <a:pt x="55" y="10"/>
                  </a:cubicBezTo>
                  <a:cubicBezTo>
                    <a:pt x="59" y="8"/>
                    <a:pt x="62" y="6"/>
                    <a:pt x="66" y="4"/>
                  </a:cubicBezTo>
                  <a:cubicBezTo>
                    <a:pt x="71" y="2"/>
                    <a:pt x="79" y="1"/>
                    <a:pt x="83" y="8"/>
                  </a:cubicBezTo>
                  <a:cubicBezTo>
                    <a:pt x="87" y="16"/>
                    <a:pt x="80" y="23"/>
                    <a:pt x="77" y="30"/>
                  </a:cubicBezTo>
                  <a:cubicBezTo>
                    <a:pt x="75" y="39"/>
                    <a:pt x="84" y="43"/>
                    <a:pt x="89" y="48"/>
                  </a:cubicBezTo>
                  <a:cubicBezTo>
                    <a:pt x="92" y="51"/>
                    <a:pt x="94" y="55"/>
                    <a:pt x="9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7"/>
            <p:cNvSpPr/>
            <p:nvPr/>
          </p:nvSpPr>
          <p:spPr>
            <a:xfrm>
              <a:off x="7126327" y="1155014"/>
              <a:ext cx="263726" cy="531422"/>
            </a:xfrm>
            <a:custGeom>
              <a:avLst/>
              <a:gdLst/>
              <a:ahLst/>
              <a:cxnLst/>
              <a:rect l="l" t="t" r="r" b="b"/>
              <a:pathLst>
                <a:path w="54" h="107" extrusionOk="0">
                  <a:moveTo>
                    <a:pt x="40" y="52"/>
                  </a:moveTo>
                  <a:cubicBezTo>
                    <a:pt x="42" y="51"/>
                    <a:pt x="43" y="49"/>
                    <a:pt x="45" y="47"/>
                  </a:cubicBezTo>
                  <a:cubicBezTo>
                    <a:pt x="47" y="42"/>
                    <a:pt x="45" y="38"/>
                    <a:pt x="41" y="35"/>
                  </a:cubicBezTo>
                  <a:cubicBezTo>
                    <a:pt x="39" y="33"/>
                    <a:pt x="37" y="31"/>
                    <a:pt x="36" y="29"/>
                  </a:cubicBezTo>
                  <a:cubicBezTo>
                    <a:pt x="35" y="26"/>
                    <a:pt x="35" y="23"/>
                    <a:pt x="36" y="20"/>
                  </a:cubicBezTo>
                  <a:cubicBezTo>
                    <a:pt x="37" y="15"/>
                    <a:pt x="40" y="12"/>
                    <a:pt x="43" y="8"/>
                  </a:cubicBezTo>
                  <a:cubicBezTo>
                    <a:pt x="38" y="5"/>
                    <a:pt x="34" y="0"/>
                    <a:pt x="28" y="3"/>
                  </a:cubicBezTo>
                  <a:cubicBezTo>
                    <a:pt x="21" y="7"/>
                    <a:pt x="22" y="15"/>
                    <a:pt x="23" y="22"/>
                  </a:cubicBezTo>
                  <a:cubicBezTo>
                    <a:pt x="23" y="25"/>
                    <a:pt x="22" y="29"/>
                    <a:pt x="19" y="31"/>
                  </a:cubicBezTo>
                  <a:cubicBezTo>
                    <a:pt x="17" y="33"/>
                    <a:pt x="14" y="34"/>
                    <a:pt x="12" y="35"/>
                  </a:cubicBezTo>
                  <a:cubicBezTo>
                    <a:pt x="6" y="37"/>
                    <a:pt x="1" y="40"/>
                    <a:pt x="3" y="46"/>
                  </a:cubicBezTo>
                  <a:cubicBezTo>
                    <a:pt x="3" y="50"/>
                    <a:pt x="6" y="52"/>
                    <a:pt x="9" y="54"/>
                  </a:cubicBezTo>
                  <a:cubicBezTo>
                    <a:pt x="13" y="56"/>
                    <a:pt x="17" y="58"/>
                    <a:pt x="19" y="62"/>
                  </a:cubicBezTo>
                  <a:cubicBezTo>
                    <a:pt x="19" y="62"/>
                    <a:pt x="19" y="62"/>
                    <a:pt x="19" y="62"/>
                  </a:cubicBezTo>
                  <a:cubicBezTo>
                    <a:pt x="22" y="68"/>
                    <a:pt x="13" y="70"/>
                    <a:pt x="9" y="72"/>
                  </a:cubicBezTo>
                  <a:cubicBezTo>
                    <a:pt x="5" y="74"/>
                    <a:pt x="0" y="77"/>
                    <a:pt x="2" y="83"/>
                  </a:cubicBezTo>
                  <a:cubicBezTo>
                    <a:pt x="4" y="90"/>
                    <a:pt x="13" y="91"/>
                    <a:pt x="19" y="93"/>
                  </a:cubicBezTo>
                  <a:cubicBezTo>
                    <a:pt x="21" y="94"/>
                    <a:pt x="23" y="95"/>
                    <a:pt x="24" y="97"/>
                  </a:cubicBezTo>
                  <a:cubicBezTo>
                    <a:pt x="25" y="98"/>
                    <a:pt x="25" y="99"/>
                    <a:pt x="25" y="101"/>
                  </a:cubicBezTo>
                  <a:cubicBezTo>
                    <a:pt x="25" y="102"/>
                    <a:pt x="25" y="104"/>
                    <a:pt x="25" y="106"/>
                  </a:cubicBezTo>
                  <a:cubicBezTo>
                    <a:pt x="25" y="106"/>
                    <a:pt x="25" y="107"/>
                    <a:pt x="25" y="107"/>
                  </a:cubicBezTo>
                  <a:cubicBezTo>
                    <a:pt x="29" y="107"/>
                    <a:pt x="33" y="105"/>
                    <a:pt x="36" y="104"/>
                  </a:cubicBezTo>
                  <a:cubicBezTo>
                    <a:pt x="44" y="100"/>
                    <a:pt x="54" y="91"/>
                    <a:pt x="48" y="81"/>
                  </a:cubicBezTo>
                  <a:cubicBezTo>
                    <a:pt x="46" y="77"/>
                    <a:pt x="42" y="75"/>
                    <a:pt x="39" y="71"/>
                  </a:cubicBezTo>
                  <a:cubicBezTo>
                    <a:pt x="36" y="68"/>
                    <a:pt x="36" y="63"/>
                    <a:pt x="37" y="59"/>
                  </a:cubicBezTo>
                  <a:cubicBezTo>
                    <a:pt x="37" y="56"/>
                    <a:pt x="38" y="54"/>
                    <a:pt x="40" y="52"/>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7"/>
            <p:cNvSpPr/>
            <p:nvPr/>
          </p:nvSpPr>
          <p:spPr>
            <a:xfrm>
              <a:off x="7589876" y="1287456"/>
              <a:ext cx="0" cy="0"/>
            </a:xfrm>
            <a:custGeom>
              <a:avLst/>
              <a:gdLst/>
              <a:ahLst/>
              <a:cxnLst/>
              <a:rect l="l" t="t" r="r" b="b"/>
              <a:pathLst>
                <a:path w="4" h="4"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7"/>
            <p:cNvSpPr/>
            <p:nvPr/>
          </p:nvSpPr>
          <p:spPr>
            <a:xfrm>
              <a:off x="7556765" y="1320566"/>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7"/>
            <p:cNvSpPr/>
            <p:nvPr/>
          </p:nvSpPr>
          <p:spPr>
            <a:xfrm>
              <a:off x="7391212" y="1121903"/>
              <a:ext cx="0" cy="0"/>
            </a:xfrm>
            <a:custGeom>
              <a:avLst/>
              <a:gdLst/>
              <a:ahLst/>
              <a:cxnLst/>
              <a:rect l="l" t="t" r="r" b="b"/>
              <a:pathLst>
                <a:path w="3" h="2"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7"/>
            <p:cNvSpPr/>
            <p:nvPr/>
          </p:nvSpPr>
          <p:spPr>
            <a:xfrm>
              <a:off x="7126327" y="1254345"/>
              <a:ext cx="0" cy="33028"/>
            </a:xfrm>
            <a:custGeom>
              <a:avLst/>
              <a:gdLst/>
              <a:ahLst/>
              <a:cxnLst/>
              <a:rect l="l" t="t" r="r" b="b"/>
              <a:pathLst>
                <a:path w="3" h="3" extrusionOk="0">
                  <a:moveTo>
                    <a:pt x="0" y="1"/>
                  </a:moveTo>
                  <a:cubicBezTo>
                    <a:pt x="0" y="1"/>
                    <a:pt x="0" y="3"/>
                    <a:pt x="0" y="3"/>
                  </a:cubicBezTo>
                  <a:cubicBezTo>
                    <a:pt x="0" y="2"/>
                    <a:pt x="0" y="0"/>
                    <a:pt x="0" y="1"/>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7"/>
            <p:cNvSpPr/>
            <p:nvPr/>
          </p:nvSpPr>
          <p:spPr>
            <a:xfrm>
              <a:off x="7093217" y="1486118"/>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7"/>
            <p:cNvSpPr/>
            <p:nvPr/>
          </p:nvSpPr>
          <p:spPr>
            <a:xfrm>
              <a:off x="7126327"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7"/>
            <p:cNvSpPr/>
            <p:nvPr/>
          </p:nvSpPr>
          <p:spPr>
            <a:xfrm>
              <a:off x="7159438"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7"/>
            <p:cNvSpPr/>
            <p:nvPr/>
          </p:nvSpPr>
          <p:spPr>
            <a:xfrm>
              <a:off x="7225659" y="1751002"/>
              <a:ext cx="0" cy="0"/>
            </a:xfrm>
            <a:custGeom>
              <a:avLst/>
              <a:gdLst/>
              <a:ahLst/>
              <a:cxnLst/>
              <a:rect l="l" t="t" r="r" b="b"/>
              <a:pathLst>
                <a:path w="4" h="3"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7"/>
            <p:cNvSpPr/>
            <p:nvPr/>
          </p:nvSpPr>
          <p:spPr>
            <a:xfrm>
              <a:off x="7424323" y="1684781"/>
              <a:ext cx="33111" cy="33110"/>
            </a:xfrm>
            <a:custGeom>
              <a:avLst/>
              <a:gdLst/>
              <a:ahLst/>
              <a:cxnLst/>
              <a:rect l="l" t="t" r="r" b="b"/>
              <a:pathLst>
                <a:path w="1" h="1" extrusionOk="0">
                  <a:moveTo>
                    <a:pt x="1" y="1"/>
                  </a:moveTo>
                  <a:lnTo>
                    <a:pt x="1" y="1"/>
                  </a:lnTo>
                  <a:lnTo>
                    <a:pt x="1" y="0"/>
                  </a:lnTo>
                  <a:lnTo>
                    <a:pt x="0" y="0"/>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7"/>
            <p:cNvSpPr/>
            <p:nvPr/>
          </p:nvSpPr>
          <p:spPr>
            <a:xfrm>
              <a:off x="7556765" y="1552339"/>
              <a:ext cx="33111" cy="0"/>
            </a:xfrm>
            <a:custGeom>
              <a:avLst/>
              <a:gdLst/>
              <a:ahLst/>
              <a:cxnLst/>
              <a:rect l="l" t="t" r="r" b="b"/>
              <a:pathLst>
                <a:path w="1"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7"/>
            <p:cNvSpPr/>
            <p:nvPr/>
          </p:nvSpPr>
          <p:spPr>
            <a:xfrm>
              <a:off x="7589876" y="1419897"/>
              <a:ext cx="33028" cy="0"/>
            </a:xfrm>
            <a:custGeom>
              <a:avLst/>
              <a:gdLst/>
              <a:ahLst/>
              <a:cxnLst/>
              <a:rect l="l" t="t" r="r" b="b"/>
              <a:pathLst>
                <a:path w="3" h="3" extrusionOk="0">
                  <a:moveTo>
                    <a:pt x="1" y="0"/>
                  </a:moveTo>
                  <a:cubicBezTo>
                    <a:pt x="0" y="0"/>
                    <a:pt x="0" y="0"/>
                    <a:pt x="2" y="0"/>
                  </a:cubicBezTo>
                  <a:cubicBezTo>
                    <a:pt x="3" y="0"/>
                    <a:pt x="3" y="0"/>
                    <a:pt x="1"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7"/>
            <p:cNvSpPr/>
            <p:nvPr/>
          </p:nvSpPr>
          <p:spPr>
            <a:xfrm>
              <a:off x="7126327" y="1453008"/>
              <a:ext cx="432094" cy="631252"/>
            </a:xfrm>
            <a:custGeom>
              <a:avLst/>
              <a:gdLst/>
              <a:ahLst/>
              <a:cxnLst/>
              <a:rect l="l" t="t" r="r" b="b"/>
              <a:pathLst>
                <a:path w="87" h="123" extrusionOk="0">
                  <a:moveTo>
                    <a:pt x="80" y="26"/>
                  </a:moveTo>
                  <a:cubicBezTo>
                    <a:pt x="79" y="23"/>
                    <a:pt x="78" y="20"/>
                    <a:pt x="76" y="18"/>
                  </a:cubicBezTo>
                  <a:cubicBezTo>
                    <a:pt x="73" y="16"/>
                    <a:pt x="70" y="14"/>
                    <a:pt x="67" y="13"/>
                  </a:cubicBezTo>
                  <a:cubicBezTo>
                    <a:pt x="60" y="10"/>
                    <a:pt x="53" y="9"/>
                    <a:pt x="45" y="7"/>
                  </a:cubicBezTo>
                  <a:cubicBezTo>
                    <a:pt x="37" y="5"/>
                    <a:pt x="29" y="2"/>
                    <a:pt x="21" y="1"/>
                  </a:cubicBezTo>
                  <a:cubicBezTo>
                    <a:pt x="20" y="0"/>
                    <a:pt x="20" y="0"/>
                    <a:pt x="19" y="0"/>
                  </a:cubicBezTo>
                  <a:cubicBezTo>
                    <a:pt x="22" y="6"/>
                    <a:pt x="13" y="8"/>
                    <a:pt x="9" y="10"/>
                  </a:cubicBezTo>
                  <a:cubicBezTo>
                    <a:pt x="5" y="12"/>
                    <a:pt x="0" y="15"/>
                    <a:pt x="2" y="21"/>
                  </a:cubicBezTo>
                  <a:cubicBezTo>
                    <a:pt x="4" y="28"/>
                    <a:pt x="13" y="29"/>
                    <a:pt x="19" y="31"/>
                  </a:cubicBezTo>
                  <a:cubicBezTo>
                    <a:pt x="21" y="32"/>
                    <a:pt x="24" y="33"/>
                    <a:pt x="25" y="36"/>
                  </a:cubicBezTo>
                  <a:cubicBezTo>
                    <a:pt x="25" y="36"/>
                    <a:pt x="25" y="36"/>
                    <a:pt x="25" y="36"/>
                  </a:cubicBezTo>
                  <a:cubicBezTo>
                    <a:pt x="25" y="37"/>
                    <a:pt x="25" y="37"/>
                    <a:pt x="25" y="37"/>
                  </a:cubicBezTo>
                  <a:cubicBezTo>
                    <a:pt x="25" y="37"/>
                    <a:pt x="25" y="37"/>
                    <a:pt x="25" y="37"/>
                  </a:cubicBezTo>
                  <a:cubicBezTo>
                    <a:pt x="25" y="38"/>
                    <a:pt x="25" y="38"/>
                    <a:pt x="25" y="39"/>
                  </a:cubicBezTo>
                  <a:cubicBezTo>
                    <a:pt x="25" y="40"/>
                    <a:pt x="25" y="42"/>
                    <a:pt x="25" y="44"/>
                  </a:cubicBezTo>
                  <a:cubicBezTo>
                    <a:pt x="25" y="45"/>
                    <a:pt x="25" y="47"/>
                    <a:pt x="25" y="48"/>
                  </a:cubicBezTo>
                  <a:cubicBezTo>
                    <a:pt x="25" y="52"/>
                    <a:pt x="29" y="56"/>
                    <a:pt x="33" y="57"/>
                  </a:cubicBezTo>
                  <a:cubicBezTo>
                    <a:pt x="37" y="58"/>
                    <a:pt x="40" y="57"/>
                    <a:pt x="43" y="55"/>
                  </a:cubicBezTo>
                  <a:cubicBezTo>
                    <a:pt x="47" y="60"/>
                    <a:pt x="49" y="65"/>
                    <a:pt x="51" y="71"/>
                  </a:cubicBezTo>
                  <a:cubicBezTo>
                    <a:pt x="55" y="85"/>
                    <a:pt x="53" y="101"/>
                    <a:pt x="58" y="116"/>
                  </a:cubicBezTo>
                  <a:cubicBezTo>
                    <a:pt x="59" y="119"/>
                    <a:pt x="60" y="121"/>
                    <a:pt x="62" y="122"/>
                  </a:cubicBezTo>
                  <a:cubicBezTo>
                    <a:pt x="64" y="123"/>
                    <a:pt x="67" y="123"/>
                    <a:pt x="69" y="121"/>
                  </a:cubicBezTo>
                  <a:cubicBezTo>
                    <a:pt x="71" y="118"/>
                    <a:pt x="71" y="115"/>
                    <a:pt x="71" y="113"/>
                  </a:cubicBezTo>
                  <a:cubicBezTo>
                    <a:pt x="71" y="109"/>
                    <a:pt x="71" y="104"/>
                    <a:pt x="70" y="100"/>
                  </a:cubicBezTo>
                  <a:cubicBezTo>
                    <a:pt x="69" y="92"/>
                    <a:pt x="69" y="84"/>
                    <a:pt x="67" y="75"/>
                  </a:cubicBezTo>
                  <a:cubicBezTo>
                    <a:pt x="67" y="71"/>
                    <a:pt x="66" y="67"/>
                    <a:pt x="65" y="63"/>
                  </a:cubicBezTo>
                  <a:cubicBezTo>
                    <a:pt x="65" y="59"/>
                    <a:pt x="64" y="55"/>
                    <a:pt x="64" y="52"/>
                  </a:cubicBezTo>
                  <a:cubicBezTo>
                    <a:pt x="64" y="50"/>
                    <a:pt x="64" y="48"/>
                    <a:pt x="65" y="48"/>
                  </a:cubicBezTo>
                  <a:cubicBezTo>
                    <a:pt x="68" y="46"/>
                    <a:pt x="70" y="49"/>
                    <a:pt x="71" y="51"/>
                  </a:cubicBezTo>
                  <a:cubicBezTo>
                    <a:pt x="72" y="55"/>
                    <a:pt x="72" y="59"/>
                    <a:pt x="72" y="63"/>
                  </a:cubicBezTo>
                  <a:cubicBezTo>
                    <a:pt x="73" y="68"/>
                    <a:pt x="74" y="72"/>
                    <a:pt x="74" y="76"/>
                  </a:cubicBezTo>
                  <a:cubicBezTo>
                    <a:pt x="75" y="78"/>
                    <a:pt x="76" y="81"/>
                    <a:pt x="78" y="82"/>
                  </a:cubicBezTo>
                  <a:cubicBezTo>
                    <a:pt x="80" y="84"/>
                    <a:pt x="83" y="83"/>
                    <a:pt x="85" y="81"/>
                  </a:cubicBezTo>
                  <a:cubicBezTo>
                    <a:pt x="87" y="79"/>
                    <a:pt x="87" y="76"/>
                    <a:pt x="86" y="73"/>
                  </a:cubicBezTo>
                  <a:cubicBezTo>
                    <a:pt x="85" y="64"/>
                    <a:pt x="85" y="56"/>
                    <a:pt x="84" y="48"/>
                  </a:cubicBezTo>
                  <a:cubicBezTo>
                    <a:pt x="83" y="41"/>
                    <a:pt x="83" y="33"/>
                    <a:pt x="80"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7"/>
            <p:cNvSpPr/>
            <p:nvPr/>
          </p:nvSpPr>
          <p:spPr>
            <a:xfrm>
              <a:off x="7126327" y="1453008"/>
              <a:ext cx="232188" cy="166628"/>
            </a:xfrm>
            <a:custGeom>
              <a:avLst/>
              <a:gdLst/>
              <a:ahLst/>
              <a:cxnLst/>
              <a:rect l="l" t="t" r="r" b="b"/>
              <a:pathLst>
                <a:path w="51" h="33" extrusionOk="0">
                  <a:moveTo>
                    <a:pt x="39" y="13"/>
                  </a:moveTo>
                  <a:cubicBezTo>
                    <a:pt x="35" y="12"/>
                    <a:pt x="31" y="12"/>
                    <a:pt x="26" y="10"/>
                  </a:cubicBezTo>
                  <a:cubicBezTo>
                    <a:pt x="25" y="10"/>
                    <a:pt x="23" y="10"/>
                    <a:pt x="22" y="9"/>
                  </a:cubicBezTo>
                  <a:cubicBezTo>
                    <a:pt x="22" y="9"/>
                    <a:pt x="23" y="8"/>
                    <a:pt x="23" y="7"/>
                  </a:cubicBezTo>
                  <a:cubicBezTo>
                    <a:pt x="25" y="6"/>
                    <a:pt x="27" y="4"/>
                    <a:pt x="28" y="2"/>
                  </a:cubicBezTo>
                  <a:cubicBezTo>
                    <a:pt x="26" y="2"/>
                    <a:pt x="23" y="1"/>
                    <a:pt x="21" y="1"/>
                  </a:cubicBezTo>
                  <a:cubicBezTo>
                    <a:pt x="20" y="0"/>
                    <a:pt x="20" y="0"/>
                    <a:pt x="19" y="0"/>
                  </a:cubicBezTo>
                  <a:cubicBezTo>
                    <a:pt x="22" y="6"/>
                    <a:pt x="13" y="8"/>
                    <a:pt x="9" y="10"/>
                  </a:cubicBezTo>
                  <a:cubicBezTo>
                    <a:pt x="5" y="12"/>
                    <a:pt x="0" y="15"/>
                    <a:pt x="2" y="21"/>
                  </a:cubicBezTo>
                  <a:cubicBezTo>
                    <a:pt x="4" y="28"/>
                    <a:pt x="13" y="29"/>
                    <a:pt x="19" y="31"/>
                  </a:cubicBezTo>
                  <a:cubicBezTo>
                    <a:pt x="20" y="32"/>
                    <a:pt x="21" y="32"/>
                    <a:pt x="23" y="33"/>
                  </a:cubicBezTo>
                  <a:cubicBezTo>
                    <a:pt x="22" y="32"/>
                    <a:pt x="22" y="32"/>
                    <a:pt x="22" y="32"/>
                  </a:cubicBezTo>
                  <a:cubicBezTo>
                    <a:pt x="20" y="30"/>
                    <a:pt x="18" y="27"/>
                    <a:pt x="17" y="24"/>
                  </a:cubicBezTo>
                  <a:cubicBezTo>
                    <a:pt x="17" y="21"/>
                    <a:pt x="17" y="17"/>
                    <a:pt x="18" y="15"/>
                  </a:cubicBezTo>
                  <a:cubicBezTo>
                    <a:pt x="18" y="14"/>
                    <a:pt x="19" y="14"/>
                    <a:pt x="19" y="13"/>
                  </a:cubicBezTo>
                  <a:cubicBezTo>
                    <a:pt x="21" y="14"/>
                    <a:pt x="23" y="14"/>
                    <a:pt x="26" y="14"/>
                  </a:cubicBezTo>
                  <a:cubicBezTo>
                    <a:pt x="30" y="15"/>
                    <a:pt x="34" y="15"/>
                    <a:pt x="39" y="16"/>
                  </a:cubicBezTo>
                  <a:cubicBezTo>
                    <a:pt x="43" y="16"/>
                    <a:pt x="47" y="17"/>
                    <a:pt x="51" y="16"/>
                  </a:cubicBezTo>
                  <a:cubicBezTo>
                    <a:pt x="51" y="16"/>
                    <a:pt x="51" y="16"/>
                    <a:pt x="51" y="16"/>
                  </a:cubicBezTo>
                  <a:cubicBezTo>
                    <a:pt x="48" y="14"/>
                    <a:pt x="43" y="14"/>
                    <a:pt x="39" y="1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7"/>
            <p:cNvSpPr/>
            <p:nvPr/>
          </p:nvSpPr>
          <p:spPr>
            <a:xfrm>
              <a:off x="7225659" y="1651671"/>
              <a:ext cx="99084" cy="99083"/>
            </a:xfrm>
            <a:custGeom>
              <a:avLst/>
              <a:gdLst/>
              <a:ahLst/>
              <a:cxnLst/>
              <a:rect l="l" t="t" r="r" b="b"/>
              <a:pathLst>
                <a:path w="19" h="19" extrusionOk="0">
                  <a:moveTo>
                    <a:pt x="18" y="14"/>
                  </a:moveTo>
                  <a:cubicBezTo>
                    <a:pt x="17" y="12"/>
                    <a:pt x="15" y="11"/>
                    <a:pt x="14" y="10"/>
                  </a:cubicBezTo>
                  <a:cubicBezTo>
                    <a:pt x="13" y="10"/>
                    <a:pt x="12" y="10"/>
                    <a:pt x="12" y="10"/>
                  </a:cubicBezTo>
                  <a:cubicBezTo>
                    <a:pt x="11" y="11"/>
                    <a:pt x="10" y="12"/>
                    <a:pt x="8" y="13"/>
                  </a:cubicBezTo>
                  <a:cubicBezTo>
                    <a:pt x="7" y="13"/>
                    <a:pt x="5" y="13"/>
                    <a:pt x="4" y="12"/>
                  </a:cubicBezTo>
                  <a:cubicBezTo>
                    <a:pt x="2" y="10"/>
                    <a:pt x="1" y="8"/>
                    <a:pt x="1" y="6"/>
                  </a:cubicBezTo>
                  <a:cubicBezTo>
                    <a:pt x="1" y="5"/>
                    <a:pt x="0" y="4"/>
                    <a:pt x="0" y="3"/>
                  </a:cubicBezTo>
                  <a:cubicBezTo>
                    <a:pt x="0" y="2"/>
                    <a:pt x="0" y="1"/>
                    <a:pt x="0" y="0"/>
                  </a:cubicBezTo>
                  <a:cubicBezTo>
                    <a:pt x="0" y="2"/>
                    <a:pt x="0" y="3"/>
                    <a:pt x="0" y="5"/>
                  </a:cubicBezTo>
                  <a:cubicBezTo>
                    <a:pt x="0" y="6"/>
                    <a:pt x="0" y="8"/>
                    <a:pt x="0" y="9"/>
                  </a:cubicBezTo>
                  <a:cubicBezTo>
                    <a:pt x="0" y="13"/>
                    <a:pt x="4" y="17"/>
                    <a:pt x="8" y="18"/>
                  </a:cubicBezTo>
                  <a:cubicBezTo>
                    <a:pt x="12" y="19"/>
                    <a:pt x="15" y="18"/>
                    <a:pt x="18" y="16"/>
                  </a:cubicBezTo>
                  <a:cubicBezTo>
                    <a:pt x="19" y="16"/>
                    <a:pt x="19" y="16"/>
                    <a:pt x="19" y="16"/>
                  </a:cubicBezTo>
                  <a:cubicBezTo>
                    <a:pt x="18" y="15"/>
                    <a:pt x="18" y="14"/>
                    <a:pt x="18" y="14"/>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7"/>
            <p:cNvSpPr/>
            <p:nvPr/>
          </p:nvSpPr>
          <p:spPr>
            <a:xfrm>
              <a:off x="7424323" y="1684781"/>
              <a:ext cx="100160" cy="200153"/>
            </a:xfrm>
            <a:custGeom>
              <a:avLst/>
              <a:gdLst/>
              <a:ahLst/>
              <a:cxnLst/>
              <a:rect l="l" t="t" r="r" b="b"/>
              <a:pathLst>
                <a:path w="22" h="39" extrusionOk="0">
                  <a:moveTo>
                    <a:pt x="22" y="33"/>
                  </a:moveTo>
                  <a:cubicBezTo>
                    <a:pt x="22" y="33"/>
                    <a:pt x="21" y="33"/>
                    <a:pt x="21" y="33"/>
                  </a:cubicBezTo>
                  <a:cubicBezTo>
                    <a:pt x="20" y="33"/>
                    <a:pt x="19" y="33"/>
                    <a:pt x="18" y="33"/>
                  </a:cubicBezTo>
                  <a:cubicBezTo>
                    <a:pt x="17" y="33"/>
                    <a:pt x="17" y="33"/>
                    <a:pt x="17" y="33"/>
                  </a:cubicBezTo>
                  <a:cubicBezTo>
                    <a:pt x="17" y="32"/>
                    <a:pt x="17" y="32"/>
                    <a:pt x="17" y="32"/>
                  </a:cubicBezTo>
                  <a:cubicBezTo>
                    <a:pt x="17" y="32"/>
                    <a:pt x="15" y="31"/>
                    <a:pt x="16" y="32"/>
                  </a:cubicBezTo>
                  <a:cubicBezTo>
                    <a:pt x="14" y="30"/>
                    <a:pt x="14" y="28"/>
                    <a:pt x="13" y="25"/>
                  </a:cubicBezTo>
                  <a:cubicBezTo>
                    <a:pt x="13" y="23"/>
                    <a:pt x="13" y="20"/>
                    <a:pt x="12" y="17"/>
                  </a:cubicBezTo>
                  <a:cubicBezTo>
                    <a:pt x="12" y="14"/>
                    <a:pt x="12" y="10"/>
                    <a:pt x="11" y="7"/>
                  </a:cubicBezTo>
                  <a:cubicBezTo>
                    <a:pt x="10" y="5"/>
                    <a:pt x="9" y="2"/>
                    <a:pt x="7" y="1"/>
                  </a:cubicBezTo>
                  <a:cubicBezTo>
                    <a:pt x="5" y="0"/>
                    <a:pt x="3" y="0"/>
                    <a:pt x="1" y="1"/>
                  </a:cubicBezTo>
                  <a:cubicBezTo>
                    <a:pt x="1" y="2"/>
                    <a:pt x="1" y="3"/>
                    <a:pt x="0" y="4"/>
                  </a:cubicBezTo>
                  <a:cubicBezTo>
                    <a:pt x="1" y="3"/>
                    <a:pt x="1" y="3"/>
                    <a:pt x="1" y="3"/>
                  </a:cubicBezTo>
                  <a:cubicBezTo>
                    <a:pt x="4" y="1"/>
                    <a:pt x="6" y="4"/>
                    <a:pt x="7" y="6"/>
                  </a:cubicBezTo>
                  <a:cubicBezTo>
                    <a:pt x="8" y="10"/>
                    <a:pt x="8" y="14"/>
                    <a:pt x="8" y="18"/>
                  </a:cubicBezTo>
                  <a:cubicBezTo>
                    <a:pt x="9" y="23"/>
                    <a:pt x="10" y="27"/>
                    <a:pt x="10" y="31"/>
                  </a:cubicBezTo>
                  <a:cubicBezTo>
                    <a:pt x="11" y="33"/>
                    <a:pt x="12" y="36"/>
                    <a:pt x="14" y="37"/>
                  </a:cubicBezTo>
                  <a:cubicBezTo>
                    <a:pt x="16" y="39"/>
                    <a:pt x="19" y="38"/>
                    <a:pt x="21" y="36"/>
                  </a:cubicBezTo>
                  <a:cubicBezTo>
                    <a:pt x="22" y="35"/>
                    <a:pt x="22" y="34"/>
                    <a:pt x="22" y="3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7"/>
            <p:cNvSpPr/>
            <p:nvPr/>
          </p:nvSpPr>
          <p:spPr>
            <a:xfrm>
              <a:off x="7457434" y="1585450"/>
              <a:ext cx="0" cy="0"/>
            </a:xfrm>
            <a:custGeom>
              <a:avLst/>
              <a:gdLst/>
              <a:ahLst/>
              <a:cxnLst/>
              <a:rect l="l" t="t" r="r" b="b"/>
              <a:pathLst>
                <a:path w="4" h="3"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7"/>
            <p:cNvSpPr/>
            <p:nvPr/>
          </p:nvSpPr>
          <p:spPr>
            <a:xfrm>
              <a:off x="7391212" y="1585450"/>
              <a:ext cx="33111" cy="0"/>
            </a:xfrm>
            <a:custGeom>
              <a:avLst/>
              <a:gdLst/>
              <a:ahLst/>
              <a:cxnLst/>
              <a:rect l="l" t="t" r="r" b="b"/>
              <a:pathLst>
                <a:path w="4" h="3" extrusionOk="0">
                  <a:moveTo>
                    <a:pt x="2" y="0"/>
                  </a:moveTo>
                  <a:cubicBezTo>
                    <a:pt x="0" y="0"/>
                    <a:pt x="0" y="0"/>
                    <a:pt x="2" y="0"/>
                  </a:cubicBezTo>
                  <a:cubicBezTo>
                    <a:pt x="4" y="0"/>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7"/>
            <p:cNvSpPr/>
            <p:nvPr/>
          </p:nvSpPr>
          <p:spPr>
            <a:xfrm>
              <a:off x="7358102" y="1684781"/>
              <a:ext cx="33111" cy="0"/>
            </a:xfrm>
            <a:custGeom>
              <a:avLst/>
              <a:gdLst/>
              <a:ahLst/>
              <a:cxnLst/>
              <a:rect l="l" t="t" r="r" b="b"/>
              <a:pathLst>
                <a:path w="1" h="120000" extrusionOk="0">
                  <a:moveTo>
                    <a:pt x="1"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7"/>
            <p:cNvSpPr/>
            <p:nvPr/>
          </p:nvSpPr>
          <p:spPr>
            <a:xfrm>
              <a:off x="6596558" y="923241"/>
              <a:ext cx="497819" cy="797795"/>
            </a:xfrm>
            <a:custGeom>
              <a:avLst/>
              <a:gdLst/>
              <a:ahLst/>
              <a:cxnLst/>
              <a:rect l="l" t="t" r="r" b="b"/>
              <a:pathLst>
                <a:path w="97" h="158" extrusionOk="0">
                  <a:moveTo>
                    <a:pt x="93" y="13"/>
                  </a:moveTo>
                  <a:cubicBezTo>
                    <a:pt x="79" y="23"/>
                    <a:pt x="67" y="35"/>
                    <a:pt x="58" y="50"/>
                  </a:cubicBezTo>
                  <a:cubicBezTo>
                    <a:pt x="45" y="72"/>
                    <a:pt x="40" y="99"/>
                    <a:pt x="44" y="125"/>
                  </a:cubicBezTo>
                  <a:cubicBezTo>
                    <a:pt x="46" y="136"/>
                    <a:pt x="49" y="147"/>
                    <a:pt x="55" y="157"/>
                  </a:cubicBezTo>
                  <a:cubicBezTo>
                    <a:pt x="55" y="157"/>
                    <a:pt x="56" y="157"/>
                    <a:pt x="57" y="158"/>
                  </a:cubicBezTo>
                  <a:cubicBezTo>
                    <a:pt x="53" y="149"/>
                    <a:pt x="49" y="139"/>
                    <a:pt x="47" y="129"/>
                  </a:cubicBezTo>
                  <a:cubicBezTo>
                    <a:pt x="45" y="116"/>
                    <a:pt x="45" y="103"/>
                    <a:pt x="47" y="90"/>
                  </a:cubicBezTo>
                  <a:cubicBezTo>
                    <a:pt x="50" y="66"/>
                    <a:pt x="63" y="44"/>
                    <a:pt x="80" y="28"/>
                  </a:cubicBezTo>
                  <a:cubicBezTo>
                    <a:pt x="86" y="23"/>
                    <a:pt x="91" y="18"/>
                    <a:pt x="97" y="15"/>
                  </a:cubicBezTo>
                  <a:cubicBezTo>
                    <a:pt x="96" y="14"/>
                    <a:pt x="94" y="14"/>
                    <a:pt x="93" y="13"/>
                  </a:cubicBezTo>
                  <a:close/>
                  <a:moveTo>
                    <a:pt x="63" y="2"/>
                  </a:moveTo>
                  <a:cubicBezTo>
                    <a:pt x="62" y="2"/>
                    <a:pt x="61" y="1"/>
                    <a:pt x="60" y="1"/>
                  </a:cubicBezTo>
                  <a:cubicBezTo>
                    <a:pt x="60" y="0"/>
                    <a:pt x="59" y="0"/>
                    <a:pt x="59" y="0"/>
                  </a:cubicBezTo>
                  <a:cubicBezTo>
                    <a:pt x="57" y="1"/>
                    <a:pt x="55" y="2"/>
                    <a:pt x="53" y="4"/>
                  </a:cubicBezTo>
                  <a:cubicBezTo>
                    <a:pt x="43" y="10"/>
                    <a:pt x="35" y="18"/>
                    <a:pt x="27" y="28"/>
                  </a:cubicBezTo>
                  <a:cubicBezTo>
                    <a:pt x="11" y="47"/>
                    <a:pt x="2" y="72"/>
                    <a:pt x="1" y="96"/>
                  </a:cubicBezTo>
                  <a:cubicBezTo>
                    <a:pt x="0" y="107"/>
                    <a:pt x="1" y="118"/>
                    <a:pt x="3" y="129"/>
                  </a:cubicBezTo>
                  <a:cubicBezTo>
                    <a:pt x="4" y="129"/>
                    <a:pt x="5" y="130"/>
                    <a:pt x="6" y="131"/>
                  </a:cubicBezTo>
                  <a:cubicBezTo>
                    <a:pt x="6" y="127"/>
                    <a:pt x="5" y="124"/>
                    <a:pt x="5" y="120"/>
                  </a:cubicBezTo>
                  <a:cubicBezTo>
                    <a:pt x="4" y="114"/>
                    <a:pt x="3" y="108"/>
                    <a:pt x="3" y="101"/>
                  </a:cubicBezTo>
                  <a:cubicBezTo>
                    <a:pt x="4" y="89"/>
                    <a:pt x="6" y="77"/>
                    <a:pt x="10" y="65"/>
                  </a:cubicBezTo>
                  <a:cubicBezTo>
                    <a:pt x="18" y="42"/>
                    <a:pt x="33" y="23"/>
                    <a:pt x="52" y="9"/>
                  </a:cubicBezTo>
                  <a:cubicBezTo>
                    <a:pt x="56" y="7"/>
                    <a:pt x="59" y="4"/>
                    <a:pt x="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811813" y="2544326"/>
            <a:ext cx="27996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6" name="Google Shape;26;p5"/>
          <p:cNvSpPr txBox="1">
            <a:spLocks noGrp="1"/>
          </p:cNvSpPr>
          <p:nvPr>
            <p:ph type="subTitle" idx="2"/>
          </p:nvPr>
        </p:nvSpPr>
        <p:spPr>
          <a:xfrm>
            <a:off x="1532587" y="2544326"/>
            <a:ext cx="27996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Barlow"/>
              <a:buNone/>
              <a:defRPr>
                <a:latin typeface="Barlow"/>
                <a:ea typeface="Barlow"/>
                <a:cs typeface="Barlow"/>
                <a:sym typeface="Barlow"/>
              </a:defRPr>
            </a:lvl1pPr>
            <a:lvl2pPr lvl="1" algn="ctr" rtl="0">
              <a:lnSpc>
                <a:spcPct val="100000"/>
              </a:lnSpc>
              <a:spcBef>
                <a:spcPts val="0"/>
              </a:spcBef>
              <a:spcAft>
                <a:spcPts val="0"/>
              </a:spcAft>
              <a:buSzPts val="1200"/>
              <a:buFont typeface="Barlow"/>
              <a:buNone/>
              <a:defRPr>
                <a:latin typeface="Barlow"/>
                <a:ea typeface="Barlow"/>
                <a:cs typeface="Barlow"/>
                <a:sym typeface="Barlow"/>
              </a:defRPr>
            </a:lvl2pPr>
            <a:lvl3pPr lvl="2" algn="ctr" rtl="0">
              <a:lnSpc>
                <a:spcPct val="100000"/>
              </a:lnSpc>
              <a:spcBef>
                <a:spcPts val="0"/>
              </a:spcBef>
              <a:spcAft>
                <a:spcPts val="0"/>
              </a:spcAft>
              <a:buSzPts val="1200"/>
              <a:buFont typeface="Barlow"/>
              <a:buNone/>
              <a:defRPr>
                <a:latin typeface="Barlow"/>
                <a:ea typeface="Barlow"/>
                <a:cs typeface="Barlow"/>
                <a:sym typeface="Barlow"/>
              </a:defRPr>
            </a:lvl3pPr>
            <a:lvl4pPr lvl="3" algn="ctr" rtl="0">
              <a:lnSpc>
                <a:spcPct val="100000"/>
              </a:lnSpc>
              <a:spcBef>
                <a:spcPts val="0"/>
              </a:spcBef>
              <a:spcAft>
                <a:spcPts val="0"/>
              </a:spcAft>
              <a:buSzPts val="1200"/>
              <a:buFont typeface="Barlow"/>
              <a:buNone/>
              <a:defRPr>
                <a:latin typeface="Barlow"/>
                <a:ea typeface="Barlow"/>
                <a:cs typeface="Barlow"/>
                <a:sym typeface="Barlow"/>
              </a:defRPr>
            </a:lvl4pPr>
            <a:lvl5pPr lvl="4" algn="ctr" rtl="0">
              <a:lnSpc>
                <a:spcPct val="100000"/>
              </a:lnSpc>
              <a:spcBef>
                <a:spcPts val="0"/>
              </a:spcBef>
              <a:spcAft>
                <a:spcPts val="0"/>
              </a:spcAft>
              <a:buSzPts val="1200"/>
              <a:buFont typeface="Barlow"/>
              <a:buNone/>
              <a:defRPr>
                <a:latin typeface="Barlow"/>
                <a:ea typeface="Barlow"/>
                <a:cs typeface="Barlow"/>
                <a:sym typeface="Barlow"/>
              </a:defRPr>
            </a:lvl5pPr>
            <a:lvl6pPr lvl="5" algn="ctr" rtl="0">
              <a:lnSpc>
                <a:spcPct val="100000"/>
              </a:lnSpc>
              <a:spcBef>
                <a:spcPts val="0"/>
              </a:spcBef>
              <a:spcAft>
                <a:spcPts val="0"/>
              </a:spcAft>
              <a:buSzPts val="1200"/>
              <a:buFont typeface="Barlow"/>
              <a:buNone/>
              <a:defRPr>
                <a:latin typeface="Barlow"/>
                <a:ea typeface="Barlow"/>
                <a:cs typeface="Barlow"/>
                <a:sym typeface="Barlow"/>
              </a:defRPr>
            </a:lvl6pPr>
            <a:lvl7pPr lvl="6" algn="ctr" rtl="0">
              <a:lnSpc>
                <a:spcPct val="100000"/>
              </a:lnSpc>
              <a:spcBef>
                <a:spcPts val="0"/>
              </a:spcBef>
              <a:spcAft>
                <a:spcPts val="0"/>
              </a:spcAft>
              <a:buSzPts val="1200"/>
              <a:buFont typeface="Barlow"/>
              <a:buNone/>
              <a:defRPr>
                <a:latin typeface="Barlow"/>
                <a:ea typeface="Barlow"/>
                <a:cs typeface="Barlow"/>
                <a:sym typeface="Barlow"/>
              </a:defRPr>
            </a:lvl7pPr>
            <a:lvl8pPr lvl="7" algn="ctr" rtl="0">
              <a:lnSpc>
                <a:spcPct val="100000"/>
              </a:lnSpc>
              <a:spcBef>
                <a:spcPts val="0"/>
              </a:spcBef>
              <a:spcAft>
                <a:spcPts val="0"/>
              </a:spcAft>
              <a:buSzPts val="1200"/>
              <a:buFont typeface="Barlow"/>
              <a:buNone/>
              <a:defRPr>
                <a:latin typeface="Barlow"/>
                <a:ea typeface="Barlow"/>
                <a:cs typeface="Barlow"/>
                <a:sym typeface="Barlow"/>
              </a:defRPr>
            </a:lvl8pPr>
            <a:lvl9pPr lvl="8" algn="ctr" rtl="0">
              <a:lnSpc>
                <a:spcPct val="100000"/>
              </a:lnSpc>
              <a:spcBef>
                <a:spcPts val="0"/>
              </a:spcBef>
              <a:spcAft>
                <a:spcPts val="0"/>
              </a:spcAft>
              <a:buSzPts val="1200"/>
              <a:buFont typeface="Barlow"/>
              <a:buNone/>
              <a:defRPr>
                <a:latin typeface="Barlow"/>
                <a:ea typeface="Barlow"/>
                <a:cs typeface="Barlow"/>
                <a:sym typeface="Barlow"/>
              </a:defRPr>
            </a:lvl9pPr>
          </a:lstStyle>
          <a:p>
            <a:endParaRPr/>
          </a:p>
        </p:txBody>
      </p:sp>
      <p:sp>
        <p:nvSpPr>
          <p:cNvPr id="27" name="Google Shape;27;p5"/>
          <p:cNvSpPr txBox="1">
            <a:spLocks noGrp="1"/>
          </p:cNvSpPr>
          <p:nvPr>
            <p:ph type="subTitle" idx="3"/>
          </p:nvPr>
        </p:nvSpPr>
        <p:spPr>
          <a:xfrm>
            <a:off x="1532587" y="2067900"/>
            <a:ext cx="2799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8" name="Google Shape;28;p5"/>
          <p:cNvSpPr txBox="1">
            <a:spLocks noGrp="1"/>
          </p:cNvSpPr>
          <p:nvPr>
            <p:ph type="subTitle" idx="4"/>
          </p:nvPr>
        </p:nvSpPr>
        <p:spPr>
          <a:xfrm>
            <a:off x="4811813" y="2067900"/>
            <a:ext cx="2799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29" name="Google Shape;29;p5"/>
          <p:cNvSpPr/>
          <p:nvPr/>
        </p:nvSpPr>
        <p:spPr>
          <a:xfrm flipH="1">
            <a:off x="0" y="4608850"/>
            <a:ext cx="9144000" cy="5781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5"/>
          <p:cNvSpPr/>
          <p:nvPr/>
        </p:nvSpPr>
        <p:spPr>
          <a:xfrm>
            <a:off x="0" y="0"/>
            <a:ext cx="176100" cy="14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50033"/>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6"/>
          <p:cNvSpPr/>
          <p:nvPr/>
        </p:nvSpPr>
        <p:spPr>
          <a:xfrm rot="5400000">
            <a:off x="7681050" y="-128685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6"/>
          <p:cNvSpPr/>
          <p:nvPr/>
        </p:nvSpPr>
        <p:spPr>
          <a:xfrm rot="5400000">
            <a:off x="-2292400" y="2270325"/>
            <a:ext cx="5157000" cy="5859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4152750" y="1462550"/>
            <a:ext cx="4276200" cy="2128500"/>
          </a:xfrm>
          <a:prstGeom prst="rect">
            <a:avLst/>
          </a:prstGeom>
        </p:spPr>
        <p:txBody>
          <a:bodyPr spcFirstLastPara="1" wrap="square" lIns="91425" tIns="91425" rIns="91425" bIns="91425" anchor="ctr" anchorCtr="0">
            <a:noAutofit/>
          </a:bodyPr>
          <a:lstStyle>
            <a:lvl1pPr lvl="0">
              <a:spcBef>
                <a:spcPts val="0"/>
              </a:spcBef>
              <a:spcAft>
                <a:spcPts val="0"/>
              </a:spcAft>
              <a:buSzPts val="3900"/>
              <a:buFont typeface="Days One"/>
              <a:buNone/>
              <a:defRPr sz="3900" b="0">
                <a:latin typeface="Days One"/>
                <a:ea typeface="Days One"/>
                <a:cs typeface="Days One"/>
                <a:sym typeface="Days One"/>
              </a:defRPr>
            </a:lvl1pPr>
            <a:lvl2pPr lvl="1" algn="ctr">
              <a:spcBef>
                <a:spcPts val="0"/>
              </a:spcBef>
              <a:spcAft>
                <a:spcPts val="0"/>
              </a:spcAft>
              <a:buSzPts val="5500"/>
              <a:buNone/>
              <a:defRPr sz="5500"/>
            </a:lvl2pPr>
            <a:lvl3pPr lvl="2" algn="ctr">
              <a:spcBef>
                <a:spcPts val="0"/>
              </a:spcBef>
              <a:spcAft>
                <a:spcPts val="0"/>
              </a:spcAft>
              <a:buSzPts val="5500"/>
              <a:buNone/>
              <a:defRPr sz="5500"/>
            </a:lvl3pPr>
            <a:lvl4pPr lvl="3" algn="ctr">
              <a:spcBef>
                <a:spcPts val="0"/>
              </a:spcBef>
              <a:spcAft>
                <a:spcPts val="0"/>
              </a:spcAft>
              <a:buSzPts val="5500"/>
              <a:buNone/>
              <a:defRPr sz="5500"/>
            </a:lvl4pPr>
            <a:lvl5pPr lvl="4" algn="ctr">
              <a:spcBef>
                <a:spcPts val="0"/>
              </a:spcBef>
              <a:spcAft>
                <a:spcPts val="0"/>
              </a:spcAft>
              <a:buSzPts val="5500"/>
              <a:buNone/>
              <a:defRPr sz="5500"/>
            </a:lvl5pPr>
            <a:lvl6pPr lvl="5" algn="ctr">
              <a:spcBef>
                <a:spcPts val="0"/>
              </a:spcBef>
              <a:spcAft>
                <a:spcPts val="0"/>
              </a:spcAft>
              <a:buSzPts val="5500"/>
              <a:buNone/>
              <a:defRPr sz="5500"/>
            </a:lvl6pPr>
            <a:lvl7pPr lvl="6" algn="ctr">
              <a:spcBef>
                <a:spcPts val="0"/>
              </a:spcBef>
              <a:spcAft>
                <a:spcPts val="0"/>
              </a:spcAft>
              <a:buSzPts val="5500"/>
              <a:buNone/>
              <a:defRPr sz="5500"/>
            </a:lvl7pPr>
            <a:lvl8pPr lvl="7" algn="ctr">
              <a:spcBef>
                <a:spcPts val="0"/>
              </a:spcBef>
              <a:spcAft>
                <a:spcPts val="0"/>
              </a:spcAft>
              <a:buSzPts val="5500"/>
              <a:buNone/>
              <a:defRPr sz="5500"/>
            </a:lvl8pPr>
            <a:lvl9pPr lvl="8" algn="ctr">
              <a:spcBef>
                <a:spcPts val="0"/>
              </a:spcBef>
              <a:spcAft>
                <a:spcPts val="0"/>
              </a:spcAft>
              <a:buSzPts val="5500"/>
              <a:buNone/>
              <a:defRPr sz="5500"/>
            </a:lvl9pPr>
          </a:lstStyle>
          <a:p>
            <a:endParaRPr/>
          </a:p>
        </p:txBody>
      </p:sp>
      <p:sp>
        <p:nvSpPr>
          <p:cNvPr id="70" name="Google Shape;70;p8"/>
          <p:cNvSpPr/>
          <p:nvPr/>
        </p:nvSpPr>
        <p:spPr>
          <a:xfrm rot="10800000">
            <a:off x="0" y="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8"/>
          <p:cNvSpPr/>
          <p:nvPr/>
        </p:nvSpPr>
        <p:spPr>
          <a:xfrm>
            <a:off x="0" y="4089100"/>
            <a:ext cx="9182700" cy="10980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2" name="Google Shape;72;p8"/>
          <p:cNvGrpSpPr/>
          <p:nvPr/>
        </p:nvGrpSpPr>
        <p:grpSpPr>
          <a:xfrm>
            <a:off x="891259" y="1083817"/>
            <a:ext cx="2823290" cy="3357458"/>
            <a:chOff x="870784" y="1063342"/>
            <a:chExt cx="2823290" cy="3357458"/>
          </a:xfrm>
        </p:grpSpPr>
        <p:sp>
          <p:nvSpPr>
            <p:cNvPr id="73" name="Google Shape;73;p8"/>
            <p:cNvSpPr/>
            <p:nvPr/>
          </p:nvSpPr>
          <p:spPr>
            <a:xfrm>
              <a:off x="1119780" y="4251300"/>
              <a:ext cx="2325300" cy="1695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4" name="Google Shape;74;p8"/>
            <p:cNvGrpSpPr/>
            <p:nvPr/>
          </p:nvGrpSpPr>
          <p:grpSpPr>
            <a:xfrm>
              <a:off x="870784" y="1063342"/>
              <a:ext cx="2823290" cy="2790555"/>
              <a:chOff x="5995234" y="2657437"/>
              <a:chExt cx="2433661" cy="2405651"/>
            </a:xfrm>
          </p:grpSpPr>
          <p:sp>
            <p:nvSpPr>
              <p:cNvPr id="75" name="Google Shape;75;p8"/>
              <p:cNvSpPr/>
              <p:nvPr/>
            </p:nvSpPr>
            <p:spPr>
              <a:xfrm>
                <a:off x="6127893" y="2657437"/>
                <a:ext cx="1389567" cy="2212778"/>
              </a:xfrm>
              <a:custGeom>
                <a:avLst/>
                <a:gdLst/>
                <a:ahLst/>
                <a:cxnLst/>
                <a:rect l="l" t="t" r="r" b="b"/>
                <a:pathLst>
                  <a:path w="788" h="1255" extrusionOk="0">
                    <a:moveTo>
                      <a:pt x="785" y="433"/>
                    </a:moveTo>
                    <a:cubicBezTo>
                      <a:pt x="760" y="408"/>
                      <a:pt x="740" y="378"/>
                      <a:pt x="727" y="345"/>
                    </a:cubicBezTo>
                    <a:cubicBezTo>
                      <a:pt x="722" y="329"/>
                      <a:pt x="716" y="312"/>
                      <a:pt x="715" y="295"/>
                    </a:cubicBezTo>
                    <a:cubicBezTo>
                      <a:pt x="714" y="291"/>
                      <a:pt x="714" y="287"/>
                      <a:pt x="714" y="283"/>
                    </a:cubicBezTo>
                    <a:cubicBezTo>
                      <a:pt x="716" y="269"/>
                      <a:pt x="718" y="254"/>
                      <a:pt x="719" y="240"/>
                    </a:cubicBezTo>
                    <a:cubicBezTo>
                      <a:pt x="722" y="210"/>
                      <a:pt x="722" y="180"/>
                      <a:pt x="721" y="151"/>
                    </a:cubicBezTo>
                    <a:cubicBezTo>
                      <a:pt x="719" y="122"/>
                      <a:pt x="718" y="92"/>
                      <a:pt x="715" y="63"/>
                    </a:cubicBezTo>
                    <a:cubicBezTo>
                      <a:pt x="712" y="39"/>
                      <a:pt x="707" y="14"/>
                      <a:pt x="679" y="7"/>
                    </a:cubicBezTo>
                    <a:cubicBezTo>
                      <a:pt x="651" y="0"/>
                      <a:pt x="625" y="18"/>
                      <a:pt x="596" y="16"/>
                    </a:cubicBezTo>
                    <a:cubicBezTo>
                      <a:pt x="590" y="15"/>
                      <a:pt x="587" y="21"/>
                      <a:pt x="589" y="26"/>
                    </a:cubicBezTo>
                    <a:cubicBezTo>
                      <a:pt x="588" y="43"/>
                      <a:pt x="592" y="61"/>
                      <a:pt x="593" y="78"/>
                    </a:cubicBezTo>
                    <a:cubicBezTo>
                      <a:pt x="594" y="96"/>
                      <a:pt x="594" y="114"/>
                      <a:pt x="595" y="132"/>
                    </a:cubicBezTo>
                    <a:cubicBezTo>
                      <a:pt x="595" y="151"/>
                      <a:pt x="594" y="170"/>
                      <a:pt x="593" y="188"/>
                    </a:cubicBezTo>
                    <a:cubicBezTo>
                      <a:pt x="591" y="207"/>
                      <a:pt x="590" y="225"/>
                      <a:pt x="587" y="244"/>
                    </a:cubicBezTo>
                    <a:cubicBezTo>
                      <a:pt x="582" y="277"/>
                      <a:pt x="575" y="310"/>
                      <a:pt x="564" y="342"/>
                    </a:cubicBezTo>
                    <a:cubicBezTo>
                      <a:pt x="554" y="373"/>
                      <a:pt x="537" y="400"/>
                      <a:pt x="516" y="423"/>
                    </a:cubicBezTo>
                    <a:cubicBezTo>
                      <a:pt x="498" y="442"/>
                      <a:pt x="478" y="454"/>
                      <a:pt x="455" y="464"/>
                    </a:cubicBezTo>
                    <a:cubicBezTo>
                      <a:pt x="442" y="464"/>
                      <a:pt x="429" y="466"/>
                      <a:pt x="417" y="469"/>
                    </a:cubicBezTo>
                    <a:cubicBezTo>
                      <a:pt x="415" y="469"/>
                      <a:pt x="414" y="469"/>
                      <a:pt x="412" y="469"/>
                    </a:cubicBezTo>
                    <a:cubicBezTo>
                      <a:pt x="397" y="469"/>
                      <a:pt x="381" y="469"/>
                      <a:pt x="366" y="469"/>
                    </a:cubicBezTo>
                    <a:cubicBezTo>
                      <a:pt x="337" y="469"/>
                      <a:pt x="307" y="471"/>
                      <a:pt x="279" y="478"/>
                    </a:cubicBezTo>
                    <a:cubicBezTo>
                      <a:pt x="255" y="483"/>
                      <a:pt x="231" y="492"/>
                      <a:pt x="210" y="506"/>
                    </a:cubicBezTo>
                    <a:cubicBezTo>
                      <a:pt x="188" y="522"/>
                      <a:pt x="174" y="543"/>
                      <a:pt x="161" y="567"/>
                    </a:cubicBezTo>
                    <a:cubicBezTo>
                      <a:pt x="147" y="593"/>
                      <a:pt x="136" y="627"/>
                      <a:pt x="105" y="638"/>
                    </a:cubicBezTo>
                    <a:cubicBezTo>
                      <a:pt x="102" y="640"/>
                      <a:pt x="103" y="644"/>
                      <a:pt x="107" y="644"/>
                    </a:cubicBezTo>
                    <a:cubicBezTo>
                      <a:pt x="129" y="639"/>
                      <a:pt x="149" y="623"/>
                      <a:pt x="162" y="604"/>
                    </a:cubicBezTo>
                    <a:cubicBezTo>
                      <a:pt x="177" y="580"/>
                      <a:pt x="186" y="552"/>
                      <a:pt x="208" y="532"/>
                    </a:cubicBezTo>
                    <a:cubicBezTo>
                      <a:pt x="249" y="496"/>
                      <a:pt x="307" y="491"/>
                      <a:pt x="359" y="490"/>
                    </a:cubicBezTo>
                    <a:cubicBezTo>
                      <a:pt x="359" y="490"/>
                      <a:pt x="360" y="490"/>
                      <a:pt x="360" y="490"/>
                    </a:cubicBezTo>
                    <a:cubicBezTo>
                      <a:pt x="328" y="504"/>
                      <a:pt x="297" y="523"/>
                      <a:pt x="270" y="545"/>
                    </a:cubicBezTo>
                    <a:cubicBezTo>
                      <a:pt x="256" y="556"/>
                      <a:pt x="243" y="568"/>
                      <a:pt x="230" y="580"/>
                    </a:cubicBezTo>
                    <a:cubicBezTo>
                      <a:pt x="218" y="591"/>
                      <a:pt x="208" y="606"/>
                      <a:pt x="200" y="621"/>
                    </a:cubicBezTo>
                    <a:cubicBezTo>
                      <a:pt x="196" y="626"/>
                      <a:pt x="193" y="632"/>
                      <a:pt x="190" y="638"/>
                    </a:cubicBezTo>
                    <a:cubicBezTo>
                      <a:pt x="179" y="647"/>
                      <a:pt x="168" y="656"/>
                      <a:pt x="160" y="667"/>
                    </a:cubicBezTo>
                    <a:cubicBezTo>
                      <a:pt x="150" y="679"/>
                      <a:pt x="142" y="694"/>
                      <a:pt x="136" y="709"/>
                    </a:cubicBezTo>
                    <a:cubicBezTo>
                      <a:pt x="130" y="725"/>
                      <a:pt x="122" y="740"/>
                      <a:pt x="113" y="754"/>
                    </a:cubicBezTo>
                    <a:cubicBezTo>
                      <a:pt x="105" y="768"/>
                      <a:pt x="92" y="782"/>
                      <a:pt x="77" y="788"/>
                    </a:cubicBezTo>
                    <a:cubicBezTo>
                      <a:pt x="75" y="789"/>
                      <a:pt x="75" y="793"/>
                      <a:pt x="77" y="793"/>
                    </a:cubicBezTo>
                    <a:cubicBezTo>
                      <a:pt x="106" y="792"/>
                      <a:pt x="130" y="773"/>
                      <a:pt x="144" y="749"/>
                    </a:cubicBezTo>
                    <a:cubicBezTo>
                      <a:pt x="156" y="731"/>
                      <a:pt x="164" y="711"/>
                      <a:pt x="174" y="693"/>
                    </a:cubicBezTo>
                    <a:cubicBezTo>
                      <a:pt x="174" y="694"/>
                      <a:pt x="174" y="695"/>
                      <a:pt x="174" y="696"/>
                    </a:cubicBezTo>
                    <a:cubicBezTo>
                      <a:pt x="172" y="706"/>
                      <a:pt x="173" y="717"/>
                      <a:pt x="173" y="727"/>
                    </a:cubicBezTo>
                    <a:cubicBezTo>
                      <a:pt x="174" y="749"/>
                      <a:pt x="178" y="770"/>
                      <a:pt x="182" y="792"/>
                    </a:cubicBezTo>
                    <a:cubicBezTo>
                      <a:pt x="184" y="802"/>
                      <a:pt x="187" y="812"/>
                      <a:pt x="190" y="822"/>
                    </a:cubicBezTo>
                    <a:cubicBezTo>
                      <a:pt x="187" y="834"/>
                      <a:pt x="182" y="846"/>
                      <a:pt x="170" y="853"/>
                    </a:cubicBezTo>
                    <a:cubicBezTo>
                      <a:pt x="159" y="860"/>
                      <a:pt x="146" y="860"/>
                      <a:pt x="134" y="861"/>
                    </a:cubicBezTo>
                    <a:cubicBezTo>
                      <a:pt x="119" y="861"/>
                      <a:pt x="104" y="861"/>
                      <a:pt x="90" y="863"/>
                    </a:cubicBezTo>
                    <a:cubicBezTo>
                      <a:pt x="72" y="867"/>
                      <a:pt x="46" y="881"/>
                      <a:pt x="47" y="903"/>
                    </a:cubicBezTo>
                    <a:cubicBezTo>
                      <a:pt x="47" y="904"/>
                      <a:pt x="49" y="905"/>
                      <a:pt x="50" y="904"/>
                    </a:cubicBezTo>
                    <a:cubicBezTo>
                      <a:pt x="56" y="892"/>
                      <a:pt x="63" y="883"/>
                      <a:pt x="75" y="879"/>
                    </a:cubicBezTo>
                    <a:cubicBezTo>
                      <a:pt x="88" y="874"/>
                      <a:pt x="105" y="875"/>
                      <a:pt x="118" y="878"/>
                    </a:cubicBezTo>
                    <a:cubicBezTo>
                      <a:pt x="141" y="881"/>
                      <a:pt x="172" y="882"/>
                      <a:pt x="189" y="864"/>
                    </a:cubicBezTo>
                    <a:cubicBezTo>
                      <a:pt x="193" y="861"/>
                      <a:pt x="196" y="857"/>
                      <a:pt x="198" y="853"/>
                    </a:cubicBezTo>
                    <a:cubicBezTo>
                      <a:pt x="199" y="863"/>
                      <a:pt x="201" y="874"/>
                      <a:pt x="202" y="884"/>
                    </a:cubicBezTo>
                    <a:cubicBezTo>
                      <a:pt x="206" y="913"/>
                      <a:pt x="209" y="944"/>
                      <a:pt x="189" y="968"/>
                    </a:cubicBezTo>
                    <a:cubicBezTo>
                      <a:pt x="170" y="991"/>
                      <a:pt x="135" y="981"/>
                      <a:pt x="110" y="983"/>
                    </a:cubicBezTo>
                    <a:cubicBezTo>
                      <a:pt x="84" y="986"/>
                      <a:pt x="62" y="995"/>
                      <a:pt x="41" y="1011"/>
                    </a:cubicBezTo>
                    <a:cubicBezTo>
                      <a:pt x="22" y="1026"/>
                      <a:pt x="1" y="1052"/>
                      <a:pt x="0" y="1077"/>
                    </a:cubicBezTo>
                    <a:cubicBezTo>
                      <a:pt x="0" y="1079"/>
                      <a:pt x="2" y="1080"/>
                      <a:pt x="3" y="1078"/>
                    </a:cubicBezTo>
                    <a:cubicBezTo>
                      <a:pt x="9" y="1067"/>
                      <a:pt x="14" y="1055"/>
                      <a:pt x="22" y="1044"/>
                    </a:cubicBezTo>
                    <a:cubicBezTo>
                      <a:pt x="30" y="1034"/>
                      <a:pt x="40" y="1025"/>
                      <a:pt x="51" y="1019"/>
                    </a:cubicBezTo>
                    <a:cubicBezTo>
                      <a:pt x="62" y="1012"/>
                      <a:pt x="74" y="1008"/>
                      <a:pt x="86" y="1006"/>
                    </a:cubicBezTo>
                    <a:cubicBezTo>
                      <a:pt x="100" y="1003"/>
                      <a:pt x="114" y="1005"/>
                      <a:pt x="128" y="1005"/>
                    </a:cubicBezTo>
                    <a:cubicBezTo>
                      <a:pt x="142" y="1006"/>
                      <a:pt x="157" y="1007"/>
                      <a:pt x="171" y="1005"/>
                    </a:cubicBezTo>
                    <a:cubicBezTo>
                      <a:pt x="185" y="1002"/>
                      <a:pt x="197" y="995"/>
                      <a:pt x="206" y="985"/>
                    </a:cubicBezTo>
                    <a:cubicBezTo>
                      <a:pt x="226" y="965"/>
                      <a:pt x="231" y="932"/>
                      <a:pt x="228" y="905"/>
                    </a:cubicBezTo>
                    <a:cubicBezTo>
                      <a:pt x="227" y="899"/>
                      <a:pt x="226" y="893"/>
                      <a:pt x="225" y="887"/>
                    </a:cubicBezTo>
                    <a:cubicBezTo>
                      <a:pt x="227" y="890"/>
                      <a:pt x="228" y="894"/>
                      <a:pt x="230" y="898"/>
                    </a:cubicBezTo>
                    <a:cubicBezTo>
                      <a:pt x="236" y="912"/>
                      <a:pt x="241" y="926"/>
                      <a:pt x="245" y="940"/>
                    </a:cubicBezTo>
                    <a:cubicBezTo>
                      <a:pt x="250" y="954"/>
                      <a:pt x="256" y="967"/>
                      <a:pt x="259" y="981"/>
                    </a:cubicBezTo>
                    <a:cubicBezTo>
                      <a:pt x="264" y="1003"/>
                      <a:pt x="265" y="1028"/>
                      <a:pt x="251" y="1047"/>
                    </a:cubicBezTo>
                    <a:cubicBezTo>
                      <a:pt x="234" y="1068"/>
                      <a:pt x="207" y="1078"/>
                      <a:pt x="186" y="1094"/>
                    </a:cubicBezTo>
                    <a:cubicBezTo>
                      <a:pt x="165" y="1109"/>
                      <a:pt x="145" y="1130"/>
                      <a:pt x="148" y="1158"/>
                    </a:cubicBezTo>
                    <a:cubicBezTo>
                      <a:pt x="149" y="1163"/>
                      <a:pt x="155" y="1164"/>
                      <a:pt x="157" y="1159"/>
                    </a:cubicBezTo>
                    <a:cubicBezTo>
                      <a:pt x="173" y="1110"/>
                      <a:pt x="229" y="1103"/>
                      <a:pt x="265" y="1075"/>
                    </a:cubicBezTo>
                    <a:cubicBezTo>
                      <a:pt x="273" y="1069"/>
                      <a:pt x="280" y="1062"/>
                      <a:pt x="285" y="1054"/>
                    </a:cubicBezTo>
                    <a:cubicBezTo>
                      <a:pt x="284" y="1075"/>
                      <a:pt x="276" y="1096"/>
                      <a:pt x="260" y="1111"/>
                    </a:cubicBezTo>
                    <a:cubicBezTo>
                      <a:pt x="239" y="1130"/>
                      <a:pt x="213" y="1143"/>
                      <a:pt x="200" y="1170"/>
                    </a:cubicBezTo>
                    <a:cubicBezTo>
                      <a:pt x="194" y="1182"/>
                      <a:pt x="190" y="1195"/>
                      <a:pt x="189" y="1209"/>
                    </a:cubicBezTo>
                    <a:cubicBezTo>
                      <a:pt x="188" y="1223"/>
                      <a:pt x="192" y="1237"/>
                      <a:pt x="198" y="1249"/>
                    </a:cubicBezTo>
                    <a:cubicBezTo>
                      <a:pt x="200" y="1255"/>
                      <a:pt x="207" y="1251"/>
                      <a:pt x="207" y="1245"/>
                    </a:cubicBezTo>
                    <a:cubicBezTo>
                      <a:pt x="203" y="1218"/>
                      <a:pt x="211" y="1186"/>
                      <a:pt x="230" y="1165"/>
                    </a:cubicBezTo>
                    <a:cubicBezTo>
                      <a:pt x="239" y="1154"/>
                      <a:pt x="251" y="1147"/>
                      <a:pt x="263" y="1139"/>
                    </a:cubicBezTo>
                    <a:cubicBezTo>
                      <a:pt x="275" y="1130"/>
                      <a:pt x="286" y="1121"/>
                      <a:pt x="296" y="1109"/>
                    </a:cubicBezTo>
                    <a:cubicBezTo>
                      <a:pt x="305" y="1098"/>
                      <a:pt x="311" y="1082"/>
                      <a:pt x="313" y="1068"/>
                    </a:cubicBezTo>
                    <a:cubicBezTo>
                      <a:pt x="314" y="1054"/>
                      <a:pt x="316" y="1039"/>
                      <a:pt x="313" y="1025"/>
                    </a:cubicBezTo>
                    <a:cubicBezTo>
                      <a:pt x="310" y="1011"/>
                      <a:pt x="306" y="997"/>
                      <a:pt x="300" y="984"/>
                    </a:cubicBezTo>
                    <a:cubicBezTo>
                      <a:pt x="299" y="979"/>
                      <a:pt x="298" y="973"/>
                      <a:pt x="297" y="967"/>
                    </a:cubicBezTo>
                    <a:cubicBezTo>
                      <a:pt x="294" y="954"/>
                      <a:pt x="290" y="939"/>
                      <a:pt x="285" y="927"/>
                    </a:cubicBezTo>
                    <a:cubicBezTo>
                      <a:pt x="279" y="912"/>
                      <a:pt x="273" y="898"/>
                      <a:pt x="267" y="883"/>
                    </a:cubicBezTo>
                    <a:cubicBezTo>
                      <a:pt x="272" y="890"/>
                      <a:pt x="277" y="896"/>
                      <a:pt x="283" y="901"/>
                    </a:cubicBezTo>
                    <a:cubicBezTo>
                      <a:pt x="293" y="910"/>
                      <a:pt x="304" y="920"/>
                      <a:pt x="316" y="928"/>
                    </a:cubicBezTo>
                    <a:cubicBezTo>
                      <a:pt x="328" y="936"/>
                      <a:pt x="342" y="941"/>
                      <a:pt x="355" y="948"/>
                    </a:cubicBezTo>
                    <a:cubicBezTo>
                      <a:pt x="369" y="954"/>
                      <a:pt x="383" y="961"/>
                      <a:pt x="393" y="973"/>
                    </a:cubicBezTo>
                    <a:cubicBezTo>
                      <a:pt x="402" y="983"/>
                      <a:pt x="409" y="995"/>
                      <a:pt x="415" y="1008"/>
                    </a:cubicBezTo>
                    <a:cubicBezTo>
                      <a:pt x="430" y="1045"/>
                      <a:pt x="419" y="1084"/>
                      <a:pt x="409" y="1121"/>
                    </a:cubicBezTo>
                    <a:cubicBezTo>
                      <a:pt x="408" y="1123"/>
                      <a:pt x="411" y="1124"/>
                      <a:pt x="411" y="1122"/>
                    </a:cubicBezTo>
                    <a:cubicBezTo>
                      <a:pt x="427" y="1093"/>
                      <a:pt x="438" y="1059"/>
                      <a:pt x="438" y="1026"/>
                    </a:cubicBezTo>
                    <a:cubicBezTo>
                      <a:pt x="437" y="1011"/>
                      <a:pt x="437" y="996"/>
                      <a:pt x="431" y="982"/>
                    </a:cubicBezTo>
                    <a:cubicBezTo>
                      <a:pt x="425" y="968"/>
                      <a:pt x="417" y="955"/>
                      <a:pt x="406" y="944"/>
                    </a:cubicBezTo>
                    <a:cubicBezTo>
                      <a:pt x="394" y="933"/>
                      <a:pt x="379" y="926"/>
                      <a:pt x="365" y="919"/>
                    </a:cubicBezTo>
                    <a:cubicBezTo>
                      <a:pt x="358" y="916"/>
                      <a:pt x="351" y="912"/>
                      <a:pt x="345" y="909"/>
                    </a:cubicBezTo>
                    <a:cubicBezTo>
                      <a:pt x="357" y="910"/>
                      <a:pt x="370" y="909"/>
                      <a:pt x="382" y="906"/>
                    </a:cubicBezTo>
                    <a:cubicBezTo>
                      <a:pt x="391" y="904"/>
                      <a:pt x="400" y="902"/>
                      <a:pt x="408" y="898"/>
                    </a:cubicBezTo>
                    <a:cubicBezTo>
                      <a:pt x="416" y="894"/>
                      <a:pt x="421" y="887"/>
                      <a:pt x="427" y="881"/>
                    </a:cubicBezTo>
                    <a:cubicBezTo>
                      <a:pt x="430" y="879"/>
                      <a:pt x="427" y="873"/>
                      <a:pt x="424" y="875"/>
                    </a:cubicBezTo>
                    <a:cubicBezTo>
                      <a:pt x="417" y="877"/>
                      <a:pt x="409" y="878"/>
                      <a:pt x="402" y="880"/>
                    </a:cubicBezTo>
                    <a:cubicBezTo>
                      <a:pt x="395" y="882"/>
                      <a:pt x="387" y="885"/>
                      <a:pt x="380" y="886"/>
                    </a:cubicBezTo>
                    <a:cubicBezTo>
                      <a:pt x="366" y="890"/>
                      <a:pt x="350" y="890"/>
                      <a:pt x="336" y="889"/>
                    </a:cubicBezTo>
                    <a:cubicBezTo>
                      <a:pt x="325" y="888"/>
                      <a:pt x="313" y="885"/>
                      <a:pt x="302" y="881"/>
                    </a:cubicBezTo>
                    <a:cubicBezTo>
                      <a:pt x="288" y="869"/>
                      <a:pt x="276" y="855"/>
                      <a:pt x="266" y="840"/>
                    </a:cubicBezTo>
                    <a:cubicBezTo>
                      <a:pt x="258" y="827"/>
                      <a:pt x="251" y="812"/>
                      <a:pt x="245" y="798"/>
                    </a:cubicBezTo>
                    <a:cubicBezTo>
                      <a:pt x="243" y="793"/>
                      <a:pt x="241" y="788"/>
                      <a:pt x="240" y="783"/>
                    </a:cubicBezTo>
                    <a:cubicBezTo>
                      <a:pt x="239" y="776"/>
                      <a:pt x="239" y="769"/>
                      <a:pt x="239" y="762"/>
                    </a:cubicBezTo>
                    <a:cubicBezTo>
                      <a:pt x="240" y="738"/>
                      <a:pt x="246" y="712"/>
                      <a:pt x="259" y="692"/>
                    </a:cubicBezTo>
                    <a:cubicBezTo>
                      <a:pt x="270" y="675"/>
                      <a:pt x="284" y="659"/>
                      <a:pt x="299" y="646"/>
                    </a:cubicBezTo>
                    <a:cubicBezTo>
                      <a:pt x="293" y="657"/>
                      <a:pt x="289" y="670"/>
                      <a:pt x="288" y="683"/>
                    </a:cubicBezTo>
                    <a:cubicBezTo>
                      <a:pt x="286" y="695"/>
                      <a:pt x="287" y="709"/>
                      <a:pt x="291" y="720"/>
                    </a:cubicBezTo>
                    <a:cubicBezTo>
                      <a:pt x="294" y="732"/>
                      <a:pt x="303" y="743"/>
                      <a:pt x="310" y="752"/>
                    </a:cubicBezTo>
                    <a:cubicBezTo>
                      <a:pt x="326" y="772"/>
                      <a:pt x="348" y="791"/>
                      <a:pt x="341" y="819"/>
                    </a:cubicBezTo>
                    <a:cubicBezTo>
                      <a:pt x="341" y="821"/>
                      <a:pt x="343" y="823"/>
                      <a:pt x="345" y="821"/>
                    </a:cubicBezTo>
                    <a:cubicBezTo>
                      <a:pt x="363" y="807"/>
                      <a:pt x="355" y="780"/>
                      <a:pt x="346" y="764"/>
                    </a:cubicBezTo>
                    <a:cubicBezTo>
                      <a:pt x="340" y="753"/>
                      <a:pt x="331" y="744"/>
                      <a:pt x="323" y="735"/>
                    </a:cubicBezTo>
                    <a:cubicBezTo>
                      <a:pt x="315" y="725"/>
                      <a:pt x="310" y="713"/>
                      <a:pt x="308" y="700"/>
                    </a:cubicBezTo>
                    <a:cubicBezTo>
                      <a:pt x="307" y="686"/>
                      <a:pt x="309" y="673"/>
                      <a:pt x="313" y="661"/>
                    </a:cubicBezTo>
                    <a:cubicBezTo>
                      <a:pt x="315" y="678"/>
                      <a:pt x="324" y="693"/>
                      <a:pt x="336" y="705"/>
                    </a:cubicBezTo>
                    <a:cubicBezTo>
                      <a:pt x="350" y="718"/>
                      <a:pt x="369" y="725"/>
                      <a:pt x="381" y="740"/>
                    </a:cubicBezTo>
                    <a:cubicBezTo>
                      <a:pt x="387" y="748"/>
                      <a:pt x="391" y="756"/>
                      <a:pt x="393" y="766"/>
                    </a:cubicBezTo>
                    <a:cubicBezTo>
                      <a:pt x="395" y="776"/>
                      <a:pt x="392" y="785"/>
                      <a:pt x="391" y="795"/>
                    </a:cubicBezTo>
                    <a:cubicBezTo>
                      <a:pt x="390" y="798"/>
                      <a:pt x="395" y="800"/>
                      <a:pt x="397" y="797"/>
                    </a:cubicBezTo>
                    <a:cubicBezTo>
                      <a:pt x="408" y="785"/>
                      <a:pt x="409" y="763"/>
                      <a:pt x="406" y="749"/>
                    </a:cubicBezTo>
                    <a:cubicBezTo>
                      <a:pt x="401" y="729"/>
                      <a:pt x="388" y="716"/>
                      <a:pt x="372" y="706"/>
                    </a:cubicBezTo>
                    <a:cubicBezTo>
                      <a:pt x="356" y="696"/>
                      <a:pt x="339" y="687"/>
                      <a:pt x="330" y="669"/>
                    </a:cubicBezTo>
                    <a:cubicBezTo>
                      <a:pt x="326" y="661"/>
                      <a:pt x="324" y="651"/>
                      <a:pt x="324" y="642"/>
                    </a:cubicBezTo>
                    <a:cubicBezTo>
                      <a:pt x="324" y="642"/>
                      <a:pt x="324" y="641"/>
                      <a:pt x="324" y="641"/>
                    </a:cubicBezTo>
                    <a:cubicBezTo>
                      <a:pt x="331" y="630"/>
                      <a:pt x="340" y="620"/>
                      <a:pt x="349" y="611"/>
                    </a:cubicBezTo>
                    <a:cubicBezTo>
                      <a:pt x="363" y="603"/>
                      <a:pt x="377" y="596"/>
                      <a:pt x="391" y="588"/>
                    </a:cubicBezTo>
                    <a:cubicBezTo>
                      <a:pt x="415" y="575"/>
                      <a:pt x="441" y="564"/>
                      <a:pt x="466" y="552"/>
                    </a:cubicBezTo>
                    <a:cubicBezTo>
                      <a:pt x="510" y="541"/>
                      <a:pt x="554" y="523"/>
                      <a:pt x="591" y="496"/>
                    </a:cubicBezTo>
                    <a:cubicBezTo>
                      <a:pt x="611" y="481"/>
                      <a:pt x="630" y="464"/>
                      <a:pt x="646" y="444"/>
                    </a:cubicBezTo>
                    <a:cubicBezTo>
                      <a:pt x="648" y="450"/>
                      <a:pt x="651" y="456"/>
                      <a:pt x="654" y="462"/>
                    </a:cubicBezTo>
                    <a:cubicBezTo>
                      <a:pt x="674" y="501"/>
                      <a:pt x="708" y="533"/>
                      <a:pt x="751" y="544"/>
                    </a:cubicBezTo>
                    <a:cubicBezTo>
                      <a:pt x="754" y="545"/>
                      <a:pt x="757" y="543"/>
                      <a:pt x="758" y="540"/>
                    </a:cubicBezTo>
                    <a:cubicBezTo>
                      <a:pt x="766" y="506"/>
                      <a:pt x="776" y="473"/>
                      <a:pt x="787" y="439"/>
                    </a:cubicBezTo>
                    <a:cubicBezTo>
                      <a:pt x="788" y="437"/>
                      <a:pt x="787" y="435"/>
                      <a:pt x="785" y="4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8"/>
              <p:cNvSpPr/>
              <p:nvPr/>
            </p:nvSpPr>
            <p:spPr>
              <a:xfrm>
                <a:off x="7127159" y="2669191"/>
                <a:ext cx="280382" cy="587753"/>
              </a:xfrm>
              <a:custGeom>
                <a:avLst/>
                <a:gdLst/>
                <a:ahLst/>
                <a:cxnLst/>
                <a:rect l="l" t="t" r="r" b="b"/>
                <a:pathLst>
                  <a:path w="159" h="339" extrusionOk="0">
                    <a:moveTo>
                      <a:pt x="104" y="51"/>
                    </a:moveTo>
                    <a:cubicBezTo>
                      <a:pt x="89" y="52"/>
                      <a:pt x="73" y="54"/>
                      <a:pt x="58" y="58"/>
                    </a:cubicBezTo>
                    <a:cubicBezTo>
                      <a:pt x="49" y="61"/>
                      <a:pt x="38" y="64"/>
                      <a:pt x="28" y="69"/>
                    </a:cubicBezTo>
                    <a:cubicBezTo>
                      <a:pt x="29" y="70"/>
                      <a:pt x="29" y="72"/>
                      <a:pt x="29" y="73"/>
                    </a:cubicBezTo>
                    <a:cubicBezTo>
                      <a:pt x="29" y="76"/>
                      <a:pt x="29" y="78"/>
                      <a:pt x="29" y="80"/>
                    </a:cubicBezTo>
                    <a:cubicBezTo>
                      <a:pt x="40" y="78"/>
                      <a:pt x="50" y="76"/>
                      <a:pt x="61" y="75"/>
                    </a:cubicBezTo>
                    <a:cubicBezTo>
                      <a:pt x="68" y="74"/>
                      <a:pt x="75" y="72"/>
                      <a:pt x="82" y="72"/>
                    </a:cubicBezTo>
                    <a:cubicBezTo>
                      <a:pt x="89" y="71"/>
                      <a:pt x="96" y="71"/>
                      <a:pt x="104" y="70"/>
                    </a:cubicBezTo>
                    <a:cubicBezTo>
                      <a:pt x="118" y="69"/>
                      <a:pt x="132" y="70"/>
                      <a:pt x="147" y="71"/>
                    </a:cubicBezTo>
                    <a:cubicBezTo>
                      <a:pt x="149" y="71"/>
                      <a:pt x="150" y="72"/>
                      <a:pt x="152" y="72"/>
                    </a:cubicBezTo>
                    <a:cubicBezTo>
                      <a:pt x="151" y="67"/>
                      <a:pt x="151" y="63"/>
                      <a:pt x="151" y="58"/>
                    </a:cubicBezTo>
                    <a:cubicBezTo>
                      <a:pt x="150" y="56"/>
                      <a:pt x="150" y="53"/>
                      <a:pt x="150" y="51"/>
                    </a:cubicBezTo>
                    <a:cubicBezTo>
                      <a:pt x="135" y="49"/>
                      <a:pt x="119" y="50"/>
                      <a:pt x="104" y="51"/>
                    </a:cubicBezTo>
                    <a:close/>
                    <a:moveTo>
                      <a:pt x="97" y="109"/>
                    </a:moveTo>
                    <a:cubicBezTo>
                      <a:pt x="74" y="114"/>
                      <a:pt x="51" y="121"/>
                      <a:pt x="31" y="133"/>
                    </a:cubicBezTo>
                    <a:cubicBezTo>
                      <a:pt x="31" y="138"/>
                      <a:pt x="31" y="142"/>
                      <a:pt x="31" y="147"/>
                    </a:cubicBezTo>
                    <a:cubicBezTo>
                      <a:pt x="53" y="139"/>
                      <a:pt x="76" y="131"/>
                      <a:pt x="100" y="128"/>
                    </a:cubicBezTo>
                    <a:cubicBezTo>
                      <a:pt x="115" y="126"/>
                      <a:pt x="129" y="126"/>
                      <a:pt x="144" y="127"/>
                    </a:cubicBezTo>
                    <a:cubicBezTo>
                      <a:pt x="148" y="127"/>
                      <a:pt x="152" y="127"/>
                      <a:pt x="156" y="127"/>
                    </a:cubicBezTo>
                    <a:cubicBezTo>
                      <a:pt x="155" y="120"/>
                      <a:pt x="155" y="113"/>
                      <a:pt x="155" y="106"/>
                    </a:cubicBezTo>
                    <a:cubicBezTo>
                      <a:pt x="152" y="106"/>
                      <a:pt x="149" y="106"/>
                      <a:pt x="146" y="105"/>
                    </a:cubicBezTo>
                    <a:cubicBezTo>
                      <a:pt x="130" y="104"/>
                      <a:pt x="113" y="106"/>
                      <a:pt x="97" y="109"/>
                    </a:cubicBezTo>
                    <a:close/>
                    <a:moveTo>
                      <a:pt x="25" y="28"/>
                    </a:moveTo>
                    <a:cubicBezTo>
                      <a:pt x="46" y="25"/>
                      <a:pt x="68" y="21"/>
                      <a:pt x="89" y="19"/>
                    </a:cubicBezTo>
                    <a:cubicBezTo>
                      <a:pt x="103" y="18"/>
                      <a:pt x="118" y="18"/>
                      <a:pt x="132" y="18"/>
                    </a:cubicBezTo>
                    <a:cubicBezTo>
                      <a:pt x="134" y="18"/>
                      <a:pt x="137" y="19"/>
                      <a:pt x="140" y="19"/>
                    </a:cubicBezTo>
                    <a:cubicBezTo>
                      <a:pt x="135" y="11"/>
                      <a:pt x="127" y="5"/>
                      <a:pt x="115" y="2"/>
                    </a:cubicBezTo>
                    <a:cubicBezTo>
                      <a:pt x="112" y="1"/>
                      <a:pt x="108" y="0"/>
                      <a:pt x="104" y="0"/>
                    </a:cubicBezTo>
                    <a:cubicBezTo>
                      <a:pt x="98" y="1"/>
                      <a:pt x="92" y="1"/>
                      <a:pt x="86" y="2"/>
                    </a:cubicBezTo>
                    <a:cubicBezTo>
                      <a:pt x="84" y="2"/>
                      <a:pt x="82" y="3"/>
                      <a:pt x="79" y="3"/>
                    </a:cubicBezTo>
                    <a:cubicBezTo>
                      <a:pt x="67" y="6"/>
                      <a:pt x="54" y="10"/>
                      <a:pt x="42" y="11"/>
                    </a:cubicBezTo>
                    <a:cubicBezTo>
                      <a:pt x="36" y="12"/>
                      <a:pt x="30" y="14"/>
                      <a:pt x="25" y="16"/>
                    </a:cubicBezTo>
                    <a:cubicBezTo>
                      <a:pt x="24" y="18"/>
                      <a:pt x="24" y="19"/>
                      <a:pt x="25" y="21"/>
                    </a:cubicBezTo>
                    <a:cubicBezTo>
                      <a:pt x="25" y="23"/>
                      <a:pt x="25" y="26"/>
                      <a:pt x="25" y="28"/>
                    </a:cubicBezTo>
                    <a:close/>
                    <a:moveTo>
                      <a:pt x="87" y="261"/>
                    </a:moveTo>
                    <a:cubicBezTo>
                      <a:pt x="102" y="260"/>
                      <a:pt x="118" y="260"/>
                      <a:pt x="133" y="260"/>
                    </a:cubicBezTo>
                    <a:cubicBezTo>
                      <a:pt x="139" y="260"/>
                      <a:pt x="146" y="261"/>
                      <a:pt x="152" y="262"/>
                    </a:cubicBezTo>
                    <a:cubicBezTo>
                      <a:pt x="153" y="256"/>
                      <a:pt x="153" y="250"/>
                      <a:pt x="154" y="244"/>
                    </a:cubicBezTo>
                    <a:cubicBezTo>
                      <a:pt x="148" y="244"/>
                      <a:pt x="141" y="244"/>
                      <a:pt x="136" y="243"/>
                    </a:cubicBezTo>
                    <a:cubicBezTo>
                      <a:pt x="119" y="242"/>
                      <a:pt x="103" y="242"/>
                      <a:pt x="85" y="244"/>
                    </a:cubicBezTo>
                    <a:cubicBezTo>
                      <a:pt x="64" y="246"/>
                      <a:pt x="41" y="251"/>
                      <a:pt x="20" y="259"/>
                    </a:cubicBezTo>
                    <a:cubicBezTo>
                      <a:pt x="19" y="264"/>
                      <a:pt x="18" y="268"/>
                      <a:pt x="17" y="273"/>
                    </a:cubicBezTo>
                    <a:cubicBezTo>
                      <a:pt x="25" y="271"/>
                      <a:pt x="32" y="269"/>
                      <a:pt x="40" y="267"/>
                    </a:cubicBezTo>
                    <a:cubicBezTo>
                      <a:pt x="56" y="265"/>
                      <a:pt x="71" y="262"/>
                      <a:pt x="87" y="261"/>
                    </a:cubicBezTo>
                    <a:close/>
                    <a:moveTo>
                      <a:pt x="85" y="180"/>
                    </a:moveTo>
                    <a:cubicBezTo>
                      <a:pt x="69" y="182"/>
                      <a:pt x="53" y="187"/>
                      <a:pt x="39" y="193"/>
                    </a:cubicBezTo>
                    <a:cubicBezTo>
                      <a:pt x="35" y="194"/>
                      <a:pt x="31" y="195"/>
                      <a:pt x="28" y="197"/>
                    </a:cubicBezTo>
                    <a:cubicBezTo>
                      <a:pt x="27" y="201"/>
                      <a:pt x="27" y="205"/>
                      <a:pt x="27" y="210"/>
                    </a:cubicBezTo>
                    <a:cubicBezTo>
                      <a:pt x="33" y="208"/>
                      <a:pt x="39" y="206"/>
                      <a:pt x="45" y="205"/>
                    </a:cubicBezTo>
                    <a:cubicBezTo>
                      <a:pt x="60" y="202"/>
                      <a:pt x="74" y="201"/>
                      <a:pt x="89" y="199"/>
                    </a:cubicBezTo>
                    <a:cubicBezTo>
                      <a:pt x="103" y="198"/>
                      <a:pt x="117" y="197"/>
                      <a:pt x="132" y="197"/>
                    </a:cubicBezTo>
                    <a:cubicBezTo>
                      <a:pt x="140" y="197"/>
                      <a:pt x="149" y="199"/>
                      <a:pt x="157" y="200"/>
                    </a:cubicBezTo>
                    <a:cubicBezTo>
                      <a:pt x="157" y="192"/>
                      <a:pt x="157" y="185"/>
                      <a:pt x="157" y="178"/>
                    </a:cubicBezTo>
                    <a:cubicBezTo>
                      <a:pt x="149" y="177"/>
                      <a:pt x="140" y="177"/>
                      <a:pt x="132" y="177"/>
                    </a:cubicBezTo>
                    <a:cubicBezTo>
                      <a:pt x="116" y="177"/>
                      <a:pt x="100" y="177"/>
                      <a:pt x="85" y="180"/>
                    </a:cubicBezTo>
                    <a:close/>
                    <a:moveTo>
                      <a:pt x="154" y="311"/>
                    </a:moveTo>
                    <a:cubicBezTo>
                      <a:pt x="150" y="311"/>
                      <a:pt x="145" y="310"/>
                      <a:pt x="141" y="310"/>
                    </a:cubicBezTo>
                    <a:cubicBezTo>
                      <a:pt x="124" y="308"/>
                      <a:pt x="106" y="308"/>
                      <a:pt x="88" y="309"/>
                    </a:cubicBezTo>
                    <a:cubicBezTo>
                      <a:pt x="60" y="310"/>
                      <a:pt x="30" y="317"/>
                      <a:pt x="3" y="329"/>
                    </a:cubicBezTo>
                    <a:cubicBezTo>
                      <a:pt x="2" y="332"/>
                      <a:pt x="1" y="334"/>
                      <a:pt x="0" y="337"/>
                    </a:cubicBezTo>
                    <a:cubicBezTo>
                      <a:pt x="0" y="338"/>
                      <a:pt x="0" y="338"/>
                      <a:pt x="0" y="339"/>
                    </a:cubicBezTo>
                    <a:cubicBezTo>
                      <a:pt x="30" y="332"/>
                      <a:pt x="59" y="327"/>
                      <a:pt x="90" y="324"/>
                    </a:cubicBezTo>
                    <a:cubicBezTo>
                      <a:pt x="106" y="323"/>
                      <a:pt x="122" y="325"/>
                      <a:pt x="138" y="326"/>
                    </a:cubicBezTo>
                    <a:cubicBezTo>
                      <a:pt x="145" y="326"/>
                      <a:pt x="152" y="327"/>
                      <a:pt x="159" y="329"/>
                    </a:cubicBezTo>
                    <a:cubicBezTo>
                      <a:pt x="158" y="323"/>
                      <a:pt x="156" y="317"/>
                      <a:pt x="154" y="3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 name="Google Shape;77;p8"/>
              <p:cNvGrpSpPr/>
              <p:nvPr/>
            </p:nvGrpSpPr>
            <p:grpSpPr>
              <a:xfrm flipH="1">
                <a:off x="7394496" y="3068867"/>
                <a:ext cx="1034399" cy="1994220"/>
                <a:chOff x="1565702" y="1190867"/>
                <a:chExt cx="1376445" cy="2476369"/>
              </a:xfrm>
            </p:grpSpPr>
            <p:sp>
              <p:nvSpPr>
                <p:cNvPr id="78" name="Google Shape;78;p8"/>
                <p:cNvSpPr/>
                <p:nvPr/>
              </p:nvSpPr>
              <p:spPr>
                <a:xfrm>
                  <a:off x="1630971" y="1426404"/>
                  <a:ext cx="1311175" cy="2240832"/>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8"/>
                <p:cNvSpPr/>
                <p:nvPr/>
              </p:nvSpPr>
              <p:spPr>
                <a:xfrm>
                  <a:off x="1565702" y="2382366"/>
                  <a:ext cx="1311180" cy="1121169"/>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8"/>
                <p:cNvSpPr/>
                <p:nvPr/>
              </p:nvSpPr>
              <p:spPr>
                <a:xfrm>
                  <a:off x="1612321" y="2382366"/>
                  <a:ext cx="1262229" cy="90933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8"/>
                <p:cNvSpPr/>
                <p:nvPr/>
              </p:nvSpPr>
              <p:spPr>
                <a:xfrm>
                  <a:off x="1589011" y="1846089"/>
                  <a:ext cx="1286705" cy="1343023"/>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8"/>
                <p:cNvSpPr/>
                <p:nvPr/>
              </p:nvSpPr>
              <p:spPr>
                <a:xfrm>
                  <a:off x="1658941" y="1846089"/>
                  <a:ext cx="1186182" cy="1009831"/>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8"/>
                <p:cNvSpPr/>
                <p:nvPr/>
              </p:nvSpPr>
              <p:spPr>
                <a:xfrm>
                  <a:off x="1635621" y="1190867"/>
                  <a:ext cx="1244175" cy="1575044"/>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8"/>
                <p:cNvSpPr/>
                <p:nvPr/>
              </p:nvSpPr>
              <p:spPr>
                <a:xfrm>
                  <a:off x="1728871" y="1333129"/>
                  <a:ext cx="771381" cy="1346520"/>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8"/>
                <p:cNvSpPr/>
                <p:nvPr/>
              </p:nvSpPr>
              <p:spPr>
                <a:xfrm>
                  <a:off x="1658941" y="2848694"/>
                  <a:ext cx="694518" cy="302647"/>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1705561" y="3198439"/>
                  <a:ext cx="696731" cy="256013"/>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87;p8"/>
                <p:cNvGrpSpPr/>
                <p:nvPr/>
              </p:nvGrpSpPr>
              <p:grpSpPr>
                <a:xfrm>
                  <a:off x="1752180" y="1519660"/>
                  <a:ext cx="489099" cy="1888627"/>
                  <a:chOff x="1660634" y="1332318"/>
                  <a:chExt cx="694743" cy="2681947"/>
                </a:xfrm>
              </p:grpSpPr>
              <p:sp>
                <p:nvSpPr>
                  <p:cNvPr id="88" name="Google Shape;88;p8"/>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8"/>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8"/>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3" name="Google Shape;93;p8"/>
              <p:cNvGrpSpPr/>
              <p:nvPr/>
            </p:nvGrpSpPr>
            <p:grpSpPr>
              <a:xfrm>
                <a:off x="5995234" y="3068867"/>
                <a:ext cx="1034399" cy="1994220"/>
                <a:chOff x="1565702" y="1190867"/>
                <a:chExt cx="1376445" cy="2476369"/>
              </a:xfrm>
            </p:grpSpPr>
            <p:sp>
              <p:nvSpPr>
                <p:cNvPr id="94" name="Google Shape;94;p8"/>
                <p:cNvSpPr/>
                <p:nvPr/>
              </p:nvSpPr>
              <p:spPr>
                <a:xfrm>
                  <a:off x="1630971" y="1426404"/>
                  <a:ext cx="1311175" cy="2240832"/>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8"/>
                <p:cNvSpPr/>
                <p:nvPr/>
              </p:nvSpPr>
              <p:spPr>
                <a:xfrm>
                  <a:off x="1565702" y="2382366"/>
                  <a:ext cx="1311180" cy="1121169"/>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8"/>
                <p:cNvSpPr/>
                <p:nvPr/>
              </p:nvSpPr>
              <p:spPr>
                <a:xfrm>
                  <a:off x="1612321" y="2382366"/>
                  <a:ext cx="1262229" cy="90933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8"/>
                <p:cNvSpPr/>
                <p:nvPr/>
              </p:nvSpPr>
              <p:spPr>
                <a:xfrm>
                  <a:off x="1589011" y="1846089"/>
                  <a:ext cx="1286705" cy="1343023"/>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8"/>
                <p:cNvSpPr/>
                <p:nvPr/>
              </p:nvSpPr>
              <p:spPr>
                <a:xfrm>
                  <a:off x="1658941" y="1846089"/>
                  <a:ext cx="1186182" cy="1009831"/>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1635621" y="1190867"/>
                  <a:ext cx="1244175" cy="1575044"/>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1728871" y="1333129"/>
                  <a:ext cx="771381" cy="1346520"/>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p:nvPr/>
              </p:nvSpPr>
              <p:spPr>
                <a:xfrm>
                  <a:off x="1658941" y="2848694"/>
                  <a:ext cx="694518" cy="302647"/>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a:off x="1705561" y="3198439"/>
                  <a:ext cx="696731" cy="256013"/>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 name="Google Shape;103;p8"/>
                <p:cNvGrpSpPr/>
                <p:nvPr/>
              </p:nvGrpSpPr>
              <p:grpSpPr>
                <a:xfrm>
                  <a:off x="1752180" y="1519660"/>
                  <a:ext cx="489099" cy="1888627"/>
                  <a:chOff x="1660634" y="1332318"/>
                  <a:chExt cx="694743" cy="2681947"/>
                </a:xfrm>
              </p:grpSpPr>
              <p:sp>
                <p:nvSpPr>
                  <p:cNvPr id="104" name="Google Shape;104;p8"/>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8"/>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715100" y="773900"/>
            <a:ext cx="3314700" cy="2151900"/>
          </a:xfrm>
          <a:prstGeom prst="rect">
            <a:avLst/>
          </a:prstGeom>
        </p:spPr>
        <p:txBody>
          <a:bodyPr spcFirstLastPara="1" wrap="square" lIns="91425" tIns="91425" rIns="91425" bIns="91425" anchor="ctr" anchorCtr="0">
            <a:noAutofit/>
          </a:bodyPr>
          <a:lstStyle>
            <a:lvl1pPr lvl="0" rtl="0">
              <a:spcBef>
                <a:spcPts val="0"/>
              </a:spcBef>
              <a:spcAft>
                <a:spcPts val="0"/>
              </a:spcAft>
              <a:buSzPts val="3900"/>
              <a:buFont typeface="Days One"/>
              <a:buNone/>
              <a:defRPr sz="3900" b="0">
                <a:latin typeface="Days One"/>
                <a:ea typeface="Days One"/>
                <a:cs typeface="Days One"/>
                <a:sym typeface="Days One"/>
              </a:defRPr>
            </a:lvl1pPr>
            <a:lvl2pPr lvl="1" rtl="0">
              <a:spcBef>
                <a:spcPts val="0"/>
              </a:spcBef>
              <a:spcAft>
                <a:spcPts val="0"/>
              </a:spcAft>
              <a:buSzPts val="3900"/>
              <a:buFont typeface="Days One"/>
              <a:buNone/>
              <a:defRPr sz="3900">
                <a:latin typeface="Days One"/>
                <a:ea typeface="Days One"/>
                <a:cs typeface="Days One"/>
                <a:sym typeface="Days One"/>
              </a:defRPr>
            </a:lvl2pPr>
            <a:lvl3pPr lvl="2" rtl="0">
              <a:spcBef>
                <a:spcPts val="0"/>
              </a:spcBef>
              <a:spcAft>
                <a:spcPts val="0"/>
              </a:spcAft>
              <a:buSzPts val="3900"/>
              <a:buFont typeface="Days One"/>
              <a:buNone/>
              <a:defRPr sz="3900">
                <a:latin typeface="Days One"/>
                <a:ea typeface="Days One"/>
                <a:cs typeface="Days One"/>
                <a:sym typeface="Days One"/>
              </a:defRPr>
            </a:lvl3pPr>
            <a:lvl4pPr lvl="3" rtl="0">
              <a:spcBef>
                <a:spcPts val="0"/>
              </a:spcBef>
              <a:spcAft>
                <a:spcPts val="0"/>
              </a:spcAft>
              <a:buSzPts val="3900"/>
              <a:buFont typeface="Days One"/>
              <a:buNone/>
              <a:defRPr sz="3900">
                <a:latin typeface="Days One"/>
                <a:ea typeface="Days One"/>
                <a:cs typeface="Days One"/>
                <a:sym typeface="Days One"/>
              </a:defRPr>
            </a:lvl4pPr>
            <a:lvl5pPr lvl="4" rtl="0">
              <a:spcBef>
                <a:spcPts val="0"/>
              </a:spcBef>
              <a:spcAft>
                <a:spcPts val="0"/>
              </a:spcAft>
              <a:buSzPts val="3900"/>
              <a:buFont typeface="Days One"/>
              <a:buNone/>
              <a:defRPr sz="3900">
                <a:latin typeface="Days One"/>
                <a:ea typeface="Days One"/>
                <a:cs typeface="Days One"/>
                <a:sym typeface="Days One"/>
              </a:defRPr>
            </a:lvl5pPr>
            <a:lvl6pPr lvl="5" rtl="0">
              <a:spcBef>
                <a:spcPts val="0"/>
              </a:spcBef>
              <a:spcAft>
                <a:spcPts val="0"/>
              </a:spcAft>
              <a:buSzPts val="3900"/>
              <a:buFont typeface="Days One"/>
              <a:buNone/>
              <a:defRPr sz="3900">
                <a:latin typeface="Days One"/>
                <a:ea typeface="Days One"/>
                <a:cs typeface="Days One"/>
                <a:sym typeface="Days One"/>
              </a:defRPr>
            </a:lvl6pPr>
            <a:lvl7pPr lvl="6" rtl="0">
              <a:spcBef>
                <a:spcPts val="0"/>
              </a:spcBef>
              <a:spcAft>
                <a:spcPts val="0"/>
              </a:spcAft>
              <a:buSzPts val="3900"/>
              <a:buFont typeface="Days One"/>
              <a:buNone/>
              <a:defRPr sz="3900">
                <a:latin typeface="Days One"/>
                <a:ea typeface="Days One"/>
                <a:cs typeface="Days One"/>
                <a:sym typeface="Days One"/>
              </a:defRPr>
            </a:lvl7pPr>
            <a:lvl8pPr lvl="7" rtl="0">
              <a:spcBef>
                <a:spcPts val="0"/>
              </a:spcBef>
              <a:spcAft>
                <a:spcPts val="0"/>
              </a:spcAft>
              <a:buSzPts val="3900"/>
              <a:buFont typeface="Days One"/>
              <a:buNone/>
              <a:defRPr sz="3900">
                <a:latin typeface="Days One"/>
                <a:ea typeface="Days One"/>
                <a:cs typeface="Days One"/>
                <a:sym typeface="Days One"/>
              </a:defRPr>
            </a:lvl8pPr>
            <a:lvl9pPr lvl="8" rtl="0">
              <a:spcBef>
                <a:spcPts val="0"/>
              </a:spcBef>
              <a:spcAft>
                <a:spcPts val="0"/>
              </a:spcAft>
              <a:buSzPts val="3900"/>
              <a:buFont typeface="Days One"/>
              <a:buNone/>
              <a:defRPr sz="3900">
                <a:latin typeface="Days One"/>
                <a:ea typeface="Days One"/>
                <a:cs typeface="Days One"/>
                <a:sym typeface="Days One"/>
              </a:defRPr>
            </a:lvl9pPr>
          </a:lstStyle>
          <a:p>
            <a:endParaRPr/>
          </a:p>
        </p:txBody>
      </p:sp>
      <p:sp>
        <p:nvSpPr>
          <p:cNvPr id="111" name="Google Shape;111;p9"/>
          <p:cNvSpPr txBox="1">
            <a:spLocks noGrp="1"/>
          </p:cNvSpPr>
          <p:nvPr>
            <p:ph type="subTitle" idx="1"/>
          </p:nvPr>
        </p:nvSpPr>
        <p:spPr>
          <a:xfrm>
            <a:off x="715152" y="2926850"/>
            <a:ext cx="3314700" cy="4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Barlow"/>
              <a:buNone/>
              <a:defRPr sz="1400">
                <a:latin typeface="Barlow"/>
                <a:ea typeface="Barlow"/>
                <a:cs typeface="Barlow"/>
                <a:sym typeface="Barlow"/>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12" name="Google Shape;112;p9"/>
          <p:cNvSpPr/>
          <p:nvPr/>
        </p:nvSpPr>
        <p:spPr>
          <a:xfrm rot="5400000">
            <a:off x="7681050" y="-128685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 name="Google Shape;113;p9"/>
          <p:cNvSpPr/>
          <p:nvPr/>
        </p:nvSpPr>
        <p:spPr>
          <a:xfrm>
            <a:off x="0" y="3753675"/>
            <a:ext cx="9182700" cy="14334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 name="Google Shape;114;p9"/>
          <p:cNvGrpSpPr/>
          <p:nvPr/>
        </p:nvGrpSpPr>
        <p:grpSpPr>
          <a:xfrm>
            <a:off x="4316845" y="976518"/>
            <a:ext cx="3832284" cy="3326870"/>
            <a:chOff x="4316845" y="807530"/>
            <a:chExt cx="3832284" cy="3326870"/>
          </a:xfrm>
        </p:grpSpPr>
        <p:sp>
          <p:nvSpPr>
            <p:cNvPr id="115" name="Google Shape;115;p9"/>
            <p:cNvSpPr/>
            <p:nvPr/>
          </p:nvSpPr>
          <p:spPr>
            <a:xfrm>
              <a:off x="5600855" y="3964900"/>
              <a:ext cx="2325300" cy="1695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6" name="Google Shape;116;p9"/>
            <p:cNvGrpSpPr/>
            <p:nvPr/>
          </p:nvGrpSpPr>
          <p:grpSpPr>
            <a:xfrm>
              <a:off x="5227863" y="1093490"/>
              <a:ext cx="2921266" cy="2593075"/>
              <a:chOff x="6118784" y="2875794"/>
              <a:chExt cx="2466036" cy="2188988"/>
            </a:xfrm>
          </p:grpSpPr>
          <p:sp>
            <p:nvSpPr>
              <p:cNvPr id="117" name="Google Shape;117;p9"/>
              <p:cNvSpPr/>
              <p:nvPr/>
            </p:nvSpPr>
            <p:spPr>
              <a:xfrm flipH="1">
                <a:off x="6118784" y="3344220"/>
                <a:ext cx="1086386" cy="1718760"/>
              </a:xfrm>
              <a:custGeom>
                <a:avLst/>
                <a:gdLst/>
                <a:ahLst/>
                <a:cxnLst/>
                <a:rect l="l" t="t" r="r" b="b"/>
                <a:pathLst>
                  <a:path w="603" h="954" extrusionOk="0">
                    <a:moveTo>
                      <a:pt x="600" y="693"/>
                    </a:moveTo>
                    <a:cubicBezTo>
                      <a:pt x="600" y="692"/>
                      <a:pt x="600" y="692"/>
                      <a:pt x="600" y="692"/>
                    </a:cubicBezTo>
                    <a:cubicBezTo>
                      <a:pt x="600" y="692"/>
                      <a:pt x="600" y="692"/>
                      <a:pt x="600" y="692"/>
                    </a:cubicBezTo>
                    <a:cubicBezTo>
                      <a:pt x="600" y="683"/>
                      <a:pt x="599" y="675"/>
                      <a:pt x="598" y="666"/>
                    </a:cubicBezTo>
                    <a:cubicBezTo>
                      <a:pt x="598" y="666"/>
                      <a:pt x="598" y="666"/>
                      <a:pt x="598" y="666"/>
                    </a:cubicBezTo>
                    <a:cubicBezTo>
                      <a:pt x="598" y="666"/>
                      <a:pt x="598" y="666"/>
                      <a:pt x="598" y="666"/>
                    </a:cubicBezTo>
                    <a:cubicBezTo>
                      <a:pt x="598" y="661"/>
                      <a:pt x="597" y="657"/>
                      <a:pt x="597" y="653"/>
                    </a:cubicBezTo>
                    <a:cubicBezTo>
                      <a:pt x="597" y="653"/>
                      <a:pt x="597" y="653"/>
                      <a:pt x="597" y="653"/>
                    </a:cubicBezTo>
                    <a:cubicBezTo>
                      <a:pt x="596" y="652"/>
                      <a:pt x="596" y="651"/>
                      <a:pt x="596" y="650"/>
                    </a:cubicBezTo>
                    <a:cubicBezTo>
                      <a:pt x="596" y="650"/>
                      <a:pt x="596" y="650"/>
                      <a:pt x="596" y="650"/>
                    </a:cubicBezTo>
                    <a:cubicBezTo>
                      <a:pt x="596" y="646"/>
                      <a:pt x="595" y="642"/>
                      <a:pt x="594" y="637"/>
                    </a:cubicBezTo>
                    <a:cubicBezTo>
                      <a:pt x="594" y="636"/>
                      <a:pt x="594" y="636"/>
                      <a:pt x="594" y="636"/>
                    </a:cubicBezTo>
                    <a:cubicBezTo>
                      <a:pt x="594" y="636"/>
                      <a:pt x="594" y="636"/>
                      <a:pt x="594" y="636"/>
                    </a:cubicBezTo>
                    <a:cubicBezTo>
                      <a:pt x="593" y="632"/>
                      <a:pt x="592" y="628"/>
                      <a:pt x="591" y="624"/>
                    </a:cubicBezTo>
                    <a:cubicBezTo>
                      <a:pt x="591" y="623"/>
                      <a:pt x="591" y="623"/>
                      <a:pt x="591" y="623"/>
                    </a:cubicBezTo>
                    <a:cubicBezTo>
                      <a:pt x="591" y="623"/>
                      <a:pt x="591" y="623"/>
                      <a:pt x="591" y="623"/>
                    </a:cubicBezTo>
                    <a:cubicBezTo>
                      <a:pt x="590" y="619"/>
                      <a:pt x="590" y="616"/>
                      <a:pt x="589" y="613"/>
                    </a:cubicBezTo>
                    <a:cubicBezTo>
                      <a:pt x="598" y="590"/>
                      <a:pt x="598" y="563"/>
                      <a:pt x="595" y="538"/>
                    </a:cubicBezTo>
                    <a:cubicBezTo>
                      <a:pt x="584" y="461"/>
                      <a:pt x="548" y="390"/>
                      <a:pt x="511" y="322"/>
                    </a:cubicBezTo>
                    <a:cubicBezTo>
                      <a:pt x="441" y="196"/>
                      <a:pt x="350" y="68"/>
                      <a:pt x="208" y="20"/>
                    </a:cubicBezTo>
                    <a:cubicBezTo>
                      <a:pt x="172" y="8"/>
                      <a:pt x="133" y="0"/>
                      <a:pt x="96" y="8"/>
                    </a:cubicBezTo>
                    <a:cubicBezTo>
                      <a:pt x="64" y="15"/>
                      <a:pt x="34" y="33"/>
                      <a:pt x="18" y="62"/>
                    </a:cubicBezTo>
                    <a:cubicBezTo>
                      <a:pt x="1" y="93"/>
                      <a:pt x="0" y="129"/>
                      <a:pt x="0" y="164"/>
                    </a:cubicBezTo>
                    <a:cubicBezTo>
                      <a:pt x="0" y="205"/>
                      <a:pt x="3" y="247"/>
                      <a:pt x="9" y="288"/>
                    </a:cubicBezTo>
                    <a:cubicBezTo>
                      <a:pt x="15" y="328"/>
                      <a:pt x="22" y="368"/>
                      <a:pt x="31" y="408"/>
                    </a:cubicBezTo>
                    <a:cubicBezTo>
                      <a:pt x="31" y="416"/>
                      <a:pt x="32" y="425"/>
                      <a:pt x="32" y="433"/>
                    </a:cubicBezTo>
                    <a:cubicBezTo>
                      <a:pt x="32" y="434"/>
                      <a:pt x="32" y="435"/>
                      <a:pt x="32" y="436"/>
                    </a:cubicBezTo>
                    <a:cubicBezTo>
                      <a:pt x="33" y="458"/>
                      <a:pt x="33" y="481"/>
                      <a:pt x="33" y="503"/>
                    </a:cubicBezTo>
                    <a:cubicBezTo>
                      <a:pt x="33" y="507"/>
                      <a:pt x="33" y="511"/>
                      <a:pt x="33" y="514"/>
                    </a:cubicBezTo>
                    <a:cubicBezTo>
                      <a:pt x="33" y="519"/>
                      <a:pt x="33" y="524"/>
                      <a:pt x="33" y="529"/>
                    </a:cubicBezTo>
                    <a:cubicBezTo>
                      <a:pt x="33" y="534"/>
                      <a:pt x="33" y="538"/>
                      <a:pt x="33" y="543"/>
                    </a:cubicBezTo>
                    <a:cubicBezTo>
                      <a:pt x="33" y="547"/>
                      <a:pt x="32" y="552"/>
                      <a:pt x="32" y="556"/>
                    </a:cubicBezTo>
                    <a:cubicBezTo>
                      <a:pt x="32" y="561"/>
                      <a:pt x="32" y="566"/>
                      <a:pt x="32" y="571"/>
                    </a:cubicBezTo>
                    <a:cubicBezTo>
                      <a:pt x="31" y="575"/>
                      <a:pt x="31" y="579"/>
                      <a:pt x="31" y="583"/>
                    </a:cubicBezTo>
                    <a:cubicBezTo>
                      <a:pt x="31" y="589"/>
                      <a:pt x="30" y="595"/>
                      <a:pt x="30" y="601"/>
                    </a:cubicBezTo>
                    <a:cubicBezTo>
                      <a:pt x="30" y="604"/>
                      <a:pt x="30" y="608"/>
                      <a:pt x="29" y="611"/>
                    </a:cubicBezTo>
                    <a:cubicBezTo>
                      <a:pt x="29" y="620"/>
                      <a:pt x="28" y="629"/>
                      <a:pt x="27" y="639"/>
                    </a:cubicBezTo>
                    <a:cubicBezTo>
                      <a:pt x="23" y="675"/>
                      <a:pt x="18" y="713"/>
                      <a:pt x="30" y="747"/>
                    </a:cubicBezTo>
                    <a:cubicBezTo>
                      <a:pt x="31" y="751"/>
                      <a:pt x="33" y="755"/>
                      <a:pt x="34" y="758"/>
                    </a:cubicBezTo>
                    <a:cubicBezTo>
                      <a:pt x="35" y="759"/>
                      <a:pt x="35" y="760"/>
                      <a:pt x="36" y="762"/>
                    </a:cubicBezTo>
                    <a:cubicBezTo>
                      <a:pt x="37" y="764"/>
                      <a:pt x="38" y="766"/>
                      <a:pt x="39" y="768"/>
                    </a:cubicBezTo>
                    <a:cubicBezTo>
                      <a:pt x="40" y="770"/>
                      <a:pt x="40" y="771"/>
                      <a:pt x="41" y="773"/>
                    </a:cubicBezTo>
                    <a:cubicBezTo>
                      <a:pt x="42" y="774"/>
                      <a:pt x="43" y="776"/>
                      <a:pt x="44" y="778"/>
                    </a:cubicBezTo>
                    <a:cubicBezTo>
                      <a:pt x="45" y="779"/>
                      <a:pt x="46" y="781"/>
                      <a:pt x="47" y="783"/>
                    </a:cubicBezTo>
                    <a:cubicBezTo>
                      <a:pt x="48" y="784"/>
                      <a:pt x="49" y="785"/>
                      <a:pt x="50" y="787"/>
                    </a:cubicBezTo>
                    <a:cubicBezTo>
                      <a:pt x="51" y="789"/>
                      <a:pt x="53" y="790"/>
                      <a:pt x="54" y="792"/>
                    </a:cubicBezTo>
                    <a:cubicBezTo>
                      <a:pt x="55" y="793"/>
                      <a:pt x="56" y="794"/>
                      <a:pt x="57" y="796"/>
                    </a:cubicBezTo>
                    <a:cubicBezTo>
                      <a:pt x="58" y="797"/>
                      <a:pt x="60" y="799"/>
                      <a:pt x="61" y="801"/>
                    </a:cubicBezTo>
                    <a:cubicBezTo>
                      <a:pt x="62" y="802"/>
                      <a:pt x="63" y="803"/>
                      <a:pt x="64" y="804"/>
                    </a:cubicBezTo>
                    <a:cubicBezTo>
                      <a:pt x="65" y="805"/>
                      <a:pt x="67" y="807"/>
                      <a:pt x="69" y="809"/>
                    </a:cubicBezTo>
                    <a:cubicBezTo>
                      <a:pt x="69" y="810"/>
                      <a:pt x="70" y="810"/>
                      <a:pt x="71" y="811"/>
                    </a:cubicBezTo>
                    <a:cubicBezTo>
                      <a:pt x="73" y="813"/>
                      <a:pt x="75" y="815"/>
                      <a:pt x="77" y="817"/>
                    </a:cubicBezTo>
                    <a:cubicBezTo>
                      <a:pt x="77" y="817"/>
                      <a:pt x="77" y="817"/>
                      <a:pt x="77" y="817"/>
                    </a:cubicBezTo>
                    <a:cubicBezTo>
                      <a:pt x="79" y="819"/>
                      <a:pt x="82" y="821"/>
                      <a:pt x="84" y="823"/>
                    </a:cubicBezTo>
                    <a:cubicBezTo>
                      <a:pt x="112" y="846"/>
                      <a:pt x="144" y="862"/>
                      <a:pt x="177" y="876"/>
                    </a:cubicBezTo>
                    <a:cubicBezTo>
                      <a:pt x="211" y="890"/>
                      <a:pt x="245" y="904"/>
                      <a:pt x="281" y="915"/>
                    </a:cubicBezTo>
                    <a:cubicBezTo>
                      <a:pt x="349" y="938"/>
                      <a:pt x="424" y="954"/>
                      <a:pt x="496" y="950"/>
                    </a:cubicBezTo>
                    <a:cubicBezTo>
                      <a:pt x="523" y="948"/>
                      <a:pt x="553" y="942"/>
                      <a:pt x="571" y="920"/>
                    </a:cubicBezTo>
                    <a:cubicBezTo>
                      <a:pt x="593" y="896"/>
                      <a:pt x="593" y="859"/>
                      <a:pt x="595" y="828"/>
                    </a:cubicBezTo>
                    <a:cubicBezTo>
                      <a:pt x="600" y="783"/>
                      <a:pt x="603" y="738"/>
                      <a:pt x="600" y="69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9"/>
              <p:cNvSpPr/>
              <p:nvPr/>
            </p:nvSpPr>
            <p:spPr>
              <a:xfrm flipH="1">
                <a:off x="6127192" y="4425202"/>
                <a:ext cx="1053956" cy="639580"/>
              </a:xfrm>
              <a:custGeom>
                <a:avLst/>
                <a:gdLst/>
                <a:ahLst/>
                <a:cxnLst/>
                <a:rect l="l" t="t" r="r" b="b"/>
                <a:pathLst>
                  <a:path w="585" h="355" extrusionOk="0">
                    <a:moveTo>
                      <a:pt x="577" y="229"/>
                    </a:moveTo>
                    <a:cubicBezTo>
                      <a:pt x="582" y="184"/>
                      <a:pt x="585" y="139"/>
                      <a:pt x="582" y="94"/>
                    </a:cubicBezTo>
                    <a:cubicBezTo>
                      <a:pt x="582" y="93"/>
                      <a:pt x="582" y="93"/>
                      <a:pt x="582" y="93"/>
                    </a:cubicBezTo>
                    <a:cubicBezTo>
                      <a:pt x="582" y="93"/>
                      <a:pt x="582" y="93"/>
                      <a:pt x="582" y="93"/>
                    </a:cubicBezTo>
                    <a:cubicBezTo>
                      <a:pt x="582" y="84"/>
                      <a:pt x="581" y="76"/>
                      <a:pt x="580" y="67"/>
                    </a:cubicBezTo>
                    <a:cubicBezTo>
                      <a:pt x="580" y="67"/>
                      <a:pt x="580" y="67"/>
                      <a:pt x="580" y="67"/>
                    </a:cubicBezTo>
                    <a:cubicBezTo>
                      <a:pt x="580" y="67"/>
                      <a:pt x="580" y="67"/>
                      <a:pt x="580" y="67"/>
                    </a:cubicBezTo>
                    <a:cubicBezTo>
                      <a:pt x="580" y="62"/>
                      <a:pt x="579" y="58"/>
                      <a:pt x="579" y="54"/>
                    </a:cubicBezTo>
                    <a:cubicBezTo>
                      <a:pt x="579" y="54"/>
                      <a:pt x="579" y="54"/>
                      <a:pt x="579" y="54"/>
                    </a:cubicBezTo>
                    <a:cubicBezTo>
                      <a:pt x="578" y="53"/>
                      <a:pt x="578" y="52"/>
                      <a:pt x="578" y="51"/>
                    </a:cubicBezTo>
                    <a:cubicBezTo>
                      <a:pt x="578" y="51"/>
                      <a:pt x="578" y="51"/>
                      <a:pt x="578" y="51"/>
                    </a:cubicBezTo>
                    <a:cubicBezTo>
                      <a:pt x="578" y="47"/>
                      <a:pt x="577" y="43"/>
                      <a:pt x="576" y="38"/>
                    </a:cubicBezTo>
                    <a:cubicBezTo>
                      <a:pt x="576" y="37"/>
                      <a:pt x="576" y="37"/>
                      <a:pt x="576" y="37"/>
                    </a:cubicBezTo>
                    <a:cubicBezTo>
                      <a:pt x="576" y="37"/>
                      <a:pt x="576" y="37"/>
                      <a:pt x="576" y="37"/>
                    </a:cubicBezTo>
                    <a:cubicBezTo>
                      <a:pt x="575" y="33"/>
                      <a:pt x="574" y="29"/>
                      <a:pt x="573" y="25"/>
                    </a:cubicBezTo>
                    <a:cubicBezTo>
                      <a:pt x="573" y="24"/>
                      <a:pt x="573" y="24"/>
                      <a:pt x="573" y="24"/>
                    </a:cubicBezTo>
                    <a:cubicBezTo>
                      <a:pt x="573" y="24"/>
                      <a:pt x="573" y="24"/>
                      <a:pt x="573" y="24"/>
                    </a:cubicBezTo>
                    <a:cubicBezTo>
                      <a:pt x="572" y="20"/>
                      <a:pt x="572" y="17"/>
                      <a:pt x="571" y="14"/>
                    </a:cubicBezTo>
                    <a:cubicBezTo>
                      <a:pt x="572" y="11"/>
                      <a:pt x="573" y="8"/>
                      <a:pt x="574" y="5"/>
                    </a:cubicBezTo>
                    <a:cubicBezTo>
                      <a:pt x="530" y="40"/>
                      <a:pt x="480" y="68"/>
                      <a:pt x="427" y="86"/>
                    </a:cubicBezTo>
                    <a:cubicBezTo>
                      <a:pt x="355" y="109"/>
                      <a:pt x="280" y="114"/>
                      <a:pt x="206" y="98"/>
                    </a:cubicBezTo>
                    <a:cubicBezTo>
                      <a:pt x="135" y="82"/>
                      <a:pt x="66" y="48"/>
                      <a:pt x="12" y="0"/>
                    </a:cubicBezTo>
                    <a:cubicBezTo>
                      <a:pt x="12" y="1"/>
                      <a:pt x="12" y="1"/>
                      <a:pt x="12" y="2"/>
                    </a:cubicBezTo>
                    <a:cubicBezTo>
                      <a:pt x="12" y="5"/>
                      <a:pt x="12" y="9"/>
                      <a:pt x="11" y="12"/>
                    </a:cubicBezTo>
                    <a:cubicBezTo>
                      <a:pt x="11" y="21"/>
                      <a:pt x="10" y="30"/>
                      <a:pt x="9" y="40"/>
                    </a:cubicBezTo>
                    <a:cubicBezTo>
                      <a:pt x="5" y="76"/>
                      <a:pt x="0" y="114"/>
                      <a:pt x="12" y="148"/>
                    </a:cubicBezTo>
                    <a:cubicBezTo>
                      <a:pt x="13" y="152"/>
                      <a:pt x="15" y="156"/>
                      <a:pt x="16" y="159"/>
                    </a:cubicBezTo>
                    <a:cubicBezTo>
                      <a:pt x="17" y="160"/>
                      <a:pt x="17" y="161"/>
                      <a:pt x="18" y="163"/>
                    </a:cubicBezTo>
                    <a:cubicBezTo>
                      <a:pt x="19" y="165"/>
                      <a:pt x="20" y="167"/>
                      <a:pt x="21" y="169"/>
                    </a:cubicBezTo>
                    <a:cubicBezTo>
                      <a:pt x="22" y="171"/>
                      <a:pt x="22" y="172"/>
                      <a:pt x="23" y="174"/>
                    </a:cubicBezTo>
                    <a:cubicBezTo>
                      <a:pt x="24" y="175"/>
                      <a:pt x="25" y="177"/>
                      <a:pt x="26" y="179"/>
                    </a:cubicBezTo>
                    <a:cubicBezTo>
                      <a:pt x="27" y="180"/>
                      <a:pt x="28" y="182"/>
                      <a:pt x="29" y="184"/>
                    </a:cubicBezTo>
                    <a:cubicBezTo>
                      <a:pt x="30" y="185"/>
                      <a:pt x="31" y="186"/>
                      <a:pt x="32" y="188"/>
                    </a:cubicBezTo>
                    <a:cubicBezTo>
                      <a:pt x="33" y="190"/>
                      <a:pt x="35" y="191"/>
                      <a:pt x="36" y="193"/>
                    </a:cubicBezTo>
                    <a:cubicBezTo>
                      <a:pt x="37" y="194"/>
                      <a:pt x="38" y="195"/>
                      <a:pt x="39" y="197"/>
                    </a:cubicBezTo>
                    <a:cubicBezTo>
                      <a:pt x="40" y="198"/>
                      <a:pt x="42" y="200"/>
                      <a:pt x="43" y="202"/>
                    </a:cubicBezTo>
                    <a:cubicBezTo>
                      <a:pt x="44" y="203"/>
                      <a:pt x="45" y="204"/>
                      <a:pt x="46" y="205"/>
                    </a:cubicBezTo>
                    <a:cubicBezTo>
                      <a:pt x="47" y="206"/>
                      <a:pt x="49" y="208"/>
                      <a:pt x="51" y="210"/>
                    </a:cubicBezTo>
                    <a:cubicBezTo>
                      <a:pt x="51" y="211"/>
                      <a:pt x="52" y="211"/>
                      <a:pt x="53" y="212"/>
                    </a:cubicBezTo>
                    <a:cubicBezTo>
                      <a:pt x="55" y="214"/>
                      <a:pt x="57" y="216"/>
                      <a:pt x="59" y="218"/>
                    </a:cubicBezTo>
                    <a:cubicBezTo>
                      <a:pt x="59" y="218"/>
                      <a:pt x="59" y="218"/>
                      <a:pt x="59" y="218"/>
                    </a:cubicBezTo>
                    <a:cubicBezTo>
                      <a:pt x="61" y="220"/>
                      <a:pt x="64" y="222"/>
                      <a:pt x="66" y="224"/>
                    </a:cubicBezTo>
                    <a:cubicBezTo>
                      <a:pt x="94" y="247"/>
                      <a:pt x="126" y="263"/>
                      <a:pt x="159" y="277"/>
                    </a:cubicBezTo>
                    <a:cubicBezTo>
                      <a:pt x="193" y="291"/>
                      <a:pt x="227" y="305"/>
                      <a:pt x="263" y="316"/>
                    </a:cubicBezTo>
                    <a:cubicBezTo>
                      <a:pt x="331" y="339"/>
                      <a:pt x="406" y="355"/>
                      <a:pt x="478" y="351"/>
                    </a:cubicBezTo>
                    <a:cubicBezTo>
                      <a:pt x="505" y="349"/>
                      <a:pt x="535" y="343"/>
                      <a:pt x="553" y="321"/>
                    </a:cubicBezTo>
                    <a:cubicBezTo>
                      <a:pt x="575" y="297"/>
                      <a:pt x="575" y="260"/>
                      <a:pt x="577" y="2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9"/>
              <p:cNvSpPr/>
              <p:nvPr/>
            </p:nvSpPr>
            <p:spPr>
              <a:xfrm flipH="1">
                <a:off x="6322493" y="2875794"/>
                <a:ext cx="1275558" cy="1996212"/>
              </a:xfrm>
              <a:custGeom>
                <a:avLst/>
                <a:gdLst/>
                <a:ahLst/>
                <a:cxnLst/>
                <a:rect l="l" t="t" r="r" b="b"/>
                <a:pathLst>
                  <a:path w="708" h="1108" extrusionOk="0">
                    <a:moveTo>
                      <a:pt x="703" y="790"/>
                    </a:moveTo>
                    <a:cubicBezTo>
                      <a:pt x="692" y="800"/>
                      <a:pt x="676" y="803"/>
                      <a:pt x="661" y="800"/>
                    </a:cubicBezTo>
                    <a:cubicBezTo>
                      <a:pt x="645" y="796"/>
                      <a:pt x="632" y="784"/>
                      <a:pt x="621" y="772"/>
                    </a:cubicBezTo>
                    <a:cubicBezTo>
                      <a:pt x="610" y="761"/>
                      <a:pt x="600" y="749"/>
                      <a:pt x="589" y="738"/>
                    </a:cubicBezTo>
                    <a:cubicBezTo>
                      <a:pt x="577" y="727"/>
                      <a:pt x="564" y="719"/>
                      <a:pt x="550" y="714"/>
                    </a:cubicBezTo>
                    <a:cubicBezTo>
                      <a:pt x="522" y="703"/>
                      <a:pt x="488" y="699"/>
                      <a:pt x="478" y="667"/>
                    </a:cubicBezTo>
                    <a:cubicBezTo>
                      <a:pt x="475" y="659"/>
                      <a:pt x="474" y="649"/>
                      <a:pt x="474" y="639"/>
                    </a:cubicBezTo>
                    <a:cubicBezTo>
                      <a:pt x="479" y="644"/>
                      <a:pt x="484" y="649"/>
                      <a:pt x="490" y="654"/>
                    </a:cubicBezTo>
                    <a:cubicBezTo>
                      <a:pt x="512" y="671"/>
                      <a:pt x="538" y="683"/>
                      <a:pt x="566" y="685"/>
                    </a:cubicBezTo>
                    <a:cubicBezTo>
                      <a:pt x="590" y="687"/>
                      <a:pt x="617" y="685"/>
                      <a:pt x="639" y="673"/>
                    </a:cubicBezTo>
                    <a:cubicBezTo>
                      <a:pt x="642" y="671"/>
                      <a:pt x="646" y="670"/>
                      <a:pt x="649" y="668"/>
                    </a:cubicBezTo>
                    <a:cubicBezTo>
                      <a:pt x="650" y="667"/>
                      <a:pt x="650" y="666"/>
                      <a:pt x="648" y="666"/>
                    </a:cubicBezTo>
                    <a:cubicBezTo>
                      <a:pt x="648" y="666"/>
                      <a:pt x="648" y="666"/>
                      <a:pt x="647" y="666"/>
                    </a:cubicBezTo>
                    <a:cubicBezTo>
                      <a:pt x="647" y="666"/>
                      <a:pt x="647" y="665"/>
                      <a:pt x="646" y="665"/>
                    </a:cubicBezTo>
                    <a:cubicBezTo>
                      <a:pt x="638" y="667"/>
                      <a:pt x="631" y="669"/>
                      <a:pt x="623" y="671"/>
                    </a:cubicBezTo>
                    <a:cubicBezTo>
                      <a:pt x="602" y="673"/>
                      <a:pt x="579" y="669"/>
                      <a:pt x="559" y="661"/>
                    </a:cubicBezTo>
                    <a:cubicBezTo>
                      <a:pt x="532" y="650"/>
                      <a:pt x="510" y="630"/>
                      <a:pt x="492" y="608"/>
                    </a:cubicBezTo>
                    <a:cubicBezTo>
                      <a:pt x="474" y="586"/>
                      <a:pt x="468" y="556"/>
                      <a:pt x="447" y="537"/>
                    </a:cubicBezTo>
                    <a:cubicBezTo>
                      <a:pt x="437" y="528"/>
                      <a:pt x="428" y="523"/>
                      <a:pt x="415" y="521"/>
                    </a:cubicBezTo>
                    <a:cubicBezTo>
                      <a:pt x="408" y="520"/>
                      <a:pt x="400" y="520"/>
                      <a:pt x="393" y="518"/>
                    </a:cubicBezTo>
                    <a:cubicBezTo>
                      <a:pt x="391" y="518"/>
                      <a:pt x="389" y="517"/>
                      <a:pt x="387" y="516"/>
                    </a:cubicBezTo>
                    <a:cubicBezTo>
                      <a:pt x="388" y="507"/>
                      <a:pt x="390" y="499"/>
                      <a:pt x="393" y="492"/>
                    </a:cubicBezTo>
                    <a:cubicBezTo>
                      <a:pt x="402" y="473"/>
                      <a:pt x="419" y="459"/>
                      <a:pt x="440" y="454"/>
                    </a:cubicBezTo>
                    <a:cubicBezTo>
                      <a:pt x="451" y="452"/>
                      <a:pt x="461" y="452"/>
                      <a:pt x="471" y="455"/>
                    </a:cubicBezTo>
                    <a:cubicBezTo>
                      <a:pt x="482" y="457"/>
                      <a:pt x="492" y="464"/>
                      <a:pt x="502" y="468"/>
                    </a:cubicBezTo>
                    <a:cubicBezTo>
                      <a:pt x="518" y="474"/>
                      <a:pt x="539" y="477"/>
                      <a:pt x="552" y="463"/>
                    </a:cubicBezTo>
                    <a:cubicBezTo>
                      <a:pt x="552" y="463"/>
                      <a:pt x="553" y="462"/>
                      <a:pt x="553" y="462"/>
                    </a:cubicBezTo>
                    <a:cubicBezTo>
                      <a:pt x="554" y="461"/>
                      <a:pt x="553" y="459"/>
                      <a:pt x="552" y="460"/>
                    </a:cubicBezTo>
                    <a:cubicBezTo>
                      <a:pt x="552" y="460"/>
                      <a:pt x="552" y="460"/>
                      <a:pt x="552" y="460"/>
                    </a:cubicBezTo>
                    <a:cubicBezTo>
                      <a:pt x="551" y="459"/>
                      <a:pt x="551" y="459"/>
                      <a:pt x="550" y="460"/>
                    </a:cubicBezTo>
                    <a:cubicBezTo>
                      <a:pt x="550" y="460"/>
                      <a:pt x="550" y="460"/>
                      <a:pt x="550" y="460"/>
                    </a:cubicBezTo>
                    <a:cubicBezTo>
                      <a:pt x="532" y="463"/>
                      <a:pt x="518" y="456"/>
                      <a:pt x="503" y="446"/>
                    </a:cubicBezTo>
                    <a:cubicBezTo>
                      <a:pt x="491" y="439"/>
                      <a:pt x="478" y="433"/>
                      <a:pt x="464" y="431"/>
                    </a:cubicBezTo>
                    <a:cubicBezTo>
                      <a:pt x="449" y="430"/>
                      <a:pt x="435" y="433"/>
                      <a:pt x="422" y="439"/>
                    </a:cubicBezTo>
                    <a:cubicBezTo>
                      <a:pt x="408" y="447"/>
                      <a:pt x="397" y="458"/>
                      <a:pt x="384" y="467"/>
                    </a:cubicBezTo>
                    <a:cubicBezTo>
                      <a:pt x="358" y="486"/>
                      <a:pt x="324" y="493"/>
                      <a:pt x="293" y="488"/>
                    </a:cubicBezTo>
                    <a:cubicBezTo>
                      <a:pt x="277" y="486"/>
                      <a:pt x="262" y="481"/>
                      <a:pt x="248" y="474"/>
                    </a:cubicBezTo>
                    <a:cubicBezTo>
                      <a:pt x="238" y="469"/>
                      <a:pt x="229" y="461"/>
                      <a:pt x="219" y="455"/>
                    </a:cubicBezTo>
                    <a:cubicBezTo>
                      <a:pt x="205" y="442"/>
                      <a:pt x="192" y="427"/>
                      <a:pt x="182" y="410"/>
                    </a:cubicBezTo>
                    <a:cubicBezTo>
                      <a:pt x="167" y="385"/>
                      <a:pt x="157" y="358"/>
                      <a:pt x="151" y="329"/>
                    </a:cubicBezTo>
                    <a:cubicBezTo>
                      <a:pt x="136" y="262"/>
                      <a:pt x="143" y="192"/>
                      <a:pt x="148" y="124"/>
                    </a:cubicBezTo>
                    <a:cubicBezTo>
                      <a:pt x="151" y="84"/>
                      <a:pt x="151" y="44"/>
                      <a:pt x="151" y="4"/>
                    </a:cubicBezTo>
                    <a:cubicBezTo>
                      <a:pt x="151" y="2"/>
                      <a:pt x="150" y="0"/>
                      <a:pt x="147" y="0"/>
                    </a:cubicBezTo>
                    <a:cubicBezTo>
                      <a:pt x="121" y="0"/>
                      <a:pt x="94" y="4"/>
                      <a:pt x="69" y="9"/>
                    </a:cubicBezTo>
                    <a:cubicBezTo>
                      <a:pt x="67" y="10"/>
                      <a:pt x="67" y="12"/>
                      <a:pt x="68" y="13"/>
                    </a:cubicBezTo>
                    <a:cubicBezTo>
                      <a:pt x="67" y="13"/>
                      <a:pt x="67" y="14"/>
                      <a:pt x="67" y="14"/>
                    </a:cubicBezTo>
                    <a:cubicBezTo>
                      <a:pt x="67" y="47"/>
                      <a:pt x="70" y="80"/>
                      <a:pt x="72" y="112"/>
                    </a:cubicBezTo>
                    <a:cubicBezTo>
                      <a:pt x="73" y="145"/>
                      <a:pt x="75" y="178"/>
                      <a:pt x="75" y="210"/>
                    </a:cubicBezTo>
                    <a:cubicBezTo>
                      <a:pt x="76" y="243"/>
                      <a:pt x="75" y="276"/>
                      <a:pt x="73" y="308"/>
                    </a:cubicBezTo>
                    <a:cubicBezTo>
                      <a:pt x="72" y="340"/>
                      <a:pt x="70" y="372"/>
                      <a:pt x="60" y="403"/>
                    </a:cubicBezTo>
                    <a:cubicBezTo>
                      <a:pt x="50" y="434"/>
                      <a:pt x="31" y="457"/>
                      <a:pt x="2" y="473"/>
                    </a:cubicBezTo>
                    <a:cubicBezTo>
                      <a:pt x="1" y="473"/>
                      <a:pt x="1" y="474"/>
                      <a:pt x="1" y="475"/>
                    </a:cubicBezTo>
                    <a:cubicBezTo>
                      <a:pt x="1" y="475"/>
                      <a:pt x="0" y="476"/>
                      <a:pt x="0" y="477"/>
                    </a:cubicBezTo>
                    <a:cubicBezTo>
                      <a:pt x="1" y="490"/>
                      <a:pt x="2" y="504"/>
                      <a:pt x="3" y="517"/>
                    </a:cubicBezTo>
                    <a:cubicBezTo>
                      <a:pt x="3" y="525"/>
                      <a:pt x="2" y="537"/>
                      <a:pt x="10" y="541"/>
                    </a:cubicBezTo>
                    <a:cubicBezTo>
                      <a:pt x="19" y="545"/>
                      <a:pt x="29" y="539"/>
                      <a:pt x="37" y="535"/>
                    </a:cubicBezTo>
                    <a:cubicBezTo>
                      <a:pt x="46" y="531"/>
                      <a:pt x="55" y="526"/>
                      <a:pt x="63" y="521"/>
                    </a:cubicBezTo>
                    <a:cubicBezTo>
                      <a:pt x="86" y="505"/>
                      <a:pt x="107" y="485"/>
                      <a:pt x="122" y="461"/>
                    </a:cubicBezTo>
                    <a:cubicBezTo>
                      <a:pt x="133" y="477"/>
                      <a:pt x="147" y="490"/>
                      <a:pt x="162" y="501"/>
                    </a:cubicBezTo>
                    <a:cubicBezTo>
                      <a:pt x="178" y="512"/>
                      <a:pt x="195" y="522"/>
                      <a:pt x="212" y="529"/>
                    </a:cubicBezTo>
                    <a:cubicBezTo>
                      <a:pt x="217" y="531"/>
                      <a:pt x="222" y="533"/>
                      <a:pt x="227" y="535"/>
                    </a:cubicBezTo>
                    <a:cubicBezTo>
                      <a:pt x="240" y="538"/>
                      <a:pt x="254" y="541"/>
                      <a:pt x="267" y="543"/>
                    </a:cubicBezTo>
                    <a:cubicBezTo>
                      <a:pt x="281" y="545"/>
                      <a:pt x="295" y="547"/>
                      <a:pt x="307" y="555"/>
                    </a:cubicBezTo>
                    <a:cubicBezTo>
                      <a:pt x="317" y="562"/>
                      <a:pt x="328" y="571"/>
                      <a:pt x="329" y="584"/>
                    </a:cubicBezTo>
                    <a:cubicBezTo>
                      <a:pt x="330" y="599"/>
                      <a:pt x="322" y="612"/>
                      <a:pt x="314" y="623"/>
                    </a:cubicBezTo>
                    <a:cubicBezTo>
                      <a:pt x="305" y="634"/>
                      <a:pt x="296" y="645"/>
                      <a:pt x="291" y="658"/>
                    </a:cubicBezTo>
                    <a:cubicBezTo>
                      <a:pt x="282" y="684"/>
                      <a:pt x="287" y="716"/>
                      <a:pt x="267" y="737"/>
                    </a:cubicBezTo>
                    <a:cubicBezTo>
                      <a:pt x="266" y="739"/>
                      <a:pt x="268" y="741"/>
                      <a:pt x="269" y="740"/>
                    </a:cubicBezTo>
                    <a:cubicBezTo>
                      <a:pt x="289" y="730"/>
                      <a:pt x="294" y="712"/>
                      <a:pt x="298" y="693"/>
                    </a:cubicBezTo>
                    <a:cubicBezTo>
                      <a:pt x="301" y="704"/>
                      <a:pt x="306" y="714"/>
                      <a:pt x="311" y="724"/>
                    </a:cubicBezTo>
                    <a:cubicBezTo>
                      <a:pt x="321" y="748"/>
                      <a:pt x="311" y="774"/>
                      <a:pt x="292" y="789"/>
                    </a:cubicBezTo>
                    <a:cubicBezTo>
                      <a:pt x="290" y="790"/>
                      <a:pt x="292" y="792"/>
                      <a:pt x="293" y="791"/>
                    </a:cubicBezTo>
                    <a:cubicBezTo>
                      <a:pt x="312" y="782"/>
                      <a:pt x="324" y="764"/>
                      <a:pt x="326" y="744"/>
                    </a:cubicBezTo>
                    <a:cubicBezTo>
                      <a:pt x="328" y="733"/>
                      <a:pt x="326" y="721"/>
                      <a:pt x="322" y="710"/>
                    </a:cubicBezTo>
                    <a:cubicBezTo>
                      <a:pt x="318" y="698"/>
                      <a:pt x="312" y="685"/>
                      <a:pt x="312" y="673"/>
                    </a:cubicBezTo>
                    <a:cubicBezTo>
                      <a:pt x="313" y="649"/>
                      <a:pt x="334" y="627"/>
                      <a:pt x="348" y="609"/>
                    </a:cubicBezTo>
                    <a:cubicBezTo>
                      <a:pt x="350" y="607"/>
                      <a:pt x="352" y="605"/>
                      <a:pt x="354" y="603"/>
                    </a:cubicBezTo>
                    <a:cubicBezTo>
                      <a:pt x="353" y="607"/>
                      <a:pt x="354" y="612"/>
                      <a:pt x="354" y="615"/>
                    </a:cubicBezTo>
                    <a:cubicBezTo>
                      <a:pt x="357" y="642"/>
                      <a:pt x="370" y="664"/>
                      <a:pt x="378" y="689"/>
                    </a:cubicBezTo>
                    <a:cubicBezTo>
                      <a:pt x="382" y="701"/>
                      <a:pt x="386" y="714"/>
                      <a:pt x="386" y="728"/>
                    </a:cubicBezTo>
                    <a:cubicBezTo>
                      <a:pt x="386" y="741"/>
                      <a:pt x="383" y="755"/>
                      <a:pt x="377" y="767"/>
                    </a:cubicBezTo>
                    <a:cubicBezTo>
                      <a:pt x="376" y="769"/>
                      <a:pt x="375" y="771"/>
                      <a:pt x="374" y="773"/>
                    </a:cubicBezTo>
                    <a:cubicBezTo>
                      <a:pt x="361" y="788"/>
                      <a:pt x="346" y="802"/>
                      <a:pt x="335" y="818"/>
                    </a:cubicBezTo>
                    <a:cubicBezTo>
                      <a:pt x="318" y="843"/>
                      <a:pt x="309" y="874"/>
                      <a:pt x="311" y="904"/>
                    </a:cubicBezTo>
                    <a:cubicBezTo>
                      <a:pt x="314" y="936"/>
                      <a:pt x="328" y="966"/>
                      <a:pt x="350" y="989"/>
                    </a:cubicBezTo>
                    <a:cubicBezTo>
                      <a:pt x="352" y="990"/>
                      <a:pt x="353" y="989"/>
                      <a:pt x="352" y="987"/>
                    </a:cubicBezTo>
                    <a:cubicBezTo>
                      <a:pt x="320" y="945"/>
                      <a:pt x="314" y="887"/>
                      <a:pt x="338" y="841"/>
                    </a:cubicBezTo>
                    <a:cubicBezTo>
                      <a:pt x="340" y="852"/>
                      <a:pt x="346" y="863"/>
                      <a:pt x="351" y="871"/>
                    </a:cubicBezTo>
                    <a:cubicBezTo>
                      <a:pt x="365" y="892"/>
                      <a:pt x="390" y="909"/>
                      <a:pt x="392" y="937"/>
                    </a:cubicBezTo>
                    <a:cubicBezTo>
                      <a:pt x="393" y="938"/>
                      <a:pt x="395" y="938"/>
                      <a:pt x="395" y="937"/>
                    </a:cubicBezTo>
                    <a:cubicBezTo>
                      <a:pt x="396" y="914"/>
                      <a:pt x="382" y="894"/>
                      <a:pt x="368" y="877"/>
                    </a:cubicBezTo>
                    <a:cubicBezTo>
                      <a:pt x="360" y="868"/>
                      <a:pt x="352" y="857"/>
                      <a:pt x="349" y="845"/>
                    </a:cubicBezTo>
                    <a:cubicBezTo>
                      <a:pt x="348" y="838"/>
                      <a:pt x="348" y="831"/>
                      <a:pt x="349" y="824"/>
                    </a:cubicBezTo>
                    <a:cubicBezTo>
                      <a:pt x="350" y="822"/>
                      <a:pt x="351" y="821"/>
                      <a:pt x="352" y="819"/>
                    </a:cubicBezTo>
                    <a:cubicBezTo>
                      <a:pt x="367" y="802"/>
                      <a:pt x="386" y="788"/>
                      <a:pt x="399" y="769"/>
                    </a:cubicBezTo>
                    <a:cubicBezTo>
                      <a:pt x="399" y="771"/>
                      <a:pt x="399" y="773"/>
                      <a:pt x="399" y="775"/>
                    </a:cubicBezTo>
                    <a:cubicBezTo>
                      <a:pt x="399" y="780"/>
                      <a:pt x="398" y="784"/>
                      <a:pt x="399" y="788"/>
                    </a:cubicBezTo>
                    <a:cubicBezTo>
                      <a:pt x="398" y="800"/>
                      <a:pt x="399" y="812"/>
                      <a:pt x="403" y="825"/>
                    </a:cubicBezTo>
                    <a:cubicBezTo>
                      <a:pt x="406" y="835"/>
                      <a:pt x="410" y="844"/>
                      <a:pt x="414" y="853"/>
                    </a:cubicBezTo>
                    <a:cubicBezTo>
                      <a:pt x="419" y="866"/>
                      <a:pt x="425" y="877"/>
                      <a:pt x="431" y="889"/>
                    </a:cubicBezTo>
                    <a:cubicBezTo>
                      <a:pt x="446" y="918"/>
                      <a:pt x="467" y="944"/>
                      <a:pt x="480" y="975"/>
                    </a:cubicBezTo>
                    <a:cubicBezTo>
                      <a:pt x="485" y="990"/>
                      <a:pt x="489" y="1005"/>
                      <a:pt x="491" y="1021"/>
                    </a:cubicBezTo>
                    <a:cubicBezTo>
                      <a:pt x="492" y="1029"/>
                      <a:pt x="492" y="1037"/>
                      <a:pt x="491" y="1045"/>
                    </a:cubicBezTo>
                    <a:cubicBezTo>
                      <a:pt x="490" y="1053"/>
                      <a:pt x="487" y="1060"/>
                      <a:pt x="487" y="1068"/>
                    </a:cubicBezTo>
                    <a:cubicBezTo>
                      <a:pt x="487" y="1069"/>
                      <a:pt x="488" y="1069"/>
                      <a:pt x="489" y="1068"/>
                    </a:cubicBezTo>
                    <a:cubicBezTo>
                      <a:pt x="499" y="1060"/>
                      <a:pt x="502" y="1042"/>
                      <a:pt x="503" y="1030"/>
                    </a:cubicBezTo>
                    <a:cubicBezTo>
                      <a:pt x="505" y="1014"/>
                      <a:pt x="502" y="998"/>
                      <a:pt x="497" y="983"/>
                    </a:cubicBezTo>
                    <a:cubicBezTo>
                      <a:pt x="492" y="968"/>
                      <a:pt x="485" y="953"/>
                      <a:pt x="477" y="938"/>
                    </a:cubicBezTo>
                    <a:cubicBezTo>
                      <a:pt x="470" y="925"/>
                      <a:pt x="461" y="912"/>
                      <a:pt x="453" y="899"/>
                    </a:cubicBezTo>
                    <a:cubicBezTo>
                      <a:pt x="472" y="914"/>
                      <a:pt x="493" y="926"/>
                      <a:pt x="513" y="940"/>
                    </a:cubicBezTo>
                    <a:cubicBezTo>
                      <a:pt x="535" y="956"/>
                      <a:pt x="556" y="975"/>
                      <a:pt x="563" y="1003"/>
                    </a:cubicBezTo>
                    <a:cubicBezTo>
                      <a:pt x="573" y="1038"/>
                      <a:pt x="553" y="1071"/>
                      <a:pt x="550" y="1106"/>
                    </a:cubicBezTo>
                    <a:cubicBezTo>
                      <a:pt x="550" y="1107"/>
                      <a:pt x="552" y="1108"/>
                      <a:pt x="553" y="1107"/>
                    </a:cubicBezTo>
                    <a:cubicBezTo>
                      <a:pt x="573" y="1085"/>
                      <a:pt x="582" y="1054"/>
                      <a:pt x="583" y="1025"/>
                    </a:cubicBezTo>
                    <a:cubicBezTo>
                      <a:pt x="583" y="996"/>
                      <a:pt x="573" y="972"/>
                      <a:pt x="553" y="952"/>
                    </a:cubicBezTo>
                    <a:cubicBezTo>
                      <a:pt x="515" y="911"/>
                      <a:pt x="455" y="894"/>
                      <a:pt x="428" y="843"/>
                    </a:cubicBezTo>
                    <a:cubicBezTo>
                      <a:pt x="435" y="848"/>
                      <a:pt x="442" y="853"/>
                      <a:pt x="449" y="857"/>
                    </a:cubicBezTo>
                    <a:cubicBezTo>
                      <a:pt x="483" y="877"/>
                      <a:pt x="528" y="873"/>
                      <a:pt x="565" y="865"/>
                    </a:cubicBezTo>
                    <a:cubicBezTo>
                      <a:pt x="568" y="864"/>
                      <a:pt x="567" y="860"/>
                      <a:pt x="565" y="860"/>
                    </a:cubicBezTo>
                    <a:cubicBezTo>
                      <a:pt x="532" y="857"/>
                      <a:pt x="498" y="860"/>
                      <a:pt x="467" y="847"/>
                    </a:cubicBezTo>
                    <a:cubicBezTo>
                      <a:pt x="443" y="838"/>
                      <a:pt x="421" y="820"/>
                      <a:pt x="416" y="792"/>
                    </a:cubicBezTo>
                    <a:cubicBezTo>
                      <a:pt x="413" y="776"/>
                      <a:pt x="418" y="761"/>
                      <a:pt x="420" y="745"/>
                    </a:cubicBezTo>
                    <a:cubicBezTo>
                      <a:pt x="422" y="730"/>
                      <a:pt x="422" y="714"/>
                      <a:pt x="418" y="700"/>
                    </a:cubicBezTo>
                    <a:cubicBezTo>
                      <a:pt x="415" y="686"/>
                      <a:pt x="408" y="673"/>
                      <a:pt x="400" y="660"/>
                    </a:cubicBezTo>
                    <a:cubicBezTo>
                      <a:pt x="392" y="647"/>
                      <a:pt x="381" y="636"/>
                      <a:pt x="376" y="622"/>
                    </a:cubicBezTo>
                    <a:cubicBezTo>
                      <a:pt x="372" y="609"/>
                      <a:pt x="375" y="594"/>
                      <a:pt x="381" y="582"/>
                    </a:cubicBezTo>
                    <a:cubicBezTo>
                      <a:pt x="384" y="575"/>
                      <a:pt x="389" y="569"/>
                      <a:pt x="395" y="563"/>
                    </a:cubicBezTo>
                    <a:cubicBezTo>
                      <a:pt x="406" y="568"/>
                      <a:pt x="416" y="575"/>
                      <a:pt x="424" y="582"/>
                    </a:cubicBezTo>
                    <a:cubicBezTo>
                      <a:pt x="433" y="590"/>
                      <a:pt x="440" y="599"/>
                      <a:pt x="447" y="608"/>
                    </a:cubicBezTo>
                    <a:cubicBezTo>
                      <a:pt x="448" y="609"/>
                      <a:pt x="448" y="610"/>
                      <a:pt x="448" y="611"/>
                    </a:cubicBezTo>
                    <a:cubicBezTo>
                      <a:pt x="449" y="618"/>
                      <a:pt x="449" y="624"/>
                      <a:pt x="450" y="631"/>
                    </a:cubicBezTo>
                    <a:cubicBezTo>
                      <a:pt x="450" y="638"/>
                      <a:pt x="451" y="646"/>
                      <a:pt x="451" y="653"/>
                    </a:cubicBezTo>
                    <a:cubicBezTo>
                      <a:pt x="451" y="665"/>
                      <a:pt x="451" y="677"/>
                      <a:pt x="453" y="690"/>
                    </a:cubicBezTo>
                    <a:cubicBezTo>
                      <a:pt x="456" y="714"/>
                      <a:pt x="467" y="734"/>
                      <a:pt x="483" y="751"/>
                    </a:cubicBezTo>
                    <a:cubicBezTo>
                      <a:pt x="499" y="769"/>
                      <a:pt x="517" y="792"/>
                      <a:pt x="505" y="817"/>
                    </a:cubicBezTo>
                    <a:cubicBezTo>
                      <a:pt x="504" y="818"/>
                      <a:pt x="505" y="819"/>
                      <a:pt x="506" y="818"/>
                    </a:cubicBezTo>
                    <a:cubicBezTo>
                      <a:pt x="525" y="803"/>
                      <a:pt x="517" y="776"/>
                      <a:pt x="507" y="758"/>
                    </a:cubicBezTo>
                    <a:cubicBezTo>
                      <a:pt x="501" y="747"/>
                      <a:pt x="490" y="737"/>
                      <a:pt x="483" y="725"/>
                    </a:cubicBezTo>
                    <a:cubicBezTo>
                      <a:pt x="479" y="719"/>
                      <a:pt x="477" y="712"/>
                      <a:pt x="475" y="705"/>
                    </a:cubicBezTo>
                    <a:cubicBezTo>
                      <a:pt x="491" y="723"/>
                      <a:pt x="515" y="728"/>
                      <a:pt x="536" y="738"/>
                    </a:cubicBezTo>
                    <a:cubicBezTo>
                      <a:pt x="547" y="743"/>
                      <a:pt x="555" y="751"/>
                      <a:pt x="560" y="761"/>
                    </a:cubicBezTo>
                    <a:cubicBezTo>
                      <a:pt x="565" y="772"/>
                      <a:pt x="569" y="783"/>
                      <a:pt x="571" y="794"/>
                    </a:cubicBezTo>
                    <a:cubicBezTo>
                      <a:pt x="576" y="816"/>
                      <a:pt x="583" y="839"/>
                      <a:pt x="600" y="854"/>
                    </a:cubicBezTo>
                    <a:cubicBezTo>
                      <a:pt x="609" y="862"/>
                      <a:pt x="621" y="868"/>
                      <a:pt x="634" y="871"/>
                    </a:cubicBezTo>
                    <a:cubicBezTo>
                      <a:pt x="643" y="874"/>
                      <a:pt x="661" y="877"/>
                      <a:pt x="670" y="871"/>
                    </a:cubicBezTo>
                    <a:cubicBezTo>
                      <a:pt x="670" y="870"/>
                      <a:pt x="670" y="870"/>
                      <a:pt x="670" y="869"/>
                    </a:cubicBezTo>
                    <a:cubicBezTo>
                      <a:pt x="665" y="866"/>
                      <a:pt x="659" y="865"/>
                      <a:pt x="654" y="864"/>
                    </a:cubicBezTo>
                    <a:cubicBezTo>
                      <a:pt x="647" y="862"/>
                      <a:pt x="640" y="860"/>
                      <a:pt x="633" y="857"/>
                    </a:cubicBezTo>
                    <a:cubicBezTo>
                      <a:pt x="620" y="853"/>
                      <a:pt x="607" y="845"/>
                      <a:pt x="600" y="832"/>
                    </a:cubicBezTo>
                    <a:cubicBezTo>
                      <a:pt x="585" y="809"/>
                      <a:pt x="589" y="779"/>
                      <a:pt x="577" y="754"/>
                    </a:cubicBezTo>
                    <a:cubicBezTo>
                      <a:pt x="576" y="753"/>
                      <a:pt x="575" y="751"/>
                      <a:pt x="575" y="750"/>
                    </a:cubicBezTo>
                    <a:cubicBezTo>
                      <a:pt x="579" y="754"/>
                      <a:pt x="584" y="758"/>
                      <a:pt x="588" y="763"/>
                    </a:cubicBezTo>
                    <a:cubicBezTo>
                      <a:pt x="600" y="774"/>
                      <a:pt x="611" y="785"/>
                      <a:pt x="625" y="794"/>
                    </a:cubicBezTo>
                    <a:cubicBezTo>
                      <a:pt x="649" y="809"/>
                      <a:pt x="685" y="816"/>
                      <a:pt x="706" y="792"/>
                    </a:cubicBezTo>
                    <a:cubicBezTo>
                      <a:pt x="708" y="790"/>
                      <a:pt x="705" y="788"/>
                      <a:pt x="703" y="79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9"/>
              <p:cNvSpPr/>
              <p:nvPr/>
            </p:nvSpPr>
            <p:spPr>
              <a:xfrm>
                <a:off x="7498434" y="3344220"/>
                <a:ext cx="1086386" cy="1718760"/>
              </a:xfrm>
              <a:custGeom>
                <a:avLst/>
                <a:gdLst/>
                <a:ahLst/>
                <a:cxnLst/>
                <a:rect l="l" t="t" r="r" b="b"/>
                <a:pathLst>
                  <a:path w="603" h="954" extrusionOk="0">
                    <a:moveTo>
                      <a:pt x="600" y="693"/>
                    </a:moveTo>
                    <a:cubicBezTo>
                      <a:pt x="600" y="692"/>
                      <a:pt x="600" y="692"/>
                      <a:pt x="600" y="692"/>
                    </a:cubicBezTo>
                    <a:cubicBezTo>
                      <a:pt x="600" y="692"/>
                      <a:pt x="600" y="692"/>
                      <a:pt x="600" y="692"/>
                    </a:cubicBezTo>
                    <a:cubicBezTo>
                      <a:pt x="600" y="683"/>
                      <a:pt x="599" y="675"/>
                      <a:pt x="598" y="666"/>
                    </a:cubicBezTo>
                    <a:cubicBezTo>
                      <a:pt x="598" y="666"/>
                      <a:pt x="598" y="666"/>
                      <a:pt x="598" y="666"/>
                    </a:cubicBezTo>
                    <a:cubicBezTo>
                      <a:pt x="598" y="666"/>
                      <a:pt x="598" y="666"/>
                      <a:pt x="598" y="666"/>
                    </a:cubicBezTo>
                    <a:cubicBezTo>
                      <a:pt x="598" y="661"/>
                      <a:pt x="597" y="657"/>
                      <a:pt x="597" y="653"/>
                    </a:cubicBezTo>
                    <a:cubicBezTo>
                      <a:pt x="597" y="653"/>
                      <a:pt x="597" y="653"/>
                      <a:pt x="597" y="653"/>
                    </a:cubicBezTo>
                    <a:cubicBezTo>
                      <a:pt x="596" y="652"/>
                      <a:pt x="596" y="651"/>
                      <a:pt x="596" y="650"/>
                    </a:cubicBezTo>
                    <a:cubicBezTo>
                      <a:pt x="596" y="650"/>
                      <a:pt x="596" y="650"/>
                      <a:pt x="596" y="650"/>
                    </a:cubicBezTo>
                    <a:cubicBezTo>
                      <a:pt x="596" y="646"/>
                      <a:pt x="595" y="642"/>
                      <a:pt x="594" y="637"/>
                    </a:cubicBezTo>
                    <a:cubicBezTo>
                      <a:pt x="594" y="636"/>
                      <a:pt x="594" y="636"/>
                      <a:pt x="594" y="636"/>
                    </a:cubicBezTo>
                    <a:cubicBezTo>
                      <a:pt x="594" y="636"/>
                      <a:pt x="594" y="636"/>
                      <a:pt x="594" y="636"/>
                    </a:cubicBezTo>
                    <a:cubicBezTo>
                      <a:pt x="593" y="632"/>
                      <a:pt x="592" y="628"/>
                      <a:pt x="591" y="624"/>
                    </a:cubicBezTo>
                    <a:cubicBezTo>
                      <a:pt x="591" y="623"/>
                      <a:pt x="591" y="623"/>
                      <a:pt x="591" y="623"/>
                    </a:cubicBezTo>
                    <a:cubicBezTo>
                      <a:pt x="591" y="623"/>
                      <a:pt x="591" y="623"/>
                      <a:pt x="591" y="623"/>
                    </a:cubicBezTo>
                    <a:cubicBezTo>
                      <a:pt x="590" y="619"/>
                      <a:pt x="590" y="616"/>
                      <a:pt x="589" y="613"/>
                    </a:cubicBezTo>
                    <a:cubicBezTo>
                      <a:pt x="598" y="590"/>
                      <a:pt x="598" y="563"/>
                      <a:pt x="595" y="538"/>
                    </a:cubicBezTo>
                    <a:cubicBezTo>
                      <a:pt x="584" y="461"/>
                      <a:pt x="548" y="390"/>
                      <a:pt x="511" y="322"/>
                    </a:cubicBezTo>
                    <a:cubicBezTo>
                      <a:pt x="441" y="196"/>
                      <a:pt x="350" y="68"/>
                      <a:pt x="208" y="20"/>
                    </a:cubicBezTo>
                    <a:cubicBezTo>
                      <a:pt x="172" y="8"/>
                      <a:pt x="133" y="0"/>
                      <a:pt x="96" y="8"/>
                    </a:cubicBezTo>
                    <a:cubicBezTo>
                      <a:pt x="64" y="15"/>
                      <a:pt x="34" y="33"/>
                      <a:pt x="18" y="62"/>
                    </a:cubicBezTo>
                    <a:cubicBezTo>
                      <a:pt x="1" y="93"/>
                      <a:pt x="0" y="129"/>
                      <a:pt x="0" y="164"/>
                    </a:cubicBezTo>
                    <a:cubicBezTo>
                      <a:pt x="0" y="205"/>
                      <a:pt x="3" y="247"/>
                      <a:pt x="9" y="288"/>
                    </a:cubicBezTo>
                    <a:cubicBezTo>
                      <a:pt x="15" y="328"/>
                      <a:pt x="22" y="368"/>
                      <a:pt x="31" y="408"/>
                    </a:cubicBezTo>
                    <a:cubicBezTo>
                      <a:pt x="31" y="416"/>
                      <a:pt x="32" y="425"/>
                      <a:pt x="32" y="433"/>
                    </a:cubicBezTo>
                    <a:cubicBezTo>
                      <a:pt x="32" y="434"/>
                      <a:pt x="32" y="435"/>
                      <a:pt x="32" y="436"/>
                    </a:cubicBezTo>
                    <a:cubicBezTo>
                      <a:pt x="33" y="458"/>
                      <a:pt x="33" y="481"/>
                      <a:pt x="33" y="503"/>
                    </a:cubicBezTo>
                    <a:cubicBezTo>
                      <a:pt x="33" y="507"/>
                      <a:pt x="33" y="511"/>
                      <a:pt x="33" y="514"/>
                    </a:cubicBezTo>
                    <a:cubicBezTo>
                      <a:pt x="33" y="519"/>
                      <a:pt x="33" y="524"/>
                      <a:pt x="33" y="529"/>
                    </a:cubicBezTo>
                    <a:cubicBezTo>
                      <a:pt x="33" y="534"/>
                      <a:pt x="33" y="538"/>
                      <a:pt x="33" y="543"/>
                    </a:cubicBezTo>
                    <a:cubicBezTo>
                      <a:pt x="33" y="547"/>
                      <a:pt x="32" y="552"/>
                      <a:pt x="32" y="556"/>
                    </a:cubicBezTo>
                    <a:cubicBezTo>
                      <a:pt x="32" y="561"/>
                      <a:pt x="32" y="566"/>
                      <a:pt x="32" y="571"/>
                    </a:cubicBezTo>
                    <a:cubicBezTo>
                      <a:pt x="31" y="575"/>
                      <a:pt x="31" y="579"/>
                      <a:pt x="31" y="583"/>
                    </a:cubicBezTo>
                    <a:cubicBezTo>
                      <a:pt x="31" y="589"/>
                      <a:pt x="30" y="595"/>
                      <a:pt x="30" y="601"/>
                    </a:cubicBezTo>
                    <a:cubicBezTo>
                      <a:pt x="30" y="604"/>
                      <a:pt x="30" y="608"/>
                      <a:pt x="29" y="611"/>
                    </a:cubicBezTo>
                    <a:cubicBezTo>
                      <a:pt x="29" y="620"/>
                      <a:pt x="28" y="629"/>
                      <a:pt x="27" y="639"/>
                    </a:cubicBezTo>
                    <a:cubicBezTo>
                      <a:pt x="23" y="675"/>
                      <a:pt x="18" y="713"/>
                      <a:pt x="30" y="747"/>
                    </a:cubicBezTo>
                    <a:cubicBezTo>
                      <a:pt x="31" y="751"/>
                      <a:pt x="33" y="755"/>
                      <a:pt x="34" y="758"/>
                    </a:cubicBezTo>
                    <a:cubicBezTo>
                      <a:pt x="35" y="759"/>
                      <a:pt x="35" y="760"/>
                      <a:pt x="36" y="762"/>
                    </a:cubicBezTo>
                    <a:cubicBezTo>
                      <a:pt x="37" y="764"/>
                      <a:pt x="38" y="766"/>
                      <a:pt x="39" y="768"/>
                    </a:cubicBezTo>
                    <a:cubicBezTo>
                      <a:pt x="40" y="770"/>
                      <a:pt x="40" y="771"/>
                      <a:pt x="41" y="773"/>
                    </a:cubicBezTo>
                    <a:cubicBezTo>
                      <a:pt x="42" y="774"/>
                      <a:pt x="43" y="776"/>
                      <a:pt x="44" y="778"/>
                    </a:cubicBezTo>
                    <a:cubicBezTo>
                      <a:pt x="45" y="779"/>
                      <a:pt x="46" y="781"/>
                      <a:pt x="47" y="783"/>
                    </a:cubicBezTo>
                    <a:cubicBezTo>
                      <a:pt x="48" y="784"/>
                      <a:pt x="49" y="785"/>
                      <a:pt x="50" y="787"/>
                    </a:cubicBezTo>
                    <a:cubicBezTo>
                      <a:pt x="51" y="789"/>
                      <a:pt x="53" y="790"/>
                      <a:pt x="54" y="792"/>
                    </a:cubicBezTo>
                    <a:cubicBezTo>
                      <a:pt x="55" y="793"/>
                      <a:pt x="56" y="794"/>
                      <a:pt x="57" y="796"/>
                    </a:cubicBezTo>
                    <a:cubicBezTo>
                      <a:pt x="58" y="797"/>
                      <a:pt x="60" y="799"/>
                      <a:pt x="61" y="801"/>
                    </a:cubicBezTo>
                    <a:cubicBezTo>
                      <a:pt x="62" y="802"/>
                      <a:pt x="63" y="803"/>
                      <a:pt x="64" y="804"/>
                    </a:cubicBezTo>
                    <a:cubicBezTo>
                      <a:pt x="65" y="805"/>
                      <a:pt x="67" y="807"/>
                      <a:pt x="69" y="809"/>
                    </a:cubicBezTo>
                    <a:cubicBezTo>
                      <a:pt x="69" y="810"/>
                      <a:pt x="70" y="810"/>
                      <a:pt x="71" y="811"/>
                    </a:cubicBezTo>
                    <a:cubicBezTo>
                      <a:pt x="73" y="813"/>
                      <a:pt x="75" y="815"/>
                      <a:pt x="77" y="817"/>
                    </a:cubicBezTo>
                    <a:cubicBezTo>
                      <a:pt x="77" y="817"/>
                      <a:pt x="77" y="817"/>
                      <a:pt x="77" y="817"/>
                    </a:cubicBezTo>
                    <a:cubicBezTo>
                      <a:pt x="79" y="819"/>
                      <a:pt x="82" y="821"/>
                      <a:pt x="84" y="823"/>
                    </a:cubicBezTo>
                    <a:cubicBezTo>
                      <a:pt x="112" y="846"/>
                      <a:pt x="144" y="862"/>
                      <a:pt x="177" y="876"/>
                    </a:cubicBezTo>
                    <a:cubicBezTo>
                      <a:pt x="211" y="890"/>
                      <a:pt x="245" y="904"/>
                      <a:pt x="281" y="915"/>
                    </a:cubicBezTo>
                    <a:cubicBezTo>
                      <a:pt x="349" y="938"/>
                      <a:pt x="424" y="954"/>
                      <a:pt x="496" y="950"/>
                    </a:cubicBezTo>
                    <a:cubicBezTo>
                      <a:pt x="523" y="948"/>
                      <a:pt x="553" y="942"/>
                      <a:pt x="571" y="920"/>
                    </a:cubicBezTo>
                    <a:cubicBezTo>
                      <a:pt x="593" y="896"/>
                      <a:pt x="593" y="859"/>
                      <a:pt x="595" y="828"/>
                    </a:cubicBezTo>
                    <a:cubicBezTo>
                      <a:pt x="600" y="783"/>
                      <a:pt x="603" y="738"/>
                      <a:pt x="600" y="69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7522456" y="4425202"/>
                <a:ext cx="1053956" cy="639580"/>
              </a:xfrm>
              <a:custGeom>
                <a:avLst/>
                <a:gdLst/>
                <a:ahLst/>
                <a:cxnLst/>
                <a:rect l="l" t="t" r="r" b="b"/>
                <a:pathLst>
                  <a:path w="585" h="355" extrusionOk="0">
                    <a:moveTo>
                      <a:pt x="577" y="229"/>
                    </a:moveTo>
                    <a:cubicBezTo>
                      <a:pt x="582" y="184"/>
                      <a:pt x="585" y="139"/>
                      <a:pt x="582" y="94"/>
                    </a:cubicBezTo>
                    <a:cubicBezTo>
                      <a:pt x="582" y="93"/>
                      <a:pt x="582" y="93"/>
                      <a:pt x="582" y="93"/>
                    </a:cubicBezTo>
                    <a:cubicBezTo>
                      <a:pt x="582" y="93"/>
                      <a:pt x="582" y="93"/>
                      <a:pt x="582" y="93"/>
                    </a:cubicBezTo>
                    <a:cubicBezTo>
                      <a:pt x="582" y="84"/>
                      <a:pt x="581" y="76"/>
                      <a:pt x="580" y="67"/>
                    </a:cubicBezTo>
                    <a:cubicBezTo>
                      <a:pt x="580" y="67"/>
                      <a:pt x="580" y="67"/>
                      <a:pt x="580" y="67"/>
                    </a:cubicBezTo>
                    <a:cubicBezTo>
                      <a:pt x="580" y="67"/>
                      <a:pt x="580" y="67"/>
                      <a:pt x="580" y="67"/>
                    </a:cubicBezTo>
                    <a:cubicBezTo>
                      <a:pt x="580" y="62"/>
                      <a:pt x="579" y="58"/>
                      <a:pt x="579" y="54"/>
                    </a:cubicBezTo>
                    <a:cubicBezTo>
                      <a:pt x="579" y="54"/>
                      <a:pt x="579" y="54"/>
                      <a:pt x="579" y="54"/>
                    </a:cubicBezTo>
                    <a:cubicBezTo>
                      <a:pt x="578" y="53"/>
                      <a:pt x="578" y="52"/>
                      <a:pt x="578" y="51"/>
                    </a:cubicBezTo>
                    <a:cubicBezTo>
                      <a:pt x="578" y="51"/>
                      <a:pt x="578" y="51"/>
                      <a:pt x="578" y="51"/>
                    </a:cubicBezTo>
                    <a:cubicBezTo>
                      <a:pt x="578" y="47"/>
                      <a:pt x="577" y="43"/>
                      <a:pt x="576" y="38"/>
                    </a:cubicBezTo>
                    <a:cubicBezTo>
                      <a:pt x="576" y="37"/>
                      <a:pt x="576" y="37"/>
                      <a:pt x="576" y="37"/>
                    </a:cubicBezTo>
                    <a:cubicBezTo>
                      <a:pt x="576" y="37"/>
                      <a:pt x="576" y="37"/>
                      <a:pt x="576" y="37"/>
                    </a:cubicBezTo>
                    <a:cubicBezTo>
                      <a:pt x="575" y="33"/>
                      <a:pt x="574" y="29"/>
                      <a:pt x="573" y="25"/>
                    </a:cubicBezTo>
                    <a:cubicBezTo>
                      <a:pt x="573" y="24"/>
                      <a:pt x="573" y="24"/>
                      <a:pt x="573" y="24"/>
                    </a:cubicBezTo>
                    <a:cubicBezTo>
                      <a:pt x="573" y="24"/>
                      <a:pt x="573" y="24"/>
                      <a:pt x="573" y="24"/>
                    </a:cubicBezTo>
                    <a:cubicBezTo>
                      <a:pt x="572" y="20"/>
                      <a:pt x="572" y="17"/>
                      <a:pt x="571" y="14"/>
                    </a:cubicBezTo>
                    <a:cubicBezTo>
                      <a:pt x="572" y="11"/>
                      <a:pt x="573" y="8"/>
                      <a:pt x="574" y="5"/>
                    </a:cubicBezTo>
                    <a:cubicBezTo>
                      <a:pt x="530" y="40"/>
                      <a:pt x="480" y="68"/>
                      <a:pt x="427" y="86"/>
                    </a:cubicBezTo>
                    <a:cubicBezTo>
                      <a:pt x="355" y="109"/>
                      <a:pt x="280" y="114"/>
                      <a:pt x="206" y="98"/>
                    </a:cubicBezTo>
                    <a:cubicBezTo>
                      <a:pt x="135" y="82"/>
                      <a:pt x="66" y="48"/>
                      <a:pt x="12" y="0"/>
                    </a:cubicBezTo>
                    <a:cubicBezTo>
                      <a:pt x="12" y="1"/>
                      <a:pt x="12" y="1"/>
                      <a:pt x="12" y="2"/>
                    </a:cubicBezTo>
                    <a:cubicBezTo>
                      <a:pt x="12" y="5"/>
                      <a:pt x="12" y="9"/>
                      <a:pt x="11" y="12"/>
                    </a:cubicBezTo>
                    <a:cubicBezTo>
                      <a:pt x="11" y="21"/>
                      <a:pt x="10" y="30"/>
                      <a:pt x="9" y="40"/>
                    </a:cubicBezTo>
                    <a:cubicBezTo>
                      <a:pt x="5" y="76"/>
                      <a:pt x="0" y="114"/>
                      <a:pt x="12" y="148"/>
                    </a:cubicBezTo>
                    <a:cubicBezTo>
                      <a:pt x="13" y="152"/>
                      <a:pt x="15" y="156"/>
                      <a:pt x="16" y="159"/>
                    </a:cubicBezTo>
                    <a:cubicBezTo>
                      <a:pt x="17" y="160"/>
                      <a:pt x="17" y="161"/>
                      <a:pt x="18" y="163"/>
                    </a:cubicBezTo>
                    <a:cubicBezTo>
                      <a:pt x="19" y="165"/>
                      <a:pt x="20" y="167"/>
                      <a:pt x="21" y="169"/>
                    </a:cubicBezTo>
                    <a:cubicBezTo>
                      <a:pt x="22" y="171"/>
                      <a:pt x="22" y="172"/>
                      <a:pt x="23" y="174"/>
                    </a:cubicBezTo>
                    <a:cubicBezTo>
                      <a:pt x="24" y="175"/>
                      <a:pt x="25" y="177"/>
                      <a:pt x="26" y="179"/>
                    </a:cubicBezTo>
                    <a:cubicBezTo>
                      <a:pt x="27" y="180"/>
                      <a:pt x="28" y="182"/>
                      <a:pt x="29" y="184"/>
                    </a:cubicBezTo>
                    <a:cubicBezTo>
                      <a:pt x="30" y="185"/>
                      <a:pt x="31" y="186"/>
                      <a:pt x="32" y="188"/>
                    </a:cubicBezTo>
                    <a:cubicBezTo>
                      <a:pt x="33" y="190"/>
                      <a:pt x="35" y="191"/>
                      <a:pt x="36" y="193"/>
                    </a:cubicBezTo>
                    <a:cubicBezTo>
                      <a:pt x="37" y="194"/>
                      <a:pt x="38" y="195"/>
                      <a:pt x="39" y="197"/>
                    </a:cubicBezTo>
                    <a:cubicBezTo>
                      <a:pt x="40" y="198"/>
                      <a:pt x="42" y="200"/>
                      <a:pt x="43" y="202"/>
                    </a:cubicBezTo>
                    <a:cubicBezTo>
                      <a:pt x="44" y="203"/>
                      <a:pt x="45" y="204"/>
                      <a:pt x="46" y="205"/>
                    </a:cubicBezTo>
                    <a:cubicBezTo>
                      <a:pt x="47" y="206"/>
                      <a:pt x="49" y="208"/>
                      <a:pt x="51" y="210"/>
                    </a:cubicBezTo>
                    <a:cubicBezTo>
                      <a:pt x="51" y="211"/>
                      <a:pt x="52" y="211"/>
                      <a:pt x="53" y="212"/>
                    </a:cubicBezTo>
                    <a:cubicBezTo>
                      <a:pt x="55" y="214"/>
                      <a:pt x="57" y="216"/>
                      <a:pt x="59" y="218"/>
                    </a:cubicBezTo>
                    <a:cubicBezTo>
                      <a:pt x="59" y="218"/>
                      <a:pt x="59" y="218"/>
                      <a:pt x="59" y="218"/>
                    </a:cubicBezTo>
                    <a:cubicBezTo>
                      <a:pt x="61" y="220"/>
                      <a:pt x="64" y="222"/>
                      <a:pt x="66" y="224"/>
                    </a:cubicBezTo>
                    <a:cubicBezTo>
                      <a:pt x="94" y="247"/>
                      <a:pt x="126" y="263"/>
                      <a:pt x="159" y="277"/>
                    </a:cubicBezTo>
                    <a:cubicBezTo>
                      <a:pt x="193" y="291"/>
                      <a:pt x="227" y="305"/>
                      <a:pt x="263" y="316"/>
                    </a:cubicBezTo>
                    <a:cubicBezTo>
                      <a:pt x="331" y="339"/>
                      <a:pt x="406" y="355"/>
                      <a:pt x="478" y="351"/>
                    </a:cubicBezTo>
                    <a:cubicBezTo>
                      <a:pt x="505" y="349"/>
                      <a:pt x="535" y="343"/>
                      <a:pt x="553" y="321"/>
                    </a:cubicBezTo>
                    <a:cubicBezTo>
                      <a:pt x="575" y="297"/>
                      <a:pt x="575" y="260"/>
                      <a:pt x="577" y="2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7150118" y="2875794"/>
                <a:ext cx="1275558" cy="1996212"/>
              </a:xfrm>
              <a:custGeom>
                <a:avLst/>
                <a:gdLst/>
                <a:ahLst/>
                <a:cxnLst/>
                <a:rect l="l" t="t" r="r" b="b"/>
                <a:pathLst>
                  <a:path w="708" h="1108" extrusionOk="0">
                    <a:moveTo>
                      <a:pt x="703" y="790"/>
                    </a:moveTo>
                    <a:cubicBezTo>
                      <a:pt x="692" y="800"/>
                      <a:pt x="676" y="803"/>
                      <a:pt x="661" y="800"/>
                    </a:cubicBezTo>
                    <a:cubicBezTo>
                      <a:pt x="645" y="796"/>
                      <a:pt x="632" y="784"/>
                      <a:pt x="621" y="772"/>
                    </a:cubicBezTo>
                    <a:cubicBezTo>
                      <a:pt x="610" y="761"/>
                      <a:pt x="600" y="749"/>
                      <a:pt x="589" y="738"/>
                    </a:cubicBezTo>
                    <a:cubicBezTo>
                      <a:pt x="577" y="727"/>
                      <a:pt x="564" y="719"/>
                      <a:pt x="550" y="714"/>
                    </a:cubicBezTo>
                    <a:cubicBezTo>
                      <a:pt x="522" y="703"/>
                      <a:pt x="488" y="699"/>
                      <a:pt x="478" y="667"/>
                    </a:cubicBezTo>
                    <a:cubicBezTo>
                      <a:pt x="475" y="659"/>
                      <a:pt x="474" y="649"/>
                      <a:pt x="474" y="639"/>
                    </a:cubicBezTo>
                    <a:cubicBezTo>
                      <a:pt x="479" y="644"/>
                      <a:pt x="484" y="649"/>
                      <a:pt x="490" y="654"/>
                    </a:cubicBezTo>
                    <a:cubicBezTo>
                      <a:pt x="512" y="671"/>
                      <a:pt x="538" y="683"/>
                      <a:pt x="566" y="685"/>
                    </a:cubicBezTo>
                    <a:cubicBezTo>
                      <a:pt x="590" y="687"/>
                      <a:pt x="617" y="685"/>
                      <a:pt x="639" y="673"/>
                    </a:cubicBezTo>
                    <a:cubicBezTo>
                      <a:pt x="642" y="671"/>
                      <a:pt x="646" y="670"/>
                      <a:pt x="649" y="668"/>
                    </a:cubicBezTo>
                    <a:cubicBezTo>
                      <a:pt x="650" y="667"/>
                      <a:pt x="650" y="666"/>
                      <a:pt x="648" y="666"/>
                    </a:cubicBezTo>
                    <a:cubicBezTo>
                      <a:pt x="648" y="666"/>
                      <a:pt x="648" y="666"/>
                      <a:pt x="647" y="666"/>
                    </a:cubicBezTo>
                    <a:cubicBezTo>
                      <a:pt x="647" y="666"/>
                      <a:pt x="647" y="665"/>
                      <a:pt x="646" y="665"/>
                    </a:cubicBezTo>
                    <a:cubicBezTo>
                      <a:pt x="638" y="667"/>
                      <a:pt x="631" y="669"/>
                      <a:pt x="623" y="671"/>
                    </a:cubicBezTo>
                    <a:cubicBezTo>
                      <a:pt x="602" y="673"/>
                      <a:pt x="579" y="669"/>
                      <a:pt x="559" y="661"/>
                    </a:cubicBezTo>
                    <a:cubicBezTo>
                      <a:pt x="532" y="650"/>
                      <a:pt x="510" y="630"/>
                      <a:pt x="492" y="608"/>
                    </a:cubicBezTo>
                    <a:cubicBezTo>
                      <a:pt x="474" y="586"/>
                      <a:pt x="468" y="556"/>
                      <a:pt x="447" y="537"/>
                    </a:cubicBezTo>
                    <a:cubicBezTo>
                      <a:pt x="437" y="528"/>
                      <a:pt x="428" y="523"/>
                      <a:pt x="415" y="521"/>
                    </a:cubicBezTo>
                    <a:cubicBezTo>
                      <a:pt x="408" y="520"/>
                      <a:pt x="400" y="520"/>
                      <a:pt x="393" y="518"/>
                    </a:cubicBezTo>
                    <a:cubicBezTo>
                      <a:pt x="391" y="518"/>
                      <a:pt x="389" y="517"/>
                      <a:pt x="387" y="516"/>
                    </a:cubicBezTo>
                    <a:cubicBezTo>
                      <a:pt x="388" y="507"/>
                      <a:pt x="390" y="499"/>
                      <a:pt x="393" y="492"/>
                    </a:cubicBezTo>
                    <a:cubicBezTo>
                      <a:pt x="402" y="473"/>
                      <a:pt x="419" y="459"/>
                      <a:pt x="440" y="454"/>
                    </a:cubicBezTo>
                    <a:cubicBezTo>
                      <a:pt x="451" y="452"/>
                      <a:pt x="461" y="452"/>
                      <a:pt x="471" y="455"/>
                    </a:cubicBezTo>
                    <a:cubicBezTo>
                      <a:pt x="482" y="457"/>
                      <a:pt x="492" y="464"/>
                      <a:pt x="502" y="468"/>
                    </a:cubicBezTo>
                    <a:cubicBezTo>
                      <a:pt x="518" y="474"/>
                      <a:pt x="539" y="477"/>
                      <a:pt x="552" y="463"/>
                    </a:cubicBezTo>
                    <a:cubicBezTo>
                      <a:pt x="552" y="463"/>
                      <a:pt x="553" y="462"/>
                      <a:pt x="553" y="462"/>
                    </a:cubicBezTo>
                    <a:cubicBezTo>
                      <a:pt x="554" y="461"/>
                      <a:pt x="553" y="459"/>
                      <a:pt x="552" y="460"/>
                    </a:cubicBezTo>
                    <a:cubicBezTo>
                      <a:pt x="552" y="460"/>
                      <a:pt x="552" y="460"/>
                      <a:pt x="552" y="460"/>
                    </a:cubicBezTo>
                    <a:cubicBezTo>
                      <a:pt x="551" y="459"/>
                      <a:pt x="551" y="459"/>
                      <a:pt x="550" y="460"/>
                    </a:cubicBezTo>
                    <a:cubicBezTo>
                      <a:pt x="550" y="460"/>
                      <a:pt x="550" y="460"/>
                      <a:pt x="550" y="460"/>
                    </a:cubicBezTo>
                    <a:cubicBezTo>
                      <a:pt x="532" y="463"/>
                      <a:pt x="518" y="456"/>
                      <a:pt x="503" y="446"/>
                    </a:cubicBezTo>
                    <a:cubicBezTo>
                      <a:pt x="491" y="439"/>
                      <a:pt x="478" y="433"/>
                      <a:pt x="464" y="431"/>
                    </a:cubicBezTo>
                    <a:cubicBezTo>
                      <a:pt x="449" y="430"/>
                      <a:pt x="435" y="433"/>
                      <a:pt x="422" y="439"/>
                    </a:cubicBezTo>
                    <a:cubicBezTo>
                      <a:pt x="408" y="447"/>
                      <a:pt x="397" y="458"/>
                      <a:pt x="384" y="467"/>
                    </a:cubicBezTo>
                    <a:cubicBezTo>
                      <a:pt x="358" y="486"/>
                      <a:pt x="324" y="493"/>
                      <a:pt x="293" y="488"/>
                    </a:cubicBezTo>
                    <a:cubicBezTo>
                      <a:pt x="277" y="486"/>
                      <a:pt x="262" y="481"/>
                      <a:pt x="248" y="474"/>
                    </a:cubicBezTo>
                    <a:cubicBezTo>
                      <a:pt x="238" y="469"/>
                      <a:pt x="229" y="461"/>
                      <a:pt x="219" y="455"/>
                    </a:cubicBezTo>
                    <a:cubicBezTo>
                      <a:pt x="205" y="442"/>
                      <a:pt x="192" y="427"/>
                      <a:pt x="182" y="410"/>
                    </a:cubicBezTo>
                    <a:cubicBezTo>
                      <a:pt x="167" y="385"/>
                      <a:pt x="157" y="358"/>
                      <a:pt x="151" y="329"/>
                    </a:cubicBezTo>
                    <a:cubicBezTo>
                      <a:pt x="136" y="262"/>
                      <a:pt x="143" y="192"/>
                      <a:pt x="148" y="124"/>
                    </a:cubicBezTo>
                    <a:cubicBezTo>
                      <a:pt x="151" y="84"/>
                      <a:pt x="151" y="44"/>
                      <a:pt x="151" y="4"/>
                    </a:cubicBezTo>
                    <a:cubicBezTo>
                      <a:pt x="151" y="2"/>
                      <a:pt x="150" y="0"/>
                      <a:pt x="147" y="0"/>
                    </a:cubicBezTo>
                    <a:cubicBezTo>
                      <a:pt x="121" y="0"/>
                      <a:pt x="94" y="4"/>
                      <a:pt x="69" y="9"/>
                    </a:cubicBezTo>
                    <a:cubicBezTo>
                      <a:pt x="67" y="10"/>
                      <a:pt x="67" y="12"/>
                      <a:pt x="68" y="13"/>
                    </a:cubicBezTo>
                    <a:cubicBezTo>
                      <a:pt x="67" y="13"/>
                      <a:pt x="67" y="14"/>
                      <a:pt x="67" y="14"/>
                    </a:cubicBezTo>
                    <a:cubicBezTo>
                      <a:pt x="67" y="47"/>
                      <a:pt x="70" y="80"/>
                      <a:pt x="72" y="112"/>
                    </a:cubicBezTo>
                    <a:cubicBezTo>
                      <a:pt x="73" y="145"/>
                      <a:pt x="75" y="178"/>
                      <a:pt x="75" y="210"/>
                    </a:cubicBezTo>
                    <a:cubicBezTo>
                      <a:pt x="76" y="243"/>
                      <a:pt x="75" y="276"/>
                      <a:pt x="73" y="308"/>
                    </a:cubicBezTo>
                    <a:cubicBezTo>
                      <a:pt x="72" y="340"/>
                      <a:pt x="70" y="372"/>
                      <a:pt x="60" y="403"/>
                    </a:cubicBezTo>
                    <a:cubicBezTo>
                      <a:pt x="50" y="434"/>
                      <a:pt x="31" y="457"/>
                      <a:pt x="2" y="473"/>
                    </a:cubicBezTo>
                    <a:cubicBezTo>
                      <a:pt x="1" y="473"/>
                      <a:pt x="1" y="474"/>
                      <a:pt x="1" y="475"/>
                    </a:cubicBezTo>
                    <a:cubicBezTo>
                      <a:pt x="1" y="475"/>
                      <a:pt x="0" y="476"/>
                      <a:pt x="0" y="477"/>
                    </a:cubicBezTo>
                    <a:cubicBezTo>
                      <a:pt x="1" y="490"/>
                      <a:pt x="2" y="504"/>
                      <a:pt x="3" y="517"/>
                    </a:cubicBezTo>
                    <a:cubicBezTo>
                      <a:pt x="3" y="525"/>
                      <a:pt x="2" y="537"/>
                      <a:pt x="10" y="541"/>
                    </a:cubicBezTo>
                    <a:cubicBezTo>
                      <a:pt x="19" y="545"/>
                      <a:pt x="29" y="539"/>
                      <a:pt x="37" y="535"/>
                    </a:cubicBezTo>
                    <a:cubicBezTo>
                      <a:pt x="46" y="531"/>
                      <a:pt x="55" y="526"/>
                      <a:pt x="63" y="521"/>
                    </a:cubicBezTo>
                    <a:cubicBezTo>
                      <a:pt x="86" y="505"/>
                      <a:pt x="107" y="485"/>
                      <a:pt x="122" y="461"/>
                    </a:cubicBezTo>
                    <a:cubicBezTo>
                      <a:pt x="133" y="477"/>
                      <a:pt x="147" y="490"/>
                      <a:pt x="162" y="501"/>
                    </a:cubicBezTo>
                    <a:cubicBezTo>
                      <a:pt x="178" y="512"/>
                      <a:pt x="195" y="522"/>
                      <a:pt x="212" y="529"/>
                    </a:cubicBezTo>
                    <a:cubicBezTo>
                      <a:pt x="217" y="531"/>
                      <a:pt x="222" y="533"/>
                      <a:pt x="227" y="535"/>
                    </a:cubicBezTo>
                    <a:cubicBezTo>
                      <a:pt x="240" y="538"/>
                      <a:pt x="254" y="541"/>
                      <a:pt x="267" y="543"/>
                    </a:cubicBezTo>
                    <a:cubicBezTo>
                      <a:pt x="281" y="545"/>
                      <a:pt x="295" y="547"/>
                      <a:pt x="307" y="555"/>
                    </a:cubicBezTo>
                    <a:cubicBezTo>
                      <a:pt x="317" y="562"/>
                      <a:pt x="328" y="571"/>
                      <a:pt x="329" y="584"/>
                    </a:cubicBezTo>
                    <a:cubicBezTo>
                      <a:pt x="330" y="599"/>
                      <a:pt x="322" y="612"/>
                      <a:pt x="314" y="623"/>
                    </a:cubicBezTo>
                    <a:cubicBezTo>
                      <a:pt x="305" y="634"/>
                      <a:pt x="296" y="645"/>
                      <a:pt x="291" y="658"/>
                    </a:cubicBezTo>
                    <a:cubicBezTo>
                      <a:pt x="282" y="684"/>
                      <a:pt x="287" y="716"/>
                      <a:pt x="267" y="737"/>
                    </a:cubicBezTo>
                    <a:cubicBezTo>
                      <a:pt x="266" y="739"/>
                      <a:pt x="268" y="741"/>
                      <a:pt x="269" y="740"/>
                    </a:cubicBezTo>
                    <a:cubicBezTo>
                      <a:pt x="289" y="730"/>
                      <a:pt x="294" y="712"/>
                      <a:pt x="298" y="693"/>
                    </a:cubicBezTo>
                    <a:cubicBezTo>
                      <a:pt x="301" y="704"/>
                      <a:pt x="306" y="714"/>
                      <a:pt x="311" y="724"/>
                    </a:cubicBezTo>
                    <a:cubicBezTo>
                      <a:pt x="321" y="748"/>
                      <a:pt x="311" y="774"/>
                      <a:pt x="292" y="789"/>
                    </a:cubicBezTo>
                    <a:cubicBezTo>
                      <a:pt x="290" y="790"/>
                      <a:pt x="292" y="792"/>
                      <a:pt x="293" y="791"/>
                    </a:cubicBezTo>
                    <a:cubicBezTo>
                      <a:pt x="312" y="782"/>
                      <a:pt x="324" y="764"/>
                      <a:pt x="326" y="744"/>
                    </a:cubicBezTo>
                    <a:cubicBezTo>
                      <a:pt x="328" y="733"/>
                      <a:pt x="326" y="721"/>
                      <a:pt x="322" y="710"/>
                    </a:cubicBezTo>
                    <a:cubicBezTo>
                      <a:pt x="318" y="698"/>
                      <a:pt x="312" y="685"/>
                      <a:pt x="312" y="673"/>
                    </a:cubicBezTo>
                    <a:cubicBezTo>
                      <a:pt x="313" y="649"/>
                      <a:pt x="334" y="627"/>
                      <a:pt x="348" y="609"/>
                    </a:cubicBezTo>
                    <a:cubicBezTo>
                      <a:pt x="350" y="607"/>
                      <a:pt x="352" y="605"/>
                      <a:pt x="354" y="603"/>
                    </a:cubicBezTo>
                    <a:cubicBezTo>
                      <a:pt x="353" y="607"/>
                      <a:pt x="354" y="612"/>
                      <a:pt x="354" y="615"/>
                    </a:cubicBezTo>
                    <a:cubicBezTo>
                      <a:pt x="357" y="642"/>
                      <a:pt x="370" y="664"/>
                      <a:pt x="378" y="689"/>
                    </a:cubicBezTo>
                    <a:cubicBezTo>
                      <a:pt x="382" y="701"/>
                      <a:pt x="386" y="714"/>
                      <a:pt x="386" y="728"/>
                    </a:cubicBezTo>
                    <a:cubicBezTo>
                      <a:pt x="386" y="741"/>
                      <a:pt x="383" y="755"/>
                      <a:pt x="377" y="767"/>
                    </a:cubicBezTo>
                    <a:cubicBezTo>
                      <a:pt x="376" y="769"/>
                      <a:pt x="375" y="771"/>
                      <a:pt x="374" y="773"/>
                    </a:cubicBezTo>
                    <a:cubicBezTo>
                      <a:pt x="361" y="788"/>
                      <a:pt x="346" y="802"/>
                      <a:pt x="335" y="818"/>
                    </a:cubicBezTo>
                    <a:cubicBezTo>
                      <a:pt x="318" y="843"/>
                      <a:pt x="309" y="874"/>
                      <a:pt x="311" y="904"/>
                    </a:cubicBezTo>
                    <a:cubicBezTo>
                      <a:pt x="314" y="936"/>
                      <a:pt x="328" y="966"/>
                      <a:pt x="350" y="989"/>
                    </a:cubicBezTo>
                    <a:cubicBezTo>
                      <a:pt x="352" y="990"/>
                      <a:pt x="353" y="989"/>
                      <a:pt x="352" y="987"/>
                    </a:cubicBezTo>
                    <a:cubicBezTo>
                      <a:pt x="320" y="945"/>
                      <a:pt x="314" y="887"/>
                      <a:pt x="338" y="841"/>
                    </a:cubicBezTo>
                    <a:cubicBezTo>
                      <a:pt x="340" y="852"/>
                      <a:pt x="346" y="863"/>
                      <a:pt x="351" y="871"/>
                    </a:cubicBezTo>
                    <a:cubicBezTo>
                      <a:pt x="365" y="892"/>
                      <a:pt x="390" y="909"/>
                      <a:pt x="392" y="937"/>
                    </a:cubicBezTo>
                    <a:cubicBezTo>
                      <a:pt x="393" y="938"/>
                      <a:pt x="395" y="938"/>
                      <a:pt x="395" y="937"/>
                    </a:cubicBezTo>
                    <a:cubicBezTo>
                      <a:pt x="396" y="914"/>
                      <a:pt x="382" y="894"/>
                      <a:pt x="368" y="877"/>
                    </a:cubicBezTo>
                    <a:cubicBezTo>
                      <a:pt x="360" y="868"/>
                      <a:pt x="352" y="857"/>
                      <a:pt x="349" y="845"/>
                    </a:cubicBezTo>
                    <a:cubicBezTo>
                      <a:pt x="348" y="838"/>
                      <a:pt x="348" y="831"/>
                      <a:pt x="349" y="824"/>
                    </a:cubicBezTo>
                    <a:cubicBezTo>
                      <a:pt x="350" y="822"/>
                      <a:pt x="351" y="821"/>
                      <a:pt x="352" y="819"/>
                    </a:cubicBezTo>
                    <a:cubicBezTo>
                      <a:pt x="367" y="802"/>
                      <a:pt x="386" y="788"/>
                      <a:pt x="399" y="769"/>
                    </a:cubicBezTo>
                    <a:cubicBezTo>
                      <a:pt x="399" y="771"/>
                      <a:pt x="399" y="773"/>
                      <a:pt x="399" y="775"/>
                    </a:cubicBezTo>
                    <a:cubicBezTo>
                      <a:pt x="399" y="780"/>
                      <a:pt x="398" y="784"/>
                      <a:pt x="399" y="788"/>
                    </a:cubicBezTo>
                    <a:cubicBezTo>
                      <a:pt x="398" y="800"/>
                      <a:pt x="399" y="812"/>
                      <a:pt x="403" y="825"/>
                    </a:cubicBezTo>
                    <a:cubicBezTo>
                      <a:pt x="406" y="835"/>
                      <a:pt x="410" y="844"/>
                      <a:pt x="414" y="853"/>
                    </a:cubicBezTo>
                    <a:cubicBezTo>
                      <a:pt x="419" y="866"/>
                      <a:pt x="425" y="877"/>
                      <a:pt x="431" y="889"/>
                    </a:cubicBezTo>
                    <a:cubicBezTo>
                      <a:pt x="446" y="918"/>
                      <a:pt x="467" y="944"/>
                      <a:pt x="480" y="975"/>
                    </a:cubicBezTo>
                    <a:cubicBezTo>
                      <a:pt x="485" y="990"/>
                      <a:pt x="489" y="1005"/>
                      <a:pt x="491" y="1021"/>
                    </a:cubicBezTo>
                    <a:cubicBezTo>
                      <a:pt x="492" y="1029"/>
                      <a:pt x="492" y="1037"/>
                      <a:pt x="491" y="1045"/>
                    </a:cubicBezTo>
                    <a:cubicBezTo>
                      <a:pt x="490" y="1053"/>
                      <a:pt x="487" y="1060"/>
                      <a:pt x="487" y="1068"/>
                    </a:cubicBezTo>
                    <a:cubicBezTo>
                      <a:pt x="487" y="1069"/>
                      <a:pt x="488" y="1069"/>
                      <a:pt x="489" y="1068"/>
                    </a:cubicBezTo>
                    <a:cubicBezTo>
                      <a:pt x="499" y="1060"/>
                      <a:pt x="502" y="1042"/>
                      <a:pt x="503" y="1030"/>
                    </a:cubicBezTo>
                    <a:cubicBezTo>
                      <a:pt x="505" y="1014"/>
                      <a:pt x="502" y="998"/>
                      <a:pt x="497" y="983"/>
                    </a:cubicBezTo>
                    <a:cubicBezTo>
                      <a:pt x="492" y="968"/>
                      <a:pt x="485" y="953"/>
                      <a:pt x="477" y="938"/>
                    </a:cubicBezTo>
                    <a:cubicBezTo>
                      <a:pt x="470" y="925"/>
                      <a:pt x="461" y="912"/>
                      <a:pt x="453" y="899"/>
                    </a:cubicBezTo>
                    <a:cubicBezTo>
                      <a:pt x="472" y="914"/>
                      <a:pt x="493" y="926"/>
                      <a:pt x="513" y="940"/>
                    </a:cubicBezTo>
                    <a:cubicBezTo>
                      <a:pt x="535" y="956"/>
                      <a:pt x="556" y="975"/>
                      <a:pt x="563" y="1003"/>
                    </a:cubicBezTo>
                    <a:cubicBezTo>
                      <a:pt x="573" y="1038"/>
                      <a:pt x="553" y="1071"/>
                      <a:pt x="550" y="1106"/>
                    </a:cubicBezTo>
                    <a:cubicBezTo>
                      <a:pt x="550" y="1107"/>
                      <a:pt x="552" y="1108"/>
                      <a:pt x="553" y="1107"/>
                    </a:cubicBezTo>
                    <a:cubicBezTo>
                      <a:pt x="573" y="1085"/>
                      <a:pt x="582" y="1054"/>
                      <a:pt x="583" y="1025"/>
                    </a:cubicBezTo>
                    <a:cubicBezTo>
                      <a:pt x="583" y="996"/>
                      <a:pt x="573" y="972"/>
                      <a:pt x="553" y="952"/>
                    </a:cubicBezTo>
                    <a:cubicBezTo>
                      <a:pt x="515" y="911"/>
                      <a:pt x="455" y="894"/>
                      <a:pt x="428" y="843"/>
                    </a:cubicBezTo>
                    <a:cubicBezTo>
                      <a:pt x="435" y="848"/>
                      <a:pt x="442" y="853"/>
                      <a:pt x="449" y="857"/>
                    </a:cubicBezTo>
                    <a:cubicBezTo>
                      <a:pt x="483" y="877"/>
                      <a:pt x="528" y="873"/>
                      <a:pt x="565" y="865"/>
                    </a:cubicBezTo>
                    <a:cubicBezTo>
                      <a:pt x="568" y="864"/>
                      <a:pt x="567" y="860"/>
                      <a:pt x="565" y="860"/>
                    </a:cubicBezTo>
                    <a:cubicBezTo>
                      <a:pt x="532" y="857"/>
                      <a:pt x="498" y="860"/>
                      <a:pt x="467" y="847"/>
                    </a:cubicBezTo>
                    <a:cubicBezTo>
                      <a:pt x="443" y="838"/>
                      <a:pt x="421" y="820"/>
                      <a:pt x="416" y="792"/>
                    </a:cubicBezTo>
                    <a:cubicBezTo>
                      <a:pt x="413" y="776"/>
                      <a:pt x="418" y="761"/>
                      <a:pt x="420" y="745"/>
                    </a:cubicBezTo>
                    <a:cubicBezTo>
                      <a:pt x="422" y="730"/>
                      <a:pt x="422" y="714"/>
                      <a:pt x="418" y="700"/>
                    </a:cubicBezTo>
                    <a:cubicBezTo>
                      <a:pt x="415" y="686"/>
                      <a:pt x="408" y="673"/>
                      <a:pt x="400" y="660"/>
                    </a:cubicBezTo>
                    <a:cubicBezTo>
                      <a:pt x="392" y="647"/>
                      <a:pt x="381" y="636"/>
                      <a:pt x="376" y="622"/>
                    </a:cubicBezTo>
                    <a:cubicBezTo>
                      <a:pt x="372" y="609"/>
                      <a:pt x="375" y="594"/>
                      <a:pt x="381" y="582"/>
                    </a:cubicBezTo>
                    <a:cubicBezTo>
                      <a:pt x="384" y="575"/>
                      <a:pt x="389" y="569"/>
                      <a:pt x="395" y="563"/>
                    </a:cubicBezTo>
                    <a:cubicBezTo>
                      <a:pt x="406" y="568"/>
                      <a:pt x="416" y="575"/>
                      <a:pt x="424" y="582"/>
                    </a:cubicBezTo>
                    <a:cubicBezTo>
                      <a:pt x="433" y="590"/>
                      <a:pt x="440" y="599"/>
                      <a:pt x="447" y="608"/>
                    </a:cubicBezTo>
                    <a:cubicBezTo>
                      <a:pt x="448" y="609"/>
                      <a:pt x="448" y="610"/>
                      <a:pt x="448" y="611"/>
                    </a:cubicBezTo>
                    <a:cubicBezTo>
                      <a:pt x="449" y="618"/>
                      <a:pt x="449" y="624"/>
                      <a:pt x="450" y="631"/>
                    </a:cubicBezTo>
                    <a:cubicBezTo>
                      <a:pt x="450" y="638"/>
                      <a:pt x="451" y="646"/>
                      <a:pt x="451" y="653"/>
                    </a:cubicBezTo>
                    <a:cubicBezTo>
                      <a:pt x="451" y="665"/>
                      <a:pt x="451" y="677"/>
                      <a:pt x="453" y="690"/>
                    </a:cubicBezTo>
                    <a:cubicBezTo>
                      <a:pt x="456" y="714"/>
                      <a:pt x="467" y="734"/>
                      <a:pt x="483" y="751"/>
                    </a:cubicBezTo>
                    <a:cubicBezTo>
                      <a:pt x="499" y="769"/>
                      <a:pt x="517" y="792"/>
                      <a:pt x="505" y="817"/>
                    </a:cubicBezTo>
                    <a:cubicBezTo>
                      <a:pt x="504" y="818"/>
                      <a:pt x="505" y="819"/>
                      <a:pt x="506" y="818"/>
                    </a:cubicBezTo>
                    <a:cubicBezTo>
                      <a:pt x="525" y="803"/>
                      <a:pt x="517" y="776"/>
                      <a:pt x="507" y="758"/>
                    </a:cubicBezTo>
                    <a:cubicBezTo>
                      <a:pt x="501" y="747"/>
                      <a:pt x="490" y="737"/>
                      <a:pt x="483" y="725"/>
                    </a:cubicBezTo>
                    <a:cubicBezTo>
                      <a:pt x="479" y="719"/>
                      <a:pt x="477" y="712"/>
                      <a:pt x="475" y="705"/>
                    </a:cubicBezTo>
                    <a:cubicBezTo>
                      <a:pt x="491" y="723"/>
                      <a:pt x="515" y="728"/>
                      <a:pt x="536" y="738"/>
                    </a:cubicBezTo>
                    <a:cubicBezTo>
                      <a:pt x="547" y="743"/>
                      <a:pt x="555" y="751"/>
                      <a:pt x="560" y="761"/>
                    </a:cubicBezTo>
                    <a:cubicBezTo>
                      <a:pt x="565" y="772"/>
                      <a:pt x="569" y="783"/>
                      <a:pt x="571" y="794"/>
                    </a:cubicBezTo>
                    <a:cubicBezTo>
                      <a:pt x="576" y="816"/>
                      <a:pt x="583" y="839"/>
                      <a:pt x="600" y="854"/>
                    </a:cubicBezTo>
                    <a:cubicBezTo>
                      <a:pt x="609" y="862"/>
                      <a:pt x="621" y="868"/>
                      <a:pt x="634" y="871"/>
                    </a:cubicBezTo>
                    <a:cubicBezTo>
                      <a:pt x="643" y="874"/>
                      <a:pt x="661" y="877"/>
                      <a:pt x="670" y="871"/>
                    </a:cubicBezTo>
                    <a:cubicBezTo>
                      <a:pt x="670" y="870"/>
                      <a:pt x="670" y="870"/>
                      <a:pt x="670" y="869"/>
                    </a:cubicBezTo>
                    <a:cubicBezTo>
                      <a:pt x="665" y="866"/>
                      <a:pt x="659" y="865"/>
                      <a:pt x="654" y="864"/>
                    </a:cubicBezTo>
                    <a:cubicBezTo>
                      <a:pt x="647" y="862"/>
                      <a:pt x="640" y="860"/>
                      <a:pt x="633" y="857"/>
                    </a:cubicBezTo>
                    <a:cubicBezTo>
                      <a:pt x="620" y="853"/>
                      <a:pt x="607" y="845"/>
                      <a:pt x="600" y="832"/>
                    </a:cubicBezTo>
                    <a:cubicBezTo>
                      <a:pt x="585" y="809"/>
                      <a:pt x="589" y="779"/>
                      <a:pt x="577" y="754"/>
                    </a:cubicBezTo>
                    <a:cubicBezTo>
                      <a:pt x="576" y="753"/>
                      <a:pt x="575" y="751"/>
                      <a:pt x="575" y="750"/>
                    </a:cubicBezTo>
                    <a:cubicBezTo>
                      <a:pt x="579" y="754"/>
                      <a:pt x="584" y="758"/>
                      <a:pt x="588" y="763"/>
                    </a:cubicBezTo>
                    <a:cubicBezTo>
                      <a:pt x="600" y="774"/>
                      <a:pt x="611" y="785"/>
                      <a:pt x="625" y="794"/>
                    </a:cubicBezTo>
                    <a:cubicBezTo>
                      <a:pt x="649" y="809"/>
                      <a:pt x="685" y="816"/>
                      <a:pt x="706" y="792"/>
                    </a:cubicBezTo>
                    <a:cubicBezTo>
                      <a:pt x="708" y="790"/>
                      <a:pt x="705" y="788"/>
                      <a:pt x="703" y="79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7270227" y="2947860"/>
                <a:ext cx="192325" cy="634236"/>
              </a:xfrm>
              <a:custGeom>
                <a:avLst/>
                <a:gdLst/>
                <a:ahLst/>
                <a:cxnLst/>
                <a:rect l="l" t="t" r="r" b="b"/>
                <a:pathLst>
                  <a:path w="105" h="358" extrusionOk="0">
                    <a:moveTo>
                      <a:pt x="51" y="11"/>
                    </a:moveTo>
                    <a:cubicBezTo>
                      <a:pt x="59" y="11"/>
                      <a:pt x="68" y="12"/>
                      <a:pt x="76" y="13"/>
                    </a:cubicBezTo>
                    <a:cubicBezTo>
                      <a:pt x="80" y="13"/>
                      <a:pt x="84" y="14"/>
                      <a:pt x="88" y="15"/>
                    </a:cubicBezTo>
                    <a:cubicBezTo>
                      <a:pt x="88" y="11"/>
                      <a:pt x="88" y="6"/>
                      <a:pt x="88" y="2"/>
                    </a:cubicBezTo>
                    <a:cubicBezTo>
                      <a:pt x="85" y="2"/>
                      <a:pt x="81" y="1"/>
                      <a:pt x="78" y="1"/>
                    </a:cubicBezTo>
                    <a:cubicBezTo>
                      <a:pt x="68" y="0"/>
                      <a:pt x="59" y="0"/>
                      <a:pt x="50" y="1"/>
                    </a:cubicBezTo>
                    <a:cubicBezTo>
                      <a:pt x="35" y="2"/>
                      <a:pt x="19" y="5"/>
                      <a:pt x="5" y="12"/>
                    </a:cubicBezTo>
                    <a:cubicBezTo>
                      <a:pt x="5" y="14"/>
                      <a:pt x="5" y="16"/>
                      <a:pt x="5" y="18"/>
                    </a:cubicBezTo>
                    <a:cubicBezTo>
                      <a:pt x="20" y="14"/>
                      <a:pt x="35" y="11"/>
                      <a:pt x="51" y="11"/>
                    </a:cubicBezTo>
                    <a:close/>
                    <a:moveTo>
                      <a:pt x="102" y="339"/>
                    </a:moveTo>
                    <a:cubicBezTo>
                      <a:pt x="100" y="339"/>
                      <a:pt x="99" y="339"/>
                      <a:pt x="97" y="339"/>
                    </a:cubicBezTo>
                    <a:cubicBezTo>
                      <a:pt x="92" y="339"/>
                      <a:pt x="87" y="338"/>
                      <a:pt x="82" y="338"/>
                    </a:cubicBezTo>
                    <a:cubicBezTo>
                      <a:pt x="72" y="338"/>
                      <a:pt x="62" y="339"/>
                      <a:pt x="51" y="340"/>
                    </a:cubicBezTo>
                    <a:cubicBezTo>
                      <a:pt x="41" y="342"/>
                      <a:pt x="30" y="344"/>
                      <a:pt x="20" y="347"/>
                    </a:cubicBezTo>
                    <a:cubicBezTo>
                      <a:pt x="14" y="348"/>
                      <a:pt x="7" y="350"/>
                      <a:pt x="1" y="353"/>
                    </a:cubicBezTo>
                    <a:cubicBezTo>
                      <a:pt x="1" y="355"/>
                      <a:pt x="1" y="356"/>
                      <a:pt x="0" y="358"/>
                    </a:cubicBezTo>
                    <a:cubicBezTo>
                      <a:pt x="7" y="356"/>
                      <a:pt x="14" y="354"/>
                      <a:pt x="21" y="352"/>
                    </a:cubicBezTo>
                    <a:cubicBezTo>
                      <a:pt x="32" y="350"/>
                      <a:pt x="42" y="349"/>
                      <a:pt x="52" y="348"/>
                    </a:cubicBezTo>
                    <a:cubicBezTo>
                      <a:pt x="62" y="347"/>
                      <a:pt x="72" y="346"/>
                      <a:pt x="82" y="346"/>
                    </a:cubicBezTo>
                    <a:cubicBezTo>
                      <a:pt x="87" y="347"/>
                      <a:pt x="92" y="347"/>
                      <a:pt x="97" y="347"/>
                    </a:cubicBezTo>
                    <a:cubicBezTo>
                      <a:pt x="100" y="347"/>
                      <a:pt x="102" y="348"/>
                      <a:pt x="105" y="347"/>
                    </a:cubicBezTo>
                    <a:cubicBezTo>
                      <a:pt x="104" y="345"/>
                      <a:pt x="103" y="342"/>
                      <a:pt x="102" y="339"/>
                    </a:cubicBezTo>
                    <a:close/>
                    <a:moveTo>
                      <a:pt x="39" y="163"/>
                    </a:moveTo>
                    <a:cubicBezTo>
                      <a:pt x="31" y="164"/>
                      <a:pt x="23" y="166"/>
                      <a:pt x="15" y="168"/>
                    </a:cubicBezTo>
                    <a:cubicBezTo>
                      <a:pt x="14" y="169"/>
                      <a:pt x="13" y="169"/>
                      <a:pt x="12" y="170"/>
                    </a:cubicBezTo>
                    <a:cubicBezTo>
                      <a:pt x="12" y="171"/>
                      <a:pt x="12" y="173"/>
                      <a:pt x="12" y="175"/>
                    </a:cubicBezTo>
                    <a:cubicBezTo>
                      <a:pt x="12" y="176"/>
                      <a:pt x="12" y="177"/>
                      <a:pt x="12" y="177"/>
                    </a:cubicBezTo>
                    <a:cubicBezTo>
                      <a:pt x="14" y="177"/>
                      <a:pt x="16" y="176"/>
                      <a:pt x="17" y="176"/>
                    </a:cubicBezTo>
                    <a:cubicBezTo>
                      <a:pt x="25" y="174"/>
                      <a:pt x="32" y="173"/>
                      <a:pt x="40" y="173"/>
                    </a:cubicBezTo>
                    <a:cubicBezTo>
                      <a:pt x="53" y="172"/>
                      <a:pt x="67" y="173"/>
                      <a:pt x="80" y="176"/>
                    </a:cubicBezTo>
                    <a:cubicBezTo>
                      <a:pt x="80" y="172"/>
                      <a:pt x="80" y="168"/>
                      <a:pt x="80" y="164"/>
                    </a:cubicBezTo>
                    <a:cubicBezTo>
                      <a:pt x="67" y="162"/>
                      <a:pt x="53" y="161"/>
                      <a:pt x="39" y="163"/>
                    </a:cubicBezTo>
                    <a:close/>
                    <a:moveTo>
                      <a:pt x="66" y="215"/>
                    </a:moveTo>
                    <a:cubicBezTo>
                      <a:pt x="58" y="215"/>
                      <a:pt x="49" y="216"/>
                      <a:pt x="41" y="217"/>
                    </a:cubicBezTo>
                    <a:cubicBezTo>
                      <a:pt x="33" y="219"/>
                      <a:pt x="26" y="222"/>
                      <a:pt x="18" y="225"/>
                    </a:cubicBezTo>
                    <a:cubicBezTo>
                      <a:pt x="16" y="226"/>
                      <a:pt x="14" y="227"/>
                      <a:pt x="12" y="228"/>
                    </a:cubicBezTo>
                    <a:cubicBezTo>
                      <a:pt x="12" y="230"/>
                      <a:pt x="12" y="233"/>
                      <a:pt x="12" y="235"/>
                    </a:cubicBezTo>
                    <a:cubicBezTo>
                      <a:pt x="14" y="234"/>
                      <a:pt x="16" y="234"/>
                      <a:pt x="18" y="233"/>
                    </a:cubicBezTo>
                    <a:cubicBezTo>
                      <a:pt x="25" y="231"/>
                      <a:pt x="33" y="229"/>
                      <a:pt x="41" y="227"/>
                    </a:cubicBezTo>
                    <a:cubicBezTo>
                      <a:pt x="48" y="226"/>
                      <a:pt x="56" y="225"/>
                      <a:pt x="64" y="225"/>
                    </a:cubicBezTo>
                    <a:cubicBezTo>
                      <a:pt x="68" y="225"/>
                      <a:pt x="72" y="226"/>
                      <a:pt x="76" y="227"/>
                    </a:cubicBezTo>
                    <a:cubicBezTo>
                      <a:pt x="77" y="227"/>
                      <a:pt x="78" y="227"/>
                      <a:pt x="80" y="228"/>
                    </a:cubicBezTo>
                    <a:cubicBezTo>
                      <a:pt x="80" y="224"/>
                      <a:pt x="80" y="220"/>
                      <a:pt x="79" y="216"/>
                    </a:cubicBezTo>
                    <a:cubicBezTo>
                      <a:pt x="75" y="215"/>
                      <a:pt x="70" y="215"/>
                      <a:pt x="66" y="215"/>
                    </a:cubicBezTo>
                    <a:close/>
                    <a:moveTo>
                      <a:pt x="83" y="119"/>
                    </a:moveTo>
                    <a:cubicBezTo>
                      <a:pt x="83" y="115"/>
                      <a:pt x="84" y="111"/>
                      <a:pt x="84" y="107"/>
                    </a:cubicBezTo>
                    <a:cubicBezTo>
                      <a:pt x="83" y="107"/>
                      <a:pt x="83" y="107"/>
                      <a:pt x="82" y="107"/>
                    </a:cubicBezTo>
                    <a:cubicBezTo>
                      <a:pt x="78" y="107"/>
                      <a:pt x="73" y="106"/>
                      <a:pt x="68" y="106"/>
                    </a:cubicBezTo>
                    <a:cubicBezTo>
                      <a:pt x="59" y="106"/>
                      <a:pt x="50" y="107"/>
                      <a:pt x="41" y="108"/>
                    </a:cubicBezTo>
                    <a:cubicBezTo>
                      <a:pt x="33" y="109"/>
                      <a:pt x="24" y="112"/>
                      <a:pt x="15" y="115"/>
                    </a:cubicBezTo>
                    <a:cubicBezTo>
                      <a:pt x="14" y="115"/>
                      <a:pt x="12" y="116"/>
                      <a:pt x="11" y="116"/>
                    </a:cubicBezTo>
                    <a:cubicBezTo>
                      <a:pt x="11" y="119"/>
                      <a:pt x="11" y="121"/>
                      <a:pt x="11" y="123"/>
                    </a:cubicBezTo>
                    <a:cubicBezTo>
                      <a:pt x="13" y="123"/>
                      <a:pt x="15" y="122"/>
                      <a:pt x="17" y="122"/>
                    </a:cubicBezTo>
                    <a:cubicBezTo>
                      <a:pt x="26" y="120"/>
                      <a:pt x="34" y="119"/>
                      <a:pt x="43" y="118"/>
                    </a:cubicBezTo>
                    <a:cubicBezTo>
                      <a:pt x="51" y="117"/>
                      <a:pt x="60" y="117"/>
                      <a:pt x="68" y="118"/>
                    </a:cubicBezTo>
                    <a:cubicBezTo>
                      <a:pt x="72" y="118"/>
                      <a:pt x="77" y="118"/>
                      <a:pt x="81" y="119"/>
                    </a:cubicBezTo>
                    <a:cubicBezTo>
                      <a:pt x="81" y="119"/>
                      <a:pt x="82" y="119"/>
                      <a:pt x="83" y="119"/>
                    </a:cubicBezTo>
                    <a:close/>
                    <a:moveTo>
                      <a:pt x="9" y="299"/>
                    </a:moveTo>
                    <a:cubicBezTo>
                      <a:pt x="12" y="297"/>
                      <a:pt x="15" y="295"/>
                      <a:pt x="18" y="294"/>
                    </a:cubicBezTo>
                    <a:cubicBezTo>
                      <a:pt x="26" y="292"/>
                      <a:pt x="33" y="290"/>
                      <a:pt x="41" y="289"/>
                    </a:cubicBezTo>
                    <a:cubicBezTo>
                      <a:pt x="50" y="287"/>
                      <a:pt x="59" y="287"/>
                      <a:pt x="67" y="287"/>
                    </a:cubicBezTo>
                    <a:cubicBezTo>
                      <a:pt x="74" y="286"/>
                      <a:pt x="80" y="287"/>
                      <a:pt x="87" y="287"/>
                    </a:cubicBezTo>
                    <a:cubicBezTo>
                      <a:pt x="86" y="283"/>
                      <a:pt x="85" y="280"/>
                      <a:pt x="85" y="276"/>
                    </a:cubicBezTo>
                    <a:cubicBezTo>
                      <a:pt x="79" y="276"/>
                      <a:pt x="72" y="276"/>
                      <a:pt x="66" y="277"/>
                    </a:cubicBezTo>
                    <a:cubicBezTo>
                      <a:pt x="57" y="277"/>
                      <a:pt x="48" y="278"/>
                      <a:pt x="39" y="280"/>
                    </a:cubicBezTo>
                    <a:cubicBezTo>
                      <a:pt x="31" y="282"/>
                      <a:pt x="23" y="284"/>
                      <a:pt x="16" y="288"/>
                    </a:cubicBezTo>
                    <a:cubicBezTo>
                      <a:pt x="14" y="289"/>
                      <a:pt x="12" y="290"/>
                      <a:pt x="9" y="291"/>
                    </a:cubicBezTo>
                    <a:cubicBezTo>
                      <a:pt x="9" y="294"/>
                      <a:pt x="9" y="296"/>
                      <a:pt x="9" y="299"/>
                    </a:cubicBezTo>
                    <a:close/>
                    <a:moveTo>
                      <a:pt x="87" y="53"/>
                    </a:moveTo>
                    <a:cubicBezTo>
                      <a:pt x="84" y="52"/>
                      <a:pt x="80" y="52"/>
                      <a:pt x="77" y="51"/>
                    </a:cubicBezTo>
                    <a:cubicBezTo>
                      <a:pt x="67" y="50"/>
                      <a:pt x="57" y="50"/>
                      <a:pt x="47" y="51"/>
                    </a:cubicBezTo>
                    <a:cubicBezTo>
                      <a:pt x="37" y="53"/>
                      <a:pt x="28" y="55"/>
                      <a:pt x="19" y="57"/>
                    </a:cubicBezTo>
                    <a:cubicBezTo>
                      <a:pt x="15" y="58"/>
                      <a:pt x="11" y="60"/>
                      <a:pt x="8" y="61"/>
                    </a:cubicBezTo>
                    <a:cubicBezTo>
                      <a:pt x="8" y="63"/>
                      <a:pt x="8" y="65"/>
                      <a:pt x="8" y="67"/>
                    </a:cubicBezTo>
                    <a:cubicBezTo>
                      <a:pt x="12" y="66"/>
                      <a:pt x="16" y="65"/>
                      <a:pt x="20" y="64"/>
                    </a:cubicBezTo>
                    <a:cubicBezTo>
                      <a:pt x="29" y="62"/>
                      <a:pt x="38" y="61"/>
                      <a:pt x="48" y="60"/>
                    </a:cubicBezTo>
                    <a:cubicBezTo>
                      <a:pt x="57" y="60"/>
                      <a:pt x="66" y="61"/>
                      <a:pt x="75" y="62"/>
                    </a:cubicBezTo>
                    <a:cubicBezTo>
                      <a:pt x="79" y="62"/>
                      <a:pt x="83" y="63"/>
                      <a:pt x="87" y="63"/>
                    </a:cubicBezTo>
                    <a:cubicBezTo>
                      <a:pt x="87" y="60"/>
                      <a:pt x="87" y="56"/>
                      <a:pt x="87"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 name="Google Shape;124;p9"/>
            <p:cNvGrpSpPr/>
            <p:nvPr/>
          </p:nvGrpSpPr>
          <p:grpSpPr>
            <a:xfrm flipH="1">
              <a:off x="4316845" y="807530"/>
              <a:ext cx="1631447" cy="1609875"/>
              <a:chOff x="6915131" y="3140642"/>
              <a:chExt cx="1768697" cy="1745311"/>
            </a:xfrm>
          </p:grpSpPr>
          <p:sp>
            <p:nvSpPr>
              <p:cNvPr id="125" name="Google Shape;125;p9"/>
              <p:cNvSpPr/>
              <p:nvPr/>
            </p:nvSpPr>
            <p:spPr>
              <a:xfrm rot="-5031264">
                <a:off x="7008380" y="3209018"/>
                <a:ext cx="1582200" cy="1608559"/>
              </a:xfrm>
              <a:custGeom>
                <a:avLst/>
                <a:gdLst/>
                <a:ahLst/>
                <a:cxnLst/>
                <a:rect l="l" t="t" r="r" b="b"/>
                <a:pathLst>
                  <a:path w="449" h="449" extrusionOk="0">
                    <a:moveTo>
                      <a:pt x="375" y="109"/>
                    </a:moveTo>
                    <a:cubicBezTo>
                      <a:pt x="309" y="43"/>
                      <a:pt x="206" y="36"/>
                      <a:pt x="132" y="89"/>
                    </a:cubicBezTo>
                    <a:cubicBezTo>
                      <a:pt x="0" y="0"/>
                      <a:pt x="0" y="0"/>
                      <a:pt x="0" y="0"/>
                    </a:cubicBezTo>
                    <a:cubicBezTo>
                      <a:pt x="88" y="133"/>
                      <a:pt x="88" y="133"/>
                      <a:pt x="88" y="133"/>
                    </a:cubicBezTo>
                    <a:cubicBezTo>
                      <a:pt x="36" y="206"/>
                      <a:pt x="43" y="309"/>
                      <a:pt x="109" y="375"/>
                    </a:cubicBezTo>
                    <a:cubicBezTo>
                      <a:pt x="182" y="449"/>
                      <a:pt x="301" y="449"/>
                      <a:pt x="375" y="375"/>
                    </a:cubicBezTo>
                    <a:cubicBezTo>
                      <a:pt x="449" y="302"/>
                      <a:pt x="449" y="183"/>
                      <a:pt x="375" y="10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6" name="Google Shape;126;p9"/>
              <p:cNvGrpSpPr/>
              <p:nvPr/>
            </p:nvGrpSpPr>
            <p:grpSpPr>
              <a:xfrm>
                <a:off x="7529314" y="3577816"/>
                <a:ext cx="757616" cy="778755"/>
                <a:chOff x="6990072" y="1730196"/>
                <a:chExt cx="1067817" cy="1097611"/>
              </a:xfrm>
            </p:grpSpPr>
            <p:sp>
              <p:nvSpPr>
                <p:cNvPr id="127" name="Google Shape;127;p9"/>
                <p:cNvSpPr/>
                <p:nvPr/>
              </p:nvSpPr>
              <p:spPr>
                <a:xfrm>
                  <a:off x="6990072" y="1730196"/>
                  <a:ext cx="397327" cy="361401"/>
                </a:xfrm>
                <a:custGeom>
                  <a:avLst/>
                  <a:gdLst/>
                  <a:ahLst/>
                  <a:cxnLst/>
                  <a:rect l="l" t="t" r="r" b="b"/>
                  <a:pathLst>
                    <a:path w="80" h="74" extrusionOk="0">
                      <a:moveTo>
                        <a:pt x="80" y="58"/>
                      </a:moveTo>
                      <a:cubicBezTo>
                        <a:pt x="73" y="46"/>
                        <a:pt x="64" y="36"/>
                        <a:pt x="55" y="26"/>
                      </a:cubicBezTo>
                      <a:cubicBezTo>
                        <a:pt x="51" y="21"/>
                        <a:pt x="46" y="16"/>
                        <a:pt x="41" y="12"/>
                      </a:cubicBezTo>
                      <a:cubicBezTo>
                        <a:pt x="38" y="10"/>
                        <a:pt x="36" y="7"/>
                        <a:pt x="33" y="5"/>
                      </a:cubicBezTo>
                      <a:cubicBezTo>
                        <a:pt x="31" y="4"/>
                        <a:pt x="26" y="1"/>
                        <a:pt x="25" y="0"/>
                      </a:cubicBezTo>
                      <a:cubicBezTo>
                        <a:pt x="24" y="0"/>
                        <a:pt x="23" y="1"/>
                        <a:pt x="22" y="1"/>
                      </a:cubicBezTo>
                      <a:cubicBezTo>
                        <a:pt x="22" y="1"/>
                        <a:pt x="21" y="1"/>
                        <a:pt x="20" y="1"/>
                      </a:cubicBezTo>
                      <a:cubicBezTo>
                        <a:pt x="18" y="1"/>
                        <a:pt x="17" y="2"/>
                        <a:pt x="15" y="2"/>
                      </a:cubicBezTo>
                      <a:cubicBezTo>
                        <a:pt x="12" y="3"/>
                        <a:pt x="10" y="5"/>
                        <a:pt x="7" y="8"/>
                      </a:cubicBezTo>
                      <a:cubicBezTo>
                        <a:pt x="5" y="10"/>
                        <a:pt x="3" y="13"/>
                        <a:pt x="2" y="16"/>
                      </a:cubicBezTo>
                      <a:cubicBezTo>
                        <a:pt x="1" y="18"/>
                        <a:pt x="1" y="19"/>
                        <a:pt x="1" y="21"/>
                      </a:cubicBezTo>
                      <a:cubicBezTo>
                        <a:pt x="0" y="23"/>
                        <a:pt x="0" y="24"/>
                        <a:pt x="1" y="26"/>
                      </a:cubicBezTo>
                      <a:cubicBezTo>
                        <a:pt x="1" y="26"/>
                        <a:pt x="11" y="33"/>
                        <a:pt x="16" y="36"/>
                      </a:cubicBezTo>
                      <a:cubicBezTo>
                        <a:pt x="21" y="39"/>
                        <a:pt x="25" y="43"/>
                        <a:pt x="29" y="47"/>
                      </a:cubicBezTo>
                      <a:cubicBezTo>
                        <a:pt x="38" y="55"/>
                        <a:pt x="45" y="64"/>
                        <a:pt x="51" y="74"/>
                      </a:cubicBezTo>
                      <a:cubicBezTo>
                        <a:pt x="52" y="74"/>
                        <a:pt x="52" y="74"/>
                        <a:pt x="53" y="74"/>
                      </a:cubicBezTo>
                      <a:cubicBezTo>
                        <a:pt x="55" y="74"/>
                        <a:pt x="57" y="73"/>
                        <a:pt x="59" y="72"/>
                      </a:cubicBezTo>
                      <a:cubicBezTo>
                        <a:pt x="61" y="71"/>
                        <a:pt x="64" y="70"/>
                        <a:pt x="66" y="69"/>
                      </a:cubicBezTo>
                      <a:cubicBezTo>
                        <a:pt x="71" y="66"/>
                        <a:pt x="75" y="63"/>
                        <a:pt x="79" y="60"/>
                      </a:cubicBezTo>
                      <a:cubicBezTo>
                        <a:pt x="80" y="59"/>
                        <a:pt x="80" y="58"/>
                        <a:pt x="80" y="58"/>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6990072" y="1796417"/>
                  <a:ext cx="364878" cy="265960"/>
                </a:xfrm>
                <a:custGeom>
                  <a:avLst/>
                  <a:gdLst/>
                  <a:ahLst/>
                  <a:cxnLst/>
                  <a:rect l="l" t="t" r="r" b="b"/>
                  <a:pathLst>
                    <a:path w="76" h="51" extrusionOk="0">
                      <a:moveTo>
                        <a:pt x="2" y="0"/>
                      </a:moveTo>
                      <a:cubicBezTo>
                        <a:pt x="2" y="1"/>
                        <a:pt x="2" y="1"/>
                        <a:pt x="2" y="1"/>
                      </a:cubicBezTo>
                      <a:cubicBezTo>
                        <a:pt x="2" y="1"/>
                        <a:pt x="2" y="1"/>
                        <a:pt x="2" y="1"/>
                      </a:cubicBezTo>
                      <a:cubicBezTo>
                        <a:pt x="1" y="3"/>
                        <a:pt x="1" y="4"/>
                        <a:pt x="1" y="6"/>
                      </a:cubicBezTo>
                      <a:cubicBezTo>
                        <a:pt x="1" y="7"/>
                        <a:pt x="0" y="7"/>
                        <a:pt x="0" y="8"/>
                      </a:cubicBezTo>
                      <a:cubicBezTo>
                        <a:pt x="0" y="9"/>
                        <a:pt x="1" y="10"/>
                        <a:pt x="1" y="11"/>
                      </a:cubicBezTo>
                      <a:cubicBezTo>
                        <a:pt x="1" y="11"/>
                        <a:pt x="1" y="11"/>
                        <a:pt x="1" y="11"/>
                      </a:cubicBezTo>
                      <a:cubicBezTo>
                        <a:pt x="1" y="11"/>
                        <a:pt x="1" y="11"/>
                        <a:pt x="1" y="11"/>
                      </a:cubicBezTo>
                      <a:cubicBezTo>
                        <a:pt x="1" y="11"/>
                        <a:pt x="1" y="11"/>
                        <a:pt x="1" y="11"/>
                      </a:cubicBezTo>
                      <a:cubicBezTo>
                        <a:pt x="1" y="11"/>
                        <a:pt x="11" y="18"/>
                        <a:pt x="16" y="21"/>
                      </a:cubicBezTo>
                      <a:cubicBezTo>
                        <a:pt x="21" y="24"/>
                        <a:pt x="25" y="28"/>
                        <a:pt x="29" y="32"/>
                      </a:cubicBezTo>
                      <a:cubicBezTo>
                        <a:pt x="36" y="38"/>
                        <a:pt x="41" y="44"/>
                        <a:pt x="46" y="51"/>
                      </a:cubicBezTo>
                      <a:cubicBezTo>
                        <a:pt x="48" y="49"/>
                        <a:pt x="50" y="48"/>
                        <a:pt x="52" y="46"/>
                      </a:cubicBezTo>
                      <a:cubicBezTo>
                        <a:pt x="56" y="45"/>
                        <a:pt x="59" y="43"/>
                        <a:pt x="63" y="41"/>
                      </a:cubicBezTo>
                      <a:cubicBezTo>
                        <a:pt x="66" y="40"/>
                        <a:pt x="70" y="38"/>
                        <a:pt x="74" y="37"/>
                      </a:cubicBezTo>
                      <a:cubicBezTo>
                        <a:pt x="75" y="36"/>
                        <a:pt x="75" y="36"/>
                        <a:pt x="76" y="36"/>
                      </a:cubicBezTo>
                      <a:cubicBezTo>
                        <a:pt x="73" y="31"/>
                        <a:pt x="69" y="27"/>
                        <a:pt x="66" y="23"/>
                      </a:cubicBezTo>
                      <a:cubicBezTo>
                        <a:pt x="65" y="23"/>
                        <a:pt x="64" y="24"/>
                        <a:pt x="63" y="24"/>
                      </a:cubicBezTo>
                      <a:cubicBezTo>
                        <a:pt x="57" y="26"/>
                        <a:pt x="51" y="28"/>
                        <a:pt x="47" y="33"/>
                      </a:cubicBezTo>
                      <a:cubicBezTo>
                        <a:pt x="45" y="31"/>
                        <a:pt x="44" y="30"/>
                        <a:pt x="43" y="29"/>
                      </a:cubicBezTo>
                      <a:cubicBezTo>
                        <a:pt x="41" y="27"/>
                        <a:pt x="39" y="25"/>
                        <a:pt x="36" y="23"/>
                      </a:cubicBezTo>
                      <a:cubicBezTo>
                        <a:pt x="32" y="18"/>
                        <a:pt x="27" y="15"/>
                        <a:pt x="22" y="11"/>
                      </a:cubicBezTo>
                      <a:cubicBezTo>
                        <a:pt x="17" y="8"/>
                        <a:pt x="12" y="5"/>
                        <a:pt x="6" y="2"/>
                      </a:cubicBezTo>
                      <a:cubicBezTo>
                        <a:pt x="5" y="2"/>
                        <a:pt x="4" y="1"/>
                        <a:pt x="2"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9"/>
                <p:cNvSpPr/>
                <p:nvPr/>
              </p:nvSpPr>
              <p:spPr>
                <a:xfrm>
                  <a:off x="6990072" y="1829527"/>
                  <a:ext cx="1067817" cy="998280"/>
                </a:xfrm>
                <a:custGeom>
                  <a:avLst/>
                  <a:gdLst/>
                  <a:ahLst/>
                  <a:cxnLst/>
                  <a:rect l="l" t="t" r="r" b="b"/>
                  <a:pathLst>
                    <a:path w="215" h="201" extrusionOk="0">
                      <a:moveTo>
                        <a:pt x="188" y="121"/>
                      </a:moveTo>
                      <a:cubicBezTo>
                        <a:pt x="187" y="116"/>
                        <a:pt x="188" y="112"/>
                        <a:pt x="190" y="107"/>
                      </a:cubicBezTo>
                      <a:cubicBezTo>
                        <a:pt x="192" y="102"/>
                        <a:pt x="195" y="99"/>
                        <a:pt x="199" y="95"/>
                      </a:cubicBezTo>
                      <a:cubicBezTo>
                        <a:pt x="206" y="88"/>
                        <a:pt x="214" y="80"/>
                        <a:pt x="215" y="70"/>
                      </a:cubicBezTo>
                      <a:cubicBezTo>
                        <a:pt x="215" y="61"/>
                        <a:pt x="209" y="53"/>
                        <a:pt x="200" y="50"/>
                      </a:cubicBezTo>
                      <a:cubicBezTo>
                        <a:pt x="192" y="46"/>
                        <a:pt x="182" y="46"/>
                        <a:pt x="173" y="44"/>
                      </a:cubicBezTo>
                      <a:cubicBezTo>
                        <a:pt x="168" y="43"/>
                        <a:pt x="164" y="42"/>
                        <a:pt x="160" y="38"/>
                      </a:cubicBezTo>
                      <a:cubicBezTo>
                        <a:pt x="157" y="35"/>
                        <a:pt x="155" y="30"/>
                        <a:pt x="153" y="26"/>
                      </a:cubicBezTo>
                      <a:cubicBezTo>
                        <a:pt x="150" y="22"/>
                        <a:pt x="148" y="17"/>
                        <a:pt x="145" y="14"/>
                      </a:cubicBezTo>
                      <a:cubicBezTo>
                        <a:pt x="141" y="11"/>
                        <a:pt x="138" y="9"/>
                        <a:pt x="134" y="7"/>
                      </a:cubicBezTo>
                      <a:cubicBezTo>
                        <a:pt x="115" y="0"/>
                        <a:pt x="94" y="10"/>
                        <a:pt x="82" y="24"/>
                      </a:cubicBezTo>
                      <a:cubicBezTo>
                        <a:pt x="79" y="27"/>
                        <a:pt x="77" y="30"/>
                        <a:pt x="75" y="33"/>
                      </a:cubicBezTo>
                      <a:cubicBezTo>
                        <a:pt x="74" y="34"/>
                        <a:pt x="72" y="34"/>
                        <a:pt x="71" y="35"/>
                      </a:cubicBezTo>
                      <a:cubicBezTo>
                        <a:pt x="67" y="36"/>
                        <a:pt x="63" y="38"/>
                        <a:pt x="60" y="39"/>
                      </a:cubicBezTo>
                      <a:cubicBezTo>
                        <a:pt x="56" y="41"/>
                        <a:pt x="53" y="43"/>
                        <a:pt x="49" y="44"/>
                      </a:cubicBezTo>
                      <a:cubicBezTo>
                        <a:pt x="46" y="46"/>
                        <a:pt x="44" y="48"/>
                        <a:pt x="42" y="51"/>
                      </a:cubicBezTo>
                      <a:cubicBezTo>
                        <a:pt x="38" y="56"/>
                        <a:pt x="38" y="63"/>
                        <a:pt x="39" y="69"/>
                      </a:cubicBezTo>
                      <a:cubicBezTo>
                        <a:pt x="39" y="73"/>
                        <a:pt x="40" y="77"/>
                        <a:pt x="41" y="80"/>
                      </a:cubicBezTo>
                      <a:cubicBezTo>
                        <a:pt x="41" y="81"/>
                        <a:pt x="41" y="82"/>
                        <a:pt x="41" y="82"/>
                      </a:cubicBezTo>
                      <a:cubicBezTo>
                        <a:pt x="40" y="89"/>
                        <a:pt x="38" y="96"/>
                        <a:pt x="33" y="101"/>
                      </a:cubicBezTo>
                      <a:cubicBezTo>
                        <a:pt x="27" y="110"/>
                        <a:pt x="18" y="116"/>
                        <a:pt x="11" y="125"/>
                      </a:cubicBezTo>
                      <a:cubicBezTo>
                        <a:pt x="5" y="133"/>
                        <a:pt x="0" y="143"/>
                        <a:pt x="1" y="153"/>
                      </a:cubicBezTo>
                      <a:cubicBezTo>
                        <a:pt x="2" y="163"/>
                        <a:pt x="8" y="173"/>
                        <a:pt x="16" y="178"/>
                      </a:cubicBezTo>
                      <a:cubicBezTo>
                        <a:pt x="24" y="185"/>
                        <a:pt x="35" y="187"/>
                        <a:pt x="45" y="186"/>
                      </a:cubicBezTo>
                      <a:cubicBezTo>
                        <a:pt x="56" y="186"/>
                        <a:pt x="66" y="182"/>
                        <a:pt x="76" y="180"/>
                      </a:cubicBezTo>
                      <a:cubicBezTo>
                        <a:pt x="82" y="179"/>
                        <a:pt x="87" y="178"/>
                        <a:pt x="92" y="179"/>
                      </a:cubicBezTo>
                      <a:cubicBezTo>
                        <a:pt x="98" y="179"/>
                        <a:pt x="103" y="181"/>
                        <a:pt x="108" y="183"/>
                      </a:cubicBezTo>
                      <a:cubicBezTo>
                        <a:pt x="118" y="188"/>
                        <a:pt x="127" y="194"/>
                        <a:pt x="138" y="196"/>
                      </a:cubicBezTo>
                      <a:cubicBezTo>
                        <a:pt x="158" y="201"/>
                        <a:pt x="180" y="195"/>
                        <a:pt x="191" y="177"/>
                      </a:cubicBezTo>
                      <a:cubicBezTo>
                        <a:pt x="196" y="169"/>
                        <a:pt x="198" y="159"/>
                        <a:pt x="196" y="150"/>
                      </a:cubicBezTo>
                      <a:cubicBezTo>
                        <a:pt x="194" y="140"/>
                        <a:pt x="190" y="131"/>
                        <a:pt x="188"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9"/>
                <p:cNvSpPr/>
                <p:nvPr/>
              </p:nvSpPr>
              <p:spPr>
                <a:xfrm>
                  <a:off x="7023183" y="1895748"/>
                  <a:ext cx="964428" cy="854249"/>
                </a:xfrm>
                <a:custGeom>
                  <a:avLst/>
                  <a:gdLst/>
                  <a:ahLst/>
                  <a:cxnLst/>
                  <a:rect l="l" t="t" r="r" b="b"/>
                  <a:pathLst>
                    <a:path w="191" h="172" extrusionOk="0">
                      <a:moveTo>
                        <a:pt x="109" y="0"/>
                      </a:moveTo>
                      <a:cubicBezTo>
                        <a:pt x="101" y="0"/>
                        <a:pt x="93" y="3"/>
                        <a:pt x="88" y="8"/>
                      </a:cubicBezTo>
                      <a:cubicBezTo>
                        <a:pt x="83" y="14"/>
                        <a:pt x="80" y="20"/>
                        <a:pt x="74" y="24"/>
                      </a:cubicBezTo>
                      <a:cubicBezTo>
                        <a:pt x="72" y="26"/>
                        <a:pt x="69" y="28"/>
                        <a:pt x="65" y="29"/>
                      </a:cubicBezTo>
                      <a:cubicBezTo>
                        <a:pt x="62" y="30"/>
                        <a:pt x="58" y="31"/>
                        <a:pt x="54" y="31"/>
                      </a:cubicBezTo>
                      <a:cubicBezTo>
                        <a:pt x="48" y="32"/>
                        <a:pt x="41" y="35"/>
                        <a:pt x="39" y="42"/>
                      </a:cubicBezTo>
                      <a:cubicBezTo>
                        <a:pt x="37" y="49"/>
                        <a:pt x="40" y="56"/>
                        <a:pt x="42" y="63"/>
                      </a:cubicBezTo>
                      <a:cubicBezTo>
                        <a:pt x="44" y="69"/>
                        <a:pt x="43" y="75"/>
                        <a:pt x="41" y="81"/>
                      </a:cubicBezTo>
                      <a:cubicBezTo>
                        <a:pt x="39" y="82"/>
                        <a:pt x="38" y="84"/>
                        <a:pt x="36" y="85"/>
                      </a:cubicBezTo>
                      <a:cubicBezTo>
                        <a:pt x="34" y="87"/>
                        <a:pt x="32" y="90"/>
                        <a:pt x="30" y="92"/>
                      </a:cubicBezTo>
                      <a:cubicBezTo>
                        <a:pt x="26" y="96"/>
                        <a:pt x="22" y="100"/>
                        <a:pt x="17" y="105"/>
                      </a:cubicBezTo>
                      <a:cubicBezTo>
                        <a:pt x="10" y="113"/>
                        <a:pt x="3" y="121"/>
                        <a:pt x="1" y="132"/>
                      </a:cubicBezTo>
                      <a:cubicBezTo>
                        <a:pt x="0" y="141"/>
                        <a:pt x="6" y="150"/>
                        <a:pt x="13" y="156"/>
                      </a:cubicBezTo>
                      <a:cubicBezTo>
                        <a:pt x="19" y="161"/>
                        <a:pt x="27" y="163"/>
                        <a:pt x="35" y="163"/>
                      </a:cubicBezTo>
                      <a:cubicBezTo>
                        <a:pt x="38" y="163"/>
                        <a:pt x="40" y="163"/>
                        <a:pt x="42" y="162"/>
                      </a:cubicBezTo>
                      <a:cubicBezTo>
                        <a:pt x="48" y="162"/>
                        <a:pt x="53" y="160"/>
                        <a:pt x="59" y="158"/>
                      </a:cubicBezTo>
                      <a:cubicBezTo>
                        <a:pt x="61" y="157"/>
                        <a:pt x="63" y="156"/>
                        <a:pt x="65" y="155"/>
                      </a:cubicBezTo>
                      <a:cubicBezTo>
                        <a:pt x="67" y="154"/>
                        <a:pt x="69" y="153"/>
                        <a:pt x="71" y="153"/>
                      </a:cubicBezTo>
                      <a:cubicBezTo>
                        <a:pt x="76" y="151"/>
                        <a:pt x="80" y="150"/>
                        <a:pt x="85" y="150"/>
                      </a:cubicBezTo>
                      <a:cubicBezTo>
                        <a:pt x="86" y="150"/>
                        <a:pt x="87" y="150"/>
                        <a:pt x="88" y="150"/>
                      </a:cubicBezTo>
                      <a:cubicBezTo>
                        <a:pt x="94" y="150"/>
                        <a:pt x="99" y="153"/>
                        <a:pt x="104" y="155"/>
                      </a:cubicBezTo>
                      <a:cubicBezTo>
                        <a:pt x="115" y="160"/>
                        <a:pt x="125" y="167"/>
                        <a:pt x="137" y="170"/>
                      </a:cubicBezTo>
                      <a:cubicBezTo>
                        <a:pt x="140" y="171"/>
                        <a:pt x="144" y="172"/>
                        <a:pt x="148" y="172"/>
                      </a:cubicBezTo>
                      <a:cubicBezTo>
                        <a:pt x="154" y="172"/>
                        <a:pt x="161" y="170"/>
                        <a:pt x="167" y="166"/>
                      </a:cubicBezTo>
                      <a:cubicBezTo>
                        <a:pt x="174" y="160"/>
                        <a:pt x="178" y="150"/>
                        <a:pt x="179" y="141"/>
                      </a:cubicBezTo>
                      <a:cubicBezTo>
                        <a:pt x="180" y="129"/>
                        <a:pt x="176" y="118"/>
                        <a:pt x="172" y="108"/>
                      </a:cubicBezTo>
                      <a:cubicBezTo>
                        <a:pt x="169" y="103"/>
                        <a:pt x="166" y="98"/>
                        <a:pt x="164" y="93"/>
                      </a:cubicBezTo>
                      <a:cubicBezTo>
                        <a:pt x="162" y="88"/>
                        <a:pt x="162" y="83"/>
                        <a:pt x="166" y="80"/>
                      </a:cubicBezTo>
                      <a:cubicBezTo>
                        <a:pt x="173" y="72"/>
                        <a:pt x="184" y="68"/>
                        <a:pt x="189" y="58"/>
                      </a:cubicBezTo>
                      <a:cubicBezTo>
                        <a:pt x="191" y="54"/>
                        <a:pt x="191" y="48"/>
                        <a:pt x="189" y="43"/>
                      </a:cubicBezTo>
                      <a:cubicBezTo>
                        <a:pt x="186" y="38"/>
                        <a:pt x="180" y="36"/>
                        <a:pt x="174" y="36"/>
                      </a:cubicBezTo>
                      <a:cubicBezTo>
                        <a:pt x="174" y="36"/>
                        <a:pt x="174" y="36"/>
                        <a:pt x="174" y="36"/>
                      </a:cubicBezTo>
                      <a:cubicBezTo>
                        <a:pt x="168" y="36"/>
                        <a:pt x="163" y="36"/>
                        <a:pt x="158" y="36"/>
                      </a:cubicBezTo>
                      <a:cubicBezTo>
                        <a:pt x="156" y="36"/>
                        <a:pt x="155" y="36"/>
                        <a:pt x="154" y="36"/>
                      </a:cubicBezTo>
                      <a:cubicBezTo>
                        <a:pt x="150" y="36"/>
                        <a:pt x="147" y="36"/>
                        <a:pt x="144" y="35"/>
                      </a:cubicBezTo>
                      <a:cubicBezTo>
                        <a:pt x="143" y="35"/>
                        <a:pt x="141" y="35"/>
                        <a:pt x="140" y="34"/>
                      </a:cubicBezTo>
                      <a:cubicBezTo>
                        <a:pt x="140" y="29"/>
                        <a:pt x="138" y="23"/>
                        <a:pt x="136" y="19"/>
                      </a:cubicBezTo>
                      <a:cubicBezTo>
                        <a:pt x="133" y="12"/>
                        <a:pt x="129" y="7"/>
                        <a:pt x="123" y="4"/>
                      </a:cubicBezTo>
                      <a:cubicBezTo>
                        <a:pt x="119" y="1"/>
                        <a:pt x="114" y="0"/>
                        <a:pt x="109"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9"/>
                <p:cNvSpPr/>
                <p:nvPr/>
              </p:nvSpPr>
              <p:spPr>
                <a:xfrm>
                  <a:off x="7056293" y="1928859"/>
                  <a:ext cx="888855" cy="830246"/>
                </a:xfrm>
                <a:custGeom>
                  <a:avLst/>
                  <a:gdLst/>
                  <a:ahLst/>
                  <a:cxnLst/>
                  <a:rect l="l" t="t" r="r" b="b"/>
                  <a:pathLst>
                    <a:path w="182" h="170" extrusionOk="0">
                      <a:moveTo>
                        <a:pt x="181" y="54"/>
                      </a:moveTo>
                      <a:cubicBezTo>
                        <a:pt x="182" y="50"/>
                        <a:pt x="180" y="45"/>
                        <a:pt x="176" y="43"/>
                      </a:cubicBezTo>
                      <a:cubicBezTo>
                        <a:pt x="172" y="40"/>
                        <a:pt x="167" y="40"/>
                        <a:pt x="162" y="40"/>
                      </a:cubicBezTo>
                      <a:cubicBezTo>
                        <a:pt x="152" y="40"/>
                        <a:pt x="138" y="41"/>
                        <a:pt x="132" y="31"/>
                      </a:cubicBezTo>
                      <a:cubicBezTo>
                        <a:pt x="130" y="27"/>
                        <a:pt x="129" y="22"/>
                        <a:pt x="127" y="17"/>
                      </a:cubicBezTo>
                      <a:cubicBezTo>
                        <a:pt x="125" y="13"/>
                        <a:pt x="123" y="9"/>
                        <a:pt x="119" y="7"/>
                      </a:cubicBezTo>
                      <a:cubicBezTo>
                        <a:pt x="112" y="2"/>
                        <a:pt x="103" y="0"/>
                        <a:pt x="95" y="3"/>
                      </a:cubicBezTo>
                      <a:cubicBezTo>
                        <a:pt x="87" y="7"/>
                        <a:pt x="82" y="16"/>
                        <a:pt x="76" y="22"/>
                      </a:cubicBezTo>
                      <a:cubicBezTo>
                        <a:pt x="72" y="25"/>
                        <a:pt x="69" y="27"/>
                        <a:pt x="64" y="28"/>
                      </a:cubicBezTo>
                      <a:cubicBezTo>
                        <a:pt x="60" y="28"/>
                        <a:pt x="55" y="29"/>
                        <a:pt x="51" y="30"/>
                      </a:cubicBezTo>
                      <a:cubicBezTo>
                        <a:pt x="47" y="31"/>
                        <a:pt x="44" y="34"/>
                        <a:pt x="42" y="38"/>
                      </a:cubicBezTo>
                      <a:cubicBezTo>
                        <a:pt x="40" y="43"/>
                        <a:pt x="40" y="48"/>
                        <a:pt x="41" y="53"/>
                      </a:cubicBezTo>
                      <a:cubicBezTo>
                        <a:pt x="42" y="59"/>
                        <a:pt x="44" y="64"/>
                        <a:pt x="44" y="70"/>
                      </a:cubicBezTo>
                      <a:cubicBezTo>
                        <a:pt x="43" y="75"/>
                        <a:pt x="41" y="80"/>
                        <a:pt x="37" y="85"/>
                      </a:cubicBezTo>
                      <a:cubicBezTo>
                        <a:pt x="31" y="94"/>
                        <a:pt x="20" y="100"/>
                        <a:pt x="13" y="108"/>
                      </a:cubicBezTo>
                      <a:cubicBezTo>
                        <a:pt x="6" y="115"/>
                        <a:pt x="0" y="125"/>
                        <a:pt x="1" y="135"/>
                      </a:cubicBezTo>
                      <a:cubicBezTo>
                        <a:pt x="2" y="144"/>
                        <a:pt x="9" y="151"/>
                        <a:pt x="18" y="154"/>
                      </a:cubicBezTo>
                      <a:cubicBezTo>
                        <a:pt x="27" y="158"/>
                        <a:pt x="38" y="157"/>
                        <a:pt x="47" y="153"/>
                      </a:cubicBezTo>
                      <a:cubicBezTo>
                        <a:pt x="48" y="153"/>
                        <a:pt x="48" y="153"/>
                        <a:pt x="48" y="153"/>
                      </a:cubicBezTo>
                      <a:cubicBezTo>
                        <a:pt x="55" y="151"/>
                        <a:pt x="62" y="148"/>
                        <a:pt x="68" y="145"/>
                      </a:cubicBezTo>
                      <a:cubicBezTo>
                        <a:pt x="72" y="143"/>
                        <a:pt x="76" y="142"/>
                        <a:pt x="80" y="141"/>
                      </a:cubicBezTo>
                      <a:cubicBezTo>
                        <a:pt x="85" y="142"/>
                        <a:pt x="89" y="143"/>
                        <a:pt x="93" y="145"/>
                      </a:cubicBezTo>
                      <a:cubicBezTo>
                        <a:pt x="112" y="152"/>
                        <a:pt x="132" y="170"/>
                        <a:pt x="154" y="161"/>
                      </a:cubicBezTo>
                      <a:cubicBezTo>
                        <a:pt x="164" y="156"/>
                        <a:pt x="169" y="147"/>
                        <a:pt x="170" y="137"/>
                      </a:cubicBezTo>
                      <a:cubicBezTo>
                        <a:pt x="171" y="125"/>
                        <a:pt x="167" y="115"/>
                        <a:pt x="162" y="105"/>
                      </a:cubicBezTo>
                      <a:cubicBezTo>
                        <a:pt x="157" y="95"/>
                        <a:pt x="151" y="83"/>
                        <a:pt x="160" y="74"/>
                      </a:cubicBezTo>
                      <a:cubicBezTo>
                        <a:pt x="166" y="67"/>
                        <a:pt x="178" y="64"/>
                        <a:pt x="181"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9"/>
                <p:cNvSpPr/>
                <p:nvPr/>
              </p:nvSpPr>
              <p:spPr>
                <a:xfrm>
                  <a:off x="7254957" y="2028190"/>
                  <a:ext cx="333258" cy="332760"/>
                </a:xfrm>
                <a:custGeom>
                  <a:avLst/>
                  <a:gdLst/>
                  <a:ahLst/>
                  <a:cxnLst/>
                  <a:rect l="l" t="t" r="r" b="b"/>
                  <a:pathLst>
                    <a:path w="66" h="67" extrusionOk="0">
                      <a:moveTo>
                        <a:pt x="59" y="19"/>
                      </a:moveTo>
                      <a:cubicBezTo>
                        <a:pt x="54" y="11"/>
                        <a:pt x="45" y="3"/>
                        <a:pt x="35" y="0"/>
                      </a:cubicBezTo>
                      <a:cubicBezTo>
                        <a:pt x="32" y="2"/>
                        <a:pt x="28" y="4"/>
                        <a:pt x="24" y="5"/>
                      </a:cubicBezTo>
                      <a:cubicBezTo>
                        <a:pt x="20" y="5"/>
                        <a:pt x="15" y="6"/>
                        <a:pt x="11" y="7"/>
                      </a:cubicBezTo>
                      <a:cubicBezTo>
                        <a:pt x="7" y="8"/>
                        <a:pt x="4" y="11"/>
                        <a:pt x="2" y="15"/>
                      </a:cubicBezTo>
                      <a:cubicBezTo>
                        <a:pt x="0" y="20"/>
                        <a:pt x="0" y="25"/>
                        <a:pt x="1" y="30"/>
                      </a:cubicBezTo>
                      <a:cubicBezTo>
                        <a:pt x="2" y="36"/>
                        <a:pt x="4" y="41"/>
                        <a:pt x="4" y="47"/>
                      </a:cubicBezTo>
                      <a:cubicBezTo>
                        <a:pt x="3" y="49"/>
                        <a:pt x="3" y="52"/>
                        <a:pt x="2" y="54"/>
                      </a:cubicBezTo>
                      <a:cubicBezTo>
                        <a:pt x="2" y="54"/>
                        <a:pt x="3" y="55"/>
                        <a:pt x="3" y="55"/>
                      </a:cubicBezTo>
                      <a:cubicBezTo>
                        <a:pt x="15" y="66"/>
                        <a:pt x="34" y="67"/>
                        <a:pt x="48" y="59"/>
                      </a:cubicBezTo>
                      <a:cubicBezTo>
                        <a:pt x="55" y="56"/>
                        <a:pt x="61" y="50"/>
                        <a:pt x="64" y="42"/>
                      </a:cubicBezTo>
                      <a:cubicBezTo>
                        <a:pt x="66" y="34"/>
                        <a:pt x="64" y="26"/>
                        <a:pt x="5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9"/>
                <p:cNvSpPr/>
                <p:nvPr/>
              </p:nvSpPr>
              <p:spPr>
                <a:xfrm>
                  <a:off x="7453621" y="1928859"/>
                  <a:ext cx="264885" cy="199325"/>
                </a:xfrm>
                <a:custGeom>
                  <a:avLst/>
                  <a:gdLst/>
                  <a:ahLst/>
                  <a:cxnLst/>
                  <a:rect l="l" t="t" r="r" b="b"/>
                  <a:pathLst>
                    <a:path w="50" h="43" extrusionOk="0">
                      <a:moveTo>
                        <a:pt x="45" y="36"/>
                      </a:moveTo>
                      <a:cubicBezTo>
                        <a:pt x="47" y="35"/>
                        <a:pt x="48" y="33"/>
                        <a:pt x="50" y="31"/>
                      </a:cubicBezTo>
                      <a:cubicBezTo>
                        <a:pt x="49" y="31"/>
                        <a:pt x="49" y="31"/>
                        <a:pt x="49" y="31"/>
                      </a:cubicBezTo>
                      <a:cubicBezTo>
                        <a:pt x="47" y="27"/>
                        <a:pt x="46" y="22"/>
                        <a:pt x="44" y="17"/>
                      </a:cubicBezTo>
                      <a:cubicBezTo>
                        <a:pt x="42" y="13"/>
                        <a:pt x="40" y="9"/>
                        <a:pt x="36" y="7"/>
                      </a:cubicBezTo>
                      <a:cubicBezTo>
                        <a:pt x="29" y="2"/>
                        <a:pt x="20" y="0"/>
                        <a:pt x="12" y="3"/>
                      </a:cubicBezTo>
                      <a:cubicBezTo>
                        <a:pt x="7" y="5"/>
                        <a:pt x="3" y="10"/>
                        <a:pt x="0" y="14"/>
                      </a:cubicBezTo>
                      <a:cubicBezTo>
                        <a:pt x="1" y="22"/>
                        <a:pt x="8" y="29"/>
                        <a:pt x="15" y="33"/>
                      </a:cubicBezTo>
                      <a:cubicBezTo>
                        <a:pt x="23" y="40"/>
                        <a:pt x="35" y="43"/>
                        <a:pt x="45"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9"/>
                <p:cNvSpPr/>
                <p:nvPr/>
              </p:nvSpPr>
              <p:spPr>
                <a:xfrm>
                  <a:off x="7652284" y="2094411"/>
                  <a:ext cx="297913" cy="233097"/>
                </a:xfrm>
                <a:custGeom>
                  <a:avLst/>
                  <a:gdLst/>
                  <a:ahLst/>
                  <a:cxnLst/>
                  <a:rect l="l" t="t" r="r" b="b"/>
                  <a:pathLst>
                    <a:path w="61" h="44" extrusionOk="0">
                      <a:moveTo>
                        <a:pt x="60" y="17"/>
                      </a:moveTo>
                      <a:cubicBezTo>
                        <a:pt x="61" y="13"/>
                        <a:pt x="59" y="8"/>
                        <a:pt x="55" y="6"/>
                      </a:cubicBezTo>
                      <a:cubicBezTo>
                        <a:pt x="51" y="3"/>
                        <a:pt x="46" y="3"/>
                        <a:pt x="41" y="3"/>
                      </a:cubicBezTo>
                      <a:cubicBezTo>
                        <a:pt x="34" y="3"/>
                        <a:pt x="25" y="4"/>
                        <a:pt x="18" y="0"/>
                      </a:cubicBezTo>
                      <a:cubicBezTo>
                        <a:pt x="16" y="2"/>
                        <a:pt x="14" y="3"/>
                        <a:pt x="12" y="4"/>
                      </a:cubicBezTo>
                      <a:cubicBezTo>
                        <a:pt x="7" y="8"/>
                        <a:pt x="2" y="14"/>
                        <a:pt x="1" y="20"/>
                      </a:cubicBezTo>
                      <a:cubicBezTo>
                        <a:pt x="0" y="33"/>
                        <a:pt x="14" y="41"/>
                        <a:pt x="25" y="43"/>
                      </a:cubicBezTo>
                      <a:cubicBezTo>
                        <a:pt x="28" y="44"/>
                        <a:pt x="32" y="44"/>
                        <a:pt x="35" y="44"/>
                      </a:cubicBezTo>
                      <a:cubicBezTo>
                        <a:pt x="35" y="41"/>
                        <a:pt x="37" y="39"/>
                        <a:pt x="39" y="37"/>
                      </a:cubicBezTo>
                      <a:cubicBezTo>
                        <a:pt x="45" y="30"/>
                        <a:pt x="57" y="27"/>
                        <a:pt x="60"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9"/>
                <p:cNvSpPr/>
                <p:nvPr/>
              </p:nvSpPr>
              <p:spPr>
                <a:xfrm>
                  <a:off x="7552952" y="2326184"/>
                  <a:ext cx="330278" cy="429194"/>
                </a:xfrm>
                <a:custGeom>
                  <a:avLst/>
                  <a:gdLst/>
                  <a:ahLst/>
                  <a:cxnLst/>
                  <a:rect l="l" t="t" r="r" b="b"/>
                  <a:pathLst>
                    <a:path w="70" h="85" extrusionOk="0">
                      <a:moveTo>
                        <a:pt x="55" y="7"/>
                      </a:moveTo>
                      <a:cubicBezTo>
                        <a:pt x="50" y="5"/>
                        <a:pt x="46" y="3"/>
                        <a:pt x="41" y="2"/>
                      </a:cubicBezTo>
                      <a:cubicBezTo>
                        <a:pt x="33" y="0"/>
                        <a:pt x="25" y="0"/>
                        <a:pt x="17" y="3"/>
                      </a:cubicBezTo>
                      <a:cubicBezTo>
                        <a:pt x="9" y="7"/>
                        <a:pt x="4" y="14"/>
                        <a:pt x="2" y="23"/>
                      </a:cubicBezTo>
                      <a:cubicBezTo>
                        <a:pt x="0" y="32"/>
                        <a:pt x="1" y="41"/>
                        <a:pt x="3" y="50"/>
                      </a:cubicBezTo>
                      <a:cubicBezTo>
                        <a:pt x="4" y="57"/>
                        <a:pt x="7" y="65"/>
                        <a:pt x="11" y="72"/>
                      </a:cubicBezTo>
                      <a:cubicBezTo>
                        <a:pt x="24" y="79"/>
                        <a:pt x="38" y="85"/>
                        <a:pt x="53" y="79"/>
                      </a:cubicBezTo>
                      <a:cubicBezTo>
                        <a:pt x="63" y="74"/>
                        <a:pt x="68" y="65"/>
                        <a:pt x="69" y="55"/>
                      </a:cubicBezTo>
                      <a:cubicBezTo>
                        <a:pt x="70" y="43"/>
                        <a:pt x="66" y="33"/>
                        <a:pt x="61" y="23"/>
                      </a:cubicBezTo>
                      <a:cubicBezTo>
                        <a:pt x="58" y="18"/>
                        <a:pt x="56" y="13"/>
                        <a:pt x="5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9"/>
                <p:cNvSpPr/>
                <p:nvPr/>
              </p:nvSpPr>
              <p:spPr>
                <a:xfrm>
                  <a:off x="7056293" y="2392405"/>
                  <a:ext cx="465700" cy="295925"/>
                </a:xfrm>
                <a:custGeom>
                  <a:avLst/>
                  <a:gdLst/>
                  <a:ahLst/>
                  <a:cxnLst/>
                  <a:rect l="l" t="t" r="r" b="b"/>
                  <a:pathLst>
                    <a:path w="97" h="65" extrusionOk="0">
                      <a:moveTo>
                        <a:pt x="83" y="11"/>
                      </a:moveTo>
                      <a:cubicBezTo>
                        <a:pt x="78" y="9"/>
                        <a:pt x="73" y="7"/>
                        <a:pt x="68" y="6"/>
                      </a:cubicBezTo>
                      <a:cubicBezTo>
                        <a:pt x="58" y="3"/>
                        <a:pt x="48" y="0"/>
                        <a:pt x="37" y="2"/>
                      </a:cubicBezTo>
                      <a:cubicBezTo>
                        <a:pt x="33" y="2"/>
                        <a:pt x="28" y="3"/>
                        <a:pt x="24" y="5"/>
                      </a:cubicBezTo>
                      <a:cubicBezTo>
                        <a:pt x="20" y="8"/>
                        <a:pt x="16" y="11"/>
                        <a:pt x="13" y="15"/>
                      </a:cubicBezTo>
                      <a:cubicBezTo>
                        <a:pt x="6" y="22"/>
                        <a:pt x="0" y="32"/>
                        <a:pt x="1" y="42"/>
                      </a:cubicBezTo>
                      <a:cubicBezTo>
                        <a:pt x="2" y="51"/>
                        <a:pt x="9" y="58"/>
                        <a:pt x="18" y="61"/>
                      </a:cubicBezTo>
                      <a:cubicBezTo>
                        <a:pt x="27" y="65"/>
                        <a:pt x="38" y="64"/>
                        <a:pt x="47" y="60"/>
                      </a:cubicBezTo>
                      <a:cubicBezTo>
                        <a:pt x="48" y="60"/>
                        <a:pt x="48" y="60"/>
                        <a:pt x="48" y="60"/>
                      </a:cubicBezTo>
                      <a:cubicBezTo>
                        <a:pt x="55" y="58"/>
                        <a:pt x="62" y="55"/>
                        <a:pt x="68" y="52"/>
                      </a:cubicBezTo>
                      <a:cubicBezTo>
                        <a:pt x="72" y="50"/>
                        <a:pt x="76" y="49"/>
                        <a:pt x="80" y="48"/>
                      </a:cubicBezTo>
                      <a:cubicBezTo>
                        <a:pt x="82" y="49"/>
                        <a:pt x="84" y="49"/>
                        <a:pt x="86" y="49"/>
                      </a:cubicBezTo>
                      <a:cubicBezTo>
                        <a:pt x="87" y="48"/>
                        <a:pt x="88" y="46"/>
                        <a:pt x="89" y="45"/>
                      </a:cubicBezTo>
                      <a:cubicBezTo>
                        <a:pt x="92" y="37"/>
                        <a:pt x="97" y="27"/>
                        <a:pt x="93" y="19"/>
                      </a:cubicBezTo>
                      <a:cubicBezTo>
                        <a:pt x="91" y="15"/>
                        <a:pt x="87" y="13"/>
                        <a:pt x="83"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9"/>
                <p:cNvSpPr/>
                <p:nvPr/>
              </p:nvSpPr>
              <p:spPr>
                <a:xfrm>
                  <a:off x="7354289" y="2094411"/>
                  <a:ext cx="33111" cy="33111"/>
                </a:xfrm>
                <a:custGeom>
                  <a:avLst/>
                  <a:gdLst/>
                  <a:ahLst/>
                  <a:cxnLst/>
                  <a:rect l="l" t="t" r="r" b="b"/>
                  <a:pathLst>
                    <a:path w="10" h="10" extrusionOk="0">
                      <a:moveTo>
                        <a:pt x="10" y="4"/>
                      </a:moveTo>
                      <a:cubicBezTo>
                        <a:pt x="10" y="4"/>
                        <a:pt x="9" y="3"/>
                        <a:pt x="9" y="2"/>
                      </a:cubicBezTo>
                      <a:cubicBezTo>
                        <a:pt x="8" y="1"/>
                        <a:pt x="8" y="1"/>
                        <a:pt x="8" y="1"/>
                      </a:cubicBezTo>
                      <a:cubicBezTo>
                        <a:pt x="7" y="1"/>
                        <a:pt x="6" y="1"/>
                        <a:pt x="6" y="0"/>
                      </a:cubicBezTo>
                      <a:cubicBezTo>
                        <a:pt x="5" y="0"/>
                        <a:pt x="4" y="1"/>
                        <a:pt x="4" y="1"/>
                      </a:cubicBezTo>
                      <a:cubicBezTo>
                        <a:pt x="3" y="1"/>
                        <a:pt x="2" y="1"/>
                        <a:pt x="2" y="2"/>
                      </a:cubicBezTo>
                      <a:cubicBezTo>
                        <a:pt x="1" y="2"/>
                        <a:pt x="1" y="3"/>
                        <a:pt x="1" y="3"/>
                      </a:cubicBezTo>
                      <a:cubicBezTo>
                        <a:pt x="0" y="4"/>
                        <a:pt x="0" y="4"/>
                        <a:pt x="0" y="5"/>
                      </a:cubicBezTo>
                      <a:cubicBezTo>
                        <a:pt x="0" y="6"/>
                        <a:pt x="0" y="6"/>
                        <a:pt x="0" y="6"/>
                      </a:cubicBezTo>
                      <a:cubicBezTo>
                        <a:pt x="0" y="7"/>
                        <a:pt x="1" y="8"/>
                        <a:pt x="1" y="9"/>
                      </a:cubicBezTo>
                      <a:cubicBezTo>
                        <a:pt x="2" y="10"/>
                        <a:pt x="2" y="10"/>
                        <a:pt x="2" y="10"/>
                      </a:cubicBezTo>
                      <a:cubicBezTo>
                        <a:pt x="3" y="10"/>
                        <a:pt x="4" y="10"/>
                        <a:pt x="5" y="10"/>
                      </a:cubicBezTo>
                      <a:cubicBezTo>
                        <a:pt x="6" y="10"/>
                        <a:pt x="6" y="10"/>
                        <a:pt x="7" y="10"/>
                      </a:cubicBezTo>
                      <a:cubicBezTo>
                        <a:pt x="7" y="10"/>
                        <a:pt x="8" y="10"/>
                        <a:pt x="8" y="9"/>
                      </a:cubicBezTo>
                      <a:cubicBezTo>
                        <a:pt x="9" y="9"/>
                        <a:pt x="9" y="8"/>
                        <a:pt x="10" y="8"/>
                      </a:cubicBezTo>
                      <a:cubicBezTo>
                        <a:pt x="10" y="7"/>
                        <a:pt x="10" y="6"/>
                        <a:pt x="10" y="6"/>
                      </a:cubicBezTo>
                      <a:cubicBezTo>
                        <a:pt x="10" y="5"/>
                        <a:pt x="10" y="5"/>
                        <a:pt x="1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9"/>
                <p:cNvSpPr/>
                <p:nvPr/>
              </p:nvSpPr>
              <p:spPr>
                <a:xfrm>
                  <a:off x="7321178" y="2160632"/>
                  <a:ext cx="0" cy="33110"/>
                </a:xfrm>
                <a:custGeom>
                  <a:avLst/>
                  <a:gdLst/>
                  <a:ahLst/>
                  <a:cxnLst/>
                  <a:rect l="l" t="t" r="r" b="b"/>
                  <a:pathLst>
                    <a:path w="120000" h="1"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9"/>
                <p:cNvSpPr/>
                <p:nvPr/>
              </p:nvSpPr>
              <p:spPr>
                <a:xfrm>
                  <a:off x="7619174" y="2028190"/>
                  <a:ext cx="33276" cy="33028"/>
                </a:xfrm>
                <a:custGeom>
                  <a:avLst/>
                  <a:gdLst/>
                  <a:ahLst/>
                  <a:cxnLst/>
                  <a:rect l="l" t="t" r="r" b="b"/>
                  <a:pathLst>
                    <a:path w="6" h="7" extrusionOk="0">
                      <a:moveTo>
                        <a:pt x="6" y="3"/>
                      </a:moveTo>
                      <a:cubicBezTo>
                        <a:pt x="6" y="2"/>
                        <a:pt x="6" y="2"/>
                        <a:pt x="5" y="1"/>
                      </a:cubicBezTo>
                      <a:cubicBezTo>
                        <a:pt x="5" y="1"/>
                        <a:pt x="5" y="1"/>
                        <a:pt x="5" y="1"/>
                      </a:cubicBezTo>
                      <a:cubicBezTo>
                        <a:pt x="4" y="0"/>
                        <a:pt x="4" y="0"/>
                        <a:pt x="3" y="0"/>
                      </a:cubicBezTo>
                      <a:cubicBezTo>
                        <a:pt x="3" y="0"/>
                        <a:pt x="2" y="0"/>
                        <a:pt x="2" y="0"/>
                      </a:cubicBezTo>
                      <a:cubicBezTo>
                        <a:pt x="1" y="1"/>
                        <a:pt x="1" y="1"/>
                        <a:pt x="1" y="1"/>
                      </a:cubicBezTo>
                      <a:cubicBezTo>
                        <a:pt x="0" y="1"/>
                        <a:pt x="0" y="2"/>
                        <a:pt x="0" y="2"/>
                      </a:cubicBezTo>
                      <a:cubicBezTo>
                        <a:pt x="0" y="2"/>
                        <a:pt x="0" y="3"/>
                        <a:pt x="0" y="3"/>
                      </a:cubicBezTo>
                      <a:cubicBezTo>
                        <a:pt x="0" y="4"/>
                        <a:pt x="0" y="4"/>
                        <a:pt x="0" y="4"/>
                      </a:cubicBezTo>
                      <a:cubicBezTo>
                        <a:pt x="0" y="5"/>
                        <a:pt x="0" y="5"/>
                        <a:pt x="0" y="6"/>
                      </a:cubicBezTo>
                      <a:cubicBezTo>
                        <a:pt x="1" y="6"/>
                        <a:pt x="1" y="6"/>
                        <a:pt x="1" y="6"/>
                      </a:cubicBezTo>
                      <a:cubicBezTo>
                        <a:pt x="1" y="6"/>
                        <a:pt x="2" y="7"/>
                        <a:pt x="3" y="7"/>
                      </a:cubicBezTo>
                      <a:cubicBezTo>
                        <a:pt x="3" y="7"/>
                        <a:pt x="3" y="7"/>
                        <a:pt x="4" y="6"/>
                      </a:cubicBezTo>
                      <a:cubicBezTo>
                        <a:pt x="4" y="6"/>
                        <a:pt x="5" y="6"/>
                        <a:pt x="5" y="6"/>
                      </a:cubicBezTo>
                      <a:cubicBezTo>
                        <a:pt x="5" y="6"/>
                        <a:pt x="5" y="5"/>
                        <a:pt x="6" y="5"/>
                      </a:cubicBezTo>
                      <a:cubicBezTo>
                        <a:pt x="6" y="5"/>
                        <a:pt x="6" y="4"/>
                        <a:pt x="6" y="4"/>
                      </a:cubicBezTo>
                      <a:lnTo>
                        <a:pt x="6"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9"/>
                <p:cNvSpPr/>
                <p:nvPr/>
              </p:nvSpPr>
              <p:spPr>
                <a:xfrm>
                  <a:off x="7751616" y="2226853"/>
                  <a:ext cx="32780" cy="32779"/>
                </a:xfrm>
                <a:custGeom>
                  <a:avLst/>
                  <a:gdLst/>
                  <a:ahLst/>
                  <a:cxnLst/>
                  <a:rect l="l" t="t" r="r" b="b"/>
                  <a:pathLst>
                    <a:path w="9" h="9" extrusionOk="0">
                      <a:moveTo>
                        <a:pt x="9" y="4"/>
                      </a:moveTo>
                      <a:cubicBezTo>
                        <a:pt x="8" y="3"/>
                        <a:pt x="8" y="2"/>
                        <a:pt x="8" y="1"/>
                      </a:cubicBezTo>
                      <a:cubicBezTo>
                        <a:pt x="7" y="1"/>
                        <a:pt x="7" y="1"/>
                        <a:pt x="7" y="1"/>
                      </a:cubicBezTo>
                      <a:cubicBezTo>
                        <a:pt x="6" y="0"/>
                        <a:pt x="5" y="0"/>
                        <a:pt x="4" y="0"/>
                      </a:cubicBezTo>
                      <a:cubicBezTo>
                        <a:pt x="4" y="0"/>
                        <a:pt x="3" y="0"/>
                        <a:pt x="3" y="0"/>
                      </a:cubicBezTo>
                      <a:cubicBezTo>
                        <a:pt x="2" y="0"/>
                        <a:pt x="2" y="1"/>
                        <a:pt x="1" y="1"/>
                      </a:cubicBezTo>
                      <a:cubicBezTo>
                        <a:pt x="1" y="1"/>
                        <a:pt x="0" y="2"/>
                        <a:pt x="0" y="2"/>
                      </a:cubicBezTo>
                      <a:cubicBezTo>
                        <a:pt x="0" y="3"/>
                        <a:pt x="0" y="3"/>
                        <a:pt x="0" y="4"/>
                      </a:cubicBezTo>
                      <a:cubicBezTo>
                        <a:pt x="0" y="5"/>
                        <a:pt x="0" y="5"/>
                        <a:pt x="0" y="5"/>
                      </a:cubicBezTo>
                      <a:cubicBezTo>
                        <a:pt x="0" y="6"/>
                        <a:pt x="0" y="7"/>
                        <a:pt x="1" y="7"/>
                      </a:cubicBezTo>
                      <a:cubicBezTo>
                        <a:pt x="2" y="8"/>
                        <a:pt x="2" y="8"/>
                        <a:pt x="2" y="8"/>
                      </a:cubicBezTo>
                      <a:cubicBezTo>
                        <a:pt x="2" y="9"/>
                        <a:pt x="3" y="9"/>
                        <a:pt x="4" y="9"/>
                      </a:cubicBezTo>
                      <a:cubicBezTo>
                        <a:pt x="4" y="9"/>
                        <a:pt x="5" y="9"/>
                        <a:pt x="6" y="9"/>
                      </a:cubicBezTo>
                      <a:cubicBezTo>
                        <a:pt x="6" y="9"/>
                        <a:pt x="7" y="8"/>
                        <a:pt x="7" y="8"/>
                      </a:cubicBezTo>
                      <a:cubicBezTo>
                        <a:pt x="8" y="8"/>
                        <a:pt x="8" y="7"/>
                        <a:pt x="8" y="6"/>
                      </a:cubicBezTo>
                      <a:cubicBezTo>
                        <a:pt x="9" y="6"/>
                        <a:pt x="9" y="5"/>
                        <a:pt x="9" y="5"/>
                      </a:cubicBezTo>
                      <a:cubicBezTo>
                        <a:pt x="9" y="4"/>
                        <a:pt x="9" y="4"/>
                        <a:pt x="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9"/>
                <p:cNvSpPr/>
                <p:nvPr/>
              </p:nvSpPr>
              <p:spPr>
                <a:xfrm>
                  <a:off x="7784727" y="2193742"/>
                  <a:ext cx="33276" cy="33110"/>
                </a:xfrm>
                <a:custGeom>
                  <a:avLst/>
                  <a:gdLst/>
                  <a:ahLst/>
                  <a:cxnLst/>
                  <a:rect l="l" t="t" r="r" b="b"/>
                  <a:pathLst>
                    <a:path w="6" h="4" extrusionOk="0">
                      <a:moveTo>
                        <a:pt x="3" y="0"/>
                      </a:moveTo>
                      <a:cubicBezTo>
                        <a:pt x="0" y="0"/>
                        <a:pt x="0" y="4"/>
                        <a:pt x="2" y="4"/>
                      </a:cubicBezTo>
                      <a:cubicBezTo>
                        <a:pt x="5" y="4"/>
                        <a:pt x="6"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9"/>
                <p:cNvSpPr/>
                <p:nvPr/>
              </p:nvSpPr>
              <p:spPr>
                <a:xfrm>
                  <a:off x="7718505" y="2458626"/>
                  <a:ext cx="33111" cy="0"/>
                </a:xfrm>
                <a:custGeom>
                  <a:avLst/>
                  <a:gdLst/>
                  <a:ahLst/>
                  <a:cxnLst/>
                  <a:rect l="l" t="t" r="r" b="b"/>
                  <a:pathLst>
                    <a:path w="5" h="4" extrusionOk="0">
                      <a:moveTo>
                        <a:pt x="3" y="0"/>
                      </a:moveTo>
                      <a:cubicBezTo>
                        <a:pt x="1" y="0"/>
                        <a:pt x="0" y="0"/>
                        <a:pt x="2" y="0"/>
                      </a:cubicBezTo>
                      <a:cubicBezTo>
                        <a:pt x="4" y="0"/>
                        <a:pt x="5" y="0"/>
                        <a:pt x="3"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9"/>
                <p:cNvSpPr/>
                <p:nvPr/>
              </p:nvSpPr>
              <p:spPr>
                <a:xfrm>
                  <a:off x="7652284" y="2591068"/>
                  <a:ext cx="66221" cy="33110"/>
                </a:xfrm>
                <a:custGeom>
                  <a:avLst/>
                  <a:gdLst/>
                  <a:ahLst/>
                  <a:cxnLst/>
                  <a:rect l="l" t="t" r="r" b="b"/>
                  <a:pathLst>
                    <a:path w="8" h="8" extrusionOk="0">
                      <a:moveTo>
                        <a:pt x="8" y="3"/>
                      </a:moveTo>
                      <a:cubicBezTo>
                        <a:pt x="8" y="3"/>
                        <a:pt x="7" y="2"/>
                        <a:pt x="7" y="1"/>
                      </a:cubicBezTo>
                      <a:cubicBezTo>
                        <a:pt x="6" y="1"/>
                        <a:pt x="6" y="1"/>
                        <a:pt x="6" y="1"/>
                      </a:cubicBezTo>
                      <a:cubicBezTo>
                        <a:pt x="6" y="0"/>
                        <a:pt x="5" y="0"/>
                        <a:pt x="4" y="0"/>
                      </a:cubicBezTo>
                      <a:cubicBezTo>
                        <a:pt x="4" y="0"/>
                        <a:pt x="3" y="0"/>
                        <a:pt x="3" y="0"/>
                      </a:cubicBezTo>
                      <a:cubicBezTo>
                        <a:pt x="2" y="0"/>
                        <a:pt x="2" y="1"/>
                        <a:pt x="1" y="1"/>
                      </a:cubicBezTo>
                      <a:cubicBezTo>
                        <a:pt x="1" y="1"/>
                        <a:pt x="0" y="2"/>
                        <a:pt x="0" y="2"/>
                      </a:cubicBezTo>
                      <a:cubicBezTo>
                        <a:pt x="0" y="3"/>
                        <a:pt x="0" y="3"/>
                        <a:pt x="0" y="4"/>
                      </a:cubicBezTo>
                      <a:cubicBezTo>
                        <a:pt x="0" y="4"/>
                        <a:pt x="0" y="5"/>
                        <a:pt x="0" y="5"/>
                      </a:cubicBezTo>
                      <a:cubicBezTo>
                        <a:pt x="0" y="6"/>
                        <a:pt x="0" y="6"/>
                        <a:pt x="1" y="7"/>
                      </a:cubicBezTo>
                      <a:cubicBezTo>
                        <a:pt x="2" y="8"/>
                        <a:pt x="2" y="8"/>
                        <a:pt x="2" y="8"/>
                      </a:cubicBezTo>
                      <a:cubicBezTo>
                        <a:pt x="2" y="8"/>
                        <a:pt x="3" y="8"/>
                        <a:pt x="4" y="8"/>
                      </a:cubicBezTo>
                      <a:cubicBezTo>
                        <a:pt x="4" y="8"/>
                        <a:pt x="5" y="8"/>
                        <a:pt x="5" y="8"/>
                      </a:cubicBezTo>
                      <a:cubicBezTo>
                        <a:pt x="6" y="8"/>
                        <a:pt x="6" y="8"/>
                        <a:pt x="7" y="7"/>
                      </a:cubicBezTo>
                      <a:cubicBezTo>
                        <a:pt x="7" y="7"/>
                        <a:pt x="7" y="6"/>
                        <a:pt x="7" y="6"/>
                      </a:cubicBezTo>
                      <a:cubicBezTo>
                        <a:pt x="8" y="6"/>
                        <a:pt x="8" y="5"/>
                        <a:pt x="8" y="4"/>
                      </a:cubicBezTo>
                      <a:cubicBezTo>
                        <a:pt x="8" y="4"/>
                        <a:pt x="8" y="4"/>
                        <a:pt x="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9"/>
                <p:cNvSpPr/>
                <p:nvPr/>
              </p:nvSpPr>
              <p:spPr>
                <a:xfrm>
                  <a:off x="7221846" y="2591068"/>
                  <a:ext cx="66221" cy="66221"/>
                </a:xfrm>
                <a:custGeom>
                  <a:avLst/>
                  <a:gdLst/>
                  <a:ahLst/>
                  <a:cxnLst/>
                  <a:rect l="l" t="t" r="r" b="b"/>
                  <a:pathLst>
                    <a:path w="10" h="10" extrusionOk="0">
                      <a:moveTo>
                        <a:pt x="9" y="4"/>
                      </a:moveTo>
                      <a:cubicBezTo>
                        <a:pt x="9" y="3"/>
                        <a:pt x="9" y="2"/>
                        <a:pt x="8" y="2"/>
                      </a:cubicBezTo>
                      <a:cubicBezTo>
                        <a:pt x="8" y="1"/>
                        <a:pt x="8" y="1"/>
                        <a:pt x="8" y="1"/>
                      </a:cubicBezTo>
                      <a:cubicBezTo>
                        <a:pt x="7" y="0"/>
                        <a:pt x="6" y="0"/>
                        <a:pt x="5" y="0"/>
                      </a:cubicBezTo>
                      <a:cubicBezTo>
                        <a:pt x="5" y="0"/>
                        <a:pt x="4" y="0"/>
                        <a:pt x="3" y="0"/>
                      </a:cubicBezTo>
                      <a:cubicBezTo>
                        <a:pt x="3" y="1"/>
                        <a:pt x="2" y="1"/>
                        <a:pt x="2" y="1"/>
                      </a:cubicBezTo>
                      <a:cubicBezTo>
                        <a:pt x="1" y="2"/>
                        <a:pt x="1" y="2"/>
                        <a:pt x="1" y="3"/>
                      </a:cubicBezTo>
                      <a:cubicBezTo>
                        <a:pt x="0" y="3"/>
                        <a:pt x="0" y="4"/>
                        <a:pt x="0" y="5"/>
                      </a:cubicBezTo>
                      <a:cubicBezTo>
                        <a:pt x="0" y="5"/>
                        <a:pt x="0" y="5"/>
                        <a:pt x="0" y="6"/>
                      </a:cubicBezTo>
                      <a:cubicBezTo>
                        <a:pt x="0" y="7"/>
                        <a:pt x="1" y="7"/>
                        <a:pt x="1" y="8"/>
                      </a:cubicBezTo>
                      <a:cubicBezTo>
                        <a:pt x="2" y="9"/>
                        <a:pt x="2" y="9"/>
                        <a:pt x="2" y="9"/>
                      </a:cubicBezTo>
                      <a:cubicBezTo>
                        <a:pt x="3" y="9"/>
                        <a:pt x="4" y="9"/>
                        <a:pt x="5" y="10"/>
                      </a:cubicBezTo>
                      <a:cubicBezTo>
                        <a:pt x="5" y="10"/>
                        <a:pt x="6" y="9"/>
                        <a:pt x="6" y="9"/>
                      </a:cubicBezTo>
                      <a:cubicBezTo>
                        <a:pt x="7" y="9"/>
                        <a:pt x="8" y="9"/>
                        <a:pt x="8" y="8"/>
                      </a:cubicBezTo>
                      <a:cubicBezTo>
                        <a:pt x="8" y="8"/>
                        <a:pt x="9" y="7"/>
                        <a:pt x="9" y="7"/>
                      </a:cubicBezTo>
                      <a:cubicBezTo>
                        <a:pt x="9" y="6"/>
                        <a:pt x="10" y="6"/>
                        <a:pt x="10" y="5"/>
                      </a:cubicBezTo>
                      <a:cubicBezTo>
                        <a:pt x="10" y="5"/>
                        <a:pt x="10" y="4"/>
                        <a:pt x="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9"/>
                <p:cNvSpPr/>
                <p:nvPr/>
              </p:nvSpPr>
              <p:spPr>
                <a:xfrm>
                  <a:off x="7321178" y="2491736"/>
                  <a:ext cx="66221" cy="33110"/>
                </a:xfrm>
                <a:custGeom>
                  <a:avLst/>
                  <a:gdLst/>
                  <a:ahLst/>
                  <a:cxnLst/>
                  <a:rect l="l" t="t" r="r" b="b"/>
                  <a:pathLst>
                    <a:path w="8" h="8" extrusionOk="0">
                      <a:moveTo>
                        <a:pt x="8" y="3"/>
                      </a:moveTo>
                      <a:cubicBezTo>
                        <a:pt x="8" y="2"/>
                        <a:pt x="8" y="2"/>
                        <a:pt x="7" y="1"/>
                      </a:cubicBezTo>
                      <a:cubicBezTo>
                        <a:pt x="6" y="0"/>
                        <a:pt x="6" y="0"/>
                        <a:pt x="6" y="0"/>
                      </a:cubicBezTo>
                      <a:cubicBezTo>
                        <a:pt x="6" y="0"/>
                        <a:pt x="5" y="0"/>
                        <a:pt x="5" y="0"/>
                      </a:cubicBezTo>
                      <a:cubicBezTo>
                        <a:pt x="4" y="0"/>
                        <a:pt x="3" y="0"/>
                        <a:pt x="3" y="0"/>
                      </a:cubicBezTo>
                      <a:cubicBezTo>
                        <a:pt x="2" y="0"/>
                        <a:pt x="2" y="0"/>
                        <a:pt x="2" y="1"/>
                      </a:cubicBezTo>
                      <a:cubicBezTo>
                        <a:pt x="1" y="1"/>
                        <a:pt x="1" y="1"/>
                        <a:pt x="1" y="2"/>
                      </a:cubicBezTo>
                      <a:cubicBezTo>
                        <a:pt x="0" y="2"/>
                        <a:pt x="0" y="3"/>
                        <a:pt x="0" y="3"/>
                      </a:cubicBezTo>
                      <a:cubicBezTo>
                        <a:pt x="0" y="5"/>
                        <a:pt x="0" y="5"/>
                        <a:pt x="0" y="5"/>
                      </a:cubicBezTo>
                      <a:cubicBezTo>
                        <a:pt x="0" y="5"/>
                        <a:pt x="1" y="6"/>
                        <a:pt x="1" y="6"/>
                      </a:cubicBezTo>
                      <a:cubicBezTo>
                        <a:pt x="2" y="7"/>
                        <a:pt x="2" y="7"/>
                        <a:pt x="2" y="7"/>
                      </a:cubicBezTo>
                      <a:cubicBezTo>
                        <a:pt x="3" y="7"/>
                        <a:pt x="3" y="8"/>
                        <a:pt x="4" y="8"/>
                      </a:cubicBezTo>
                      <a:cubicBezTo>
                        <a:pt x="5" y="8"/>
                        <a:pt x="5" y="8"/>
                        <a:pt x="6" y="7"/>
                      </a:cubicBezTo>
                      <a:cubicBezTo>
                        <a:pt x="6" y="7"/>
                        <a:pt x="6" y="7"/>
                        <a:pt x="7" y="7"/>
                      </a:cubicBezTo>
                      <a:cubicBezTo>
                        <a:pt x="7" y="6"/>
                        <a:pt x="8" y="6"/>
                        <a:pt x="8" y="6"/>
                      </a:cubicBezTo>
                      <a:cubicBezTo>
                        <a:pt x="8" y="5"/>
                        <a:pt x="8" y="5"/>
                        <a:pt x="8" y="4"/>
                      </a:cubicBezTo>
                      <a:lnTo>
                        <a:pt x="8"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10"/>
          <p:cNvSpPr>
            <a:spLocks noGrp="1"/>
          </p:cNvSpPr>
          <p:nvPr>
            <p:ph type="pic" idx="2"/>
          </p:nvPr>
        </p:nvSpPr>
        <p:spPr>
          <a:xfrm>
            <a:off x="-6875" y="0"/>
            <a:ext cx="9144000" cy="5157300"/>
          </a:xfrm>
          <a:prstGeom prst="rect">
            <a:avLst/>
          </a:prstGeom>
          <a:noFill/>
          <a:ln>
            <a:noFill/>
          </a:ln>
        </p:spPr>
      </p:sp>
      <p:sp>
        <p:nvSpPr>
          <p:cNvPr id="148" name="Google Shape;148;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5"/>
        <p:cNvGrpSpPr/>
        <p:nvPr/>
      </p:nvGrpSpPr>
      <p:grpSpPr>
        <a:xfrm>
          <a:off x="0" y="0"/>
          <a:ext cx="0" cy="0"/>
          <a:chOff x="0" y="0"/>
          <a:chExt cx="0" cy="0"/>
        </a:xfrm>
      </p:grpSpPr>
      <p:sp>
        <p:nvSpPr>
          <p:cNvPr id="156" name="Google Shape;156;p13"/>
          <p:cNvSpPr/>
          <p:nvPr/>
        </p:nvSpPr>
        <p:spPr>
          <a:xfrm flipH="1">
            <a:off x="8203200" y="50"/>
            <a:ext cx="940800" cy="5143500"/>
          </a:xfrm>
          <a:prstGeom prst="rect">
            <a:avLst/>
          </a:prstGeom>
          <a:solidFill>
            <a:srgbClr val="A5B7C5">
              <a:alpha val="257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7" name="Google Shape;157;p13"/>
          <p:cNvSpPr txBox="1">
            <a:spLocks noGrp="1"/>
          </p:cNvSpPr>
          <p:nvPr>
            <p:ph type="title"/>
          </p:nvPr>
        </p:nvSpPr>
        <p:spPr>
          <a:xfrm>
            <a:off x="720000" y="445025"/>
            <a:ext cx="748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3"/>
          <p:cNvSpPr txBox="1">
            <a:spLocks noGrp="1"/>
          </p:cNvSpPr>
          <p:nvPr>
            <p:ph type="title" idx="2" hasCustomPrompt="1"/>
          </p:nvPr>
        </p:nvSpPr>
        <p:spPr>
          <a:xfrm>
            <a:off x="943228" y="1589880"/>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title" idx="3" hasCustomPrompt="1"/>
          </p:nvPr>
        </p:nvSpPr>
        <p:spPr>
          <a:xfrm>
            <a:off x="4612897" y="1589880"/>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title" idx="4" hasCustomPrompt="1"/>
          </p:nvPr>
        </p:nvSpPr>
        <p:spPr>
          <a:xfrm>
            <a:off x="943228" y="2432657"/>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a:spLocks noGrp="1"/>
          </p:cNvSpPr>
          <p:nvPr>
            <p:ph type="title" idx="5" hasCustomPrompt="1"/>
          </p:nvPr>
        </p:nvSpPr>
        <p:spPr>
          <a:xfrm>
            <a:off x="4612897" y="2432657"/>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title" idx="6" hasCustomPrompt="1"/>
          </p:nvPr>
        </p:nvSpPr>
        <p:spPr>
          <a:xfrm>
            <a:off x="943228" y="3275434"/>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title" idx="7" hasCustomPrompt="1"/>
          </p:nvPr>
        </p:nvSpPr>
        <p:spPr>
          <a:xfrm>
            <a:off x="4612897" y="3275434"/>
            <a:ext cx="780900" cy="521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a:spLocks noGrp="1"/>
          </p:cNvSpPr>
          <p:nvPr>
            <p:ph type="subTitle" idx="1"/>
          </p:nvPr>
        </p:nvSpPr>
        <p:spPr>
          <a:xfrm>
            <a:off x="1800338" y="1589730"/>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5" name="Google Shape;165;p13"/>
          <p:cNvSpPr txBox="1">
            <a:spLocks noGrp="1"/>
          </p:cNvSpPr>
          <p:nvPr>
            <p:ph type="subTitle" idx="8"/>
          </p:nvPr>
        </p:nvSpPr>
        <p:spPr>
          <a:xfrm>
            <a:off x="1800348" y="2432507"/>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6" name="Google Shape;166;p13"/>
          <p:cNvSpPr txBox="1">
            <a:spLocks noGrp="1"/>
          </p:cNvSpPr>
          <p:nvPr>
            <p:ph type="subTitle" idx="9"/>
          </p:nvPr>
        </p:nvSpPr>
        <p:spPr>
          <a:xfrm>
            <a:off x="1800334" y="3275284"/>
            <a:ext cx="24510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7" name="Google Shape;167;p13"/>
          <p:cNvSpPr txBox="1">
            <a:spLocks noGrp="1"/>
          </p:cNvSpPr>
          <p:nvPr>
            <p:ph type="subTitle" idx="13"/>
          </p:nvPr>
        </p:nvSpPr>
        <p:spPr>
          <a:xfrm>
            <a:off x="5473909" y="1589880"/>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8" name="Google Shape;168;p13"/>
          <p:cNvSpPr txBox="1">
            <a:spLocks noGrp="1"/>
          </p:cNvSpPr>
          <p:nvPr>
            <p:ph type="subTitle" idx="14"/>
          </p:nvPr>
        </p:nvSpPr>
        <p:spPr>
          <a:xfrm>
            <a:off x="5473909" y="2432657"/>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sp>
        <p:nvSpPr>
          <p:cNvPr id="169" name="Google Shape;169;p13"/>
          <p:cNvSpPr txBox="1">
            <a:spLocks noGrp="1"/>
          </p:cNvSpPr>
          <p:nvPr>
            <p:ph type="subTitle" idx="15"/>
          </p:nvPr>
        </p:nvSpPr>
        <p:spPr>
          <a:xfrm>
            <a:off x="5473909" y="3275434"/>
            <a:ext cx="24510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18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a:latin typeface="Days One"/>
                <a:ea typeface="Days One"/>
                <a:cs typeface="Days One"/>
                <a:sym typeface="Days One"/>
              </a:defRPr>
            </a:lvl9pPr>
          </a:lstStyle>
          <a:p>
            <a:endParaRPr/>
          </a:p>
        </p:txBody>
      </p:sp>
      <p:grpSp>
        <p:nvGrpSpPr>
          <p:cNvPr id="170" name="Google Shape;170;p13"/>
          <p:cNvGrpSpPr/>
          <p:nvPr/>
        </p:nvGrpSpPr>
        <p:grpSpPr>
          <a:xfrm>
            <a:off x="6769421" y="3687483"/>
            <a:ext cx="2310650" cy="2328143"/>
            <a:chOff x="5059599" y="1231351"/>
            <a:chExt cx="2787274" cy="2808375"/>
          </a:xfrm>
        </p:grpSpPr>
        <p:sp>
          <p:nvSpPr>
            <p:cNvPr id="171" name="Google Shape;171;p13"/>
            <p:cNvSpPr/>
            <p:nvPr/>
          </p:nvSpPr>
          <p:spPr>
            <a:xfrm rot="-1225921">
              <a:off x="5374572" y="1538913"/>
              <a:ext cx="2157329" cy="2193250"/>
            </a:xfrm>
            <a:custGeom>
              <a:avLst/>
              <a:gdLst/>
              <a:ahLst/>
              <a:cxnLst/>
              <a:rect l="l" t="t" r="r" b="b"/>
              <a:pathLst>
                <a:path w="449" h="449" extrusionOk="0">
                  <a:moveTo>
                    <a:pt x="375" y="109"/>
                  </a:moveTo>
                  <a:cubicBezTo>
                    <a:pt x="309" y="43"/>
                    <a:pt x="206" y="36"/>
                    <a:pt x="132" y="89"/>
                  </a:cubicBezTo>
                  <a:cubicBezTo>
                    <a:pt x="0" y="0"/>
                    <a:pt x="0" y="0"/>
                    <a:pt x="0" y="0"/>
                  </a:cubicBezTo>
                  <a:cubicBezTo>
                    <a:pt x="88" y="133"/>
                    <a:pt x="88" y="133"/>
                    <a:pt x="88" y="133"/>
                  </a:cubicBezTo>
                  <a:cubicBezTo>
                    <a:pt x="36" y="206"/>
                    <a:pt x="43" y="309"/>
                    <a:pt x="109" y="375"/>
                  </a:cubicBezTo>
                  <a:cubicBezTo>
                    <a:pt x="182" y="449"/>
                    <a:pt x="301" y="449"/>
                    <a:pt x="375" y="375"/>
                  </a:cubicBezTo>
                  <a:cubicBezTo>
                    <a:pt x="449" y="302"/>
                    <a:pt x="449" y="183"/>
                    <a:pt x="375" y="10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 name="Google Shape;172;p13"/>
            <p:cNvGrpSpPr/>
            <p:nvPr/>
          </p:nvGrpSpPr>
          <p:grpSpPr>
            <a:xfrm rot="-4512132">
              <a:off x="5900968" y="1917182"/>
              <a:ext cx="1230543" cy="1309172"/>
              <a:chOff x="522254" y="1307489"/>
              <a:chExt cx="1230585" cy="1309217"/>
            </a:xfrm>
          </p:grpSpPr>
          <p:sp>
            <p:nvSpPr>
              <p:cNvPr id="173" name="Google Shape;173;p13"/>
              <p:cNvSpPr/>
              <p:nvPr/>
            </p:nvSpPr>
            <p:spPr>
              <a:xfrm>
                <a:off x="542261" y="2274390"/>
                <a:ext cx="436754" cy="342317"/>
              </a:xfrm>
              <a:custGeom>
                <a:avLst/>
                <a:gdLst/>
                <a:ahLst/>
                <a:cxnLst/>
                <a:rect l="l" t="t" r="r" b="b"/>
                <a:pathLst>
                  <a:path w="148" h="118" extrusionOk="0">
                    <a:moveTo>
                      <a:pt x="147" y="46"/>
                    </a:moveTo>
                    <a:cubicBezTo>
                      <a:pt x="145" y="44"/>
                      <a:pt x="141" y="42"/>
                      <a:pt x="139" y="41"/>
                    </a:cubicBezTo>
                    <a:cubicBezTo>
                      <a:pt x="136" y="39"/>
                      <a:pt x="133" y="37"/>
                      <a:pt x="130" y="35"/>
                    </a:cubicBezTo>
                    <a:cubicBezTo>
                      <a:pt x="124" y="31"/>
                      <a:pt x="118" y="27"/>
                      <a:pt x="113" y="23"/>
                    </a:cubicBezTo>
                    <a:cubicBezTo>
                      <a:pt x="108" y="19"/>
                      <a:pt x="102" y="16"/>
                      <a:pt x="97" y="11"/>
                    </a:cubicBezTo>
                    <a:cubicBezTo>
                      <a:pt x="94" y="9"/>
                      <a:pt x="91" y="7"/>
                      <a:pt x="88" y="6"/>
                    </a:cubicBezTo>
                    <a:cubicBezTo>
                      <a:pt x="86" y="4"/>
                      <a:pt x="84" y="3"/>
                      <a:pt x="82" y="2"/>
                    </a:cubicBezTo>
                    <a:cubicBezTo>
                      <a:pt x="82" y="2"/>
                      <a:pt x="82" y="2"/>
                      <a:pt x="82" y="2"/>
                    </a:cubicBezTo>
                    <a:cubicBezTo>
                      <a:pt x="82" y="1"/>
                      <a:pt x="80" y="0"/>
                      <a:pt x="79" y="1"/>
                    </a:cubicBezTo>
                    <a:cubicBezTo>
                      <a:pt x="75" y="3"/>
                      <a:pt x="73" y="6"/>
                      <a:pt x="71" y="10"/>
                    </a:cubicBezTo>
                    <a:cubicBezTo>
                      <a:pt x="68" y="13"/>
                      <a:pt x="65" y="17"/>
                      <a:pt x="63" y="20"/>
                    </a:cubicBezTo>
                    <a:cubicBezTo>
                      <a:pt x="60" y="24"/>
                      <a:pt x="57" y="27"/>
                      <a:pt x="54" y="30"/>
                    </a:cubicBezTo>
                    <a:cubicBezTo>
                      <a:pt x="51" y="33"/>
                      <a:pt x="49" y="37"/>
                      <a:pt x="45" y="40"/>
                    </a:cubicBezTo>
                    <a:cubicBezTo>
                      <a:pt x="39" y="45"/>
                      <a:pt x="32" y="51"/>
                      <a:pt x="24" y="55"/>
                    </a:cubicBezTo>
                    <a:cubicBezTo>
                      <a:pt x="17" y="60"/>
                      <a:pt x="9" y="64"/>
                      <a:pt x="1" y="69"/>
                    </a:cubicBezTo>
                    <a:cubicBezTo>
                      <a:pt x="0" y="69"/>
                      <a:pt x="0" y="72"/>
                      <a:pt x="1" y="72"/>
                    </a:cubicBezTo>
                    <a:cubicBezTo>
                      <a:pt x="3" y="78"/>
                      <a:pt x="6" y="83"/>
                      <a:pt x="9" y="87"/>
                    </a:cubicBezTo>
                    <a:cubicBezTo>
                      <a:pt x="13" y="92"/>
                      <a:pt x="17" y="96"/>
                      <a:pt x="22" y="100"/>
                    </a:cubicBezTo>
                    <a:cubicBezTo>
                      <a:pt x="26" y="104"/>
                      <a:pt x="31" y="107"/>
                      <a:pt x="36" y="110"/>
                    </a:cubicBezTo>
                    <a:cubicBezTo>
                      <a:pt x="38" y="112"/>
                      <a:pt x="41" y="113"/>
                      <a:pt x="43" y="114"/>
                    </a:cubicBezTo>
                    <a:cubicBezTo>
                      <a:pt x="46" y="115"/>
                      <a:pt x="49" y="117"/>
                      <a:pt x="52" y="118"/>
                    </a:cubicBezTo>
                    <a:cubicBezTo>
                      <a:pt x="54" y="118"/>
                      <a:pt x="55" y="117"/>
                      <a:pt x="56" y="116"/>
                    </a:cubicBezTo>
                    <a:cubicBezTo>
                      <a:pt x="59" y="116"/>
                      <a:pt x="62" y="115"/>
                      <a:pt x="64" y="114"/>
                    </a:cubicBezTo>
                    <a:cubicBezTo>
                      <a:pt x="69" y="113"/>
                      <a:pt x="74" y="111"/>
                      <a:pt x="78" y="109"/>
                    </a:cubicBezTo>
                    <a:cubicBezTo>
                      <a:pt x="88" y="105"/>
                      <a:pt x="97" y="100"/>
                      <a:pt x="106" y="94"/>
                    </a:cubicBezTo>
                    <a:cubicBezTo>
                      <a:pt x="114" y="89"/>
                      <a:pt x="122" y="82"/>
                      <a:pt x="129" y="75"/>
                    </a:cubicBezTo>
                    <a:cubicBezTo>
                      <a:pt x="136" y="69"/>
                      <a:pt x="143" y="61"/>
                      <a:pt x="146" y="53"/>
                    </a:cubicBezTo>
                    <a:cubicBezTo>
                      <a:pt x="148" y="51"/>
                      <a:pt x="148" y="48"/>
                      <a:pt x="147" y="4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682310" y="2354417"/>
                <a:ext cx="19957" cy="20007"/>
              </a:xfrm>
              <a:custGeom>
                <a:avLst/>
                <a:gdLst/>
                <a:ahLst/>
                <a:cxnLst/>
                <a:rect l="l" t="t" r="r" b="b"/>
                <a:pathLst>
                  <a:path w="7" h="8" extrusionOk="0">
                    <a:moveTo>
                      <a:pt x="7" y="0"/>
                    </a:moveTo>
                    <a:cubicBezTo>
                      <a:pt x="5" y="3"/>
                      <a:pt x="2" y="6"/>
                      <a:pt x="0" y="8"/>
                    </a:cubicBezTo>
                    <a:cubicBezTo>
                      <a:pt x="0" y="8"/>
                      <a:pt x="0" y="8"/>
                      <a:pt x="0" y="8"/>
                    </a:cubicBezTo>
                    <a:cubicBezTo>
                      <a:pt x="2" y="6"/>
                      <a:pt x="5" y="3"/>
                      <a:pt x="7" y="0"/>
                    </a:cubicBezTo>
                  </a:path>
                </a:pathLst>
              </a:custGeom>
              <a:solidFill>
                <a:srgbClr val="F082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3"/>
              <p:cNvSpPr/>
              <p:nvPr/>
            </p:nvSpPr>
            <p:spPr>
              <a:xfrm>
                <a:off x="622289" y="2314403"/>
                <a:ext cx="322013" cy="301703"/>
              </a:xfrm>
              <a:custGeom>
                <a:avLst/>
                <a:gdLst/>
                <a:ahLst/>
                <a:cxnLst/>
                <a:rect l="l" t="t" r="r" b="b"/>
                <a:pathLst>
                  <a:path w="111" h="104" extrusionOk="0">
                    <a:moveTo>
                      <a:pt x="42" y="0"/>
                    </a:moveTo>
                    <a:cubicBezTo>
                      <a:pt x="41" y="2"/>
                      <a:pt x="39" y="4"/>
                      <a:pt x="38" y="6"/>
                    </a:cubicBezTo>
                    <a:cubicBezTo>
                      <a:pt x="35" y="10"/>
                      <a:pt x="32" y="13"/>
                      <a:pt x="29" y="16"/>
                    </a:cubicBezTo>
                    <a:cubicBezTo>
                      <a:pt x="29" y="16"/>
                      <a:pt x="29" y="16"/>
                      <a:pt x="29" y="16"/>
                    </a:cubicBezTo>
                    <a:cubicBezTo>
                      <a:pt x="29" y="16"/>
                      <a:pt x="29" y="16"/>
                      <a:pt x="29" y="16"/>
                    </a:cubicBezTo>
                    <a:cubicBezTo>
                      <a:pt x="27" y="19"/>
                      <a:pt x="24" y="22"/>
                      <a:pt x="22" y="24"/>
                    </a:cubicBezTo>
                    <a:cubicBezTo>
                      <a:pt x="24" y="29"/>
                      <a:pt x="26" y="34"/>
                      <a:pt x="30" y="38"/>
                    </a:cubicBezTo>
                    <a:cubicBezTo>
                      <a:pt x="34" y="43"/>
                      <a:pt x="39" y="48"/>
                      <a:pt x="44" y="53"/>
                    </a:cubicBezTo>
                    <a:cubicBezTo>
                      <a:pt x="46" y="54"/>
                      <a:pt x="48" y="56"/>
                      <a:pt x="51" y="58"/>
                    </a:cubicBezTo>
                    <a:cubicBezTo>
                      <a:pt x="43" y="64"/>
                      <a:pt x="35" y="70"/>
                      <a:pt x="27" y="75"/>
                    </a:cubicBezTo>
                    <a:cubicBezTo>
                      <a:pt x="18" y="80"/>
                      <a:pt x="9" y="85"/>
                      <a:pt x="0" y="89"/>
                    </a:cubicBezTo>
                    <a:cubicBezTo>
                      <a:pt x="4" y="91"/>
                      <a:pt x="7" y="94"/>
                      <a:pt x="11" y="96"/>
                    </a:cubicBezTo>
                    <a:cubicBezTo>
                      <a:pt x="13" y="98"/>
                      <a:pt x="16" y="99"/>
                      <a:pt x="18" y="100"/>
                    </a:cubicBezTo>
                    <a:cubicBezTo>
                      <a:pt x="21" y="101"/>
                      <a:pt x="24" y="103"/>
                      <a:pt x="27" y="104"/>
                    </a:cubicBezTo>
                    <a:cubicBezTo>
                      <a:pt x="27" y="104"/>
                      <a:pt x="28" y="104"/>
                      <a:pt x="28" y="104"/>
                    </a:cubicBezTo>
                    <a:cubicBezTo>
                      <a:pt x="29" y="104"/>
                      <a:pt x="30" y="103"/>
                      <a:pt x="31" y="102"/>
                    </a:cubicBezTo>
                    <a:cubicBezTo>
                      <a:pt x="34" y="102"/>
                      <a:pt x="37" y="101"/>
                      <a:pt x="39" y="100"/>
                    </a:cubicBezTo>
                    <a:cubicBezTo>
                      <a:pt x="44" y="99"/>
                      <a:pt x="49" y="97"/>
                      <a:pt x="53" y="95"/>
                    </a:cubicBezTo>
                    <a:cubicBezTo>
                      <a:pt x="63" y="91"/>
                      <a:pt x="72" y="86"/>
                      <a:pt x="81" y="80"/>
                    </a:cubicBezTo>
                    <a:cubicBezTo>
                      <a:pt x="89" y="75"/>
                      <a:pt x="97" y="68"/>
                      <a:pt x="104" y="61"/>
                    </a:cubicBezTo>
                    <a:cubicBezTo>
                      <a:pt x="106" y="59"/>
                      <a:pt x="109" y="57"/>
                      <a:pt x="111" y="55"/>
                    </a:cubicBezTo>
                    <a:cubicBezTo>
                      <a:pt x="106" y="54"/>
                      <a:pt x="102" y="53"/>
                      <a:pt x="98" y="52"/>
                    </a:cubicBezTo>
                    <a:cubicBezTo>
                      <a:pt x="88" y="49"/>
                      <a:pt x="80" y="44"/>
                      <a:pt x="72" y="38"/>
                    </a:cubicBezTo>
                    <a:cubicBezTo>
                      <a:pt x="65" y="32"/>
                      <a:pt x="58" y="26"/>
                      <a:pt x="52" y="18"/>
                    </a:cubicBezTo>
                    <a:cubicBezTo>
                      <a:pt x="49" y="12"/>
                      <a:pt x="45" y="6"/>
                      <a:pt x="42"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a:off x="522254" y="1307489"/>
                <a:ext cx="1230585" cy="1233526"/>
              </a:xfrm>
              <a:custGeom>
                <a:avLst/>
                <a:gdLst/>
                <a:ahLst/>
                <a:cxnLst/>
                <a:rect l="l" t="t" r="r" b="b"/>
                <a:pathLst>
                  <a:path w="417" h="418" extrusionOk="0">
                    <a:moveTo>
                      <a:pt x="411" y="210"/>
                    </a:moveTo>
                    <a:cubicBezTo>
                      <a:pt x="408" y="200"/>
                      <a:pt x="405" y="191"/>
                      <a:pt x="398" y="183"/>
                    </a:cubicBezTo>
                    <a:cubicBezTo>
                      <a:pt x="392" y="176"/>
                      <a:pt x="384" y="169"/>
                      <a:pt x="376" y="165"/>
                    </a:cubicBezTo>
                    <a:cubicBezTo>
                      <a:pt x="368" y="160"/>
                      <a:pt x="357" y="156"/>
                      <a:pt x="347" y="155"/>
                    </a:cubicBezTo>
                    <a:cubicBezTo>
                      <a:pt x="347" y="148"/>
                      <a:pt x="346" y="142"/>
                      <a:pt x="343" y="137"/>
                    </a:cubicBezTo>
                    <a:cubicBezTo>
                      <a:pt x="338" y="122"/>
                      <a:pt x="329" y="111"/>
                      <a:pt x="316" y="102"/>
                    </a:cubicBezTo>
                    <a:cubicBezTo>
                      <a:pt x="313" y="100"/>
                      <a:pt x="309" y="98"/>
                      <a:pt x="305" y="97"/>
                    </a:cubicBezTo>
                    <a:cubicBezTo>
                      <a:pt x="305" y="95"/>
                      <a:pt x="304" y="93"/>
                      <a:pt x="304" y="91"/>
                    </a:cubicBezTo>
                    <a:cubicBezTo>
                      <a:pt x="302" y="85"/>
                      <a:pt x="300" y="79"/>
                      <a:pt x="296" y="74"/>
                    </a:cubicBezTo>
                    <a:cubicBezTo>
                      <a:pt x="294" y="71"/>
                      <a:pt x="292" y="70"/>
                      <a:pt x="289" y="68"/>
                    </a:cubicBezTo>
                    <a:cubicBezTo>
                      <a:pt x="287" y="66"/>
                      <a:pt x="285" y="64"/>
                      <a:pt x="282" y="62"/>
                    </a:cubicBezTo>
                    <a:cubicBezTo>
                      <a:pt x="277" y="59"/>
                      <a:pt x="270" y="58"/>
                      <a:pt x="264" y="59"/>
                    </a:cubicBezTo>
                    <a:cubicBezTo>
                      <a:pt x="257" y="59"/>
                      <a:pt x="251" y="60"/>
                      <a:pt x="245" y="62"/>
                    </a:cubicBezTo>
                    <a:cubicBezTo>
                      <a:pt x="243" y="63"/>
                      <a:pt x="241" y="64"/>
                      <a:pt x="239" y="64"/>
                    </a:cubicBezTo>
                    <a:cubicBezTo>
                      <a:pt x="239" y="64"/>
                      <a:pt x="239" y="63"/>
                      <a:pt x="239" y="63"/>
                    </a:cubicBezTo>
                    <a:cubicBezTo>
                      <a:pt x="230" y="40"/>
                      <a:pt x="212" y="22"/>
                      <a:pt x="191" y="11"/>
                    </a:cubicBezTo>
                    <a:cubicBezTo>
                      <a:pt x="167" y="0"/>
                      <a:pt x="140" y="1"/>
                      <a:pt x="116" y="9"/>
                    </a:cubicBezTo>
                    <a:cubicBezTo>
                      <a:pt x="91" y="17"/>
                      <a:pt x="69" y="33"/>
                      <a:pt x="58" y="57"/>
                    </a:cubicBezTo>
                    <a:cubicBezTo>
                      <a:pt x="52" y="71"/>
                      <a:pt x="49" y="85"/>
                      <a:pt x="53" y="100"/>
                    </a:cubicBezTo>
                    <a:cubicBezTo>
                      <a:pt x="55" y="105"/>
                      <a:pt x="57" y="110"/>
                      <a:pt x="60" y="114"/>
                    </a:cubicBezTo>
                    <a:cubicBezTo>
                      <a:pt x="47" y="122"/>
                      <a:pt x="36" y="135"/>
                      <a:pt x="32" y="150"/>
                    </a:cubicBezTo>
                    <a:cubicBezTo>
                      <a:pt x="30" y="156"/>
                      <a:pt x="29" y="162"/>
                      <a:pt x="29" y="168"/>
                    </a:cubicBezTo>
                    <a:cubicBezTo>
                      <a:pt x="30" y="174"/>
                      <a:pt x="31" y="180"/>
                      <a:pt x="34" y="186"/>
                    </a:cubicBezTo>
                    <a:cubicBezTo>
                      <a:pt x="35" y="189"/>
                      <a:pt x="36" y="192"/>
                      <a:pt x="38" y="195"/>
                    </a:cubicBezTo>
                    <a:cubicBezTo>
                      <a:pt x="34" y="199"/>
                      <a:pt x="30" y="203"/>
                      <a:pt x="26" y="208"/>
                    </a:cubicBezTo>
                    <a:cubicBezTo>
                      <a:pt x="9" y="232"/>
                      <a:pt x="0" y="266"/>
                      <a:pt x="13" y="294"/>
                    </a:cubicBezTo>
                    <a:cubicBezTo>
                      <a:pt x="19" y="308"/>
                      <a:pt x="31" y="322"/>
                      <a:pt x="46" y="328"/>
                    </a:cubicBezTo>
                    <a:cubicBezTo>
                      <a:pt x="52" y="330"/>
                      <a:pt x="62" y="332"/>
                      <a:pt x="70" y="332"/>
                    </a:cubicBezTo>
                    <a:cubicBezTo>
                      <a:pt x="70" y="333"/>
                      <a:pt x="71" y="333"/>
                      <a:pt x="71" y="334"/>
                    </a:cubicBezTo>
                    <a:cubicBezTo>
                      <a:pt x="73" y="343"/>
                      <a:pt x="78" y="352"/>
                      <a:pt x="83" y="360"/>
                    </a:cubicBezTo>
                    <a:cubicBezTo>
                      <a:pt x="89" y="368"/>
                      <a:pt x="96" y="374"/>
                      <a:pt x="103" y="380"/>
                    </a:cubicBezTo>
                    <a:cubicBezTo>
                      <a:pt x="111" y="386"/>
                      <a:pt x="119" y="391"/>
                      <a:pt x="129" y="394"/>
                    </a:cubicBezTo>
                    <a:cubicBezTo>
                      <a:pt x="146" y="399"/>
                      <a:pt x="168" y="400"/>
                      <a:pt x="185" y="393"/>
                    </a:cubicBezTo>
                    <a:cubicBezTo>
                      <a:pt x="186" y="393"/>
                      <a:pt x="186" y="392"/>
                      <a:pt x="187" y="392"/>
                    </a:cubicBezTo>
                    <a:cubicBezTo>
                      <a:pt x="197" y="400"/>
                      <a:pt x="209" y="405"/>
                      <a:pt x="221" y="409"/>
                    </a:cubicBezTo>
                    <a:cubicBezTo>
                      <a:pt x="248" y="418"/>
                      <a:pt x="276" y="417"/>
                      <a:pt x="301" y="405"/>
                    </a:cubicBezTo>
                    <a:cubicBezTo>
                      <a:pt x="325" y="393"/>
                      <a:pt x="344" y="374"/>
                      <a:pt x="352" y="348"/>
                    </a:cubicBezTo>
                    <a:cubicBezTo>
                      <a:pt x="355" y="338"/>
                      <a:pt x="356" y="327"/>
                      <a:pt x="355" y="317"/>
                    </a:cubicBezTo>
                    <a:cubicBezTo>
                      <a:pt x="358" y="316"/>
                      <a:pt x="361" y="315"/>
                      <a:pt x="363" y="314"/>
                    </a:cubicBezTo>
                    <a:cubicBezTo>
                      <a:pt x="383" y="306"/>
                      <a:pt x="397" y="288"/>
                      <a:pt x="406" y="270"/>
                    </a:cubicBezTo>
                    <a:cubicBezTo>
                      <a:pt x="415" y="252"/>
                      <a:pt x="417" y="229"/>
                      <a:pt x="411" y="21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3"/>
              <p:cNvSpPr/>
              <p:nvPr/>
            </p:nvSpPr>
            <p:spPr>
              <a:xfrm>
                <a:off x="562268" y="1387517"/>
                <a:ext cx="1144152" cy="1101379"/>
              </a:xfrm>
              <a:custGeom>
                <a:avLst/>
                <a:gdLst/>
                <a:ahLst/>
                <a:cxnLst/>
                <a:rect l="l" t="t" r="r" b="b"/>
                <a:pathLst>
                  <a:path w="375" h="367" extrusionOk="0">
                    <a:moveTo>
                      <a:pt x="265" y="74"/>
                    </a:moveTo>
                    <a:cubicBezTo>
                      <a:pt x="265" y="74"/>
                      <a:pt x="265" y="74"/>
                      <a:pt x="265" y="74"/>
                    </a:cubicBezTo>
                    <a:cubicBezTo>
                      <a:pt x="265" y="74"/>
                      <a:pt x="265" y="74"/>
                      <a:pt x="265" y="74"/>
                    </a:cubicBezTo>
                    <a:moveTo>
                      <a:pt x="143" y="0"/>
                    </a:moveTo>
                    <a:cubicBezTo>
                      <a:pt x="128" y="0"/>
                      <a:pt x="112" y="3"/>
                      <a:pt x="98" y="10"/>
                    </a:cubicBezTo>
                    <a:cubicBezTo>
                      <a:pt x="81" y="20"/>
                      <a:pt x="69" y="34"/>
                      <a:pt x="62" y="53"/>
                    </a:cubicBezTo>
                    <a:cubicBezTo>
                      <a:pt x="58" y="63"/>
                      <a:pt x="58" y="79"/>
                      <a:pt x="63" y="91"/>
                    </a:cubicBezTo>
                    <a:cubicBezTo>
                      <a:pt x="33" y="105"/>
                      <a:pt x="22" y="145"/>
                      <a:pt x="43" y="170"/>
                    </a:cubicBezTo>
                    <a:cubicBezTo>
                      <a:pt x="16" y="188"/>
                      <a:pt x="0" y="221"/>
                      <a:pt x="10" y="253"/>
                    </a:cubicBezTo>
                    <a:cubicBezTo>
                      <a:pt x="15" y="270"/>
                      <a:pt x="26" y="284"/>
                      <a:pt x="42" y="293"/>
                    </a:cubicBezTo>
                    <a:cubicBezTo>
                      <a:pt x="47" y="295"/>
                      <a:pt x="57" y="299"/>
                      <a:pt x="67" y="300"/>
                    </a:cubicBezTo>
                    <a:cubicBezTo>
                      <a:pt x="68" y="307"/>
                      <a:pt x="71" y="313"/>
                      <a:pt x="75" y="318"/>
                    </a:cubicBezTo>
                    <a:cubicBezTo>
                      <a:pt x="80" y="325"/>
                      <a:pt x="85" y="331"/>
                      <a:pt x="91" y="336"/>
                    </a:cubicBezTo>
                    <a:cubicBezTo>
                      <a:pt x="97" y="340"/>
                      <a:pt x="103" y="345"/>
                      <a:pt x="110" y="347"/>
                    </a:cubicBezTo>
                    <a:cubicBezTo>
                      <a:pt x="122" y="353"/>
                      <a:pt x="136" y="356"/>
                      <a:pt x="149" y="356"/>
                    </a:cubicBezTo>
                    <a:cubicBezTo>
                      <a:pt x="152" y="356"/>
                      <a:pt x="156" y="355"/>
                      <a:pt x="159" y="355"/>
                    </a:cubicBezTo>
                    <a:cubicBezTo>
                      <a:pt x="166" y="354"/>
                      <a:pt x="173" y="353"/>
                      <a:pt x="181" y="351"/>
                    </a:cubicBezTo>
                    <a:cubicBezTo>
                      <a:pt x="183" y="352"/>
                      <a:pt x="185" y="353"/>
                      <a:pt x="187" y="355"/>
                    </a:cubicBezTo>
                    <a:cubicBezTo>
                      <a:pt x="196" y="359"/>
                      <a:pt x="206" y="363"/>
                      <a:pt x="216" y="364"/>
                    </a:cubicBezTo>
                    <a:cubicBezTo>
                      <a:pt x="218" y="364"/>
                      <a:pt x="220" y="364"/>
                      <a:pt x="222" y="365"/>
                    </a:cubicBezTo>
                    <a:cubicBezTo>
                      <a:pt x="228" y="366"/>
                      <a:pt x="235" y="367"/>
                      <a:pt x="241" y="367"/>
                    </a:cubicBezTo>
                    <a:cubicBezTo>
                      <a:pt x="254" y="367"/>
                      <a:pt x="267" y="364"/>
                      <a:pt x="278" y="358"/>
                    </a:cubicBezTo>
                    <a:cubicBezTo>
                      <a:pt x="287" y="353"/>
                      <a:pt x="295" y="347"/>
                      <a:pt x="301" y="339"/>
                    </a:cubicBezTo>
                    <a:cubicBezTo>
                      <a:pt x="308" y="332"/>
                      <a:pt x="313" y="320"/>
                      <a:pt x="314" y="311"/>
                    </a:cubicBezTo>
                    <a:cubicBezTo>
                      <a:pt x="316" y="303"/>
                      <a:pt x="317" y="292"/>
                      <a:pt x="316" y="283"/>
                    </a:cubicBezTo>
                    <a:cubicBezTo>
                      <a:pt x="320" y="282"/>
                      <a:pt x="325" y="280"/>
                      <a:pt x="330" y="278"/>
                    </a:cubicBezTo>
                    <a:cubicBezTo>
                      <a:pt x="337" y="275"/>
                      <a:pt x="344" y="271"/>
                      <a:pt x="350" y="265"/>
                    </a:cubicBezTo>
                    <a:cubicBezTo>
                      <a:pt x="366" y="252"/>
                      <a:pt x="375" y="231"/>
                      <a:pt x="374" y="211"/>
                    </a:cubicBezTo>
                    <a:cubicBezTo>
                      <a:pt x="374" y="193"/>
                      <a:pt x="368" y="177"/>
                      <a:pt x="356" y="164"/>
                    </a:cubicBezTo>
                    <a:cubicBezTo>
                      <a:pt x="352" y="159"/>
                      <a:pt x="348" y="155"/>
                      <a:pt x="343" y="151"/>
                    </a:cubicBezTo>
                    <a:cubicBezTo>
                      <a:pt x="334" y="143"/>
                      <a:pt x="322" y="138"/>
                      <a:pt x="311" y="136"/>
                    </a:cubicBezTo>
                    <a:cubicBezTo>
                      <a:pt x="311" y="134"/>
                      <a:pt x="311" y="132"/>
                      <a:pt x="311" y="131"/>
                    </a:cubicBezTo>
                    <a:cubicBezTo>
                      <a:pt x="310" y="126"/>
                      <a:pt x="311" y="124"/>
                      <a:pt x="309" y="119"/>
                    </a:cubicBezTo>
                    <a:cubicBezTo>
                      <a:pt x="308" y="116"/>
                      <a:pt x="307" y="113"/>
                      <a:pt x="305" y="110"/>
                    </a:cubicBezTo>
                    <a:cubicBezTo>
                      <a:pt x="304" y="107"/>
                      <a:pt x="302" y="104"/>
                      <a:pt x="299" y="101"/>
                    </a:cubicBezTo>
                    <a:cubicBezTo>
                      <a:pt x="299" y="101"/>
                      <a:pt x="298" y="100"/>
                      <a:pt x="298" y="100"/>
                    </a:cubicBezTo>
                    <a:cubicBezTo>
                      <a:pt x="297" y="100"/>
                      <a:pt x="296" y="99"/>
                      <a:pt x="296" y="98"/>
                    </a:cubicBezTo>
                    <a:cubicBezTo>
                      <a:pt x="294" y="97"/>
                      <a:pt x="293" y="96"/>
                      <a:pt x="291" y="95"/>
                    </a:cubicBezTo>
                    <a:cubicBezTo>
                      <a:pt x="288" y="93"/>
                      <a:pt x="283" y="91"/>
                      <a:pt x="280" y="91"/>
                    </a:cubicBezTo>
                    <a:cubicBezTo>
                      <a:pt x="279" y="91"/>
                      <a:pt x="279" y="91"/>
                      <a:pt x="278" y="91"/>
                    </a:cubicBezTo>
                    <a:cubicBezTo>
                      <a:pt x="277" y="91"/>
                      <a:pt x="276" y="91"/>
                      <a:pt x="274" y="91"/>
                    </a:cubicBezTo>
                    <a:cubicBezTo>
                      <a:pt x="274" y="90"/>
                      <a:pt x="273" y="88"/>
                      <a:pt x="273" y="86"/>
                    </a:cubicBezTo>
                    <a:cubicBezTo>
                      <a:pt x="272" y="84"/>
                      <a:pt x="271" y="81"/>
                      <a:pt x="269" y="79"/>
                    </a:cubicBezTo>
                    <a:cubicBezTo>
                      <a:pt x="269" y="79"/>
                      <a:pt x="267" y="76"/>
                      <a:pt x="267" y="76"/>
                    </a:cubicBezTo>
                    <a:cubicBezTo>
                      <a:pt x="267" y="76"/>
                      <a:pt x="267" y="76"/>
                      <a:pt x="267" y="76"/>
                    </a:cubicBezTo>
                    <a:cubicBezTo>
                      <a:pt x="267" y="76"/>
                      <a:pt x="266" y="75"/>
                      <a:pt x="265" y="74"/>
                    </a:cubicBezTo>
                    <a:cubicBezTo>
                      <a:pt x="265" y="74"/>
                      <a:pt x="265" y="74"/>
                      <a:pt x="265" y="74"/>
                    </a:cubicBezTo>
                    <a:cubicBezTo>
                      <a:pt x="265" y="74"/>
                      <a:pt x="265" y="73"/>
                      <a:pt x="264" y="72"/>
                    </a:cubicBezTo>
                    <a:cubicBezTo>
                      <a:pt x="263" y="71"/>
                      <a:pt x="263" y="70"/>
                      <a:pt x="263" y="70"/>
                    </a:cubicBezTo>
                    <a:cubicBezTo>
                      <a:pt x="263" y="70"/>
                      <a:pt x="263" y="71"/>
                      <a:pt x="263" y="71"/>
                    </a:cubicBezTo>
                    <a:cubicBezTo>
                      <a:pt x="262" y="70"/>
                      <a:pt x="262" y="69"/>
                      <a:pt x="261" y="67"/>
                    </a:cubicBezTo>
                    <a:cubicBezTo>
                      <a:pt x="259" y="65"/>
                      <a:pt x="256" y="63"/>
                      <a:pt x="254" y="62"/>
                    </a:cubicBezTo>
                    <a:cubicBezTo>
                      <a:pt x="246" y="58"/>
                      <a:pt x="238" y="56"/>
                      <a:pt x="230" y="56"/>
                    </a:cubicBezTo>
                    <a:cubicBezTo>
                      <a:pt x="228" y="56"/>
                      <a:pt x="225" y="56"/>
                      <a:pt x="223" y="56"/>
                    </a:cubicBezTo>
                    <a:cubicBezTo>
                      <a:pt x="222" y="57"/>
                      <a:pt x="221" y="57"/>
                      <a:pt x="220" y="57"/>
                    </a:cubicBezTo>
                    <a:cubicBezTo>
                      <a:pt x="220" y="56"/>
                      <a:pt x="220" y="55"/>
                      <a:pt x="220" y="54"/>
                    </a:cubicBezTo>
                    <a:cubicBezTo>
                      <a:pt x="218" y="45"/>
                      <a:pt x="213" y="35"/>
                      <a:pt x="207" y="28"/>
                    </a:cubicBezTo>
                    <a:cubicBezTo>
                      <a:pt x="195" y="13"/>
                      <a:pt x="175" y="3"/>
                      <a:pt x="155" y="0"/>
                    </a:cubicBezTo>
                    <a:cubicBezTo>
                      <a:pt x="151" y="0"/>
                      <a:pt x="147" y="0"/>
                      <a:pt x="143"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3"/>
              <p:cNvSpPr/>
              <p:nvPr/>
            </p:nvSpPr>
            <p:spPr>
              <a:xfrm>
                <a:off x="602282" y="1374079"/>
                <a:ext cx="1101388" cy="1068368"/>
              </a:xfrm>
              <a:custGeom>
                <a:avLst/>
                <a:gdLst/>
                <a:ahLst/>
                <a:cxnLst/>
                <a:rect l="l" t="t" r="r" b="b"/>
                <a:pathLst>
                  <a:path w="367" h="356" extrusionOk="0">
                    <a:moveTo>
                      <a:pt x="324" y="149"/>
                    </a:moveTo>
                    <a:cubicBezTo>
                      <a:pt x="314" y="145"/>
                      <a:pt x="304" y="142"/>
                      <a:pt x="293" y="141"/>
                    </a:cubicBezTo>
                    <a:cubicBezTo>
                      <a:pt x="294" y="135"/>
                      <a:pt x="293" y="128"/>
                      <a:pt x="291" y="122"/>
                    </a:cubicBezTo>
                    <a:cubicBezTo>
                      <a:pt x="289" y="115"/>
                      <a:pt x="285" y="108"/>
                      <a:pt x="279" y="103"/>
                    </a:cubicBezTo>
                    <a:cubicBezTo>
                      <a:pt x="273" y="98"/>
                      <a:pt x="268" y="96"/>
                      <a:pt x="261" y="95"/>
                    </a:cubicBezTo>
                    <a:cubicBezTo>
                      <a:pt x="260" y="92"/>
                      <a:pt x="258" y="88"/>
                      <a:pt x="257" y="86"/>
                    </a:cubicBezTo>
                    <a:cubicBezTo>
                      <a:pt x="251" y="78"/>
                      <a:pt x="243" y="72"/>
                      <a:pt x="234" y="68"/>
                    </a:cubicBezTo>
                    <a:cubicBezTo>
                      <a:pt x="226" y="65"/>
                      <a:pt x="215" y="66"/>
                      <a:pt x="207" y="69"/>
                    </a:cubicBezTo>
                    <a:cubicBezTo>
                      <a:pt x="206" y="69"/>
                      <a:pt x="205" y="69"/>
                      <a:pt x="204" y="70"/>
                    </a:cubicBezTo>
                    <a:cubicBezTo>
                      <a:pt x="204" y="61"/>
                      <a:pt x="202" y="53"/>
                      <a:pt x="198" y="45"/>
                    </a:cubicBezTo>
                    <a:cubicBezTo>
                      <a:pt x="194" y="36"/>
                      <a:pt x="188" y="27"/>
                      <a:pt x="180" y="20"/>
                    </a:cubicBezTo>
                    <a:cubicBezTo>
                      <a:pt x="172" y="13"/>
                      <a:pt x="162" y="10"/>
                      <a:pt x="153" y="8"/>
                    </a:cubicBezTo>
                    <a:cubicBezTo>
                      <a:pt x="115" y="0"/>
                      <a:pt x="66" y="16"/>
                      <a:pt x="58" y="58"/>
                    </a:cubicBezTo>
                    <a:cubicBezTo>
                      <a:pt x="56" y="72"/>
                      <a:pt x="58" y="84"/>
                      <a:pt x="63" y="96"/>
                    </a:cubicBezTo>
                    <a:cubicBezTo>
                      <a:pt x="58" y="99"/>
                      <a:pt x="53" y="103"/>
                      <a:pt x="50" y="106"/>
                    </a:cubicBezTo>
                    <a:cubicBezTo>
                      <a:pt x="42" y="112"/>
                      <a:pt x="37" y="124"/>
                      <a:pt x="35" y="134"/>
                    </a:cubicBezTo>
                    <a:cubicBezTo>
                      <a:pt x="34" y="144"/>
                      <a:pt x="37" y="156"/>
                      <a:pt x="43" y="165"/>
                    </a:cubicBezTo>
                    <a:cubicBezTo>
                      <a:pt x="44" y="167"/>
                      <a:pt x="46" y="169"/>
                      <a:pt x="47" y="171"/>
                    </a:cubicBezTo>
                    <a:cubicBezTo>
                      <a:pt x="41" y="173"/>
                      <a:pt x="35" y="178"/>
                      <a:pt x="29" y="182"/>
                    </a:cubicBezTo>
                    <a:cubicBezTo>
                      <a:pt x="18" y="191"/>
                      <a:pt x="10" y="202"/>
                      <a:pt x="6" y="216"/>
                    </a:cubicBezTo>
                    <a:cubicBezTo>
                      <a:pt x="0" y="243"/>
                      <a:pt x="15" y="273"/>
                      <a:pt x="42" y="282"/>
                    </a:cubicBezTo>
                    <a:cubicBezTo>
                      <a:pt x="49" y="284"/>
                      <a:pt x="57" y="285"/>
                      <a:pt x="65" y="284"/>
                    </a:cubicBezTo>
                    <a:cubicBezTo>
                      <a:pt x="66" y="284"/>
                      <a:pt x="68" y="284"/>
                      <a:pt x="69" y="283"/>
                    </a:cubicBezTo>
                    <a:cubicBezTo>
                      <a:pt x="69" y="286"/>
                      <a:pt x="69" y="288"/>
                      <a:pt x="69" y="290"/>
                    </a:cubicBezTo>
                    <a:cubicBezTo>
                      <a:pt x="69" y="296"/>
                      <a:pt x="71" y="303"/>
                      <a:pt x="74" y="309"/>
                    </a:cubicBezTo>
                    <a:cubicBezTo>
                      <a:pt x="79" y="320"/>
                      <a:pt x="90" y="331"/>
                      <a:pt x="101" y="336"/>
                    </a:cubicBezTo>
                    <a:cubicBezTo>
                      <a:pt x="107" y="340"/>
                      <a:pt x="113" y="342"/>
                      <a:pt x="120" y="343"/>
                    </a:cubicBezTo>
                    <a:cubicBezTo>
                      <a:pt x="127" y="344"/>
                      <a:pt x="134" y="346"/>
                      <a:pt x="140" y="345"/>
                    </a:cubicBezTo>
                    <a:cubicBezTo>
                      <a:pt x="150" y="343"/>
                      <a:pt x="162" y="341"/>
                      <a:pt x="171" y="335"/>
                    </a:cubicBezTo>
                    <a:cubicBezTo>
                      <a:pt x="175" y="339"/>
                      <a:pt x="179" y="342"/>
                      <a:pt x="184" y="345"/>
                    </a:cubicBezTo>
                    <a:cubicBezTo>
                      <a:pt x="193" y="348"/>
                      <a:pt x="202" y="352"/>
                      <a:pt x="211" y="353"/>
                    </a:cubicBezTo>
                    <a:cubicBezTo>
                      <a:pt x="230" y="355"/>
                      <a:pt x="252" y="356"/>
                      <a:pt x="268" y="346"/>
                    </a:cubicBezTo>
                    <a:cubicBezTo>
                      <a:pt x="283" y="337"/>
                      <a:pt x="295" y="321"/>
                      <a:pt x="297" y="304"/>
                    </a:cubicBezTo>
                    <a:cubicBezTo>
                      <a:pt x="299" y="294"/>
                      <a:pt x="300" y="284"/>
                      <a:pt x="299" y="274"/>
                    </a:cubicBezTo>
                    <a:cubicBezTo>
                      <a:pt x="299" y="272"/>
                      <a:pt x="299" y="271"/>
                      <a:pt x="299" y="270"/>
                    </a:cubicBezTo>
                    <a:cubicBezTo>
                      <a:pt x="304" y="269"/>
                      <a:pt x="309" y="269"/>
                      <a:pt x="314" y="267"/>
                    </a:cubicBezTo>
                    <a:cubicBezTo>
                      <a:pt x="321" y="265"/>
                      <a:pt x="330" y="261"/>
                      <a:pt x="336" y="256"/>
                    </a:cubicBezTo>
                    <a:cubicBezTo>
                      <a:pt x="343" y="251"/>
                      <a:pt x="347" y="244"/>
                      <a:pt x="351" y="237"/>
                    </a:cubicBezTo>
                    <a:cubicBezTo>
                      <a:pt x="367" y="207"/>
                      <a:pt x="354" y="165"/>
                      <a:pt x="324" y="1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3"/>
              <p:cNvSpPr/>
              <p:nvPr/>
            </p:nvSpPr>
            <p:spPr>
              <a:xfrm>
                <a:off x="609319" y="1374079"/>
                <a:ext cx="1056473" cy="1068368"/>
              </a:xfrm>
              <a:custGeom>
                <a:avLst/>
                <a:gdLst/>
                <a:ahLst/>
                <a:cxnLst/>
                <a:rect l="l" t="t" r="r" b="b"/>
                <a:pathLst>
                  <a:path w="358" h="356" extrusionOk="0">
                    <a:moveTo>
                      <a:pt x="115" y="102"/>
                    </a:moveTo>
                    <a:cubicBezTo>
                      <a:pt x="119" y="104"/>
                      <a:pt x="125" y="105"/>
                      <a:pt x="130" y="105"/>
                    </a:cubicBezTo>
                    <a:cubicBezTo>
                      <a:pt x="138" y="106"/>
                      <a:pt x="148" y="105"/>
                      <a:pt x="156" y="103"/>
                    </a:cubicBezTo>
                    <a:cubicBezTo>
                      <a:pt x="163" y="101"/>
                      <a:pt x="170" y="99"/>
                      <a:pt x="176" y="96"/>
                    </a:cubicBezTo>
                    <a:cubicBezTo>
                      <a:pt x="183" y="93"/>
                      <a:pt x="188" y="88"/>
                      <a:pt x="193" y="84"/>
                    </a:cubicBezTo>
                    <a:cubicBezTo>
                      <a:pt x="198" y="79"/>
                      <a:pt x="201" y="75"/>
                      <a:pt x="204" y="70"/>
                    </a:cubicBezTo>
                    <a:cubicBezTo>
                      <a:pt x="203" y="61"/>
                      <a:pt x="202" y="53"/>
                      <a:pt x="198" y="45"/>
                    </a:cubicBezTo>
                    <a:cubicBezTo>
                      <a:pt x="194" y="36"/>
                      <a:pt x="188" y="27"/>
                      <a:pt x="180" y="20"/>
                    </a:cubicBezTo>
                    <a:cubicBezTo>
                      <a:pt x="172" y="13"/>
                      <a:pt x="162" y="10"/>
                      <a:pt x="153" y="8"/>
                    </a:cubicBezTo>
                    <a:cubicBezTo>
                      <a:pt x="115" y="0"/>
                      <a:pt x="66" y="16"/>
                      <a:pt x="58" y="58"/>
                    </a:cubicBezTo>
                    <a:cubicBezTo>
                      <a:pt x="58" y="62"/>
                      <a:pt x="57" y="66"/>
                      <a:pt x="57" y="69"/>
                    </a:cubicBezTo>
                    <a:cubicBezTo>
                      <a:pt x="68" y="89"/>
                      <a:pt x="92" y="100"/>
                      <a:pt x="115" y="102"/>
                    </a:cubicBezTo>
                    <a:close/>
                    <a:moveTo>
                      <a:pt x="205" y="96"/>
                    </a:moveTo>
                    <a:cubicBezTo>
                      <a:pt x="208" y="101"/>
                      <a:pt x="212" y="106"/>
                      <a:pt x="217" y="109"/>
                    </a:cubicBezTo>
                    <a:cubicBezTo>
                      <a:pt x="220" y="110"/>
                      <a:pt x="223" y="111"/>
                      <a:pt x="226" y="111"/>
                    </a:cubicBezTo>
                    <a:cubicBezTo>
                      <a:pt x="227" y="111"/>
                      <a:pt x="229" y="111"/>
                      <a:pt x="230" y="111"/>
                    </a:cubicBezTo>
                    <a:cubicBezTo>
                      <a:pt x="231" y="111"/>
                      <a:pt x="233" y="112"/>
                      <a:pt x="234" y="112"/>
                    </a:cubicBezTo>
                    <a:cubicBezTo>
                      <a:pt x="236" y="111"/>
                      <a:pt x="237" y="111"/>
                      <a:pt x="239" y="111"/>
                    </a:cubicBezTo>
                    <a:cubicBezTo>
                      <a:pt x="240" y="110"/>
                      <a:pt x="242" y="109"/>
                      <a:pt x="243" y="109"/>
                    </a:cubicBezTo>
                    <a:cubicBezTo>
                      <a:pt x="246" y="108"/>
                      <a:pt x="248" y="106"/>
                      <a:pt x="251" y="104"/>
                    </a:cubicBezTo>
                    <a:cubicBezTo>
                      <a:pt x="255" y="100"/>
                      <a:pt x="257" y="96"/>
                      <a:pt x="258" y="91"/>
                    </a:cubicBezTo>
                    <a:cubicBezTo>
                      <a:pt x="258" y="91"/>
                      <a:pt x="258" y="91"/>
                      <a:pt x="258" y="91"/>
                    </a:cubicBezTo>
                    <a:cubicBezTo>
                      <a:pt x="257" y="88"/>
                      <a:pt x="256" y="85"/>
                      <a:pt x="254" y="83"/>
                    </a:cubicBezTo>
                    <a:cubicBezTo>
                      <a:pt x="249" y="76"/>
                      <a:pt x="242" y="71"/>
                      <a:pt x="234" y="68"/>
                    </a:cubicBezTo>
                    <a:cubicBezTo>
                      <a:pt x="226" y="65"/>
                      <a:pt x="215" y="66"/>
                      <a:pt x="207" y="69"/>
                    </a:cubicBezTo>
                    <a:cubicBezTo>
                      <a:pt x="206" y="69"/>
                      <a:pt x="206" y="69"/>
                      <a:pt x="206" y="69"/>
                    </a:cubicBezTo>
                    <a:cubicBezTo>
                      <a:pt x="206" y="69"/>
                      <a:pt x="206" y="69"/>
                      <a:pt x="206" y="69"/>
                    </a:cubicBezTo>
                    <a:cubicBezTo>
                      <a:pt x="205" y="72"/>
                      <a:pt x="203" y="75"/>
                      <a:pt x="203" y="77"/>
                    </a:cubicBezTo>
                    <a:cubicBezTo>
                      <a:pt x="201" y="84"/>
                      <a:pt x="202" y="90"/>
                      <a:pt x="205" y="96"/>
                    </a:cubicBezTo>
                    <a:close/>
                    <a:moveTo>
                      <a:pt x="299" y="272"/>
                    </a:moveTo>
                    <a:cubicBezTo>
                      <a:pt x="295" y="268"/>
                      <a:pt x="291" y="264"/>
                      <a:pt x="285" y="262"/>
                    </a:cubicBezTo>
                    <a:cubicBezTo>
                      <a:pt x="278" y="259"/>
                      <a:pt x="272" y="257"/>
                      <a:pt x="264" y="257"/>
                    </a:cubicBezTo>
                    <a:cubicBezTo>
                      <a:pt x="256" y="257"/>
                      <a:pt x="247" y="257"/>
                      <a:pt x="239" y="258"/>
                    </a:cubicBezTo>
                    <a:cubicBezTo>
                      <a:pt x="231" y="260"/>
                      <a:pt x="223" y="261"/>
                      <a:pt x="216" y="263"/>
                    </a:cubicBezTo>
                    <a:cubicBezTo>
                      <a:pt x="209" y="266"/>
                      <a:pt x="201" y="269"/>
                      <a:pt x="195" y="273"/>
                    </a:cubicBezTo>
                    <a:cubicBezTo>
                      <a:pt x="189" y="276"/>
                      <a:pt x="185" y="282"/>
                      <a:pt x="181" y="287"/>
                    </a:cubicBezTo>
                    <a:cubicBezTo>
                      <a:pt x="177" y="292"/>
                      <a:pt x="173" y="298"/>
                      <a:pt x="171" y="305"/>
                    </a:cubicBezTo>
                    <a:cubicBezTo>
                      <a:pt x="168" y="316"/>
                      <a:pt x="168" y="327"/>
                      <a:pt x="173" y="337"/>
                    </a:cubicBezTo>
                    <a:cubicBezTo>
                      <a:pt x="174" y="338"/>
                      <a:pt x="175" y="339"/>
                      <a:pt x="177" y="340"/>
                    </a:cubicBezTo>
                    <a:cubicBezTo>
                      <a:pt x="177" y="340"/>
                      <a:pt x="177" y="340"/>
                      <a:pt x="177" y="340"/>
                    </a:cubicBezTo>
                    <a:cubicBezTo>
                      <a:pt x="178" y="341"/>
                      <a:pt x="178" y="341"/>
                      <a:pt x="178" y="341"/>
                    </a:cubicBezTo>
                    <a:cubicBezTo>
                      <a:pt x="180" y="342"/>
                      <a:pt x="182" y="344"/>
                      <a:pt x="184" y="345"/>
                    </a:cubicBezTo>
                    <a:cubicBezTo>
                      <a:pt x="193" y="348"/>
                      <a:pt x="202" y="352"/>
                      <a:pt x="211" y="353"/>
                    </a:cubicBezTo>
                    <a:cubicBezTo>
                      <a:pt x="230" y="355"/>
                      <a:pt x="252" y="356"/>
                      <a:pt x="268" y="346"/>
                    </a:cubicBezTo>
                    <a:cubicBezTo>
                      <a:pt x="283" y="337"/>
                      <a:pt x="295" y="321"/>
                      <a:pt x="297" y="304"/>
                    </a:cubicBezTo>
                    <a:cubicBezTo>
                      <a:pt x="299" y="294"/>
                      <a:pt x="300" y="284"/>
                      <a:pt x="299" y="274"/>
                    </a:cubicBezTo>
                    <a:cubicBezTo>
                      <a:pt x="299" y="273"/>
                      <a:pt x="299" y="273"/>
                      <a:pt x="299" y="272"/>
                    </a:cubicBezTo>
                    <a:close/>
                    <a:moveTo>
                      <a:pt x="138" y="137"/>
                    </a:moveTo>
                    <a:cubicBezTo>
                      <a:pt x="136" y="144"/>
                      <a:pt x="138" y="159"/>
                      <a:pt x="138" y="159"/>
                    </a:cubicBezTo>
                    <a:cubicBezTo>
                      <a:pt x="138" y="162"/>
                      <a:pt x="139" y="168"/>
                      <a:pt x="142" y="170"/>
                    </a:cubicBezTo>
                    <a:cubicBezTo>
                      <a:pt x="151" y="177"/>
                      <a:pt x="148" y="176"/>
                      <a:pt x="151" y="177"/>
                    </a:cubicBezTo>
                    <a:cubicBezTo>
                      <a:pt x="159" y="181"/>
                      <a:pt x="164" y="181"/>
                      <a:pt x="172" y="179"/>
                    </a:cubicBezTo>
                    <a:cubicBezTo>
                      <a:pt x="179" y="178"/>
                      <a:pt x="186" y="173"/>
                      <a:pt x="191" y="168"/>
                    </a:cubicBezTo>
                    <a:cubicBezTo>
                      <a:pt x="196" y="162"/>
                      <a:pt x="200" y="155"/>
                      <a:pt x="200" y="147"/>
                    </a:cubicBezTo>
                    <a:cubicBezTo>
                      <a:pt x="201" y="140"/>
                      <a:pt x="199" y="132"/>
                      <a:pt x="194" y="126"/>
                    </a:cubicBezTo>
                    <a:cubicBezTo>
                      <a:pt x="189" y="120"/>
                      <a:pt x="183" y="117"/>
                      <a:pt x="175" y="116"/>
                    </a:cubicBezTo>
                    <a:cubicBezTo>
                      <a:pt x="159" y="114"/>
                      <a:pt x="144" y="123"/>
                      <a:pt x="138" y="137"/>
                    </a:cubicBezTo>
                    <a:close/>
                    <a:moveTo>
                      <a:pt x="102" y="267"/>
                    </a:moveTo>
                    <a:cubicBezTo>
                      <a:pt x="113" y="258"/>
                      <a:pt x="122" y="246"/>
                      <a:pt x="125" y="232"/>
                    </a:cubicBezTo>
                    <a:cubicBezTo>
                      <a:pt x="128" y="218"/>
                      <a:pt x="123" y="204"/>
                      <a:pt x="111" y="196"/>
                    </a:cubicBezTo>
                    <a:cubicBezTo>
                      <a:pt x="105" y="192"/>
                      <a:pt x="98" y="191"/>
                      <a:pt x="92" y="189"/>
                    </a:cubicBezTo>
                    <a:cubicBezTo>
                      <a:pt x="84" y="187"/>
                      <a:pt x="76" y="186"/>
                      <a:pt x="68" y="185"/>
                    </a:cubicBezTo>
                    <a:cubicBezTo>
                      <a:pt x="51" y="183"/>
                      <a:pt x="36" y="185"/>
                      <a:pt x="21" y="192"/>
                    </a:cubicBezTo>
                    <a:cubicBezTo>
                      <a:pt x="19" y="193"/>
                      <a:pt x="17" y="195"/>
                      <a:pt x="15" y="196"/>
                    </a:cubicBezTo>
                    <a:cubicBezTo>
                      <a:pt x="11" y="202"/>
                      <a:pt x="8" y="208"/>
                      <a:pt x="6" y="216"/>
                    </a:cubicBezTo>
                    <a:cubicBezTo>
                      <a:pt x="0" y="243"/>
                      <a:pt x="15" y="273"/>
                      <a:pt x="42" y="282"/>
                    </a:cubicBezTo>
                    <a:cubicBezTo>
                      <a:pt x="43" y="282"/>
                      <a:pt x="45" y="283"/>
                      <a:pt x="47" y="283"/>
                    </a:cubicBezTo>
                    <a:cubicBezTo>
                      <a:pt x="50" y="283"/>
                      <a:pt x="53" y="283"/>
                      <a:pt x="56" y="283"/>
                    </a:cubicBezTo>
                    <a:cubicBezTo>
                      <a:pt x="58" y="283"/>
                      <a:pt x="59" y="282"/>
                      <a:pt x="60" y="282"/>
                    </a:cubicBezTo>
                    <a:cubicBezTo>
                      <a:pt x="60" y="283"/>
                      <a:pt x="60" y="284"/>
                      <a:pt x="60" y="284"/>
                    </a:cubicBezTo>
                    <a:cubicBezTo>
                      <a:pt x="62" y="284"/>
                      <a:pt x="63" y="284"/>
                      <a:pt x="65" y="284"/>
                    </a:cubicBezTo>
                    <a:cubicBezTo>
                      <a:pt x="66" y="284"/>
                      <a:pt x="68" y="284"/>
                      <a:pt x="69" y="283"/>
                    </a:cubicBezTo>
                    <a:cubicBezTo>
                      <a:pt x="69" y="284"/>
                      <a:pt x="69" y="285"/>
                      <a:pt x="69" y="286"/>
                    </a:cubicBezTo>
                    <a:cubicBezTo>
                      <a:pt x="81" y="282"/>
                      <a:pt x="93" y="276"/>
                      <a:pt x="102" y="267"/>
                    </a:cubicBezTo>
                    <a:close/>
                    <a:moveTo>
                      <a:pt x="198" y="253"/>
                    </a:moveTo>
                    <a:cubicBezTo>
                      <a:pt x="208" y="250"/>
                      <a:pt x="217" y="245"/>
                      <a:pt x="222" y="238"/>
                    </a:cubicBezTo>
                    <a:cubicBezTo>
                      <a:pt x="225" y="234"/>
                      <a:pt x="228" y="230"/>
                      <a:pt x="228" y="225"/>
                    </a:cubicBezTo>
                    <a:cubicBezTo>
                      <a:pt x="229" y="221"/>
                      <a:pt x="229" y="217"/>
                      <a:pt x="227" y="212"/>
                    </a:cubicBezTo>
                    <a:cubicBezTo>
                      <a:pt x="225" y="205"/>
                      <a:pt x="220" y="198"/>
                      <a:pt x="211" y="194"/>
                    </a:cubicBezTo>
                    <a:cubicBezTo>
                      <a:pt x="203" y="190"/>
                      <a:pt x="193" y="189"/>
                      <a:pt x="184" y="189"/>
                    </a:cubicBezTo>
                    <a:cubicBezTo>
                      <a:pt x="165" y="191"/>
                      <a:pt x="146" y="206"/>
                      <a:pt x="144" y="222"/>
                    </a:cubicBezTo>
                    <a:cubicBezTo>
                      <a:pt x="142" y="230"/>
                      <a:pt x="144" y="238"/>
                      <a:pt x="150" y="244"/>
                    </a:cubicBezTo>
                    <a:cubicBezTo>
                      <a:pt x="151" y="246"/>
                      <a:pt x="152" y="247"/>
                      <a:pt x="153" y="248"/>
                    </a:cubicBezTo>
                    <a:cubicBezTo>
                      <a:pt x="155" y="251"/>
                      <a:pt x="160" y="254"/>
                      <a:pt x="165" y="255"/>
                    </a:cubicBezTo>
                    <a:cubicBezTo>
                      <a:pt x="170" y="256"/>
                      <a:pt x="176" y="257"/>
                      <a:pt x="182" y="256"/>
                    </a:cubicBezTo>
                    <a:cubicBezTo>
                      <a:pt x="187" y="256"/>
                      <a:pt x="193" y="254"/>
                      <a:pt x="198" y="253"/>
                    </a:cubicBezTo>
                    <a:close/>
                    <a:moveTo>
                      <a:pt x="136" y="277"/>
                    </a:moveTo>
                    <a:cubicBezTo>
                      <a:pt x="130" y="275"/>
                      <a:pt x="125" y="276"/>
                      <a:pt x="120" y="277"/>
                    </a:cubicBezTo>
                    <a:cubicBezTo>
                      <a:pt x="111" y="278"/>
                      <a:pt x="101" y="282"/>
                      <a:pt x="94" y="287"/>
                    </a:cubicBezTo>
                    <a:cubicBezTo>
                      <a:pt x="89" y="290"/>
                      <a:pt x="86" y="293"/>
                      <a:pt x="83" y="297"/>
                    </a:cubicBezTo>
                    <a:cubicBezTo>
                      <a:pt x="80" y="300"/>
                      <a:pt x="78" y="304"/>
                      <a:pt x="76" y="308"/>
                    </a:cubicBezTo>
                    <a:cubicBezTo>
                      <a:pt x="76" y="309"/>
                      <a:pt x="76" y="311"/>
                      <a:pt x="76" y="312"/>
                    </a:cubicBezTo>
                    <a:cubicBezTo>
                      <a:pt x="76" y="312"/>
                      <a:pt x="76" y="312"/>
                      <a:pt x="76" y="312"/>
                    </a:cubicBezTo>
                    <a:cubicBezTo>
                      <a:pt x="77" y="314"/>
                      <a:pt x="79" y="317"/>
                      <a:pt x="81" y="319"/>
                    </a:cubicBezTo>
                    <a:cubicBezTo>
                      <a:pt x="81" y="319"/>
                      <a:pt x="81" y="319"/>
                      <a:pt x="81" y="319"/>
                    </a:cubicBezTo>
                    <a:cubicBezTo>
                      <a:pt x="83" y="322"/>
                      <a:pt x="85" y="324"/>
                      <a:pt x="87" y="326"/>
                    </a:cubicBezTo>
                    <a:cubicBezTo>
                      <a:pt x="87" y="326"/>
                      <a:pt x="87" y="326"/>
                      <a:pt x="87" y="326"/>
                    </a:cubicBezTo>
                    <a:cubicBezTo>
                      <a:pt x="89" y="328"/>
                      <a:pt x="91" y="330"/>
                      <a:pt x="94" y="332"/>
                    </a:cubicBezTo>
                    <a:cubicBezTo>
                      <a:pt x="94" y="332"/>
                      <a:pt x="94" y="332"/>
                      <a:pt x="94" y="332"/>
                    </a:cubicBezTo>
                    <a:cubicBezTo>
                      <a:pt x="97" y="334"/>
                      <a:pt x="99" y="335"/>
                      <a:pt x="101" y="336"/>
                    </a:cubicBezTo>
                    <a:cubicBezTo>
                      <a:pt x="107" y="340"/>
                      <a:pt x="113" y="342"/>
                      <a:pt x="120" y="343"/>
                    </a:cubicBezTo>
                    <a:cubicBezTo>
                      <a:pt x="122" y="343"/>
                      <a:pt x="124" y="344"/>
                      <a:pt x="126" y="344"/>
                    </a:cubicBezTo>
                    <a:cubicBezTo>
                      <a:pt x="127" y="344"/>
                      <a:pt x="127" y="344"/>
                      <a:pt x="128" y="344"/>
                    </a:cubicBezTo>
                    <a:cubicBezTo>
                      <a:pt x="130" y="345"/>
                      <a:pt x="133" y="345"/>
                      <a:pt x="135" y="345"/>
                    </a:cubicBezTo>
                    <a:cubicBezTo>
                      <a:pt x="140" y="342"/>
                      <a:pt x="145" y="337"/>
                      <a:pt x="148" y="332"/>
                    </a:cubicBezTo>
                    <a:cubicBezTo>
                      <a:pt x="153" y="325"/>
                      <a:pt x="155" y="316"/>
                      <a:pt x="155" y="308"/>
                    </a:cubicBezTo>
                    <a:cubicBezTo>
                      <a:pt x="156" y="299"/>
                      <a:pt x="152" y="291"/>
                      <a:pt x="147" y="285"/>
                    </a:cubicBezTo>
                    <a:cubicBezTo>
                      <a:pt x="143" y="281"/>
                      <a:pt x="140" y="279"/>
                      <a:pt x="136" y="277"/>
                    </a:cubicBezTo>
                    <a:close/>
                    <a:moveTo>
                      <a:pt x="228" y="134"/>
                    </a:moveTo>
                    <a:cubicBezTo>
                      <a:pt x="226" y="139"/>
                      <a:pt x="224" y="145"/>
                      <a:pt x="222" y="151"/>
                    </a:cubicBezTo>
                    <a:cubicBezTo>
                      <a:pt x="220" y="156"/>
                      <a:pt x="219" y="161"/>
                      <a:pt x="220" y="167"/>
                    </a:cubicBezTo>
                    <a:cubicBezTo>
                      <a:pt x="220" y="167"/>
                      <a:pt x="220" y="167"/>
                      <a:pt x="220" y="167"/>
                    </a:cubicBezTo>
                    <a:cubicBezTo>
                      <a:pt x="217" y="174"/>
                      <a:pt x="223" y="181"/>
                      <a:pt x="230" y="184"/>
                    </a:cubicBezTo>
                    <a:cubicBezTo>
                      <a:pt x="232" y="185"/>
                      <a:pt x="236" y="186"/>
                      <a:pt x="236" y="186"/>
                    </a:cubicBezTo>
                    <a:cubicBezTo>
                      <a:pt x="240" y="186"/>
                      <a:pt x="244" y="186"/>
                      <a:pt x="248" y="185"/>
                    </a:cubicBezTo>
                    <a:cubicBezTo>
                      <a:pt x="254" y="183"/>
                      <a:pt x="259" y="181"/>
                      <a:pt x="263" y="177"/>
                    </a:cubicBezTo>
                    <a:cubicBezTo>
                      <a:pt x="276" y="168"/>
                      <a:pt x="286" y="155"/>
                      <a:pt x="294" y="141"/>
                    </a:cubicBezTo>
                    <a:cubicBezTo>
                      <a:pt x="293" y="141"/>
                      <a:pt x="293" y="141"/>
                      <a:pt x="293" y="141"/>
                    </a:cubicBezTo>
                    <a:cubicBezTo>
                      <a:pt x="294" y="137"/>
                      <a:pt x="294" y="132"/>
                      <a:pt x="293" y="128"/>
                    </a:cubicBezTo>
                    <a:cubicBezTo>
                      <a:pt x="293" y="128"/>
                      <a:pt x="293" y="128"/>
                      <a:pt x="293" y="128"/>
                    </a:cubicBezTo>
                    <a:cubicBezTo>
                      <a:pt x="293" y="127"/>
                      <a:pt x="293" y="127"/>
                      <a:pt x="293" y="126"/>
                    </a:cubicBezTo>
                    <a:cubicBezTo>
                      <a:pt x="292" y="125"/>
                      <a:pt x="292" y="123"/>
                      <a:pt x="291" y="122"/>
                    </a:cubicBezTo>
                    <a:cubicBezTo>
                      <a:pt x="289" y="115"/>
                      <a:pt x="285" y="108"/>
                      <a:pt x="279" y="103"/>
                    </a:cubicBezTo>
                    <a:cubicBezTo>
                      <a:pt x="275" y="100"/>
                      <a:pt x="271" y="98"/>
                      <a:pt x="267" y="96"/>
                    </a:cubicBezTo>
                    <a:cubicBezTo>
                      <a:pt x="260" y="99"/>
                      <a:pt x="252" y="104"/>
                      <a:pt x="247" y="109"/>
                    </a:cubicBezTo>
                    <a:cubicBezTo>
                      <a:pt x="239" y="116"/>
                      <a:pt x="233" y="125"/>
                      <a:pt x="228" y="134"/>
                    </a:cubicBezTo>
                    <a:close/>
                    <a:moveTo>
                      <a:pt x="358" y="203"/>
                    </a:moveTo>
                    <a:cubicBezTo>
                      <a:pt x="358" y="203"/>
                      <a:pt x="358" y="202"/>
                      <a:pt x="358" y="201"/>
                    </a:cubicBezTo>
                    <a:cubicBezTo>
                      <a:pt x="357" y="200"/>
                      <a:pt x="357" y="198"/>
                      <a:pt x="357" y="197"/>
                    </a:cubicBezTo>
                    <a:cubicBezTo>
                      <a:pt x="357" y="196"/>
                      <a:pt x="357" y="196"/>
                      <a:pt x="357" y="195"/>
                    </a:cubicBezTo>
                    <a:cubicBezTo>
                      <a:pt x="356" y="194"/>
                      <a:pt x="356" y="192"/>
                      <a:pt x="356" y="191"/>
                    </a:cubicBezTo>
                    <a:cubicBezTo>
                      <a:pt x="355" y="190"/>
                      <a:pt x="355" y="190"/>
                      <a:pt x="355" y="189"/>
                    </a:cubicBezTo>
                    <a:cubicBezTo>
                      <a:pt x="355" y="188"/>
                      <a:pt x="354" y="186"/>
                      <a:pt x="354" y="185"/>
                    </a:cubicBezTo>
                    <a:cubicBezTo>
                      <a:pt x="353" y="184"/>
                      <a:pt x="353" y="184"/>
                      <a:pt x="353" y="184"/>
                    </a:cubicBezTo>
                    <a:cubicBezTo>
                      <a:pt x="353" y="182"/>
                      <a:pt x="352" y="180"/>
                      <a:pt x="351" y="179"/>
                    </a:cubicBezTo>
                    <a:cubicBezTo>
                      <a:pt x="351" y="178"/>
                      <a:pt x="351" y="178"/>
                      <a:pt x="351" y="178"/>
                    </a:cubicBezTo>
                    <a:cubicBezTo>
                      <a:pt x="350" y="176"/>
                      <a:pt x="349" y="175"/>
                      <a:pt x="348" y="173"/>
                    </a:cubicBezTo>
                    <a:cubicBezTo>
                      <a:pt x="348" y="173"/>
                      <a:pt x="348" y="173"/>
                      <a:pt x="348" y="173"/>
                    </a:cubicBezTo>
                    <a:cubicBezTo>
                      <a:pt x="347" y="171"/>
                      <a:pt x="346" y="169"/>
                      <a:pt x="345" y="168"/>
                    </a:cubicBezTo>
                    <a:cubicBezTo>
                      <a:pt x="345" y="168"/>
                      <a:pt x="345" y="168"/>
                      <a:pt x="345" y="168"/>
                    </a:cubicBezTo>
                    <a:cubicBezTo>
                      <a:pt x="343" y="166"/>
                      <a:pt x="342" y="164"/>
                      <a:pt x="341" y="163"/>
                    </a:cubicBezTo>
                    <a:cubicBezTo>
                      <a:pt x="341" y="163"/>
                      <a:pt x="341" y="163"/>
                      <a:pt x="341" y="163"/>
                    </a:cubicBezTo>
                    <a:cubicBezTo>
                      <a:pt x="337" y="158"/>
                      <a:pt x="332" y="154"/>
                      <a:pt x="327" y="151"/>
                    </a:cubicBezTo>
                    <a:cubicBezTo>
                      <a:pt x="327" y="151"/>
                      <a:pt x="327" y="151"/>
                      <a:pt x="327" y="151"/>
                    </a:cubicBezTo>
                    <a:cubicBezTo>
                      <a:pt x="315" y="152"/>
                      <a:pt x="303" y="157"/>
                      <a:pt x="293" y="164"/>
                    </a:cubicBezTo>
                    <a:cubicBezTo>
                      <a:pt x="287" y="168"/>
                      <a:pt x="282" y="173"/>
                      <a:pt x="277" y="178"/>
                    </a:cubicBezTo>
                    <a:cubicBezTo>
                      <a:pt x="271" y="183"/>
                      <a:pt x="266" y="189"/>
                      <a:pt x="261" y="194"/>
                    </a:cubicBezTo>
                    <a:cubicBezTo>
                      <a:pt x="253" y="204"/>
                      <a:pt x="245" y="220"/>
                      <a:pt x="255" y="232"/>
                    </a:cubicBezTo>
                    <a:cubicBezTo>
                      <a:pt x="259" y="237"/>
                      <a:pt x="266" y="241"/>
                      <a:pt x="272" y="244"/>
                    </a:cubicBezTo>
                    <a:cubicBezTo>
                      <a:pt x="281" y="247"/>
                      <a:pt x="290" y="250"/>
                      <a:pt x="299" y="252"/>
                    </a:cubicBezTo>
                    <a:cubicBezTo>
                      <a:pt x="301" y="252"/>
                      <a:pt x="320" y="259"/>
                      <a:pt x="329" y="259"/>
                    </a:cubicBezTo>
                    <a:cubicBezTo>
                      <a:pt x="330" y="259"/>
                      <a:pt x="331" y="259"/>
                      <a:pt x="332" y="259"/>
                    </a:cubicBezTo>
                    <a:cubicBezTo>
                      <a:pt x="334" y="258"/>
                      <a:pt x="335" y="257"/>
                      <a:pt x="336" y="256"/>
                    </a:cubicBezTo>
                    <a:cubicBezTo>
                      <a:pt x="343" y="251"/>
                      <a:pt x="347" y="244"/>
                      <a:pt x="351" y="237"/>
                    </a:cubicBezTo>
                    <a:cubicBezTo>
                      <a:pt x="352" y="235"/>
                      <a:pt x="353" y="233"/>
                      <a:pt x="354" y="231"/>
                    </a:cubicBezTo>
                    <a:cubicBezTo>
                      <a:pt x="354" y="231"/>
                      <a:pt x="354" y="230"/>
                      <a:pt x="355" y="229"/>
                    </a:cubicBezTo>
                    <a:cubicBezTo>
                      <a:pt x="355" y="228"/>
                      <a:pt x="355" y="227"/>
                      <a:pt x="356" y="226"/>
                    </a:cubicBezTo>
                    <a:cubicBezTo>
                      <a:pt x="356" y="225"/>
                      <a:pt x="356" y="224"/>
                      <a:pt x="356" y="223"/>
                    </a:cubicBezTo>
                    <a:cubicBezTo>
                      <a:pt x="357" y="222"/>
                      <a:pt x="357" y="221"/>
                      <a:pt x="357" y="220"/>
                    </a:cubicBezTo>
                    <a:cubicBezTo>
                      <a:pt x="357" y="219"/>
                      <a:pt x="357" y="217"/>
                      <a:pt x="357" y="216"/>
                    </a:cubicBezTo>
                    <a:cubicBezTo>
                      <a:pt x="358" y="215"/>
                      <a:pt x="358" y="214"/>
                      <a:pt x="358" y="213"/>
                    </a:cubicBezTo>
                    <a:cubicBezTo>
                      <a:pt x="358" y="212"/>
                      <a:pt x="358" y="211"/>
                      <a:pt x="358" y="210"/>
                    </a:cubicBezTo>
                    <a:cubicBezTo>
                      <a:pt x="358" y="209"/>
                      <a:pt x="358" y="208"/>
                      <a:pt x="358" y="207"/>
                    </a:cubicBezTo>
                    <a:cubicBezTo>
                      <a:pt x="358" y="206"/>
                      <a:pt x="358" y="205"/>
                      <a:pt x="358" y="203"/>
                    </a:cubicBezTo>
                    <a:close/>
                    <a:moveTo>
                      <a:pt x="47" y="171"/>
                    </a:moveTo>
                    <a:cubicBezTo>
                      <a:pt x="47" y="171"/>
                      <a:pt x="47" y="171"/>
                      <a:pt x="47" y="171"/>
                    </a:cubicBezTo>
                    <a:cubicBezTo>
                      <a:pt x="50" y="172"/>
                      <a:pt x="83" y="182"/>
                      <a:pt x="96" y="179"/>
                    </a:cubicBezTo>
                    <a:cubicBezTo>
                      <a:pt x="106" y="176"/>
                      <a:pt x="115" y="170"/>
                      <a:pt x="119" y="160"/>
                    </a:cubicBezTo>
                    <a:cubicBezTo>
                      <a:pt x="124" y="150"/>
                      <a:pt x="122" y="138"/>
                      <a:pt x="118" y="128"/>
                    </a:cubicBezTo>
                    <a:cubicBezTo>
                      <a:pt x="109" y="109"/>
                      <a:pt x="91" y="96"/>
                      <a:pt x="70" y="97"/>
                    </a:cubicBezTo>
                    <a:cubicBezTo>
                      <a:pt x="66" y="97"/>
                      <a:pt x="62" y="98"/>
                      <a:pt x="59" y="98"/>
                    </a:cubicBezTo>
                    <a:cubicBezTo>
                      <a:pt x="59" y="98"/>
                      <a:pt x="59" y="98"/>
                      <a:pt x="59" y="98"/>
                    </a:cubicBezTo>
                    <a:cubicBezTo>
                      <a:pt x="57" y="100"/>
                      <a:pt x="56" y="101"/>
                      <a:pt x="54" y="102"/>
                    </a:cubicBezTo>
                    <a:cubicBezTo>
                      <a:pt x="54" y="102"/>
                      <a:pt x="54" y="102"/>
                      <a:pt x="54" y="102"/>
                    </a:cubicBezTo>
                    <a:cubicBezTo>
                      <a:pt x="52" y="104"/>
                      <a:pt x="51" y="105"/>
                      <a:pt x="50" y="106"/>
                    </a:cubicBezTo>
                    <a:cubicBezTo>
                      <a:pt x="42" y="112"/>
                      <a:pt x="37" y="124"/>
                      <a:pt x="35" y="134"/>
                    </a:cubicBezTo>
                    <a:cubicBezTo>
                      <a:pt x="34" y="144"/>
                      <a:pt x="37" y="156"/>
                      <a:pt x="43" y="165"/>
                    </a:cubicBezTo>
                    <a:cubicBezTo>
                      <a:pt x="44" y="167"/>
                      <a:pt x="46" y="169"/>
                      <a:pt x="47" y="17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3"/>
              <p:cNvSpPr/>
              <p:nvPr/>
            </p:nvSpPr>
            <p:spPr>
              <a:xfrm>
                <a:off x="642296" y="2034307"/>
                <a:ext cx="80028" cy="80028"/>
              </a:xfrm>
              <a:custGeom>
                <a:avLst/>
                <a:gdLst/>
                <a:ahLst/>
                <a:cxnLst/>
                <a:rect l="l" t="t" r="r" b="b"/>
                <a:pathLst>
                  <a:path w="25" h="25" extrusionOk="0">
                    <a:moveTo>
                      <a:pt x="25" y="9"/>
                    </a:moveTo>
                    <a:cubicBezTo>
                      <a:pt x="24" y="7"/>
                      <a:pt x="23" y="5"/>
                      <a:pt x="21" y="3"/>
                    </a:cubicBezTo>
                    <a:cubicBezTo>
                      <a:pt x="21" y="3"/>
                      <a:pt x="20" y="2"/>
                      <a:pt x="19" y="2"/>
                    </a:cubicBezTo>
                    <a:cubicBezTo>
                      <a:pt x="17" y="0"/>
                      <a:pt x="15" y="0"/>
                      <a:pt x="12" y="0"/>
                    </a:cubicBezTo>
                    <a:cubicBezTo>
                      <a:pt x="11" y="0"/>
                      <a:pt x="9" y="0"/>
                      <a:pt x="8" y="1"/>
                    </a:cubicBezTo>
                    <a:cubicBezTo>
                      <a:pt x="6" y="1"/>
                      <a:pt x="5" y="2"/>
                      <a:pt x="3" y="3"/>
                    </a:cubicBezTo>
                    <a:cubicBezTo>
                      <a:pt x="2" y="5"/>
                      <a:pt x="1" y="6"/>
                      <a:pt x="1" y="8"/>
                    </a:cubicBezTo>
                    <a:cubicBezTo>
                      <a:pt x="0" y="9"/>
                      <a:pt x="0" y="11"/>
                      <a:pt x="0" y="12"/>
                    </a:cubicBezTo>
                    <a:cubicBezTo>
                      <a:pt x="0" y="14"/>
                      <a:pt x="0" y="15"/>
                      <a:pt x="0" y="16"/>
                    </a:cubicBezTo>
                    <a:cubicBezTo>
                      <a:pt x="1" y="18"/>
                      <a:pt x="2" y="20"/>
                      <a:pt x="3" y="21"/>
                    </a:cubicBezTo>
                    <a:cubicBezTo>
                      <a:pt x="6" y="23"/>
                      <a:pt x="6" y="23"/>
                      <a:pt x="6" y="23"/>
                    </a:cubicBezTo>
                    <a:cubicBezTo>
                      <a:pt x="8" y="25"/>
                      <a:pt x="10" y="25"/>
                      <a:pt x="12" y="25"/>
                    </a:cubicBezTo>
                    <a:cubicBezTo>
                      <a:pt x="14" y="25"/>
                      <a:pt x="16" y="25"/>
                      <a:pt x="17" y="24"/>
                    </a:cubicBezTo>
                    <a:cubicBezTo>
                      <a:pt x="19" y="23"/>
                      <a:pt x="20" y="23"/>
                      <a:pt x="21" y="21"/>
                    </a:cubicBezTo>
                    <a:cubicBezTo>
                      <a:pt x="23" y="20"/>
                      <a:pt x="23" y="19"/>
                      <a:pt x="24" y="17"/>
                    </a:cubicBezTo>
                    <a:cubicBezTo>
                      <a:pt x="25" y="16"/>
                      <a:pt x="25" y="14"/>
                      <a:pt x="25" y="12"/>
                    </a:cubicBezTo>
                    <a:lnTo>
                      <a:pt x="25" y="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3"/>
              <p:cNvSpPr/>
              <p:nvPr/>
            </p:nvSpPr>
            <p:spPr>
              <a:xfrm>
                <a:off x="742331" y="1994293"/>
                <a:ext cx="0" cy="20007"/>
              </a:xfrm>
              <a:custGeom>
                <a:avLst/>
                <a:gdLst/>
                <a:ahLst/>
                <a:cxnLst/>
                <a:rect l="l" t="t" r="r" b="b"/>
                <a:pathLst>
                  <a:path w="5" h="5" extrusionOk="0">
                    <a:moveTo>
                      <a:pt x="0" y="2"/>
                    </a:moveTo>
                    <a:cubicBezTo>
                      <a:pt x="0" y="1"/>
                      <a:pt x="0" y="1"/>
                      <a:pt x="0" y="1"/>
                    </a:cubicBezTo>
                    <a:cubicBezTo>
                      <a:pt x="0" y="0"/>
                      <a:pt x="0" y="0"/>
                      <a:pt x="0" y="0"/>
                    </a:cubicBezTo>
                    <a:cubicBezTo>
                      <a:pt x="0" y="0"/>
                      <a:pt x="0" y="0"/>
                      <a:pt x="0" y="0"/>
                    </a:cubicBezTo>
                    <a:cubicBezTo>
                      <a:pt x="0" y="0"/>
                      <a:pt x="0" y="0"/>
                      <a:pt x="0" y="0"/>
                    </a:cubicBezTo>
                    <a:cubicBezTo>
                      <a:pt x="0" y="1"/>
                      <a:pt x="0" y="1"/>
                      <a:pt x="0" y="1"/>
                    </a:cubicBezTo>
                    <a:cubicBezTo>
                      <a:pt x="0" y="2"/>
                      <a:pt x="0" y="2"/>
                      <a:pt x="0" y="2"/>
                    </a:cubicBezTo>
                    <a:cubicBezTo>
                      <a:pt x="0" y="3"/>
                      <a:pt x="0" y="3"/>
                      <a:pt x="0" y="3"/>
                    </a:cubicBezTo>
                    <a:cubicBezTo>
                      <a:pt x="0" y="3"/>
                      <a:pt x="0" y="3"/>
                      <a:pt x="0" y="3"/>
                    </a:cubicBezTo>
                    <a:cubicBezTo>
                      <a:pt x="0" y="4"/>
                      <a:pt x="0" y="4"/>
                      <a:pt x="0" y="4"/>
                    </a:cubicBezTo>
                    <a:cubicBezTo>
                      <a:pt x="0" y="5"/>
                      <a:pt x="0" y="5"/>
                      <a:pt x="0" y="5"/>
                    </a:cubicBezTo>
                    <a:cubicBezTo>
                      <a:pt x="0" y="5"/>
                      <a:pt x="0" y="5"/>
                      <a:pt x="0" y="5"/>
                    </a:cubicBezTo>
                    <a:cubicBezTo>
                      <a:pt x="0" y="5"/>
                      <a:pt x="0" y="5"/>
                      <a:pt x="0" y="5"/>
                    </a:cubicBezTo>
                    <a:cubicBezTo>
                      <a:pt x="0" y="4"/>
                      <a:pt x="0" y="4"/>
                      <a:pt x="0" y="4"/>
                    </a:cubicBezTo>
                    <a:cubicBezTo>
                      <a:pt x="0" y="4"/>
                      <a:pt x="0" y="4"/>
                      <a:pt x="0" y="4"/>
                    </a:cubicBezTo>
                    <a:cubicBezTo>
                      <a:pt x="0" y="3"/>
                      <a:pt x="0" y="3"/>
                      <a:pt x="0" y="3"/>
                    </a:cubicBezTo>
                    <a:lnTo>
                      <a:pt x="0" y="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3"/>
              <p:cNvSpPr/>
              <p:nvPr/>
            </p:nvSpPr>
            <p:spPr>
              <a:xfrm>
                <a:off x="822359" y="1754210"/>
                <a:ext cx="40014" cy="60021"/>
              </a:xfrm>
              <a:custGeom>
                <a:avLst/>
                <a:gdLst/>
                <a:ahLst/>
                <a:cxnLst/>
                <a:rect l="l" t="t" r="r" b="b"/>
                <a:pathLst>
                  <a:path w="16" h="16" extrusionOk="0">
                    <a:moveTo>
                      <a:pt x="16" y="6"/>
                    </a:moveTo>
                    <a:cubicBezTo>
                      <a:pt x="15" y="4"/>
                      <a:pt x="15" y="3"/>
                      <a:pt x="14" y="2"/>
                    </a:cubicBezTo>
                    <a:cubicBezTo>
                      <a:pt x="13" y="2"/>
                      <a:pt x="13" y="1"/>
                      <a:pt x="12" y="1"/>
                    </a:cubicBezTo>
                    <a:cubicBezTo>
                      <a:pt x="11" y="0"/>
                      <a:pt x="10" y="0"/>
                      <a:pt x="8" y="0"/>
                    </a:cubicBezTo>
                    <a:cubicBezTo>
                      <a:pt x="7" y="0"/>
                      <a:pt x="6" y="0"/>
                      <a:pt x="5" y="1"/>
                    </a:cubicBezTo>
                    <a:cubicBezTo>
                      <a:pt x="4" y="1"/>
                      <a:pt x="3" y="1"/>
                      <a:pt x="3" y="2"/>
                    </a:cubicBezTo>
                    <a:cubicBezTo>
                      <a:pt x="2" y="3"/>
                      <a:pt x="1" y="4"/>
                      <a:pt x="1" y="5"/>
                    </a:cubicBezTo>
                    <a:cubicBezTo>
                      <a:pt x="0" y="6"/>
                      <a:pt x="0" y="7"/>
                      <a:pt x="0" y="8"/>
                    </a:cubicBezTo>
                    <a:cubicBezTo>
                      <a:pt x="0" y="8"/>
                      <a:pt x="0" y="9"/>
                      <a:pt x="1" y="10"/>
                    </a:cubicBezTo>
                    <a:cubicBezTo>
                      <a:pt x="1" y="11"/>
                      <a:pt x="2" y="12"/>
                      <a:pt x="3" y="13"/>
                    </a:cubicBezTo>
                    <a:cubicBezTo>
                      <a:pt x="3" y="14"/>
                      <a:pt x="4" y="14"/>
                      <a:pt x="4" y="14"/>
                    </a:cubicBezTo>
                    <a:cubicBezTo>
                      <a:pt x="5" y="15"/>
                      <a:pt x="7" y="16"/>
                      <a:pt x="8" y="16"/>
                    </a:cubicBezTo>
                    <a:cubicBezTo>
                      <a:pt x="9" y="16"/>
                      <a:pt x="10" y="15"/>
                      <a:pt x="11" y="15"/>
                    </a:cubicBezTo>
                    <a:cubicBezTo>
                      <a:pt x="12" y="15"/>
                      <a:pt x="13" y="14"/>
                      <a:pt x="14" y="13"/>
                    </a:cubicBezTo>
                    <a:cubicBezTo>
                      <a:pt x="14" y="13"/>
                      <a:pt x="15" y="12"/>
                      <a:pt x="15" y="11"/>
                    </a:cubicBezTo>
                    <a:cubicBezTo>
                      <a:pt x="16" y="10"/>
                      <a:pt x="16" y="9"/>
                      <a:pt x="16" y="8"/>
                    </a:cubicBezTo>
                    <a:cubicBezTo>
                      <a:pt x="16" y="7"/>
                      <a:pt x="16" y="6"/>
                      <a:pt x="16"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3"/>
              <p:cNvSpPr/>
              <p:nvPr/>
            </p:nvSpPr>
            <p:spPr>
              <a:xfrm>
                <a:off x="802352" y="1754210"/>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3"/>
              <p:cNvSpPr/>
              <p:nvPr/>
            </p:nvSpPr>
            <p:spPr>
              <a:xfrm>
                <a:off x="782345" y="1734204"/>
                <a:ext cx="20007" cy="19807"/>
              </a:xfrm>
              <a:custGeom>
                <a:avLst/>
                <a:gdLst/>
                <a:ahLst/>
                <a:cxnLst/>
                <a:rect l="l" t="t" r="r" b="b"/>
                <a:pathLst>
                  <a:path w="8" h="9" extrusionOk="0">
                    <a:moveTo>
                      <a:pt x="7" y="5"/>
                    </a:moveTo>
                    <a:cubicBezTo>
                      <a:pt x="7" y="5"/>
                      <a:pt x="7" y="5"/>
                      <a:pt x="7" y="5"/>
                    </a:cubicBezTo>
                    <a:cubicBezTo>
                      <a:pt x="7" y="4"/>
                      <a:pt x="7" y="4"/>
                      <a:pt x="7" y="4"/>
                    </a:cubicBezTo>
                    <a:cubicBezTo>
                      <a:pt x="7" y="4"/>
                      <a:pt x="7" y="4"/>
                      <a:pt x="7" y="4"/>
                    </a:cubicBezTo>
                    <a:cubicBezTo>
                      <a:pt x="7" y="4"/>
                      <a:pt x="7" y="4"/>
                      <a:pt x="7" y="4"/>
                    </a:cubicBezTo>
                    <a:cubicBezTo>
                      <a:pt x="7" y="3"/>
                      <a:pt x="7" y="3"/>
                      <a:pt x="7" y="3"/>
                    </a:cubicBezTo>
                    <a:cubicBezTo>
                      <a:pt x="7" y="4"/>
                      <a:pt x="7" y="4"/>
                      <a:pt x="7" y="4"/>
                    </a:cubicBezTo>
                    <a:cubicBezTo>
                      <a:pt x="7" y="3"/>
                      <a:pt x="7" y="3"/>
                      <a:pt x="7" y="3"/>
                    </a:cubicBezTo>
                    <a:cubicBezTo>
                      <a:pt x="7" y="3"/>
                      <a:pt x="7" y="3"/>
                      <a:pt x="7" y="3"/>
                    </a:cubicBezTo>
                    <a:cubicBezTo>
                      <a:pt x="7" y="3"/>
                      <a:pt x="7" y="3"/>
                      <a:pt x="7" y="3"/>
                    </a:cubicBezTo>
                    <a:cubicBezTo>
                      <a:pt x="7" y="2"/>
                      <a:pt x="7" y="2"/>
                      <a:pt x="7" y="2"/>
                    </a:cubicBezTo>
                    <a:cubicBezTo>
                      <a:pt x="7" y="1"/>
                      <a:pt x="7" y="1"/>
                      <a:pt x="7"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4" y="0"/>
                      <a:pt x="4" y="0"/>
                      <a:pt x="4" y="0"/>
                    </a:cubicBezTo>
                    <a:cubicBezTo>
                      <a:pt x="3" y="0"/>
                      <a:pt x="2" y="1"/>
                      <a:pt x="2" y="1"/>
                    </a:cubicBezTo>
                    <a:cubicBezTo>
                      <a:pt x="1" y="2"/>
                      <a:pt x="1" y="2"/>
                      <a:pt x="1" y="2"/>
                    </a:cubicBezTo>
                    <a:cubicBezTo>
                      <a:pt x="1" y="3"/>
                      <a:pt x="1" y="3"/>
                      <a:pt x="1" y="3"/>
                    </a:cubicBezTo>
                    <a:cubicBezTo>
                      <a:pt x="1" y="4"/>
                      <a:pt x="1" y="4"/>
                      <a:pt x="1" y="4"/>
                    </a:cubicBezTo>
                    <a:cubicBezTo>
                      <a:pt x="0" y="4"/>
                      <a:pt x="0" y="6"/>
                      <a:pt x="1" y="6"/>
                    </a:cubicBezTo>
                    <a:cubicBezTo>
                      <a:pt x="2" y="7"/>
                      <a:pt x="2" y="7"/>
                      <a:pt x="2" y="7"/>
                    </a:cubicBezTo>
                    <a:cubicBezTo>
                      <a:pt x="2" y="8"/>
                      <a:pt x="2" y="8"/>
                      <a:pt x="2" y="8"/>
                    </a:cubicBezTo>
                    <a:cubicBezTo>
                      <a:pt x="3" y="8"/>
                      <a:pt x="3" y="9"/>
                      <a:pt x="4" y="9"/>
                    </a:cubicBezTo>
                    <a:cubicBezTo>
                      <a:pt x="5" y="9"/>
                      <a:pt x="5" y="9"/>
                      <a:pt x="5" y="9"/>
                    </a:cubicBezTo>
                    <a:cubicBezTo>
                      <a:pt x="5" y="9"/>
                      <a:pt x="5" y="9"/>
                      <a:pt x="6" y="9"/>
                    </a:cubicBezTo>
                    <a:cubicBezTo>
                      <a:pt x="6" y="8"/>
                      <a:pt x="6" y="8"/>
                      <a:pt x="6" y="8"/>
                    </a:cubicBezTo>
                    <a:cubicBezTo>
                      <a:pt x="7" y="7"/>
                      <a:pt x="7" y="7"/>
                      <a:pt x="7" y="7"/>
                    </a:cubicBezTo>
                    <a:cubicBezTo>
                      <a:pt x="7" y="7"/>
                      <a:pt x="7" y="7"/>
                      <a:pt x="7" y="7"/>
                    </a:cubicBezTo>
                    <a:cubicBezTo>
                      <a:pt x="8" y="6"/>
                      <a:pt x="8" y="6"/>
                      <a:pt x="8" y="6"/>
                    </a:cubicBezTo>
                    <a:cubicBezTo>
                      <a:pt x="8" y="6"/>
                      <a:pt x="7" y="5"/>
                      <a:pt x="7"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3"/>
              <p:cNvSpPr/>
              <p:nvPr/>
            </p:nvSpPr>
            <p:spPr>
              <a:xfrm>
                <a:off x="802352" y="1754210"/>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3"/>
              <p:cNvSpPr/>
              <p:nvPr/>
            </p:nvSpPr>
            <p:spPr>
              <a:xfrm>
                <a:off x="982416" y="1534135"/>
                <a:ext cx="19807" cy="40164"/>
              </a:xfrm>
              <a:custGeom>
                <a:avLst/>
                <a:gdLst/>
                <a:ahLst/>
                <a:cxnLst/>
                <a:rect l="l" t="t" r="r" b="b"/>
                <a:pathLst>
                  <a:path w="11" h="11" extrusionOk="0">
                    <a:moveTo>
                      <a:pt x="10" y="5"/>
                    </a:moveTo>
                    <a:cubicBezTo>
                      <a:pt x="10" y="4"/>
                      <a:pt x="10" y="3"/>
                      <a:pt x="9" y="2"/>
                    </a:cubicBezTo>
                    <a:cubicBezTo>
                      <a:pt x="9" y="2"/>
                      <a:pt x="8" y="2"/>
                      <a:pt x="8" y="1"/>
                    </a:cubicBezTo>
                    <a:cubicBezTo>
                      <a:pt x="7" y="1"/>
                      <a:pt x="6" y="0"/>
                      <a:pt x="5" y="0"/>
                    </a:cubicBezTo>
                    <a:cubicBezTo>
                      <a:pt x="4" y="0"/>
                      <a:pt x="4" y="1"/>
                      <a:pt x="3" y="1"/>
                    </a:cubicBezTo>
                    <a:cubicBezTo>
                      <a:pt x="2" y="1"/>
                      <a:pt x="2" y="2"/>
                      <a:pt x="1" y="2"/>
                    </a:cubicBezTo>
                    <a:cubicBezTo>
                      <a:pt x="1" y="3"/>
                      <a:pt x="0" y="3"/>
                      <a:pt x="0" y="4"/>
                    </a:cubicBezTo>
                    <a:cubicBezTo>
                      <a:pt x="0" y="5"/>
                      <a:pt x="0" y="5"/>
                      <a:pt x="0" y="6"/>
                    </a:cubicBezTo>
                    <a:cubicBezTo>
                      <a:pt x="0" y="6"/>
                      <a:pt x="0" y="7"/>
                      <a:pt x="0" y="7"/>
                    </a:cubicBezTo>
                    <a:cubicBezTo>
                      <a:pt x="0" y="8"/>
                      <a:pt x="1" y="9"/>
                      <a:pt x="1" y="10"/>
                    </a:cubicBezTo>
                    <a:cubicBezTo>
                      <a:pt x="2" y="10"/>
                      <a:pt x="2" y="10"/>
                      <a:pt x="2" y="11"/>
                    </a:cubicBezTo>
                    <a:cubicBezTo>
                      <a:pt x="3" y="11"/>
                      <a:pt x="4" y="11"/>
                      <a:pt x="5" y="11"/>
                    </a:cubicBezTo>
                    <a:cubicBezTo>
                      <a:pt x="6" y="11"/>
                      <a:pt x="7" y="11"/>
                      <a:pt x="7" y="11"/>
                    </a:cubicBezTo>
                    <a:cubicBezTo>
                      <a:pt x="8" y="11"/>
                      <a:pt x="9" y="10"/>
                      <a:pt x="9" y="10"/>
                    </a:cubicBezTo>
                    <a:cubicBezTo>
                      <a:pt x="10" y="9"/>
                      <a:pt x="10" y="9"/>
                      <a:pt x="10" y="8"/>
                    </a:cubicBezTo>
                    <a:cubicBezTo>
                      <a:pt x="11" y="7"/>
                      <a:pt x="11" y="7"/>
                      <a:pt x="11" y="6"/>
                    </a:cubicBezTo>
                    <a:cubicBezTo>
                      <a:pt x="11" y="5"/>
                      <a:pt x="11" y="5"/>
                      <a:pt x="10"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3"/>
              <p:cNvSpPr/>
              <p:nvPr/>
            </p:nvSpPr>
            <p:spPr>
              <a:xfrm>
                <a:off x="1042437" y="1474114"/>
                <a:ext cx="40314" cy="40314"/>
              </a:xfrm>
              <a:custGeom>
                <a:avLst/>
                <a:gdLst/>
                <a:ahLst/>
                <a:cxnLst/>
                <a:rect l="l" t="t" r="r" b="b"/>
                <a:pathLst>
                  <a:path w="13" h="13" extrusionOk="0">
                    <a:moveTo>
                      <a:pt x="13" y="5"/>
                    </a:moveTo>
                    <a:cubicBezTo>
                      <a:pt x="13" y="4"/>
                      <a:pt x="12" y="3"/>
                      <a:pt x="11" y="2"/>
                    </a:cubicBezTo>
                    <a:cubicBezTo>
                      <a:pt x="11" y="2"/>
                      <a:pt x="10" y="2"/>
                      <a:pt x="10" y="1"/>
                    </a:cubicBezTo>
                    <a:cubicBezTo>
                      <a:pt x="9" y="1"/>
                      <a:pt x="8" y="0"/>
                      <a:pt x="7" y="0"/>
                    </a:cubicBezTo>
                    <a:cubicBezTo>
                      <a:pt x="6" y="0"/>
                      <a:pt x="5" y="1"/>
                      <a:pt x="4" y="1"/>
                    </a:cubicBezTo>
                    <a:cubicBezTo>
                      <a:pt x="3" y="1"/>
                      <a:pt x="3" y="2"/>
                      <a:pt x="2" y="2"/>
                    </a:cubicBezTo>
                    <a:cubicBezTo>
                      <a:pt x="1" y="3"/>
                      <a:pt x="1" y="4"/>
                      <a:pt x="1" y="4"/>
                    </a:cubicBezTo>
                    <a:cubicBezTo>
                      <a:pt x="0" y="5"/>
                      <a:pt x="0" y="6"/>
                      <a:pt x="0" y="7"/>
                    </a:cubicBezTo>
                    <a:cubicBezTo>
                      <a:pt x="0" y="8"/>
                      <a:pt x="0" y="8"/>
                      <a:pt x="0" y="9"/>
                    </a:cubicBezTo>
                    <a:cubicBezTo>
                      <a:pt x="1" y="10"/>
                      <a:pt x="1" y="11"/>
                      <a:pt x="2" y="12"/>
                    </a:cubicBezTo>
                    <a:cubicBezTo>
                      <a:pt x="2" y="12"/>
                      <a:pt x="3" y="12"/>
                      <a:pt x="3" y="13"/>
                    </a:cubicBezTo>
                    <a:cubicBezTo>
                      <a:pt x="4" y="13"/>
                      <a:pt x="5" y="13"/>
                      <a:pt x="7" y="13"/>
                    </a:cubicBezTo>
                    <a:cubicBezTo>
                      <a:pt x="8" y="13"/>
                      <a:pt x="8" y="13"/>
                      <a:pt x="9" y="13"/>
                    </a:cubicBezTo>
                    <a:cubicBezTo>
                      <a:pt x="10" y="13"/>
                      <a:pt x="11" y="12"/>
                      <a:pt x="11" y="12"/>
                    </a:cubicBezTo>
                    <a:cubicBezTo>
                      <a:pt x="12" y="11"/>
                      <a:pt x="12" y="10"/>
                      <a:pt x="13" y="9"/>
                    </a:cubicBezTo>
                    <a:cubicBezTo>
                      <a:pt x="13" y="9"/>
                      <a:pt x="13" y="8"/>
                      <a:pt x="13" y="7"/>
                    </a:cubicBezTo>
                    <a:cubicBezTo>
                      <a:pt x="13" y="6"/>
                      <a:pt x="13" y="6"/>
                      <a:pt x="13"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3"/>
              <p:cNvSpPr/>
              <p:nvPr/>
            </p:nvSpPr>
            <p:spPr>
              <a:xfrm>
                <a:off x="1242507" y="1614162"/>
                <a:ext cx="19957" cy="0"/>
              </a:xfrm>
              <a:custGeom>
                <a:avLst/>
                <a:gdLst/>
                <a:ahLst/>
                <a:cxnLst/>
                <a:rect l="l" t="t" r="r" b="b"/>
                <a:pathLst>
                  <a:path w="7" h="6" extrusionOk="0">
                    <a:moveTo>
                      <a:pt x="3" y="0"/>
                    </a:moveTo>
                    <a:cubicBezTo>
                      <a:pt x="0" y="0"/>
                      <a:pt x="0" y="0"/>
                      <a:pt x="3" y="0"/>
                    </a:cubicBezTo>
                    <a:cubicBezTo>
                      <a:pt x="7" y="0"/>
                      <a:pt x="7" y="0"/>
                      <a:pt x="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3"/>
              <p:cNvSpPr/>
              <p:nvPr/>
            </p:nvSpPr>
            <p:spPr>
              <a:xfrm>
                <a:off x="1322536" y="1794224"/>
                <a:ext cx="40064" cy="40014"/>
              </a:xfrm>
              <a:custGeom>
                <a:avLst/>
                <a:gdLst/>
                <a:ahLst/>
                <a:cxnLst/>
                <a:rect l="l" t="t" r="r" b="b"/>
                <a:pathLst>
                  <a:path w="9" h="10" extrusionOk="0">
                    <a:moveTo>
                      <a:pt x="9" y="4"/>
                    </a:moveTo>
                    <a:cubicBezTo>
                      <a:pt x="9" y="3"/>
                      <a:pt x="8" y="2"/>
                      <a:pt x="8" y="2"/>
                    </a:cubicBezTo>
                    <a:cubicBezTo>
                      <a:pt x="7" y="1"/>
                      <a:pt x="7" y="1"/>
                      <a:pt x="7" y="1"/>
                    </a:cubicBezTo>
                    <a:cubicBezTo>
                      <a:pt x="6" y="0"/>
                      <a:pt x="5" y="0"/>
                      <a:pt x="4" y="0"/>
                    </a:cubicBezTo>
                    <a:cubicBezTo>
                      <a:pt x="4" y="0"/>
                      <a:pt x="3" y="0"/>
                      <a:pt x="3" y="1"/>
                    </a:cubicBezTo>
                    <a:cubicBezTo>
                      <a:pt x="2" y="1"/>
                      <a:pt x="1" y="1"/>
                      <a:pt x="1" y="2"/>
                    </a:cubicBezTo>
                    <a:cubicBezTo>
                      <a:pt x="0" y="2"/>
                      <a:pt x="0" y="3"/>
                      <a:pt x="0" y="3"/>
                    </a:cubicBezTo>
                    <a:cubicBezTo>
                      <a:pt x="0" y="4"/>
                      <a:pt x="0" y="4"/>
                      <a:pt x="0" y="5"/>
                    </a:cubicBezTo>
                    <a:cubicBezTo>
                      <a:pt x="0" y="6"/>
                      <a:pt x="0" y="6"/>
                      <a:pt x="0" y="6"/>
                    </a:cubicBezTo>
                    <a:cubicBezTo>
                      <a:pt x="0" y="7"/>
                      <a:pt x="0" y="8"/>
                      <a:pt x="1" y="8"/>
                    </a:cubicBezTo>
                    <a:cubicBezTo>
                      <a:pt x="2" y="9"/>
                      <a:pt x="2" y="9"/>
                      <a:pt x="2" y="9"/>
                    </a:cubicBezTo>
                    <a:cubicBezTo>
                      <a:pt x="3" y="10"/>
                      <a:pt x="4" y="10"/>
                      <a:pt x="4" y="10"/>
                    </a:cubicBezTo>
                    <a:cubicBezTo>
                      <a:pt x="5" y="10"/>
                      <a:pt x="6" y="10"/>
                      <a:pt x="6" y="9"/>
                    </a:cubicBezTo>
                    <a:cubicBezTo>
                      <a:pt x="7" y="9"/>
                      <a:pt x="7" y="9"/>
                      <a:pt x="8" y="8"/>
                    </a:cubicBezTo>
                    <a:cubicBezTo>
                      <a:pt x="8" y="8"/>
                      <a:pt x="9" y="7"/>
                      <a:pt x="9" y="7"/>
                    </a:cubicBezTo>
                    <a:cubicBezTo>
                      <a:pt x="9" y="6"/>
                      <a:pt x="9" y="6"/>
                      <a:pt x="9" y="5"/>
                    </a:cubicBezTo>
                    <a:cubicBezTo>
                      <a:pt x="9" y="5"/>
                      <a:pt x="9" y="4"/>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3"/>
              <p:cNvSpPr/>
              <p:nvPr/>
            </p:nvSpPr>
            <p:spPr>
              <a:xfrm>
                <a:off x="1382557" y="1734204"/>
                <a:ext cx="19957" cy="19957"/>
              </a:xfrm>
              <a:custGeom>
                <a:avLst/>
                <a:gdLst/>
                <a:ahLst/>
                <a:cxnLst/>
                <a:rect l="l" t="t" r="r" b="b"/>
                <a:pathLst>
                  <a:path w="7" h="7" extrusionOk="0">
                    <a:moveTo>
                      <a:pt x="7" y="3"/>
                    </a:moveTo>
                    <a:cubicBezTo>
                      <a:pt x="7" y="2"/>
                      <a:pt x="6" y="2"/>
                      <a:pt x="6" y="1"/>
                    </a:cubicBezTo>
                    <a:cubicBezTo>
                      <a:pt x="5" y="1"/>
                      <a:pt x="5" y="1"/>
                      <a:pt x="5" y="1"/>
                    </a:cubicBezTo>
                    <a:cubicBezTo>
                      <a:pt x="5" y="0"/>
                      <a:pt x="4" y="0"/>
                      <a:pt x="4" y="0"/>
                    </a:cubicBezTo>
                    <a:cubicBezTo>
                      <a:pt x="3" y="0"/>
                      <a:pt x="3" y="0"/>
                      <a:pt x="2" y="1"/>
                    </a:cubicBezTo>
                    <a:cubicBezTo>
                      <a:pt x="2" y="1"/>
                      <a:pt x="2" y="1"/>
                      <a:pt x="1" y="1"/>
                    </a:cubicBezTo>
                    <a:cubicBezTo>
                      <a:pt x="1" y="2"/>
                      <a:pt x="1" y="2"/>
                      <a:pt x="1" y="2"/>
                    </a:cubicBezTo>
                    <a:cubicBezTo>
                      <a:pt x="1" y="3"/>
                      <a:pt x="0" y="3"/>
                      <a:pt x="0" y="4"/>
                    </a:cubicBezTo>
                    <a:cubicBezTo>
                      <a:pt x="1" y="4"/>
                      <a:pt x="1" y="4"/>
                      <a:pt x="1" y="4"/>
                    </a:cubicBezTo>
                    <a:cubicBezTo>
                      <a:pt x="1" y="5"/>
                      <a:pt x="1" y="5"/>
                      <a:pt x="1" y="6"/>
                    </a:cubicBezTo>
                    <a:cubicBezTo>
                      <a:pt x="2" y="6"/>
                      <a:pt x="2" y="6"/>
                      <a:pt x="2" y="6"/>
                    </a:cubicBezTo>
                    <a:cubicBezTo>
                      <a:pt x="3" y="7"/>
                      <a:pt x="3" y="7"/>
                      <a:pt x="4" y="7"/>
                    </a:cubicBezTo>
                    <a:cubicBezTo>
                      <a:pt x="4" y="7"/>
                      <a:pt x="5" y="7"/>
                      <a:pt x="5" y="6"/>
                    </a:cubicBezTo>
                    <a:cubicBezTo>
                      <a:pt x="5" y="6"/>
                      <a:pt x="6" y="6"/>
                      <a:pt x="6" y="6"/>
                    </a:cubicBezTo>
                    <a:cubicBezTo>
                      <a:pt x="6" y="6"/>
                      <a:pt x="7" y="5"/>
                      <a:pt x="7" y="5"/>
                    </a:cubicBezTo>
                    <a:cubicBezTo>
                      <a:pt x="7" y="4"/>
                      <a:pt x="7" y="4"/>
                      <a:pt x="7" y="4"/>
                    </a:cubicBezTo>
                    <a:lnTo>
                      <a:pt x="7" y="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3"/>
              <p:cNvSpPr/>
              <p:nvPr/>
            </p:nvSpPr>
            <p:spPr>
              <a:xfrm>
                <a:off x="1522606" y="1914266"/>
                <a:ext cx="19807" cy="19957"/>
              </a:xfrm>
              <a:custGeom>
                <a:avLst/>
                <a:gdLst/>
                <a:ahLst/>
                <a:cxnLst/>
                <a:rect l="l" t="t" r="r" b="b"/>
                <a:pathLst>
                  <a:path w="9" h="7" extrusionOk="0">
                    <a:moveTo>
                      <a:pt x="5" y="0"/>
                    </a:moveTo>
                    <a:cubicBezTo>
                      <a:pt x="0" y="0"/>
                      <a:pt x="0" y="7"/>
                      <a:pt x="5" y="7"/>
                    </a:cubicBezTo>
                    <a:cubicBezTo>
                      <a:pt x="9" y="7"/>
                      <a:pt x="9" y="0"/>
                      <a:pt x="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3"/>
              <p:cNvSpPr/>
              <p:nvPr/>
            </p:nvSpPr>
            <p:spPr>
              <a:xfrm>
                <a:off x="1522606" y="2014300"/>
                <a:ext cx="39764" cy="39764"/>
              </a:xfrm>
              <a:custGeom>
                <a:avLst/>
                <a:gdLst/>
                <a:ahLst/>
                <a:cxnLst/>
                <a:rect l="l" t="t" r="r" b="b"/>
                <a:pathLst>
                  <a:path w="15" h="15" extrusionOk="0">
                    <a:moveTo>
                      <a:pt x="14" y="5"/>
                    </a:moveTo>
                    <a:cubicBezTo>
                      <a:pt x="14" y="4"/>
                      <a:pt x="13" y="3"/>
                      <a:pt x="12" y="2"/>
                    </a:cubicBezTo>
                    <a:cubicBezTo>
                      <a:pt x="12" y="2"/>
                      <a:pt x="11" y="1"/>
                      <a:pt x="11" y="1"/>
                    </a:cubicBezTo>
                    <a:cubicBezTo>
                      <a:pt x="10" y="0"/>
                      <a:pt x="8" y="0"/>
                      <a:pt x="7" y="0"/>
                    </a:cubicBezTo>
                    <a:cubicBezTo>
                      <a:pt x="6" y="0"/>
                      <a:pt x="5" y="0"/>
                      <a:pt x="4" y="1"/>
                    </a:cubicBezTo>
                    <a:cubicBezTo>
                      <a:pt x="3" y="1"/>
                      <a:pt x="3" y="1"/>
                      <a:pt x="2" y="2"/>
                    </a:cubicBezTo>
                    <a:cubicBezTo>
                      <a:pt x="1" y="3"/>
                      <a:pt x="1" y="4"/>
                      <a:pt x="0" y="5"/>
                    </a:cubicBezTo>
                    <a:cubicBezTo>
                      <a:pt x="0" y="5"/>
                      <a:pt x="0" y="6"/>
                      <a:pt x="0" y="7"/>
                    </a:cubicBezTo>
                    <a:cubicBezTo>
                      <a:pt x="0" y="8"/>
                      <a:pt x="0" y="9"/>
                      <a:pt x="0" y="9"/>
                    </a:cubicBezTo>
                    <a:cubicBezTo>
                      <a:pt x="0" y="11"/>
                      <a:pt x="1" y="12"/>
                      <a:pt x="2" y="13"/>
                    </a:cubicBezTo>
                    <a:cubicBezTo>
                      <a:pt x="3" y="14"/>
                      <a:pt x="3" y="14"/>
                      <a:pt x="3" y="14"/>
                    </a:cubicBezTo>
                    <a:cubicBezTo>
                      <a:pt x="5" y="15"/>
                      <a:pt x="6" y="15"/>
                      <a:pt x="7" y="15"/>
                    </a:cubicBezTo>
                    <a:cubicBezTo>
                      <a:pt x="8" y="15"/>
                      <a:pt x="9" y="15"/>
                      <a:pt x="10" y="14"/>
                    </a:cubicBezTo>
                    <a:cubicBezTo>
                      <a:pt x="11" y="14"/>
                      <a:pt x="12" y="13"/>
                      <a:pt x="12" y="13"/>
                    </a:cubicBezTo>
                    <a:cubicBezTo>
                      <a:pt x="13" y="12"/>
                      <a:pt x="14" y="11"/>
                      <a:pt x="14" y="10"/>
                    </a:cubicBezTo>
                    <a:cubicBezTo>
                      <a:pt x="14" y="9"/>
                      <a:pt x="15" y="8"/>
                      <a:pt x="15" y="7"/>
                    </a:cubicBezTo>
                    <a:cubicBezTo>
                      <a:pt x="14" y="7"/>
                      <a:pt x="14" y="6"/>
                      <a:pt x="14"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3"/>
              <p:cNvSpPr/>
              <p:nvPr/>
            </p:nvSpPr>
            <p:spPr>
              <a:xfrm>
                <a:off x="1242507" y="2254383"/>
                <a:ext cx="19807" cy="40064"/>
              </a:xfrm>
              <a:custGeom>
                <a:avLst/>
                <a:gdLst/>
                <a:ahLst/>
                <a:cxnLst/>
                <a:rect l="l" t="t" r="r" b="b"/>
                <a:pathLst>
                  <a:path w="9" h="9" extrusionOk="0">
                    <a:moveTo>
                      <a:pt x="9" y="4"/>
                    </a:moveTo>
                    <a:cubicBezTo>
                      <a:pt x="8" y="3"/>
                      <a:pt x="8" y="2"/>
                      <a:pt x="8" y="2"/>
                    </a:cubicBezTo>
                    <a:cubicBezTo>
                      <a:pt x="7" y="1"/>
                      <a:pt x="7" y="1"/>
                      <a:pt x="7" y="1"/>
                    </a:cubicBezTo>
                    <a:cubicBezTo>
                      <a:pt x="6" y="0"/>
                      <a:pt x="5" y="0"/>
                      <a:pt x="4" y="0"/>
                    </a:cubicBezTo>
                    <a:cubicBezTo>
                      <a:pt x="4" y="0"/>
                      <a:pt x="3" y="0"/>
                      <a:pt x="3" y="1"/>
                    </a:cubicBezTo>
                    <a:cubicBezTo>
                      <a:pt x="2" y="1"/>
                      <a:pt x="1" y="1"/>
                      <a:pt x="1" y="2"/>
                    </a:cubicBezTo>
                    <a:cubicBezTo>
                      <a:pt x="1" y="2"/>
                      <a:pt x="0" y="2"/>
                      <a:pt x="0" y="3"/>
                    </a:cubicBezTo>
                    <a:cubicBezTo>
                      <a:pt x="0" y="4"/>
                      <a:pt x="0" y="4"/>
                      <a:pt x="0" y="5"/>
                    </a:cubicBezTo>
                    <a:cubicBezTo>
                      <a:pt x="0" y="5"/>
                      <a:pt x="0" y="6"/>
                      <a:pt x="0" y="6"/>
                    </a:cubicBezTo>
                    <a:cubicBezTo>
                      <a:pt x="0" y="7"/>
                      <a:pt x="1" y="7"/>
                      <a:pt x="1" y="8"/>
                    </a:cubicBezTo>
                    <a:cubicBezTo>
                      <a:pt x="2" y="9"/>
                      <a:pt x="2" y="9"/>
                      <a:pt x="2" y="9"/>
                    </a:cubicBezTo>
                    <a:cubicBezTo>
                      <a:pt x="3" y="9"/>
                      <a:pt x="3" y="9"/>
                      <a:pt x="4" y="9"/>
                    </a:cubicBezTo>
                    <a:cubicBezTo>
                      <a:pt x="5" y="9"/>
                      <a:pt x="6" y="9"/>
                      <a:pt x="6" y="9"/>
                    </a:cubicBezTo>
                    <a:cubicBezTo>
                      <a:pt x="7" y="9"/>
                      <a:pt x="7" y="8"/>
                      <a:pt x="8" y="8"/>
                    </a:cubicBezTo>
                    <a:cubicBezTo>
                      <a:pt x="8" y="8"/>
                      <a:pt x="8" y="7"/>
                      <a:pt x="8" y="7"/>
                    </a:cubicBezTo>
                    <a:cubicBezTo>
                      <a:pt x="9" y="6"/>
                      <a:pt x="9" y="5"/>
                      <a:pt x="9" y="5"/>
                    </a:cubicBezTo>
                    <a:cubicBezTo>
                      <a:pt x="9" y="4"/>
                      <a:pt x="9" y="4"/>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3"/>
              <p:cNvSpPr/>
              <p:nvPr/>
            </p:nvSpPr>
            <p:spPr>
              <a:xfrm>
                <a:off x="1362550" y="2254383"/>
                <a:ext cx="40014" cy="20007"/>
              </a:xfrm>
              <a:custGeom>
                <a:avLst/>
                <a:gdLst/>
                <a:ahLst/>
                <a:cxnLst/>
                <a:rect l="l" t="t" r="r" b="b"/>
                <a:pathLst>
                  <a:path w="8" h="8" extrusionOk="0">
                    <a:moveTo>
                      <a:pt x="8" y="3"/>
                    </a:moveTo>
                    <a:cubicBezTo>
                      <a:pt x="8" y="2"/>
                      <a:pt x="8" y="1"/>
                      <a:pt x="7" y="1"/>
                    </a:cubicBezTo>
                    <a:cubicBezTo>
                      <a:pt x="6" y="0"/>
                      <a:pt x="6" y="0"/>
                      <a:pt x="6" y="0"/>
                    </a:cubicBezTo>
                    <a:cubicBezTo>
                      <a:pt x="6" y="0"/>
                      <a:pt x="5" y="0"/>
                      <a:pt x="4" y="0"/>
                    </a:cubicBezTo>
                    <a:cubicBezTo>
                      <a:pt x="4" y="0"/>
                      <a:pt x="3" y="0"/>
                      <a:pt x="2" y="0"/>
                    </a:cubicBezTo>
                    <a:cubicBezTo>
                      <a:pt x="2" y="0"/>
                      <a:pt x="2" y="0"/>
                      <a:pt x="1" y="1"/>
                    </a:cubicBezTo>
                    <a:cubicBezTo>
                      <a:pt x="1" y="1"/>
                      <a:pt x="0" y="2"/>
                      <a:pt x="0" y="2"/>
                    </a:cubicBezTo>
                    <a:cubicBezTo>
                      <a:pt x="0" y="3"/>
                      <a:pt x="0" y="3"/>
                      <a:pt x="0" y="4"/>
                    </a:cubicBezTo>
                    <a:cubicBezTo>
                      <a:pt x="0" y="5"/>
                      <a:pt x="0" y="5"/>
                      <a:pt x="0" y="5"/>
                    </a:cubicBezTo>
                    <a:cubicBezTo>
                      <a:pt x="0" y="6"/>
                      <a:pt x="1" y="6"/>
                      <a:pt x="1" y="7"/>
                    </a:cubicBezTo>
                    <a:cubicBezTo>
                      <a:pt x="2" y="7"/>
                      <a:pt x="2" y="7"/>
                      <a:pt x="2" y="7"/>
                    </a:cubicBezTo>
                    <a:cubicBezTo>
                      <a:pt x="3" y="8"/>
                      <a:pt x="3" y="8"/>
                      <a:pt x="4" y="8"/>
                    </a:cubicBezTo>
                    <a:cubicBezTo>
                      <a:pt x="5" y="8"/>
                      <a:pt x="5" y="8"/>
                      <a:pt x="6" y="8"/>
                    </a:cubicBezTo>
                    <a:cubicBezTo>
                      <a:pt x="6" y="7"/>
                      <a:pt x="7" y="7"/>
                      <a:pt x="7" y="7"/>
                    </a:cubicBezTo>
                    <a:cubicBezTo>
                      <a:pt x="7" y="6"/>
                      <a:pt x="8" y="6"/>
                      <a:pt x="8" y="5"/>
                    </a:cubicBezTo>
                    <a:cubicBezTo>
                      <a:pt x="8" y="5"/>
                      <a:pt x="8" y="4"/>
                      <a:pt x="8" y="4"/>
                    </a:cubicBezTo>
                    <a:cubicBezTo>
                      <a:pt x="8" y="3"/>
                      <a:pt x="8" y="3"/>
                      <a:pt x="8"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3"/>
              <p:cNvSpPr/>
              <p:nvPr/>
            </p:nvSpPr>
            <p:spPr>
              <a:xfrm>
                <a:off x="1182486" y="2014300"/>
                <a:ext cx="40014" cy="40014"/>
              </a:xfrm>
              <a:custGeom>
                <a:avLst/>
                <a:gdLst/>
                <a:ahLst/>
                <a:cxnLst/>
                <a:rect l="l" t="t" r="r" b="b"/>
                <a:pathLst>
                  <a:path w="10" h="10" extrusionOk="0">
                    <a:moveTo>
                      <a:pt x="10" y="4"/>
                    </a:moveTo>
                    <a:cubicBezTo>
                      <a:pt x="9" y="3"/>
                      <a:pt x="9" y="2"/>
                      <a:pt x="8" y="2"/>
                    </a:cubicBezTo>
                    <a:cubicBezTo>
                      <a:pt x="7" y="1"/>
                      <a:pt x="7" y="1"/>
                      <a:pt x="7" y="1"/>
                    </a:cubicBezTo>
                    <a:cubicBezTo>
                      <a:pt x="6" y="0"/>
                      <a:pt x="6" y="0"/>
                      <a:pt x="5" y="0"/>
                    </a:cubicBezTo>
                    <a:cubicBezTo>
                      <a:pt x="4" y="0"/>
                      <a:pt x="3" y="0"/>
                      <a:pt x="3" y="0"/>
                    </a:cubicBezTo>
                    <a:cubicBezTo>
                      <a:pt x="2" y="1"/>
                      <a:pt x="2" y="1"/>
                      <a:pt x="1" y="2"/>
                    </a:cubicBezTo>
                    <a:cubicBezTo>
                      <a:pt x="1" y="2"/>
                      <a:pt x="0" y="2"/>
                      <a:pt x="0" y="3"/>
                    </a:cubicBezTo>
                    <a:cubicBezTo>
                      <a:pt x="0" y="4"/>
                      <a:pt x="0" y="4"/>
                      <a:pt x="0" y="5"/>
                    </a:cubicBezTo>
                    <a:cubicBezTo>
                      <a:pt x="0" y="5"/>
                      <a:pt x="0" y="6"/>
                      <a:pt x="0" y="6"/>
                    </a:cubicBezTo>
                    <a:cubicBezTo>
                      <a:pt x="0" y="7"/>
                      <a:pt x="1" y="8"/>
                      <a:pt x="1" y="9"/>
                    </a:cubicBezTo>
                    <a:cubicBezTo>
                      <a:pt x="2" y="9"/>
                      <a:pt x="2" y="9"/>
                      <a:pt x="2" y="9"/>
                    </a:cubicBezTo>
                    <a:cubicBezTo>
                      <a:pt x="3" y="10"/>
                      <a:pt x="4" y="10"/>
                      <a:pt x="5" y="10"/>
                    </a:cubicBezTo>
                    <a:cubicBezTo>
                      <a:pt x="5" y="10"/>
                      <a:pt x="6" y="10"/>
                      <a:pt x="7" y="10"/>
                    </a:cubicBezTo>
                    <a:cubicBezTo>
                      <a:pt x="7" y="9"/>
                      <a:pt x="8" y="9"/>
                      <a:pt x="8" y="9"/>
                    </a:cubicBezTo>
                    <a:cubicBezTo>
                      <a:pt x="9" y="8"/>
                      <a:pt x="9" y="8"/>
                      <a:pt x="9" y="7"/>
                    </a:cubicBezTo>
                    <a:cubicBezTo>
                      <a:pt x="10" y="6"/>
                      <a:pt x="10" y="6"/>
                      <a:pt x="10" y="5"/>
                    </a:cubicBezTo>
                    <a:cubicBezTo>
                      <a:pt x="10" y="5"/>
                      <a:pt x="10" y="4"/>
                      <a:pt x="10"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3"/>
              <p:cNvSpPr/>
              <p:nvPr/>
            </p:nvSpPr>
            <p:spPr>
              <a:xfrm>
                <a:off x="962409" y="2294396"/>
                <a:ext cx="19807" cy="19807"/>
              </a:xfrm>
              <a:custGeom>
                <a:avLst/>
                <a:gdLst/>
                <a:ahLst/>
                <a:cxnLst/>
                <a:rect l="l" t="t" r="r" b="b"/>
                <a:pathLst>
                  <a:path w="9" h="9" extrusionOk="0">
                    <a:moveTo>
                      <a:pt x="9" y="4"/>
                    </a:moveTo>
                    <a:cubicBezTo>
                      <a:pt x="8" y="3"/>
                      <a:pt x="8" y="2"/>
                      <a:pt x="7" y="2"/>
                    </a:cubicBezTo>
                    <a:cubicBezTo>
                      <a:pt x="7" y="1"/>
                      <a:pt x="7" y="1"/>
                      <a:pt x="7" y="1"/>
                    </a:cubicBezTo>
                    <a:cubicBezTo>
                      <a:pt x="6" y="1"/>
                      <a:pt x="5" y="0"/>
                      <a:pt x="4" y="0"/>
                    </a:cubicBezTo>
                    <a:cubicBezTo>
                      <a:pt x="4" y="0"/>
                      <a:pt x="3" y="1"/>
                      <a:pt x="3" y="1"/>
                    </a:cubicBezTo>
                    <a:cubicBezTo>
                      <a:pt x="2" y="1"/>
                      <a:pt x="2" y="1"/>
                      <a:pt x="1" y="2"/>
                    </a:cubicBezTo>
                    <a:cubicBezTo>
                      <a:pt x="1" y="2"/>
                      <a:pt x="1" y="3"/>
                      <a:pt x="1" y="3"/>
                    </a:cubicBezTo>
                    <a:cubicBezTo>
                      <a:pt x="0" y="4"/>
                      <a:pt x="0" y="4"/>
                      <a:pt x="0" y="5"/>
                    </a:cubicBezTo>
                    <a:cubicBezTo>
                      <a:pt x="0" y="5"/>
                      <a:pt x="0" y="5"/>
                      <a:pt x="0" y="6"/>
                    </a:cubicBezTo>
                    <a:cubicBezTo>
                      <a:pt x="1" y="7"/>
                      <a:pt x="1" y="7"/>
                      <a:pt x="1" y="8"/>
                    </a:cubicBezTo>
                    <a:cubicBezTo>
                      <a:pt x="2" y="8"/>
                      <a:pt x="2" y="8"/>
                      <a:pt x="2" y="8"/>
                    </a:cubicBezTo>
                    <a:cubicBezTo>
                      <a:pt x="3" y="9"/>
                      <a:pt x="4" y="9"/>
                      <a:pt x="4" y="9"/>
                    </a:cubicBezTo>
                    <a:cubicBezTo>
                      <a:pt x="5" y="9"/>
                      <a:pt x="6" y="9"/>
                      <a:pt x="6" y="9"/>
                    </a:cubicBezTo>
                    <a:cubicBezTo>
                      <a:pt x="7" y="8"/>
                      <a:pt x="7" y="8"/>
                      <a:pt x="7" y="8"/>
                    </a:cubicBezTo>
                    <a:cubicBezTo>
                      <a:pt x="8" y="7"/>
                      <a:pt x="8" y="7"/>
                      <a:pt x="8" y="6"/>
                    </a:cubicBezTo>
                    <a:cubicBezTo>
                      <a:pt x="9" y="6"/>
                      <a:pt x="9" y="5"/>
                      <a:pt x="9" y="5"/>
                    </a:cubicBezTo>
                    <a:cubicBezTo>
                      <a:pt x="9" y="4"/>
                      <a:pt x="9" y="4"/>
                      <a:pt x="9" y="4"/>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7" name="Google Shape;197;p13"/>
          <p:cNvSpPr/>
          <p:nvPr/>
        </p:nvSpPr>
        <p:spPr>
          <a:xfrm rot="5400000">
            <a:off x="1286838" y="-1286850"/>
            <a:ext cx="176100" cy="2749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8"/>
        <p:cNvGrpSpPr/>
        <p:nvPr/>
      </p:nvGrpSpPr>
      <p:grpSpPr>
        <a:xfrm>
          <a:off x="0" y="0"/>
          <a:ext cx="0" cy="0"/>
          <a:chOff x="0" y="0"/>
          <a:chExt cx="0" cy="0"/>
        </a:xfrm>
      </p:grpSpPr>
      <p:sp>
        <p:nvSpPr>
          <p:cNvPr id="199" name="Google Shape;199;p14"/>
          <p:cNvSpPr txBox="1">
            <a:spLocks noGrp="1"/>
          </p:cNvSpPr>
          <p:nvPr>
            <p:ph type="title" hasCustomPrompt="1"/>
          </p:nvPr>
        </p:nvSpPr>
        <p:spPr>
          <a:xfrm>
            <a:off x="715088" y="2002238"/>
            <a:ext cx="3492600" cy="7689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200" name="Google Shape;200;p14"/>
          <p:cNvSpPr txBox="1">
            <a:spLocks noGrp="1"/>
          </p:cNvSpPr>
          <p:nvPr>
            <p:ph type="subTitle" idx="1"/>
          </p:nvPr>
        </p:nvSpPr>
        <p:spPr>
          <a:xfrm>
            <a:off x="715100" y="2761161"/>
            <a:ext cx="3492600" cy="3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Barlow"/>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2pPr>
            <a:lvl3pPr lvl="2"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3pPr>
            <a:lvl4pPr lvl="3"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4pPr>
            <a:lvl5pPr lvl="4"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5pPr>
            <a:lvl6pPr lvl="5"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6pPr>
            <a:lvl7pPr lvl="6"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7pPr>
            <a:lvl8pPr lvl="7"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8pPr>
            <a:lvl9pPr lvl="8"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9pPr>
          </a:lstStyle>
          <a:p>
            <a:endParaRPr/>
          </a:p>
        </p:txBody>
      </p:sp>
      <p:sp>
        <p:nvSpPr>
          <p:cNvPr id="201" name="Google Shape;201;p14"/>
          <p:cNvSpPr txBox="1">
            <a:spLocks noGrp="1"/>
          </p:cNvSpPr>
          <p:nvPr>
            <p:ph type="title" idx="2" hasCustomPrompt="1"/>
          </p:nvPr>
        </p:nvSpPr>
        <p:spPr>
          <a:xfrm>
            <a:off x="715100" y="716527"/>
            <a:ext cx="3492600" cy="7689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202" name="Google Shape;202;p14"/>
          <p:cNvSpPr txBox="1">
            <a:spLocks noGrp="1"/>
          </p:cNvSpPr>
          <p:nvPr>
            <p:ph type="subTitle" idx="3"/>
          </p:nvPr>
        </p:nvSpPr>
        <p:spPr>
          <a:xfrm>
            <a:off x="715100" y="1475438"/>
            <a:ext cx="3492600" cy="3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Barlow"/>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2pPr>
            <a:lvl3pPr lvl="2"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3pPr>
            <a:lvl4pPr lvl="3"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4pPr>
            <a:lvl5pPr lvl="4"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5pPr>
            <a:lvl6pPr lvl="5"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6pPr>
            <a:lvl7pPr lvl="6"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7pPr>
            <a:lvl8pPr lvl="7"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8pPr>
            <a:lvl9pPr lvl="8"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9pPr>
          </a:lstStyle>
          <a:p>
            <a:endParaRPr/>
          </a:p>
        </p:txBody>
      </p:sp>
      <p:sp>
        <p:nvSpPr>
          <p:cNvPr id="203" name="Google Shape;203;p14"/>
          <p:cNvSpPr txBox="1">
            <a:spLocks noGrp="1"/>
          </p:cNvSpPr>
          <p:nvPr>
            <p:ph type="title" idx="4" hasCustomPrompt="1"/>
          </p:nvPr>
        </p:nvSpPr>
        <p:spPr>
          <a:xfrm>
            <a:off x="715088" y="3287963"/>
            <a:ext cx="3492600" cy="7689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204" name="Google Shape;204;p14"/>
          <p:cNvSpPr txBox="1">
            <a:spLocks noGrp="1"/>
          </p:cNvSpPr>
          <p:nvPr>
            <p:ph type="subTitle" idx="5"/>
          </p:nvPr>
        </p:nvSpPr>
        <p:spPr>
          <a:xfrm>
            <a:off x="715100" y="4046886"/>
            <a:ext cx="3492600" cy="3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Barlow"/>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2pPr>
            <a:lvl3pPr lvl="2"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3pPr>
            <a:lvl4pPr lvl="3"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4pPr>
            <a:lvl5pPr lvl="4"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5pPr>
            <a:lvl6pPr lvl="5"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6pPr>
            <a:lvl7pPr lvl="6"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7pPr>
            <a:lvl8pPr lvl="7"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8pPr>
            <a:lvl9pPr lvl="8" algn="ctr" rtl="0">
              <a:lnSpc>
                <a:spcPct val="100000"/>
              </a:lnSpc>
              <a:spcBef>
                <a:spcPts val="0"/>
              </a:spcBef>
              <a:spcAft>
                <a:spcPts val="0"/>
              </a:spcAft>
              <a:buClr>
                <a:schemeClr val="dk1"/>
              </a:buClr>
              <a:buSzPts val="1200"/>
              <a:buFont typeface="Barlow"/>
              <a:buNone/>
              <a:defRPr>
                <a:solidFill>
                  <a:schemeClr val="dk1"/>
                </a:solidFill>
                <a:latin typeface="Barlow"/>
                <a:ea typeface="Barlow"/>
                <a:cs typeface="Barlow"/>
                <a:sym typeface="Barl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Days One"/>
              <a:buNone/>
              <a:defRPr sz="27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2pPr>
            <a:lvl3pPr lvl="2"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3pPr>
            <a:lvl4pPr lvl="3"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4pPr>
            <a:lvl5pPr lvl="4"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5pPr>
            <a:lvl6pPr lvl="5"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6pPr>
            <a:lvl7pPr lvl="6"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7pPr>
            <a:lvl8pPr lvl="7"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8pPr>
            <a:lvl9pPr lvl="8"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 id="2147483659" r:id="rId8"/>
    <p:sldLayoutId id="2147483660" r:id="rId9"/>
    <p:sldLayoutId id="2147483666" r:id="rId10"/>
    <p:sldLayoutId id="2147483667"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ctrTitle"/>
          </p:nvPr>
        </p:nvSpPr>
        <p:spPr>
          <a:xfrm>
            <a:off x="644048" y="1080023"/>
            <a:ext cx="4923600" cy="1155295"/>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he-IL" sz="4000" b="1">
                <a:latin typeface="Calibri" panose="020F0502020204030204" pitchFamily="34" charset="0"/>
                <a:ea typeface="Calibri" panose="020F0502020204030204" pitchFamily="34" charset="0"/>
                <a:cs typeface="Calibri" panose="020F0502020204030204" pitchFamily="34" charset="0"/>
              </a:rPr>
              <a:t>הגיאוגרפיה של מחלות נשימה כרוניות</a:t>
            </a:r>
          </a:p>
        </p:txBody>
      </p:sp>
      <p:sp>
        <p:nvSpPr>
          <p:cNvPr id="354" name="Google Shape;354;p31"/>
          <p:cNvSpPr txBox="1">
            <a:spLocks noGrp="1"/>
          </p:cNvSpPr>
          <p:nvPr>
            <p:ph type="subTitle" idx="1"/>
          </p:nvPr>
        </p:nvSpPr>
        <p:spPr>
          <a:xfrm>
            <a:off x="490966" y="2250452"/>
            <a:ext cx="4923600" cy="1631560"/>
          </a:xfrm>
          <a:prstGeom prst="rect">
            <a:avLst/>
          </a:prstGeom>
        </p:spPr>
        <p:txBody>
          <a:bodyPr spcFirstLastPara="1" wrap="square" lIns="91425" tIns="91425" rIns="91425" bIns="91425" anchor="t" anchorCtr="0">
            <a:noAutofit/>
          </a:bodyPr>
          <a:lstStyle/>
          <a:p>
            <a:pPr algn="ctr" rtl="1"/>
            <a:r>
              <a:rPr lang="he-IL" sz="1400">
                <a:latin typeface="Calibri" panose="020F0502020204030204" pitchFamily="34" charset="0"/>
                <a:ea typeface="Calibri" panose="020F0502020204030204" pitchFamily="34" charset="0"/>
                <a:cs typeface="Calibri" panose="020F0502020204030204" pitchFamily="34" charset="0"/>
              </a:rPr>
              <a:t>מנחה :</a:t>
            </a:r>
          </a:p>
          <a:p>
            <a:pPr algn="ctr" rtl="1"/>
            <a:r>
              <a:rPr lang="he-IL">
                <a:latin typeface="Calibri" panose="020F0502020204030204" pitchFamily="34" charset="0"/>
                <a:ea typeface="Calibri" panose="020F0502020204030204" pitchFamily="34" charset="0"/>
                <a:cs typeface="Calibri" panose="020F0502020204030204" pitchFamily="34" charset="0"/>
              </a:rPr>
              <a:t>ד"ר רוני ערמון</a:t>
            </a:r>
          </a:p>
          <a:p>
            <a:pPr algn="ctr" rtl="1"/>
            <a:endParaRPr lang="he-IL" sz="1400">
              <a:latin typeface="Calibri" panose="020F0502020204030204" pitchFamily="34" charset="0"/>
              <a:ea typeface="Calibri" panose="020F0502020204030204" pitchFamily="34" charset="0"/>
              <a:cs typeface="Calibri" panose="020F0502020204030204" pitchFamily="34" charset="0"/>
            </a:endParaRPr>
          </a:p>
          <a:p>
            <a:pPr algn="ctr" rtl="1"/>
            <a:r>
              <a:rPr lang="he-IL">
                <a:latin typeface="Calibri" panose="020F0502020204030204" pitchFamily="34" charset="0"/>
                <a:ea typeface="Calibri" panose="020F0502020204030204" pitchFamily="34" charset="0"/>
                <a:cs typeface="Calibri" panose="020F0502020204030204" pitchFamily="34" charset="0"/>
              </a:rPr>
              <a:t>מגישים:</a:t>
            </a:r>
          </a:p>
          <a:p>
            <a:pPr algn="ctr" rtl="1"/>
            <a:r>
              <a:rPr lang="he-IL" sz="1400">
                <a:latin typeface="Calibri" panose="020F0502020204030204" pitchFamily="34" charset="0"/>
                <a:ea typeface="Calibri" panose="020F0502020204030204" pitchFamily="34" charset="0"/>
                <a:cs typeface="Calibri" panose="020F0502020204030204" pitchFamily="34" charset="0"/>
              </a:rPr>
              <a:t>אלמוג סיסו</a:t>
            </a:r>
          </a:p>
          <a:p>
            <a:pPr algn="ctr" rtl="1"/>
            <a:r>
              <a:rPr lang="he-IL">
                <a:latin typeface="Calibri" panose="020F0502020204030204" pitchFamily="34" charset="0"/>
                <a:ea typeface="Calibri" panose="020F0502020204030204" pitchFamily="34" charset="0"/>
                <a:cs typeface="Calibri" panose="020F0502020204030204" pitchFamily="34" charset="0"/>
              </a:rPr>
              <a:t>אלמוג בורה</a:t>
            </a:r>
          </a:p>
          <a:p>
            <a:pPr algn="ctr" rtl="1"/>
            <a:r>
              <a:rPr lang="he-IL" sz="1400">
                <a:latin typeface="Calibri" panose="020F0502020204030204" pitchFamily="34" charset="0"/>
                <a:ea typeface="Calibri" panose="020F0502020204030204" pitchFamily="34" charset="0"/>
                <a:cs typeface="Calibri" panose="020F0502020204030204" pitchFamily="34" charset="0"/>
              </a:rPr>
              <a:t>פלג שובל</a:t>
            </a:r>
          </a:p>
        </p:txBody>
      </p:sp>
      <p:grpSp>
        <p:nvGrpSpPr>
          <p:cNvPr id="355" name="Google Shape;355;p31"/>
          <p:cNvGrpSpPr/>
          <p:nvPr/>
        </p:nvGrpSpPr>
        <p:grpSpPr>
          <a:xfrm>
            <a:off x="5203521" y="1081145"/>
            <a:ext cx="3339782" cy="3527349"/>
            <a:chOff x="3713945" y="-178499"/>
            <a:chExt cx="5508464" cy="5817828"/>
          </a:xfrm>
        </p:grpSpPr>
        <p:sp>
          <p:nvSpPr>
            <p:cNvPr id="356" name="Google Shape;356;p31"/>
            <p:cNvSpPr/>
            <p:nvPr/>
          </p:nvSpPr>
          <p:spPr>
            <a:xfrm>
              <a:off x="3814071" y="1628908"/>
              <a:ext cx="2011659" cy="3289278"/>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57" name="Google Shape;357;p31"/>
            <p:cNvSpPr/>
            <p:nvPr/>
          </p:nvSpPr>
          <p:spPr>
            <a:xfrm>
              <a:off x="5502083" y="1915090"/>
              <a:ext cx="751911" cy="432669"/>
            </a:xfrm>
            <a:custGeom>
              <a:avLst/>
              <a:gdLst/>
              <a:ahLst/>
              <a:cxnLst/>
              <a:rect l="l" t="t" r="r" b="b"/>
              <a:pathLst>
                <a:path w="145" h="82" extrusionOk="0">
                  <a:moveTo>
                    <a:pt x="140" y="56"/>
                  </a:moveTo>
                  <a:cubicBezTo>
                    <a:pt x="133" y="46"/>
                    <a:pt x="126" y="36"/>
                    <a:pt x="118" y="28"/>
                  </a:cubicBezTo>
                  <a:cubicBezTo>
                    <a:pt x="110" y="19"/>
                    <a:pt x="101" y="11"/>
                    <a:pt x="91" y="5"/>
                  </a:cubicBezTo>
                  <a:cubicBezTo>
                    <a:pt x="86" y="2"/>
                    <a:pt x="80" y="0"/>
                    <a:pt x="74" y="0"/>
                  </a:cubicBezTo>
                  <a:cubicBezTo>
                    <a:pt x="69" y="0"/>
                    <a:pt x="63" y="1"/>
                    <a:pt x="59" y="4"/>
                  </a:cubicBezTo>
                  <a:cubicBezTo>
                    <a:pt x="53" y="7"/>
                    <a:pt x="49" y="10"/>
                    <a:pt x="44" y="14"/>
                  </a:cubicBezTo>
                  <a:cubicBezTo>
                    <a:pt x="40" y="17"/>
                    <a:pt x="35" y="21"/>
                    <a:pt x="31" y="25"/>
                  </a:cubicBezTo>
                  <a:cubicBezTo>
                    <a:pt x="22" y="32"/>
                    <a:pt x="14" y="41"/>
                    <a:pt x="8" y="51"/>
                  </a:cubicBezTo>
                  <a:cubicBezTo>
                    <a:pt x="4" y="60"/>
                    <a:pt x="0" y="74"/>
                    <a:pt x="10" y="80"/>
                  </a:cubicBezTo>
                  <a:cubicBezTo>
                    <a:pt x="12" y="81"/>
                    <a:pt x="15" y="82"/>
                    <a:pt x="18" y="82"/>
                  </a:cubicBezTo>
                  <a:cubicBezTo>
                    <a:pt x="18" y="82"/>
                    <a:pt x="18" y="82"/>
                    <a:pt x="19" y="82"/>
                  </a:cubicBezTo>
                  <a:cubicBezTo>
                    <a:pt x="20" y="81"/>
                    <a:pt x="20" y="81"/>
                    <a:pt x="20" y="81"/>
                  </a:cubicBezTo>
                  <a:cubicBezTo>
                    <a:pt x="22" y="81"/>
                    <a:pt x="24" y="80"/>
                    <a:pt x="26" y="79"/>
                  </a:cubicBezTo>
                  <a:cubicBezTo>
                    <a:pt x="29" y="78"/>
                    <a:pt x="32" y="75"/>
                    <a:pt x="34" y="71"/>
                  </a:cubicBezTo>
                  <a:cubicBezTo>
                    <a:pt x="39" y="68"/>
                    <a:pt x="44" y="64"/>
                    <a:pt x="49" y="60"/>
                  </a:cubicBezTo>
                  <a:cubicBezTo>
                    <a:pt x="54" y="56"/>
                    <a:pt x="58" y="52"/>
                    <a:pt x="63" y="48"/>
                  </a:cubicBezTo>
                  <a:cubicBezTo>
                    <a:pt x="65" y="45"/>
                    <a:pt x="68" y="44"/>
                    <a:pt x="70" y="41"/>
                  </a:cubicBezTo>
                  <a:cubicBezTo>
                    <a:pt x="72" y="40"/>
                    <a:pt x="74" y="38"/>
                    <a:pt x="76" y="36"/>
                  </a:cubicBezTo>
                  <a:cubicBezTo>
                    <a:pt x="86" y="44"/>
                    <a:pt x="97" y="53"/>
                    <a:pt x="107" y="62"/>
                  </a:cubicBezTo>
                  <a:cubicBezTo>
                    <a:pt x="113" y="66"/>
                    <a:pt x="118" y="70"/>
                    <a:pt x="123" y="74"/>
                  </a:cubicBezTo>
                  <a:cubicBezTo>
                    <a:pt x="127" y="77"/>
                    <a:pt x="133" y="80"/>
                    <a:pt x="138" y="79"/>
                  </a:cubicBezTo>
                  <a:cubicBezTo>
                    <a:pt x="142" y="78"/>
                    <a:pt x="145" y="74"/>
                    <a:pt x="145" y="70"/>
                  </a:cubicBezTo>
                  <a:cubicBezTo>
                    <a:pt x="145" y="65"/>
                    <a:pt x="142" y="60"/>
                    <a:pt x="140" y="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58" name="Google Shape;358;p31"/>
            <p:cNvSpPr/>
            <p:nvPr/>
          </p:nvSpPr>
          <p:spPr>
            <a:xfrm>
              <a:off x="5931236" y="1628910"/>
              <a:ext cx="2076029" cy="3289282"/>
            </a:xfrm>
            <a:custGeom>
              <a:avLst/>
              <a:gdLst/>
              <a:ahLst/>
              <a:cxnLst/>
              <a:rect l="l" t="t" r="r" b="b"/>
              <a:pathLst>
                <a:path w="387" h="613" extrusionOk="0">
                  <a:moveTo>
                    <a:pt x="4" y="306"/>
                  </a:moveTo>
                  <a:cubicBezTo>
                    <a:pt x="10" y="246"/>
                    <a:pt x="21" y="187"/>
                    <a:pt x="35" y="129"/>
                  </a:cubicBezTo>
                  <a:cubicBezTo>
                    <a:pt x="42" y="101"/>
                    <a:pt x="50" y="73"/>
                    <a:pt x="60" y="46"/>
                  </a:cubicBezTo>
                  <a:cubicBezTo>
                    <a:pt x="64" y="34"/>
                    <a:pt x="69" y="23"/>
                    <a:pt x="77" y="14"/>
                  </a:cubicBezTo>
                  <a:cubicBezTo>
                    <a:pt x="86" y="6"/>
                    <a:pt x="97" y="1"/>
                    <a:pt x="109" y="0"/>
                  </a:cubicBezTo>
                  <a:cubicBezTo>
                    <a:pt x="135" y="0"/>
                    <a:pt x="159" y="15"/>
                    <a:pt x="180" y="28"/>
                  </a:cubicBezTo>
                  <a:cubicBezTo>
                    <a:pt x="201" y="42"/>
                    <a:pt x="221" y="58"/>
                    <a:pt x="240" y="75"/>
                  </a:cubicBezTo>
                  <a:cubicBezTo>
                    <a:pt x="277" y="110"/>
                    <a:pt x="308" y="152"/>
                    <a:pt x="330" y="198"/>
                  </a:cubicBezTo>
                  <a:cubicBezTo>
                    <a:pt x="342" y="223"/>
                    <a:pt x="352" y="250"/>
                    <a:pt x="359" y="277"/>
                  </a:cubicBezTo>
                  <a:cubicBezTo>
                    <a:pt x="365" y="304"/>
                    <a:pt x="370" y="332"/>
                    <a:pt x="371" y="360"/>
                  </a:cubicBezTo>
                  <a:cubicBezTo>
                    <a:pt x="371" y="365"/>
                    <a:pt x="371" y="371"/>
                    <a:pt x="371" y="377"/>
                  </a:cubicBezTo>
                  <a:cubicBezTo>
                    <a:pt x="374" y="390"/>
                    <a:pt x="377" y="403"/>
                    <a:pt x="380" y="416"/>
                  </a:cubicBezTo>
                  <a:cubicBezTo>
                    <a:pt x="384" y="445"/>
                    <a:pt x="387" y="475"/>
                    <a:pt x="386" y="504"/>
                  </a:cubicBezTo>
                  <a:cubicBezTo>
                    <a:pt x="386" y="529"/>
                    <a:pt x="384" y="555"/>
                    <a:pt x="370" y="575"/>
                  </a:cubicBezTo>
                  <a:cubicBezTo>
                    <a:pt x="356" y="596"/>
                    <a:pt x="331" y="607"/>
                    <a:pt x="307" y="610"/>
                  </a:cubicBezTo>
                  <a:cubicBezTo>
                    <a:pt x="277" y="613"/>
                    <a:pt x="247" y="605"/>
                    <a:pt x="219" y="598"/>
                  </a:cubicBezTo>
                  <a:cubicBezTo>
                    <a:pt x="192" y="590"/>
                    <a:pt x="166" y="581"/>
                    <a:pt x="141" y="569"/>
                  </a:cubicBezTo>
                  <a:cubicBezTo>
                    <a:pt x="95" y="547"/>
                    <a:pt x="54" y="513"/>
                    <a:pt x="28" y="469"/>
                  </a:cubicBezTo>
                  <a:cubicBezTo>
                    <a:pt x="15" y="445"/>
                    <a:pt x="7" y="420"/>
                    <a:pt x="4" y="394"/>
                  </a:cubicBezTo>
                  <a:cubicBezTo>
                    <a:pt x="0" y="364"/>
                    <a:pt x="2" y="335"/>
                    <a:pt x="4" y="30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59" name="Google Shape;359;p31"/>
            <p:cNvSpPr/>
            <p:nvPr/>
          </p:nvSpPr>
          <p:spPr>
            <a:xfrm>
              <a:off x="6038525" y="1199640"/>
              <a:ext cx="1979470" cy="3600503"/>
            </a:xfrm>
            <a:custGeom>
              <a:avLst/>
              <a:gdLst/>
              <a:ahLst/>
              <a:cxnLst/>
              <a:rect l="l" t="t" r="r" b="b"/>
              <a:pathLst>
                <a:path w="369" h="671" extrusionOk="0">
                  <a:moveTo>
                    <a:pt x="352" y="475"/>
                  </a:moveTo>
                  <a:cubicBezTo>
                    <a:pt x="347" y="436"/>
                    <a:pt x="348" y="396"/>
                    <a:pt x="346" y="357"/>
                  </a:cubicBezTo>
                  <a:cubicBezTo>
                    <a:pt x="345" y="323"/>
                    <a:pt x="341" y="289"/>
                    <a:pt x="331" y="256"/>
                  </a:cubicBezTo>
                  <a:cubicBezTo>
                    <a:pt x="323" y="227"/>
                    <a:pt x="309" y="199"/>
                    <a:pt x="289" y="176"/>
                  </a:cubicBezTo>
                  <a:cubicBezTo>
                    <a:pt x="284" y="167"/>
                    <a:pt x="278" y="158"/>
                    <a:pt x="272" y="150"/>
                  </a:cubicBezTo>
                  <a:cubicBezTo>
                    <a:pt x="248" y="116"/>
                    <a:pt x="220" y="86"/>
                    <a:pt x="189" y="61"/>
                  </a:cubicBezTo>
                  <a:cubicBezTo>
                    <a:pt x="173" y="48"/>
                    <a:pt x="156" y="36"/>
                    <a:pt x="139" y="25"/>
                  </a:cubicBezTo>
                  <a:cubicBezTo>
                    <a:pt x="122" y="15"/>
                    <a:pt x="99" y="0"/>
                    <a:pt x="79" y="8"/>
                  </a:cubicBezTo>
                  <a:cubicBezTo>
                    <a:pt x="59" y="15"/>
                    <a:pt x="54" y="37"/>
                    <a:pt x="49" y="55"/>
                  </a:cubicBezTo>
                  <a:cubicBezTo>
                    <a:pt x="43" y="80"/>
                    <a:pt x="36" y="106"/>
                    <a:pt x="30" y="131"/>
                  </a:cubicBezTo>
                  <a:cubicBezTo>
                    <a:pt x="24" y="156"/>
                    <a:pt x="17" y="181"/>
                    <a:pt x="12" y="205"/>
                  </a:cubicBezTo>
                  <a:cubicBezTo>
                    <a:pt x="7" y="229"/>
                    <a:pt x="4" y="253"/>
                    <a:pt x="8" y="277"/>
                  </a:cubicBezTo>
                  <a:cubicBezTo>
                    <a:pt x="8" y="278"/>
                    <a:pt x="8" y="279"/>
                    <a:pt x="8" y="280"/>
                  </a:cubicBezTo>
                  <a:cubicBezTo>
                    <a:pt x="0" y="317"/>
                    <a:pt x="13" y="356"/>
                    <a:pt x="14" y="393"/>
                  </a:cubicBezTo>
                  <a:cubicBezTo>
                    <a:pt x="14" y="396"/>
                    <a:pt x="14" y="399"/>
                    <a:pt x="14" y="402"/>
                  </a:cubicBezTo>
                  <a:cubicBezTo>
                    <a:pt x="6" y="429"/>
                    <a:pt x="0" y="456"/>
                    <a:pt x="0" y="484"/>
                  </a:cubicBezTo>
                  <a:cubicBezTo>
                    <a:pt x="0" y="501"/>
                    <a:pt x="3" y="519"/>
                    <a:pt x="8" y="535"/>
                  </a:cubicBezTo>
                  <a:cubicBezTo>
                    <a:pt x="14" y="551"/>
                    <a:pt x="23" y="565"/>
                    <a:pt x="35" y="577"/>
                  </a:cubicBezTo>
                  <a:cubicBezTo>
                    <a:pt x="58" y="602"/>
                    <a:pt x="90" y="618"/>
                    <a:pt x="121" y="631"/>
                  </a:cubicBezTo>
                  <a:cubicBezTo>
                    <a:pt x="154" y="644"/>
                    <a:pt x="190" y="652"/>
                    <a:pt x="225" y="658"/>
                  </a:cubicBezTo>
                  <a:cubicBezTo>
                    <a:pt x="242" y="661"/>
                    <a:pt x="260" y="664"/>
                    <a:pt x="277" y="667"/>
                  </a:cubicBezTo>
                  <a:cubicBezTo>
                    <a:pt x="293" y="669"/>
                    <a:pt x="309" y="671"/>
                    <a:pt x="325" y="667"/>
                  </a:cubicBezTo>
                  <a:cubicBezTo>
                    <a:pt x="340" y="663"/>
                    <a:pt x="352" y="653"/>
                    <a:pt x="360" y="639"/>
                  </a:cubicBezTo>
                  <a:cubicBezTo>
                    <a:pt x="367" y="624"/>
                    <a:pt x="369" y="607"/>
                    <a:pt x="369" y="590"/>
                  </a:cubicBezTo>
                  <a:cubicBezTo>
                    <a:pt x="369" y="551"/>
                    <a:pt x="356" y="514"/>
                    <a:pt x="352" y="47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0" name="Google Shape;360;p31"/>
            <p:cNvSpPr/>
            <p:nvPr/>
          </p:nvSpPr>
          <p:spPr>
            <a:xfrm>
              <a:off x="6038525" y="1521593"/>
              <a:ext cx="1851530" cy="2812350"/>
            </a:xfrm>
            <a:custGeom>
              <a:avLst/>
              <a:gdLst/>
              <a:ahLst/>
              <a:cxnLst/>
              <a:rect l="l" t="t" r="r" b="b"/>
              <a:pathLst>
                <a:path w="351" h="533" extrusionOk="0">
                  <a:moveTo>
                    <a:pt x="341" y="423"/>
                  </a:moveTo>
                  <a:cubicBezTo>
                    <a:pt x="345" y="418"/>
                    <a:pt x="348" y="412"/>
                    <a:pt x="351" y="407"/>
                  </a:cubicBezTo>
                  <a:cubicBezTo>
                    <a:pt x="347" y="370"/>
                    <a:pt x="348" y="333"/>
                    <a:pt x="346" y="296"/>
                  </a:cubicBezTo>
                  <a:cubicBezTo>
                    <a:pt x="345" y="262"/>
                    <a:pt x="341" y="228"/>
                    <a:pt x="331" y="195"/>
                  </a:cubicBezTo>
                  <a:cubicBezTo>
                    <a:pt x="323" y="166"/>
                    <a:pt x="309" y="138"/>
                    <a:pt x="289" y="115"/>
                  </a:cubicBezTo>
                  <a:cubicBezTo>
                    <a:pt x="284" y="106"/>
                    <a:pt x="278" y="97"/>
                    <a:pt x="272" y="89"/>
                  </a:cubicBezTo>
                  <a:cubicBezTo>
                    <a:pt x="248" y="56"/>
                    <a:pt x="221" y="26"/>
                    <a:pt x="190" y="0"/>
                  </a:cubicBezTo>
                  <a:cubicBezTo>
                    <a:pt x="198" y="14"/>
                    <a:pt x="203" y="30"/>
                    <a:pt x="206" y="46"/>
                  </a:cubicBezTo>
                  <a:cubicBezTo>
                    <a:pt x="211" y="76"/>
                    <a:pt x="208" y="106"/>
                    <a:pt x="202" y="135"/>
                  </a:cubicBezTo>
                  <a:cubicBezTo>
                    <a:pt x="200" y="152"/>
                    <a:pt x="196" y="168"/>
                    <a:pt x="193" y="185"/>
                  </a:cubicBezTo>
                  <a:cubicBezTo>
                    <a:pt x="191" y="201"/>
                    <a:pt x="189" y="217"/>
                    <a:pt x="189" y="233"/>
                  </a:cubicBezTo>
                  <a:cubicBezTo>
                    <a:pt x="188" y="259"/>
                    <a:pt x="189" y="289"/>
                    <a:pt x="175" y="313"/>
                  </a:cubicBezTo>
                  <a:cubicBezTo>
                    <a:pt x="161" y="335"/>
                    <a:pt x="137" y="346"/>
                    <a:pt x="111" y="346"/>
                  </a:cubicBezTo>
                  <a:cubicBezTo>
                    <a:pt x="84" y="345"/>
                    <a:pt x="59" y="331"/>
                    <a:pt x="40" y="312"/>
                  </a:cubicBezTo>
                  <a:cubicBezTo>
                    <a:pt x="30" y="302"/>
                    <a:pt x="21" y="291"/>
                    <a:pt x="13" y="279"/>
                  </a:cubicBezTo>
                  <a:cubicBezTo>
                    <a:pt x="11" y="275"/>
                    <a:pt x="9" y="272"/>
                    <a:pt x="7" y="268"/>
                  </a:cubicBezTo>
                  <a:cubicBezTo>
                    <a:pt x="9" y="290"/>
                    <a:pt x="13" y="312"/>
                    <a:pt x="14" y="332"/>
                  </a:cubicBezTo>
                  <a:cubicBezTo>
                    <a:pt x="14" y="335"/>
                    <a:pt x="14" y="338"/>
                    <a:pt x="14" y="341"/>
                  </a:cubicBezTo>
                  <a:cubicBezTo>
                    <a:pt x="6" y="368"/>
                    <a:pt x="0" y="395"/>
                    <a:pt x="0" y="423"/>
                  </a:cubicBezTo>
                  <a:cubicBezTo>
                    <a:pt x="0" y="425"/>
                    <a:pt x="0" y="427"/>
                    <a:pt x="0" y="429"/>
                  </a:cubicBezTo>
                  <a:cubicBezTo>
                    <a:pt x="12" y="447"/>
                    <a:pt x="26" y="465"/>
                    <a:pt x="41" y="481"/>
                  </a:cubicBezTo>
                  <a:cubicBezTo>
                    <a:pt x="61" y="502"/>
                    <a:pt x="86" y="518"/>
                    <a:pt x="115" y="525"/>
                  </a:cubicBezTo>
                  <a:cubicBezTo>
                    <a:pt x="146" y="533"/>
                    <a:pt x="179" y="530"/>
                    <a:pt x="209" y="521"/>
                  </a:cubicBezTo>
                  <a:cubicBezTo>
                    <a:pt x="263" y="505"/>
                    <a:pt x="311" y="470"/>
                    <a:pt x="341" y="423"/>
                  </a:cubicBezTo>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1" name="Google Shape;361;p31"/>
            <p:cNvSpPr/>
            <p:nvPr/>
          </p:nvSpPr>
          <p:spPr>
            <a:xfrm>
              <a:off x="5466320" y="-159716"/>
              <a:ext cx="2151131" cy="4142457"/>
            </a:xfrm>
            <a:custGeom>
              <a:avLst/>
              <a:gdLst/>
              <a:ahLst/>
              <a:cxnLst/>
              <a:rect l="l" t="t" r="r" b="b"/>
              <a:pathLst>
                <a:path w="401" h="772" extrusionOk="0">
                  <a:moveTo>
                    <a:pt x="375" y="532"/>
                  </a:moveTo>
                  <a:cubicBezTo>
                    <a:pt x="360" y="528"/>
                    <a:pt x="343" y="532"/>
                    <a:pt x="328" y="534"/>
                  </a:cubicBezTo>
                  <a:cubicBezTo>
                    <a:pt x="320" y="536"/>
                    <a:pt x="311" y="537"/>
                    <a:pt x="303" y="536"/>
                  </a:cubicBezTo>
                  <a:cubicBezTo>
                    <a:pt x="303" y="535"/>
                    <a:pt x="304" y="535"/>
                    <a:pt x="304" y="535"/>
                  </a:cubicBezTo>
                  <a:cubicBezTo>
                    <a:pt x="307" y="534"/>
                    <a:pt x="310" y="533"/>
                    <a:pt x="313" y="532"/>
                  </a:cubicBezTo>
                  <a:cubicBezTo>
                    <a:pt x="316" y="530"/>
                    <a:pt x="319" y="529"/>
                    <a:pt x="322" y="528"/>
                  </a:cubicBezTo>
                  <a:cubicBezTo>
                    <a:pt x="327" y="525"/>
                    <a:pt x="333" y="523"/>
                    <a:pt x="339" y="521"/>
                  </a:cubicBezTo>
                  <a:cubicBezTo>
                    <a:pt x="342" y="520"/>
                    <a:pt x="344" y="518"/>
                    <a:pt x="347" y="518"/>
                  </a:cubicBezTo>
                  <a:cubicBezTo>
                    <a:pt x="350" y="517"/>
                    <a:pt x="352" y="516"/>
                    <a:pt x="355" y="515"/>
                  </a:cubicBezTo>
                  <a:cubicBezTo>
                    <a:pt x="361" y="514"/>
                    <a:pt x="367" y="513"/>
                    <a:pt x="373" y="513"/>
                  </a:cubicBezTo>
                  <a:cubicBezTo>
                    <a:pt x="380" y="513"/>
                    <a:pt x="386" y="514"/>
                    <a:pt x="392" y="516"/>
                  </a:cubicBezTo>
                  <a:cubicBezTo>
                    <a:pt x="392" y="517"/>
                    <a:pt x="393" y="516"/>
                    <a:pt x="392" y="515"/>
                  </a:cubicBezTo>
                  <a:cubicBezTo>
                    <a:pt x="376" y="500"/>
                    <a:pt x="350" y="505"/>
                    <a:pt x="330" y="512"/>
                  </a:cubicBezTo>
                  <a:cubicBezTo>
                    <a:pt x="328" y="513"/>
                    <a:pt x="325" y="514"/>
                    <a:pt x="322" y="515"/>
                  </a:cubicBezTo>
                  <a:cubicBezTo>
                    <a:pt x="319" y="516"/>
                    <a:pt x="316" y="517"/>
                    <a:pt x="313" y="518"/>
                  </a:cubicBezTo>
                  <a:cubicBezTo>
                    <a:pt x="307" y="520"/>
                    <a:pt x="301" y="522"/>
                    <a:pt x="296" y="523"/>
                  </a:cubicBezTo>
                  <a:cubicBezTo>
                    <a:pt x="290" y="525"/>
                    <a:pt x="284" y="525"/>
                    <a:pt x="279" y="525"/>
                  </a:cubicBezTo>
                  <a:cubicBezTo>
                    <a:pt x="275" y="522"/>
                    <a:pt x="272" y="519"/>
                    <a:pt x="269" y="515"/>
                  </a:cubicBezTo>
                  <a:cubicBezTo>
                    <a:pt x="265" y="510"/>
                    <a:pt x="261" y="504"/>
                    <a:pt x="257" y="499"/>
                  </a:cubicBezTo>
                  <a:cubicBezTo>
                    <a:pt x="252" y="493"/>
                    <a:pt x="248" y="487"/>
                    <a:pt x="242" y="482"/>
                  </a:cubicBezTo>
                  <a:cubicBezTo>
                    <a:pt x="239" y="480"/>
                    <a:pt x="237" y="477"/>
                    <a:pt x="234" y="475"/>
                  </a:cubicBezTo>
                  <a:cubicBezTo>
                    <a:pt x="228" y="470"/>
                    <a:pt x="222" y="466"/>
                    <a:pt x="216" y="463"/>
                  </a:cubicBezTo>
                  <a:cubicBezTo>
                    <a:pt x="217" y="462"/>
                    <a:pt x="219" y="461"/>
                    <a:pt x="221" y="460"/>
                  </a:cubicBezTo>
                  <a:cubicBezTo>
                    <a:pt x="225" y="458"/>
                    <a:pt x="229" y="456"/>
                    <a:pt x="234" y="456"/>
                  </a:cubicBezTo>
                  <a:cubicBezTo>
                    <a:pt x="244" y="454"/>
                    <a:pt x="253" y="456"/>
                    <a:pt x="261" y="462"/>
                  </a:cubicBezTo>
                  <a:cubicBezTo>
                    <a:pt x="266" y="465"/>
                    <a:pt x="270" y="468"/>
                    <a:pt x="275" y="472"/>
                  </a:cubicBezTo>
                  <a:cubicBezTo>
                    <a:pt x="279" y="475"/>
                    <a:pt x="284" y="477"/>
                    <a:pt x="289" y="478"/>
                  </a:cubicBezTo>
                  <a:cubicBezTo>
                    <a:pt x="299" y="480"/>
                    <a:pt x="310" y="480"/>
                    <a:pt x="320" y="476"/>
                  </a:cubicBezTo>
                  <a:cubicBezTo>
                    <a:pt x="329" y="472"/>
                    <a:pt x="337" y="465"/>
                    <a:pt x="341" y="456"/>
                  </a:cubicBezTo>
                  <a:cubicBezTo>
                    <a:pt x="341" y="455"/>
                    <a:pt x="341" y="455"/>
                    <a:pt x="342" y="454"/>
                  </a:cubicBezTo>
                  <a:cubicBezTo>
                    <a:pt x="342" y="454"/>
                    <a:pt x="342" y="453"/>
                    <a:pt x="341" y="453"/>
                  </a:cubicBezTo>
                  <a:cubicBezTo>
                    <a:pt x="341" y="453"/>
                    <a:pt x="340" y="453"/>
                    <a:pt x="340" y="453"/>
                  </a:cubicBezTo>
                  <a:cubicBezTo>
                    <a:pt x="340" y="453"/>
                    <a:pt x="339" y="454"/>
                    <a:pt x="339" y="454"/>
                  </a:cubicBezTo>
                  <a:cubicBezTo>
                    <a:pt x="325" y="463"/>
                    <a:pt x="305" y="466"/>
                    <a:pt x="290" y="457"/>
                  </a:cubicBezTo>
                  <a:cubicBezTo>
                    <a:pt x="286" y="455"/>
                    <a:pt x="282" y="452"/>
                    <a:pt x="279" y="449"/>
                  </a:cubicBezTo>
                  <a:cubicBezTo>
                    <a:pt x="276" y="445"/>
                    <a:pt x="273" y="442"/>
                    <a:pt x="269" y="439"/>
                  </a:cubicBezTo>
                  <a:cubicBezTo>
                    <a:pt x="262" y="433"/>
                    <a:pt x="254" y="428"/>
                    <a:pt x="245" y="428"/>
                  </a:cubicBezTo>
                  <a:cubicBezTo>
                    <a:pt x="243" y="428"/>
                    <a:pt x="242" y="429"/>
                    <a:pt x="241" y="429"/>
                  </a:cubicBezTo>
                  <a:cubicBezTo>
                    <a:pt x="245" y="423"/>
                    <a:pt x="249" y="417"/>
                    <a:pt x="250" y="411"/>
                  </a:cubicBezTo>
                  <a:cubicBezTo>
                    <a:pt x="252" y="406"/>
                    <a:pt x="252" y="403"/>
                    <a:pt x="252" y="398"/>
                  </a:cubicBezTo>
                  <a:cubicBezTo>
                    <a:pt x="252" y="394"/>
                    <a:pt x="251" y="389"/>
                    <a:pt x="251" y="385"/>
                  </a:cubicBezTo>
                  <a:cubicBezTo>
                    <a:pt x="250" y="381"/>
                    <a:pt x="252" y="377"/>
                    <a:pt x="256" y="374"/>
                  </a:cubicBezTo>
                  <a:cubicBezTo>
                    <a:pt x="259" y="371"/>
                    <a:pt x="262" y="370"/>
                    <a:pt x="266" y="369"/>
                  </a:cubicBezTo>
                  <a:cubicBezTo>
                    <a:pt x="274" y="367"/>
                    <a:pt x="282" y="366"/>
                    <a:pt x="287" y="358"/>
                  </a:cubicBezTo>
                  <a:cubicBezTo>
                    <a:pt x="287" y="358"/>
                    <a:pt x="287" y="357"/>
                    <a:pt x="286" y="357"/>
                  </a:cubicBezTo>
                  <a:cubicBezTo>
                    <a:pt x="287" y="356"/>
                    <a:pt x="287" y="356"/>
                    <a:pt x="287" y="356"/>
                  </a:cubicBezTo>
                  <a:cubicBezTo>
                    <a:pt x="287" y="355"/>
                    <a:pt x="285" y="354"/>
                    <a:pt x="284" y="355"/>
                  </a:cubicBezTo>
                  <a:cubicBezTo>
                    <a:pt x="281" y="360"/>
                    <a:pt x="276" y="360"/>
                    <a:pt x="271" y="360"/>
                  </a:cubicBezTo>
                  <a:cubicBezTo>
                    <a:pt x="270" y="360"/>
                    <a:pt x="268" y="360"/>
                    <a:pt x="267" y="360"/>
                  </a:cubicBezTo>
                  <a:cubicBezTo>
                    <a:pt x="263" y="360"/>
                    <a:pt x="260" y="360"/>
                    <a:pt x="256" y="361"/>
                  </a:cubicBezTo>
                  <a:cubicBezTo>
                    <a:pt x="248" y="363"/>
                    <a:pt x="241" y="370"/>
                    <a:pt x="238" y="378"/>
                  </a:cubicBezTo>
                  <a:cubicBezTo>
                    <a:pt x="236" y="383"/>
                    <a:pt x="236" y="388"/>
                    <a:pt x="236" y="393"/>
                  </a:cubicBezTo>
                  <a:cubicBezTo>
                    <a:pt x="236" y="398"/>
                    <a:pt x="236" y="404"/>
                    <a:pt x="233" y="408"/>
                  </a:cubicBezTo>
                  <a:cubicBezTo>
                    <a:pt x="228" y="416"/>
                    <a:pt x="220" y="420"/>
                    <a:pt x="211" y="420"/>
                  </a:cubicBezTo>
                  <a:cubicBezTo>
                    <a:pt x="208" y="420"/>
                    <a:pt x="204" y="420"/>
                    <a:pt x="200" y="419"/>
                  </a:cubicBezTo>
                  <a:cubicBezTo>
                    <a:pt x="179" y="411"/>
                    <a:pt x="160" y="396"/>
                    <a:pt x="146" y="377"/>
                  </a:cubicBezTo>
                  <a:cubicBezTo>
                    <a:pt x="139" y="367"/>
                    <a:pt x="132" y="357"/>
                    <a:pt x="128" y="345"/>
                  </a:cubicBezTo>
                  <a:cubicBezTo>
                    <a:pt x="122" y="332"/>
                    <a:pt x="118" y="319"/>
                    <a:pt x="116" y="305"/>
                  </a:cubicBezTo>
                  <a:cubicBezTo>
                    <a:pt x="114" y="298"/>
                    <a:pt x="113" y="290"/>
                    <a:pt x="112" y="283"/>
                  </a:cubicBezTo>
                  <a:cubicBezTo>
                    <a:pt x="111" y="275"/>
                    <a:pt x="110" y="268"/>
                    <a:pt x="110" y="260"/>
                  </a:cubicBezTo>
                  <a:cubicBezTo>
                    <a:pt x="110" y="252"/>
                    <a:pt x="109" y="245"/>
                    <a:pt x="109" y="237"/>
                  </a:cubicBezTo>
                  <a:cubicBezTo>
                    <a:pt x="109" y="230"/>
                    <a:pt x="109" y="222"/>
                    <a:pt x="109" y="215"/>
                  </a:cubicBezTo>
                  <a:cubicBezTo>
                    <a:pt x="109" y="211"/>
                    <a:pt x="108" y="207"/>
                    <a:pt x="108" y="203"/>
                  </a:cubicBezTo>
                  <a:cubicBezTo>
                    <a:pt x="108" y="199"/>
                    <a:pt x="109" y="194"/>
                    <a:pt x="108" y="190"/>
                  </a:cubicBezTo>
                  <a:cubicBezTo>
                    <a:pt x="108" y="182"/>
                    <a:pt x="108" y="174"/>
                    <a:pt x="108" y="166"/>
                  </a:cubicBezTo>
                  <a:cubicBezTo>
                    <a:pt x="108" y="150"/>
                    <a:pt x="107" y="134"/>
                    <a:pt x="107" y="118"/>
                  </a:cubicBezTo>
                  <a:cubicBezTo>
                    <a:pt x="107" y="99"/>
                    <a:pt x="106" y="81"/>
                    <a:pt x="106" y="63"/>
                  </a:cubicBezTo>
                  <a:cubicBezTo>
                    <a:pt x="106" y="44"/>
                    <a:pt x="106" y="26"/>
                    <a:pt x="104" y="7"/>
                  </a:cubicBezTo>
                  <a:cubicBezTo>
                    <a:pt x="104" y="7"/>
                    <a:pt x="104" y="7"/>
                    <a:pt x="104" y="7"/>
                  </a:cubicBezTo>
                  <a:cubicBezTo>
                    <a:pt x="106" y="7"/>
                    <a:pt x="107" y="3"/>
                    <a:pt x="104" y="2"/>
                  </a:cubicBezTo>
                  <a:cubicBezTo>
                    <a:pt x="94" y="1"/>
                    <a:pt x="83" y="0"/>
                    <a:pt x="73" y="2"/>
                  </a:cubicBezTo>
                  <a:cubicBezTo>
                    <a:pt x="63" y="3"/>
                    <a:pt x="53" y="5"/>
                    <a:pt x="44" y="10"/>
                  </a:cubicBezTo>
                  <a:cubicBezTo>
                    <a:pt x="43" y="10"/>
                    <a:pt x="43" y="10"/>
                    <a:pt x="43" y="11"/>
                  </a:cubicBezTo>
                  <a:cubicBezTo>
                    <a:pt x="43" y="11"/>
                    <a:pt x="42" y="11"/>
                    <a:pt x="42" y="12"/>
                  </a:cubicBezTo>
                  <a:cubicBezTo>
                    <a:pt x="41" y="40"/>
                    <a:pt x="42" y="68"/>
                    <a:pt x="42" y="96"/>
                  </a:cubicBezTo>
                  <a:cubicBezTo>
                    <a:pt x="41" y="125"/>
                    <a:pt x="42" y="153"/>
                    <a:pt x="42" y="181"/>
                  </a:cubicBezTo>
                  <a:cubicBezTo>
                    <a:pt x="43" y="209"/>
                    <a:pt x="43" y="237"/>
                    <a:pt x="43" y="264"/>
                  </a:cubicBezTo>
                  <a:cubicBezTo>
                    <a:pt x="43" y="278"/>
                    <a:pt x="43" y="292"/>
                    <a:pt x="43" y="306"/>
                  </a:cubicBezTo>
                  <a:cubicBezTo>
                    <a:pt x="43" y="319"/>
                    <a:pt x="43" y="333"/>
                    <a:pt x="40" y="346"/>
                  </a:cubicBezTo>
                  <a:cubicBezTo>
                    <a:pt x="36" y="369"/>
                    <a:pt x="24" y="393"/>
                    <a:pt x="3" y="406"/>
                  </a:cubicBezTo>
                  <a:cubicBezTo>
                    <a:pt x="2" y="405"/>
                    <a:pt x="1" y="406"/>
                    <a:pt x="1" y="407"/>
                  </a:cubicBezTo>
                  <a:cubicBezTo>
                    <a:pt x="0" y="408"/>
                    <a:pt x="0" y="409"/>
                    <a:pt x="1" y="409"/>
                  </a:cubicBezTo>
                  <a:cubicBezTo>
                    <a:pt x="1" y="409"/>
                    <a:pt x="1" y="409"/>
                    <a:pt x="1" y="409"/>
                  </a:cubicBezTo>
                  <a:cubicBezTo>
                    <a:pt x="7" y="416"/>
                    <a:pt x="12" y="424"/>
                    <a:pt x="15" y="433"/>
                  </a:cubicBezTo>
                  <a:cubicBezTo>
                    <a:pt x="18" y="442"/>
                    <a:pt x="20" y="451"/>
                    <a:pt x="21" y="460"/>
                  </a:cubicBezTo>
                  <a:cubicBezTo>
                    <a:pt x="21" y="461"/>
                    <a:pt x="23" y="461"/>
                    <a:pt x="23" y="460"/>
                  </a:cubicBezTo>
                  <a:cubicBezTo>
                    <a:pt x="24" y="460"/>
                    <a:pt x="24" y="460"/>
                    <a:pt x="24" y="460"/>
                  </a:cubicBezTo>
                  <a:cubicBezTo>
                    <a:pt x="27" y="456"/>
                    <a:pt x="31" y="453"/>
                    <a:pt x="34" y="450"/>
                  </a:cubicBezTo>
                  <a:cubicBezTo>
                    <a:pt x="37" y="447"/>
                    <a:pt x="40" y="444"/>
                    <a:pt x="43" y="441"/>
                  </a:cubicBezTo>
                  <a:cubicBezTo>
                    <a:pt x="50" y="435"/>
                    <a:pt x="56" y="429"/>
                    <a:pt x="63" y="423"/>
                  </a:cubicBezTo>
                  <a:cubicBezTo>
                    <a:pt x="69" y="417"/>
                    <a:pt x="76" y="412"/>
                    <a:pt x="83" y="407"/>
                  </a:cubicBezTo>
                  <a:cubicBezTo>
                    <a:pt x="85" y="409"/>
                    <a:pt x="88" y="411"/>
                    <a:pt x="91" y="413"/>
                  </a:cubicBezTo>
                  <a:cubicBezTo>
                    <a:pt x="95" y="415"/>
                    <a:pt x="99" y="418"/>
                    <a:pt x="103" y="421"/>
                  </a:cubicBezTo>
                  <a:cubicBezTo>
                    <a:pt x="106" y="424"/>
                    <a:pt x="111" y="427"/>
                    <a:pt x="114" y="430"/>
                  </a:cubicBezTo>
                  <a:cubicBezTo>
                    <a:pt x="121" y="436"/>
                    <a:pt x="129" y="442"/>
                    <a:pt x="136" y="449"/>
                  </a:cubicBezTo>
                  <a:cubicBezTo>
                    <a:pt x="139" y="452"/>
                    <a:pt x="143" y="455"/>
                    <a:pt x="146" y="459"/>
                  </a:cubicBezTo>
                  <a:cubicBezTo>
                    <a:pt x="149" y="461"/>
                    <a:pt x="151" y="464"/>
                    <a:pt x="154" y="466"/>
                  </a:cubicBezTo>
                  <a:cubicBezTo>
                    <a:pt x="154" y="467"/>
                    <a:pt x="154" y="468"/>
                    <a:pt x="154" y="469"/>
                  </a:cubicBezTo>
                  <a:cubicBezTo>
                    <a:pt x="155" y="471"/>
                    <a:pt x="154" y="473"/>
                    <a:pt x="154" y="475"/>
                  </a:cubicBezTo>
                  <a:cubicBezTo>
                    <a:pt x="154" y="477"/>
                    <a:pt x="154" y="479"/>
                    <a:pt x="154" y="481"/>
                  </a:cubicBezTo>
                  <a:cubicBezTo>
                    <a:pt x="153" y="485"/>
                    <a:pt x="152" y="489"/>
                    <a:pt x="150" y="492"/>
                  </a:cubicBezTo>
                  <a:cubicBezTo>
                    <a:pt x="145" y="499"/>
                    <a:pt x="137" y="505"/>
                    <a:pt x="138" y="514"/>
                  </a:cubicBezTo>
                  <a:cubicBezTo>
                    <a:pt x="140" y="523"/>
                    <a:pt x="146" y="528"/>
                    <a:pt x="151" y="534"/>
                  </a:cubicBezTo>
                  <a:cubicBezTo>
                    <a:pt x="157" y="542"/>
                    <a:pt x="156" y="554"/>
                    <a:pt x="150" y="561"/>
                  </a:cubicBezTo>
                  <a:cubicBezTo>
                    <a:pt x="150" y="562"/>
                    <a:pt x="150" y="562"/>
                    <a:pt x="150" y="562"/>
                  </a:cubicBezTo>
                  <a:cubicBezTo>
                    <a:pt x="150" y="562"/>
                    <a:pt x="150" y="562"/>
                    <a:pt x="150" y="562"/>
                  </a:cubicBezTo>
                  <a:cubicBezTo>
                    <a:pt x="151" y="562"/>
                    <a:pt x="151" y="562"/>
                    <a:pt x="151" y="562"/>
                  </a:cubicBezTo>
                  <a:cubicBezTo>
                    <a:pt x="151" y="562"/>
                    <a:pt x="151" y="562"/>
                    <a:pt x="151" y="562"/>
                  </a:cubicBezTo>
                  <a:cubicBezTo>
                    <a:pt x="158" y="561"/>
                    <a:pt x="164" y="552"/>
                    <a:pt x="166" y="546"/>
                  </a:cubicBezTo>
                  <a:cubicBezTo>
                    <a:pt x="170" y="537"/>
                    <a:pt x="169" y="529"/>
                    <a:pt x="166" y="520"/>
                  </a:cubicBezTo>
                  <a:cubicBezTo>
                    <a:pt x="164" y="516"/>
                    <a:pt x="163" y="511"/>
                    <a:pt x="164" y="506"/>
                  </a:cubicBezTo>
                  <a:cubicBezTo>
                    <a:pt x="165" y="501"/>
                    <a:pt x="169" y="497"/>
                    <a:pt x="173" y="494"/>
                  </a:cubicBezTo>
                  <a:cubicBezTo>
                    <a:pt x="180" y="489"/>
                    <a:pt x="189" y="488"/>
                    <a:pt x="198" y="487"/>
                  </a:cubicBezTo>
                  <a:cubicBezTo>
                    <a:pt x="200" y="489"/>
                    <a:pt x="201" y="491"/>
                    <a:pt x="202" y="493"/>
                  </a:cubicBezTo>
                  <a:cubicBezTo>
                    <a:pt x="204" y="498"/>
                    <a:pt x="204" y="502"/>
                    <a:pt x="204" y="508"/>
                  </a:cubicBezTo>
                  <a:cubicBezTo>
                    <a:pt x="204" y="512"/>
                    <a:pt x="204" y="517"/>
                    <a:pt x="202" y="521"/>
                  </a:cubicBezTo>
                  <a:cubicBezTo>
                    <a:pt x="201" y="526"/>
                    <a:pt x="199" y="530"/>
                    <a:pt x="196" y="534"/>
                  </a:cubicBezTo>
                  <a:cubicBezTo>
                    <a:pt x="194" y="538"/>
                    <a:pt x="191" y="542"/>
                    <a:pt x="188" y="546"/>
                  </a:cubicBezTo>
                  <a:cubicBezTo>
                    <a:pt x="184" y="549"/>
                    <a:pt x="181" y="552"/>
                    <a:pt x="177" y="555"/>
                  </a:cubicBezTo>
                  <a:cubicBezTo>
                    <a:pt x="174" y="559"/>
                    <a:pt x="170" y="561"/>
                    <a:pt x="166" y="564"/>
                  </a:cubicBezTo>
                  <a:cubicBezTo>
                    <a:pt x="162" y="567"/>
                    <a:pt x="158" y="570"/>
                    <a:pt x="155" y="573"/>
                  </a:cubicBezTo>
                  <a:cubicBezTo>
                    <a:pt x="148" y="579"/>
                    <a:pt x="142" y="587"/>
                    <a:pt x="139" y="595"/>
                  </a:cubicBezTo>
                  <a:cubicBezTo>
                    <a:pt x="137" y="599"/>
                    <a:pt x="136" y="604"/>
                    <a:pt x="136" y="608"/>
                  </a:cubicBezTo>
                  <a:cubicBezTo>
                    <a:pt x="137" y="613"/>
                    <a:pt x="138" y="617"/>
                    <a:pt x="140" y="621"/>
                  </a:cubicBezTo>
                  <a:cubicBezTo>
                    <a:pt x="142" y="625"/>
                    <a:pt x="145" y="629"/>
                    <a:pt x="147" y="633"/>
                  </a:cubicBezTo>
                  <a:cubicBezTo>
                    <a:pt x="149" y="638"/>
                    <a:pt x="149" y="643"/>
                    <a:pt x="149" y="648"/>
                  </a:cubicBezTo>
                  <a:cubicBezTo>
                    <a:pt x="149" y="658"/>
                    <a:pt x="151" y="667"/>
                    <a:pt x="157" y="676"/>
                  </a:cubicBezTo>
                  <a:cubicBezTo>
                    <a:pt x="162" y="682"/>
                    <a:pt x="170" y="688"/>
                    <a:pt x="178" y="688"/>
                  </a:cubicBezTo>
                  <a:cubicBezTo>
                    <a:pt x="179" y="688"/>
                    <a:pt x="179" y="688"/>
                    <a:pt x="179" y="688"/>
                  </a:cubicBezTo>
                  <a:cubicBezTo>
                    <a:pt x="180" y="689"/>
                    <a:pt x="181" y="689"/>
                    <a:pt x="182" y="689"/>
                  </a:cubicBezTo>
                  <a:cubicBezTo>
                    <a:pt x="185" y="689"/>
                    <a:pt x="188" y="689"/>
                    <a:pt x="191" y="689"/>
                  </a:cubicBezTo>
                  <a:cubicBezTo>
                    <a:pt x="193" y="689"/>
                    <a:pt x="192" y="685"/>
                    <a:pt x="190" y="686"/>
                  </a:cubicBezTo>
                  <a:cubicBezTo>
                    <a:pt x="183" y="686"/>
                    <a:pt x="176" y="683"/>
                    <a:pt x="172" y="678"/>
                  </a:cubicBezTo>
                  <a:cubicBezTo>
                    <a:pt x="170" y="675"/>
                    <a:pt x="169" y="671"/>
                    <a:pt x="168" y="668"/>
                  </a:cubicBezTo>
                  <a:cubicBezTo>
                    <a:pt x="169" y="663"/>
                    <a:pt x="171" y="658"/>
                    <a:pt x="172" y="653"/>
                  </a:cubicBezTo>
                  <a:cubicBezTo>
                    <a:pt x="173" y="648"/>
                    <a:pt x="172" y="642"/>
                    <a:pt x="170" y="637"/>
                  </a:cubicBezTo>
                  <a:cubicBezTo>
                    <a:pt x="167" y="632"/>
                    <a:pt x="164" y="628"/>
                    <a:pt x="162" y="622"/>
                  </a:cubicBezTo>
                  <a:cubicBezTo>
                    <a:pt x="158" y="611"/>
                    <a:pt x="164" y="600"/>
                    <a:pt x="173" y="592"/>
                  </a:cubicBezTo>
                  <a:cubicBezTo>
                    <a:pt x="176" y="589"/>
                    <a:pt x="181" y="586"/>
                    <a:pt x="185" y="584"/>
                  </a:cubicBezTo>
                  <a:cubicBezTo>
                    <a:pt x="185" y="591"/>
                    <a:pt x="187" y="598"/>
                    <a:pt x="191" y="604"/>
                  </a:cubicBezTo>
                  <a:cubicBezTo>
                    <a:pt x="195" y="610"/>
                    <a:pt x="200" y="616"/>
                    <a:pt x="197" y="624"/>
                  </a:cubicBezTo>
                  <a:cubicBezTo>
                    <a:pt x="196" y="631"/>
                    <a:pt x="191" y="638"/>
                    <a:pt x="189" y="645"/>
                  </a:cubicBezTo>
                  <a:cubicBezTo>
                    <a:pt x="187" y="652"/>
                    <a:pt x="187" y="659"/>
                    <a:pt x="191" y="666"/>
                  </a:cubicBezTo>
                  <a:cubicBezTo>
                    <a:pt x="195" y="673"/>
                    <a:pt x="202" y="678"/>
                    <a:pt x="208" y="683"/>
                  </a:cubicBezTo>
                  <a:cubicBezTo>
                    <a:pt x="212" y="686"/>
                    <a:pt x="216" y="689"/>
                    <a:pt x="220" y="692"/>
                  </a:cubicBezTo>
                  <a:cubicBezTo>
                    <a:pt x="223" y="695"/>
                    <a:pt x="226" y="699"/>
                    <a:pt x="228" y="703"/>
                  </a:cubicBezTo>
                  <a:cubicBezTo>
                    <a:pt x="230" y="707"/>
                    <a:pt x="231" y="711"/>
                    <a:pt x="232" y="716"/>
                  </a:cubicBezTo>
                  <a:cubicBezTo>
                    <a:pt x="233" y="720"/>
                    <a:pt x="232" y="725"/>
                    <a:pt x="233" y="729"/>
                  </a:cubicBezTo>
                  <a:cubicBezTo>
                    <a:pt x="233" y="730"/>
                    <a:pt x="235" y="730"/>
                    <a:pt x="235" y="729"/>
                  </a:cubicBezTo>
                  <a:cubicBezTo>
                    <a:pt x="236" y="728"/>
                    <a:pt x="236" y="727"/>
                    <a:pt x="236" y="725"/>
                  </a:cubicBezTo>
                  <a:cubicBezTo>
                    <a:pt x="241" y="716"/>
                    <a:pt x="240" y="704"/>
                    <a:pt x="237" y="694"/>
                  </a:cubicBezTo>
                  <a:cubicBezTo>
                    <a:pt x="235" y="689"/>
                    <a:pt x="232" y="683"/>
                    <a:pt x="229" y="679"/>
                  </a:cubicBezTo>
                  <a:cubicBezTo>
                    <a:pt x="225" y="674"/>
                    <a:pt x="220" y="670"/>
                    <a:pt x="216" y="666"/>
                  </a:cubicBezTo>
                  <a:cubicBezTo>
                    <a:pt x="212" y="661"/>
                    <a:pt x="210" y="655"/>
                    <a:pt x="212" y="649"/>
                  </a:cubicBezTo>
                  <a:cubicBezTo>
                    <a:pt x="214" y="642"/>
                    <a:pt x="218" y="637"/>
                    <a:pt x="220" y="630"/>
                  </a:cubicBezTo>
                  <a:cubicBezTo>
                    <a:pt x="223" y="616"/>
                    <a:pt x="218" y="602"/>
                    <a:pt x="214" y="588"/>
                  </a:cubicBezTo>
                  <a:cubicBezTo>
                    <a:pt x="212" y="581"/>
                    <a:pt x="210" y="573"/>
                    <a:pt x="210" y="565"/>
                  </a:cubicBezTo>
                  <a:cubicBezTo>
                    <a:pt x="215" y="560"/>
                    <a:pt x="219" y="553"/>
                    <a:pt x="219" y="546"/>
                  </a:cubicBezTo>
                  <a:cubicBezTo>
                    <a:pt x="222" y="543"/>
                    <a:pt x="226" y="541"/>
                    <a:pt x="231" y="541"/>
                  </a:cubicBezTo>
                  <a:cubicBezTo>
                    <a:pt x="241" y="542"/>
                    <a:pt x="242" y="556"/>
                    <a:pt x="241" y="564"/>
                  </a:cubicBezTo>
                  <a:cubicBezTo>
                    <a:pt x="241" y="574"/>
                    <a:pt x="242" y="583"/>
                    <a:pt x="250" y="590"/>
                  </a:cubicBezTo>
                  <a:cubicBezTo>
                    <a:pt x="257" y="595"/>
                    <a:pt x="266" y="598"/>
                    <a:pt x="272" y="604"/>
                  </a:cubicBezTo>
                  <a:cubicBezTo>
                    <a:pt x="278" y="611"/>
                    <a:pt x="280" y="622"/>
                    <a:pt x="279" y="631"/>
                  </a:cubicBezTo>
                  <a:cubicBezTo>
                    <a:pt x="278" y="642"/>
                    <a:pt x="273" y="653"/>
                    <a:pt x="271" y="664"/>
                  </a:cubicBezTo>
                  <a:cubicBezTo>
                    <a:pt x="268" y="674"/>
                    <a:pt x="268" y="685"/>
                    <a:pt x="270" y="696"/>
                  </a:cubicBezTo>
                  <a:cubicBezTo>
                    <a:pt x="272" y="706"/>
                    <a:pt x="277" y="716"/>
                    <a:pt x="283" y="725"/>
                  </a:cubicBezTo>
                  <a:cubicBezTo>
                    <a:pt x="290" y="735"/>
                    <a:pt x="299" y="744"/>
                    <a:pt x="308" y="751"/>
                  </a:cubicBezTo>
                  <a:cubicBezTo>
                    <a:pt x="313" y="755"/>
                    <a:pt x="318" y="759"/>
                    <a:pt x="323" y="762"/>
                  </a:cubicBezTo>
                  <a:cubicBezTo>
                    <a:pt x="328" y="766"/>
                    <a:pt x="334" y="770"/>
                    <a:pt x="340" y="772"/>
                  </a:cubicBezTo>
                  <a:cubicBezTo>
                    <a:pt x="340" y="772"/>
                    <a:pt x="340" y="772"/>
                    <a:pt x="340" y="772"/>
                  </a:cubicBezTo>
                  <a:cubicBezTo>
                    <a:pt x="341" y="772"/>
                    <a:pt x="341" y="772"/>
                    <a:pt x="341" y="772"/>
                  </a:cubicBezTo>
                  <a:cubicBezTo>
                    <a:pt x="347" y="770"/>
                    <a:pt x="352" y="764"/>
                    <a:pt x="354" y="758"/>
                  </a:cubicBezTo>
                  <a:cubicBezTo>
                    <a:pt x="354" y="757"/>
                    <a:pt x="353" y="756"/>
                    <a:pt x="352" y="756"/>
                  </a:cubicBezTo>
                  <a:cubicBezTo>
                    <a:pt x="325" y="745"/>
                    <a:pt x="300" y="725"/>
                    <a:pt x="291" y="696"/>
                  </a:cubicBezTo>
                  <a:cubicBezTo>
                    <a:pt x="289" y="689"/>
                    <a:pt x="288" y="682"/>
                    <a:pt x="289" y="675"/>
                  </a:cubicBezTo>
                  <a:cubicBezTo>
                    <a:pt x="289" y="666"/>
                    <a:pt x="291" y="658"/>
                    <a:pt x="292" y="650"/>
                  </a:cubicBezTo>
                  <a:cubicBezTo>
                    <a:pt x="295" y="636"/>
                    <a:pt x="298" y="622"/>
                    <a:pt x="293" y="608"/>
                  </a:cubicBezTo>
                  <a:cubicBezTo>
                    <a:pt x="291" y="602"/>
                    <a:pt x="288" y="597"/>
                    <a:pt x="285" y="592"/>
                  </a:cubicBezTo>
                  <a:cubicBezTo>
                    <a:pt x="290" y="595"/>
                    <a:pt x="294" y="600"/>
                    <a:pt x="296" y="605"/>
                  </a:cubicBezTo>
                  <a:cubicBezTo>
                    <a:pt x="298" y="610"/>
                    <a:pt x="298" y="616"/>
                    <a:pt x="299" y="622"/>
                  </a:cubicBezTo>
                  <a:cubicBezTo>
                    <a:pt x="299" y="628"/>
                    <a:pt x="299" y="633"/>
                    <a:pt x="298" y="639"/>
                  </a:cubicBezTo>
                  <a:cubicBezTo>
                    <a:pt x="298" y="651"/>
                    <a:pt x="297" y="662"/>
                    <a:pt x="302" y="673"/>
                  </a:cubicBezTo>
                  <a:cubicBezTo>
                    <a:pt x="306" y="682"/>
                    <a:pt x="313" y="690"/>
                    <a:pt x="321" y="696"/>
                  </a:cubicBezTo>
                  <a:cubicBezTo>
                    <a:pt x="332" y="703"/>
                    <a:pt x="344" y="707"/>
                    <a:pt x="357" y="711"/>
                  </a:cubicBezTo>
                  <a:cubicBezTo>
                    <a:pt x="358" y="711"/>
                    <a:pt x="358" y="711"/>
                    <a:pt x="359" y="710"/>
                  </a:cubicBezTo>
                  <a:cubicBezTo>
                    <a:pt x="361" y="706"/>
                    <a:pt x="363" y="702"/>
                    <a:pt x="366" y="699"/>
                  </a:cubicBezTo>
                  <a:cubicBezTo>
                    <a:pt x="367" y="698"/>
                    <a:pt x="366" y="696"/>
                    <a:pt x="365" y="696"/>
                  </a:cubicBezTo>
                  <a:cubicBezTo>
                    <a:pt x="346" y="691"/>
                    <a:pt x="331" y="676"/>
                    <a:pt x="326" y="658"/>
                  </a:cubicBezTo>
                  <a:cubicBezTo>
                    <a:pt x="321" y="637"/>
                    <a:pt x="331" y="614"/>
                    <a:pt x="321" y="593"/>
                  </a:cubicBezTo>
                  <a:cubicBezTo>
                    <a:pt x="312" y="577"/>
                    <a:pt x="293" y="570"/>
                    <a:pt x="281" y="557"/>
                  </a:cubicBezTo>
                  <a:cubicBezTo>
                    <a:pt x="280" y="555"/>
                    <a:pt x="279" y="554"/>
                    <a:pt x="278" y="553"/>
                  </a:cubicBezTo>
                  <a:cubicBezTo>
                    <a:pt x="284" y="555"/>
                    <a:pt x="292" y="557"/>
                    <a:pt x="299" y="557"/>
                  </a:cubicBezTo>
                  <a:cubicBezTo>
                    <a:pt x="311" y="558"/>
                    <a:pt x="323" y="556"/>
                    <a:pt x="334" y="554"/>
                  </a:cubicBezTo>
                  <a:cubicBezTo>
                    <a:pt x="345" y="551"/>
                    <a:pt x="358" y="549"/>
                    <a:pt x="369" y="552"/>
                  </a:cubicBezTo>
                  <a:cubicBezTo>
                    <a:pt x="379" y="554"/>
                    <a:pt x="389" y="561"/>
                    <a:pt x="391" y="572"/>
                  </a:cubicBezTo>
                  <a:cubicBezTo>
                    <a:pt x="391" y="573"/>
                    <a:pt x="394" y="574"/>
                    <a:pt x="395" y="572"/>
                  </a:cubicBezTo>
                  <a:cubicBezTo>
                    <a:pt x="396" y="569"/>
                    <a:pt x="397" y="566"/>
                    <a:pt x="398" y="564"/>
                  </a:cubicBezTo>
                  <a:cubicBezTo>
                    <a:pt x="399" y="561"/>
                    <a:pt x="400" y="558"/>
                    <a:pt x="401" y="555"/>
                  </a:cubicBezTo>
                  <a:cubicBezTo>
                    <a:pt x="401" y="555"/>
                    <a:pt x="401" y="555"/>
                    <a:pt x="401" y="555"/>
                  </a:cubicBezTo>
                  <a:cubicBezTo>
                    <a:pt x="401" y="555"/>
                    <a:pt x="401" y="555"/>
                    <a:pt x="401" y="555"/>
                  </a:cubicBezTo>
                  <a:cubicBezTo>
                    <a:pt x="397" y="543"/>
                    <a:pt x="386" y="536"/>
                    <a:pt x="375" y="53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2" name="Google Shape;362;p31"/>
            <p:cNvSpPr/>
            <p:nvPr/>
          </p:nvSpPr>
          <p:spPr>
            <a:xfrm>
              <a:off x="5502083" y="54919"/>
              <a:ext cx="998048" cy="2242937"/>
            </a:xfrm>
            <a:custGeom>
              <a:avLst/>
              <a:gdLst/>
              <a:ahLst/>
              <a:cxnLst/>
              <a:rect l="l" t="t" r="r" b="b"/>
              <a:pathLst>
                <a:path w="183" h="418" extrusionOk="0">
                  <a:moveTo>
                    <a:pt x="42" y="345"/>
                  </a:moveTo>
                  <a:cubicBezTo>
                    <a:pt x="35" y="338"/>
                    <a:pt x="28" y="332"/>
                    <a:pt x="20" y="327"/>
                  </a:cubicBezTo>
                  <a:cubicBezTo>
                    <a:pt x="20" y="328"/>
                    <a:pt x="19" y="330"/>
                    <a:pt x="19" y="331"/>
                  </a:cubicBezTo>
                  <a:cubicBezTo>
                    <a:pt x="25" y="336"/>
                    <a:pt x="32" y="342"/>
                    <a:pt x="36" y="349"/>
                  </a:cubicBezTo>
                  <a:cubicBezTo>
                    <a:pt x="40" y="353"/>
                    <a:pt x="43" y="358"/>
                    <a:pt x="46" y="362"/>
                  </a:cubicBezTo>
                  <a:cubicBezTo>
                    <a:pt x="49" y="367"/>
                    <a:pt x="51" y="372"/>
                    <a:pt x="53" y="377"/>
                  </a:cubicBezTo>
                  <a:cubicBezTo>
                    <a:pt x="55" y="376"/>
                    <a:pt x="56" y="374"/>
                    <a:pt x="58" y="373"/>
                  </a:cubicBezTo>
                  <a:cubicBezTo>
                    <a:pt x="56" y="368"/>
                    <a:pt x="54" y="363"/>
                    <a:pt x="51" y="359"/>
                  </a:cubicBezTo>
                  <a:cubicBezTo>
                    <a:pt x="48" y="354"/>
                    <a:pt x="45" y="349"/>
                    <a:pt x="42" y="345"/>
                  </a:cubicBezTo>
                  <a:close/>
                  <a:moveTo>
                    <a:pt x="62" y="174"/>
                  </a:moveTo>
                  <a:cubicBezTo>
                    <a:pt x="53" y="173"/>
                    <a:pt x="45" y="174"/>
                    <a:pt x="37" y="174"/>
                  </a:cubicBezTo>
                  <a:cubicBezTo>
                    <a:pt x="35" y="175"/>
                    <a:pt x="33" y="175"/>
                    <a:pt x="31" y="175"/>
                  </a:cubicBezTo>
                  <a:cubicBezTo>
                    <a:pt x="31" y="177"/>
                    <a:pt x="31" y="179"/>
                    <a:pt x="31" y="181"/>
                  </a:cubicBezTo>
                  <a:cubicBezTo>
                    <a:pt x="33" y="180"/>
                    <a:pt x="35" y="180"/>
                    <a:pt x="37" y="180"/>
                  </a:cubicBezTo>
                  <a:cubicBezTo>
                    <a:pt x="45" y="180"/>
                    <a:pt x="53" y="181"/>
                    <a:pt x="61" y="181"/>
                  </a:cubicBezTo>
                  <a:cubicBezTo>
                    <a:pt x="69" y="181"/>
                    <a:pt x="77" y="183"/>
                    <a:pt x="85" y="185"/>
                  </a:cubicBezTo>
                  <a:cubicBezTo>
                    <a:pt x="89" y="185"/>
                    <a:pt x="93" y="186"/>
                    <a:pt x="97" y="188"/>
                  </a:cubicBezTo>
                  <a:cubicBezTo>
                    <a:pt x="97" y="188"/>
                    <a:pt x="97" y="188"/>
                    <a:pt x="97" y="188"/>
                  </a:cubicBezTo>
                  <a:cubicBezTo>
                    <a:pt x="97" y="185"/>
                    <a:pt x="97" y="183"/>
                    <a:pt x="97" y="180"/>
                  </a:cubicBezTo>
                  <a:cubicBezTo>
                    <a:pt x="93" y="179"/>
                    <a:pt x="90" y="178"/>
                    <a:pt x="86" y="178"/>
                  </a:cubicBezTo>
                  <a:cubicBezTo>
                    <a:pt x="78" y="176"/>
                    <a:pt x="70" y="175"/>
                    <a:pt x="62" y="174"/>
                  </a:cubicBezTo>
                  <a:close/>
                  <a:moveTo>
                    <a:pt x="63" y="43"/>
                  </a:moveTo>
                  <a:cubicBezTo>
                    <a:pt x="55" y="43"/>
                    <a:pt x="47" y="44"/>
                    <a:pt x="39" y="45"/>
                  </a:cubicBezTo>
                  <a:cubicBezTo>
                    <a:pt x="36" y="45"/>
                    <a:pt x="33" y="46"/>
                    <a:pt x="30" y="46"/>
                  </a:cubicBezTo>
                  <a:cubicBezTo>
                    <a:pt x="30" y="48"/>
                    <a:pt x="30" y="50"/>
                    <a:pt x="30" y="52"/>
                  </a:cubicBezTo>
                  <a:cubicBezTo>
                    <a:pt x="33" y="51"/>
                    <a:pt x="36" y="51"/>
                    <a:pt x="39" y="51"/>
                  </a:cubicBezTo>
                  <a:cubicBezTo>
                    <a:pt x="47" y="50"/>
                    <a:pt x="54" y="50"/>
                    <a:pt x="62" y="50"/>
                  </a:cubicBezTo>
                  <a:cubicBezTo>
                    <a:pt x="70" y="50"/>
                    <a:pt x="77" y="51"/>
                    <a:pt x="85" y="51"/>
                  </a:cubicBezTo>
                  <a:cubicBezTo>
                    <a:pt x="88" y="52"/>
                    <a:pt x="92" y="52"/>
                    <a:pt x="95" y="53"/>
                  </a:cubicBezTo>
                  <a:cubicBezTo>
                    <a:pt x="95" y="51"/>
                    <a:pt x="95" y="49"/>
                    <a:pt x="95" y="47"/>
                  </a:cubicBezTo>
                  <a:cubicBezTo>
                    <a:pt x="92" y="46"/>
                    <a:pt x="89" y="46"/>
                    <a:pt x="86" y="45"/>
                  </a:cubicBezTo>
                  <a:cubicBezTo>
                    <a:pt x="79" y="44"/>
                    <a:pt x="71" y="43"/>
                    <a:pt x="63" y="43"/>
                  </a:cubicBezTo>
                  <a:close/>
                  <a:moveTo>
                    <a:pt x="30" y="10"/>
                  </a:moveTo>
                  <a:cubicBezTo>
                    <a:pt x="34" y="9"/>
                    <a:pt x="37" y="8"/>
                    <a:pt x="41" y="7"/>
                  </a:cubicBezTo>
                  <a:cubicBezTo>
                    <a:pt x="49" y="6"/>
                    <a:pt x="57" y="6"/>
                    <a:pt x="65" y="6"/>
                  </a:cubicBezTo>
                  <a:cubicBezTo>
                    <a:pt x="73" y="6"/>
                    <a:pt x="80" y="7"/>
                    <a:pt x="88" y="8"/>
                  </a:cubicBezTo>
                  <a:cubicBezTo>
                    <a:pt x="90" y="8"/>
                    <a:pt x="92" y="9"/>
                    <a:pt x="94" y="9"/>
                  </a:cubicBezTo>
                  <a:cubicBezTo>
                    <a:pt x="94" y="8"/>
                    <a:pt x="94" y="6"/>
                    <a:pt x="94" y="4"/>
                  </a:cubicBezTo>
                  <a:cubicBezTo>
                    <a:pt x="93" y="3"/>
                    <a:pt x="91" y="3"/>
                    <a:pt x="89" y="3"/>
                  </a:cubicBezTo>
                  <a:cubicBezTo>
                    <a:pt x="81" y="1"/>
                    <a:pt x="73" y="1"/>
                    <a:pt x="65" y="1"/>
                  </a:cubicBezTo>
                  <a:cubicBezTo>
                    <a:pt x="57" y="0"/>
                    <a:pt x="49" y="2"/>
                    <a:pt x="41" y="3"/>
                  </a:cubicBezTo>
                  <a:cubicBezTo>
                    <a:pt x="37" y="4"/>
                    <a:pt x="33" y="5"/>
                    <a:pt x="30" y="6"/>
                  </a:cubicBezTo>
                  <a:cubicBezTo>
                    <a:pt x="30" y="7"/>
                    <a:pt x="30" y="9"/>
                    <a:pt x="30" y="10"/>
                  </a:cubicBezTo>
                  <a:close/>
                  <a:moveTo>
                    <a:pt x="156" y="359"/>
                  </a:moveTo>
                  <a:cubicBezTo>
                    <a:pt x="157" y="358"/>
                    <a:pt x="157" y="358"/>
                    <a:pt x="158" y="358"/>
                  </a:cubicBezTo>
                  <a:cubicBezTo>
                    <a:pt x="156" y="357"/>
                    <a:pt x="154" y="355"/>
                    <a:pt x="153" y="354"/>
                  </a:cubicBezTo>
                  <a:cubicBezTo>
                    <a:pt x="150" y="355"/>
                    <a:pt x="147" y="357"/>
                    <a:pt x="144" y="358"/>
                  </a:cubicBezTo>
                  <a:cubicBezTo>
                    <a:pt x="139" y="362"/>
                    <a:pt x="133" y="366"/>
                    <a:pt x="129" y="371"/>
                  </a:cubicBezTo>
                  <a:cubicBezTo>
                    <a:pt x="124" y="376"/>
                    <a:pt x="120" y="382"/>
                    <a:pt x="116" y="388"/>
                  </a:cubicBezTo>
                  <a:cubicBezTo>
                    <a:pt x="115" y="390"/>
                    <a:pt x="114" y="393"/>
                    <a:pt x="113" y="395"/>
                  </a:cubicBezTo>
                  <a:cubicBezTo>
                    <a:pt x="114" y="396"/>
                    <a:pt x="115" y="397"/>
                    <a:pt x="116" y="398"/>
                  </a:cubicBezTo>
                  <a:cubicBezTo>
                    <a:pt x="118" y="395"/>
                    <a:pt x="119" y="393"/>
                    <a:pt x="121" y="390"/>
                  </a:cubicBezTo>
                  <a:cubicBezTo>
                    <a:pt x="124" y="385"/>
                    <a:pt x="128" y="380"/>
                    <a:pt x="133" y="375"/>
                  </a:cubicBezTo>
                  <a:cubicBezTo>
                    <a:pt x="137" y="371"/>
                    <a:pt x="143" y="367"/>
                    <a:pt x="148" y="363"/>
                  </a:cubicBezTo>
                  <a:cubicBezTo>
                    <a:pt x="150" y="362"/>
                    <a:pt x="153" y="360"/>
                    <a:pt x="156" y="359"/>
                  </a:cubicBezTo>
                  <a:close/>
                  <a:moveTo>
                    <a:pt x="134" y="334"/>
                  </a:moveTo>
                  <a:cubicBezTo>
                    <a:pt x="134" y="334"/>
                    <a:pt x="134" y="334"/>
                    <a:pt x="134" y="334"/>
                  </a:cubicBezTo>
                  <a:cubicBezTo>
                    <a:pt x="134" y="333"/>
                    <a:pt x="134" y="333"/>
                    <a:pt x="134" y="333"/>
                  </a:cubicBezTo>
                  <a:cubicBezTo>
                    <a:pt x="133" y="332"/>
                    <a:pt x="132" y="330"/>
                    <a:pt x="130" y="328"/>
                  </a:cubicBezTo>
                  <a:cubicBezTo>
                    <a:pt x="127" y="330"/>
                    <a:pt x="125" y="331"/>
                    <a:pt x="122" y="333"/>
                  </a:cubicBezTo>
                  <a:cubicBezTo>
                    <a:pt x="116" y="338"/>
                    <a:pt x="110" y="342"/>
                    <a:pt x="106" y="347"/>
                  </a:cubicBezTo>
                  <a:cubicBezTo>
                    <a:pt x="101" y="353"/>
                    <a:pt x="97" y="359"/>
                    <a:pt x="94" y="365"/>
                  </a:cubicBezTo>
                  <a:cubicBezTo>
                    <a:pt x="92" y="368"/>
                    <a:pt x="91" y="372"/>
                    <a:pt x="90" y="375"/>
                  </a:cubicBezTo>
                  <a:cubicBezTo>
                    <a:pt x="90" y="375"/>
                    <a:pt x="90" y="376"/>
                    <a:pt x="89" y="376"/>
                  </a:cubicBezTo>
                  <a:cubicBezTo>
                    <a:pt x="90" y="377"/>
                    <a:pt x="90" y="377"/>
                    <a:pt x="91" y="377"/>
                  </a:cubicBezTo>
                  <a:cubicBezTo>
                    <a:pt x="91" y="378"/>
                    <a:pt x="92" y="378"/>
                    <a:pt x="92" y="378"/>
                  </a:cubicBezTo>
                  <a:cubicBezTo>
                    <a:pt x="92" y="378"/>
                    <a:pt x="93" y="377"/>
                    <a:pt x="93" y="376"/>
                  </a:cubicBezTo>
                  <a:cubicBezTo>
                    <a:pt x="94" y="373"/>
                    <a:pt x="96" y="370"/>
                    <a:pt x="98" y="367"/>
                  </a:cubicBezTo>
                  <a:cubicBezTo>
                    <a:pt x="101" y="361"/>
                    <a:pt x="105" y="356"/>
                    <a:pt x="110" y="351"/>
                  </a:cubicBezTo>
                  <a:cubicBezTo>
                    <a:pt x="115" y="346"/>
                    <a:pt x="120" y="342"/>
                    <a:pt x="126" y="339"/>
                  </a:cubicBezTo>
                  <a:cubicBezTo>
                    <a:pt x="128" y="337"/>
                    <a:pt x="131" y="336"/>
                    <a:pt x="134" y="334"/>
                  </a:cubicBezTo>
                  <a:close/>
                  <a:moveTo>
                    <a:pt x="20" y="370"/>
                  </a:moveTo>
                  <a:cubicBezTo>
                    <a:pt x="16" y="365"/>
                    <a:pt x="12" y="360"/>
                    <a:pt x="7" y="356"/>
                  </a:cubicBezTo>
                  <a:cubicBezTo>
                    <a:pt x="6" y="355"/>
                    <a:pt x="5" y="354"/>
                    <a:pt x="3" y="352"/>
                  </a:cubicBezTo>
                  <a:cubicBezTo>
                    <a:pt x="2" y="354"/>
                    <a:pt x="1" y="355"/>
                    <a:pt x="0" y="356"/>
                  </a:cubicBezTo>
                  <a:cubicBezTo>
                    <a:pt x="1" y="357"/>
                    <a:pt x="2" y="358"/>
                    <a:pt x="3" y="359"/>
                  </a:cubicBezTo>
                  <a:cubicBezTo>
                    <a:pt x="7" y="363"/>
                    <a:pt x="12" y="368"/>
                    <a:pt x="15" y="374"/>
                  </a:cubicBezTo>
                  <a:cubicBezTo>
                    <a:pt x="19" y="379"/>
                    <a:pt x="22" y="384"/>
                    <a:pt x="25" y="390"/>
                  </a:cubicBezTo>
                  <a:cubicBezTo>
                    <a:pt x="26" y="393"/>
                    <a:pt x="28" y="396"/>
                    <a:pt x="29" y="399"/>
                  </a:cubicBezTo>
                  <a:cubicBezTo>
                    <a:pt x="29" y="399"/>
                    <a:pt x="29" y="399"/>
                    <a:pt x="29" y="399"/>
                  </a:cubicBezTo>
                  <a:cubicBezTo>
                    <a:pt x="30" y="399"/>
                    <a:pt x="30" y="398"/>
                    <a:pt x="31" y="397"/>
                  </a:cubicBezTo>
                  <a:cubicBezTo>
                    <a:pt x="32" y="396"/>
                    <a:pt x="33" y="396"/>
                    <a:pt x="34" y="395"/>
                  </a:cubicBezTo>
                  <a:cubicBezTo>
                    <a:pt x="33" y="393"/>
                    <a:pt x="32" y="390"/>
                    <a:pt x="30" y="388"/>
                  </a:cubicBezTo>
                  <a:cubicBezTo>
                    <a:pt x="28" y="382"/>
                    <a:pt x="24" y="376"/>
                    <a:pt x="20" y="370"/>
                  </a:cubicBezTo>
                  <a:close/>
                  <a:moveTo>
                    <a:pt x="66" y="215"/>
                  </a:moveTo>
                  <a:cubicBezTo>
                    <a:pt x="58" y="214"/>
                    <a:pt x="50" y="215"/>
                    <a:pt x="42" y="217"/>
                  </a:cubicBezTo>
                  <a:cubicBezTo>
                    <a:pt x="38" y="217"/>
                    <a:pt x="35" y="218"/>
                    <a:pt x="31" y="219"/>
                  </a:cubicBezTo>
                  <a:cubicBezTo>
                    <a:pt x="31" y="219"/>
                    <a:pt x="31" y="220"/>
                    <a:pt x="31" y="220"/>
                  </a:cubicBezTo>
                  <a:cubicBezTo>
                    <a:pt x="31" y="221"/>
                    <a:pt x="31" y="222"/>
                    <a:pt x="31" y="223"/>
                  </a:cubicBezTo>
                  <a:cubicBezTo>
                    <a:pt x="35" y="223"/>
                    <a:pt x="38" y="222"/>
                    <a:pt x="42" y="222"/>
                  </a:cubicBezTo>
                  <a:cubicBezTo>
                    <a:pt x="50" y="221"/>
                    <a:pt x="58" y="221"/>
                    <a:pt x="66" y="221"/>
                  </a:cubicBezTo>
                  <a:cubicBezTo>
                    <a:pt x="74" y="222"/>
                    <a:pt x="81" y="223"/>
                    <a:pt x="89" y="225"/>
                  </a:cubicBezTo>
                  <a:cubicBezTo>
                    <a:pt x="92" y="225"/>
                    <a:pt x="96" y="226"/>
                    <a:pt x="99" y="227"/>
                  </a:cubicBezTo>
                  <a:cubicBezTo>
                    <a:pt x="99" y="224"/>
                    <a:pt x="99" y="222"/>
                    <a:pt x="98" y="219"/>
                  </a:cubicBezTo>
                  <a:cubicBezTo>
                    <a:pt x="96" y="219"/>
                    <a:pt x="93" y="218"/>
                    <a:pt x="91" y="217"/>
                  </a:cubicBezTo>
                  <a:cubicBezTo>
                    <a:pt x="83" y="216"/>
                    <a:pt x="75" y="215"/>
                    <a:pt x="66" y="215"/>
                  </a:cubicBezTo>
                  <a:close/>
                  <a:moveTo>
                    <a:pt x="176" y="370"/>
                  </a:moveTo>
                  <a:cubicBezTo>
                    <a:pt x="175" y="371"/>
                    <a:pt x="173" y="372"/>
                    <a:pt x="172" y="373"/>
                  </a:cubicBezTo>
                  <a:cubicBezTo>
                    <a:pt x="165" y="377"/>
                    <a:pt x="160" y="382"/>
                    <a:pt x="154" y="388"/>
                  </a:cubicBezTo>
                  <a:cubicBezTo>
                    <a:pt x="146" y="396"/>
                    <a:pt x="140" y="406"/>
                    <a:pt x="135" y="416"/>
                  </a:cubicBezTo>
                  <a:cubicBezTo>
                    <a:pt x="136" y="417"/>
                    <a:pt x="137" y="418"/>
                    <a:pt x="138" y="418"/>
                  </a:cubicBezTo>
                  <a:cubicBezTo>
                    <a:pt x="143" y="409"/>
                    <a:pt x="150" y="400"/>
                    <a:pt x="158" y="392"/>
                  </a:cubicBezTo>
                  <a:cubicBezTo>
                    <a:pt x="163" y="386"/>
                    <a:pt x="169" y="382"/>
                    <a:pt x="175" y="378"/>
                  </a:cubicBezTo>
                  <a:cubicBezTo>
                    <a:pt x="178" y="376"/>
                    <a:pt x="180" y="374"/>
                    <a:pt x="183" y="373"/>
                  </a:cubicBezTo>
                  <a:cubicBezTo>
                    <a:pt x="181" y="372"/>
                    <a:pt x="179" y="371"/>
                    <a:pt x="176" y="370"/>
                  </a:cubicBezTo>
                  <a:close/>
                  <a:moveTo>
                    <a:pt x="64" y="87"/>
                  </a:moveTo>
                  <a:cubicBezTo>
                    <a:pt x="60" y="88"/>
                    <a:pt x="55" y="88"/>
                    <a:pt x="51" y="89"/>
                  </a:cubicBezTo>
                  <a:cubicBezTo>
                    <a:pt x="46" y="89"/>
                    <a:pt x="42" y="90"/>
                    <a:pt x="38" y="91"/>
                  </a:cubicBezTo>
                  <a:cubicBezTo>
                    <a:pt x="35" y="92"/>
                    <a:pt x="33" y="93"/>
                    <a:pt x="30" y="94"/>
                  </a:cubicBezTo>
                  <a:cubicBezTo>
                    <a:pt x="30" y="96"/>
                    <a:pt x="30" y="98"/>
                    <a:pt x="30" y="100"/>
                  </a:cubicBezTo>
                  <a:cubicBezTo>
                    <a:pt x="33" y="99"/>
                    <a:pt x="36" y="98"/>
                    <a:pt x="39" y="97"/>
                  </a:cubicBezTo>
                  <a:cubicBezTo>
                    <a:pt x="47" y="95"/>
                    <a:pt x="56" y="95"/>
                    <a:pt x="64" y="95"/>
                  </a:cubicBezTo>
                  <a:cubicBezTo>
                    <a:pt x="73" y="95"/>
                    <a:pt x="81" y="95"/>
                    <a:pt x="90" y="97"/>
                  </a:cubicBezTo>
                  <a:cubicBezTo>
                    <a:pt x="92" y="97"/>
                    <a:pt x="94" y="98"/>
                    <a:pt x="95" y="99"/>
                  </a:cubicBezTo>
                  <a:cubicBezTo>
                    <a:pt x="95" y="96"/>
                    <a:pt x="95" y="93"/>
                    <a:pt x="95" y="91"/>
                  </a:cubicBezTo>
                  <a:cubicBezTo>
                    <a:pt x="94" y="90"/>
                    <a:pt x="93" y="90"/>
                    <a:pt x="92" y="90"/>
                  </a:cubicBezTo>
                  <a:cubicBezTo>
                    <a:pt x="83" y="88"/>
                    <a:pt x="73" y="87"/>
                    <a:pt x="64" y="87"/>
                  </a:cubicBezTo>
                  <a:close/>
                  <a:moveTo>
                    <a:pt x="117" y="304"/>
                  </a:moveTo>
                  <a:cubicBezTo>
                    <a:pt x="101" y="300"/>
                    <a:pt x="85" y="299"/>
                    <a:pt x="69" y="299"/>
                  </a:cubicBezTo>
                  <a:cubicBezTo>
                    <a:pt x="59" y="299"/>
                    <a:pt x="50" y="300"/>
                    <a:pt x="41" y="301"/>
                  </a:cubicBezTo>
                  <a:cubicBezTo>
                    <a:pt x="37" y="302"/>
                    <a:pt x="32" y="303"/>
                    <a:pt x="28" y="304"/>
                  </a:cubicBezTo>
                  <a:cubicBezTo>
                    <a:pt x="28" y="305"/>
                    <a:pt x="27" y="306"/>
                    <a:pt x="27" y="307"/>
                  </a:cubicBezTo>
                  <a:cubicBezTo>
                    <a:pt x="32" y="307"/>
                    <a:pt x="37" y="306"/>
                    <a:pt x="41" y="306"/>
                  </a:cubicBezTo>
                  <a:cubicBezTo>
                    <a:pt x="50" y="305"/>
                    <a:pt x="60" y="305"/>
                    <a:pt x="69" y="305"/>
                  </a:cubicBezTo>
                  <a:cubicBezTo>
                    <a:pt x="86" y="305"/>
                    <a:pt x="103" y="308"/>
                    <a:pt x="120" y="311"/>
                  </a:cubicBezTo>
                  <a:cubicBezTo>
                    <a:pt x="119" y="309"/>
                    <a:pt x="118" y="306"/>
                    <a:pt x="117" y="304"/>
                  </a:cubicBezTo>
                  <a:close/>
                  <a:moveTo>
                    <a:pt x="65" y="257"/>
                  </a:moveTo>
                  <a:cubicBezTo>
                    <a:pt x="54" y="257"/>
                    <a:pt x="42" y="259"/>
                    <a:pt x="31" y="262"/>
                  </a:cubicBezTo>
                  <a:cubicBezTo>
                    <a:pt x="31" y="262"/>
                    <a:pt x="31" y="262"/>
                    <a:pt x="31" y="262"/>
                  </a:cubicBezTo>
                  <a:cubicBezTo>
                    <a:pt x="31" y="263"/>
                    <a:pt x="31" y="264"/>
                    <a:pt x="31" y="265"/>
                  </a:cubicBezTo>
                  <a:cubicBezTo>
                    <a:pt x="42" y="263"/>
                    <a:pt x="54" y="262"/>
                    <a:pt x="65" y="262"/>
                  </a:cubicBezTo>
                  <a:cubicBezTo>
                    <a:pt x="73" y="262"/>
                    <a:pt x="81" y="263"/>
                    <a:pt x="89" y="264"/>
                  </a:cubicBezTo>
                  <a:cubicBezTo>
                    <a:pt x="93" y="264"/>
                    <a:pt x="97" y="265"/>
                    <a:pt x="100" y="266"/>
                  </a:cubicBezTo>
                  <a:cubicBezTo>
                    <a:pt x="102" y="266"/>
                    <a:pt x="103" y="267"/>
                    <a:pt x="105" y="267"/>
                  </a:cubicBezTo>
                  <a:cubicBezTo>
                    <a:pt x="104" y="265"/>
                    <a:pt x="104" y="263"/>
                    <a:pt x="104" y="261"/>
                  </a:cubicBezTo>
                  <a:cubicBezTo>
                    <a:pt x="103" y="260"/>
                    <a:pt x="103" y="260"/>
                    <a:pt x="103" y="260"/>
                  </a:cubicBezTo>
                  <a:cubicBezTo>
                    <a:pt x="103" y="260"/>
                    <a:pt x="102" y="260"/>
                    <a:pt x="101" y="260"/>
                  </a:cubicBezTo>
                  <a:cubicBezTo>
                    <a:pt x="97" y="259"/>
                    <a:pt x="94" y="259"/>
                    <a:pt x="89" y="258"/>
                  </a:cubicBezTo>
                  <a:cubicBezTo>
                    <a:pt x="81" y="257"/>
                    <a:pt x="73" y="256"/>
                    <a:pt x="65" y="257"/>
                  </a:cubicBezTo>
                  <a:close/>
                  <a:moveTo>
                    <a:pt x="64" y="131"/>
                  </a:moveTo>
                  <a:cubicBezTo>
                    <a:pt x="56" y="131"/>
                    <a:pt x="48" y="131"/>
                    <a:pt x="40" y="133"/>
                  </a:cubicBezTo>
                  <a:cubicBezTo>
                    <a:pt x="37" y="133"/>
                    <a:pt x="33" y="134"/>
                    <a:pt x="30" y="135"/>
                  </a:cubicBezTo>
                  <a:cubicBezTo>
                    <a:pt x="30" y="136"/>
                    <a:pt x="30" y="136"/>
                    <a:pt x="30" y="137"/>
                  </a:cubicBezTo>
                  <a:cubicBezTo>
                    <a:pt x="30" y="138"/>
                    <a:pt x="30" y="139"/>
                    <a:pt x="30" y="140"/>
                  </a:cubicBezTo>
                  <a:cubicBezTo>
                    <a:pt x="34" y="139"/>
                    <a:pt x="37" y="139"/>
                    <a:pt x="40" y="138"/>
                  </a:cubicBezTo>
                  <a:cubicBezTo>
                    <a:pt x="48" y="137"/>
                    <a:pt x="56" y="136"/>
                    <a:pt x="64" y="137"/>
                  </a:cubicBezTo>
                  <a:cubicBezTo>
                    <a:pt x="72" y="137"/>
                    <a:pt x="79" y="138"/>
                    <a:pt x="87" y="140"/>
                  </a:cubicBezTo>
                  <a:cubicBezTo>
                    <a:pt x="90" y="141"/>
                    <a:pt x="93" y="141"/>
                    <a:pt x="96" y="142"/>
                  </a:cubicBezTo>
                  <a:cubicBezTo>
                    <a:pt x="96" y="140"/>
                    <a:pt x="96" y="138"/>
                    <a:pt x="96" y="135"/>
                  </a:cubicBezTo>
                  <a:cubicBezTo>
                    <a:pt x="93" y="135"/>
                    <a:pt x="91" y="134"/>
                    <a:pt x="88" y="133"/>
                  </a:cubicBezTo>
                  <a:cubicBezTo>
                    <a:pt x="80" y="132"/>
                    <a:pt x="72" y="131"/>
                    <a:pt x="64" y="1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3" name="Google Shape;363;p31"/>
            <p:cNvSpPr/>
            <p:nvPr/>
          </p:nvSpPr>
          <p:spPr>
            <a:xfrm>
              <a:off x="6467678" y="2344361"/>
              <a:ext cx="576497" cy="643905"/>
            </a:xfrm>
            <a:custGeom>
              <a:avLst/>
              <a:gdLst/>
              <a:ahLst/>
              <a:cxnLst/>
              <a:rect l="l" t="t" r="r" b="b"/>
              <a:pathLst>
                <a:path w="104" h="120" extrusionOk="0">
                  <a:moveTo>
                    <a:pt x="103" y="119"/>
                  </a:moveTo>
                  <a:cubicBezTo>
                    <a:pt x="103" y="119"/>
                    <a:pt x="103" y="119"/>
                    <a:pt x="103" y="119"/>
                  </a:cubicBezTo>
                  <a:cubicBezTo>
                    <a:pt x="103" y="118"/>
                    <a:pt x="103" y="118"/>
                    <a:pt x="103" y="118"/>
                  </a:cubicBezTo>
                  <a:cubicBezTo>
                    <a:pt x="99" y="110"/>
                    <a:pt x="91" y="106"/>
                    <a:pt x="84" y="101"/>
                  </a:cubicBezTo>
                  <a:cubicBezTo>
                    <a:pt x="81" y="98"/>
                    <a:pt x="77" y="94"/>
                    <a:pt x="76" y="90"/>
                  </a:cubicBezTo>
                  <a:cubicBezTo>
                    <a:pt x="73" y="84"/>
                    <a:pt x="74" y="78"/>
                    <a:pt x="74" y="71"/>
                  </a:cubicBezTo>
                  <a:cubicBezTo>
                    <a:pt x="73" y="60"/>
                    <a:pt x="69" y="51"/>
                    <a:pt x="62" y="43"/>
                  </a:cubicBezTo>
                  <a:cubicBezTo>
                    <a:pt x="55" y="34"/>
                    <a:pt x="46" y="27"/>
                    <a:pt x="37" y="20"/>
                  </a:cubicBezTo>
                  <a:cubicBezTo>
                    <a:pt x="27" y="12"/>
                    <a:pt x="15" y="5"/>
                    <a:pt x="4" y="0"/>
                  </a:cubicBezTo>
                  <a:cubicBezTo>
                    <a:pt x="2" y="0"/>
                    <a:pt x="0" y="1"/>
                    <a:pt x="2" y="3"/>
                  </a:cubicBezTo>
                  <a:cubicBezTo>
                    <a:pt x="13" y="13"/>
                    <a:pt x="25" y="25"/>
                    <a:pt x="28" y="40"/>
                  </a:cubicBezTo>
                  <a:cubicBezTo>
                    <a:pt x="28" y="40"/>
                    <a:pt x="28" y="41"/>
                    <a:pt x="27" y="41"/>
                  </a:cubicBezTo>
                  <a:cubicBezTo>
                    <a:pt x="27" y="48"/>
                    <a:pt x="24" y="54"/>
                    <a:pt x="21" y="60"/>
                  </a:cubicBezTo>
                  <a:cubicBezTo>
                    <a:pt x="18" y="65"/>
                    <a:pt x="15" y="71"/>
                    <a:pt x="14" y="77"/>
                  </a:cubicBezTo>
                  <a:cubicBezTo>
                    <a:pt x="14" y="77"/>
                    <a:pt x="15" y="78"/>
                    <a:pt x="16" y="77"/>
                  </a:cubicBezTo>
                  <a:cubicBezTo>
                    <a:pt x="16" y="77"/>
                    <a:pt x="16" y="77"/>
                    <a:pt x="16" y="77"/>
                  </a:cubicBezTo>
                  <a:cubicBezTo>
                    <a:pt x="16" y="77"/>
                    <a:pt x="16" y="77"/>
                    <a:pt x="16" y="77"/>
                  </a:cubicBezTo>
                  <a:cubicBezTo>
                    <a:pt x="23" y="70"/>
                    <a:pt x="30" y="62"/>
                    <a:pt x="40" y="62"/>
                  </a:cubicBezTo>
                  <a:cubicBezTo>
                    <a:pt x="51" y="61"/>
                    <a:pt x="54" y="71"/>
                    <a:pt x="55" y="81"/>
                  </a:cubicBezTo>
                  <a:cubicBezTo>
                    <a:pt x="56" y="88"/>
                    <a:pt x="56" y="97"/>
                    <a:pt x="62" y="103"/>
                  </a:cubicBezTo>
                  <a:cubicBezTo>
                    <a:pt x="66" y="109"/>
                    <a:pt x="73" y="110"/>
                    <a:pt x="79" y="112"/>
                  </a:cubicBezTo>
                  <a:cubicBezTo>
                    <a:pt x="88" y="113"/>
                    <a:pt x="96" y="114"/>
                    <a:pt x="102" y="119"/>
                  </a:cubicBezTo>
                  <a:cubicBezTo>
                    <a:pt x="103" y="120"/>
                    <a:pt x="104" y="119"/>
                    <a:pt x="103"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4" name="Google Shape;364;p31"/>
            <p:cNvSpPr/>
            <p:nvPr/>
          </p:nvSpPr>
          <p:spPr>
            <a:xfrm>
              <a:off x="6574966" y="2415906"/>
              <a:ext cx="107288" cy="321148"/>
            </a:xfrm>
            <a:custGeom>
              <a:avLst/>
              <a:gdLst/>
              <a:ahLst/>
              <a:cxnLst/>
              <a:rect l="l" t="t" r="r" b="b"/>
              <a:pathLst>
                <a:path w="24" h="63" extrusionOk="0">
                  <a:moveTo>
                    <a:pt x="22" y="27"/>
                  </a:moveTo>
                  <a:cubicBezTo>
                    <a:pt x="21" y="14"/>
                    <a:pt x="10" y="7"/>
                    <a:pt x="0" y="0"/>
                  </a:cubicBezTo>
                  <a:cubicBezTo>
                    <a:pt x="7" y="7"/>
                    <a:pt x="12" y="15"/>
                    <a:pt x="14" y="25"/>
                  </a:cubicBezTo>
                  <a:cubicBezTo>
                    <a:pt x="14" y="25"/>
                    <a:pt x="14" y="26"/>
                    <a:pt x="13" y="26"/>
                  </a:cubicBezTo>
                  <a:cubicBezTo>
                    <a:pt x="13" y="33"/>
                    <a:pt x="10" y="39"/>
                    <a:pt x="7" y="45"/>
                  </a:cubicBezTo>
                  <a:cubicBezTo>
                    <a:pt x="4" y="50"/>
                    <a:pt x="1" y="56"/>
                    <a:pt x="0" y="62"/>
                  </a:cubicBezTo>
                  <a:cubicBezTo>
                    <a:pt x="0" y="62"/>
                    <a:pt x="1" y="63"/>
                    <a:pt x="2" y="62"/>
                  </a:cubicBezTo>
                  <a:cubicBezTo>
                    <a:pt x="2" y="62"/>
                    <a:pt x="2" y="62"/>
                    <a:pt x="2" y="62"/>
                  </a:cubicBezTo>
                  <a:cubicBezTo>
                    <a:pt x="2" y="62"/>
                    <a:pt x="2" y="62"/>
                    <a:pt x="2" y="62"/>
                  </a:cubicBezTo>
                  <a:cubicBezTo>
                    <a:pt x="5" y="59"/>
                    <a:pt x="8" y="57"/>
                    <a:pt x="10" y="54"/>
                  </a:cubicBezTo>
                  <a:cubicBezTo>
                    <a:pt x="16" y="46"/>
                    <a:pt x="24" y="38"/>
                    <a:pt x="22" y="2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5" name="Google Shape;365;p31"/>
            <p:cNvSpPr/>
            <p:nvPr/>
          </p:nvSpPr>
          <p:spPr>
            <a:xfrm>
              <a:off x="7075658" y="2873723"/>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6" name="Google Shape;366;p31"/>
            <p:cNvSpPr/>
            <p:nvPr/>
          </p:nvSpPr>
          <p:spPr>
            <a:xfrm>
              <a:off x="6646492" y="2523223"/>
              <a:ext cx="35763" cy="35773"/>
            </a:xfrm>
            <a:custGeom>
              <a:avLst/>
              <a:gdLst/>
              <a:ahLst/>
              <a:cxnLst/>
              <a:rect l="l" t="t" r="r" b="b"/>
              <a:pathLst>
                <a:path w="5" h="5" extrusionOk="0">
                  <a:moveTo>
                    <a:pt x="5" y="2"/>
                  </a:moveTo>
                  <a:cubicBezTo>
                    <a:pt x="5" y="1"/>
                    <a:pt x="4" y="1"/>
                    <a:pt x="4" y="1"/>
                  </a:cubicBezTo>
                  <a:cubicBezTo>
                    <a:pt x="4" y="0"/>
                    <a:pt x="4" y="0"/>
                    <a:pt x="4" y="0"/>
                  </a:cubicBezTo>
                  <a:cubicBezTo>
                    <a:pt x="3" y="0"/>
                    <a:pt x="3" y="0"/>
                    <a:pt x="3" y="0"/>
                  </a:cubicBezTo>
                  <a:cubicBezTo>
                    <a:pt x="2" y="0"/>
                    <a:pt x="2" y="0"/>
                    <a:pt x="2" y="0"/>
                  </a:cubicBezTo>
                  <a:cubicBezTo>
                    <a:pt x="1" y="1"/>
                    <a:pt x="1" y="1"/>
                    <a:pt x="1" y="1"/>
                  </a:cubicBezTo>
                  <a:cubicBezTo>
                    <a:pt x="0" y="2"/>
                    <a:pt x="0" y="2"/>
                    <a:pt x="0" y="2"/>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3" y="5"/>
                    <a:pt x="3" y="5"/>
                    <a:pt x="3" y="5"/>
                  </a:cubicBezTo>
                  <a:cubicBezTo>
                    <a:pt x="4" y="4"/>
                    <a:pt x="4" y="4"/>
                    <a:pt x="4" y="4"/>
                  </a:cubicBezTo>
                  <a:cubicBezTo>
                    <a:pt x="5" y="3"/>
                    <a:pt x="5" y="3"/>
                    <a:pt x="5" y="3"/>
                  </a:cubicBezTo>
                  <a:cubicBezTo>
                    <a:pt x="5" y="2"/>
                    <a:pt x="5" y="2"/>
                    <a:pt x="5"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7" name="Google Shape;367;p31"/>
            <p:cNvSpPr/>
            <p:nvPr/>
          </p:nvSpPr>
          <p:spPr>
            <a:xfrm>
              <a:off x="6646492" y="2487451"/>
              <a:ext cx="0" cy="35773"/>
            </a:xfrm>
            <a:custGeom>
              <a:avLst/>
              <a:gdLst/>
              <a:ahLst/>
              <a:cxnLst/>
              <a:rect l="l" t="t" r="r" b="b"/>
              <a:pathLst>
                <a:path w="120000" h="1" extrusionOk="0">
                  <a:moveTo>
                    <a:pt x="0" y="1"/>
                  </a:move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8" name="Google Shape;368;p31"/>
            <p:cNvSpPr/>
            <p:nvPr/>
          </p:nvSpPr>
          <p:spPr>
            <a:xfrm>
              <a:off x="6682254" y="2594768"/>
              <a:ext cx="359952" cy="393677"/>
            </a:xfrm>
            <a:custGeom>
              <a:avLst/>
              <a:gdLst/>
              <a:ahLst/>
              <a:cxnLst/>
              <a:rect l="l" t="t" r="r" b="b"/>
              <a:pathLst>
                <a:path w="66" h="71" extrusionOk="0">
                  <a:moveTo>
                    <a:pt x="41" y="63"/>
                  </a:moveTo>
                  <a:cubicBezTo>
                    <a:pt x="50" y="64"/>
                    <a:pt x="58" y="65"/>
                    <a:pt x="64" y="70"/>
                  </a:cubicBezTo>
                  <a:cubicBezTo>
                    <a:pt x="65" y="71"/>
                    <a:pt x="66" y="70"/>
                    <a:pt x="65" y="70"/>
                  </a:cubicBezTo>
                  <a:cubicBezTo>
                    <a:pt x="65" y="70"/>
                    <a:pt x="65" y="70"/>
                    <a:pt x="65" y="70"/>
                  </a:cubicBezTo>
                  <a:cubicBezTo>
                    <a:pt x="65" y="69"/>
                    <a:pt x="65" y="69"/>
                    <a:pt x="65" y="69"/>
                  </a:cubicBezTo>
                  <a:cubicBezTo>
                    <a:pt x="61" y="61"/>
                    <a:pt x="53" y="57"/>
                    <a:pt x="46" y="52"/>
                  </a:cubicBezTo>
                  <a:cubicBezTo>
                    <a:pt x="43" y="49"/>
                    <a:pt x="40" y="46"/>
                    <a:pt x="38" y="41"/>
                  </a:cubicBezTo>
                  <a:cubicBezTo>
                    <a:pt x="32" y="37"/>
                    <a:pt x="28" y="32"/>
                    <a:pt x="27" y="24"/>
                  </a:cubicBezTo>
                  <a:cubicBezTo>
                    <a:pt x="26" y="17"/>
                    <a:pt x="26" y="7"/>
                    <a:pt x="18" y="4"/>
                  </a:cubicBezTo>
                  <a:cubicBezTo>
                    <a:pt x="10" y="0"/>
                    <a:pt x="4" y="7"/>
                    <a:pt x="0" y="13"/>
                  </a:cubicBezTo>
                  <a:cubicBezTo>
                    <a:pt x="0" y="13"/>
                    <a:pt x="1" y="13"/>
                    <a:pt x="2" y="13"/>
                  </a:cubicBezTo>
                  <a:cubicBezTo>
                    <a:pt x="13" y="12"/>
                    <a:pt x="16" y="22"/>
                    <a:pt x="17" y="32"/>
                  </a:cubicBezTo>
                  <a:cubicBezTo>
                    <a:pt x="18" y="39"/>
                    <a:pt x="18" y="48"/>
                    <a:pt x="24" y="54"/>
                  </a:cubicBezTo>
                  <a:cubicBezTo>
                    <a:pt x="28" y="60"/>
                    <a:pt x="35" y="61"/>
                    <a:pt x="41" y="6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69" name="Google Shape;369;p31"/>
            <p:cNvSpPr/>
            <p:nvPr/>
          </p:nvSpPr>
          <p:spPr>
            <a:xfrm>
              <a:off x="6861068" y="2880949"/>
              <a:ext cx="35673" cy="35683"/>
            </a:xfrm>
            <a:custGeom>
              <a:avLst/>
              <a:gdLst/>
              <a:ahLst/>
              <a:cxnLst/>
              <a:rect l="l" t="t" r="r" b="b"/>
              <a:pathLst>
                <a:path w="7" h="7" extrusionOk="0">
                  <a:moveTo>
                    <a:pt x="7" y="3"/>
                  </a:moveTo>
                  <a:cubicBezTo>
                    <a:pt x="7" y="2"/>
                    <a:pt x="7" y="2"/>
                    <a:pt x="6" y="1"/>
                  </a:cubicBezTo>
                  <a:cubicBezTo>
                    <a:pt x="6" y="1"/>
                    <a:pt x="6" y="1"/>
                    <a:pt x="6" y="1"/>
                  </a:cubicBezTo>
                  <a:cubicBezTo>
                    <a:pt x="5" y="0"/>
                    <a:pt x="4" y="0"/>
                    <a:pt x="4" y="0"/>
                  </a:cubicBezTo>
                  <a:cubicBezTo>
                    <a:pt x="3" y="0"/>
                    <a:pt x="3" y="0"/>
                    <a:pt x="2" y="0"/>
                  </a:cubicBezTo>
                  <a:cubicBezTo>
                    <a:pt x="2" y="1"/>
                    <a:pt x="2" y="1"/>
                    <a:pt x="1" y="1"/>
                  </a:cubicBezTo>
                  <a:cubicBezTo>
                    <a:pt x="1" y="2"/>
                    <a:pt x="1" y="2"/>
                    <a:pt x="1" y="2"/>
                  </a:cubicBezTo>
                  <a:cubicBezTo>
                    <a:pt x="0" y="3"/>
                    <a:pt x="0" y="3"/>
                    <a:pt x="0" y="4"/>
                  </a:cubicBezTo>
                  <a:cubicBezTo>
                    <a:pt x="0" y="5"/>
                    <a:pt x="0" y="5"/>
                    <a:pt x="0" y="5"/>
                  </a:cubicBezTo>
                  <a:cubicBezTo>
                    <a:pt x="1"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6"/>
                    <a:pt x="7" y="5"/>
                  </a:cubicBezTo>
                  <a:cubicBezTo>
                    <a:pt x="7" y="5"/>
                    <a:pt x="7" y="4"/>
                    <a:pt x="7" y="4"/>
                  </a:cubicBezTo>
                  <a:lnTo>
                    <a:pt x="7"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0" name="Google Shape;370;p31"/>
            <p:cNvSpPr/>
            <p:nvPr/>
          </p:nvSpPr>
          <p:spPr>
            <a:xfrm>
              <a:off x="6825305" y="2809404"/>
              <a:ext cx="35763" cy="35773"/>
            </a:xfrm>
            <a:custGeom>
              <a:avLst/>
              <a:gdLst/>
              <a:ahLst/>
              <a:cxnLst/>
              <a:rect l="l" t="t" r="r" b="b"/>
              <a:pathLst>
                <a:path w="1" h="1" extrusionOk="0">
                  <a:moveTo>
                    <a:pt x="1" y="0"/>
                  </a:moveTo>
                  <a:lnTo>
                    <a:pt x="1" y="0"/>
                  </a:lnTo>
                  <a:lnTo>
                    <a:pt x="1" y="0"/>
                  </a:lnTo>
                  <a:lnTo>
                    <a:pt x="0" y="0"/>
                  </a:lnTo>
                  <a:lnTo>
                    <a:pt x="0" y="0"/>
                  </a:lnTo>
                  <a:lnTo>
                    <a:pt x="0" y="0"/>
                  </a:lnTo>
                  <a:lnTo>
                    <a:pt x="0" y="0"/>
                  </a:lnTo>
                  <a:lnTo>
                    <a:pt x="0" y="0"/>
                  </a:lnTo>
                  <a:lnTo>
                    <a:pt x="0" y="0"/>
                  </a:lnTo>
                  <a:lnTo>
                    <a:pt x="0" y="0"/>
                  </a:lnTo>
                  <a:lnTo>
                    <a:pt x="0" y="1"/>
                  </a:lnTo>
                  <a:lnTo>
                    <a:pt x="0" y="1"/>
                  </a:lnTo>
                  <a:lnTo>
                    <a:pt x="0" y="1"/>
                  </a:lnTo>
                  <a:lnTo>
                    <a:pt x="1" y="0"/>
                  </a:lnTo>
                  <a:lnTo>
                    <a:pt x="1" y="0"/>
                  </a:lnTo>
                  <a:lnTo>
                    <a:pt x="1" y="0"/>
                  </a:lnTo>
                  <a:lnTo>
                    <a:pt x="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1" name="Google Shape;371;p31"/>
            <p:cNvSpPr/>
            <p:nvPr/>
          </p:nvSpPr>
          <p:spPr>
            <a:xfrm>
              <a:off x="7455780" y="2649364"/>
              <a:ext cx="0" cy="0"/>
            </a:xfrm>
            <a:custGeom>
              <a:avLst/>
              <a:gdLst/>
              <a:ahLst/>
              <a:cxnLst/>
              <a:rect l="l" t="t" r="r" b="b"/>
              <a:pathLst>
                <a:path w="3" h="3" extrusionOk="0">
                  <a:moveTo>
                    <a:pt x="0" y="0"/>
                  </a:moveTo>
                  <a:cubicBezTo>
                    <a:pt x="0" y="0"/>
                    <a:pt x="0" y="0"/>
                    <a:pt x="0" y="0"/>
                  </a:cubicBezTo>
                  <a:cubicBezTo>
                    <a:pt x="0" y="0"/>
                    <a:pt x="0" y="0"/>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2" name="Google Shape;372;p31"/>
            <p:cNvSpPr/>
            <p:nvPr/>
          </p:nvSpPr>
          <p:spPr>
            <a:xfrm>
              <a:off x="7415490" y="2576467"/>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3" name="Google Shape;373;p31"/>
            <p:cNvSpPr/>
            <p:nvPr/>
          </p:nvSpPr>
          <p:spPr>
            <a:xfrm>
              <a:off x="6896831" y="4598030"/>
              <a:ext cx="357806" cy="214635"/>
            </a:xfrm>
            <a:custGeom>
              <a:avLst/>
              <a:gdLst/>
              <a:ahLst/>
              <a:cxnLst/>
              <a:rect l="l" t="t" r="r" b="b"/>
              <a:pathLst>
                <a:path w="69" h="40" extrusionOk="0">
                  <a:moveTo>
                    <a:pt x="65" y="14"/>
                  </a:moveTo>
                  <a:cubicBezTo>
                    <a:pt x="62" y="12"/>
                    <a:pt x="59" y="12"/>
                    <a:pt x="57" y="11"/>
                  </a:cubicBezTo>
                  <a:cubicBezTo>
                    <a:pt x="53" y="11"/>
                    <a:pt x="50" y="10"/>
                    <a:pt x="47" y="9"/>
                  </a:cubicBezTo>
                  <a:cubicBezTo>
                    <a:pt x="39" y="7"/>
                    <a:pt x="32" y="6"/>
                    <a:pt x="25" y="4"/>
                  </a:cubicBezTo>
                  <a:cubicBezTo>
                    <a:pt x="21" y="3"/>
                    <a:pt x="17" y="3"/>
                    <a:pt x="13" y="2"/>
                  </a:cubicBezTo>
                  <a:cubicBezTo>
                    <a:pt x="10" y="2"/>
                    <a:pt x="6" y="1"/>
                    <a:pt x="2" y="1"/>
                  </a:cubicBezTo>
                  <a:cubicBezTo>
                    <a:pt x="1" y="0"/>
                    <a:pt x="0" y="1"/>
                    <a:pt x="0" y="2"/>
                  </a:cubicBezTo>
                  <a:cubicBezTo>
                    <a:pt x="0" y="4"/>
                    <a:pt x="1" y="6"/>
                    <a:pt x="1" y="8"/>
                  </a:cubicBezTo>
                  <a:cubicBezTo>
                    <a:pt x="2" y="16"/>
                    <a:pt x="7" y="24"/>
                    <a:pt x="13" y="30"/>
                  </a:cubicBezTo>
                  <a:cubicBezTo>
                    <a:pt x="20" y="37"/>
                    <a:pt x="31" y="40"/>
                    <a:pt x="41" y="39"/>
                  </a:cubicBezTo>
                  <a:cubicBezTo>
                    <a:pt x="50" y="38"/>
                    <a:pt x="61" y="33"/>
                    <a:pt x="66" y="25"/>
                  </a:cubicBezTo>
                  <a:cubicBezTo>
                    <a:pt x="69" y="21"/>
                    <a:pt x="69" y="16"/>
                    <a:pt x="65"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4" name="Google Shape;374;p31"/>
            <p:cNvSpPr/>
            <p:nvPr/>
          </p:nvSpPr>
          <p:spPr>
            <a:xfrm>
              <a:off x="6968356" y="4705348"/>
              <a:ext cx="214577" cy="70830"/>
            </a:xfrm>
            <a:custGeom>
              <a:avLst/>
              <a:gdLst/>
              <a:ahLst/>
              <a:cxnLst/>
              <a:rect l="l" t="t" r="r" b="b"/>
              <a:pathLst>
                <a:path w="40" h="18" extrusionOk="0">
                  <a:moveTo>
                    <a:pt x="39" y="7"/>
                  </a:moveTo>
                  <a:cubicBezTo>
                    <a:pt x="38" y="4"/>
                    <a:pt x="34" y="3"/>
                    <a:pt x="31" y="2"/>
                  </a:cubicBezTo>
                  <a:cubicBezTo>
                    <a:pt x="28" y="1"/>
                    <a:pt x="24" y="0"/>
                    <a:pt x="20" y="0"/>
                  </a:cubicBezTo>
                  <a:cubicBezTo>
                    <a:pt x="16" y="0"/>
                    <a:pt x="12" y="0"/>
                    <a:pt x="8" y="1"/>
                  </a:cubicBezTo>
                  <a:cubicBezTo>
                    <a:pt x="5" y="2"/>
                    <a:pt x="2" y="3"/>
                    <a:pt x="1" y="6"/>
                  </a:cubicBezTo>
                  <a:cubicBezTo>
                    <a:pt x="0" y="9"/>
                    <a:pt x="1" y="12"/>
                    <a:pt x="4" y="14"/>
                  </a:cubicBezTo>
                  <a:cubicBezTo>
                    <a:pt x="5" y="14"/>
                    <a:pt x="6" y="15"/>
                    <a:pt x="7" y="15"/>
                  </a:cubicBezTo>
                  <a:cubicBezTo>
                    <a:pt x="12" y="18"/>
                    <a:pt x="18" y="18"/>
                    <a:pt x="23" y="18"/>
                  </a:cubicBezTo>
                  <a:cubicBezTo>
                    <a:pt x="27" y="17"/>
                    <a:pt x="30" y="16"/>
                    <a:pt x="34" y="14"/>
                  </a:cubicBezTo>
                  <a:cubicBezTo>
                    <a:pt x="37" y="13"/>
                    <a:pt x="40" y="11"/>
                    <a:pt x="39"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5" name="Google Shape;375;p31"/>
            <p:cNvSpPr/>
            <p:nvPr/>
          </p:nvSpPr>
          <p:spPr>
            <a:xfrm>
              <a:off x="7826663" y="3059811"/>
              <a:ext cx="215023" cy="647930"/>
            </a:xfrm>
            <a:custGeom>
              <a:avLst/>
              <a:gdLst/>
              <a:ahLst/>
              <a:cxnLst/>
              <a:rect l="l" t="t" r="r" b="b"/>
              <a:pathLst>
                <a:path w="37" h="115" extrusionOk="0">
                  <a:moveTo>
                    <a:pt x="28" y="54"/>
                  </a:moveTo>
                  <a:cubicBezTo>
                    <a:pt x="29" y="52"/>
                    <a:pt x="30" y="50"/>
                    <a:pt x="31" y="49"/>
                  </a:cubicBezTo>
                  <a:cubicBezTo>
                    <a:pt x="33" y="45"/>
                    <a:pt x="36" y="41"/>
                    <a:pt x="36" y="36"/>
                  </a:cubicBezTo>
                  <a:cubicBezTo>
                    <a:pt x="37" y="27"/>
                    <a:pt x="36" y="17"/>
                    <a:pt x="29" y="10"/>
                  </a:cubicBezTo>
                  <a:cubicBezTo>
                    <a:pt x="23" y="4"/>
                    <a:pt x="13" y="0"/>
                    <a:pt x="5" y="3"/>
                  </a:cubicBezTo>
                  <a:cubicBezTo>
                    <a:pt x="4" y="3"/>
                    <a:pt x="4" y="8"/>
                    <a:pt x="4" y="9"/>
                  </a:cubicBezTo>
                  <a:cubicBezTo>
                    <a:pt x="4" y="12"/>
                    <a:pt x="3" y="15"/>
                    <a:pt x="3" y="18"/>
                  </a:cubicBezTo>
                  <a:cubicBezTo>
                    <a:pt x="3" y="29"/>
                    <a:pt x="3" y="41"/>
                    <a:pt x="2" y="53"/>
                  </a:cubicBezTo>
                  <a:cubicBezTo>
                    <a:pt x="2" y="59"/>
                    <a:pt x="2" y="65"/>
                    <a:pt x="2" y="71"/>
                  </a:cubicBezTo>
                  <a:cubicBezTo>
                    <a:pt x="2" y="76"/>
                    <a:pt x="1" y="82"/>
                    <a:pt x="1" y="88"/>
                  </a:cubicBezTo>
                  <a:cubicBezTo>
                    <a:pt x="1" y="94"/>
                    <a:pt x="1" y="100"/>
                    <a:pt x="1" y="106"/>
                  </a:cubicBezTo>
                  <a:cubicBezTo>
                    <a:pt x="0" y="109"/>
                    <a:pt x="2" y="114"/>
                    <a:pt x="6" y="114"/>
                  </a:cubicBezTo>
                  <a:cubicBezTo>
                    <a:pt x="10" y="115"/>
                    <a:pt x="15" y="112"/>
                    <a:pt x="18" y="110"/>
                  </a:cubicBezTo>
                  <a:cubicBezTo>
                    <a:pt x="22" y="108"/>
                    <a:pt x="26" y="106"/>
                    <a:pt x="29" y="102"/>
                  </a:cubicBezTo>
                  <a:cubicBezTo>
                    <a:pt x="34" y="96"/>
                    <a:pt x="37" y="87"/>
                    <a:pt x="35" y="79"/>
                  </a:cubicBezTo>
                  <a:cubicBezTo>
                    <a:pt x="34" y="75"/>
                    <a:pt x="32" y="71"/>
                    <a:pt x="29" y="69"/>
                  </a:cubicBezTo>
                  <a:cubicBezTo>
                    <a:pt x="26" y="66"/>
                    <a:pt x="22" y="63"/>
                    <a:pt x="24" y="59"/>
                  </a:cubicBezTo>
                  <a:cubicBezTo>
                    <a:pt x="25" y="57"/>
                    <a:pt x="26" y="55"/>
                    <a:pt x="28" y="5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6" name="Google Shape;376;p31"/>
            <p:cNvSpPr/>
            <p:nvPr/>
          </p:nvSpPr>
          <p:spPr>
            <a:xfrm>
              <a:off x="7815885" y="3095584"/>
              <a:ext cx="144124" cy="570571"/>
            </a:xfrm>
            <a:custGeom>
              <a:avLst/>
              <a:gdLst/>
              <a:ahLst/>
              <a:cxnLst/>
              <a:rect l="l" t="t" r="r" b="b"/>
              <a:pathLst>
                <a:path w="26" h="110" extrusionOk="0">
                  <a:moveTo>
                    <a:pt x="24" y="77"/>
                  </a:moveTo>
                  <a:cubicBezTo>
                    <a:pt x="23" y="73"/>
                    <a:pt x="21" y="69"/>
                    <a:pt x="18" y="67"/>
                  </a:cubicBezTo>
                  <a:cubicBezTo>
                    <a:pt x="15" y="64"/>
                    <a:pt x="11" y="61"/>
                    <a:pt x="13" y="57"/>
                  </a:cubicBezTo>
                  <a:cubicBezTo>
                    <a:pt x="14" y="55"/>
                    <a:pt x="15" y="53"/>
                    <a:pt x="17" y="52"/>
                  </a:cubicBezTo>
                  <a:cubicBezTo>
                    <a:pt x="18" y="50"/>
                    <a:pt x="19" y="48"/>
                    <a:pt x="20" y="47"/>
                  </a:cubicBezTo>
                  <a:cubicBezTo>
                    <a:pt x="22" y="43"/>
                    <a:pt x="25" y="39"/>
                    <a:pt x="25" y="34"/>
                  </a:cubicBezTo>
                  <a:cubicBezTo>
                    <a:pt x="26" y="25"/>
                    <a:pt x="25" y="15"/>
                    <a:pt x="18" y="8"/>
                  </a:cubicBezTo>
                  <a:cubicBezTo>
                    <a:pt x="13" y="4"/>
                    <a:pt x="7" y="0"/>
                    <a:pt x="0" y="0"/>
                  </a:cubicBezTo>
                  <a:cubicBezTo>
                    <a:pt x="8" y="6"/>
                    <a:pt x="8" y="19"/>
                    <a:pt x="7" y="28"/>
                  </a:cubicBezTo>
                  <a:cubicBezTo>
                    <a:pt x="6" y="33"/>
                    <a:pt x="5" y="38"/>
                    <a:pt x="4" y="43"/>
                  </a:cubicBezTo>
                  <a:cubicBezTo>
                    <a:pt x="3" y="47"/>
                    <a:pt x="3" y="51"/>
                    <a:pt x="3" y="55"/>
                  </a:cubicBezTo>
                  <a:cubicBezTo>
                    <a:pt x="5" y="60"/>
                    <a:pt x="8" y="64"/>
                    <a:pt x="9" y="69"/>
                  </a:cubicBezTo>
                  <a:cubicBezTo>
                    <a:pt x="11" y="74"/>
                    <a:pt x="11" y="79"/>
                    <a:pt x="11" y="84"/>
                  </a:cubicBezTo>
                  <a:cubicBezTo>
                    <a:pt x="10" y="89"/>
                    <a:pt x="8" y="94"/>
                    <a:pt x="7" y="99"/>
                  </a:cubicBezTo>
                  <a:cubicBezTo>
                    <a:pt x="5" y="103"/>
                    <a:pt x="2" y="107"/>
                    <a:pt x="3" y="110"/>
                  </a:cubicBezTo>
                  <a:cubicBezTo>
                    <a:pt x="4" y="110"/>
                    <a:pt x="6" y="109"/>
                    <a:pt x="7" y="108"/>
                  </a:cubicBezTo>
                  <a:cubicBezTo>
                    <a:pt x="11" y="106"/>
                    <a:pt x="15" y="104"/>
                    <a:pt x="18" y="100"/>
                  </a:cubicBezTo>
                  <a:cubicBezTo>
                    <a:pt x="23" y="94"/>
                    <a:pt x="26" y="85"/>
                    <a:pt x="24" y="7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7" name="Google Shape;377;p31"/>
            <p:cNvSpPr/>
            <p:nvPr/>
          </p:nvSpPr>
          <p:spPr>
            <a:xfrm>
              <a:off x="6288864" y="4311850"/>
              <a:ext cx="499427" cy="360409"/>
            </a:xfrm>
            <a:custGeom>
              <a:avLst/>
              <a:gdLst/>
              <a:ahLst/>
              <a:cxnLst/>
              <a:rect l="l" t="t" r="r" b="b"/>
              <a:pathLst>
                <a:path w="98" h="65" extrusionOk="0">
                  <a:moveTo>
                    <a:pt x="97" y="49"/>
                  </a:moveTo>
                  <a:cubicBezTo>
                    <a:pt x="81" y="42"/>
                    <a:pt x="66" y="33"/>
                    <a:pt x="50" y="25"/>
                  </a:cubicBezTo>
                  <a:cubicBezTo>
                    <a:pt x="34" y="17"/>
                    <a:pt x="19" y="8"/>
                    <a:pt x="3" y="1"/>
                  </a:cubicBezTo>
                  <a:cubicBezTo>
                    <a:pt x="2" y="0"/>
                    <a:pt x="0" y="1"/>
                    <a:pt x="0" y="2"/>
                  </a:cubicBezTo>
                  <a:cubicBezTo>
                    <a:pt x="0" y="6"/>
                    <a:pt x="0" y="9"/>
                    <a:pt x="1" y="12"/>
                  </a:cubicBezTo>
                  <a:cubicBezTo>
                    <a:pt x="2" y="18"/>
                    <a:pt x="4" y="23"/>
                    <a:pt x="6" y="29"/>
                  </a:cubicBezTo>
                  <a:cubicBezTo>
                    <a:pt x="10" y="36"/>
                    <a:pt x="15" y="43"/>
                    <a:pt x="22" y="47"/>
                  </a:cubicBezTo>
                  <a:cubicBezTo>
                    <a:pt x="29" y="50"/>
                    <a:pt x="36" y="53"/>
                    <a:pt x="44" y="52"/>
                  </a:cubicBezTo>
                  <a:cubicBezTo>
                    <a:pt x="50" y="52"/>
                    <a:pt x="56" y="50"/>
                    <a:pt x="60" y="46"/>
                  </a:cubicBezTo>
                  <a:cubicBezTo>
                    <a:pt x="60" y="48"/>
                    <a:pt x="60" y="49"/>
                    <a:pt x="61" y="50"/>
                  </a:cubicBezTo>
                  <a:cubicBezTo>
                    <a:pt x="61" y="52"/>
                    <a:pt x="62" y="54"/>
                    <a:pt x="64" y="56"/>
                  </a:cubicBezTo>
                  <a:cubicBezTo>
                    <a:pt x="67" y="59"/>
                    <a:pt x="71" y="62"/>
                    <a:pt x="75" y="63"/>
                  </a:cubicBezTo>
                  <a:cubicBezTo>
                    <a:pt x="84" y="65"/>
                    <a:pt x="94" y="60"/>
                    <a:pt x="98" y="52"/>
                  </a:cubicBezTo>
                  <a:cubicBezTo>
                    <a:pt x="98" y="51"/>
                    <a:pt x="98" y="50"/>
                    <a:pt x="97"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8" name="Google Shape;378;p31"/>
            <p:cNvSpPr/>
            <p:nvPr/>
          </p:nvSpPr>
          <p:spPr>
            <a:xfrm>
              <a:off x="6360389" y="4454940"/>
              <a:ext cx="180244" cy="107317"/>
            </a:xfrm>
            <a:custGeom>
              <a:avLst/>
              <a:gdLst/>
              <a:ahLst/>
              <a:cxnLst/>
              <a:rect l="l" t="t" r="r" b="b"/>
              <a:pathLst>
                <a:path w="36" h="24" extrusionOk="0">
                  <a:moveTo>
                    <a:pt x="36" y="18"/>
                  </a:moveTo>
                  <a:cubicBezTo>
                    <a:pt x="36" y="16"/>
                    <a:pt x="34" y="15"/>
                    <a:pt x="32" y="14"/>
                  </a:cubicBezTo>
                  <a:cubicBezTo>
                    <a:pt x="31" y="14"/>
                    <a:pt x="31" y="14"/>
                    <a:pt x="31" y="14"/>
                  </a:cubicBezTo>
                  <a:cubicBezTo>
                    <a:pt x="28" y="11"/>
                    <a:pt x="24" y="8"/>
                    <a:pt x="21" y="7"/>
                  </a:cubicBezTo>
                  <a:cubicBezTo>
                    <a:pt x="18" y="5"/>
                    <a:pt x="16" y="4"/>
                    <a:pt x="14" y="3"/>
                  </a:cubicBezTo>
                  <a:cubicBezTo>
                    <a:pt x="12" y="2"/>
                    <a:pt x="9" y="1"/>
                    <a:pt x="7" y="1"/>
                  </a:cubicBezTo>
                  <a:cubicBezTo>
                    <a:pt x="3" y="0"/>
                    <a:pt x="0" y="5"/>
                    <a:pt x="1" y="9"/>
                  </a:cubicBezTo>
                  <a:cubicBezTo>
                    <a:pt x="3" y="13"/>
                    <a:pt x="7" y="16"/>
                    <a:pt x="11" y="18"/>
                  </a:cubicBezTo>
                  <a:cubicBezTo>
                    <a:pt x="15" y="20"/>
                    <a:pt x="20" y="22"/>
                    <a:pt x="25" y="22"/>
                  </a:cubicBezTo>
                  <a:cubicBezTo>
                    <a:pt x="28" y="23"/>
                    <a:pt x="36" y="24"/>
                    <a:pt x="36" y="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9" name="Google Shape;379;p31"/>
            <p:cNvSpPr/>
            <p:nvPr/>
          </p:nvSpPr>
          <p:spPr>
            <a:xfrm>
              <a:off x="6646492" y="4598030"/>
              <a:ext cx="71526" cy="35951"/>
            </a:xfrm>
            <a:custGeom>
              <a:avLst/>
              <a:gdLst/>
              <a:ahLst/>
              <a:cxnLst/>
              <a:rect l="l" t="t" r="r" b="b"/>
              <a:pathLst>
                <a:path w="8" h="6" extrusionOk="0">
                  <a:moveTo>
                    <a:pt x="8" y="2"/>
                  </a:moveTo>
                  <a:cubicBezTo>
                    <a:pt x="7" y="1"/>
                    <a:pt x="7" y="1"/>
                    <a:pt x="7" y="1"/>
                  </a:cubicBezTo>
                  <a:cubicBezTo>
                    <a:pt x="6" y="1"/>
                    <a:pt x="6" y="0"/>
                    <a:pt x="5" y="0"/>
                  </a:cubicBezTo>
                  <a:cubicBezTo>
                    <a:pt x="4" y="0"/>
                    <a:pt x="3" y="0"/>
                    <a:pt x="2" y="1"/>
                  </a:cubicBezTo>
                  <a:cubicBezTo>
                    <a:pt x="1" y="1"/>
                    <a:pt x="1" y="1"/>
                    <a:pt x="1" y="2"/>
                  </a:cubicBezTo>
                  <a:cubicBezTo>
                    <a:pt x="0" y="3"/>
                    <a:pt x="0" y="3"/>
                    <a:pt x="0" y="4"/>
                  </a:cubicBezTo>
                  <a:cubicBezTo>
                    <a:pt x="0" y="4"/>
                    <a:pt x="1" y="5"/>
                    <a:pt x="1" y="5"/>
                  </a:cubicBezTo>
                  <a:cubicBezTo>
                    <a:pt x="2" y="6"/>
                    <a:pt x="2" y="6"/>
                    <a:pt x="3" y="6"/>
                  </a:cubicBezTo>
                  <a:cubicBezTo>
                    <a:pt x="3" y="6"/>
                    <a:pt x="4" y="6"/>
                    <a:pt x="4" y="6"/>
                  </a:cubicBezTo>
                  <a:cubicBezTo>
                    <a:pt x="4" y="6"/>
                    <a:pt x="4" y="6"/>
                    <a:pt x="4" y="6"/>
                  </a:cubicBezTo>
                  <a:cubicBezTo>
                    <a:pt x="5" y="6"/>
                    <a:pt x="5" y="6"/>
                    <a:pt x="5" y="6"/>
                  </a:cubicBezTo>
                  <a:cubicBezTo>
                    <a:pt x="5" y="6"/>
                    <a:pt x="6" y="6"/>
                    <a:pt x="6" y="6"/>
                  </a:cubicBezTo>
                  <a:cubicBezTo>
                    <a:pt x="7" y="5"/>
                    <a:pt x="7" y="5"/>
                    <a:pt x="8" y="5"/>
                  </a:cubicBezTo>
                  <a:cubicBezTo>
                    <a:pt x="8" y="4"/>
                    <a:pt x="8" y="4"/>
                    <a:pt x="8" y="3"/>
                  </a:cubicBezTo>
                  <a:lnTo>
                    <a:pt x="8"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0" name="Google Shape;380;p31"/>
            <p:cNvSpPr/>
            <p:nvPr/>
          </p:nvSpPr>
          <p:spPr>
            <a:xfrm>
              <a:off x="7647849" y="2308588"/>
              <a:ext cx="321775" cy="575134"/>
            </a:xfrm>
            <a:custGeom>
              <a:avLst/>
              <a:gdLst/>
              <a:ahLst/>
              <a:cxnLst/>
              <a:rect l="l" t="t" r="r" b="b"/>
              <a:pathLst>
                <a:path w="59" h="109" extrusionOk="0">
                  <a:moveTo>
                    <a:pt x="52" y="68"/>
                  </a:moveTo>
                  <a:cubicBezTo>
                    <a:pt x="50" y="64"/>
                    <a:pt x="46" y="60"/>
                    <a:pt x="42" y="57"/>
                  </a:cubicBezTo>
                  <a:cubicBezTo>
                    <a:pt x="55" y="47"/>
                    <a:pt x="59" y="27"/>
                    <a:pt x="48" y="13"/>
                  </a:cubicBezTo>
                  <a:cubicBezTo>
                    <a:pt x="42" y="6"/>
                    <a:pt x="35" y="2"/>
                    <a:pt x="26" y="1"/>
                  </a:cubicBezTo>
                  <a:cubicBezTo>
                    <a:pt x="17" y="0"/>
                    <a:pt x="8" y="4"/>
                    <a:pt x="2" y="10"/>
                  </a:cubicBezTo>
                  <a:cubicBezTo>
                    <a:pt x="2" y="11"/>
                    <a:pt x="2" y="11"/>
                    <a:pt x="2" y="11"/>
                  </a:cubicBezTo>
                  <a:cubicBezTo>
                    <a:pt x="2" y="11"/>
                    <a:pt x="2" y="11"/>
                    <a:pt x="2" y="11"/>
                  </a:cubicBezTo>
                  <a:cubicBezTo>
                    <a:pt x="2" y="11"/>
                    <a:pt x="1" y="11"/>
                    <a:pt x="1" y="12"/>
                  </a:cubicBezTo>
                  <a:cubicBezTo>
                    <a:pt x="0" y="12"/>
                    <a:pt x="0" y="12"/>
                    <a:pt x="0" y="12"/>
                  </a:cubicBezTo>
                  <a:cubicBezTo>
                    <a:pt x="0" y="13"/>
                    <a:pt x="0" y="14"/>
                    <a:pt x="1" y="14"/>
                  </a:cubicBezTo>
                  <a:cubicBezTo>
                    <a:pt x="2" y="17"/>
                    <a:pt x="2" y="21"/>
                    <a:pt x="3" y="24"/>
                  </a:cubicBezTo>
                  <a:cubicBezTo>
                    <a:pt x="4" y="28"/>
                    <a:pt x="6" y="32"/>
                    <a:pt x="7" y="36"/>
                  </a:cubicBezTo>
                  <a:cubicBezTo>
                    <a:pt x="8" y="40"/>
                    <a:pt x="9" y="44"/>
                    <a:pt x="11" y="48"/>
                  </a:cubicBezTo>
                  <a:cubicBezTo>
                    <a:pt x="12" y="52"/>
                    <a:pt x="13" y="56"/>
                    <a:pt x="14" y="60"/>
                  </a:cubicBezTo>
                  <a:cubicBezTo>
                    <a:pt x="17" y="68"/>
                    <a:pt x="20" y="76"/>
                    <a:pt x="22" y="84"/>
                  </a:cubicBezTo>
                  <a:cubicBezTo>
                    <a:pt x="23" y="88"/>
                    <a:pt x="25" y="92"/>
                    <a:pt x="26" y="96"/>
                  </a:cubicBezTo>
                  <a:cubicBezTo>
                    <a:pt x="27" y="100"/>
                    <a:pt x="28" y="104"/>
                    <a:pt x="30" y="108"/>
                  </a:cubicBezTo>
                  <a:cubicBezTo>
                    <a:pt x="30" y="108"/>
                    <a:pt x="30" y="108"/>
                    <a:pt x="31" y="108"/>
                  </a:cubicBezTo>
                  <a:cubicBezTo>
                    <a:pt x="31" y="109"/>
                    <a:pt x="31" y="109"/>
                    <a:pt x="32" y="109"/>
                  </a:cubicBezTo>
                  <a:cubicBezTo>
                    <a:pt x="44" y="109"/>
                    <a:pt x="54" y="98"/>
                    <a:pt x="56" y="86"/>
                  </a:cubicBezTo>
                  <a:cubicBezTo>
                    <a:pt x="56" y="80"/>
                    <a:pt x="55" y="74"/>
                    <a:pt x="52" y="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1" name="Google Shape;381;p31"/>
            <p:cNvSpPr/>
            <p:nvPr/>
          </p:nvSpPr>
          <p:spPr>
            <a:xfrm>
              <a:off x="7672833" y="2308588"/>
              <a:ext cx="216365" cy="572807"/>
            </a:xfrm>
            <a:custGeom>
              <a:avLst/>
              <a:gdLst/>
              <a:ahLst/>
              <a:cxnLst/>
              <a:rect l="l" t="t" r="r" b="b"/>
              <a:pathLst>
                <a:path w="44" h="105" extrusionOk="0">
                  <a:moveTo>
                    <a:pt x="27" y="56"/>
                  </a:moveTo>
                  <a:cubicBezTo>
                    <a:pt x="40" y="46"/>
                    <a:pt x="44" y="26"/>
                    <a:pt x="33" y="12"/>
                  </a:cubicBezTo>
                  <a:cubicBezTo>
                    <a:pt x="27" y="5"/>
                    <a:pt x="20" y="1"/>
                    <a:pt x="11" y="0"/>
                  </a:cubicBezTo>
                  <a:cubicBezTo>
                    <a:pt x="7" y="0"/>
                    <a:pt x="4" y="0"/>
                    <a:pt x="0" y="1"/>
                  </a:cubicBezTo>
                  <a:cubicBezTo>
                    <a:pt x="0" y="7"/>
                    <a:pt x="2" y="13"/>
                    <a:pt x="4" y="19"/>
                  </a:cubicBezTo>
                  <a:cubicBezTo>
                    <a:pt x="8" y="29"/>
                    <a:pt x="13" y="38"/>
                    <a:pt x="16" y="48"/>
                  </a:cubicBezTo>
                  <a:cubicBezTo>
                    <a:pt x="20" y="60"/>
                    <a:pt x="23" y="73"/>
                    <a:pt x="24" y="85"/>
                  </a:cubicBezTo>
                  <a:cubicBezTo>
                    <a:pt x="24" y="91"/>
                    <a:pt x="24" y="99"/>
                    <a:pt x="27" y="105"/>
                  </a:cubicBezTo>
                  <a:cubicBezTo>
                    <a:pt x="34" y="101"/>
                    <a:pt x="39" y="93"/>
                    <a:pt x="41" y="85"/>
                  </a:cubicBezTo>
                  <a:cubicBezTo>
                    <a:pt x="41" y="79"/>
                    <a:pt x="40" y="73"/>
                    <a:pt x="37" y="67"/>
                  </a:cubicBezTo>
                  <a:cubicBezTo>
                    <a:pt x="35" y="63"/>
                    <a:pt x="31" y="59"/>
                    <a:pt x="27" y="5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2" name="Google Shape;382;p31"/>
            <p:cNvSpPr/>
            <p:nvPr/>
          </p:nvSpPr>
          <p:spPr>
            <a:xfrm>
              <a:off x="6038525" y="1807773"/>
              <a:ext cx="1979470" cy="2978062"/>
            </a:xfrm>
            <a:custGeom>
              <a:avLst/>
              <a:gdLst/>
              <a:ahLst/>
              <a:cxnLst/>
              <a:rect l="l" t="t" r="r" b="b"/>
              <a:pathLst>
                <a:path w="369" h="555" extrusionOk="0">
                  <a:moveTo>
                    <a:pt x="352" y="359"/>
                  </a:moveTo>
                  <a:cubicBezTo>
                    <a:pt x="347" y="320"/>
                    <a:pt x="348" y="280"/>
                    <a:pt x="346" y="241"/>
                  </a:cubicBezTo>
                  <a:cubicBezTo>
                    <a:pt x="345" y="207"/>
                    <a:pt x="341" y="173"/>
                    <a:pt x="331" y="140"/>
                  </a:cubicBezTo>
                  <a:cubicBezTo>
                    <a:pt x="323" y="111"/>
                    <a:pt x="309" y="83"/>
                    <a:pt x="289" y="60"/>
                  </a:cubicBezTo>
                  <a:cubicBezTo>
                    <a:pt x="284" y="51"/>
                    <a:pt x="278" y="42"/>
                    <a:pt x="272" y="34"/>
                  </a:cubicBezTo>
                  <a:cubicBezTo>
                    <a:pt x="264" y="22"/>
                    <a:pt x="255" y="11"/>
                    <a:pt x="246" y="0"/>
                  </a:cubicBezTo>
                  <a:cubicBezTo>
                    <a:pt x="257" y="39"/>
                    <a:pt x="263" y="79"/>
                    <a:pt x="265" y="119"/>
                  </a:cubicBezTo>
                  <a:cubicBezTo>
                    <a:pt x="268" y="163"/>
                    <a:pt x="264" y="207"/>
                    <a:pt x="256" y="250"/>
                  </a:cubicBezTo>
                  <a:cubicBezTo>
                    <a:pt x="251" y="272"/>
                    <a:pt x="246" y="293"/>
                    <a:pt x="239" y="314"/>
                  </a:cubicBezTo>
                  <a:cubicBezTo>
                    <a:pt x="232" y="335"/>
                    <a:pt x="224" y="355"/>
                    <a:pt x="214" y="375"/>
                  </a:cubicBezTo>
                  <a:cubicBezTo>
                    <a:pt x="210" y="383"/>
                    <a:pt x="205" y="391"/>
                    <a:pt x="198" y="397"/>
                  </a:cubicBezTo>
                  <a:cubicBezTo>
                    <a:pt x="190" y="404"/>
                    <a:pt x="180" y="407"/>
                    <a:pt x="170" y="405"/>
                  </a:cubicBezTo>
                  <a:cubicBezTo>
                    <a:pt x="159" y="403"/>
                    <a:pt x="149" y="398"/>
                    <a:pt x="139" y="394"/>
                  </a:cubicBezTo>
                  <a:cubicBezTo>
                    <a:pt x="129" y="390"/>
                    <a:pt x="119" y="385"/>
                    <a:pt x="110" y="380"/>
                  </a:cubicBezTo>
                  <a:cubicBezTo>
                    <a:pt x="73" y="361"/>
                    <a:pt x="39" y="335"/>
                    <a:pt x="11" y="304"/>
                  </a:cubicBezTo>
                  <a:cubicBezTo>
                    <a:pt x="10" y="304"/>
                    <a:pt x="10" y="303"/>
                    <a:pt x="10" y="303"/>
                  </a:cubicBezTo>
                  <a:cubicBezTo>
                    <a:pt x="4" y="324"/>
                    <a:pt x="0" y="346"/>
                    <a:pt x="0" y="368"/>
                  </a:cubicBezTo>
                  <a:cubicBezTo>
                    <a:pt x="0" y="385"/>
                    <a:pt x="3" y="403"/>
                    <a:pt x="8" y="419"/>
                  </a:cubicBezTo>
                  <a:cubicBezTo>
                    <a:pt x="14" y="435"/>
                    <a:pt x="23" y="449"/>
                    <a:pt x="35" y="461"/>
                  </a:cubicBezTo>
                  <a:cubicBezTo>
                    <a:pt x="58" y="486"/>
                    <a:pt x="90" y="502"/>
                    <a:pt x="121" y="515"/>
                  </a:cubicBezTo>
                  <a:cubicBezTo>
                    <a:pt x="154" y="528"/>
                    <a:pt x="190" y="536"/>
                    <a:pt x="225" y="542"/>
                  </a:cubicBezTo>
                  <a:cubicBezTo>
                    <a:pt x="242" y="545"/>
                    <a:pt x="260" y="548"/>
                    <a:pt x="277" y="551"/>
                  </a:cubicBezTo>
                  <a:cubicBezTo>
                    <a:pt x="293" y="553"/>
                    <a:pt x="309" y="555"/>
                    <a:pt x="325" y="551"/>
                  </a:cubicBezTo>
                  <a:cubicBezTo>
                    <a:pt x="340" y="547"/>
                    <a:pt x="352" y="537"/>
                    <a:pt x="360" y="523"/>
                  </a:cubicBezTo>
                  <a:cubicBezTo>
                    <a:pt x="367" y="508"/>
                    <a:pt x="369" y="491"/>
                    <a:pt x="369" y="474"/>
                  </a:cubicBezTo>
                  <a:cubicBezTo>
                    <a:pt x="369" y="435"/>
                    <a:pt x="356" y="398"/>
                    <a:pt x="352" y="35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3" name="Google Shape;383;p31"/>
            <p:cNvSpPr/>
            <p:nvPr/>
          </p:nvSpPr>
          <p:spPr>
            <a:xfrm>
              <a:off x="6090219" y="1709544"/>
              <a:ext cx="1461179" cy="2378513"/>
            </a:xfrm>
            <a:custGeom>
              <a:avLst/>
              <a:gdLst/>
              <a:ahLst/>
              <a:cxnLst/>
              <a:rect l="l" t="t" r="r" b="b"/>
              <a:pathLst>
                <a:path w="277" h="436" extrusionOk="0">
                  <a:moveTo>
                    <a:pt x="270" y="102"/>
                  </a:moveTo>
                  <a:cubicBezTo>
                    <a:pt x="267" y="81"/>
                    <a:pt x="262" y="59"/>
                    <a:pt x="255" y="39"/>
                  </a:cubicBezTo>
                  <a:cubicBezTo>
                    <a:pt x="245" y="25"/>
                    <a:pt x="234" y="12"/>
                    <a:pt x="222" y="0"/>
                  </a:cubicBezTo>
                  <a:cubicBezTo>
                    <a:pt x="240" y="29"/>
                    <a:pt x="245" y="67"/>
                    <a:pt x="249" y="99"/>
                  </a:cubicBezTo>
                  <a:cubicBezTo>
                    <a:pt x="251" y="113"/>
                    <a:pt x="253" y="126"/>
                    <a:pt x="254" y="139"/>
                  </a:cubicBezTo>
                  <a:cubicBezTo>
                    <a:pt x="256" y="153"/>
                    <a:pt x="256" y="166"/>
                    <a:pt x="256" y="179"/>
                  </a:cubicBezTo>
                  <a:cubicBezTo>
                    <a:pt x="255" y="204"/>
                    <a:pt x="249" y="227"/>
                    <a:pt x="241" y="250"/>
                  </a:cubicBezTo>
                  <a:cubicBezTo>
                    <a:pt x="227" y="294"/>
                    <a:pt x="205" y="336"/>
                    <a:pt x="201" y="382"/>
                  </a:cubicBezTo>
                  <a:cubicBezTo>
                    <a:pt x="201" y="392"/>
                    <a:pt x="200" y="403"/>
                    <a:pt x="194" y="411"/>
                  </a:cubicBezTo>
                  <a:cubicBezTo>
                    <a:pt x="187" y="419"/>
                    <a:pt x="175" y="419"/>
                    <a:pt x="166" y="417"/>
                  </a:cubicBezTo>
                  <a:cubicBezTo>
                    <a:pt x="154" y="415"/>
                    <a:pt x="142" y="410"/>
                    <a:pt x="132" y="405"/>
                  </a:cubicBezTo>
                  <a:cubicBezTo>
                    <a:pt x="120" y="399"/>
                    <a:pt x="109" y="393"/>
                    <a:pt x="98" y="387"/>
                  </a:cubicBezTo>
                  <a:cubicBezTo>
                    <a:pt x="78" y="375"/>
                    <a:pt x="57" y="363"/>
                    <a:pt x="40" y="348"/>
                  </a:cubicBezTo>
                  <a:cubicBezTo>
                    <a:pt x="26" y="336"/>
                    <a:pt x="14" y="321"/>
                    <a:pt x="6" y="305"/>
                  </a:cubicBezTo>
                  <a:cubicBezTo>
                    <a:pt x="4" y="311"/>
                    <a:pt x="2" y="318"/>
                    <a:pt x="0" y="324"/>
                  </a:cubicBezTo>
                  <a:cubicBezTo>
                    <a:pt x="3" y="328"/>
                    <a:pt x="5" y="332"/>
                    <a:pt x="8" y="336"/>
                  </a:cubicBezTo>
                  <a:cubicBezTo>
                    <a:pt x="23" y="357"/>
                    <a:pt x="45" y="373"/>
                    <a:pt x="67" y="387"/>
                  </a:cubicBezTo>
                  <a:cubicBezTo>
                    <a:pt x="91" y="402"/>
                    <a:pt x="115" y="416"/>
                    <a:pt x="141" y="426"/>
                  </a:cubicBezTo>
                  <a:cubicBezTo>
                    <a:pt x="153" y="431"/>
                    <a:pt x="167" y="436"/>
                    <a:pt x="180" y="435"/>
                  </a:cubicBezTo>
                  <a:cubicBezTo>
                    <a:pt x="191" y="433"/>
                    <a:pt x="200" y="427"/>
                    <a:pt x="206" y="418"/>
                  </a:cubicBezTo>
                  <a:cubicBezTo>
                    <a:pt x="212" y="409"/>
                    <a:pt x="214" y="399"/>
                    <a:pt x="217" y="388"/>
                  </a:cubicBezTo>
                  <a:cubicBezTo>
                    <a:pt x="220" y="376"/>
                    <a:pt x="222" y="363"/>
                    <a:pt x="226" y="350"/>
                  </a:cubicBezTo>
                  <a:cubicBezTo>
                    <a:pt x="235" y="323"/>
                    <a:pt x="245" y="296"/>
                    <a:pt x="254" y="269"/>
                  </a:cubicBezTo>
                  <a:cubicBezTo>
                    <a:pt x="272" y="215"/>
                    <a:pt x="277" y="158"/>
                    <a:pt x="270" y="10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4" name="Google Shape;384;p31"/>
            <p:cNvSpPr/>
            <p:nvPr/>
          </p:nvSpPr>
          <p:spPr>
            <a:xfrm>
              <a:off x="6110050" y="1700455"/>
              <a:ext cx="1350404" cy="2253668"/>
            </a:xfrm>
            <a:custGeom>
              <a:avLst/>
              <a:gdLst/>
              <a:ahLst/>
              <a:cxnLst/>
              <a:rect l="l" t="t" r="r" b="b"/>
              <a:pathLst>
                <a:path w="256" h="420" extrusionOk="0">
                  <a:moveTo>
                    <a:pt x="1" y="305"/>
                  </a:moveTo>
                  <a:cubicBezTo>
                    <a:pt x="1" y="305"/>
                    <a:pt x="1" y="305"/>
                    <a:pt x="1" y="305"/>
                  </a:cubicBezTo>
                  <a:cubicBezTo>
                    <a:pt x="0" y="306"/>
                    <a:pt x="0" y="306"/>
                    <a:pt x="0" y="307"/>
                  </a:cubicBezTo>
                  <a:cubicBezTo>
                    <a:pt x="2" y="311"/>
                    <a:pt x="5" y="315"/>
                    <a:pt x="7" y="318"/>
                  </a:cubicBezTo>
                  <a:cubicBezTo>
                    <a:pt x="13" y="327"/>
                    <a:pt x="19" y="335"/>
                    <a:pt x="26" y="343"/>
                  </a:cubicBezTo>
                  <a:cubicBezTo>
                    <a:pt x="40" y="358"/>
                    <a:pt x="55" y="371"/>
                    <a:pt x="72" y="383"/>
                  </a:cubicBezTo>
                  <a:cubicBezTo>
                    <a:pt x="90" y="394"/>
                    <a:pt x="108" y="404"/>
                    <a:pt x="128" y="411"/>
                  </a:cubicBezTo>
                  <a:cubicBezTo>
                    <a:pt x="137" y="414"/>
                    <a:pt x="147" y="416"/>
                    <a:pt x="157" y="418"/>
                  </a:cubicBezTo>
                  <a:cubicBezTo>
                    <a:pt x="162" y="419"/>
                    <a:pt x="167" y="420"/>
                    <a:pt x="172" y="420"/>
                  </a:cubicBezTo>
                  <a:cubicBezTo>
                    <a:pt x="178" y="420"/>
                    <a:pt x="184" y="418"/>
                    <a:pt x="190" y="414"/>
                  </a:cubicBezTo>
                  <a:cubicBezTo>
                    <a:pt x="194" y="411"/>
                    <a:pt x="196" y="407"/>
                    <a:pt x="198" y="403"/>
                  </a:cubicBezTo>
                  <a:cubicBezTo>
                    <a:pt x="195" y="398"/>
                    <a:pt x="195" y="398"/>
                    <a:pt x="195" y="398"/>
                  </a:cubicBezTo>
                  <a:cubicBezTo>
                    <a:pt x="194" y="402"/>
                    <a:pt x="192" y="407"/>
                    <a:pt x="189" y="411"/>
                  </a:cubicBezTo>
                  <a:cubicBezTo>
                    <a:pt x="184" y="416"/>
                    <a:pt x="177" y="418"/>
                    <a:pt x="170" y="418"/>
                  </a:cubicBezTo>
                  <a:cubicBezTo>
                    <a:pt x="167" y="418"/>
                    <a:pt x="164" y="418"/>
                    <a:pt x="161" y="417"/>
                  </a:cubicBezTo>
                  <a:cubicBezTo>
                    <a:pt x="149" y="415"/>
                    <a:pt x="137" y="410"/>
                    <a:pt x="127" y="405"/>
                  </a:cubicBezTo>
                  <a:cubicBezTo>
                    <a:pt x="115" y="399"/>
                    <a:pt x="104" y="393"/>
                    <a:pt x="93" y="387"/>
                  </a:cubicBezTo>
                  <a:cubicBezTo>
                    <a:pt x="73" y="375"/>
                    <a:pt x="52" y="363"/>
                    <a:pt x="35" y="348"/>
                  </a:cubicBezTo>
                  <a:cubicBezTo>
                    <a:pt x="21" y="336"/>
                    <a:pt x="9" y="321"/>
                    <a:pt x="1" y="305"/>
                  </a:cubicBezTo>
                  <a:moveTo>
                    <a:pt x="256" y="178"/>
                  </a:moveTo>
                  <a:cubicBezTo>
                    <a:pt x="251" y="181"/>
                    <a:pt x="251" y="181"/>
                    <a:pt x="251" y="181"/>
                  </a:cubicBezTo>
                  <a:cubicBezTo>
                    <a:pt x="250" y="205"/>
                    <a:pt x="244" y="228"/>
                    <a:pt x="236" y="250"/>
                  </a:cubicBezTo>
                  <a:cubicBezTo>
                    <a:pt x="229" y="273"/>
                    <a:pt x="219" y="296"/>
                    <a:pt x="211" y="319"/>
                  </a:cubicBezTo>
                  <a:cubicBezTo>
                    <a:pt x="208" y="327"/>
                    <a:pt x="205" y="336"/>
                    <a:pt x="203" y="344"/>
                  </a:cubicBezTo>
                  <a:cubicBezTo>
                    <a:pt x="200" y="354"/>
                    <a:pt x="198" y="365"/>
                    <a:pt x="197" y="375"/>
                  </a:cubicBezTo>
                  <a:cubicBezTo>
                    <a:pt x="203" y="379"/>
                    <a:pt x="203" y="379"/>
                    <a:pt x="203" y="379"/>
                  </a:cubicBezTo>
                  <a:cubicBezTo>
                    <a:pt x="204" y="373"/>
                    <a:pt x="204" y="366"/>
                    <a:pt x="205" y="360"/>
                  </a:cubicBezTo>
                  <a:cubicBezTo>
                    <a:pt x="209" y="336"/>
                    <a:pt x="217" y="314"/>
                    <a:pt x="225" y="291"/>
                  </a:cubicBezTo>
                  <a:cubicBezTo>
                    <a:pt x="233" y="268"/>
                    <a:pt x="241" y="246"/>
                    <a:pt x="248" y="223"/>
                  </a:cubicBezTo>
                  <a:cubicBezTo>
                    <a:pt x="252" y="208"/>
                    <a:pt x="254" y="193"/>
                    <a:pt x="256" y="178"/>
                  </a:cubicBezTo>
                  <a:moveTo>
                    <a:pt x="242" y="85"/>
                  </a:moveTo>
                  <a:cubicBezTo>
                    <a:pt x="243" y="90"/>
                    <a:pt x="243" y="95"/>
                    <a:pt x="244" y="99"/>
                  </a:cubicBezTo>
                  <a:cubicBezTo>
                    <a:pt x="245" y="105"/>
                    <a:pt x="246" y="111"/>
                    <a:pt x="247" y="117"/>
                  </a:cubicBezTo>
                  <a:cubicBezTo>
                    <a:pt x="253" y="107"/>
                    <a:pt x="253" y="107"/>
                    <a:pt x="253" y="107"/>
                  </a:cubicBezTo>
                  <a:cubicBezTo>
                    <a:pt x="253" y="105"/>
                    <a:pt x="253" y="104"/>
                    <a:pt x="253" y="102"/>
                  </a:cubicBezTo>
                  <a:cubicBezTo>
                    <a:pt x="249" y="97"/>
                    <a:pt x="245" y="91"/>
                    <a:pt x="242" y="85"/>
                  </a:cubicBezTo>
                  <a:moveTo>
                    <a:pt x="217" y="0"/>
                  </a:moveTo>
                  <a:cubicBezTo>
                    <a:pt x="218" y="2"/>
                    <a:pt x="219" y="3"/>
                    <a:pt x="220" y="4"/>
                  </a:cubicBezTo>
                  <a:cubicBezTo>
                    <a:pt x="220" y="4"/>
                    <a:pt x="220" y="3"/>
                    <a:pt x="220" y="3"/>
                  </a:cubicBezTo>
                  <a:cubicBezTo>
                    <a:pt x="219" y="2"/>
                    <a:pt x="218" y="1"/>
                    <a:pt x="217" y="0"/>
                  </a:cubicBezTo>
                  <a:cubicBezTo>
                    <a:pt x="217" y="0"/>
                    <a:pt x="217" y="0"/>
                    <a:pt x="21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5" name="Google Shape;385;p31"/>
            <p:cNvSpPr/>
            <p:nvPr/>
          </p:nvSpPr>
          <p:spPr>
            <a:xfrm>
              <a:off x="7397510" y="3882580"/>
              <a:ext cx="35942" cy="0"/>
            </a:xfrm>
            <a:custGeom>
              <a:avLst/>
              <a:gdLst/>
              <a:ahLst/>
              <a:cxnLst/>
              <a:rect l="l" t="t" r="r" b="b"/>
              <a:pathLst>
                <a:path w="6" h="5" extrusionOk="0">
                  <a:moveTo>
                    <a:pt x="3" y="0"/>
                  </a:moveTo>
                  <a:cubicBezTo>
                    <a:pt x="0" y="0"/>
                    <a:pt x="0" y="0"/>
                    <a:pt x="3" y="0"/>
                  </a:cubicBezTo>
                  <a:cubicBezTo>
                    <a:pt x="6" y="0"/>
                    <a:pt x="6" y="0"/>
                    <a:pt x="3"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6" name="Google Shape;386;p31"/>
            <p:cNvSpPr/>
            <p:nvPr/>
          </p:nvSpPr>
          <p:spPr>
            <a:xfrm>
              <a:off x="7719374" y="3238674"/>
              <a:ext cx="35763" cy="0"/>
            </a:xfrm>
            <a:custGeom>
              <a:avLst/>
              <a:gdLst/>
              <a:ahLst/>
              <a:cxnLst/>
              <a:rect l="l" t="t" r="r" b="b"/>
              <a:pathLst>
                <a:path w="1" h="120000" extrusionOk="0">
                  <a:moveTo>
                    <a:pt x="1" y="0"/>
                  </a:move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lnTo>
                    <a:pt x="1"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7" name="Google Shape;387;p31"/>
            <p:cNvSpPr/>
            <p:nvPr/>
          </p:nvSpPr>
          <p:spPr>
            <a:xfrm>
              <a:off x="7647849" y="2916721"/>
              <a:ext cx="35673" cy="0"/>
            </a:xfrm>
            <a:custGeom>
              <a:avLst/>
              <a:gdLst/>
              <a:ahLst/>
              <a:cxnLst/>
              <a:rect l="l" t="t" r="r" b="b"/>
              <a:pathLst>
                <a:path w="3" h="3" extrusionOk="0">
                  <a:moveTo>
                    <a:pt x="3" y="0"/>
                  </a:move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2" y="0"/>
                    <a:pt x="2" y="0"/>
                    <a:pt x="3" y="0"/>
                  </a:cubicBezTo>
                  <a:cubicBezTo>
                    <a:pt x="3" y="0"/>
                    <a:pt x="3" y="0"/>
                    <a:pt x="3" y="0"/>
                  </a:cubicBezTo>
                  <a:lnTo>
                    <a:pt x="3"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8" name="Google Shape;388;p31"/>
            <p:cNvSpPr/>
            <p:nvPr/>
          </p:nvSpPr>
          <p:spPr>
            <a:xfrm>
              <a:off x="6217338" y="3954125"/>
              <a:ext cx="35673" cy="0"/>
            </a:xfrm>
            <a:custGeom>
              <a:avLst/>
              <a:gdLst/>
              <a:ahLst/>
              <a:cxnLst/>
              <a:rect l="l" t="t" r="r" b="b"/>
              <a:pathLst>
                <a:path w="3" h="2" extrusionOk="0">
                  <a:moveTo>
                    <a:pt x="2" y="0"/>
                  </a:moveTo>
                  <a:cubicBezTo>
                    <a:pt x="0" y="0"/>
                    <a:pt x="0" y="0"/>
                    <a:pt x="2" y="0"/>
                  </a:cubicBezTo>
                  <a:cubicBezTo>
                    <a:pt x="3" y="0"/>
                    <a:pt x="3"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89" name="Google Shape;389;p31"/>
            <p:cNvSpPr/>
            <p:nvPr/>
          </p:nvSpPr>
          <p:spPr>
            <a:xfrm>
              <a:off x="6753780" y="4311850"/>
              <a:ext cx="354856" cy="216245"/>
            </a:xfrm>
            <a:custGeom>
              <a:avLst/>
              <a:gdLst/>
              <a:ahLst/>
              <a:cxnLst/>
              <a:rect l="l" t="t" r="r" b="b"/>
              <a:pathLst>
                <a:path w="63" h="39" extrusionOk="0">
                  <a:moveTo>
                    <a:pt x="10" y="0"/>
                  </a:moveTo>
                  <a:cubicBezTo>
                    <a:pt x="8" y="0"/>
                    <a:pt x="6" y="0"/>
                    <a:pt x="4" y="2"/>
                  </a:cubicBezTo>
                  <a:cubicBezTo>
                    <a:pt x="0" y="5"/>
                    <a:pt x="1" y="12"/>
                    <a:pt x="2" y="16"/>
                  </a:cubicBezTo>
                  <a:cubicBezTo>
                    <a:pt x="4" y="23"/>
                    <a:pt x="8" y="28"/>
                    <a:pt x="13" y="32"/>
                  </a:cubicBezTo>
                  <a:cubicBezTo>
                    <a:pt x="16" y="36"/>
                    <a:pt x="21" y="38"/>
                    <a:pt x="27" y="39"/>
                  </a:cubicBezTo>
                  <a:cubicBezTo>
                    <a:pt x="28" y="39"/>
                    <a:pt x="28" y="39"/>
                    <a:pt x="29" y="39"/>
                  </a:cubicBezTo>
                  <a:cubicBezTo>
                    <a:pt x="29" y="39"/>
                    <a:pt x="29" y="39"/>
                    <a:pt x="29" y="39"/>
                  </a:cubicBezTo>
                  <a:cubicBezTo>
                    <a:pt x="34" y="39"/>
                    <a:pt x="38" y="38"/>
                    <a:pt x="42" y="36"/>
                  </a:cubicBezTo>
                  <a:cubicBezTo>
                    <a:pt x="48" y="34"/>
                    <a:pt x="55" y="31"/>
                    <a:pt x="59" y="27"/>
                  </a:cubicBezTo>
                  <a:cubicBezTo>
                    <a:pt x="63" y="22"/>
                    <a:pt x="63" y="16"/>
                    <a:pt x="58" y="13"/>
                  </a:cubicBezTo>
                  <a:cubicBezTo>
                    <a:pt x="56" y="11"/>
                    <a:pt x="53" y="11"/>
                    <a:pt x="50" y="11"/>
                  </a:cubicBezTo>
                  <a:cubicBezTo>
                    <a:pt x="48" y="11"/>
                    <a:pt x="47" y="11"/>
                    <a:pt x="46" y="11"/>
                  </a:cubicBezTo>
                  <a:cubicBezTo>
                    <a:pt x="45" y="11"/>
                    <a:pt x="44" y="11"/>
                    <a:pt x="42" y="11"/>
                  </a:cubicBezTo>
                  <a:cubicBezTo>
                    <a:pt x="42" y="11"/>
                    <a:pt x="41" y="11"/>
                    <a:pt x="40" y="11"/>
                  </a:cubicBezTo>
                  <a:cubicBezTo>
                    <a:pt x="32" y="10"/>
                    <a:pt x="26" y="7"/>
                    <a:pt x="20" y="3"/>
                  </a:cubicBezTo>
                  <a:cubicBezTo>
                    <a:pt x="17" y="1"/>
                    <a:pt x="13" y="0"/>
                    <a:pt x="1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0" name="Google Shape;390;p31"/>
            <p:cNvSpPr/>
            <p:nvPr/>
          </p:nvSpPr>
          <p:spPr>
            <a:xfrm>
              <a:off x="7132767" y="4115184"/>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EC677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1" name="Google Shape;391;p31"/>
            <p:cNvSpPr/>
            <p:nvPr/>
          </p:nvSpPr>
          <p:spPr>
            <a:xfrm>
              <a:off x="7576323" y="3667944"/>
              <a:ext cx="216276" cy="250855"/>
            </a:xfrm>
            <a:custGeom>
              <a:avLst/>
              <a:gdLst/>
              <a:ahLst/>
              <a:cxnLst/>
              <a:rect l="l" t="t" r="r" b="b"/>
              <a:pathLst>
                <a:path w="41" h="51" extrusionOk="0">
                  <a:moveTo>
                    <a:pt x="19" y="0"/>
                  </a:moveTo>
                  <a:cubicBezTo>
                    <a:pt x="17" y="0"/>
                    <a:pt x="15" y="1"/>
                    <a:pt x="14" y="2"/>
                  </a:cubicBezTo>
                  <a:cubicBezTo>
                    <a:pt x="9" y="5"/>
                    <a:pt x="14" y="11"/>
                    <a:pt x="14" y="15"/>
                  </a:cubicBezTo>
                  <a:cubicBezTo>
                    <a:pt x="14" y="21"/>
                    <a:pt x="9" y="23"/>
                    <a:pt x="5" y="27"/>
                  </a:cubicBezTo>
                  <a:cubicBezTo>
                    <a:pt x="1" y="31"/>
                    <a:pt x="0" y="36"/>
                    <a:pt x="3" y="41"/>
                  </a:cubicBezTo>
                  <a:cubicBezTo>
                    <a:pt x="4" y="43"/>
                    <a:pt x="5" y="44"/>
                    <a:pt x="6" y="45"/>
                  </a:cubicBezTo>
                  <a:cubicBezTo>
                    <a:pt x="7" y="47"/>
                    <a:pt x="10" y="49"/>
                    <a:pt x="13" y="50"/>
                  </a:cubicBezTo>
                  <a:cubicBezTo>
                    <a:pt x="15" y="51"/>
                    <a:pt x="16" y="51"/>
                    <a:pt x="17" y="51"/>
                  </a:cubicBezTo>
                  <a:cubicBezTo>
                    <a:pt x="21" y="51"/>
                    <a:pt x="25" y="49"/>
                    <a:pt x="29" y="47"/>
                  </a:cubicBezTo>
                  <a:cubicBezTo>
                    <a:pt x="38" y="40"/>
                    <a:pt x="41" y="26"/>
                    <a:pt x="37" y="15"/>
                  </a:cubicBezTo>
                  <a:cubicBezTo>
                    <a:pt x="35" y="10"/>
                    <a:pt x="32" y="6"/>
                    <a:pt x="28" y="4"/>
                  </a:cubicBezTo>
                  <a:cubicBezTo>
                    <a:pt x="25" y="2"/>
                    <a:pt x="22" y="0"/>
                    <a:pt x="19"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2" name="Google Shape;392;p31"/>
            <p:cNvSpPr/>
            <p:nvPr/>
          </p:nvSpPr>
          <p:spPr>
            <a:xfrm>
              <a:off x="7647849" y="3489082"/>
              <a:ext cx="71347" cy="142196"/>
            </a:xfrm>
            <a:custGeom>
              <a:avLst/>
              <a:gdLst/>
              <a:ahLst/>
              <a:cxnLst/>
              <a:rect l="l" t="t" r="r" b="b"/>
              <a:pathLst>
                <a:path w="14" h="30" extrusionOk="0">
                  <a:moveTo>
                    <a:pt x="7" y="0"/>
                  </a:moveTo>
                  <a:cubicBezTo>
                    <a:pt x="6" y="0"/>
                    <a:pt x="5" y="0"/>
                    <a:pt x="4" y="1"/>
                  </a:cubicBezTo>
                  <a:cubicBezTo>
                    <a:pt x="2" y="3"/>
                    <a:pt x="3" y="7"/>
                    <a:pt x="4" y="9"/>
                  </a:cubicBezTo>
                  <a:cubicBezTo>
                    <a:pt x="5" y="12"/>
                    <a:pt x="5" y="16"/>
                    <a:pt x="4" y="18"/>
                  </a:cubicBezTo>
                  <a:cubicBezTo>
                    <a:pt x="3" y="21"/>
                    <a:pt x="0" y="25"/>
                    <a:pt x="2" y="28"/>
                  </a:cubicBezTo>
                  <a:cubicBezTo>
                    <a:pt x="3" y="29"/>
                    <a:pt x="4" y="29"/>
                    <a:pt x="5" y="29"/>
                  </a:cubicBezTo>
                  <a:cubicBezTo>
                    <a:pt x="6" y="29"/>
                    <a:pt x="6" y="30"/>
                    <a:pt x="7" y="30"/>
                  </a:cubicBezTo>
                  <a:cubicBezTo>
                    <a:pt x="7" y="30"/>
                    <a:pt x="8" y="29"/>
                    <a:pt x="9" y="29"/>
                  </a:cubicBezTo>
                  <a:cubicBezTo>
                    <a:pt x="11" y="28"/>
                    <a:pt x="13" y="25"/>
                    <a:pt x="13" y="22"/>
                  </a:cubicBezTo>
                  <a:cubicBezTo>
                    <a:pt x="14" y="19"/>
                    <a:pt x="14" y="16"/>
                    <a:pt x="14" y="12"/>
                  </a:cubicBezTo>
                  <a:cubicBezTo>
                    <a:pt x="14" y="9"/>
                    <a:pt x="13" y="6"/>
                    <a:pt x="12" y="3"/>
                  </a:cubicBezTo>
                  <a:cubicBezTo>
                    <a:pt x="11" y="1"/>
                    <a:pt x="9"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393" name="Google Shape;393;p31"/>
            <p:cNvGrpSpPr/>
            <p:nvPr/>
          </p:nvGrpSpPr>
          <p:grpSpPr>
            <a:xfrm>
              <a:off x="6896831" y="3703717"/>
              <a:ext cx="858932" cy="822411"/>
              <a:chOff x="4342593" y="3120283"/>
              <a:chExt cx="795234" cy="761209"/>
            </a:xfrm>
          </p:grpSpPr>
          <p:sp>
            <p:nvSpPr>
              <p:cNvPr id="394" name="Google Shape;394;p31"/>
              <p:cNvSpPr/>
              <p:nvPr/>
            </p:nvSpPr>
            <p:spPr>
              <a:xfrm>
                <a:off x="4342593" y="3782492"/>
                <a:ext cx="99663" cy="66055"/>
              </a:xfrm>
              <a:custGeom>
                <a:avLst/>
                <a:gdLst/>
                <a:ahLst/>
                <a:cxnLst/>
                <a:rect l="l" t="t" r="r" b="b"/>
                <a:pathLst>
                  <a:path w="14" h="14" extrusionOk="0">
                    <a:moveTo>
                      <a:pt x="14" y="5"/>
                    </a:moveTo>
                    <a:cubicBezTo>
                      <a:pt x="14" y="4"/>
                      <a:pt x="13" y="3"/>
                      <a:pt x="12" y="2"/>
                    </a:cubicBezTo>
                    <a:cubicBezTo>
                      <a:pt x="12" y="2"/>
                      <a:pt x="11" y="2"/>
                      <a:pt x="11" y="1"/>
                    </a:cubicBezTo>
                    <a:cubicBezTo>
                      <a:pt x="10" y="1"/>
                      <a:pt x="9" y="0"/>
                      <a:pt x="7" y="0"/>
                    </a:cubicBezTo>
                    <a:cubicBezTo>
                      <a:pt x="6" y="0"/>
                      <a:pt x="6" y="1"/>
                      <a:pt x="5" y="1"/>
                    </a:cubicBezTo>
                    <a:cubicBezTo>
                      <a:pt x="4" y="1"/>
                      <a:pt x="3" y="2"/>
                      <a:pt x="3" y="2"/>
                    </a:cubicBezTo>
                    <a:cubicBezTo>
                      <a:pt x="2" y="3"/>
                      <a:pt x="1" y="4"/>
                      <a:pt x="1" y="5"/>
                    </a:cubicBezTo>
                    <a:cubicBezTo>
                      <a:pt x="1" y="5"/>
                      <a:pt x="0" y="6"/>
                      <a:pt x="1" y="7"/>
                    </a:cubicBezTo>
                    <a:cubicBezTo>
                      <a:pt x="1" y="8"/>
                      <a:pt x="1" y="8"/>
                      <a:pt x="1" y="9"/>
                    </a:cubicBezTo>
                    <a:cubicBezTo>
                      <a:pt x="1" y="10"/>
                      <a:pt x="2" y="11"/>
                      <a:pt x="3" y="12"/>
                    </a:cubicBezTo>
                    <a:cubicBezTo>
                      <a:pt x="3" y="12"/>
                      <a:pt x="3" y="13"/>
                      <a:pt x="4" y="13"/>
                    </a:cubicBezTo>
                    <a:cubicBezTo>
                      <a:pt x="5" y="14"/>
                      <a:pt x="6" y="14"/>
                      <a:pt x="7" y="14"/>
                    </a:cubicBezTo>
                    <a:cubicBezTo>
                      <a:pt x="8" y="14"/>
                      <a:pt x="9" y="14"/>
                      <a:pt x="10" y="13"/>
                    </a:cubicBezTo>
                    <a:cubicBezTo>
                      <a:pt x="11" y="13"/>
                      <a:pt x="12" y="13"/>
                      <a:pt x="12" y="12"/>
                    </a:cubicBezTo>
                    <a:cubicBezTo>
                      <a:pt x="13" y="11"/>
                      <a:pt x="13" y="11"/>
                      <a:pt x="14" y="10"/>
                    </a:cubicBezTo>
                    <a:cubicBezTo>
                      <a:pt x="14" y="9"/>
                      <a:pt x="14" y="8"/>
                      <a:pt x="14" y="7"/>
                    </a:cubicBezTo>
                    <a:cubicBezTo>
                      <a:pt x="14" y="7"/>
                      <a:pt x="14" y="6"/>
                      <a:pt x="14"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5" name="Google Shape;395;p31"/>
              <p:cNvSpPr/>
              <p:nvPr/>
            </p:nvSpPr>
            <p:spPr>
              <a:xfrm>
                <a:off x="4938584" y="3848713"/>
                <a:ext cx="32780" cy="32779"/>
              </a:xfrm>
              <a:custGeom>
                <a:avLst/>
                <a:gdLst/>
                <a:ahLst/>
                <a:cxnLst/>
                <a:rect l="l" t="t" r="r" b="b"/>
                <a:pathLst>
                  <a:path w="9" h="9" extrusionOk="0">
                    <a:moveTo>
                      <a:pt x="9" y="4"/>
                    </a:moveTo>
                    <a:cubicBezTo>
                      <a:pt x="9" y="4"/>
                      <a:pt x="9" y="3"/>
                      <a:pt x="8" y="3"/>
                    </a:cubicBezTo>
                    <a:cubicBezTo>
                      <a:pt x="8" y="2"/>
                      <a:pt x="8" y="1"/>
                      <a:pt x="7" y="1"/>
                    </a:cubicBezTo>
                    <a:cubicBezTo>
                      <a:pt x="7" y="1"/>
                      <a:pt x="7" y="1"/>
                      <a:pt x="7" y="1"/>
                    </a:cubicBezTo>
                    <a:cubicBezTo>
                      <a:pt x="6" y="1"/>
                      <a:pt x="6" y="0"/>
                      <a:pt x="5" y="0"/>
                    </a:cubicBezTo>
                    <a:cubicBezTo>
                      <a:pt x="4" y="0"/>
                      <a:pt x="4" y="1"/>
                      <a:pt x="3" y="1"/>
                    </a:cubicBezTo>
                    <a:cubicBezTo>
                      <a:pt x="3" y="1"/>
                      <a:pt x="2" y="1"/>
                      <a:pt x="2" y="2"/>
                    </a:cubicBezTo>
                    <a:cubicBezTo>
                      <a:pt x="1" y="2"/>
                      <a:pt x="1" y="3"/>
                      <a:pt x="1" y="4"/>
                    </a:cubicBezTo>
                    <a:cubicBezTo>
                      <a:pt x="1" y="4"/>
                      <a:pt x="1" y="4"/>
                      <a:pt x="1" y="4"/>
                    </a:cubicBezTo>
                    <a:cubicBezTo>
                      <a:pt x="0" y="4"/>
                      <a:pt x="0" y="5"/>
                      <a:pt x="1" y="6"/>
                    </a:cubicBezTo>
                    <a:cubicBezTo>
                      <a:pt x="1" y="6"/>
                      <a:pt x="1" y="7"/>
                      <a:pt x="1" y="7"/>
                    </a:cubicBezTo>
                    <a:cubicBezTo>
                      <a:pt x="2" y="8"/>
                      <a:pt x="2" y="8"/>
                      <a:pt x="3" y="8"/>
                    </a:cubicBezTo>
                    <a:cubicBezTo>
                      <a:pt x="3" y="9"/>
                      <a:pt x="4" y="9"/>
                      <a:pt x="5" y="9"/>
                    </a:cubicBezTo>
                    <a:cubicBezTo>
                      <a:pt x="5" y="9"/>
                      <a:pt x="5" y="9"/>
                      <a:pt x="5" y="9"/>
                    </a:cubicBezTo>
                    <a:cubicBezTo>
                      <a:pt x="5" y="9"/>
                      <a:pt x="5" y="9"/>
                      <a:pt x="5" y="9"/>
                    </a:cubicBezTo>
                    <a:cubicBezTo>
                      <a:pt x="5" y="9"/>
                      <a:pt x="6" y="9"/>
                      <a:pt x="6" y="9"/>
                    </a:cubicBezTo>
                    <a:cubicBezTo>
                      <a:pt x="7" y="9"/>
                      <a:pt x="7" y="8"/>
                      <a:pt x="8" y="8"/>
                    </a:cubicBezTo>
                    <a:cubicBezTo>
                      <a:pt x="8" y="8"/>
                      <a:pt x="8" y="8"/>
                      <a:pt x="8" y="8"/>
                    </a:cubicBezTo>
                    <a:cubicBezTo>
                      <a:pt x="8" y="7"/>
                      <a:pt x="9" y="7"/>
                      <a:pt x="9" y="6"/>
                    </a:cubicBezTo>
                    <a:cubicBezTo>
                      <a:pt x="9" y="5"/>
                      <a:pt x="9" y="5"/>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6" name="Google Shape;396;p31"/>
              <p:cNvSpPr/>
              <p:nvPr/>
            </p:nvSpPr>
            <p:spPr>
              <a:xfrm>
                <a:off x="5037915" y="3219614"/>
                <a:ext cx="99911" cy="66055"/>
              </a:xfrm>
              <a:custGeom>
                <a:avLst/>
                <a:gdLst/>
                <a:ahLst/>
                <a:cxnLst/>
                <a:rect l="l" t="t" r="r" b="b"/>
                <a:pathLst>
                  <a:path w="17" h="14" extrusionOk="0">
                    <a:moveTo>
                      <a:pt x="8" y="0"/>
                    </a:moveTo>
                    <a:cubicBezTo>
                      <a:pt x="0" y="0"/>
                      <a:pt x="0" y="14"/>
                      <a:pt x="8" y="14"/>
                    </a:cubicBezTo>
                    <a:cubicBezTo>
                      <a:pt x="17" y="14"/>
                      <a:pt x="17"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97" name="Google Shape;397;p31"/>
              <p:cNvSpPr/>
              <p:nvPr/>
            </p:nvSpPr>
            <p:spPr>
              <a:xfrm>
                <a:off x="5071026" y="3120283"/>
                <a:ext cx="66221" cy="66055"/>
              </a:xfrm>
              <a:custGeom>
                <a:avLst/>
                <a:gdLst/>
                <a:ahLst/>
                <a:cxnLst/>
                <a:rect l="l" t="t" r="r" b="b"/>
                <a:pathLst>
                  <a:path w="8" h="7" extrusionOk="0">
                    <a:moveTo>
                      <a:pt x="7" y="3"/>
                    </a:moveTo>
                    <a:cubicBezTo>
                      <a:pt x="7" y="2"/>
                      <a:pt x="7" y="1"/>
                      <a:pt x="6" y="1"/>
                    </a:cubicBezTo>
                    <a:cubicBezTo>
                      <a:pt x="6" y="0"/>
                      <a:pt x="6" y="0"/>
                      <a:pt x="6" y="0"/>
                    </a:cubicBezTo>
                    <a:cubicBezTo>
                      <a:pt x="5" y="0"/>
                      <a:pt x="4" y="0"/>
                      <a:pt x="4" y="0"/>
                    </a:cubicBezTo>
                    <a:cubicBezTo>
                      <a:pt x="3" y="0"/>
                      <a:pt x="3" y="0"/>
                      <a:pt x="2" y="0"/>
                    </a:cubicBezTo>
                    <a:cubicBezTo>
                      <a:pt x="2" y="0"/>
                      <a:pt x="2" y="1"/>
                      <a:pt x="1" y="1"/>
                    </a:cubicBezTo>
                    <a:cubicBezTo>
                      <a:pt x="1" y="1"/>
                      <a:pt x="1" y="2"/>
                      <a:pt x="0" y="2"/>
                    </a:cubicBezTo>
                    <a:cubicBezTo>
                      <a:pt x="0" y="3"/>
                      <a:pt x="0" y="3"/>
                      <a:pt x="0" y="4"/>
                    </a:cubicBezTo>
                    <a:cubicBezTo>
                      <a:pt x="0" y="5"/>
                      <a:pt x="0" y="5"/>
                      <a:pt x="0" y="5"/>
                    </a:cubicBezTo>
                    <a:cubicBezTo>
                      <a:pt x="0"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5"/>
                      <a:pt x="7" y="5"/>
                    </a:cubicBezTo>
                    <a:cubicBezTo>
                      <a:pt x="7" y="5"/>
                      <a:pt x="8" y="4"/>
                      <a:pt x="8" y="4"/>
                    </a:cubicBezTo>
                    <a:lnTo>
                      <a:pt x="7" y="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398" name="Google Shape;398;p31"/>
            <p:cNvSpPr/>
            <p:nvPr/>
          </p:nvSpPr>
          <p:spPr>
            <a:xfrm>
              <a:off x="7612086" y="2988266"/>
              <a:ext cx="142425" cy="180204"/>
            </a:xfrm>
            <a:custGeom>
              <a:avLst/>
              <a:gdLst/>
              <a:ahLst/>
              <a:cxnLst/>
              <a:rect l="l" t="t" r="r" b="b"/>
              <a:pathLst>
                <a:path w="27" h="31" extrusionOk="0">
                  <a:moveTo>
                    <a:pt x="14" y="0"/>
                  </a:moveTo>
                  <a:cubicBezTo>
                    <a:pt x="13" y="0"/>
                    <a:pt x="12" y="0"/>
                    <a:pt x="12" y="0"/>
                  </a:cubicBezTo>
                  <a:cubicBezTo>
                    <a:pt x="8" y="1"/>
                    <a:pt x="4" y="2"/>
                    <a:pt x="2" y="5"/>
                  </a:cubicBezTo>
                  <a:cubicBezTo>
                    <a:pt x="1" y="6"/>
                    <a:pt x="0" y="7"/>
                    <a:pt x="1" y="9"/>
                  </a:cubicBezTo>
                  <a:cubicBezTo>
                    <a:pt x="1" y="10"/>
                    <a:pt x="2" y="11"/>
                    <a:pt x="4" y="12"/>
                  </a:cubicBezTo>
                  <a:cubicBezTo>
                    <a:pt x="6" y="14"/>
                    <a:pt x="8" y="17"/>
                    <a:pt x="7" y="20"/>
                  </a:cubicBezTo>
                  <a:cubicBezTo>
                    <a:pt x="7" y="22"/>
                    <a:pt x="6" y="24"/>
                    <a:pt x="6" y="26"/>
                  </a:cubicBezTo>
                  <a:cubicBezTo>
                    <a:pt x="7" y="28"/>
                    <a:pt x="8" y="30"/>
                    <a:pt x="9" y="30"/>
                  </a:cubicBezTo>
                  <a:cubicBezTo>
                    <a:pt x="10" y="31"/>
                    <a:pt x="11" y="31"/>
                    <a:pt x="13" y="31"/>
                  </a:cubicBezTo>
                  <a:cubicBezTo>
                    <a:pt x="14" y="31"/>
                    <a:pt x="15" y="31"/>
                    <a:pt x="16" y="30"/>
                  </a:cubicBezTo>
                  <a:cubicBezTo>
                    <a:pt x="17" y="30"/>
                    <a:pt x="18" y="29"/>
                    <a:pt x="19" y="29"/>
                  </a:cubicBezTo>
                  <a:cubicBezTo>
                    <a:pt x="22" y="27"/>
                    <a:pt x="24" y="24"/>
                    <a:pt x="25" y="21"/>
                  </a:cubicBezTo>
                  <a:cubicBezTo>
                    <a:pt x="27" y="15"/>
                    <a:pt x="27" y="7"/>
                    <a:pt x="22" y="3"/>
                  </a:cubicBezTo>
                  <a:cubicBezTo>
                    <a:pt x="19" y="1"/>
                    <a:pt x="17" y="0"/>
                    <a:pt x="1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399" name="Google Shape;399;p31"/>
            <p:cNvGrpSpPr/>
            <p:nvPr/>
          </p:nvGrpSpPr>
          <p:grpSpPr>
            <a:xfrm>
              <a:off x="6145813" y="2451678"/>
              <a:ext cx="1788138" cy="2185345"/>
              <a:chOff x="3647270" y="1961417"/>
              <a:chExt cx="1655530" cy="2022718"/>
            </a:xfrm>
          </p:grpSpPr>
          <p:sp>
            <p:nvSpPr>
              <p:cNvPr id="400" name="Google Shape;400;p31"/>
              <p:cNvSpPr/>
              <p:nvPr/>
            </p:nvSpPr>
            <p:spPr>
              <a:xfrm>
                <a:off x="4673699" y="3616939"/>
                <a:ext cx="66056" cy="66055"/>
              </a:xfrm>
              <a:custGeom>
                <a:avLst/>
                <a:gdLst/>
                <a:ahLst/>
                <a:cxnLst/>
                <a:rect l="l" t="t" r="r" b="b"/>
                <a:pathLst>
                  <a:path w="14" h="14" extrusionOk="0">
                    <a:moveTo>
                      <a:pt x="13" y="4"/>
                    </a:moveTo>
                    <a:cubicBezTo>
                      <a:pt x="13" y="3"/>
                      <a:pt x="12" y="3"/>
                      <a:pt x="12" y="2"/>
                    </a:cubicBezTo>
                    <a:cubicBezTo>
                      <a:pt x="12" y="2"/>
                      <a:pt x="12" y="2"/>
                      <a:pt x="12" y="2"/>
                    </a:cubicBezTo>
                    <a:cubicBezTo>
                      <a:pt x="11" y="2"/>
                      <a:pt x="10" y="1"/>
                      <a:pt x="9" y="1"/>
                    </a:cubicBezTo>
                    <a:cubicBezTo>
                      <a:pt x="8" y="0"/>
                      <a:pt x="8" y="0"/>
                      <a:pt x="7" y="0"/>
                    </a:cubicBezTo>
                    <a:cubicBezTo>
                      <a:pt x="7" y="0"/>
                      <a:pt x="7" y="0"/>
                      <a:pt x="7" y="0"/>
                    </a:cubicBezTo>
                    <a:cubicBezTo>
                      <a:pt x="6" y="0"/>
                      <a:pt x="6" y="0"/>
                      <a:pt x="5" y="1"/>
                    </a:cubicBezTo>
                    <a:cubicBezTo>
                      <a:pt x="5" y="1"/>
                      <a:pt x="5" y="1"/>
                      <a:pt x="5" y="1"/>
                    </a:cubicBezTo>
                    <a:cubicBezTo>
                      <a:pt x="4" y="1"/>
                      <a:pt x="3" y="1"/>
                      <a:pt x="2" y="2"/>
                    </a:cubicBezTo>
                    <a:cubicBezTo>
                      <a:pt x="1" y="3"/>
                      <a:pt x="0" y="4"/>
                      <a:pt x="0" y="6"/>
                    </a:cubicBezTo>
                    <a:cubicBezTo>
                      <a:pt x="0" y="6"/>
                      <a:pt x="0" y="7"/>
                      <a:pt x="0" y="7"/>
                    </a:cubicBezTo>
                    <a:cubicBezTo>
                      <a:pt x="0" y="9"/>
                      <a:pt x="0" y="10"/>
                      <a:pt x="1" y="11"/>
                    </a:cubicBezTo>
                    <a:cubicBezTo>
                      <a:pt x="1" y="12"/>
                      <a:pt x="2" y="12"/>
                      <a:pt x="2" y="13"/>
                    </a:cubicBezTo>
                    <a:cubicBezTo>
                      <a:pt x="3" y="14"/>
                      <a:pt x="4" y="14"/>
                      <a:pt x="5" y="14"/>
                    </a:cubicBezTo>
                    <a:cubicBezTo>
                      <a:pt x="6" y="14"/>
                      <a:pt x="7" y="14"/>
                      <a:pt x="7" y="14"/>
                    </a:cubicBezTo>
                    <a:cubicBezTo>
                      <a:pt x="8" y="14"/>
                      <a:pt x="9" y="14"/>
                      <a:pt x="10" y="13"/>
                    </a:cubicBezTo>
                    <a:cubicBezTo>
                      <a:pt x="10" y="13"/>
                      <a:pt x="10" y="13"/>
                      <a:pt x="10" y="13"/>
                    </a:cubicBezTo>
                    <a:cubicBezTo>
                      <a:pt x="11" y="13"/>
                      <a:pt x="11" y="13"/>
                      <a:pt x="11" y="13"/>
                    </a:cubicBezTo>
                    <a:cubicBezTo>
                      <a:pt x="12" y="13"/>
                      <a:pt x="13" y="12"/>
                      <a:pt x="13" y="11"/>
                    </a:cubicBezTo>
                    <a:cubicBezTo>
                      <a:pt x="14" y="10"/>
                      <a:pt x="14" y="9"/>
                      <a:pt x="14" y="7"/>
                    </a:cubicBezTo>
                    <a:cubicBezTo>
                      <a:pt x="14" y="6"/>
                      <a:pt x="14" y="5"/>
                      <a:pt x="1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1" name="Google Shape;401;p31"/>
              <p:cNvSpPr/>
              <p:nvPr/>
            </p:nvSpPr>
            <p:spPr>
              <a:xfrm>
                <a:off x="4938584" y="3418277"/>
                <a:ext cx="33111" cy="33110"/>
              </a:xfrm>
              <a:custGeom>
                <a:avLst/>
                <a:gdLst/>
                <a:ahLst/>
                <a:cxnLst/>
                <a:rect l="l" t="t" r="r" b="b"/>
                <a:pathLst>
                  <a:path w="1" h="1" extrusionOk="0">
                    <a:moveTo>
                      <a:pt x="1" y="0"/>
                    </a:moveTo>
                    <a:lnTo>
                      <a:pt x="1" y="0"/>
                    </a:lnTo>
                    <a:lnTo>
                      <a:pt x="1" y="0"/>
                    </a:ln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1"/>
                    </a:lnTo>
                    <a:lnTo>
                      <a:pt x="1" y="1"/>
                    </a:lnTo>
                    <a:lnTo>
                      <a:pt x="1" y="1"/>
                    </a:lnTo>
                    <a:lnTo>
                      <a:pt x="1" y="1"/>
                    </a:lnTo>
                    <a:lnTo>
                      <a:pt x="1" y="0"/>
                    </a:lnTo>
                    <a:lnTo>
                      <a:pt x="1" y="0"/>
                    </a:lnTo>
                    <a:lnTo>
                      <a:pt x="1" y="0"/>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2" name="Google Shape;402;p31"/>
              <p:cNvSpPr/>
              <p:nvPr/>
            </p:nvSpPr>
            <p:spPr>
              <a:xfrm>
                <a:off x="4971694" y="2722957"/>
                <a:ext cx="32780" cy="66304"/>
              </a:xfrm>
              <a:custGeom>
                <a:avLst/>
                <a:gdLst/>
                <a:ahLst/>
                <a:cxnLst/>
                <a:rect l="l" t="t" r="r" b="b"/>
                <a:pathLst>
                  <a:path w="11" h="9" extrusionOk="0">
                    <a:moveTo>
                      <a:pt x="6" y="0"/>
                    </a:moveTo>
                    <a:cubicBezTo>
                      <a:pt x="0" y="0"/>
                      <a:pt x="0" y="9"/>
                      <a:pt x="6" y="9"/>
                    </a:cubicBezTo>
                    <a:cubicBezTo>
                      <a:pt x="11" y="9"/>
                      <a:pt x="11" y="0"/>
                      <a:pt x="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3" name="Google Shape;403;p31"/>
              <p:cNvSpPr/>
              <p:nvPr/>
            </p:nvSpPr>
            <p:spPr>
              <a:xfrm>
                <a:off x="5037915" y="1961417"/>
                <a:ext cx="33028" cy="33028"/>
              </a:xfrm>
              <a:custGeom>
                <a:avLst/>
                <a:gdLst/>
                <a:ahLst/>
                <a:cxnLst/>
                <a:rect l="l" t="t" r="r" b="b"/>
                <a:pathLst>
                  <a:path w="7" h="7" extrusionOk="0">
                    <a:moveTo>
                      <a:pt x="7" y="3"/>
                    </a:moveTo>
                    <a:cubicBezTo>
                      <a:pt x="7" y="2"/>
                      <a:pt x="6" y="2"/>
                      <a:pt x="6" y="1"/>
                    </a:cubicBezTo>
                    <a:cubicBezTo>
                      <a:pt x="5" y="1"/>
                      <a:pt x="5" y="1"/>
                      <a:pt x="5" y="1"/>
                    </a:cubicBezTo>
                    <a:cubicBezTo>
                      <a:pt x="5" y="0"/>
                      <a:pt x="4" y="0"/>
                      <a:pt x="4" y="0"/>
                    </a:cubicBezTo>
                    <a:cubicBezTo>
                      <a:pt x="3" y="0"/>
                      <a:pt x="3" y="0"/>
                      <a:pt x="2" y="0"/>
                    </a:cubicBezTo>
                    <a:cubicBezTo>
                      <a:pt x="2" y="1"/>
                      <a:pt x="1" y="1"/>
                      <a:pt x="1" y="1"/>
                    </a:cubicBezTo>
                    <a:cubicBezTo>
                      <a:pt x="1" y="1"/>
                      <a:pt x="0" y="2"/>
                      <a:pt x="0" y="2"/>
                    </a:cubicBezTo>
                    <a:cubicBezTo>
                      <a:pt x="0" y="3"/>
                      <a:pt x="0" y="3"/>
                      <a:pt x="0" y="4"/>
                    </a:cubicBezTo>
                    <a:cubicBezTo>
                      <a:pt x="0" y="4"/>
                      <a:pt x="0" y="4"/>
                      <a:pt x="0" y="4"/>
                    </a:cubicBezTo>
                    <a:cubicBezTo>
                      <a:pt x="0" y="5"/>
                      <a:pt x="1" y="6"/>
                      <a:pt x="1" y="6"/>
                    </a:cubicBezTo>
                    <a:cubicBezTo>
                      <a:pt x="2" y="7"/>
                      <a:pt x="2" y="7"/>
                      <a:pt x="2" y="7"/>
                    </a:cubicBezTo>
                    <a:cubicBezTo>
                      <a:pt x="2" y="7"/>
                      <a:pt x="3" y="7"/>
                      <a:pt x="4" y="7"/>
                    </a:cubicBezTo>
                    <a:cubicBezTo>
                      <a:pt x="4" y="7"/>
                      <a:pt x="4" y="7"/>
                      <a:pt x="5" y="7"/>
                    </a:cubicBezTo>
                    <a:cubicBezTo>
                      <a:pt x="5" y="7"/>
                      <a:pt x="6" y="6"/>
                      <a:pt x="6" y="6"/>
                    </a:cubicBezTo>
                    <a:cubicBezTo>
                      <a:pt x="6" y="6"/>
                      <a:pt x="7" y="5"/>
                      <a:pt x="7" y="5"/>
                    </a:cubicBezTo>
                    <a:cubicBezTo>
                      <a:pt x="7" y="4"/>
                      <a:pt x="7" y="4"/>
                      <a:pt x="7" y="4"/>
                    </a:cubicBezTo>
                    <a:lnTo>
                      <a:pt x="7"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4" name="Google Shape;404;p31"/>
              <p:cNvSpPr/>
              <p:nvPr/>
            </p:nvSpPr>
            <p:spPr>
              <a:xfrm>
                <a:off x="5236579" y="3650050"/>
                <a:ext cx="66221" cy="32779"/>
              </a:xfrm>
              <a:custGeom>
                <a:avLst/>
                <a:gdLst/>
                <a:ahLst/>
                <a:cxnLst/>
                <a:rect l="l" t="t" r="r" b="b"/>
                <a:pathLst>
                  <a:path w="8" h="9" extrusionOk="0">
                    <a:moveTo>
                      <a:pt x="8" y="3"/>
                    </a:moveTo>
                    <a:cubicBezTo>
                      <a:pt x="8" y="3"/>
                      <a:pt x="8" y="2"/>
                      <a:pt x="7" y="1"/>
                    </a:cubicBezTo>
                    <a:cubicBezTo>
                      <a:pt x="6" y="1"/>
                      <a:pt x="6" y="1"/>
                      <a:pt x="6" y="1"/>
                    </a:cubicBezTo>
                    <a:cubicBezTo>
                      <a:pt x="6" y="0"/>
                      <a:pt x="5" y="0"/>
                      <a:pt x="4" y="0"/>
                    </a:cubicBezTo>
                    <a:cubicBezTo>
                      <a:pt x="4" y="0"/>
                      <a:pt x="3" y="0"/>
                      <a:pt x="2" y="1"/>
                    </a:cubicBezTo>
                    <a:cubicBezTo>
                      <a:pt x="2" y="1"/>
                      <a:pt x="1" y="1"/>
                      <a:pt x="1" y="1"/>
                    </a:cubicBezTo>
                    <a:cubicBezTo>
                      <a:pt x="1" y="2"/>
                      <a:pt x="0" y="2"/>
                      <a:pt x="0" y="3"/>
                    </a:cubicBezTo>
                    <a:cubicBezTo>
                      <a:pt x="0" y="3"/>
                      <a:pt x="0" y="4"/>
                      <a:pt x="0" y="4"/>
                    </a:cubicBezTo>
                    <a:cubicBezTo>
                      <a:pt x="0" y="5"/>
                      <a:pt x="0" y="5"/>
                      <a:pt x="0" y="6"/>
                    </a:cubicBezTo>
                    <a:cubicBezTo>
                      <a:pt x="0" y="6"/>
                      <a:pt x="1" y="7"/>
                      <a:pt x="1" y="7"/>
                    </a:cubicBezTo>
                    <a:cubicBezTo>
                      <a:pt x="2" y="8"/>
                      <a:pt x="2" y="8"/>
                      <a:pt x="2" y="8"/>
                    </a:cubicBezTo>
                    <a:cubicBezTo>
                      <a:pt x="3" y="8"/>
                      <a:pt x="3" y="9"/>
                      <a:pt x="4" y="9"/>
                    </a:cubicBezTo>
                    <a:cubicBezTo>
                      <a:pt x="5" y="9"/>
                      <a:pt x="5" y="9"/>
                      <a:pt x="6" y="8"/>
                    </a:cubicBezTo>
                    <a:cubicBezTo>
                      <a:pt x="6" y="8"/>
                      <a:pt x="7" y="8"/>
                      <a:pt x="7" y="7"/>
                    </a:cubicBezTo>
                    <a:cubicBezTo>
                      <a:pt x="8" y="7"/>
                      <a:pt x="8" y="7"/>
                      <a:pt x="8" y="6"/>
                    </a:cubicBezTo>
                    <a:cubicBezTo>
                      <a:pt x="8" y="6"/>
                      <a:pt x="8" y="5"/>
                      <a:pt x="8" y="4"/>
                    </a:cubicBezTo>
                    <a:cubicBezTo>
                      <a:pt x="8" y="4"/>
                      <a:pt x="8" y="4"/>
                      <a:pt x="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5" name="Google Shape;405;p31"/>
              <p:cNvSpPr/>
              <p:nvPr/>
            </p:nvSpPr>
            <p:spPr>
              <a:xfrm>
                <a:off x="4574367" y="3881823"/>
                <a:ext cx="33111" cy="3311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lnTo>
                      <a:pt x="1" y="1"/>
                    </a:lnTo>
                    <a:lnTo>
                      <a:pt x="1" y="1"/>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6" name="Google Shape;406;p31"/>
              <p:cNvSpPr/>
              <p:nvPr/>
            </p:nvSpPr>
            <p:spPr>
              <a:xfrm>
                <a:off x="3879044" y="3550719"/>
                <a:ext cx="66221" cy="33111"/>
              </a:xfrm>
              <a:custGeom>
                <a:avLst/>
                <a:gdLst/>
                <a:ahLst/>
                <a:cxnLst/>
                <a:rect l="l" t="t" r="r" b="b"/>
                <a:pathLst>
                  <a:path w="10" h="10" extrusionOk="0">
                    <a:moveTo>
                      <a:pt x="10" y="4"/>
                    </a:moveTo>
                    <a:cubicBezTo>
                      <a:pt x="10" y="3"/>
                      <a:pt x="10" y="3"/>
                      <a:pt x="10" y="3"/>
                    </a:cubicBezTo>
                    <a:cubicBezTo>
                      <a:pt x="9" y="1"/>
                      <a:pt x="9" y="1"/>
                      <a:pt x="9" y="1"/>
                    </a:cubicBezTo>
                    <a:cubicBezTo>
                      <a:pt x="8" y="1"/>
                      <a:pt x="8" y="1"/>
                      <a:pt x="7" y="0"/>
                    </a:cubicBezTo>
                    <a:cubicBezTo>
                      <a:pt x="7" y="0"/>
                      <a:pt x="6" y="0"/>
                      <a:pt x="6" y="0"/>
                    </a:cubicBezTo>
                    <a:cubicBezTo>
                      <a:pt x="5" y="0"/>
                      <a:pt x="4" y="0"/>
                      <a:pt x="4" y="0"/>
                    </a:cubicBezTo>
                    <a:cubicBezTo>
                      <a:pt x="3" y="0"/>
                      <a:pt x="3" y="1"/>
                      <a:pt x="3" y="1"/>
                    </a:cubicBezTo>
                    <a:cubicBezTo>
                      <a:pt x="2" y="1"/>
                      <a:pt x="2" y="1"/>
                      <a:pt x="2" y="1"/>
                    </a:cubicBezTo>
                    <a:cubicBezTo>
                      <a:pt x="1" y="2"/>
                      <a:pt x="1" y="3"/>
                      <a:pt x="0" y="4"/>
                    </a:cubicBezTo>
                    <a:cubicBezTo>
                      <a:pt x="0" y="4"/>
                      <a:pt x="0" y="4"/>
                      <a:pt x="0" y="4"/>
                    </a:cubicBezTo>
                    <a:cubicBezTo>
                      <a:pt x="0" y="5"/>
                      <a:pt x="0" y="6"/>
                      <a:pt x="0" y="6"/>
                    </a:cubicBezTo>
                    <a:cubicBezTo>
                      <a:pt x="0" y="7"/>
                      <a:pt x="1" y="8"/>
                      <a:pt x="2" y="9"/>
                    </a:cubicBezTo>
                    <a:cubicBezTo>
                      <a:pt x="2" y="9"/>
                      <a:pt x="2" y="9"/>
                      <a:pt x="2" y="9"/>
                    </a:cubicBezTo>
                    <a:cubicBezTo>
                      <a:pt x="2" y="9"/>
                      <a:pt x="3" y="10"/>
                      <a:pt x="3" y="10"/>
                    </a:cubicBezTo>
                    <a:cubicBezTo>
                      <a:pt x="4" y="10"/>
                      <a:pt x="4" y="10"/>
                      <a:pt x="4" y="10"/>
                    </a:cubicBezTo>
                    <a:cubicBezTo>
                      <a:pt x="5" y="10"/>
                      <a:pt x="6" y="10"/>
                      <a:pt x="7" y="10"/>
                    </a:cubicBezTo>
                    <a:cubicBezTo>
                      <a:pt x="7" y="10"/>
                      <a:pt x="7" y="10"/>
                      <a:pt x="8" y="9"/>
                    </a:cubicBezTo>
                    <a:cubicBezTo>
                      <a:pt x="9" y="9"/>
                      <a:pt x="9" y="9"/>
                      <a:pt x="9" y="9"/>
                    </a:cubicBezTo>
                    <a:cubicBezTo>
                      <a:pt x="9" y="8"/>
                      <a:pt x="10" y="8"/>
                      <a:pt x="10" y="7"/>
                    </a:cubicBezTo>
                    <a:cubicBezTo>
                      <a:pt x="10" y="7"/>
                      <a:pt x="10" y="6"/>
                      <a:pt x="10" y="6"/>
                    </a:cubicBezTo>
                    <a:cubicBezTo>
                      <a:pt x="10" y="5"/>
                      <a:pt x="10" y="4"/>
                      <a:pt x="1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7" name="Google Shape;407;p31"/>
              <p:cNvSpPr/>
              <p:nvPr/>
            </p:nvSpPr>
            <p:spPr>
              <a:xfrm>
                <a:off x="4110819" y="3451387"/>
                <a:ext cx="33111" cy="33110"/>
              </a:xfrm>
              <a:custGeom>
                <a:avLst/>
                <a:gdLst/>
                <a:ahLst/>
                <a:cxnLst/>
                <a:rect l="l" t="t" r="r" b="b"/>
                <a:pathLst>
                  <a:path w="5" h="5" extrusionOk="0">
                    <a:moveTo>
                      <a:pt x="5" y="2"/>
                    </a:moveTo>
                    <a:cubicBezTo>
                      <a:pt x="5" y="1"/>
                      <a:pt x="5" y="1"/>
                      <a:pt x="4" y="0"/>
                    </a:cubicBezTo>
                    <a:cubicBezTo>
                      <a:pt x="4" y="0"/>
                      <a:pt x="4" y="0"/>
                      <a:pt x="4" y="0"/>
                    </a:cubicBezTo>
                    <a:cubicBezTo>
                      <a:pt x="4" y="0"/>
                      <a:pt x="3" y="0"/>
                      <a:pt x="3" y="0"/>
                    </a:cubicBezTo>
                    <a:cubicBezTo>
                      <a:pt x="2" y="0"/>
                      <a:pt x="2" y="0"/>
                      <a:pt x="2" y="0"/>
                    </a:cubicBezTo>
                    <a:cubicBezTo>
                      <a:pt x="1" y="0"/>
                      <a:pt x="1" y="0"/>
                      <a:pt x="1" y="0"/>
                    </a:cubicBezTo>
                    <a:cubicBezTo>
                      <a:pt x="0" y="1"/>
                      <a:pt x="0" y="1"/>
                      <a:pt x="0" y="1"/>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4" y="5"/>
                      <a:pt x="4" y="5"/>
                      <a:pt x="4" y="5"/>
                    </a:cubicBezTo>
                    <a:cubicBezTo>
                      <a:pt x="4" y="4"/>
                      <a:pt x="4" y="4"/>
                      <a:pt x="4" y="4"/>
                    </a:cubicBezTo>
                    <a:cubicBezTo>
                      <a:pt x="5" y="3"/>
                      <a:pt x="5" y="3"/>
                      <a:pt x="5" y="3"/>
                    </a:cubicBezTo>
                    <a:cubicBezTo>
                      <a:pt x="5" y="2"/>
                      <a:pt x="5" y="2"/>
                      <a:pt x="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8" name="Google Shape;408;p31"/>
              <p:cNvSpPr/>
              <p:nvPr/>
            </p:nvSpPr>
            <p:spPr>
              <a:xfrm>
                <a:off x="4309482" y="3484498"/>
                <a:ext cx="33276" cy="33276"/>
              </a:xfrm>
              <a:custGeom>
                <a:avLst/>
                <a:gdLst/>
                <a:ahLst/>
                <a:cxnLst/>
                <a:rect l="l" t="t" r="r" b="b"/>
                <a:pathLst>
                  <a:path w="6" h="6" extrusionOk="0">
                    <a:moveTo>
                      <a:pt x="6" y="2"/>
                    </a:moveTo>
                    <a:cubicBezTo>
                      <a:pt x="6" y="2"/>
                      <a:pt x="6" y="1"/>
                      <a:pt x="5" y="1"/>
                    </a:cubicBezTo>
                    <a:cubicBezTo>
                      <a:pt x="5" y="1"/>
                      <a:pt x="5" y="1"/>
                      <a:pt x="5" y="1"/>
                    </a:cubicBezTo>
                    <a:cubicBezTo>
                      <a:pt x="4" y="0"/>
                      <a:pt x="4" y="0"/>
                      <a:pt x="3" y="0"/>
                    </a:cubicBezTo>
                    <a:cubicBezTo>
                      <a:pt x="3" y="0"/>
                      <a:pt x="3" y="0"/>
                      <a:pt x="2" y="0"/>
                    </a:cubicBezTo>
                    <a:cubicBezTo>
                      <a:pt x="1" y="1"/>
                      <a:pt x="1" y="1"/>
                      <a:pt x="1" y="1"/>
                    </a:cubicBezTo>
                    <a:cubicBezTo>
                      <a:pt x="1" y="2"/>
                      <a:pt x="1" y="2"/>
                      <a:pt x="1" y="2"/>
                    </a:cubicBezTo>
                    <a:cubicBezTo>
                      <a:pt x="1" y="2"/>
                      <a:pt x="0" y="3"/>
                      <a:pt x="0" y="3"/>
                    </a:cubicBezTo>
                    <a:cubicBezTo>
                      <a:pt x="1" y="4"/>
                      <a:pt x="1" y="4"/>
                      <a:pt x="1" y="4"/>
                    </a:cubicBezTo>
                    <a:cubicBezTo>
                      <a:pt x="1" y="4"/>
                      <a:pt x="1" y="5"/>
                      <a:pt x="1" y="5"/>
                    </a:cubicBezTo>
                    <a:cubicBezTo>
                      <a:pt x="2" y="5"/>
                      <a:pt x="2" y="5"/>
                      <a:pt x="2" y="5"/>
                    </a:cubicBezTo>
                    <a:cubicBezTo>
                      <a:pt x="2" y="6"/>
                      <a:pt x="3" y="6"/>
                      <a:pt x="3" y="6"/>
                    </a:cubicBezTo>
                    <a:cubicBezTo>
                      <a:pt x="4" y="6"/>
                      <a:pt x="4" y="6"/>
                      <a:pt x="4" y="6"/>
                    </a:cubicBezTo>
                    <a:cubicBezTo>
                      <a:pt x="5" y="5"/>
                      <a:pt x="5" y="5"/>
                      <a:pt x="5" y="5"/>
                    </a:cubicBezTo>
                    <a:cubicBezTo>
                      <a:pt x="6" y="4"/>
                      <a:pt x="6" y="4"/>
                      <a:pt x="6" y="4"/>
                    </a:cubicBezTo>
                    <a:cubicBezTo>
                      <a:pt x="6" y="4"/>
                      <a:pt x="6" y="3"/>
                      <a:pt x="6" y="3"/>
                    </a:cubicBezTo>
                    <a:lnTo>
                      <a:pt x="6" y="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9" name="Google Shape;409;p31"/>
              <p:cNvSpPr/>
              <p:nvPr/>
            </p:nvSpPr>
            <p:spPr>
              <a:xfrm>
                <a:off x="3680381" y="3153393"/>
                <a:ext cx="33111" cy="33276"/>
              </a:xfrm>
              <a:custGeom>
                <a:avLst/>
                <a:gdLst/>
                <a:ahLst/>
                <a:cxnLst/>
                <a:rect l="l" t="t" r="r" b="b"/>
                <a:pathLst>
                  <a:path w="8" h="6" extrusionOk="0">
                    <a:moveTo>
                      <a:pt x="4" y="0"/>
                    </a:moveTo>
                    <a:cubicBezTo>
                      <a:pt x="0" y="0"/>
                      <a:pt x="0" y="6"/>
                      <a:pt x="4" y="6"/>
                    </a:cubicBezTo>
                    <a:cubicBezTo>
                      <a:pt x="8" y="6"/>
                      <a:pt x="8" y="0"/>
                      <a:pt x="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0" name="Google Shape;410;p31"/>
              <p:cNvSpPr/>
              <p:nvPr/>
            </p:nvSpPr>
            <p:spPr>
              <a:xfrm>
                <a:off x="3647270" y="3252725"/>
                <a:ext cx="166629" cy="231359"/>
              </a:xfrm>
              <a:custGeom>
                <a:avLst/>
                <a:gdLst/>
                <a:ahLst/>
                <a:cxnLst/>
                <a:rect l="l" t="t" r="r" b="b"/>
                <a:pathLst>
                  <a:path w="33" h="43" extrusionOk="0">
                    <a:moveTo>
                      <a:pt x="31" y="39"/>
                    </a:moveTo>
                    <a:cubicBezTo>
                      <a:pt x="29" y="39"/>
                      <a:pt x="28" y="39"/>
                      <a:pt x="26" y="38"/>
                    </a:cubicBezTo>
                    <a:cubicBezTo>
                      <a:pt x="18" y="37"/>
                      <a:pt x="11" y="32"/>
                      <a:pt x="8" y="24"/>
                    </a:cubicBezTo>
                    <a:cubicBezTo>
                      <a:pt x="7" y="20"/>
                      <a:pt x="7" y="15"/>
                      <a:pt x="9" y="11"/>
                    </a:cubicBezTo>
                    <a:cubicBezTo>
                      <a:pt x="10" y="9"/>
                      <a:pt x="12" y="7"/>
                      <a:pt x="13" y="6"/>
                    </a:cubicBezTo>
                    <a:cubicBezTo>
                      <a:pt x="15" y="5"/>
                      <a:pt x="16" y="4"/>
                      <a:pt x="17" y="3"/>
                    </a:cubicBezTo>
                    <a:cubicBezTo>
                      <a:pt x="18" y="2"/>
                      <a:pt x="18" y="2"/>
                      <a:pt x="18" y="2"/>
                    </a:cubicBezTo>
                    <a:cubicBezTo>
                      <a:pt x="19" y="2"/>
                      <a:pt x="18" y="0"/>
                      <a:pt x="18" y="1"/>
                    </a:cubicBezTo>
                    <a:cubicBezTo>
                      <a:pt x="17" y="1"/>
                      <a:pt x="17" y="1"/>
                      <a:pt x="16" y="1"/>
                    </a:cubicBezTo>
                    <a:cubicBezTo>
                      <a:pt x="15" y="1"/>
                      <a:pt x="13" y="2"/>
                      <a:pt x="12" y="3"/>
                    </a:cubicBezTo>
                    <a:cubicBezTo>
                      <a:pt x="9" y="4"/>
                      <a:pt x="6" y="7"/>
                      <a:pt x="4" y="10"/>
                    </a:cubicBezTo>
                    <a:cubicBezTo>
                      <a:pt x="2" y="13"/>
                      <a:pt x="1" y="15"/>
                      <a:pt x="1" y="18"/>
                    </a:cubicBezTo>
                    <a:cubicBezTo>
                      <a:pt x="0" y="21"/>
                      <a:pt x="1" y="24"/>
                      <a:pt x="1" y="27"/>
                    </a:cubicBezTo>
                    <a:cubicBezTo>
                      <a:pt x="2" y="32"/>
                      <a:pt x="7" y="38"/>
                      <a:pt x="12" y="40"/>
                    </a:cubicBezTo>
                    <a:cubicBezTo>
                      <a:pt x="19" y="43"/>
                      <a:pt x="25" y="43"/>
                      <a:pt x="32" y="42"/>
                    </a:cubicBezTo>
                    <a:cubicBezTo>
                      <a:pt x="32" y="41"/>
                      <a:pt x="32" y="41"/>
                      <a:pt x="32" y="41"/>
                    </a:cubicBezTo>
                    <a:cubicBezTo>
                      <a:pt x="33" y="41"/>
                      <a:pt x="33" y="39"/>
                      <a:pt x="31"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1" name="Google Shape;411;p31"/>
              <p:cNvSpPr/>
              <p:nvPr/>
            </p:nvSpPr>
            <p:spPr>
              <a:xfrm>
                <a:off x="4210150" y="3683160"/>
                <a:ext cx="329120" cy="233429"/>
              </a:xfrm>
              <a:custGeom>
                <a:avLst/>
                <a:gdLst/>
                <a:ahLst/>
                <a:cxnLst/>
                <a:rect l="l" t="t" r="r" b="b"/>
                <a:pathLst>
                  <a:path w="71" h="47" extrusionOk="0">
                    <a:moveTo>
                      <a:pt x="29" y="36"/>
                    </a:moveTo>
                    <a:cubicBezTo>
                      <a:pt x="12" y="32"/>
                      <a:pt x="3" y="16"/>
                      <a:pt x="3" y="0"/>
                    </a:cubicBezTo>
                    <a:cubicBezTo>
                      <a:pt x="2" y="2"/>
                      <a:pt x="1" y="5"/>
                      <a:pt x="1" y="7"/>
                    </a:cubicBezTo>
                    <a:cubicBezTo>
                      <a:pt x="0" y="11"/>
                      <a:pt x="0" y="15"/>
                      <a:pt x="1" y="19"/>
                    </a:cubicBezTo>
                    <a:cubicBezTo>
                      <a:pt x="3" y="26"/>
                      <a:pt x="8" y="33"/>
                      <a:pt x="14" y="38"/>
                    </a:cubicBezTo>
                    <a:cubicBezTo>
                      <a:pt x="29" y="47"/>
                      <a:pt x="49" y="44"/>
                      <a:pt x="60" y="32"/>
                    </a:cubicBezTo>
                    <a:cubicBezTo>
                      <a:pt x="64" y="28"/>
                      <a:pt x="66" y="25"/>
                      <a:pt x="68" y="20"/>
                    </a:cubicBezTo>
                    <a:cubicBezTo>
                      <a:pt x="69" y="18"/>
                      <a:pt x="70" y="16"/>
                      <a:pt x="71" y="14"/>
                    </a:cubicBezTo>
                    <a:cubicBezTo>
                      <a:pt x="71" y="13"/>
                      <a:pt x="71" y="12"/>
                      <a:pt x="71" y="12"/>
                    </a:cubicBezTo>
                    <a:cubicBezTo>
                      <a:pt x="64" y="28"/>
                      <a:pt x="47" y="40"/>
                      <a:pt x="2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2" name="Google Shape;412;p31"/>
              <p:cNvSpPr/>
              <p:nvPr/>
            </p:nvSpPr>
            <p:spPr>
              <a:xfrm>
                <a:off x="4773031" y="3583829"/>
                <a:ext cx="364383" cy="400306"/>
              </a:xfrm>
              <a:custGeom>
                <a:avLst/>
                <a:gdLst/>
                <a:ahLst/>
                <a:cxnLst/>
                <a:rect l="l" t="t" r="r" b="b"/>
                <a:pathLst>
                  <a:path w="71" h="78" extrusionOk="0">
                    <a:moveTo>
                      <a:pt x="68" y="21"/>
                    </a:moveTo>
                    <a:cubicBezTo>
                      <a:pt x="71" y="14"/>
                      <a:pt x="70" y="7"/>
                      <a:pt x="66" y="1"/>
                    </a:cubicBezTo>
                    <a:cubicBezTo>
                      <a:pt x="66" y="0"/>
                      <a:pt x="65" y="0"/>
                      <a:pt x="65" y="1"/>
                    </a:cubicBezTo>
                    <a:cubicBezTo>
                      <a:pt x="65" y="2"/>
                      <a:pt x="65" y="4"/>
                      <a:pt x="65" y="6"/>
                    </a:cubicBezTo>
                    <a:cubicBezTo>
                      <a:pt x="65" y="7"/>
                      <a:pt x="64" y="8"/>
                      <a:pt x="64" y="9"/>
                    </a:cubicBezTo>
                    <a:cubicBezTo>
                      <a:pt x="63" y="12"/>
                      <a:pt x="62" y="14"/>
                      <a:pt x="61" y="16"/>
                    </a:cubicBezTo>
                    <a:cubicBezTo>
                      <a:pt x="58" y="20"/>
                      <a:pt x="54" y="22"/>
                      <a:pt x="49" y="24"/>
                    </a:cubicBezTo>
                    <a:cubicBezTo>
                      <a:pt x="48" y="24"/>
                      <a:pt x="48" y="25"/>
                      <a:pt x="48" y="25"/>
                    </a:cubicBezTo>
                    <a:cubicBezTo>
                      <a:pt x="48" y="26"/>
                      <a:pt x="48" y="27"/>
                      <a:pt x="48" y="27"/>
                    </a:cubicBezTo>
                    <a:cubicBezTo>
                      <a:pt x="55" y="32"/>
                      <a:pt x="58" y="40"/>
                      <a:pt x="57" y="48"/>
                    </a:cubicBezTo>
                    <a:cubicBezTo>
                      <a:pt x="55" y="56"/>
                      <a:pt x="50" y="62"/>
                      <a:pt x="42" y="66"/>
                    </a:cubicBezTo>
                    <a:cubicBezTo>
                      <a:pt x="35" y="69"/>
                      <a:pt x="26" y="71"/>
                      <a:pt x="17" y="69"/>
                    </a:cubicBezTo>
                    <a:cubicBezTo>
                      <a:pt x="9" y="67"/>
                      <a:pt x="2" y="60"/>
                      <a:pt x="2" y="51"/>
                    </a:cubicBezTo>
                    <a:cubicBezTo>
                      <a:pt x="2" y="51"/>
                      <a:pt x="0" y="50"/>
                      <a:pt x="0" y="51"/>
                    </a:cubicBezTo>
                    <a:cubicBezTo>
                      <a:pt x="0" y="53"/>
                      <a:pt x="0" y="54"/>
                      <a:pt x="0" y="55"/>
                    </a:cubicBezTo>
                    <a:cubicBezTo>
                      <a:pt x="0" y="62"/>
                      <a:pt x="4" y="68"/>
                      <a:pt x="9" y="71"/>
                    </a:cubicBezTo>
                    <a:cubicBezTo>
                      <a:pt x="16" y="76"/>
                      <a:pt x="25" y="78"/>
                      <a:pt x="34" y="78"/>
                    </a:cubicBezTo>
                    <a:cubicBezTo>
                      <a:pt x="49" y="78"/>
                      <a:pt x="64" y="67"/>
                      <a:pt x="67" y="51"/>
                    </a:cubicBezTo>
                    <a:cubicBezTo>
                      <a:pt x="67" y="47"/>
                      <a:pt x="67" y="43"/>
                      <a:pt x="66" y="39"/>
                    </a:cubicBezTo>
                    <a:cubicBezTo>
                      <a:pt x="65" y="36"/>
                      <a:pt x="63" y="33"/>
                      <a:pt x="61" y="31"/>
                    </a:cubicBezTo>
                    <a:cubicBezTo>
                      <a:pt x="62" y="30"/>
                      <a:pt x="62" y="29"/>
                      <a:pt x="63" y="29"/>
                    </a:cubicBezTo>
                    <a:cubicBezTo>
                      <a:pt x="65" y="27"/>
                      <a:pt x="67" y="24"/>
                      <a:pt x="68"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3" name="Google Shape;413;p31"/>
              <p:cNvSpPr/>
              <p:nvPr/>
            </p:nvSpPr>
            <p:spPr>
              <a:xfrm>
                <a:off x="4971694" y="2888510"/>
                <a:ext cx="266872" cy="432091"/>
              </a:xfrm>
              <a:custGeom>
                <a:avLst/>
                <a:gdLst/>
                <a:ahLst/>
                <a:cxnLst/>
                <a:rect l="l" t="t" r="r" b="b"/>
                <a:pathLst>
                  <a:path w="52" h="90" extrusionOk="0">
                    <a:moveTo>
                      <a:pt x="45" y="49"/>
                    </a:moveTo>
                    <a:cubicBezTo>
                      <a:pt x="41" y="42"/>
                      <a:pt x="35" y="38"/>
                      <a:pt x="29" y="36"/>
                    </a:cubicBezTo>
                    <a:cubicBezTo>
                      <a:pt x="36" y="30"/>
                      <a:pt x="40" y="20"/>
                      <a:pt x="36" y="11"/>
                    </a:cubicBezTo>
                    <a:cubicBezTo>
                      <a:pt x="33" y="4"/>
                      <a:pt x="24" y="0"/>
                      <a:pt x="17" y="3"/>
                    </a:cubicBezTo>
                    <a:cubicBezTo>
                      <a:pt x="17" y="3"/>
                      <a:pt x="16" y="3"/>
                      <a:pt x="16" y="3"/>
                    </a:cubicBezTo>
                    <a:cubicBezTo>
                      <a:pt x="21" y="5"/>
                      <a:pt x="26" y="9"/>
                      <a:pt x="28" y="15"/>
                    </a:cubicBezTo>
                    <a:cubicBezTo>
                      <a:pt x="30" y="25"/>
                      <a:pt x="23" y="33"/>
                      <a:pt x="15" y="38"/>
                    </a:cubicBezTo>
                    <a:cubicBezTo>
                      <a:pt x="29" y="43"/>
                      <a:pt x="41" y="52"/>
                      <a:pt x="37" y="68"/>
                    </a:cubicBezTo>
                    <a:cubicBezTo>
                      <a:pt x="35" y="79"/>
                      <a:pt x="24" y="88"/>
                      <a:pt x="12" y="81"/>
                    </a:cubicBezTo>
                    <a:cubicBezTo>
                      <a:pt x="8" y="79"/>
                      <a:pt x="5" y="75"/>
                      <a:pt x="2" y="70"/>
                    </a:cubicBezTo>
                    <a:cubicBezTo>
                      <a:pt x="2" y="70"/>
                      <a:pt x="2" y="70"/>
                      <a:pt x="2" y="70"/>
                    </a:cubicBezTo>
                    <a:cubicBezTo>
                      <a:pt x="2" y="70"/>
                      <a:pt x="1" y="70"/>
                      <a:pt x="1" y="70"/>
                    </a:cubicBezTo>
                    <a:cubicBezTo>
                      <a:pt x="1" y="70"/>
                      <a:pt x="1" y="70"/>
                      <a:pt x="1" y="70"/>
                    </a:cubicBezTo>
                    <a:cubicBezTo>
                      <a:pt x="1" y="70"/>
                      <a:pt x="0" y="71"/>
                      <a:pt x="0" y="71"/>
                    </a:cubicBezTo>
                    <a:cubicBezTo>
                      <a:pt x="0" y="78"/>
                      <a:pt x="6" y="84"/>
                      <a:pt x="12" y="87"/>
                    </a:cubicBezTo>
                    <a:cubicBezTo>
                      <a:pt x="19" y="90"/>
                      <a:pt x="26" y="90"/>
                      <a:pt x="33" y="87"/>
                    </a:cubicBezTo>
                    <a:cubicBezTo>
                      <a:pt x="47" y="80"/>
                      <a:pt x="52" y="62"/>
                      <a:pt x="45"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4" name="Google Shape;414;p31"/>
              <p:cNvSpPr/>
              <p:nvPr/>
            </p:nvSpPr>
            <p:spPr>
              <a:xfrm>
                <a:off x="5004805" y="2458074"/>
                <a:ext cx="131615" cy="165138"/>
              </a:xfrm>
              <a:custGeom>
                <a:avLst/>
                <a:gdLst/>
                <a:ahLst/>
                <a:cxnLst/>
                <a:rect l="l" t="t" r="r" b="b"/>
                <a:pathLst>
                  <a:path w="30" h="35" extrusionOk="0">
                    <a:moveTo>
                      <a:pt x="29" y="11"/>
                    </a:moveTo>
                    <a:cubicBezTo>
                      <a:pt x="29" y="9"/>
                      <a:pt x="27" y="7"/>
                      <a:pt x="26" y="5"/>
                    </a:cubicBezTo>
                    <a:cubicBezTo>
                      <a:pt x="25" y="3"/>
                      <a:pt x="23" y="2"/>
                      <a:pt x="21" y="1"/>
                    </a:cubicBezTo>
                    <a:cubicBezTo>
                      <a:pt x="20" y="1"/>
                      <a:pt x="19" y="0"/>
                      <a:pt x="18" y="0"/>
                    </a:cubicBezTo>
                    <a:cubicBezTo>
                      <a:pt x="16" y="0"/>
                      <a:pt x="15" y="0"/>
                      <a:pt x="14" y="0"/>
                    </a:cubicBezTo>
                    <a:cubicBezTo>
                      <a:pt x="9" y="0"/>
                      <a:pt x="3" y="3"/>
                      <a:pt x="0" y="7"/>
                    </a:cubicBezTo>
                    <a:cubicBezTo>
                      <a:pt x="0" y="8"/>
                      <a:pt x="0" y="8"/>
                      <a:pt x="0" y="8"/>
                    </a:cubicBezTo>
                    <a:cubicBezTo>
                      <a:pt x="5" y="6"/>
                      <a:pt x="10" y="2"/>
                      <a:pt x="15" y="4"/>
                    </a:cubicBezTo>
                    <a:cubicBezTo>
                      <a:pt x="16" y="4"/>
                      <a:pt x="16" y="4"/>
                      <a:pt x="17" y="4"/>
                    </a:cubicBezTo>
                    <a:cubicBezTo>
                      <a:pt x="17" y="5"/>
                      <a:pt x="17" y="5"/>
                      <a:pt x="17" y="5"/>
                    </a:cubicBezTo>
                    <a:cubicBezTo>
                      <a:pt x="18" y="6"/>
                      <a:pt x="19" y="6"/>
                      <a:pt x="20" y="7"/>
                    </a:cubicBezTo>
                    <a:cubicBezTo>
                      <a:pt x="22" y="9"/>
                      <a:pt x="22" y="10"/>
                      <a:pt x="23" y="12"/>
                    </a:cubicBezTo>
                    <a:cubicBezTo>
                      <a:pt x="24" y="14"/>
                      <a:pt x="24" y="16"/>
                      <a:pt x="23" y="18"/>
                    </a:cubicBezTo>
                    <a:cubicBezTo>
                      <a:pt x="23" y="20"/>
                      <a:pt x="22" y="23"/>
                      <a:pt x="21" y="24"/>
                    </a:cubicBezTo>
                    <a:cubicBezTo>
                      <a:pt x="17" y="27"/>
                      <a:pt x="13" y="30"/>
                      <a:pt x="9" y="32"/>
                    </a:cubicBezTo>
                    <a:cubicBezTo>
                      <a:pt x="8" y="32"/>
                      <a:pt x="8" y="34"/>
                      <a:pt x="9" y="34"/>
                    </a:cubicBezTo>
                    <a:cubicBezTo>
                      <a:pt x="11" y="34"/>
                      <a:pt x="11" y="35"/>
                      <a:pt x="13" y="35"/>
                    </a:cubicBezTo>
                    <a:cubicBezTo>
                      <a:pt x="14" y="34"/>
                      <a:pt x="15" y="34"/>
                      <a:pt x="16" y="34"/>
                    </a:cubicBezTo>
                    <a:cubicBezTo>
                      <a:pt x="18" y="34"/>
                      <a:pt x="21" y="32"/>
                      <a:pt x="22" y="31"/>
                    </a:cubicBezTo>
                    <a:cubicBezTo>
                      <a:pt x="26" y="28"/>
                      <a:pt x="29" y="23"/>
                      <a:pt x="30" y="18"/>
                    </a:cubicBezTo>
                    <a:cubicBezTo>
                      <a:pt x="30" y="16"/>
                      <a:pt x="30" y="13"/>
                      <a:pt x="2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415" name="Google Shape;415;p31"/>
            <p:cNvSpPr/>
            <p:nvPr/>
          </p:nvSpPr>
          <p:spPr>
            <a:xfrm>
              <a:off x="3713945" y="3095584"/>
              <a:ext cx="2011656" cy="1720124"/>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6" name="Google Shape;416;p31"/>
            <p:cNvSpPr/>
            <p:nvPr/>
          </p:nvSpPr>
          <p:spPr>
            <a:xfrm>
              <a:off x="3785471" y="3095584"/>
              <a:ext cx="1936554" cy="139512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7" name="Google Shape;417;p31"/>
            <p:cNvSpPr/>
            <p:nvPr/>
          </p:nvSpPr>
          <p:spPr>
            <a:xfrm>
              <a:off x="3749708" y="2272816"/>
              <a:ext cx="1974105" cy="2060497"/>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8" name="Google Shape;418;p31"/>
            <p:cNvSpPr/>
            <p:nvPr/>
          </p:nvSpPr>
          <p:spPr>
            <a:xfrm>
              <a:off x="3856996" y="2272816"/>
              <a:ext cx="1819880" cy="1549306"/>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9" name="Google Shape;419;p31"/>
            <p:cNvSpPr/>
            <p:nvPr/>
          </p:nvSpPr>
          <p:spPr>
            <a:xfrm>
              <a:off x="3821233" y="1199640"/>
              <a:ext cx="1908835" cy="2484401"/>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0" name="Google Shape;420;p31"/>
            <p:cNvSpPr/>
            <p:nvPr/>
          </p:nvSpPr>
          <p:spPr>
            <a:xfrm>
              <a:off x="3964285" y="1485820"/>
              <a:ext cx="1183478" cy="2065863"/>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1" name="Google Shape;421;p31"/>
            <p:cNvSpPr/>
            <p:nvPr/>
          </p:nvSpPr>
          <p:spPr>
            <a:xfrm>
              <a:off x="3856996" y="3811035"/>
              <a:ext cx="1065553" cy="464328"/>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2" name="Google Shape;422;p31"/>
            <p:cNvSpPr/>
            <p:nvPr/>
          </p:nvSpPr>
          <p:spPr>
            <a:xfrm>
              <a:off x="3928522" y="4347623"/>
              <a:ext cx="1068947" cy="392782"/>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423" name="Google Shape;423;p31"/>
            <p:cNvGrpSpPr/>
            <p:nvPr/>
          </p:nvGrpSpPr>
          <p:grpSpPr>
            <a:xfrm>
              <a:off x="4000047" y="1772000"/>
              <a:ext cx="750392" cy="2897575"/>
              <a:chOff x="1660634" y="1332318"/>
              <a:chExt cx="694743" cy="2681947"/>
            </a:xfrm>
          </p:grpSpPr>
          <p:sp>
            <p:nvSpPr>
              <p:cNvPr id="424" name="Google Shape;424;p31"/>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5" name="Google Shape;425;p31"/>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6" name="Google Shape;426;p31"/>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7" name="Google Shape;427;p31"/>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28" name="Google Shape;428;p31"/>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grpSp>
          <p:nvGrpSpPr>
            <p:cNvPr id="429" name="Google Shape;429;p31"/>
            <p:cNvGrpSpPr/>
            <p:nvPr/>
          </p:nvGrpSpPr>
          <p:grpSpPr>
            <a:xfrm>
              <a:off x="7129620" y="-178499"/>
              <a:ext cx="2092788" cy="2092777"/>
              <a:chOff x="5868125" y="393473"/>
              <a:chExt cx="2230000" cy="2229988"/>
            </a:xfrm>
          </p:grpSpPr>
          <p:sp>
            <p:nvSpPr>
              <p:cNvPr id="430" name="Google Shape;430;p31"/>
              <p:cNvSpPr/>
              <p:nvPr/>
            </p:nvSpPr>
            <p:spPr>
              <a:xfrm>
                <a:off x="5868125" y="393473"/>
                <a:ext cx="2230000" cy="2229988"/>
              </a:xfrm>
              <a:custGeom>
                <a:avLst/>
                <a:gdLst/>
                <a:ahLst/>
                <a:cxnLst/>
                <a:rect l="l" t="t" r="r" b="b"/>
                <a:pathLst>
                  <a:path w="449" h="449" extrusionOk="0">
                    <a:moveTo>
                      <a:pt x="109" y="74"/>
                    </a:moveTo>
                    <a:cubicBezTo>
                      <a:pt x="43" y="140"/>
                      <a:pt x="36" y="243"/>
                      <a:pt x="88" y="316"/>
                    </a:cubicBezTo>
                    <a:cubicBezTo>
                      <a:pt x="0" y="449"/>
                      <a:pt x="0" y="449"/>
                      <a:pt x="0" y="449"/>
                    </a:cubicBezTo>
                    <a:cubicBezTo>
                      <a:pt x="132" y="360"/>
                      <a:pt x="132" y="360"/>
                      <a:pt x="132" y="360"/>
                    </a:cubicBezTo>
                    <a:cubicBezTo>
                      <a:pt x="206" y="413"/>
                      <a:pt x="309" y="406"/>
                      <a:pt x="375" y="340"/>
                    </a:cubicBezTo>
                    <a:cubicBezTo>
                      <a:pt x="449" y="266"/>
                      <a:pt x="449" y="147"/>
                      <a:pt x="375" y="74"/>
                    </a:cubicBezTo>
                    <a:cubicBezTo>
                      <a:pt x="301" y="0"/>
                      <a:pt x="182" y="0"/>
                      <a:pt x="109" y="7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1" name="Google Shape;431;p31"/>
              <p:cNvSpPr/>
              <p:nvPr/>
            </p:nvSpPr>
            <p:spPr>
              <a:xfrm>
                <a:off x="6464115" y="857020"/>
                <a:ext cx="999773" cy="952341"/>
              </a:xfrm>
              <a:custGeom>
                <a:avLst/>
                <a:gdLst/>
                <a:ahLst/>
                <a:cxnLst/>
                <a:rect l="l" t="t" r="r" b="b"/>
                <a:pathLst>
                  <a:path w="198" h="195" extrusionOk="0">
                    <a:moveTo>
                      <a:pt x="195" y="43"/>
                    </a:moveTo>
                    <a:cubicBezTo>
                      <a:pt x="177" y="41"/>
                      <a:pt x="159" y="38"/>
                      <a:pt x="142" y="33"/>
                    </a:cubicBezTo>
                    <a:cubicBezTo>
                      <a:pt x="124" y="28"/>
                      <a:pt x="107" y="22"/>
                      <a:pt x="90" y="15"/>
                    </a:cubicBezTo>
                    <a:cubicBezTo>
                      <a:pt x="86" y="13"/>
                      <a:pt x="81" y="10"/>
                      <a:pt x="76" y="8"/>
                    </a:cubicBezTo>
                    <a:cubicBezTo>
                      <a:pt x="75" y="7"/>
                      <a:pt x="73" y="7"/>
                      <a:pt x="72" y="6"/>
                    </a:cubicBezTo>
                    <a:cubicBezTo>
                      <a:pt x="71" y="5"/>
                      <a:pt x="71" y="5"/>
                      <a:pt x="71" y="5"/>
                    </a:cubicBezTo>
                    <a:cubicBezTo>
                      <a:pt x="70" y="5"/>
                      <a:pt x="69" y="4"/>
                      <a:pt x="67" y="3"/>
                    </a:cubicBezTo>
                    <a:cubicBezTo>
                      <a:pt x="66" y="2"/>
                      <a:pt x="66" y="2"/>
                      <a:pt x="65" y="1"/>
                    </a:cubicBezTo>
                    <a:cubicBezTo>
                      <a:pt x="64" y="0"/>
                      <a:pt x="63" y="0"/>
                      <a:pt x="62" y="0"/>
                    </a:cubicBezTo>
                    <a:cubicBezTo>
                      <a:pt x="58" y="1"/>
                      <a:pt x="54" y="4"/>
                      <a:pt x="50" y="6"/>
                    </a:cubicBezTo>
                    <a:cubicBezTo>
                      <a:pt x="47" y="8"/>
                      <a:pt x="43" y="11"/>
                      <a:pt x="40" y="13"/>
                    </a:cubicBezTo>
                    <a:cubicBezTo>
                      <a:pt x="33" y="19"/>
                      <a:pt x="27" y="25"/>
                      <a:pt x="21" y="32"/>
                    </a:cubicBezTo>
                    <a:cubicBezTo>
                      <a:pt x="14" y="43"/>
                      <a:pt x="8" y="55"/>
                      <a:pt x="4" y="68"/>
                    </a:cubicBezTo>
                    <a:cubicBezTo>
                      <a:pt x="4" y="70"/>
                      <a:pt x="3" y="73"/>
                      <a:pt x="2" y="75"/>
                    </a:cubicBezTo>
                    <a:cubicBezTo>
                      <a:pt x="1" y="80"/>
                      <a:pt x="1" y="84"/>
                      <a:pt x="1" y="89"/>
                    </a:cubicBezTo>
                    <a:cubicBezTo>
                      <a:pt x="0" y="97"/>
                      <a:pt x="3" y="115"/>
                      <a:pt x="4" y="116"/>
                    </a:cubicBezTo>
                    <a:cubicBezTo>
                      <a:pt x="19" y="134"/>
                      <a:pt x="39" y="148"/>
                      <a:pt x="60" y="159"/>
                    </a:cubicBezTo>
                    <a:cubicBezTo>
                      <a:pt x="81" y="170"/>
                      <a:pt x="104" y="179"/>
                      <a:pt x="127" y="187"/>
                    </a:cubicBezTo>
                    <a:cubicBezTo>
                      <a:pt x="141" y="191"/>
                      <a:pt x="155" y="195"/>
                      <a:pt x="170" y="192"/>
                    </a:cubicBezTo>
                    <a:cubicBezTo>
                      <a:pt x="170" y="191"/>
                      <a:pt x="170" y="191"/>
                      <a:pt x="170" y="191"/>
                    </a:cubicBezTo>
                    <a:cubicBezTo>
                      <a:pt x="171" y="191"/>
                      <a:pt x="172" y="189"/>
                      <a:pt x="171" y="189"/>
                    </a:cubicBezTo>
                    <a:cubicBezTo>
                      <a:pt x="161" y="182"/>
                      <a:pt x="148" y="180"/>
                      <a:pt x="141" y="170"/>
                    </a:cubicBezTo>
                    <a:cubicBezTo>
                      <a:pt x="133" y="161"/>
                      <a:pt x="132" y="148"/>
                      <a:pt x="132" y="136"/>
                    </a:cubicBezTo>
                    <a:cubicBezTo>
                      <a:pt x="133" y="111"/>
                      <a:pt x="143" y="86"/>
                      <a:pt x="161" y="69"/>
                    </a:cubicBezTo>
                    <a:cubicBezTo>
                      <a:pt x="171" y="59"/>
                      <a:pt x="183" y="51"/>
                      <a:pt x="196" y="47"/>
                    </a:cubicBezTo>
                    <a:cubicBezTo>
                      <a:pt x="198" y="46"/>
                      <a:pt x="197" y="43"/>
                      <a:pt x="195" y="43"/>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2" name="Google Shape;432;p31"/>
              <p:cNvSpPr/>
              <p:nvPr/>
            </p:nvSpPr>
            <p:spPr>
              <a:xfrm>
                <a:off x="7126327" y="1651671"/>
                <a:ext cx="133436" cy="166877"/>
              </a:xfrm>
              <a:custGeom>
                <a:avLst/>
                <a:gdLst/>
                <a:ahLst/>
                <a:cxnLst/>
                <a:rect l="l" t="t" r="r" b="b"/>
                <a:pathLst>
                  <a:path w="26" h="32" extrusionOk="0">
                    <a:moveTo>
                      <a:pt x="4" y="29"/>
                    </a:moveTo>
                    <a:cubicBezTo>
                      <a:pt x="10" y="31"/>
                      <a:pt x="17" y="32"/>
                      <a:pt x="23" y="32"/>
                    </a:cubicBezTo>
                    <a:cubicBezTo>
                      <a:pt x="24" y="32"/>
                      <a:pt x="25" y="32"/>
                      <a:pt x="26" y="32"/>
                    </a:cubicBezTo>
                    <a:cubicBezTo>
                      <a:pt x="26" y="32"/>
                      <a:pt x="26" y="32"/>
                      <a:pt x="26" y="32"/>
                    </a:cubicBezTo>
                    <a:cubicBezTo>
                      <a:pt x="25" y="32"/>
                      <a:pt x="24" y="32"/>
                      <a:pt x="23" y="32"/>
                    </a:cubicBezTo>
                    <a:cubicBezTo>
                      <a:pt x="17" y="32"/>
                      <a:pt x="10" y="31"/>
                      <a:pt x="4" y="29"/>
                    </a:cubicBezTo>
                    <a:moveTo>
                      <a:pt x="0" y="0"/>
                    </a:moveTo>
                    <a:cubicBezTo>
                      <a:pt x="1" y="3"/>
                      <a:pt x="2" y="6"/>
                      <a:pt x="5" y="9"/>
                    </a:cubicBezTo>
                    <a:cubicBezTo>
                      <a:pt x="8" y="14"/>
                      <a:pt x="13" y="17"/>
                      <a:pt x="18" y="20"/>
                    </a:cubicBezTo>
                    <a:cubicBezTo>
                      <a:pt x="18" y="20"/>
                      <a:pt x="18" y="20"/>
                      <a:pt x="18" y="20"/>
                    </a:cubicBezTo>
                    <a:cubicBezTo>
                      <a:pt x="13" y="17"/>
                      <a:pt x="8" y="14"/>
                      <a:pt x="5" y="9"/>
                    </a:cubicBezTo>
                    <a:cubicBezTo>
                      <a:pt x="2" y="6"/>
                      <a:pt x="1" y="3"/>
                      <a:pt x="0" y="0"/>
                    </a:cubicBezTo>
                    <a:cubicBezTo>
                      <a:pt x="0" y="0"/>
                      <a:pt x="0" y="0"/>
                      <a:pt x="0" y="0"/>
                    </a:cubicBezTo>
                  </a:path>
                </a:pathLst>
              </a:custGeom>
              <a:solidFill>
                <a:srgbClr val="F4A0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3" name="Google Shape;433;p31"/>
              <p:cNvSpPr/>
              <p:nvPr/>
            </p:nvSpPr>
            <p:spPr>
              <a:xfrm>
                <a:off x="6464115" y="1254345"/>
                <a:ext cx="799621" cy="559402"/>
              </a:xfrm>
              <a:custGeom>
                <a:avLst/>
                <a:gdLst/>
                <a:ahLst/>
                <a:cxnLst/>
                <a:rect l="l" t="t" r="r" b="b"/>
                <a:pathLst>
                  <a:path w="161" h="109" extrusionOk="0">
                    <a:moveTo>
                      <a:pt x="0" y="0"/>
                    </a:moveTo>
                    <a:cubicBezTo>
                      <a:pt x="0" y="2"/>
                      <a:pt x="0" y="3"/>
                      <a:pt x="0" y="5"/>
                    </a:cubicBezTo>
                    <a:cubicBezTo>
                      <a:pt x="0" y="5"/>
                      <a:pt x="0" y="5"/>
                      <a:pt x="0" y="5"/>
                    </a:cubicBezTo>
                    <a:cubicBezTo>
                      <a:pt x="0" y="5"/>
                      <a:pt x="0" y="6"/>
                      <a:pt x="0" y="6"/>
                    </a:cubicBezTo>
                    <a:cubicBezTo>
                      <a:pt x="0" y="15"/>
                      <a:pt x="2" y="31"/>
                      <a:pt x="3" y="32"/>
                    </a:cubicBezTo>
                    <a:cubicBezTo>
                      <a:pt x="18" y="50"/>
                      <a:pt x="38" y="64"/>
                      <a:pt x="59" y="75"/>
                    </a:cubicBezTo>
                    <a:cubicBezTo>
                      <a:pt x="80" y="86"/>
                      <a:pt x="103" y="95"/>
                      <a:pt x="126" y="103"/>
                    </a:cubicBezTo>
                    <a:cubicBezTo>
                      <a:pt x="130" y="104"/>
                      <a:pt x="135" y="105"/>
                      <a:pt x="139" y="106"/>
                    </a:cubicBezTo>
                    <a:cubicBezTo>
                      <a:pt x="145" y="108"/>
                      <a:pt x="152" y="109"/>
                      <a:pt x="158" y="109"/>
                    </a:cubicBezTo>
                    <a:cubicBezTo>
                      <a:pt x="159" y="109"/>
                      <a:pt x="160" y="109"/>
                      <a:pt x="161" y="109"/>
                    </a:cubicBezTo>
                    <a:cubicBezTo>
                      <a:pt x="160" y="104"/>
                      <a:pt x="157" y="100"/>
                      <a:pt x="153" y="97"/>
                    </a:cubicBezTo>
                    <a:cubicBezTo>
                      <a:pt x="148" y="94"/>
                      <a:pt x="143" y="91"/>
                      <a:pt x="140" y="86"/>
                    </a:cubicBezTo>
                    <a:cubicBezTo>
                      <a:pt x="137" y="83"/>
                      <a:pt x="136" y="80"/>
                      <a:pt x="135" y="77"/>
                    </a:cubicBezTo>
                    <a:cubicBezTo>
                      <a:pt x="129" y="72"/>
                      <a:pt x="121" y="71"/>
                      <a:pt x="114" y="69"/>
                    </a:cubicBezTo>
                    <a:cubicBezTo>
                      <a:pt x="100" y="66"/>
                      <a:pt x="87" y="61"/>
                      <a:pt x="74" y="55"/>
                    </a:cubicBezTo>
                    <a:cubicBezTo>
                      <a:pt x="75" y="58"/>
                      <a:pt x="75" y="62"/>
                      <a:pt x="76" y="65"/>
                    </a:cubicBezTo>
                    <a:cubicBezTo>
                      <a:pt x="78" y="71"/>
                      <a:pt x="80" y="77"/>
                      <a:pt x="84" y="83"/>
                    </a:cubicBezTo>
                    <a:cubicBezTo>
                      <a:pt x="84" y="83"/>
                      <a:pt x="83" y="84"/>
                      <a:pt x="83" y="84"/>
                    </a:cubicBezTo>
                    <a:cubicBezTo>
                      <a:pt x="82" y="84"/>
                      <a:pt x="82" y="84"/>
                      <a:pt x="82" y="84"/>
                    </a:cubicBezTo>
                    <a:cubicBezTo>
                      <a:pt x="78" y="78"/>
                      <a:pt x="76" y="73"/>
                      <a:pt x="74" y="66"/>
                    </a:cubicBezTo>
                    <a:cubicBezTo>
                      <a:pt x="73" y="62"/>
                      <a:pt x="72" y="58"/>
                      <a:pt x="71" y="54"/>
                    </a:cubicBezTo>
                    <a:cubicBezTo>
                      <a:pt x="57" y="46"/>
                      <a:pt x="43" y="38"/>
                      <a:pt x="30" y="28"/>
                    </a:cubicBezTo>
                    <a:cubicBezTo>
                      <a:pt x="30" y="30"/>
                      <a:pt x="31" y="32"/>
                      <a:pt x="31" y="34"/>
                    </a:cubicBezTo>
                    <a:cubicBezTo>
                      <a:pt x="32" y="41"/>
                      <a:pt x="33" y="48"/>
                      <a:pt x="34" y="55"/>
                    </a:cubicBezTo>
                    <a:cubicBezTo>
                      <a:pt x="35" y="56"/>
                      <a:pt x="34" y="57"/>
                      <a:pt x="33" y="57"/>
                    </a:cubicBezTo>
                    <a:cubicBezTo>
                      <a:pt x="33" y="57"/>
                      <a:pt x="32" y="57"/>
                      <a:pt x="32" y="56"/>
                    </a:cubicBezTo>
                    <a:cubicBezTo>
                      <a:pt x="29" y="46"/>
                      <a:pt x="26" y="35"/>
                      <a:pt x="26" y="24"/>
                    </a:cubicBezTo>
                    <a:cubicBezTo>
                      <a:pt x="17" y="17"/>
                      <a:pt x="8" y="9"/>
                      <a:pt x="0" y="0"/>
                    </a:cubicBezTo>
                    <a:cubicBezTo>
                      <a:pt x="0" y="0"/>
                      <a:pt x="0" y="0"/>
                      <a:pt x="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4" name="Google Shape;434;p31"/>
              <p:cNvSpPr/>
              <p:nvPr/>
            </p:nvSpPr>
            <p:spPr>
              <a:xfrm>
                <a:off x="7026996" y="1055682"/>
                <a:ext cx="631170" cy="756989"/>
              </a:xfrm>
              <a:custGeom>
                <a:avLst/>
                <a:gdLst/>
                <a:ahLst/>
                <a:cxnLst/>
                <a:rect l="l" t="t" r="r" b="b"/>
                <a:pathLst>
                  <a:path w="125" h="155" extrusionOk="0">
                    <a:moveTo>
                      <a:pt x="107" y="17"/>
                    </a:moveTo>
                    <a:cubicBezTo>
                      <a:pt x="95" y="6"/>
                      <a:pt x="79" y="0"/>
                      <a:pt x="62" y="3"/>
                    </a:cubicBezTo>
                    <a:cubicBezTo>
                      <a:pt x="26" y="9"/>
                      <a:pt x="6" y="46"/>
                      <a:pt x="2" y="80"/>
                    </a:cubicBezTo>
                    <a:cubicBezTo>
                      <a:pt x="0" y="97"/>
                      <a:pt x="2" y="117"/>
                      <a:pt x="13" y="131"/>
                    </a:cubicBezTo>
                    <a:cubicBezTo>
                      <a:pt x="13" y="132"/>
                      <a:pt x="13" y="132"/>
                      <a:pt x="13" y="132"/>
                    </a:cubicBezTo>
                    <a:cubicBezTo>
                      <a:pt x="16" y="137"/>
                      <a:pt x="20" y="141"/>
                      <a:pt x="24" y="144"/>
                    </a:cubicBezTo>
                    <a:cubicBezTo>
                      <a:pt x="38" y="155"/>
                      <a:pt x="57" y="155"/>
                      <a:pt x="73" y="149"/>
                    </a:cubicBezTo>
                    <a:cubicBezTo>
                      <a:pt x="89" y="143"/>
                      <a:pt x="101" y="129"/>
                      <a:pt x="110" y="115"/>
                    </a:cubicBezTo>
                    <a:cubicBezTo>
                      <a:pt x="119" y="99"/>
                      <a:pt x="125" y="81"/>
                      <a:pt x="125" y="62"/>
                    </a:cubicBezTo>
                    <a:cubicBezTo>
                      <a:pt x="124" y="45"/>
                      <a:pt x="119" y="29"/>
                      <a:pt x="107"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5" name="Google Shape;435;p31"/>
              <p:cNvSpPr/>
              <p:nvPr/>
            </p:nvSpPr>
            <p:spPr>
              <a:xfrm>
                <a:off x="7126327" y="1155014"/>
                <a:ext cx="466860" cy="595988"/>
              </a:xfrm>
              <a:custGeom>
                <a:avLst/>
                <a:gdLst/>
                <a:ahLst/>
                <a:cxnLst/>
                <a:rect l="l" t="t" r="r" b="b"/>
                <a:pathLst>
                  <a:path w="94" h="120" extrusionOk="0">
                    <a:moveTo>
                      <a:pt x="94" y="59"/>
                    </a:moveTo>
                    <a:cubicBezTo>
                      <a:pt x="93" y="62"/>
                      <a:pt x="92" y="64"/>
                      <a:pt x="89" y="66"/>
                    </a:cubicBezTo>
                    <a:cubicBezTo>
                      <a:pt x="87" y="68"/>
                      <a:pt x="84" y="69"/>
                      <a:pt x="82" y="71"/>
                    </a:cubicBezTo>
                    <a:cubicBezTo>
                      <a:pt x="79" y="72"/>
                      <a:pt x="76" y="73"/>
                      <a:pt x="76" y="76"/>
                    </a:cubicBezTo>
                    <a:cubicBezTo>
                      <a:pt x="75" y="78"/>
                      <a:pt x="75" y="79"/>
                      <a:pt x="76" y="80"/>
                    </a:cubicBezTo>
                    <a:cubicBezTo>
                      <a:pt x="76" y="83"/>
                      <a:pt x="77" y="86"/>
                      <a:pt x="78" y="88"/>
                    </a:cubicBezTo>
                    <a:cubicBezTo>
                      <a:pt x="78" y="91"/>
                      <a:pt x="78" y="95"/>
                      <a:pt x="76" y="98"/>
                    </a:cubicBezTo>
                    <a:cubicBezTo>
                      <a:pt x="73" y="101"/>
                      <a:pt x="69" y="100"/>
                      <a:pt x="65" y="101"/>
                    </a:cubicBezTo>
                    <a:cubicBezTo>
                      <a:pt x="60" y="101"/>
                      <a:pt x="57" y="105"/>
                      <a:pt x="54" y="108"/>
                    </a:cubicBezTo>
                    <a:cubicBezTo>
                      <a:pt x="53" y="109"/>
                      <a:pt x="52" y="110"/>
                      <a:pt x="50" y="111"/>
                    </a:cubicBezTo>
                    <a:cubicBezTo>
                      <a:pt x="48" y="114"/>
                      <a:pt x="46" y="116"/>
                      <a:pt x="43" y="117"/>
                    </a:cubicBezTo>
                    <a:cubicBezTo>
                      <a:pt x="40" y="119"/>
                      <a:pt x="37" y="120"/>
                      <a:pt x="33" y="119"/>
                    </a:cubicBezTo>
                    <a:cubicBezTo>
                      <a:pt x="29" y="118"/>
                      <a:pt x="25" y="114"/>
                      <a:pt x="25" y="110"/>
                    </a:cubicBezTo>
                    <a:cubicBezTo>
                      <a:pt x="25" y="109"/>
                      <a:pt x="25" y="107"/>
                      <a:pt x="25" y="106"/>
                    </a:cubicBezTo>
                    <a:cubicBezTo>
                      <a:pt x="25" y="104"/>
                      <a:pt x="25" y="102"/>
                      <a:pt x="25" y="101"/>
                    </a:cubicBezTo>
                    <a:cubicBezTo>
                      <a:pt x="25" y="99"/>
                      <a:pt x="25" y="98"/>
                      <a:pt x="24" y="97"/>
                    </a:cubicBezTo>
                    <a:cubicBezTo>
                      <a:pt x="23" y="95"/>
                      <a:pt x="21" y="94"/>
                      <a:pt x="19" y="93"/>
                    </a:cubicBezTo>
                    <a:cubicBezTo>
                      <a:pt x="13" y="91"/>
                      <a:pt x="4" y="90"/>
                      <a:pt x="2" y="83"/>
                    </a:cubicBezTo>
                    <a:cubicBezTo>
                      <a:pt x="0" y="77"/>
                      <a:pt x="5" y="74"/>
                      <a:pt x="9" y="72"/>
                    </a:cubicBezTo>
                    <a:cubicBezTo>
                      <a:pt x="13" y="70"/>
                      <a:pt x="22" y="68"/>
                      <a:pt x="19" y="62"/>
                    </a:cubicBezTo>
                    <a:cubicBezTo>
                      <a:pt x="19" y="62"/>
                      <a:pt x="19" y="62"/>
                      <a:pt x="19" y="62"/>
                    </a:cubicBezTo>
                    <a:cubicBezTo>
                      <a:pt x="17" y="58"/>
                      <a:pt x="13" y="56"/>
                      <a:pt x="9" y="54"/>
                    </a:cubicBezTo>
                    <a:cubicBezTo>
                      <a:pt x="6" y="52"/>
                      <a:pt x="3" y="50"/>
                      <a:pt x="3" y="46"/>
                    </a:cubicBezTo>
                    <a:cubicBezTo>
                      <a:pt x="1" y="40"/>
                      <a:pt x="6" y="37"/>
                      <a:pt x="12" y="35"/>
                    </a:cubicBezTo>
                    <a:cubicBezTo>
                      <a:pt x="14" y="34"/>
                      <a:pt x="17" y="33"/>
                      <a:pt x="19" y="31"/>
                    </a:cubicBezTo>
                    <a:cubicBezTo>
                      <a:pt x="22" y="29"/>
                      <a:pt x="23" y="25"/>
                      <a:pt x="23" y="22"/>
                    </a:cubicBezTo>
                    <a:cubicBezTo>
                      <a:pt x="22" y="15"/>
                      <a:pt x="21" y="7"/>
                      <a:pt x="28" y="3"/>
                    </a:cubicBezTo>
                    <a:cubicBezTo>
                      <a:pt x="34" y="0"/>
                      <a:pt x="39" y="6"/>
                      <a:pt x="44" y="9"/>
                    </a:cubicBezTo>
                    <a:cubicBezTo>
                      <a:pt x="47" y="12"/>
                      <a:pt x="51" y="12"/>
                      <a:pt x="55" y="10"/>
                    </a:cubicBezTo>
                    <a:cubicBezTo>
                      <a:pt x="59" y="8"/>
                      <a:pt x="62" y="6"/>
                      <a:pt x="66" y="4"/>
                    </a:cubicBezTo>
                    <a:cubicBezTo>
                      <a:pt x="71" y="2"/>
                      <a:pt x="79" y="1"/>
                      <a:pt x="83" y="8"/>
                    </a:cubicBezTo>
                    <a:cubicBezTo>
                      <a:pt x="87" y="16"/>
                      <a:pt x="80" y="23"/>
                      <a:pt x="77" y="30"/>
                    </a:cubicBezTo>
                    <a:cubicBezTo>
                      <a:pt x="75" y="39"/>
                      <a:pt x="84" y="43"/>
                      <a:pt x="89" y="48"/>
                    </a:cubicBezTo>
                    <a:cubicBezTo>
                      <a:pt x="92" y="51"/>
                      <a:pt x="94" y="55"/>
                      <a:pt x="9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6" name="Google Shape;436;p31"/>
              <p:cNvSpPr/>
              <p:nvPr/>
            </p:nvSpPr>
            <p:spPr>
              <a:xfrm>
                <a:off x="7126327" y="1155014"/>
                <a:ext cx="263726" cy="531422"/>
              </a:xfrm>
              <a:custGeom>
                <a:avLst/>
                <a:gdLst/>
                <a:ahLst/>
                <a:cxnLst/>
                <a:rect l="l" t="t" r="r" b="b"/>
                <a:pathLst>
                  <a:path w="54" h="107" extrusionOk="0">
                    <a:moveTo>
                      <a:pt x="40" y="52"/>
                    </a:moveTo>
                    <a:cubicBezTo>
                      <a:pt x="42" y="51"/>
                      <a:pt x="43" y="49"/>
                      <a:pt x="45" y="47"/>
                    </a:cubicBezTo>
                    <a:cubicBezTo>
                      <a:pt x="47" y="42"/>
                      <a:pt x="45" y="38"/>
                      <a:pt x="41" y="35"/>
                    </a:cubicBezTo>
                    <a:cubicBezTo>
                      <a:pt x="39" y="33"/>
                      <a:pt x="37" y="31"/>
                      <a:pt x="36" y="29"/>
                    </a:cubicBezTo>
                    <a:cubicBezTo>
                      <a:pt x="35" y="26"/>
                      <a:pt x="35" y="23"/>
                      <a:pt x="36" y="20"/>
                    </a:cubicBezTo>
                    <a:cubicBezTo>
                      <a:pt x="37" y="15"/>
                      <a:pt x="40" y="12"/>
                      <a:pt x="43" y="8"/>
                    </a:cubicBezTo>
                    <a:cubicBezTo>
                      <a:pt x="38" y="5"/>
                      <a:pt x="34" y="0"/>
                      <a:pt x="28" y="3"/>
                    </a:cubicBezTo>
                    <a:cubicBezTo>
                      <a:pt x="21" y="7"/>
                      <a:pt x="22" y="15"/>
                      <a:pt x="23" y="22"/>
                    </a:cubicBezTo>
                    <a:cubicBezTo>
                      <a:pt x="23" y="25"/>
                      <a:pt x="22" y="29"/>
                      <a:pt x="19" y="31"/>
                    </a:cubicBezTo>
                    <a:cubicBezTo>
                      <a:pt x="17" y="33"/>
                      <a:pt x="14" y="34"/>
                      <a:pt x="12" y="35"/>
                    </a:cubicBezTo>
                    <a:cubicBezTo>
                      <a:pt x="6" y="37"/>
                      <a:pt x="1" y="40"/>
                      <a:pt x="3" y="46"/>
                    </a:cubicBezTo>
                    <a:cubicBezTo>
                      <a:pt x="3" y="50"/>
                      <a:pt x="6" y="52"/>
                      <a:pt x="9" y="54"/>
                    </a:cubicBezTo>
                    <a:cubicBezTo>
                      <a:pt x="13" y="56"/>
                      <a:pt x="17" y="58"/>
                      <a:pt x="19" y="62"/>
                    </a:cubicBezTo>
                    <a:cubicBezTo>
                      <a:pt x="19" y="62"/>
                      <a:pt x="19" y="62"/>
                      <a:pt x="19" y="62"/>
                    </a:cubicBezTo>
                    <a:cubicBezTo>
                      <a:pt x="22" y="68"/>
                      <a:pt x="13" y="70"/>
                      <a:pt x="9" y="72"/>
                    </a:cubicBezTo>
                    <a:cubicBezTo>
                      <a:pt x="5" y="74"/>
                      <a:pt x="0" y="77"/>
                      <a:pt x="2" y="83"/>
                    </a:cubicBezTo>
                    <a:cubicBezTo>
                      <a:pt x="4" y="90"/>
                      <a:pt x="13" y="91"/>
                      <a:pt x="19" y="93"/>
                    </a:cubicBezTo>
                    <a:cubicBezTo>
                      <a:pt x="21" y="94"/>
                      <a:pt x="23" y="95"/>
                      <a:pt x="24" y="97"/>
                    </a:cubicBezTo>
                    <a:cubicBezTo>
                      <a:pt x="25" y="98"/>
                      <a:pt x="25" y="99"/>
                      <a:pt x="25" y="101"/>
                    </a:cubicBezTo>
                    <a:cubicBezTo>
                      <a:pt x="25" y="102"/>
                      <a:pt x="25" y="104"/>
                      <a:pt x="25" y="106"/>
                    </a:cubicBezTo>
                    <a:cubicBezTo>
                      <a:pt x="25" y="106"/>
                      <a:pt x="25" y="107"/>
                      <a:pt x="25" y="107"/>
                    </a:cubicBezTo>
                    <a:cubicBezTo>
                      <a:pt x="29" y="107"/>
                      <a:pt x="33" y="105"/>
                      <a:pt x="36" y="104"/>
                    </a:cubicBezTo>
                    <a:cubicBezTo>
                      <a:pt x="44" y="100"/>
                      <a:pt x="54" y="91"/>
                      <a:pt x="48" y="81"/>
                    </a:cubicBezTo>
                    <a:cubicBezTo>
                      <a:pt x="46" y="77"/>
                      <a:pt x="42" y="75"/>
                      <a:pt x="39" y="71"/>
                    </a:cubicBezTo>
                    <a:cubicBezTo>
                      <a:pt x="36" y="68"/>
                      <a:pt x="36" y="63"/>
                      <a:pt x="37" y="59"/>
                    </a:cubicBezTo>
                    <a:cubicBezTo>
                      <a:pt x="37" y="56"/>
                      <a:pt x="38" y="54"/>
                      <a:pt x="40" y="52"/>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7" name="Google Shape;437;p31"/>
              <p:cNvSpPr/>
              <p:nvPr/>
            </p:nvSpPr>
            <p:spPr>
              <a:xfrm>
                <a:off x="7589876" y="1287456"/>
                <a:ext cx="0" cy="0"/>
              </a:xfrm>
              <a:custGeom>
                <a:avLst/>
                <a:gdLst/>
                <a:ahLst/>
                <a:cxnLst/>
                <a:rect l="l" t="t" r="r" b="b"/>
                <a:pathLst>
                  <a:path w="4" h="4"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8" name="Google Shape;438;p31"/>
              <p:cNvSpPr/>
              <p:nvPr/>
            </p:nvSpPr>
            <p:spPr>
              <a:xfrm>
                <a:off x="7556765" y="1320566"/>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9" name="Google Shape;439;p31"/>
              <p:cNvSpPr/>
              <p:nvPr/>
            </p:nvSpPr>
            <p:spPr>
              <a:xfrm>
                <a:off x="7391212" y="1121903"/>
                <a:ext cx="0" cy="0"/>
              </a:xfrm>
              <a:custGeom>
                <a:avLst/>
                <a:gdLst/>
                <a:ahLst/>
                <a:cxnLst/>
                <a:rect l="l" t="t" r="r" b="b"/>
                <a:pathLst>
                  <a:path w="3" h="2"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0" name="Google Shape;440;p31"/>
              <p:cNvSpPr/>
              <p:nvPr/>
            </p:nvSpPr>
            <p:spPr>
              <a:xfrm>
                <a:off x="7126327" y="1254345"/>
                <a:ext cx="0" cy="33028"/>
              </a:xfrm>
              <a:custGeom>
                <a:avLst/>
                <a:gdLst/>
                <a:ahLst/>
                <a:cxnLst/>
                <a:rect l="l" t="t" r="r" b="b"/>
                <a:pathLst>
                  <a:path w="3" h="3" extrusionOk="0">
                    <a:moveTo>
                      <a:pt x="0" y="1"/>
                    </a:moveTo>
                    <a:cubicBezTo>
                      <a:pt x="0" y="1"/>
                      <a:pt x="0" y="3"/>
                      <a:pt x="0" y="3"/>
                    </a:cubicBezTo>
                    <a:cubicBezTo>
                      <a:pt x="0" y="2"/>
                      <a:pt x="0" y="0"/>
                      <a:pt x="0" y="1"/>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1" name="Google Shape;441;p31"/>
              <p:cNvSpPr/>
              <p:nvPr/>
            </p:nvSpPr>
            <p:spPr>
              <a:xfrm>
                <a:off x="7093217" y="1486118"/>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2" name="Google Shape;442;p31"/>
              <p:cNvSpPr/>
              <p:nvPr/>
            </p:nvSpPr>
            <p:spPr>
              <a:xfrm>
                <a:off x="7126327"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3" name="Google Shape;443;p31"/>
              <p:cNvSpPr/>
              <p:nvPr/>
            </p:nvSpPr>
            <p:spPr>
              <a:xfrm>
                <a:off x="7159438"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4" name="Google Shape;444;p31"/>
              <p:cNvSpPr/>
              <p:nvPr/>
            </p:nvSpPr>
            <p:spPr>
              <a:xfrm>
                <a:off x="7225659" y="1751002"/>
                <a:ext cx="0" cy="0"/>
              </a:xfrm>
              <a:custGeom>
                <a:avLst/>
                <a:gdLst/>
                <a:ahLst/>
                <a:cxnLst/>
                <a:rect l="l" t="t" r="r" b="b"/>
                <a:pathLst>
                  <a:path w="4" h="3"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5" name="Google Shape;445;p31"/>
              <p:cNvSpPr/>
              <p:nvPr/>
            </p:nvSpPr>
            <p:spPr>
              <a:xfrm>
                <a:off x="7424323" y="1684781"/>
                <a:ext cx="33111" cy="33110"/>
              </a:xfrm>
              <a:custGeom>
                <a:avLst/>
                <a:gdLst/>
                <a:ahLst/>
                <a:cxnLst/>
                <a:rect l="l" t="t" r="r" b="b"/>
                <a:pathLst>
                  <a:path w="1" h="1" extrusionOk="0">
                    <a:moveTo>
                      <a:pt x="1" y="1"/>
                    </a:moveTo>
                    <a:lnTo>
                      <a:pt x="1" y="1"/>
                    </a:lnTo>
                    <a:lnTo>
                      <a:pt x="1" y="0"/>
                    </a:lnTo>
                    <a:lnTo>
                      <a:pt x="0" y="0"/>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6" name="Google Shape;446;p31"/>
              <p:cNvSpPr/>
              <p:nvPr/>
            </p:nvSpPr>
            <p:spPr>
              <a:xfrm>
                <a:off x="7556765" y="1552339"/>
                <a:ext cx="33111" cy="0"/>
              </a:xfrm>
              <a:custGeom>
                <a:avLst/>
                <a:gdLst/>
                <a:ahLst/>
                <a:cxnLst/>
                <a:rect l="l" t="t" r="r" b="b"/>
                <a:pathLst>
                  <a:path w="1"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7" name="Google Shape;447;p31"/>
              <p:cNvSpPr/>
              <p:nvPr/>
            </p:nvSpPr>
            <p:spPr>
              <a:xfrm>
                <a:off x="7589876" y="1419897"/>
                <a:ext cx="33028" cy="0"/>
              </a:xfrm>
              <a:custGeom>
                <a:avLst/>
                <a:gdLst/>
                <a:ahLst/>
                <a:cxnLst/>
                <a:rect l="l" t="t" r="r" b="b"/>
                <a:pathLst>
                  <a:path w="3" h="3" extrusionOk="0">
                    <a:moveTo>
                      <a:pt x="1" y="0"/>
                    </a:moveTo>
                    <a:cubicBezTo>
                      <a:pt x="0" y="0"/>
                      <a:pt x="0" y="0"/>
                      <a:pt x="2" y="0"/>
                    </a:cubicBezTo>
                    <a:cubicBezTo>
                      <a:pt x="3" y="0"/>
                      <a:pt x="3" y="0"/>
                      <a:pt x="1"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8" name="Google Shape;448;p31"/>
              <p:cNvSpPr/>
              <p:nvPr/>
            </p:nvSpPr>
            <p:spPr>
              <a:xfrm>
                <a:off x="7126327" y="1453008"/>
                <a:ext cx="432094" cy="631252"/>
              </a:xfrm>
              <a:custGeom>
                <a:avLst/>
                <a:gdLst/>
                <a:ahLst/>
                <a:cxnLst/>
                <a:rect l="l" t="t" r="r" b="b"/>
                <a:pathLst>
                  <a:path w="87" h="123" extrusionOk="0">
                    <a:moveTo>
                      <a:pt x="80" y="26"/>
                    </a:moveTo>
                    <a:cubicBezTo>
                      <a:pt x="79" y="23"/>
                      <a:pt x="78" y="20"/>
                      <a:pt x="76" y="18"/>
                    </a:cubicBezTo>
                    <a:cubicBezTo>
                      <a:pt x="73" y="16"/>
                      <a:pt x="70" y="14"/>
                      <a:pt x="67" y="13"/>
                    </a:cubicBezTo>
                    <a:cubicBezTo>
                      <a:pt x="60" y="10"/>
                      <a:pt x="53" y="9"/>
                      <a:pt x="45" y="7"/>
                    </a:cubicBezTo>
                    <a:cubicBezTo>
                      <a:pt x="37" y="5"/>
                      <a:pt x="29" y="2"/>
                      <a:pt x="21" y="1"/>
                    </a:cubicBezTo>
                    <a:cubicBezTo>
                      <a:pt x="20" y="0"/>
                      <a:pt x="20" y="0"/>
                      <a:pt x="19" y="0"/>
                    </a:cubicBezTo>
                    <a:cubicBezTo>
                      <a:pt x="22" y="6"/>
                      <a:pt x="13" y="8"/>
                      <a:pt x="9" y="10"/>
                    </a:cubicBezTo>
                    <a:cubicBezTo>
                      <a:pt x="5" y="12"/>
                      <a:pt x="0" y="15"/>
                      <a:pt x="2" y="21"/>
                    </a:cubicBezTo>
                    <a:cubicBezTo>
                      <a:pt x="4" y="28"/>
                      <a:pt x="13" y="29"/>
                      <a:pt x="19" y="31"/>
                    </a:cubicBezTo>
                    <a:cubicBezTo>
                      <a:pt x="21" y="32"/>
                      <a:pt x="24" y="33"/>
                      <a:pt x="25" y="36"/>
                    </a:cubicBezTo>
                    <a:cubicBezTo>
                      <a:pt x="25" y="36"/>
                      <a:pt x="25" y="36"/>
                      <a:pt x="25" y="36"/>
                    </a:cubicBezTo>
                    <a:cubicBezTo>
                      <a:pt x="25" y="37"/>
                      <a:pt x="25" y="37"/>
                      <a:pt x="25" y="37"/>
                    </a:cubicBezTo>
                    <a:cubicBezTo>
                      <a:pt x="25" y="37"/>
                      <a:pt x="25" y="37"/>
                      <a:pt x="25" y="37"/>
                    </a:cubicBezTo>
                    <a:cubicBezTo>
                      <a:pt x="25" y="38"/>
                      <a:pt x="25" y="38"/>
                      <a:pt x="25" y="39"/>
                    </a:cubicBezTo>
                    <a:cubicBezTo>
                      <a:pt x="25" y="40"/>
                      <a:pt x="25" y="42"/>
                      <a:pt x="25" y="44"/>
                    </a:cubicBezTo>
                    <a:cubicBezTo>
                      <a:pt x="25" y="45"/>
                      <a:pt x="25" y="47"/>
                      <a:pt x="25" y="48"/>
                    </a:cubicBezTo>
                    <a:cubicBezTo>
                      <a:pt x="25" y="52"/>
                      <a:pt x="29" y="56"/>
                      <a:pt x="33" y="57"/>
                    </a:cubicBezTo>
                    <a:cubicBezTo>
                      <a:pt x="37" y="58"/>
                      <a:pt x="40" y="57"/>
                      <a:pt x="43" y="55"/>
                    </a:cubicBezTo>
                    <a:cubicBezTo>
                      <a:pt x="47" y="60"/>
                      <a:pt x="49" y="65"/>
                      <a:pt x="51" y="71"/>
                    </a:cubicBezTo>
                    <a:cubicBezTo>
                      <a:pt x="55" y="85"/>
                      <a:pt x="53" y="101"/>
                      <a:pt x="58" y="116"/>
                    </a:cubicBezTo>
                    <a:cubicBezTo>
                      <a:pt x="59" y="119"/>
                      <a:pt x="60" y="121"/>
                      <a:pt x="62" y="122"/>
                    </a:cubicBezTo>
                    <a:cubicBezTo>
                      <a:pt x="64" y="123"/>
                      <a:pt x="67" y="123"/>
                      <a:pt x="69" y="121"/>
                    </a:cubicBezTo>
                    <a:cubicBezTo>
                      <a:pt x="71" y="118"/>
                      <a:pt x="71" y="115"/>
                      <a:pt x="71" y="113"/>
                    </a:cubicBezTo>
                    <a:cubicBezTo>
                      <a:pt x="71" y="109"/>
                      <a:pt x="71" y="104"/>
                      <a:pt x="70" y="100"/>
                    </a:cubicBezTo>
                    <a:cubicBezTo>
                      <a:pt x="69" y="92"/>
                      <a:pt x="69" y="84"/>
                      <a:pt x="67" y="75"/>
                    </a:cubicBezTo>
                    <a:cubicBezTo>
                      <a:pt x="67" y="71"/>
                      <a:pt x="66" y="67"/>
                      <a:pt x="65" y="63"/>
                    </a:cubicBezTo>
                    <a:cubicBezTo>
                      <a:pt x="65" y="59"/>
                      <a:pt x="64" y="55"/>
                      <a:pt x="64" y="52"/>
                    </a:cubicBezTo>
                    <a:cubicBezTo>
                      <a:pt x="64" y="50"/>
                      <a:pt x="64" y="48"/>
                      <a:pt x="65" y="48"/>
                    </a:cubicBezTo>
                    <a:cubicBezTo>
                      <a:pt x="68" y="46"/>
                      <a:pt x="70" y="49"/>
                      <a:pt x="71" y="51"/>
                    </a:cubicBezTo>
                    <a:cubicBezTo>
                      <a:pt x="72" y="55"/>
                      <a:pt x="72" y="59"/>
                      <a:pt x="72" y="63"/>
                    </a:cubicBezTo>
                    <a:cubicBezTo>
                      <a:pt x="73" y="68"/>
                      <a:pt x="74" y="72"/>
                      <a:pt x="74" y="76"/>
                    </a:cubicBezTo>
                    <a:cubicBezTo>
                      <a:pt x="75" y="78"/>
                      <a:pt x="76" y="81"/>
                      <a:pt x="78" y="82"/>
                    </a:cubicBezTo>
                    <a:cubicBezTo>
                      <a:pt x="80" y="84"/>
                      <a:pt x="83" y="83"/>
                      <a:pt x="85" y="81"/>
                    </a:cubicBezTo>
                    <a:cubicBezTo>
                      <a:pt x="87" y="79"/>
                      <a:pt x="87" y="76"/>
                      <a:pt x="86" y="73"/>
                    </a:cubicBezTo>
                    <a:cubicBezTo>
                      <a:pt x="85" y="64"/>
                      <a:pt x="85" y="56"/>
                      <a:pt x="84" y="48"/>
                    </a:cubicBezTo>
                    <a:cubicBezTo>
                      <a:pt x="83" y="41"/>
                      <a:pt x="83" y="33"/>
                      <a:pt x="80"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9" name="Google Shape;449;p31"/>
              <p:cNvSpPr/>
              <p:nvPr/>
            </p:nvSpPr>
            <p:spPr>
              <a:xfrm>
                <a:off x="7126327" y="1453008"/>
                <a:ext cx="232188" cy="166628"/>
              </a:xfrm>
              <a:custGeom>
                <a:avLst/>
                <a:gdLst/>
                <a:ahLst/>
                <a:cxnLst/>
                <a:rect l="l" t="t" r="r" b="b"/>
                <a:pathLst>
                  <a:path w="51" h="33" extrusionOk="0">
                    <a:moveTo>
                      <a:pt x="39" y="13"/>
                    </a:moveTo>
                    <a:cubicBezTo>
                      <a:pt x="35" y="12"/>
                      <a:pt x="31" y="12"/>
                      <a:pt x="26" y="10"/>
                    </a:cubicBezTo>
                    <a:cubicBezTo>
                      <a:pt x="25" y="10"/>
                      <a:pt x="23" y="10"/>
                      <a:pt x="22" y="9"/>
                    </a:cubicBezTo>
                    <a:cubicBezTo>
                      <a:pt x="22" y="9"/>
                      <a:pt x="23" y="8"/>
                      <a:pt x="23" y="7"/>
                    </a:cubicBezTo>
                    <a:cubicBezTo>
                      <a:pt x="25" y="6"/>
                      <a:pt x="27" y="4"/>
                      <a:pt x="28" y="2"/>
                    </a:cubicBezTo>
                    <a:cubicBezTo>
                      <a:pt x="26" y="2"/>
                      <a:pt x="23" y="1"/>
                      <a:pt x="21" y="1"/>
                    </a:cubicBezTo>
                    <a:cubicBezTo>
                      <a:pt x="20" y="0"/>
                      <a:pt x="20" y="0"/>
                      <a:pt x="19" y="0"/>
                    </a:cubicBezTo>
                    <a:cubicBezTo>
                      <a:pt x="22" y="6"/>
                      <a:pt x="13" y="8"/>
                      <a:pt x="9" y="10"/>
                    </a:cubicBezTo>
                    <a:cubicBezTo>
                      <a:pt x="5" y="12"/>
                      <a:pt x="0" y="15"/>
                      <a:pt x="2" y="21"/>
                    </a:cubicBezTo>
                    <a:cubicBezTo>
                      <a:pt x="4" y="28"/>
                      <a:pt x="13" y="29"/>
                      <a:pt x="19" y="31"/>
                    </a:cubicBezTo>
                    <a:cubicBezTo>
                      <a:pt x="20" y="32"/>
                      <a:pt x="21" y="32"/>
                      <a:pt x="23" y="33"/>
                    </a:cubicBezTo>
                    <a:cubicBezTo>
                      <a:pt x="22" y="32"/>
                      <a:pt x="22" y="32"/>
                      <a:pt x="22" y="32"/>
                    </a:cubicBezTo>
                    <a:cubicBezTo>
                      <a:pt x="20" y="30"/>
                      <a:pt x="18" y="27"/>
                      <a:pt x="17" y="24"/>
                    </a:cubicBezTo>
                    <a:cubicBezTo>
                      <a:pt x="17" y="21"/>
                      <a:pt x="17" y="17"/>
                      <a:pt x="18" y="15"/>
                    </a:cubicBezTo>
                    <a:cubicBezTo>
                      <a:pt x="18" y="14"/>
                      <a:pt x="19" y="14"/>
                      <a:pt x="19" y="13"/>
                    </a:cubicBezTo>
                    <a:cubicBezTo>
                      <a:pt x="21" y="14"/>
                      <a:pt x="23" y="14"/>
                      <a:pt x="26" y="14"/>
                    </a:cubicBezTo>
                    <a:cubicBezTo>
                      <a:pt x="30" y="15"/>
                      <a:pt x="34" y="15"/>
                      <a:pt x="39" y="16"/>
                    </a:cubicBezTo>
                    <a:cubicBezTo>
                      <a:pt x="43" y="16"/>
                      <a:pt x="47" y="17"/>
                      <a:pt x="51" y="16"/>
                    </a:cubicBezTo>
                    <a:cubicBezTo>
                      <a:pt x="51" y="16"/>
                      <a:pt x="51" y="16"/>
                      <a:pt x="51" y="16"/>
                    </a:cubicBezTo>
                    <a:cubicBezTo>
                      <a:pt x="48" y="14"/>
                      <a:pt x="43" y="14"/>
                      <a:pt x="39" y="1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0" name="Google Shape;450;p31"/>
              <p:cNvSpPr/>
              <p:nvPr/>
            </p:nvSpPr>
            <p:spPr>
              <a:xfrm>
                <a:off x="7225659" y="1651671"/>
                <a:ext cx="99084" cy="99083"/>
              </a:xfrm>
              <a:custGeom>
                <a:avLst/>
                <a:gdLst/>
                <a:ahLst/>
                <a:cxnLst/>
                <a:rect l="l" t="t" r="r" b="b"/>
                <a:pathLst>
                  <a:path w="19" h="19" extrusionOk="0">
                    <a:moveTo>
                      <a:pt x="18" y="14"/>
                    </a:moveTo>
                    <a:cubicBezTo>
                      <a:pt x="17" y="12"/>
                      <a:pt x="15" y="11"/>
                      <a:pt x="14" y="10"/>
                    </a:cubicBezTo>
                    <a:cubicBezTo>
                      <a:pt x="13" y="10"/>
                      <a:pt x="12" y="10"/>
                      <a:pt x="12" y="10"/>
                    </a:cubicBezTo>
                    <a:cubicBezTo>
                      <a:pt x="11" y="11"/>
                      <a:pt x="10" y="12"/>
                      <a:pt x="8" y="13"/>
                    </a:cubicBezTo>
                    <a:cubicBezTo>
                      <a:pt x="7" y="13"/>
                      <a:pt x="5" y="13"/>
                      <a:pt x="4" y="12"/>
                    </a:cubicBezTo>
                    <a:cubicBezTo>
                      <a:pt x="2" y="10"/>
                      <a:pt x="1" y="8"/>
                      <a:pt x="1" y="6"/>
                    </a:cubicBezTo>
                    <a:cubicBezTo>
                      <a:pt x="1" y="5"/>
                      <a:pt x="0" y="4"/>
                      <a:pt x="0" y="3"/>
                    </a:cubicBezTo>
                    <a:cubicBezTo>
                      <a:pt x="0" y="2"/>
                      <a:pt x="0" y="1"/>
                      <a:pt x="0" y="0"/>
                    </a:cubicBezTo>
                    <a:cubicBezTo>
                      <a:pt x="0" y="2"/>
                      <a:pt x="0" y="3"/>
                      <a:pt x="0" y="5"/>
                    </a:cubicBezTo>
                    <a:cubicBezTo>
                      <a:pt x="0" y="6"/>
                      <a:pt x="0" y="8"/>
                      <a:pt x="0" y="9"/>
                    </a:cubicBezTo>
                    <a:cubicBezTo>
                      <a:pt x="0" y="13"/>
                      <a:pt x="4" y="17"/>
                      <a:pt x="8" y="18"/>
                    </a:cubicBezTo>
                    <a:cubicBezTo>
                      <a:pt x="12" y="19"/>
                      <a:pt x="15" y="18"/>
                      <a:pt x="18" y="16"/>
                    </a:cubicBezTo>
                    <a:cubicBezTo>
                      <a:pt x="19" y="16"/>
                      <a:pt x="19" y="16"/>
                      <a:pt x="19" y="16"/>
                    </a:cubicBezTo>
                    <a:cubicBezTo>
                      <a:pt x="18" y="15"/>
                      <a:pt x="18" y="14"/>
                      <a:pt x="18" y="14"/>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1" name="Google Shape;451;p31"/>
              <p:cNvSpPr/>
              <p:nvPr/>
            </p:nvSpPr>
            <p:spPr>
              <a:xfrm>
                <a:off x="7424323" y="1684781"/>
                <a:ext cx="100160" cy="200153"/>
              </a:xfrm>
              <a:custGeom>
                <a:avLst/>
                <a:gdLst/>
                <a:ahLst/>
                <a:cxnLst/>
                <a:rect l="l" t="t" r="r" b="b"/>
                <a:pathLst>
                  <a:path w="22" h="39" extrusionOk="0">
                    <a:moveTo>
                      <a:pt x="22" y="33"/>
                    </a:moveTo>
                    <a:cubicBezTo>
                      <a:pt x="22" y="33"/>
                      <a:pt x="21" y="33"/>
                      <a:pt x="21" y="33"/>
                    </a:cubicBezTo>
                    <a:cubicBezTo>
                      <a:pt x="20" y="33"/>
                      <a:pt x="19" y="33"/>
                      <a:pt x="18" y="33"/>
                    </a:cubicBezTo>
                    <a:cubicBezTo>
                      <a:pt x="17" y="33"/>
                      <a:pt x="17" y="33"/>
                      <a:pt x="17" y="33"/>
                    </a:cubicBezTo>
                    <a:cubicBezTo>
                      <a:pt x="17" y="32"/>
                      <a:pt x="17" y="32"/>
                      <a:pt x="17" y="32"/>
                    </a:cubicBezTo>
                    <a:cubicBezTo>
                      <a:pt x="17" y="32"/>
                      <a:pt x="15" y="31"/>
                      <a:pt x="16" y="32"/>
                    </a:cubicBezTo>
                    <a:cubicBezTo>
                      <a:pt x="14" y="30"/>
                      <a:pt x="14" y="28"/>
                      <a:pt x="13" y="25"/>
                    </a:cubicBezTo>
                    <a:cubicBezTo>
                      <a:pt x="13" y="23"/>
                      <a:pt x="13" y="20"/>
                      <a:pt x="12" y="17"/>
                    </a:cubicBezTo>
                    <a:cubicBezTo>
                      <a:pt x="12" y="14"/>
                      <a:pt x="12" y="10"/>
                      <a:pt x="11" y="7"/>
                    </a:cubicBezTo>
                    <a:cubicBezTo>
                      <a:pt x="10" y="5"/>
                      <a:pt x="9" y="2"/>
                      <a:pt x="7" y="1"/>
                    </a:cubicBezTo>
                    <a:cubicBezTo>
                      <a:pt x="5" y="0"/>
                      <a:pt x="3" y="0"/>
                      <a:pt x="1" y="1"/>
                    </a:cubicBezTo>
                    <a:cubicBezTo>
                      <a:pt x="1" y="2"/>
                      <a:pt x="1" y="3"/>
                      <a:pt x="0" y="4"/>
                    </a:cubicBezTo>
                    <a:cubicBezTo>
                      <a:pt x="1" y="3"/>
                      <a:pt x="1" y="3"/>
                      <a:pt x="1" y="3"/>
                    </a:cubicBezTo>
                    <a:cubicBezTo>
                      <a:pt x="4" y="1"/>
                      <a:pt x="6" y="4"/>
                      <a:pt x="7" y="6"/>
                    </a:cubicBezTo>
                    <a:cubicBezTo>
                      <a:pt x="8" y="10"/>
                      <a:pt x="8" y="14"/>
                      <a:pt x="8" y="18"/>
                    </a:cubicBezTo>
                    <a:cubicBezTo>
                      <a:pt x="9" y="23"/>
                      <a:pt x="10" y="27"/>
                      <a:pt x="10" y="31"/>
                    </a:cubicBezTo>
                    <a:cubicBezTo>
                      <a:pt x="11" y="33"/>
                      <a:pt x="12" y="36"/>
                      <a:pt x="14" y="37"/>
                    </a:cubicBezTo>
                    <a:cubicBezTo>
                      <a:pt x="16" y="39"/>
                      <a:pt x="19" y="38"/>
                      <a:pt x="21" y="36"/>
                    </a:cubicBezTo>
                    <a:cubicBezTo>
                      <a:pt x="22" y="35"/>
                      <a:pt x="22" y="34"/>
                      <a:pt x="22" y="3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2" name="Google Shape;452;p31"/>
              <p:cNvSpPr/>
              <p:nvPr/>
            </p:nvSpPr>
            <p:spPr>
              <a:xfrm>
                <a:off x="7457434" y="1585450"/>
                <a:ext cx="0" cy="0"/>
              </a:xfrm>
              <a:custGeom>
                <a:avLst/>
                <a:gdLst/>
                <a:ahLst/>
                <a:cxnLst/>
                <a:rect l="l" t="t" r="r" b="b"/>
                <a:pathLst>
                  <a:path w="4" h="3"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3" name="Google Shape;453;p31"/>
              <p:cNvSpPr/>
              <p:nvPr/>
            </p:nvSpPr>
            <p:spPr>
              <a:xfrm>
                <a:off x="7391212" y="1585450"/>
                <a:ext cx="33111" cy="0"/>
              </a:xfrm>
              <a:custGeom>
                <a:avLst/>
                <a:gdLst/>
                <a:ahLst/>
                <a:cxnLst/>
                <a:rect l="l" t="t" r="r" b="b"/>
                <a:pathLst>
                  <a:path w="4" h="3" extrusionOk="0">
                    <a:moveTo>
                      <a:pt x="2" y="0"/>
                    </a:moveTo>
                    <a:cubicBezTo>
                      <a:pt x="0" y="0"/>
                      <a:pt x="0" y="0"/>
                      <a:pt x="2" y="0"/>
                    </a:cubicBezTo>
                    <a:cubicBezTo>
                      <a:pt x="4" y="0"/>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4" name="Google Shape;454;p31"/>
              <p:cNvSpPr/>
              <p:nvPr/>
            </p:nvSpPr>
            <p:spPr>
              <a:xfrm>
                <a:off x="7358102" y="1684781"/>
                <a:ext cx="33111" cy="0"/>
              </a:xfrm>
              <a:custGeom>
                <a:avLst/>
                <a:gdLst/>
                <a:ahLst/>
                <a:cxnLst/>
                <a:rect l="l" t="t" r="r" b="b"/>
                <a:pathLst>
                  <a:path w="1" h="120000" extrusionOk="0">
                    <a:moveTo>
                      <a:pt x="1"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5" name="Google Shape;455;p31"/>
              <p:cNvSpPr/>
              <p:nvPr/>
            </p:nvSpPr>
            <p:spPr>
              <a:xfrm>
                <a:off x="6596558" y="923241"/>
                <a:ext cx="497819" cy="797795"/>
              </a:xfrm>
              <a:custGeom>
                <a:avLst/>
                <a:gdLst/>
                <a:ahLst/>
                <a:cxnLst/>
                <a:rect l="l" t="t" r="r" b="b"/>
                <a:pathLst>
                  <a:path w="97" h="158" extrusionOk="0">
                    <a:moveTo>
                      <a:pt x="93" y="13"/>
                    </a:moveTo>
                    <a:cubicBezTo>
                      <a:pt x="79" y="23"/>
                      <a:pt x="67" y="35"/>
                      <a:pt x="58" y="50"/>
                    </a:cubicBezTo>
                    <a:cubicBezTo>
                      <a:pt x="45" y="72"/>
                      <a:pt x="40" y="99"/>
                      <a:pt x="44" y="125"/>
                    </a:cubicBezTo>
                    <a:cubicBezTo>
                      <a:pt x="46" y="136"/>
                      <a:pt x="49" y="147"/>
                      <a:pt x="55" y="157"/>
                    </a:cubicBezTo>
                    <a:cubicBezTo>
                      <a:pt x="55" y="157"/>
                      <a:pt x="56" y="157"/>
                      <a:pt x="57" y="158"/>
                    </a:cubicBezTo>
                    <a:cubicBezTo>
                      <a:pt x="53" y="149"/>
                      <a:pt x="49" y="139"/>
                      <a:pt x="47" y="129"/>
                    </a:cubicBezTo>
                    <a:cubicBezTo>
                      <a:pt x="45" y="116"/>
                      <a:pt x="45" y="103"/>
                      <a:pt x="47" y="90"/>
                    </a:cubicBezTo>
                    <a:cubicBezTo>
                      <a:pt x="50" y="66"/>
                      <a:pt x="63" y="44"/>
                      <a:pt x="80" y="28"/>
                    </a:cubicBezTo>
                    <a:cubicBezTo>
                      <a:pt x="86" y="23"/>
                      <a:pt x="91" y="18"/>
                      <a:pt x="97" y="15"/>
                    </a:cubicBezTo>
                    <a:cubicBezTo>
                      <a:pt x="96" y="14"/>
                      <a:pt x="94" y="14"/>
                      <a:pt x="93" y="13"/>
                    </a:cubicBezTo>
                    <a:close/>
                    <a:moveTo>
                      <a:pt x="63" y="2"/>
                    </a:moveTo>
                    <a:cubicBezTo>
                      <a:pt x="62" y="2"/>
                      <a:pt x="61" y="1"/>
                      <a:pt x="60" y="1"/>
                    </a:cubicBezTo>
                    <a:cubicBezTo>
                      <a:pt x="60" y="0"/>
                      <a:pt x="59" y="0"/>
                      <a:pt x="59" y="0"/>
                    </a:cubicBezTo>
                    <a:cubicBezTo>
                      <a:pt x="57" y="1"/>
                      <a:pt x="55" y="2"/>
                      <a:pt x="53" y="4"/>
                    </a:cubicBezTo>
                    <a:cubicBezTo>
                      <a:pt x="43" y="10"/>
                      <a:pt x="35" y="18"/>
                      <a:pt x="27" y="28"/>
                    </a:cubicBezTo>
                    <a:cubicBezTo>
                      <a:pt x="11" y="47"/>
                      <a:pt x="2" y="72"/>
                      <a:pt x="1" y="96"/>
                    </a:cubicBezTo>
                    <a:cubicBezTo>
                      <a:pt x="0" y="107"/>
                      <a:pt x="1" y="118"/>
                      <a:pt x="3" y="129"/>
                    </a:cubicBezTo>
                    <a:cubicBezTo>
                      <a:pt x="4" y="129"/>
                      <a:pt x="5" y="130"/>
                      <a:pt x="6" y="131"/>
                    </a:cubicBezTo>
                    <a:cubicBezTo>
                      <a:pt x="6" y="127"/>
                      <a:pt x="5" y="124"/>
                      <a:pt x="5" y="120"/>
                    </a:cubicBezTo>
                    <a:cubicBezTo>
                      <a:pt x="4" y="114"/>
                      <a:pt x="3" y="108"/>
                      <a:pt x="3" y="101"/>
                    </a:cubicBezTo>
                    <a:cubicBezTo>
                      <a:pt x="4" y="89"/>
                      <a:pt x="6" y="77"/>
                      <a:pt x="10" y="65"/>
                    </a:cubicBezTo>
                    <a:cubicBezTo>
                      <a:pt x="18" y="42"/>
                      <a:pt x="33" y="23"/>
                      <a:pt x="52" y="9"/>
                    </a:cubicBezTo>
                    <a:cubicBezTo>
                      <a:pt x="56" y="7"/>
                      <a:pt x="59" y="4"/>
                      <a:pt x="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456" name="Google Shape;456;p31"/>
            <p:cNvSpPr/>
            <p:nvPr/>
          </p:nvSpPr>
          <p:spPr>
            <a:xfrm>
              <a:off x="3892551" y="5349825"/>
              <a:ext cx="3970203" cy="289504"/>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sym typeface="Open Sans"/>
              </a:endParaRPr>
            </a:p>
          </p:txBody>
        </p:sp>
      </p:grpSp>
      <p:grpSp>
        <p:nvGrpSpPr>
          <p:cNvPr id="2" name="Group 1">
            <a:extLst>
              <a:ext uri="{FF2B5EF4-FFF2-40B4-BE49-F238E27FC236}">
                <a16:creationId xmlns:a16="http://schemas.microsoft.com/office/drawing/2014/main" id="{69346A4F-40E3-7090-68EF-10C74C189C8E}"/>
              </a:ext>
            </a:extLst>
          </p:cNvPr>
          <p:cNvGrpSpPr/>
          <p:nvPr/>
        </p:nvGrpSpPr>
        <p:grpSpPr>
          <a:xfrm>
            <a:off x="9676844" y="1144976"/>
            <a:ext cx="1146509" cy="1304153"/>
            <a:chOff x="5285200" y="935063"/>
            <a:chExt cx="1828800" cy="2295474"/>
          </a:xfrm>
        </p:grpSpPr>
        <p:sp>
          <p:nvSpPr>
            <p:cNvPr id="3" name="Google Shape;489;p34">
              <a:extLst>
                <a:ext uri="{FF2B5EF4-FFF2-40B4-BE49-F238E27FC236}">
                  <a16:creationId xmlns:a16="http://schemas.microsoft.com/office/drawing/2014/main" id="{5B79E4CA-8CF4-E9D5-FB3F-464268578113}"/>
                </a:ext>
              </a:extLst>
            </p:cNvPr>
            <p:cNvSpPr/>
            <p:nvPr/>
          </p:nvSpPr>
          <p:spPr>
            <a:xfrm>
              <a:off x="5285200" y="3041837"/>
              <a:ext cx="1828800" cy="1887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 name="Google Shape;491;p34">
              <a:extLst>
                <a:ext uri="{FF2B5EF4-FFF2-40B4-BE49-F238E27FC236}">
                  <a16:creationId xmlns:a16="http://schemas.microsoft.com/office/drawing/2014/main" id="{839BF167-7506-0EBC-48D8-0E84860E779E}"/>
                </a:ext>
              </a:extLst>
            </p:cNvPr>
            <p:cNvGrpSpPr/>
            <p:nvPr/>
          </p:nvGrpSpPr>
          <p:grpSpPr>
            <a:xfrm>
              <a:off x="5285200" y="935063"/>
              <a:ext cx="1828800" cy="1828800"/>
              <a:chOff x="5265350" y="901963"/>
              <a:chExt cx="3202670" cy="3201438"/>
            </a:xfrm>
          </p:grpSpPr>
          <p:grpSp>
            <p:nvGrpSpPr>
              <p:cNvPr id="5" name="Google Shape;492;p34">
                <a:extLst>
                  <a:ext uri="{FF2B5EF4-FFF2-40B4-BE49-F238E27FC236}">
                    <a16:creationId xmlns:a16="http://schemas.microsoft.com/office/drawing/2014/main" id="{1DBEBCBC-9CEC-E990-67B2-A921A276900E}"/>
                  </a:ext>
                </a:extLst>
              </p:cNvPr>
              <p:cNvGrpSpPr/>
              <p:nvPr/>
            </p:nvGrpSpPr>
            <p:grpSpPr>
              <a:xfrm>
                <a:off x="5265350" y="901963"/>
                <a:ext cx="1989849" cy="3201425"/>
                <a:chOff x="5806850" y="1046488"/>
                <a:chExt cx="1989849" cy="3201425"/>
              </a:xfrm>
            </p:grpSpPr>
            <p:sp>
              <p:nvSpPr>
                <p:cNvPr id="22" name="Google Shape;493;p34">
                  <a:extLst>
                    <a:ext uri="{FF2B5EF4-FFF2-40B4-BE49-F238E27FC236}">
                      <a16:creationId xmlns:a16="http://schemas.microsoft.com/office/drawing/2014/main" id="{912792D4-0E1C-CAAC-0BB2-914346AF4977}"/>
                    </a:ext>
                  </a:extLst>
                </p:cNvPr>
                <p:cNvSpPr/>
                <p:nvPr/>
              </p:nvSpPr>
              <p:spPr>
                <a:xfrm>
                  <a:off x="5806850" y="1594007"/>
                  <a:ext cx="1375061" cy="2653906"/>
                </a:xfrm>
                <a:custGeom>
                  <a:avLst/>
                  <a:gdLst/>
                  <a:ahLst/>
                  <a:cxnLst/>
                  <a:rect l="l" t="t" r="r" b="b"/>
                  <a:pathLst>
                    <a:path w="586" h="1131" extrusionOk="0">
                      <a:moveTo>
                        <a:pt x="561" y="881"/>
                      </a:moveTo>
                      <a:cubicBezTo>
                        <a:pt x="531" y="948"/>
                        <a:pt x="476" y="1004"/>
                        <a:pt x="414" y="1042"/>
                      </a:cubicBezTo>
                      <a:cubicBezTo>
                        <a:pt x="380" y="1063"/>
                        <a:pt x="346" y="1082"/>
                        <a:pt x="310" y="1098"/>
                      </a:cubicBezTo>
                      <a:cubicBezTo>
                        <a:pt x="273" y="1113"/>
                        <a:pt x="237" y="1126"/>
                        <a:pt x="197" y="1128"/>
                      </a:cubicBezTo>
                      <a:cubicBezTo>
                        <a:pt x="162" y="1131"/>
                        <a:pt x="126" y="1122"/>
                        <a:pt x="97" y="1102"/>
                      </a:cubicBezTo>
                      <a:cubicBezTo>
                        <a:pt x="70" y="1084"/>
                        <a:pt x="49" y="1059"/>
                        <a:pt x="34" y="1030"/>
                      </a:cubicBezTo>
                      <a:cubicBezTo>
                        <a:pt x="17" y="998"/>
                        <a:pt x="12" y="960"/>
                        <a:pt x="12" y="924"/>
                      </a:cubicBezTo>
                      <a:cubicBezTo>
                        <a:pt x="13" y="904"/>
                        <a:pt x="15" y="884"/>
                        <a:pt x="20" y="865"/>
                      </a:cubicBezTo>
                      <a:cubicBezTo>
                        <a:pt x="19" y="863"/>
                        <a:pt x="19" y="862"/>
                        <a:pt x="18" y="861"/>
                      </a:cubicBezTo>
                      <a:cubicBezTo>
                        <a:pt x="0" y="810"/>
                        <a:pt x="14" y="752"/>
                        <a:pt x="26" y="701"/>
                      </a:cubicBezTo>
                      <a:cubicBezTo>
                        <a:pt x="40" y="640"/>
                        <a:pt x="56" y="578"/>
                        <a:pt x="73" y="518"/>
                      </a:cubicBezTo>
                      <a:cubicBezTo>
                        <a:pt x="74" y="515"/>
                        <a:pt x="75" y="513"/>
                        <a:pt x="76" y="510"/>
                      </a:cubicBezTo>
                      <a:cubicBezTo>
                        <a:pt x="110" y="393"/>
                        <a:pt x="149" y="274"/>
                        <a:pt x="221" y="174"/>
                      </a:cubicBezTo>
                      <a:cubicBezTo>
                        <a:pt x="253" y="131"/>
                        <a:pt x="291" y="91"/>
                        <a:pt x="335" y="60"/>
                      </a:cubicBezTo>
                      <a:cubicBezTo>
                        <a:pt x="378" y="29"/>
                        <a:pt x="433" y="0"/>
                        <a:pt x="486" y="19"/>
                      </a:cubicBezTo>
                      <a:cubicBezTo>
                        <a:pt x="510" y="27"/>
                        <a:pt x="528" y="44"/>
                        <a:pt x="537" y="68"/>
                      </a:cubicBezTo>
                      <a:cubicBezTo>
                        <a:pt x="547" y="96"/>
                        <a:pt x="546" y="129"/>
                        <a:pt x="548" y="158"/>
                      </a:cubicBezTo>
                      <a:cubicBezTo>
                        <a:pt x="553" y="225"/>
                        <a:pt x="559" y="292"/>
                        <a:pt x="564" y="360"/>
                      </a:cubicBezTo>
                      <a:cubicBezTo>
                        <a:pt x="568" y="409"/>
                        <a:pt x="573" y="460"/>
                        <a:pt x="575" y="510"/>
                      </a:cubicBezTo>
                      <a:cubicBezTo>
                        <a:pt x="575" y="521"/>
                        <a:pt x="575" y="533"/>
                        <a:pt x="575" y="544"/>
                      </a:cubicBezTo>
                      <a:cubicBezTo>
                        <a:pt x="575" y="579"/>
                        <a:pt x="571" y="618"/>
                        <a:pt x="558" y="652"/>
                      </a:cubicBezTo>
                      <a:cubicBezTo>
                        <a:pt x="570" y="686"/>
                        <a:pt x="579" y="720"/>
                        <a:pt x="582" y="756"/>
                      </a:cubicBezTo>
                      <a:cubicBezTo>
                        <a:pt x="586" y="799"/>
                        <a:pt x="578" y="842"/>
                        <a:pt x="561" y="88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94;p34">
                  <a:extLst>
                    <a:ext uri="{FF2B5EF4-FFF2-40B4-BE49-F238E27FC236}">
                      <a16:creationId xmlns:a16="http://schemas.microsoft.com/office/drawing/2014/main" id="{6BF66202-CEF6-35E4-7E7D-3105306065BB}"/>
                    </a:ext>
                  </a:extLst>
                </p:cNvPr>
                <p:cNvSpPr/>
                <p:nvPr/>
              </p:nvSpPr>
              <p:spPr>
                <a:xfrm>
                  <a:off x="5806850" y="2782908"/>
                  <a:ext cx="1375061" cy="1457184"/>
                </a:xfrm>
                <a:custGeom>
                  <a:avLst/>
                  <a:gdLst/>
                  <a:ahLst/>
                  <a:cxnLst/>
                  <a:rect l="l" t="t" r="r" b="b"/>
                  <a:pathLst>
                    <a:path w="586" h="621" extrusionOk="0">
                      <a:moveTo>
                        <a:pt x="561" y="371"/>
                      </a:moveTo>
                      <a:cubicBezTo>
                        <a:pt x="531" y="438"/>
                        <a:pt x="476" y="494"/>
                        <a:pt x="414" y="532"/>
                      </a:cubicBezTo>
                      <a:cubicBezTo>
                        <a:pt x="380" y="553"/>
                        <a:pt x="346" y="572"/>
                        <a:pt x="310" y="588"/>
                      </a:cubicBezTo>
                      <a:cubicBezTo>
                        <a:pt x="273" y="603"/>
                        <a:pt x="237" y="616"/>
                        <a:pt x="197" y="618"/>
                      </a:cubicBezTo>
                      <a:cubicBezTo>
                        <a:pt x="162" y="621"/>
                        <a:pt x="126" y="612"/>
                        <a:pt x="97" y="592"/>
                      </a:cubicBezTo>
                      <a:cubicBezTo>
                        <a:pt x="70" y="574"/>
                        <a:pt x="49" y="549"/>
                        <a:pt x="34" y="520"/>
                      </a:cubicBezTo>
                      <a:cubicBezTo>
                        <a:pt x="17" y="488"/>
                        <a:pt x="12" y="450"/>
                        <a:pt x="12" y="414"/>
                      </a:cubicBezTo>
                      <a:cubicBezTo>
                        <a:pt x="13" y="394"/>
                        <a:pt x="15" y="374"/>
                        <a:pt x="20" y="355"/>
                      </a:cubicBezTo>
                      <a:cubicBezTo>
                        <a:pt x="19" y="353"/>
                        <a:pt x="19" y="352"/>
                        <a:pt x="18" y="351"/>
                      </a:cubicBezTo>
                      <a:cubicBezTo>
                        <a:pt x="0" y="300"/>
                        <a:pt x="14" y="242"/>
                        <a:pt x="26" y="191"/>
                      </a:cubicBezTo>
                      <a:cubicBezTo>
                        <a:pt x="40" y="130"/>
                        <a:pt x="56" y="68"/>
                        <a:pt x="73" y="8"/>
                      </a:cubicBezTo>
                      <a:cubicBezTo>
                        <a:pt x="79" y="32"/>
                        <a:pt x="93" y="54"/>
                        <a:pt x="110" y="72"/>
                      </a:cubicBezTo>
                      <a:cubicBezTo>
                        <a:pt x="141" y="104"/>
                        <a:pt x="187" y="116"/>
                        <a:pt x="230" y="121"/>
                      </a:cubicBezTo>
                      <a:cubicBezTo>
                        <a:pt x="277" y="126"/>
                        <a:pt x="328" y="123"/>
                        <a:pt x="375" y="115"/>
                      </a:cubicBezTo>
                      <a:cubicBezTo>
                        <a:pt x="451" y="102"/>
                        <a:pt x="529" y="64"/>
                        <a:pt x="575" y="0"/>
                      </a:cubicBezTo>
                      <a:cubicBezTo>
                        <a:pt x="575" y="11"/>
                        <a:pt x="575" y="23"/>
                        <a:pt x="575" y="34"/>
                      </a:cubicBezTo>
                      <a:cubicBezTo>
                        <a:pt x="575" y="69"/>
                        <a:pt x="571" y="108"/>
                        <a:pt x="558" y="142"/>
                      </a:cubicBezTo>
                      <a:cubicBezTo>
                        <a:pt x="570" y="176"/>
                        <a:pt x="579" y="210"/>
                        <a:pt x="582" y="246"/>
                      </a:cubicBezTo>
                      <a:cubicBezTo>
                        <a:pt x="586" y="289"/>
                        <a:pt x="578" y="332"/>
                        <a:pt x="561" y="371"/>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95;p34">
                  <a:extLst>
                    <a:ext uri="{FF2B5EF4-FFF2-40B4-BE49-F238E27FC236}">
                      <a16:creationId xmlns:a16="http://schemas.microsoft.com/office/drawing/2014/main" id="{EF10D792-259E-5FDD-22EA-61B08670AB8F}"/>
                    </a:ext>
                  </a:extLst>
                </p:cNvPr>
                <p:cNvSpPr/>
                <p:nvPr/>
              </p:nvSpPr>
              <p:spPr>
                <a:xfrm>
                  <a:off x="5947641" y="1046488"/>
                  <a:ext cx="1849058" cy="2944873"/>
                </a:xfrm>
                <a:custGeom>
                  <a:avLst/>
                  <a:gdLst/>
                  <a:ahLst/>
                  <a:cxnLst/>
                  <a:rect l="l" t="t" r="r" b="b"/>
                  <a:pathLst>
                    <a:path w="788" h="1255" extrusionOk="0">
                      <a:moveTo>
                        <a:pt x="785" y="433"/>
                      </a:moveTo>
                      <a:cubicBezTo>
                        <a:pt x="760" y="408"/>
                        <a:pt x="740" y="378"/>
                        <a:pt x="727" y="345"/>
                      </a:cubicBezTo>
                      <a:cubicBezTo>
                        <a:pt x="722" y="329"/>
                        <a:pt x="716" y="312"/>
                        <a:pt x="715" y="295"/>
                      </a:cubicBezTo>
                      <a:cubicBezTo>
                        <a:pt x="714" y="291"/>
                        <a:pt x="714" y="287"/>
                        <a:pt x="714" y="283"/>
                      </a:cubicBezTo>
                      <a:cubicBezTo>
                        <a:pt x="716" y="269"/>
                        <a:pt x="718" y="254"/>
                        <a:pt x="719" y="240"/>
                      </a:cubicBezTo>
                      <a:cubicBezTo>
                        <a:pt x="722" y="210"/>
                        <a:pt x="722" y="180"/>
                        <a:pt x="721" y="151"/>
                      </a:cubicBezTo>
                      <a:cubicBezTo>
                        <a:pt x="719" y="122"/>
                        <a:pt x="718" y="92"/>
                        <a:pt x="715" y="63"/>
                      </a:cubicBezTo>
                      <a:cubicBezTo>
                        <a:pt x="712" y="39"/>
                        <a:pt x="707" y="14"/>
                        <a:pt x="679" y="7"/>
                      </a:cubicBezTo>
                      <a:cubicBezTo>
                        <a:pt x="651" y="0"/>
                        <a:pt x="625" y="18"/>
                        <a:pt x="596" y="16"/>
                      </a:cubicBezTo>
                      <a:cubicBezTo>
                        <a:pt x="590" y="15"/>
                        <a:pt x="587" y="21"/>
                        <a:pt x="589" y="26"/>
                      </a:cubicBezTo>
                      <a:cubicBezTo>
                        <a:pt x="588" y="43"/>
                        <a:pt x="592" y="61"/>
                        <a:pt x="593" y="78"/>
                      </a:cubicBezTo>
                      <a:cubicBezTo>
                        <a:pt x="594" y="96"/>
                        <a:pt x="594" y="114"/>
                        <a:pt x="595" y="132"/>
                      </a:cubicBezTo>
                      <a:cubicBezTo>
                        <a:pt x="595" y="151"/>
                        <a:pt x="594" y="170"/>
                        <a:pt x="593" y="188"/>
                      </a:cubicBezTo>
                      <a:cubicBezTo>
                        <a:pt x="591" y="207"/>
                        <a:pt x="590" y="225"/>
                        <a:pt x="587" y="244"/>
                      </a:cubicBezTo>
                      <a:cubicBezTo>
                        <a:pt x="582" y="277"/>
                        <a:pt x="575" y="310"/>
                        <a:pt x="564" y="342"/>
                      </a:cubicBezTo>
                      <a:cubicBezTo>
                        <a:pt x="554" y="373"/>
                        <a:pt x="537" y="400"/>
                        <a:pt x="516" y="423"/>
                      </a:cubicBezTo>
                      <a:cubicBezTo>
                        <a:pt x="498" y="442"/>
                        <a:pt x="478" y="454"/>
                        <a:pt x="455" y="464"/>
                      </a:cubicBezTo>
                      <a:cubicBezTo>
                        <a:pt x="442" y="464"/>
                        <a:pt x="429" y="466"/>
                        <a:pt x="417" y="469"/>
                      </a:cubicBezTo>
                      <a:cubicBezTo>
                        <a:pt x="415" y="469"/>
                        <a:pt x="414" y="469"/>
                        <a:pt x="412" y="469"/>
                      </a:cubicBezTo>
                      <a:cubicBezTo>
                        <a:pt x="397" y="469"/>
                        <a:pt x="381" y="469"/>
                        <a:pt x="366" y="469"/>
                      </a:cubicBezTo>
                      <a:cubicBezTo>
                        <a:pt x="337" y="469"/>
                        <a:pt x="307" y="471"/>
                        <a:pt x="279" y="478"/>
                      </a:cubicBezTo>
                      <a:cubicBezTo>
                        <a:pt x="255" y="483"/>
                        <a:pt x="231" y="492"/>
                        <a:pt x="210" y="506"/>
                      </a:cubicBezTo>
                      <a:cubicBezTo>
                        <a:pt x="188" y="522"/>
                        <a:pt x="174" y="543"/>
                        <a:pt x="161" y="567"/>
                      </a:cubicBezTo>
                      <a:cubicBezTo>
                        <a:pt x="147" y="593"/>
                        <a:pt x="136" y="627"/>
                        <a:pt x="105" y="638"/>
                      </a:cubicBezTo>
                      <a:cubicBezTo>
                        <a:pt x="102" y="640"/>
                        <a:pt x="103" y="644"/>
                        <a:pt x="107" y="644"/>
                      </a:cubicBezTo>
                      <a:cubicBezTo>
                        <a:pt x="129" y="639"/>
                        <a:pt x="149" y="623"/>
                        <a:pt x="162" y="604"/>
                      </a:cubicBezTo>
                      <a:cubicBezTo>
                        <a:pt x="177" y="580"/>
                        <a:pt x="186" y="552"/>
                        <a:pt x="208" y="532"/>
                      </a:cubicBezTo>
                      <a:cubicBezTo>
                        <a:pt x="249" y="496"/>
                        <a:pt x="307" y="491"/>
                        <a:pt x="359" y="490"/>
                      </a:cubicBezTo>
                      <a:cubicBezTo>
                        <a:pt x="359" y="490"/>
                        <a:pt x="360" y="490"/>
                        <a:pt x="360" y="490"/>
                      </a:cubicBezTo>
                      <a:cubicBezTo>
                        <a:pt x="328" y="504"/>
                        <a:pt x="297" y="523"/>
                        <a:pt x="270" y="545"/>
                      </a:cubicBezTo>
                      <a:cubicBezTo>
                        <a:pt x="256" y="556"/>
                        <a:pt x="243" y="568"/>
                        <a:pt x="230" y="580"/>
                      </a:cubicBezTo>
                      <a:cubicBezTo>
                        <a:pt x="218" y="591"/>
                        <a:pt x="208" y="606"/>
                        <a:pt x="200" y="621"/>
                      </a:cubicBezTo>
                      <a:cubicBezTo>
                        <a:pt x="196" y="626"/>
                        <a:pt x="193" y="632"/>
                        <a:pt x="190" y="638"/>
                      </a:cubicBezTo>
                      <a:cubicBezTo>
                        <a:pt x="179" y="647"/>
                        <a:pt x="168" y="656"/>
                        <a:pt x="160" y="667"/>
                      </a:cubicBezTo>
                      <a:cubicBezTo>
                        <a:pt x="150" y="679"/>
                        <a:pt x="142" y="694"/>
                        <a:pt x="136" y="709"/>
                      </a:cubicBezTo>
                      <a:cubicBezTo>
                        <a:pt x="130" y="725"/>
                        <a:pt x="122" y="740"/>
                        <a:pt x="113" y="754"/>
                      </a:cubicBezTo>
                      <a:cubicBezTo>
                        <a:pt x="105" y="768"/>
                        <a:pt x="92" y="782"/>
                        <a:pt x="77" y="788"/>
                      </a:cubicBezTo>
                      <a:cubicBezTo>
                        <a:pt x="75" y="789"/>
                        <a:pt x="75" y="793"/>
                        <a:pt x="77" y="793"/>
                      </a:cubicBezTo>
                      <a:cubicBezTo>
                        <a:pt x="106" y="792"/>
                        <a:pt x="130" y="773"/>
                        <a:pt x="144" y="749"/>
                      </a:cubicBezTo>
                      <a:cubicBezTo>
                        <a:pt x="156" y="731"/>
                        <a:pt x="164" y="711"/>
                        <a:pt x="174" y="693"/>
                      </a:cubicBezTo>
                      <a:cubicBezTo>
                        <a:pt x="174" y="694"/>
                        <a:pt x="174" y="695"/>
                        <a:pt x="174" y="696"/>
                      </a:cubicBezTo>
                      <a:cubicBezTo>
                        <a:pt x="172" y="706"/>
                        <a:pt x="173" y="717"/>
                        <a:pt x="173" y="727"/>
                      </a:cubicBezTo>
                      <a:cubicBezTo>
                        <a:pt x="174" y="749"/>
                        <a:pt x="178" y="770"/>
                        <a:pt x="182" y="792"/>
                      </a:cubicBezTo>
                      <a:cubicBezTo>
                        <a:pt x="184" y="802"/>
                        <a:pt x="187" y="812"/>
                        <a:pt x="190" y="822"/>
                      </a:cubicBezTo>
                      <a:cubicBezTo>
                        <a:pt x="187" y="834"/>
                        <a:pt x="182" y="846"/>
                        <a:pt x="170" y="853"/>
                      </a:cubicBezTo>
                      <a:cubicBezTo>
                        <a:pt x="159" y="860"/>
                        <a:pt x="146" y="860"/>
                        <a:pt x="134" y="861"/>
                      </a:cubicBezTo>
                      <a:cubicBezTo>
                        <a:pt x="119" y="861"/>
                        <a:pt x="104" y="861"/>
                        <a:pt x="90" y="863"/>
                      </a:cubicBezTo>
                      <a:cubicBezTo>
                        <a:pt x="72" y="867"/>
                        <a:pt x="46" y="881"/>
                        <a:pt x="47" y="903"/>
                      </a:cubicBezTo>
                      <a:cubicBezTo>
                        <a:pt x="47" y="904"/>
                        <a:pt x="49" y="905"/>
                        <a:pt x="50" y="904"/>
                      </a:cubicBezTo>
                      <a:cubicBezTo>
                        <a:pt x="56" y="892"/>
                        <a:pt x="63" y="883"/>
                        <a:pt x="75" y="879"/>
                      </a:cubicBezTo>
                      <a:cubicBezTo>
                        <a:pt x="88" y="874"/>
                        <a:pt x="105" y="875"/>
                        <a:pt x="118" y="878"/>
                      </a:cubicBezTo>
                      <a:cubicBezTo>
                        <a:pt x="141" y="881"/>
                        <a:pt x="172" y="882"/>
                        <a:pt x="189" y="864"/>
                      </a:cubicBezTo>
                      <a:cubicBezTo>
                        <a:pt x="193" y="861"/>
                        <a:pt x="196" y="857"/>
                        <a:pt x="198" y="853"/>
                      </a:cubicBezTo>
                      <a:cubicBezTo>
                        <a:pt x="199" y="863"/>
                        <a:pt x="201" y="874"/>
                        <a:pt x="202" y="884"/>
                      </a:cubicBezTo>
                      <a:cubicBezTo>
                        <a:pt x="206" y="913"/>
                        <a:pt x="209" y="944"/>
                        <a:pt x="189" y="968"/>
                      </a:cubicBezTo>
                      <a:cubicBezTo>
                        <a:pt x="170" y="991"/>
                        <a:pt x="135" y="981"/>
                        <a:pt x="110" y="983"/>
                      </a:cubicBezTo>
                      <a:cubicBezTo>
                        <a:pt x="84" y="986"/>
                        <a:pt x="62" y="995"/>
                        <a:pt x="41" y="1011"/>
                      </a:cubicBezTo>
                      <a:cubicBezTo>
                        <a:pt x="22" y="1026"/>
                        <a:pt x="1" y="1052"/>
                        <a:pt x="0" y="1077"/>
                      </a:cubicBezTo>
                      <a:cubicBezTo>
                        <a:pt x="0" y="1079"/>
                        <a:pt x="2" y="1080"/>
                        <a:pt x="3" y="1078"/>
                      </a:cubicBezTo>
                      <a:cubicBezTo>
                        <a:pt x="9" y="1067"/>
                        <a:pt x="14" y="1055"/>
                        <a:pt x="22" y="1044"/>
                      </a:cubicBezTo>
                      <a:cubicBezTo>
                        <a:pt x="30" y="1034"/>
                        <a:pt x="40" y="1025"/>
                        <a:pt x="51" y="1019"/>
                      </a:cubicBezTo>
                      <a:cubicBezTo>
                        <a:pt x="62" y="1012"/>
                        <a:pt x="74" y="1008"/>
                        <a:pt x="86" y="1006"/>
                      </a:cubicBezTo>
                      <a:cubicBezTo>
                        <a:pt x="100" y="1003"/>
                        <a:pt x="114" y="1005"/>
                        <a:pt x="128" y="1005"/>
                      </a:cubicBezTo>
                      <a:cubicBezTo>
                        <a:pt x="142" y="1006"/>
                        <a:pt x="157" y="1007"/>
                        <a:pt x="171" y="1005"/>
                      </a:cubicBezTo>
                      <a:cubicBezTo>
                        <a:pt x="185" y="1002"/>
                        <a:pt x="197" y="995"/>
                        <a:pt x="206" y="985"/>
                      </a:cubicBezTo>
                      <a:cubicBezTo>
                        <a:pt x="226" y="965"/>
                        <a:pt x="231" y="932"/>
                        <a:pt x="228" y="905"/>
                      </a:cubicBezTo>
                      <a:cubicBezTo>
                        <a:pt x="227" y="899"/>
                        <a:pt x="226" y="893"/>
                        <a:pt x="225" y="887"/>
                      </a:cubicBezTo>
                      <a:cubicBezTo>
                        <a:pt x="227" y="890"/>
                        <a:pt x="228" y="894"/>
                        <a:pt x="230" y="898"/>
                      </a:cubicBezTo>
                      <a:cubicBezTo>
                        <a:pt x="236" y="912"/>
                        <a:pt x="241" y="926"/>
                        <a:pt x="245" y="940"/>
                      </a:cubicBezTo>
                      <a:cubicBezTo>
                        <a:pt x="250" y="954"/>
                        <a:pt x="256" y="967"/>
                        <a:pt x="259" y="981"/>
                      </a:cubicBezTo>
                      <a:cubicBezTo>
                        <a:pt x="264" y="1003"/>
                        <a:pt x="265" y="1028"/>
                        <a:pt x="251" y="1047"/>
                      </a:cubicBezTo>
                      <a:cubicBezTo>
                        <a:pt x="234" y="1068"/>
                        <a:pt x="207" y="1078"/>
                        <a:pt x="186" y="1094"/>
                      </a:cubicBezTo>
                      <a:cubicBezTo>
                        <a:pt x="165" y="1109"/>
                        <a:pt x="145" y="1130"/>
                        <a:pt x="148" y="1158"/>
                      </a:cubicBezTo>
                      <a:cubicBezTo>
                        <a:pt x="149" y="1163"/>
                        <a:pt x="155" y="1164"/>
                        <a:pt x="157" y="1159"/>
                      </a:cubicBezTo>
                      <a:cubicBezTo>
                        <a:pt x="173" y="1110"/>
                        <a:pt x="229" y="1103"/>
                        <a:pt x="265" y="1075"/>
                      </a:cubicBezTo>
                      <a:cubicBezTo>
                        <a:pt x="273" y="1069"/>
                        <a:pt x="280" y="1062"/>
                        <a:pt x="285" y="1054"/>
                      </a:cubicBezTo>
                      <a:cubicBezTo>
                        <a:pt x="284" y="1075"/>
                        <a:pt x="276" y="1096"/>
                        <a:pt x="260" y="1111"/>
                      </a:cubicBezTo>
                      <a:cubicBezTo>
                        <a:pt x="239" y="1130"/>
                        <a:pt x="213" y="1143"/>
                        <a:pt x="200" y="1170"/>
                      </a:cubicBezTo>
                      <a:cubicBezTo>
                        <a:pt x="194" y="1182"/>
                        <a:pt x="190" y="1195"/>
                        <a:pt x="189" y="1209"/>
                      </a:cubicBezTo>
                      <a:cubicBezTo>
                        <a:pt x="188" y="1223"/>
                        <a:pt x="192" y="1237"/>
                        <a:pt x="198" y="1249"/>
                      </a:cubicBezTo>
                      <a:cubicBezTo>
                        <a:pt x="200" y="1255"/>
                        <a:pt x="207" y="1251"/>
                        <a:pt x="207" y="1245"/>
                      </a:cubicBezTo>
                      <a:cubicBezTo>
                        <a:pt x="203" y="1218"/>
                        <a:pt x="211" y="1186"/>
                        <a:pt x="230" y="1165"/>
                      </a:cubicBezTo>
                      <a:cubicBezTo>
                        <a:pt x="239" y="1154"/>
                        <a:pt x="251" y="1147"/>
                        <a:pt x="263" y="1139"/>
                      </a:cubicBezTo>
                      <a:cubicBezTo>
                        <a:pt x="275" y="1130"/>
                        <a:pt x="286" y="1121"/>
                        <a:pt x="296" y="1109"/>
                      </a:cubicBezTo>
                      <a:cubicBezTo>
                        <a:pt x="305" y="1098"/>
                        <a:pt x="311" y="1082"/>
                        <a:pt x="313" y="1068"/>
                      </a:cubicBezTo>
                      <a:cubicBezTo>
                        <a:pt x="314" y="1054"/>
                        <a:pt x="316" y="1039"/>
                        <a:pt x="313" y="1025"/>
                      </a:cubicBezTo>
                      <a:cubicBezTo>
                        <a:pt x="310" y="1011"/>
                        <a:pt x="306" y="997"/>
                        <a:pt x="300" y="984"/>
                      </a:cubicBezTo>
                      <a:cubicBezTo>
                        <a:pt x="299" y="979"/>
                        <a:pt x="298" y="973"/>
                        <a:pt x="297" y="967"/>
                      </a:cubicBezTo>
                      <a:cubicBezTo>
                        <a:pt x="294" y="954"/>
                        <a:pt x="290" y="939"/>
                        <a:pt x="285" y="927"/>
                      </a:cubicBezTo>
                      <a:cubicBezTo>
                        <a:pt x="279" y="912"/>
                        <a:pt x="273" y="898"/>
                        <a:pt x="267" y="883"/>
                      </a:cubicBezTo>
                      <a:cubicBezTo>
                        <a:pt x="272" y="890"/>
                        <a:pt x="277" y="896"/>
                        <a:pt x="283" y="901"/>
                      </a:cubicBezTo>
                      <a:cubicBezTo>
                        <a:pt x="293" y="910"/>
                        <a:pt x="304" y="920"/>
                        <a:pt x="316" y="928"/>
                      </a:cubicBezTo>
                      <a:cubicBezTo>
                        <a:pt x="328" y="936"/>
                        <a:pt x="342" y="941"/>
                        <a:pt x="355" y="948"/>
                      </a:cubicBezTo>
                      <a:cubicBezTo>
                        <a:pt x="369" y="954"/>
                        <a:pt x="383" y="961"/>
                        <a:pt x="393" y="973"/>
                      </a:cubicBezTo>
                      <a:cubicBezTo>
                        <a:pt x="402" y="983"/>
                        <a:pt x="409" y="995"/>
                        <a:pt x="415" y="1008"/>
                      </a:cubicBezTo>
                      <a:cubicBezTo>
                        <a:pt x="430" y="1045"/>
                        <a:pt x="419" y="1084"/>
                        <a:pt x="409" y="1121"/>
                      </a:cubicBezTo>
                      <a:cubicBezTo>
                        <a:pt x="408" y="1123"/>
                        <a:pt x="411" y="1124"/>
                        <a:pt x="411" y="1122"/>
                      </a:cubicBezTo>
                      <a:cubicBezTo>
                        <a:pt x="427" y="1093"/>
                        <a:pt x="438" y="1059"/>
                        <a:pt x="438" y="1026"/>
                      </a:cubicBezTo>
                      <a:cubicBezTo>
                        <a:pt x="437" y="1011"/>
                        <a:pt x="437" y="996"/>
                        <a:pt x="431" y="982"/>
                      </a:cubicBezTo>
                      <a:cubicBezTo>
                        <a:pt x="425" y="968"/>
                        <a:pt x="417" y="955"/>
                        <a:pt x="406" y="944"/>
                      </a:cubicBezTo>
                      <a:cubicBezTo>
                        <a:pt x="394" y="933"/>
                        <a:pt x="379" y="926"/>
                        <a:pt x="365" y="919"/>
                      </a:cubicBezTo>
                      <a:cubicBezTo>
                        <a:pt x="358" y="916"/>
                        <a:pt x="351" y="912"/>
                        <a:pt x="345" y="909"/>
                      </a:cubicBezTo>
                      <a:cubicBezTo>
                        <a:pt x="357" y="910"/>
                        <a:pt x="370" y="909"/>
                        <a:pt x="382" y="906"/>
                      </a:cubicBezTo>
                      <a:cubicBezTo>
                        <a:pt x="391" y="904"/>
                        <a:pt x="400" y="902"/>
                        <a:pt x="408" y="898"/>
                      </a:cubicBezTo>
                      <a:cubicBezTo>
                        <a:pt x="416" y="894"/>
                        <a:pt x="421" y="887"/>
                        <a:pt x="427" y="881"/>
                      </a:cubicBezTo>
                      <a:cubicBezTo>
                        <a:pt x="430" y="879"/>
                        <a:pt x="427" y="873"/>
                        <a:pt x="424" y="875"/>
                      </a:cubicBezTo>
                      <a:cubicBezTo>
                        <a:pt x="417" y="877"/>
                        <a:pt x="409" y="878"/>
                        <a:pt x="402" y="880"/>
                      </a:cubicBezTo>
                      <a:cubicBezTo>
                        <a:pt x="395" y="882"/>
                        <a:pt x="387" y="885"/>
                        <a:pt x="380" y="886"/>
                      </a:cubicBezTo>
                      <a:cubicBezTo>
                        <a:pt x="366" y="890"/>
                        <a:pt x="350" y="890"/>
                        <a:pt x="336" y="889"/>
                      </a:cubicBezTo>
                      <a:cubicBezTo>
                        <a:pt x="325" y="888"/>
                        <a:pt x="313" y="885"/>
                        <a:pt x="302" y="881"/>
                      </a:cubicBezTo>
                      <a:cubicBezTo>
                        <a:pt x="288" y="869"/>
                        <a:pt x="276" y="855"/>
                        <a:pt x="266" y="840"/>
                      </a:cubicBezTo>
                      <a:cubicBezTo>
                        <a:pt x="258" y="827"/>
                        <a:pt x="251" y="812"/>
                        <a:pt x="245" y="798"/>
                      </a:cubicBezTo>
                      <a:cubicBezTo>
                        <a:pt x="243" y="793"/>
                        <a:pt x="241" y="788"/>
                        <a:pt x="240" y="783"/>
                      </a:cubicBezTo>
                      <a:cubicBezTo>
                        <a:pt x="239" y="776"/>
                        <a:pt x="239" y="769"/>
                        <a:pt x="239" y="762"/>
                      </a:cubicBezTo>
                      <a:cubicBezTo>
                        <a:pt x="240" y="738"/>
                        <a:pt x="246" y="712"/>
                        <a:pt x="259" y="692"/>
                      </a:cubicBezTo>
                      <a:cubicBezTo>
                        <a:pt x="270" y="675"/>
                        <a:pt x="284" y="659"/>
                        <a:pt x="299" y="646"/>
                      </a:cubicBezTo>
                      <a:cubicBezTo>
                        <a:pt x="293" y="657"/>
                        <a:pt x="289" y="670"/>
                        <a:pt x="288" y="683"/>
                      </a:cubicBezTo>
                      <a:cubicBezTo>
                        <a:pt x="286" y="695"/>
                        <a:pt x="287" y="709"/>
                        <a:pt x="291" y="720"/>
                      </a:cubicBezTo>
                      <a:cubicBezTo>
                        <a:pt x="294" y="732"/>
                        <a:pt x="303" y="743"/>
                        <a:pt x="310" y="752"/>
                      </a:cubicBezTo>
                      <a:cubicBezTo>
                        <a:pt x="326" y="772"/>
                        <a:pt x="348" y="791"/>
                        <a:pt x="341" y="819"/>
                      </a:cubicBezTo>
                      <a:cubicBezTo>
                        <a:pt x="341" y="821"/>
                        <a:pt x="343" y="823"/>
                        <a:pt x="345" y="821"/>
                      </a:cubicBezTo>
                      <a:cubicBezTo>
                        <a:pt x="363" y="807"/>
                        <a:pt x="355" y="780"/>
                        <a:pt x="346" y="764"/>
                      </a:cubicBezTo>
                      <a:cubicBezTo>
                        <a:pt x="340" y="753"/>
                        <a:pt x="331" y="744"/>
                        <a:pt x="323" y="735"/>
                      </a:cubicBezTo>
                      <a:cubicBezTo>
                        <a:pt x="315" y="725"/>
                        <a:pt x="310" y="713"/>
                        <a:pt x="308" y="700"/>
                      </a:cubicBezTo>
                      <a:cubicBezTo>
                        <a:pt x="307" y="686"/>
                        <a:pt x="309" y="673"/>
                        <a:pt x="313" y="661"/>
                      </a:cubicBezTo>
                      <a:cubicBezTo>
                        <a:pt x="315" y="678"/>
                        <a:pt x="324" y="693"/>
                        <a:pt x="336" y="705"/>
                      </a:cubicBezTo>
                      <a:cubicBezTo>
                        <a:pt x="350" y="718"/>
                        <a:pt x="369" y="725"/>
                        <a:pt x="381" y="740"/>
                      </a:cubicBezTo>
                      <a:cubicBezTo>
                        <a:pt x="387" y="748"/>
                        <a:pt x="391" y="756"/>
                        <a:pt x="393" y="766"/>
                      </a:cubicBezTo>
                      <a:cubicBezTo>
                        <a:pt x="395" y="776"/>
                        <a:pt x="392" y="785"/>
                        <a:pt x="391" y="795"/>
                      </a:cubicBezTo>
                      <a:cubicBezTo>
                        <a:pt x="390" y="798"/>
                        <a:pt x="395" y="800"/>
                        <a:pt x="397" y="797"/>
                      </a:cubicBezTo>
                      <a:cubicBezTo>
                        <a:pt x="408" y="785"/>
                        <a:pt x="409" y="763"/>
                        <a:pt x="406" y="749"/>
                      </a:cubicBezTo>
                      <a:cubicBezTo>
                        <a:pt x="401" y="729"/>
                        <a:pt x="388" y="716"/>
                        <a:pt x="372" y="706"/>
                      </a:cubicBezTo>
                      <a:cubicBezTo>
                        <a:pt x="356" y="696"/>
                        <a:pt x="339" y="687"/>
                        <a:pt x="330" y="669"/>
                      </a:cubicBezTo>
                      <a:cubicBezTo>
                        <a:pt x="326" y="661"/>
                        <a:pt x="324" y="651"/>
                        <a:pt x="324" y="642"/>
                      </a:cubicBezTo>
                      <a:cubicBezTo>
                        <a:pt x="324" y="642"/>
                        <a:pt x="324" y="641"/>
                        <a:pt x="324" y="641"/>
                      </a:cubicBezTo>
                      <a:cubicBezTo>
                        <a:pt x="331" y="630"/>
                        <a:pt x="340" y="620"/>
                        <a:pt x="349" y="611"/>
                      </a:cubicBezTo>
                      <a:cubicBezTo>
                        <a:pt x="363" y="603"/>
                        <a:pt x="377" y="596"/>
                        <a:pt x="391" y="588"/>
                      </a:cubicBezTo>
                      <a:cubicBezTo>
                        <a:pt x="415" y="575"/>
                        <a:pt x="441" y="564"/>
                        <a:pt x="466" y="552"/>
                      </a:cubicBezTo>
                      <a:cubicBezTo>
                        <a:pt x="510" y="541"/>
                        <a:pt x="554" y="523"/>
                        <a:pt x="591" y="496"/>
                      </a:cubicBezTo>
                      <a:cubicBezTo>
                        <a:pt x="611" y="481"/>
                        <a:pt x="630" y="464"/>
                        <a:pt x="646" y="444"/>
                      </a:cubicBezTo>
                      <a:cubicBezTo>
                        <a:pt x="648" y="450"/>
                        <a:pt x="651" y="456"/>
                        <a:pt x="654" y="462"/>
                      </a:cubicBezTo>
                      <a:cubicBezTo>
                        <a:pt x="674" y="501"/>
                        <a:pt x="708" y="533"/>
                        <a:pt x="751" y="544"/>
                      </a:cubicBezTo>
                      <a:cubicBezTo>
                        <a:pt x="754" y="545"/>
                        <a:pt x="757" y="543"/>
                        <a:pt x="758" y="540"/>
                      </a:cubicBezTo>
                      <a:cubicBezTo>
                        <a:pt x="766" y="506"/>
                        <a:pt x="776" y="473"/>
                        <a:pt x="787" y="439"/>
                      </a:cubicBezTo>
                      <a:cubicBezTo>
                        <a:pt x="788" y="437"/>
                        <a:pt x="787" y="435"/>
                        <a:pt x="785" y="4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96;p34">
                  <a:extLst>
                    <a:ext uri="{FF2B5EF4-FFF2-40B4-BE49-F238E27FC236}">
                      <a16:creationId xmlns:a16="http://schemas.microsoft.com/office/drawing/2014/main" id="{FDE22AC4-CA0C-87B7-8B4D-B50584CDB0CA}"/>
                    </a:ext>
                  </a:extLst>
                </p:cNvPr>
                <p:cNvSpPr/>
                <p:nvPr/>
              </p:nvSpPr>
              <p:spPr>
                <a:xfrm>
                  <a:off x="7277337" y="1062131"/>
                  <a:ext cx="373097" cy="782211"/>
                </a:xfrm>
                <a:custGeom>
                  <a:avLst/>
                  <a:gdLst/>
                  <a:ahLst/>
                  <a:cxnLst/>
                  <a:rect l="l" t="t" r="r" b="b"/>
                  <a:pathLst>
                    <a:path w="159" h="339" extrusionOk="0">
                      <a:moveTo>
                        <a:pt x="104" y="51"/>
                      </a:moveTo>
                      <a:cubicBezTo>
                        <a:pt x="89" y="52"/>
                        <a:pt x="73" y="54"/>
                        <a:pt x="58" y="58"/>
                      </a:cubicBezTo>
                      <a:cubicBezTo>
                        <a:pt x="49" y="61"/>
                        <a:pt x="38" y="64"/>
                        <a:pt x="28" y="69"/>
                      </a:cubicBezTo>
                      <a:cubicBezTo>
                        <a:pt x="29" y="70"/>
                        <a:pt x="29" y="72"/>
                        <a:pt x="29" y="73"/>
                      </a:cubicBezTo>
                      <a:cubicBezTo>
                        <a:pt x="29" y="76"/>
                        <a:pt x="29" y="78"/>
                        <a:pt x="29" y="80"/>
                      </a:cubicBezTo>
                      <a:cubicBezTo>
                        <a:pt x="40" y="78"/>
                        <a:pt x="50" y="76"/>
                        <a:pt x="61" y="75"/>
                      </a:cubicBezTo>
                      <a:cubicBezTo>
                        <a:pt x="68" y="74"/>
                        <a:pt x="75" y="72"/>
                        <a:pt x="82" y="72"/>
                      </a:cubicBezTo>
                      <a:cubicBezTo>
                        <a:pt x="89" y="71"/>
                        <a:pt x="96" y="71"/>
                        <a:pt x="104" y="70"/>
                      </a:cubicBezTo>
                      <a:cubicBezTo>
                        <a:pt x="118" y="69"/>
                        <a:pt x="132" y="70"/>
                        <a:pt x="147" y="71"/>
                      </a:cubicBezTo>
                      <a:cubicBezTo>
                        <a:pt x="149" y="71"/>
                        <a:pt x="150" y="72"/>
                        <a:pt x="152" y="72"/>
                      </a:cubicBezTo>
                      <a:cubicBezTo>
                        <a:pt x="151" y="67"/>
                        <a:pt x="151" y="63"/>
                        <a:pt x="151" y="58"/>
                      </a:cubicBezTo>
                      <a:cubicBezTo>
                        <a:pt x="150" y="56"/>
                        <a:pt x="150" y="53"/>
                        <a:pt x="150" y="51"/>
                      </a:cubicBezTo>
                      <a:cubicBezTo>
                        <a:pt x="135" y="49"/>
                        <a:pt x="119" y="50"/>
                        <a:pt x="104" y="51"/>
                      </a:cubicBezTo>
                      <a:close/>
                      <a:moveTo>
                        <a:pt x="97" y="109"/>
                      </a:moveTo>
                      <a:cubicBezTo>
                        <a:pt x="74" y="114"/>
                        <a:pt x="51" y="121"/>
                        <a:pt x="31" y="133"/>
                      </a:cubicBezTo>
                      <a:cubicBezTo>
                        <a:pt x="31" y="138"/>
                        <a:pt x="31" y="142"/>
                        <a:pt x="31" y="147"/>
                      </a:cubicBezTo>
                      <a:cubicBezTo>
                        <a:pt x="53" y="139"/>
                        <a:pt x="76" y="131"/>
                        <a:pt x="100" y="128"/>
                      </a:cubicBezTo>
                      <a:cubicBezTo>
                        <a:pt x="115" y="126"/>
                        <a:pt x="129" y="126"/>
                        <a:pt x="144" y="127"/>
                      </a:cubicBezTo>
                      <a:cubicBezTo>
                        <a:pt x="148" y="127"/>
                        <a:pt x="152" y="127"/>
                        <a:pt x="156" y="127"/>
                      </a:cubicBezTo>
                      <a:cubicBezTo>
                        <a:pt x="155" y="120"/>
                        <a:pt x="155" y="113"/>
                        <a:pt x="155" y="106"/>
                      </a:cubicBezTo>
                      <a:cubicBezTo>
                        <a:pt x="152" y="106"/>
                        <a:pt x="149" y="106"/>
                        <a:pt x="146" y="105"/>
                      </a:cubicBezTo>
                      <a:cubicBezTo>
                        <a:pt x="130" y="104"/>
                        <a:pt x="113" y="106"/>
                        <a:pt x="97" y="109"/>
                      </a:cubicBezTo>
                      <a:close/>
                      <a:moveTo>
                        <a:pt x="25" y="28"/>
                      </a:moveTo>
                      <a:cubicBezTo>
                        <a:pt x="46" y="25"/>
                        <a:pt x="68" y="21"/>
                        <a:pt x="89" y="19"/>
                      </a:cubicBezTo>
                      <a:cubicBezTo>
                        <a:pt x="103" y="18"/>
                        <a:pt x="118" y="18"/>
                        <a:pt x="132" y="18"/>
                      </a:cubicBezTo>
                      <a:cubicBezTo>
                        <a:pt x="134" y="18"/>
                        <a:pt x="137" y="19"/>
                        <a:pt x="140" y="19"/>
                      </a:cubicBezTo>
                      <a:cubicBezTo>
                        <a:pt x="135" y="11"/>
                        <a:pt x="127" y="5"/>
                        <a:pt x="115" y="2"/>
                      </a:cubicBezTo>
                      <a:cubicBezTo>
                        <a:pt x="112" y="1"/>
                        <a:pt x="108" y="0"/>
                        <a:pt x="104" y="0"/>
                      </a:cubicBezTo>
                      <a:cubicBezTo>
                        <a:pt x="98" y="1"/>
                        <a:pt x="92" y="1"/>
                        <a:pt x="86" y="2"/>
                      </a:cubicBezTo>
                      <a:cubicBezTo>
                        <a:pt x="84" y="2"/>
                        <a:pt x="82" y="3"/>
                        <a:pt x="79" y="3"/>
                      </a:cubicBezTo>
                      <a:cubicBezTo>
                        <a:pt x="67" y="6"/>
                        <a:pt x="54" y="10"/>
                        <a:pt x="42" y="11"/>
                      </a:cubicBezTo>
                      <a:cubicBezTo>
                        <a:pt x="36" y="12"/>
                        <a:pt x="30" y="14"/>
                        <a:pt x="25" y="16"/>
                      </a:cubicBezTo>
                      <a:cubicBezTo>
                        <a:pt x="24" y="18"/>
                        <a:pt x="24" y="19"/>
                        <a:pt x="25" y="21"/>
                      </a:cubicBezTo>
                      <a:cubicBezTo>
                        <a:pt x="25" y="23"/>
                        <a:pt x="25" y="26"/>
                        <a:pt x="25" y="28"/>
                      </a:cubicBezTo>
                      <a:close/>
                      <a:moveTo>
                        <a:pt x="87" y="261"/>
                      </a:moveTo>
                      <a:cubicBezTo>
                        <a:pt x="102" y="260"/>
                        <a:pt x="118" y="260"/>
                        <a:pt x="133" y="260"/>
                      </a:cubicBezTo>
                      <a:cubicBezTo>
                        <a:pt x="139" y="260"/>
                        <a:pt x="146" y="261"/>
                        <a:pt x="152" y="262"/>
                      </a:cubicBezTo>
                      <a:cubicBezTo>
                        <a:pt x="153" y="256"/>
                        <a:pt x="153" y="250"/>
                        <a:pt x="154" y="244"/>
                      </a:cubicBezTo>
                      <a:cubicBezTo>
                        <a:pt x="148" y="244"/>
                        <a:pt x="141" y="244"/>
                        <a:pt x="136" y="243"/>
                      </a:cubicBezTo>
                      <a:cubicBezTo>
                        <a:pt x="119" y="242"/>
                        <a:pt x="103" y="242"/>
                        <a:pt x="85" y="244"/>
                      </a:cubicBezTo>
                      <a:cubicBezTo>
                        <a:pt x="64" y="246"/>
                        <a:pt x="41" y="251"/>
                        <a:pt x="20" y="259"/>
                      </a:cubicBezTo>
                      <a:cubicBezTo>
                        <a:pt x="19" y="264"/>
                        <a:pt x="18" y="268"/>
                        <a:pt x="17" y="273"/>
                      </a:cubicBezTo>
                      <a:cubicBezTo>
                        <a:pt x="25" y="271"/>
                        <a:pt x="32" y="269"/>
                        <a:pt x="40" y="267"/>
                      </a:cubicBezTo>
                      <a:cubicBezTo>
                        <a:pt x="56" y="265"/>
                        <a:pt x="71" y="262"/>
                        <a:pt x="87" y="261"/>
                      </a:cubicBezTo>
                      <a:close/>
                      <a:moveTo>
                        <a:pt x="85" y="180"/>
                      </a:moveTo>
                      <a:cubicBezTo>
                        <a:pt x="69" y="182"/>
                        <a:pt x="53" y="187"/>
                        <a:pt x="39" y="193"/>
                      </a:cubicBezTo>
                      <a:cubicBezTo>
                        <a:pt x="35" y="194"/>
                        <a:pt x="31" y="195"/>
                        <a:pt x="28" y="197"/>
                      </a:cubicBezTo>
                      <a:cubicBezTo>
                        <a:pt x="27" y="201"/>
                        <a:pt x="27" y="205"/>
                        <a:pt x="27" y="210"/>
                      </a:cubicBezTo>
                      <a:cubicBezTo>
                        <a:pt x="33" y="208"/>
                        <a:pt x="39" y="206"/>
                        <a:pt x="45" y="205"/>
                      </a:cubicBezTo>
                      <a:cubicBezTo>
                        <a:pt x="60" y="202"/>
                        <a:pt x="74" y="201"/>
                        <a:pt x="89" y="199"/>
                      </a:cubicBezTo>
                      <a:cubicBezTo>
                        <a:pt x="103" y="198"/>
                        <a:pt x="117" y="197"/>
                        <a:pt x="132" y="197"/>
                      </a:cubicBezTo>
                      <a:cubicBezTo>
                        <a:pt x="140" y="197"/>
                        <a:pt x="149" y="199"/>
                        <a:pt x="157" y="200"/>
                      </a:cubicBezTo>
                      <a:cubicBezTo>
                        <a:pt x="157" y="192"/>
                        <a:pt x="157" y="185"/>
                        <a:pt x="157" y="178"/>
                      </a:cubicBezTo>
                      <a:cubicBezTo>
                        <a:pt x="149" y="177"/>
                        <a:pt x="140" y="177"/>
                        <a:pt x="132" y="177"/>
                      </a:cubicBezTo>
                      <a:cubicBezTo>
                        <a:pt x="116" y="177"/>
                        <a:pt x="100" y="177"/>
                        <a:pt x="85" y="180"/>
                      </a:cubicBezTo>
                      <a:close/>
                      <a:moveTo>
                        <a:pt x="154" y="311"/>
                      </a:moveTo>
                      <a:cubicBezTo>
                        <a:pt x="150" y="311"/>
                        <a:pt x="145" y="310"/>
                        <a:pt x="141" y="310"/>
                      </a:cubicBezTo>
                      <a:cubicBezTo>
                        <a:pt x="124" y="308"/>
                        <a:pt x="106" y="308"/>
                        <a:pt x="88" y="309"/>
                      </a:cubicBezTo>
                      <a:cubicBezTo>
                        <a:pt x="60" y="310"/>
                        <a:pt x="30" y="317"/>
                        <a:pt x="3" y="329"/>
                      </a:cubicBezTo>
                      <a:cubicBezTo>
                        <a:pt x="2" y="332"/>
                        <a:pt x="1" y="334"/>
                        <a:pt x="0" y="337"/>
                      </a:cubicBezTo>
                      <a:cubicBezTo>
                        <a:pt x="0" y="338"/>
                        <a:pt x="0" y="338"/>
                        <a:pt x="0" y="339"/>
                      </a:cubicBezTo>
                      <a:cubicBezTo>
                        <a:pt x="30" y="332"/>
                        <a:pt x="59" y="327"/>
                        <a:pt x="90" y="324"/>
                      </a:cubicBezTo>
                      <a:cubicBezTo>
                        <a:pt x="106" y="323"/>
                        <a:pt x="122" y="325"/>
                        <a:pt x="138" y="326"/>
                      </a:cubicBezTo>
                      <a:cubicBezTo>
                        <a:pt x="145" y="326"/>
                        <a:pt x="152" y="327"/>
                        <a:pt x="159" y="329"/>
                      </a:cubicBezTo>
                      <a:cubicBezTo>
                        <a:pt x="158" y="323"/>
                        <a:pt x="156" y="317"/>
                        <a:pt x="154" y="3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497;p34">
                <a:extLst>
                  <a:ext uri="{FF2B5EF4-FFF2-40B4-BE49-F238E27FC236}">
                    <a16:creationId xmlns:a16="http://schemas.microsoft.com/office/drawing/2014/main" id="{62EBC799-A699-B0FE-6B7E-5BA8DDFC15FE}"/>
                  </a:ext>
                </a:extLst>
              </p:cNvPr>
              <p:cNvGrpSpPr/>
              <p:nvPr/>
            </p:nvGrpSpPr>
            <p:grpSpPr>
              <a:xfrm flipH="1">
                <a:off x="7091575" y="1449475"/>
                <a:ext cx="1376445" cy="2653925"/>
                <a:chOff x="1565702" y="1190867"/>
                <a:chExt cx="1376445" cy="2476369"/>
              </a:xfrm>
            </p:grpSpPr>
            <p:sp>
              <p:nvSpPr>
                <p:cNvPr id="7" name="Google Shape;498;p34">
                  <a:extLst>
                    <a:ext uri="{FF2B5EF4-FFF2-40B4-BE49-F238E27FC236}">
                      <a16:creationId xmlns:a16="http://schemas.microsoft.com/office/drawing/2014/main" id="{DD35595D-155B-8748-1366-7B726860836B}"/>
                    </a:ext>
                  </a:extLst>
                </p:cNvPr>
                <p:cNvSpPr/>
                <p:nvPr/>
              </p:nvSpPr>
              <p:spPr>
                <a:xfrm>
                  <a:off x="1630971" y="1426404"/>
                  <a:ext cx="1311175" cy="2240832"/>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99;p34">
                  <a:extLst>
                    <a:ext uri="{FF2B5EF4-FFF2-40B4-BE49-F238E27FC236}">
                      <a16:creationId xmlns:a16="http://schemas.microsoft.com/office/drawing/2014/main" id="{850F0DAA-2276-A233-2F5E-30DA3151CA69}"/>
                    </a:ext>
                  </a:extLst>
                </p:cNvPr>
                <p:cNvSpPr/>
                <p:nvPr/>
              </p:nvSpPr>
              <p:spPr>
                <a:xfrm>
                  <a:off x="1565702" y="2382366"/>
                  <a:ext cx="1311180" cy="1121169"/>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00;p34">
                  <a:extLst>
                    <a:ext uri="{FF2B5EF4-FFF2-40B4-BE49-F238E27FC236}">
                      <a16:creationId xmlns:a16="http://schemas.microsoft.com/office/drawing/2014/main" id="{C57CF9D6-3910-D489-B6DC-329929680E49}"/>
                    </a:ext>
                  </a:extLst>
                </p:cNvPr>
                <p:cNvSpPr/>
                <p:nvPr/>
              </p:nvSpPr>
              <p:spPr>
                <a:xfrm>
                  <a:off x="1612321" y="2382366"/>
                  <a:ext cx="1262229" cy="90933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01;p34">
                  <a:extLst>
                    <a:ext uri="{FF2B5EF4-FFF2-40B4-BE49-F238E27FC236}">
                      <a16:creationId xmlns:a16="http://schemas.microsoft.com/office/drawing/2014/main" id="{0EFA5776-0A53-555C-57A9-D8A5DDCA907C}"/>
                    </a:ext>
                  </a:extLst>
                </p:cNvPr>
                <p:cNvSpPr/>
                <p:nvPr/>
              </p:nvSpPr>
              <p:spPr>
                <a:xfrm>
                  <a:off x="1589011" y="1846089"/>
                  <a:ext cx="1286705" cy="1343023"/>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02;p34">
                  <a:extLst>
                    <a:ext uri="{FF2B5EF4-FFF2-40B4-BE49-F238E27FC236}">
                      <a16:creationId xmlns:a16="http://schemas.microsoft.com/office/drawing/2014/main" id="{4B1F1B00-9CD4-43C4-5F13-D7EED973D385}"/>
                    </a:ext>
                  </a:extLst>
                </p:cNvPr>
                <p:cNvSpPr/>
                <p:nvPr/>
              </p:nvSpPr>
              <p:spPr>
                <a:xfrm>
                  <a:off x="1658941" y="1846089"/>
                  <a:ext cx="1186182" cy="1009831"/>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03;p34">
                  <a:extLst>
                    <a:ext uri="{FF2B5EF4-FFF2-40B4-BE49-F238E27FC236}">
                      <a16:creationId xmlns:a16="http://schemas.microsoft.com/office/drawing/2014/main" id="{11A84E74-2DD1-DFA8-637B-E5181DC3FD31}"/>
                    </a:ext>
                  </a:extLst>
                </p:cNvPr>
                <p:cNvSpPr/>
                <p:nvPr/>
              </p:nvSpPr>
              <p:spPr>
                <a:xfrm>
                  <a:off x="1635621" y="1190867"/>
                  <a:ext cx="1244175" cy="1575044"/>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04;p34">
                  <a:extLst>
                    <a:ext uri="{FF2B5EF4-FFF2-40B4-BE49-F238E27FC236}">
                      <a16:creationId xmlns:a16="http://schemas.microsoft.com/office/drawing/2014/main" id="{64D2A581-3827-4A32-47FB-78102D84A8D2}"/>
                    </a:ext>
                  </a:extLst>
                </p:cNvPr>
                <p:cNvSpPr/>
                <p:nvPr/>
              </p:nvSpPr>
              <p:spPr>
                <a:xfrm>
                  <a:off x="1728871" y="1333129"/>
                  <a:ext cx="771381" cy="1346520"/>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05;p34">
                  <a:extLst>
                    <a:ext uri="{FF2B5EF4-FFF2-40B4-BE49-F238E27FC236}">
                      <a16:creationId xmlns:a16="http://schemas.microsoft.com/office/drawing/2014/main" id="{35FA7E8B-0BF8-33C0-FF32-6007E0A22545}"/>
                    </a:ext>
                  </a:extLst>
                </p:cNvPr>
                <p:cNvSpPr/>
                <p:nvPr/>
              </p:nvSpPr>
              <p:spPr>
                <a:xfrm>
                  <a:off x="1658941" y="2848694"/>
                  <a:ext cx="694518" cy="302647"/>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06;p34">
                  <a:extLst>
                    <a:ext uri="{FF2B5EF4-FFF2-40B4-BE49-F238E27FC236}">
                      <a16:creationId xmlns:a16="http://schemas.microsoft.com/office/drawing/2014/main" id="{8149214B-56C1-FF38-2755-B186FB4229CB}"/>
                    </a:ext>
                  </a:extLst>
                </p:cNvPr>
                <p:cNvSpPr/>
                <p:nvPr/>
              </p:nvSpPr>
              <p:spPr>
                <a:xfrm>
                  <a:off x="1705561" y="3198439"/>
                  <a:ext cx="696731" cy="256013"/>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 name="Google Shape;507;p34">
                  <a:extLst>
                    <a:ext uri="{FF2B5EF4-FFF2-40B4-BE49-F238E27FC236}">
                      <a16:creationId xmlns:a16="http://schemas.microsoft.com/office/drawing/2014/main" id="{165829B3-9BD9-50FB-5CD1-E8E4073B29E4}"/>
                    </a:ext>
                  </a:extLst>
                </p:cNvPr>
                <p:cNvGrpSpPr/>
                <p:nvPr/>
              </p:nvGrpSpPr>
              <p:grpSpPr>
                <a:xfrm>
                  <a:off x="1752180" y="1519660"/>
                  <a:ext cx="489099" cy="1888627"/>
                  <a:chOff x="1660634" y="1332318"/>
                  <a:chExt cx="694743" cy="2681947"/>
                </a:xfrm>
              </p:grpSpPr>
              <p:sp>
                <p:nvSpPr>
                  <p:cNvPr id="17" name="Google Shape;508;p34">
                    <a:extLst>
                      <a:ext uri="{FF2B5EF4-FFF2-40B4-BE49-F238E27FC236}">
                        <a16:creationId xmlns:a16="http://schemas.microsoft.com/office/drawing/2014/main" id="{508009AF-72EB-95F9-B309-E5FF7DFB9636}"/>
                      </a:ext>
                    </a:extLst>
                  </p:cNvPr>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09;p34">
                    <a:extLst>
                      <a:ext uri="{FF2B5EF4-FFF2-40B4-BE49-F238E27FC236}">
                        <a16:creationId xmlns:a16="http://schemas.microsoft.com/office/drawing/2014/main" id="{4CD9376E-D9AE-CAF6-922C-54D6BA9F6FB1}"/>
                      </a:ext>
                    </a:extLst>
                  </p:cNvPr>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10;p34">
                    <a:extLst>
                      <a:ext uri="{FF2B5EF4-FFF2-40B4-BE49-F238E27FC236}">
                        <a16:creationId xmlns:a16="http://schemas.microsoft.com/office/drawing/2014/main" id="{3AB4F1C5-BE50-12AB-5139-283A0CE38162}"/>
                      </a:ext>
                    </a:extLst>
                  </p:cNvPr>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11;p34">
                    <a:extLst>
                      <a:ext uri="{FF2B5EF4-FFF2-40B4-BE49-F238E27FC236}">
                        <a16:creationId xmlns:a16="http://schemas.microsoft.com/office/drawing/2014/main" id="{68A8C726-1E00-5EDA-0144-908B80316B61}"/>
                      </a:ext>
                    </a:extLst>
                  </p:cNvPr>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12;p34">
                    <a:extLst>
                      <a:ext uri="{FF2B5EF4-FFF2-40B4-BE49-F238E27FC236}">
                        <a16:creationId xmlns:a16="http://schemas.microsoft.com/office/drawing/2014/main" id="{C477557D-D7BD-6E2F-6F33-675AB20B9049}"/>
                      </a:ext>
                    </a:extLst>
                  </p:cNvPr>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3D8BE1C0-9ACC-D8CF-B596-EA7038C7DC0D}"/>
              </a:ext>
            </a:extLst>
          </p:cNvPr>
          <p:cNvCxnSpPr>
            <a:cxnSpLocks/>
          </p:cNvCxnSpPr>
          <p:nvPr/>
        </p:nvCxnSpPr>
        <p:spPr>
          <a:xfrm>
            <a:off x="4572000" y="1533832"/>
            <a:ext cx="0" cy="8391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F558700A-FD13-3102-3E1F-EA55E27A2CEC}"/>
              </a:ext>
            </a:extLst>
          </p:cNvPr>
          <p:cNvPicPr>
            <a:picLocks noChangeAspect="1"/>
          </p:cNvPicPr>
          <p:nvPr/>
        </p:nvPicPr>
        <p:blipFill rotWithShape="1">
          <a:blip r:embed="rId2"/>
          <a:srcRect l="38280" t="1045" r="43435" b="75006"/>
          <a:stretch/>
        </p:blipFill>
        <p:spPr>
          <a:xfrm>
            <a:off x="2726872" y="493984"/>
            <a:ext cx="2384604" cy="1076632"/>
          </a:xfrm>
          <a:prstGeom prst="rect">
            <a:avLst/>
          </a:prstGeom>
        </p:spPr>
      </p:pic>
      <p:pic>
        <p:nvPicPr>
          <p:cNvPr id="4" name="תמונה 3">
            <a:extLst>
              <a:ext uri="{FF2B5EF4-FFF2-40B4-BE49-F238E27FC236}">
                <a16:creationId xmlns:a16="http://schemas.microsoft.com/office/drawing/2014/main" id="{FBDBCC8D-A5EA-498E-5DF5-292F7627E7F1}"/>
              </a:ext>
            </a:extLst>
          </p:cNvPr>
          <p:cNvPicPr>
            <a:picLocks noChangeAspect="1"/>
          </p:cNvPicPr>
          <p:nvPr/>
        </p:nvPicPr>
        <p:blipFill rotWithShape="1">
          <a:blip r:embed="rId3"/>
          <a:srcRect l="1803"/>
          <a:stretch/>
        </p:blipFill>
        <p:spPr>
          <a:xfrm>
            <a:off x="82446" y="2372975"/>
            <a:ext cx="8979107" cy="1392891"/>
          </a:xfrm>
          <a:prstGeom prst="rect">
            <a:avLst/>
          </a:prstGeom>
        </p:spPr>
      </p:pic>
    </p:spTree>
    <p:extLst>
      <p:ext uri="{BB962C8B-B14F-4D97-AF65-F5344CB8AC3E}">
        <p14:creationId xmlns:p14="http://schemas.microsoft.com/office/powerpoint/2010/main" val="4026605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45"/>
        <p:cNvGrpSpPr/>
        <p:nvPr/>
      </p:nvGrpSpPr>
      <p:grpSpPr>
        <a:xfrm>
          <a:off x="0" y="0"/>
          <a:ext cx="0" cy="0"/>
          <a:chOff x="0" y="0"/>
          <a:chExt cx="0" cy="0"/>
        </a:xfrm>
      </p:grpSpPr>
      <p:sp>
        <p:nvSpPr>
          <p:cNvPr id="10" name="Google Shape;539;p35">
            <a:extLst>
              <a:ext uri="{FF2B5EF4-FFF2-40B4-BE49-F238E27FC236}">
                <a16:creationId xmlns:a16="http://schemas.microsoft.com/office/drawing/2014/main" id="{B85F5323-3A84-1624-54D4-0327A212A220}"/>
              </a:ext>
            </a:extLst>
          </p:cNvPr>
          <p:cNvSpPr txBox="1">
            <a:spLocks/>
          </p:cNvSpPr>
          <p:nvPr/>
        </p:nvSpPr>
        <p:spPr>
          <a:xfrm>
            <a:off x="2289600" y="157926"/>
            <a:ext cx="4327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שלבי המידול</a:t>
            </a:r>
          </a:p>
        </p:txBody>
      </p:sp>
      <p:sp>
        <p:nvSpPr>
          <p:cNvPr id="13" name="Google Shape;549;p36">
            <a:extLst>
              <a:ext uri="{FF2B5EF4-FFF2-40B4-BE49-F238E27FC236}">
                <a16:creationId xmlns:a16="http://schemas.microsoft.com/office/drawing/2014/main" id="{2C66A495-2A0E-E41B-F011-48FE56F4FB23}"/>
              </a:ext>
            </a:extLst>
          </p:cNvPr>
          <p:cNvSpPr txBox="1">
            <a:spLocks/>
          </p:cNvSpPr>
          <p:nvPr/>
        </p:nvSpPr>
        <p:spPr>
          <a:xfrm>
            <a:off x="2289601" y="889168"/>
            <a:ext cx="6660818" cy="204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285750" indent="-285750" algn="r" rtl="1">
              <a:buFont typeface="Arial" panose="020B0604020202020204" pitchFamily="34" charset="0"/>
              <a:buChar char="•"/>
            </a:pPr>
            <a:r>
              <a:rPr lang="he-IL" sz="1400">
                <a:latin typeface="Calibri"/>
                <a:ea typeface="Calibri"/>
                <a:cs typeface="Calibri"/>
              </a:rPr>
              <a:t>בנוסף לבדיקת של החלופות השונות ,בוצעה אופטימיזציה למודלים השנים</a:t>
            </a:r>
            <a:br>
              <a:rPr lang="en-US" sz="1400">
                <a:latin typeface="Calibri"/>
                <a:ea typeface="Calibri"/>
                <a:cs typeface="Calibri"/>
              </a:rPr>
            </a:br>
            <a:endParaRPr lang="he-IL" sz="1400">
              <a:latin typeface="Calibri"/>
              <a:ea typeface="Calibri"/>
              <a:cs typeface="Calibri"/>
            </a:endParaRPr>
          </a:p>
          <a:p>
            <a:pPr marL="285750" indent="-285750" algn="r" rtl="1">
              <a:buFont typeface="Arial" panose="020B0604020202020204" pitchFamily="34" charset="0"/>
              <a:buChar char="•"/>
            </a:pPr>
            <a:r>
              <a:rPr lang="he-IL" sz="1400">
                <a:latin typeface="Calibri"/>
                <a:ea typeface="Calibri"/>
                <a:cs typeface="Calibri"/>
              </a:rPr>
              <a:t>חלוקת נתונים בין אסתמה ו- </a:t>
            </a:r>
            <a:r>
              <a:rPr lang="en-US" sz="1400">
                <a:latin typeface="Calibri"/>
                <a:ea typeface="Calibri"/>
                <a:cs typeface="Calibri"/>
              </a:rPr>
              <a:t>COPD</a:t>
            </a:r>
            <a:r>
              <a:rPr lang="he-IL" sz="1400">
                <a:latin typeface="Calibri"/>
                <a:ea typeface="Calibri"/>
                <a:cs typeface="Calibri"/>
              </a:rPr>
              <a:t> </a:t>
            </a:r>
            <a:br>
              <a:rPr lang="en-US" sz="1400">
                <a:latin typeface="Calibri" panose="020F0502020204030204" pitchFamily="34" charset="0"/>
                <a:ea typeface="Calibri" panose="020F0502020204030204" pitchFamily="34" charset="0"/>
                <a:cs typeface="Calibri" panose="020F0502020204030204" pitchFamily="34" charset="0"/>
              </a:rPr>
            </a:br>
            <a:endParaRPr lang="he-IL" sz="1400">
              <a:latin typeface="Calibri" panose="020F0502020204030204" pitchFamily="34" charset="0"/>
              <a:ea typeface="Calibri" panose="020F0502020204030204" pitchFamily="34" charset="0"/>
              <a:cs typeface="Calibri" panose="020F0502020204030204" pitchFamily="34" charset="0"/>
            </a:endParaRPr>
          </a:p>
          <a:p>
            <a:pPr marL="285750" indent="-285750" algn="r" rtl="1">
              <a:buFont typeface="Arial" panose="020B0604020202020204" pitchFamily="34" charset="0"/>
              <a:buChar char="•"/>
            </a:pPr>
            <a:r>
              <a:rPr lang="he-IL" sz="1400">
                <a:latin typeface="Calibri"/>
                <a:ea typeface="Calibri"/>
                <a:cs typeface="Calibri"/>
              </a:rPr>
              <a:t>עבודה עם </a:t>
            </a:r>
            <a:r>
              <a:rPr lang="en-US" sz="1400">
                <a:latin typeface="Calibri"/>
                <a:ea typeface="Calibri"/>
                <a:cs typeface="Calibri"/>
              </a:rPr>
              <a:t>Grid Search</a:t>
            </a:r>
            <a:r>
              <a:rPr lang="he-IL" sz="1400">
                <a:latin typeface="Calibri"/>
                <a:ea typeface="Calibri"/>
                <a:cs typeface="Calibri"/>
              </a:rPr>
              <a:t> ו</a:t>
            </a:r>
            <a:r>
              <a:rPr lang="en-US" sz="1400">
                <a:latin typeface="Calibri"/>
                <a:ea typeface="Calibri"/>
                <a:cs typeface="Calibri"/>
              </a:rPr>
              <a:t>Cross Validation</a:t>
            </a:r>
            <a:r>
              <a:rPr lang="he-IL" sz="1400">
                <a:latin typeface="Calibri"/>
                <a:ea typeface="Calibri"/>
                <a:cs typeface="Calibri"/>
              </a:rPr>
              <a:t> </a:t>
            </a:r>
            <a:br>
              <a:rPr lang="en-US" sz="1400">
                <a:latin typeface="Calibri"/>
                <a:ea typeface="Calibri"/>
                <a:cs typeface="Calibri"/>
              </a:rPr>
            </a:br>
            <a:endParaRPr lang="he-IL" sz="1400">
              <a:latin typeface="Calibri" panose="020F0502020204030204" pitchFamily="34" charset="0"/>
              <a:ea typeface="Calibri" panose="020F0502020204030204" pitchFamily="34" charset="0"/>
              <a:cs typeface="Calibri" panose="020F0502020204030204" pitchFamily="34" charset="0"/>
            </a:endParaRPr>
          </a:p>
          <a:p>
            <a:pPr marL="285750" indent="-285750" algn="r" rtl="1">
              <a:buFont typeface="Arial" panose="020B0604020202020204" pitchFamily="34" charset="0"/>
              <a:buChar char="•"/>
            </a:pPr>
            <a:r>
              <a:rPr lang="he-IL" sz="1400">
                <a:latin typeface="Calibri"/>
                <a:ea typeface="Calibri"/>
                <a:cs typeface="Calibri"/>
              </a:rPr>
              <a:t>מעבר לחקירת מודלים לא לינאריים כמו יערות </a:t>
            </a:r>
            <a:r>
              <a:rPr lang="he-IL" sz="1400" err="1">
                <a:latin typeface="Calibri"/>
                <a:ea typeface="Calibri"/>
                <a:cs typeface="Calibri"/>
              </a:rPr>
              <a:t>רנדומיים</a:t>
            </a:r>
            <a:r>
              <a:rPr lang="he-IL" sz="1400">
                <a:latin typeface="Calibri"/>
                <a:ea typeface="Calibri"/>
                <a:cs typeface="Calibri"/>
              </a:rPr>
              <a:t> ו</a:t>
            </a:r>
            <a:r>
              <a:rPr lang="en-US" sz="1400" err="1">
                <a:latin typeface="Calibri"/>
                <a:ea typeface="Calibri"/>
                <a:cs typeface="Calibri"/>
              </a:rPr>
              <a:t>XGBoost</a:t>
            </a:r>
            <a:r>
              <a:rPr lang="he-IL" sz="1400">
                <a:latin typeface="Calibri"/>
                <a:ea typeface="Calibri"/>
                <a:cs typeface="Calibri"/>
              </a:rPr>
              <a:t> </a:t>
            </a:r>
          </a:p>
          <a:p>
            <a:pPr marL="285750" indent="-285750" algn="r" rtl="1">
              <a:buFont typeface="Arial" panose="020B0604020202020204" pitchFamily="34" charset="0"/>
              <a:buChar char="•"/>
            </a:pPr>
            <a:endParaRPr lang="he-IL" sz="1400">
              <a:latin typeface="Calibri" panose="020F0502020204030204" pitchFamily="34" charset="0"/>
              <a:ea typeface="Calibri" panose="020F0502020204030204" pitchFamily="34" charset="0"/>
              <a:cs typeface="Calibri" panose="020F0502020204030204" pitchFamily="34" charset="0"/>
            </a:endParaRPr>
          </a:p>
          <a:p>
            <a:pPr marL="0" indent="0" algn="r" rtl="1"/>
            <a:endParaRPr lang="he-IL" sz="1400">
              <a:latin typeface="Calibri" panose="020F0502020204030204" pitchFamily="34" charset="0"/>
              <a:ea typeface="Calibri" panose="020F0502020204030204" pitchFamily="34" charset="0"/>
              <a:cs typeface="Calibri" panose="020F0502020204030204" pitchFamily="34" charset="0"/>
            </a:endParaRPr>
          </a:p>
          <a:p>
            <a:pPr marL="0" indent="0" algn="r" rtl="1"/>
            <a:endParaRPr lang="he-IL" sz="140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78AC7D0-2631-7C89-DB07-061CB023EFFD}"/>
              </a:ext>
            </a:extLst>
          </p:cNvPr>
          <p:cNvPicPr>
            <a:picLocks noChangeAspect="1"/>
          </p:cNvPicPr>
          <p:nvPr/>
        </p:nvPicPr>
        <p:blipFill>
          <a:blip r:embed="rId3"/>
          <a:stretch>
            <a:fillRect/>
          </a:stretch>
        </p:blipFill>
        <p:spPr>
          <a:xfrm>
            <a:off x="830880" y="3083006"/>
            <a:ext cx="7020975" cy="182199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8" name="Google Shape;548;p36"/>
          <p:cNvSpPr txBox="1">
            <a:spLocks noGrp="1"/>
          </p:cNvSpPr>
          <p:nvPr>
            <p:ph type="subTitle" idx="1"/>
          </p:nvPr>
        </p:nvSpPr>
        <p:spPr>
          <a:xfrm>
            <a:off x="4592657" y="1015907"/>
            <a:ext cx="4441346" cy="1499348"/>
          </a:xfrm>
          <a:prstGeom prst="rect">
            <a:avLst/>
          </a:prstGeom>
        </p:spPr>
        <p:txBody>
          <a:bodyPr spcFirstLastPara="1" wrap="square" lIns="91425" tIns="91425" rIns="91425" bIns="91425" anchor="t" anchorCtr="0">
            <a:noAutofit/>
          </a:bodyPr>
          <a:lstStyle/>
          <a:p>
            <a:pPr marL="342900" indent="-342900" algn="r" rtl="1">
              <a:lnSpc>
                <a:spcPct val="107000"/>
              </a:lnSpc>
              <a:buFont typeface="Symbol" panose="05050102010706020507" pitchFamily="18" charset="2"/>
              <a:buChar char=""/>
            </a:pPr>
            <a:r>
              <a:rPr lang="he-IL" sz="1400">
                <a:latin typeface="Days One"/>
                <a:ea typeface="Aptos" panose="020B0004020202020204" pitchFamily="34" charset="0"/>
                <a:cs typeface="Calibri"/>
              </a:rPr>
              <a:t>רגרסיה לינארית</a:t>
            </a:r>
          </a:p>
          <a:p>
            <a:pPr marL="342900" marR="0" lvl="0" indent="-342900" algn="r" rtl="1">
              <a:lnSpc>
                <a:spcPct val="107000"/>
              </a:lnSpc>
              <a:spcBef>
                <a:spcPts val="0"/>
              </a:spcBef>
              <a:spcAft>
                <a:spcPts val="0"/>
              </a:spcAft>
              <a:buFont typeface="Symbol" panose="05050102010706020507" pitchFamily="18" charset="2"/>
              <a:buChar char=""/>
            </a:pPr>
            <a:r>
              <a:rPr lang="he-IL" sz="1400">
                <a:effectLst/>
                <a:latin typeface="Days One"/>
                <a:ea typeface="Aptos" panose="020B0004020202020204" pitchFamily="34" charset="0"/>
                <a:cs typeface="Calibri"/>
              </a:rPr>
              <a:t>בחינת כל הצירופים האפשריים של שינויים במשתנים</a:t>
            </a:r>
          </a:p>
          <a:p>
            <a:pPr marL="342900" indent="-342900" algn="r" rtl="1">
              <a:lnSpc>
                <a:spcPct val="107000"/>
              </a:lnSpc>
              <a:buFont typeface="Symbol" panose="05050102010706020507" pitchFamily="18" charset="2"/>
              <a:buChar char=""/>
            </a:pPr>
            <a:r>
              <a:rPr lang="he-IL" sz="1400" kern="100">
                <a:effectLst/>
                <a:latin typeface="Days One"/>
                <a:ea typeface="Aptos" panose="020B0004020202020204" pitchFamily="34" charset="0"/>
                <a:cs typeface="Calibri"/>
              </a:rPr>
              <a:t>127 צירופים </a:t>
            </a:r>
            <a:r>
              <a:rPr lang="he-IL" sz="1400" kern="100">
                <a:latin typeface="Days One"/>
                <a:ea typeface="Aptos" panose="020B0004020202020204" pitchFamily="34" charset="0"/>
                <a:cs typeface="Calibri"/>
              </a:rPr>
              <a:t>לכל מחלה </a:t>
            </a:r>
          </a:p>
          <a:p>
            <a:pPr marL="342900" indent="-342900" algn="r" rtl="1">
              <a:lnSpc>
                <a:spcPct val="107000"/>
              </a:lnSpc>
              <a:buFont typeface="Symbol" panose="05050102010706020507" pitchFamily="18" charset="2"/>
              <a:buChar char=""/>
            </a:pPr>
            <a:r>
              <a:rPr lang="he-IL" sz="1400" kern="100">
                <a:effectLst/>
                <a:latin typeface="Days One"/>
                <a:ea typeface="Aptos" panose="020B0004020202020204" pitchFamily="34" charset="0"/>
                <a:cs typeface="Calibri"/>
              </a:rPr>
              <a:t>254 ריצות שונות למודל</a:t>
            </a:r>
            <a:endParaRPr lang="en-US" sz="1400" kern="100">
              <a:effectLst/>
              <a:latin typeface="Days One"/>
              <a:ea typeface="Aptos" panose="020B0004020202020204" pitchFamily="34" charset="0"/>
              <a:cs typeface="Calibri"/>
            </a:endParaRPr>
          </a:p>
        </p:txBody>
      </p:sp>
      <p:sp>
        <p:nvSpPr>
          <p:cNvPr id="552" name="Google Shape;552;p36"/>
          <p:cNvSpPr/>
          <p:nvPr/>
        </p:nvSpPr>
        <p:spPr>
          <a:xfrm>
            <a:off x="1287706" y="253577"/>
            <a:ext cx="6568588" cy="578100"/>
          </a:xfrm>
          <a:prstGeom prst="rect">
            <a:avLst/>
          </a:prstGeom>
          <a:solidFill>
            <a:schemeClr val="accent1"/>
          </a:solidFill>
          <a:ln>
            <a:noFill/>
          </a:ln>
        </p:spPr>
        <p:txBody>
          <a:bodyPr spcFirstLastPara="1" wrap="square" lIns="91425" tIns="91425" rIns="91425" bIns="91425" anchor="ctr" anchorCtr="0">
            <a:noAutofit/>
          </a:bodyPr>
          <a:lstStyle/>
          <a:p>
            <a:pPr algn="ctr"/>
            <a:r>
              <a:rPr lang="he-IL" sz="3500" b="1">
                <a:solidFill>
                  <a:schemeClr val="dk1"/>
                </a:solidFill>
                <a:latin typeface="Calibri"/>
                <a:ea typeface="Calibri" panose="020F0502020204030204" pitchFamily="34" charset="0"/>
                <a:cs typeface="Calibri"/>
                <a:sym typeface="Open Sans"/>
              </a:rPr>
              <a:t>שלב 1 -  שינוי הרכב המשתנים</a:t>
            </a:r>
            <a:endParaRPr lang="he-IL" sz="3500" b="1">
              <a:solidFill>
                <a:schemeClr val="dk1"/>
              </a:solidFill>
              <a:latin typeface="Calibri"/>
              <a:ea typeface="Calibri" panose="020F0502020204030204" pitchFamily="34" charset="0"/>
              <a:cs typeface="Calibri" panose="020F0502020204030204" pitchFamily="34" charset="0"/>
              <a:sym typeface="Open Sans"/>
            </a:endParaRP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2A5B60B5-C8BA-9A89-1927-5BCEB455A3B9}"/>
                  </a:ext>
                </a:extLst>
              </p:cNvPr>
              <p:cNvGraphicFramePr>
                <a:graphicFrameLocks noGrp="1"/>
              </p:cNvGraphicFramePr>
              <p:nvPr>
                <p:extLst>
                  <p:ext uri="{D42A27DB-BD31-4B8C-83A1-F6EECF244321}">
                    <p14:modId xmlns:p14="http://schemas.microsoft.com/office/powerpoint/2010/main" val="3088539897"/>
                  </p:ext>
                </p:extLst>
              </p:nvPr>
            </p:nvGraphicFramePr>
            <p:xfrm>
              <a:off x="453605" y="2925244"/>
              <a:ext cx="8467199" cy="663639"/>
            </p:xfrm>
            <a:graphic>
              <a:graphicData uri="http://schemas.openxmlformats.org/drawingml/2006/table">
                <a:tbl>
                  <a:tblPr rtl="1" firstRow="1" firstCol="1" bandRow="1">
                    <a:tableStyleId>{81BB66A1-4627-4CF5-B3B1-10E4A9770346}</a:tableStyleId>
                  </a:tblPr>
                  <a:tblGrid>
                    <a:gridCol w="1293564">
                      <a:extLst>
                        <a:ext uri="{9D8B030D-6E8A-4147-A177-3AD203B41FA5}">
                          <a16:colId xmlns:a16="http://schemas.microsoft.com/office/drawing/2014/main" val="3385596013"/>
                        </a:ext>
                      </a:extLst>
                    </a:gridCol>
                    <a:gridCol w="5151671">
                      <a:extLst>
                        <a:ext uri="{9D8B030D-6E8A-4147-A177-3AD203B41FA5}">
                          <a16:colId xmlns:a16="http://schemas.microsoft.com/office/drawing/2014/main" val="2096395728"/>
                        </a:ext>
                      </a:extLst>
                    </a:gridCol>
                    <a:gridCol w="1148511">
                      <a:extLst>
                        <a:ext uri="{9D8B030D-6E8A-4147-A177-3AD203B41FA5}">
                          <a16:colId xmlns:a16="http://schemas.microsoft.com/office/drawing/2014/main" val="2872409499"/>
                        </a:ext>
                      </a:extLst>
                    </a:gridCol>
                    <a:gridCol w="873453">
                      <a:extLst>
                        <a:ext uri="{9D8B030D-6E8A-4147-A177-3AD203B41FA5}">
                          <a16:colId xmlns:a16="http://schemas.microsoft.com/office/drawing/2014/main" val="1794498347"/>
                        </a:ext>
                      </a:extLst>
                    </a:gridCol>
                  </a:tblGrid>
                  <a:tr h="0">
                    <a:tc>
                      <a:txBody>
                        <a:bodyPr/>
                        <a:lstStyle/>
                        <a:p>
                          <a:pPr marL="0" marR="0" algn="ctr" rtl="1">
                            <a:lnSpc>
                              <a:spcPct val="107000"/>
                            </a:lnSpc>
                            <a:spcBef>
                              <a:spcPts val="0"/>
                            </a:spcBef>
                            <a:spcAft>
                              <a:spcPts val="0"/>
                            </a:spcAft>
                          </a:pPr>
                          <a:r>
                            <a:rPr lang="he-IL"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משתנה מטרה</a:t>
                          </a:r>
                          <a:endPar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קטגוריות המשתנים</a:t>
                          </a:r>
                          <a:endPar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DB8E9C"/>
                            </a:buClr>
                            <a:buSzPts val="2400"/>
                            <a:buFont typeface="Days One"/>
                            <a:buNone/>
                            <a:tabLst/>
                            <a:defRPr/>
                          </a:pPr>
                          <a14:m>
                            <m:oMathPara xmlns:m="http://schemas.openxmlformats.org/officeDocument/2006/math">
                              <m:oMathParaPr>
                                <m:jc m:val="center"/>
                              </m:oMathParaPr>
                              <m:oMath xmlns:m="http://schemas.openxmlformats.org/officeDocument/2006/math">
                                <m:r>
                                  <m:rPr>
                                    <m:nor/>
                                  </m:rPr>
                                  <a:rPr kumimoji="0" lang="en-US" sz="1400" b="0" i="0" u="none" strike="noStrike" kern="0" cap="none" spc="0" normalizeH="0" baseline="0" noProof="0" dirty="0" smtClean="0">
                                    <a:ln>
                                      <a:noFill/>
                                    </a:ln>
                                    <a:solidFill>
                                      <a:srgbClr val="66243A"/>
                                    </a:solidFill>
                                    <a:effectLst/>
                                    <a:uLnTx/>
                                    <a:uFillTx/>
                                    <a:latin typeface="Days One"/>
                                    <a:sym typeface="Days One"/>
                                  </a:rPr>
                                  <m:t>R</m:t>
                                </m:r>
                                <m:r>
                                  <m:rPr>
                                    <m:nor/>
                                  </m:rPr>
                                  <a:rPr kumimoji="0" lang="en-US" sz="1400" b="0" i="0" u="none" strike="noStrike" kern="0" cap="none" spc="0" normalizeH="0" baseline="30000" noProof="0" dirty="0" smtClean="0">
                                    <a:ln>
                                      <a:noFill/>
                                    </a:ln>
                                    <a:solidFill>
                                      <a:srgbClr val="66243A"/>
                                    </a:solidFill>
                                    <a:effectLst/>
                                    <a:uLnTx/>
                                    <a:uFillTx/>
                                    <a:latin typeface="Days One"/>
                                    <a:sym typeface="Days One"/>
                                  </a:rPr>
                                  <m:t>2</m:t>
                                </m:r>
                              </m:oMath>
                            </m:oMathPara>
                          </a14:m>
                          <a:endParaRPr kumimoji="0" lang="en-US" sz="1400" b="0" i="0" u="none" strike="noStrike" kern="0" cap="none" spc="0" normalizeH="0" baseline="30000" noProof="0">
                            <a:ln>
                              <a:noFill/>
                            </a:ln>
                            <a:solidFill>
                              <a:srgbClr val="66243A"/>
                            </a:solidFill>
                            <a:effectLst/>
                            <a:uLnTx/>
                            <a:uFillTx/>
                            <a:latin typeface="Days One"/>
                            <a:sym typeface="Days One"/>
                          </a:endParaRPr>
                        </a:p>
                      </a:txBody>
                      <a:tcPr marL="68580" marR="68580" marT="0" marB="0"/>
                    </a:tc>
                    <a:extLst>
                      <a:ext uri="{0D108BD9-81ED-4DB2-BD59-A6C34878D82A}">
                        <a16:rowId xmlns:a16="http://schemas.microsoft.com/office/drawing/2014/main" val="1972499739"/>
                      </a:ext>
                    </a:extLst>
                  </a:tr>
                  <a:tr h="227521">
                    <a:tc>
                      <a:txBody>
                        <a:bodyPr/>
                        <a:lstStyle/>
                        <a:p>
                          <a:pPr marL="0" marR="0" algn="ctr" rtl="1">
                            <a:lnSpc>
                              <a:spcPct val="107000"/>
                            </a:lnSpc>
                            <a:spcBef>
                              <a:spcPts val="0"/>
                            </a:spcBef>
                            <a:spcAft>
                              <a:spcPts val="0"/>
                            </a:spcAft>
                          </a:pPr>
                          <a:r>
                            <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a:txBody>
                        <a:bodyPr/>
                        <a:lstStyle/>
                        <a:p>
                          <a:pPr algn="ctr" rtl="0">
                            <a:lnSpc>
                              <a:spcPct val="107000"/>
                            </a:lnSpc>
                            <a:spcAft>
                              <a:spcPts val="800"/>
                            </a:spcAft>
                          </a:pPr>
                          <a:r>
                            <a:rPr lang="he-IL" sz="1400" b="0" i="0" u="none" strike="noStrike" kern="100" cap="none">
                              <a:solidFill>
                                <a:schemeClr val="dk1"/>
                              </a:solidFill>
                              <a:latin typeface="Days One" panose="020B0604020202020204" charset="0"/>
                              <a:ea typeface="Aptos" panose="020B0004020202020204" pitchFamily="34" charset="0"/>
                              <a:cs typeface="Calibri"/>
                              <a:sym typeface="Barlow"/>
                            </a:rPr>
                            <a:t>אינדיקטורים, מגדר וגיל, הכנסה ,קיפוח ,גישה לפארקים ,השמנה ,עישון </a:t>
                          </a:r>
                          <a:endParaRPr lang="en-US" sz="1400" b="0" i="0" u="none" strike="noStrike" kern="100" cap="none">
                            <a:solidFill>
                              <a:schemeClr val="dk1"/>
                            </a:solidFill>
                            <a:latin typeface="Days One" panose="020B0604020202020204" charset="0"/>
                            <a:ea typeface="Aptos" panose="020B0004020202020204" pitchFamily="34" charset="0"/>
                            <a:cs typeface="Calibri"/>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0.568</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0.631</a:t>
                          </a:r>
                        </a:p>
                      </a:txBody>
                      <a:tcPr marL="68580" marR="68580" marT="0" marB="0"/>
                    </a:tc>
                    <a:extLst>
                      <a:ext uri="{0D108BD9-81ED-4DB2-BD59-A6C34878D82A}">
                        <a16:rowId xmlns:a16="http://schemas.microsoft.com/office/drawing/2014/main" val="876531089"/>
                      </a:ext>
                    </a:extLst>
                  </a:tr>
                  <a:tr h="207201">
                    <a:tc>
                      <a:txBody>
                        <a:bodyPr/>
                        <a:lstStyle/>
                        <a:p>
                          <a:pPr algn="ctr" rtl="1"/>
                          <a:r>
                            <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endParaRPr lang="he-IL" sz="1400"/>
                        </a:p>
                      </a:txBody>
                      <a:tcPr marL="68580" marR="68580" marT="0" marB="0"/>
                    </a:tc>
                    <a:tc>
                      <a:txBody>
                        <a:bodyPr/>
                        <a:lstStyle/>
                        <a:p>
                          <a:pPr algn="ctr" rtl="1">
                            <a:lnSpc>
                              <a:spcPct val="107000"/>
                            </a:lnSpc>
                            <a:spcAft>
                              <a:spcPts val="800"/>
                            </a:spcAft>
                          </a:pPr>
                          <a:r>
                            <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rPr>
                            <a:t>מגדר וגיל ,הכנסה ,קיפוח ,השמנה ,עישון </a:t>
                          </a:r>
                          <a:endPar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algn="ctr" rtl="1"/>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1.025</a:t>
                          </a:r>
                          <a:endPar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algn="ctr" rtl="1"/>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0.348</a:t>
                          </a:r>
                          <a:endPar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extLst>
                      <a:ext uri="{0D108BD9-81ED-4DB2-BD59-A6C34878D82A}">
                        <a16:rowId xmlns:a16="http://schemas.microsoft.com/office/drawing/2014/main" val="1290204681"/>
                      </a:ext>
                    </a:extLst>
                  </a:tr>
                </a:tbl>
              </a:graphicData>
            </a:graphic>
          </p:graphicFrame>
        </mc:Choice>
        <mc:Fallback>
          <p:graphicFrame>
            <p:nvGraphicFramePr>
              <p:cNvPr id="2" name="Table 1">
                <a:extLst>
                  <a:ext uri="{FF2B5EF4-FFF2-40B4-BE49-F238E27FC236}">
                    <a16:creationId xmlns:a16="http://schemas.microsoft.com/office/drawing/2014/main" id="{2A5B60B5-C8BA-9A89-1927-5BCEB455A3B9}"/>
                  </a:ext>
                </a:extLst>
              </p:cNvPr>
              <p:cNvGraphicFramePr>
                <a:graphicFrameLocks noGrp="1"/>
              </p:cNvGraphicFramePr>
              <p:nvPr>
                <p:extLst>
                  <p:ext uri="{D42A27DB-BD31-4B8C-83A1-F6EECF244321}">
                    <p14:modId xmlns:p14="http://schemas.microsoft.com/office/powerpoint/2010/main" val="3088539897"/>
                  </p:ext>
                </p:extLst>
              </p:nvPr>
            </p:nvGraphicFramePr>
            <p:xfrm>
              <a:off x="453605" y="2925244"/>
              <a:ext cx="8467199" cy="663639"/>
            </p:xfrm>
            <a:graphic>
              <a:graphicData uri="http://schemas.openxmlformats.org/drawingml/2006/table">
                <a:tbl>
                  <a:tblPr rtl="1" firstRow="1" firstCol="1" bandRow="1">
                    <a:tableStyleId>{81BB66A1-4627-4CF5-B3B1-10E4A9770346}</a:tableStyleId>
                  </a:tblPr>
                  <a:tblGrid>
                    <a:gridCol w="1293564">
                      <a:extLst>
                        <a:ext uri="{9D8B030D-6E8A-4147-A177-3AD203B41FA5}">
                          <a16:colId xmlns:a16="http://schemas.microsoft.com/office/drawing/2014/main" val="3385596013"/>
                        </a:ext>
                      </a:extLst>
                    </a:gridCol>
                    <a:gridCol w="5151671">
                      <a:extLst>
                        <a:ext uri="{9D8B030D-6E8A-4147-A177-3AD203B41FA5}">
                          <a16:colId xmlns:a16="http://schemas.microsoft.com/office/drawing/2014/main" val="2096395728"/>
                        </a:ext>
                      </a:extLst>
                    </a:gridCol>
                    <a:gridCol w="1148511">
                      <a:extLst>
                        <a:ext uri="{9D8B030D-6E8A-4147-A177-3AD203B41FA5}">
                          <a16:colId xmlns:a16="http://schemas.microsoft.com/office/drawing/2014/main" val="2872409499"/>
                        </a:ext>
                      </a:extLst>
                    </a:gridCol>
                    <a:gridCol w="873453">
                      <a:extLst>
                        <a:ext uri="{9D8B030D-6E8A-4147-A177-3AD203B41FA5}">
                          <a16:colId xmlns:a16="http://schemas.microsoft.com/office/drawing/2014/main" val="1794498347"/>
                        </a:ext>
                      </a:extLst>
                    </a:gridCol>
                  </a:tblGrid>
                  <a:tr h="218059">
                    <a:tc>
                      <a:txBody>
                        <a:bodyPr/>
                        <a:lstStyle/>
                        <a:p>
                          <a:pPr marL="0" marR="0" algn="ctr" rtl="1">
                            <a:lnSpc>
                              <a:spcPct val="107000"/>
                            </a:lnSpc>
                            <a:spcBef>
                              <a:spcPts val="0"/>
                            </a:spcBef>
                            <a:spcAft>
                              <a:spcPts val="0"/>
                            </a:spcAft>
                          </a:pPr>
                          <a:r>
                            <a:rPr lang="he-IL"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משתנה מטרה</a:t>
                          </a:r>
                          <a:endPar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קטגוריות המשתנים</a:t>
                          </a:r>
                          <a:endPar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en-US" sz="14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tc>
                    <a:tc>
                      <a:txBody>
                        <a:bodyPr/>
                        <a:lstStyle/>
                        <a:p>
                          <a:endParaRPr lang="en-US"/>
                        </a:p>
                      </a:txBody>
                      <a:tcPr marL="68580" marR="68580" marT="0" marB="0">
                        <a:blipFill>
                          <a:blip r:embed="rId3"/>
                          <a:stretch>
                            <a:fillRect l="-872727" t="-19444" r="-699" b="-255556"/>
                          </a:stretch>
                        </a:blipFill>
                      </a:tcPr>
                    </a:tc>
                    <a:extLst>
                      <a:ext uri="{0D108BD9-81ED-4DB2-BD59-A6C34878D82A}">
                        <a16:rowId xmlns:a16="http://schemas.microsoft.com/office/drawing/2014/main" val="1972499739"/>
                      </a:ext>
                    </a:extLst>
                  </a:tr>
                  <a:tr h="227521">
                    <a:tc>
                      <a:txBody>
                        <a:bodyPr/>
                        <a:lstStyle/>
                        <a:p>
                          <a:pPr marL="0" marR="0" algn="ctr" rtl="1">
                            <a:lnSpc>
                              <a:spcPct val="107000"/>
                            </a:lnSpc>
                            <a:spcBef>
                              <a:spcPts val="0"/>
                            </a:spcBef>
                            <a:spcAft>
                              <a:spcPts val="0"/>
                            </a:spcAft>
                          </a:pPr>
                          <a:r>
                            <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a:txBody>
                        <a:bodyPr/>
                        <a:lstStyle/>
                        <a:p>
                          <a:pPr algn="ctr" rtl="0">
                            <a:lnSpc>
                              <a:spcPct val="107000"/>
                            </a:lnSpc>
                            <a:spcAft>
                              <a:spcPts val="800"/>
                            </a:spcAft>
                          </a:pPr>
                          <a:r>
                            <a:rPr lang="he-IL" sz="1400" b="0" i="0" u="none" strike="noStrike" kern="100" cap="none">
                              <a:solidFill>
                                <a:schemeClr val="dk1"/>
                              </a:solidFill>
                              <a:latin typeface="Days One" panose="020B0604020202020204" charset="0"/>
                              <a:ea typeface="Aptos" panose="020B0004020202020204" pitchFamily="34" charset="0"/>
                              <a:cs typeface="Calibri"/>
                              <a:sym typeface="Barlow"/>
                            </a:rPr>
                            <a:t>אינדיקטורים, מגדר וגיל, הכנסה ,קיפוח ,גישה לפארקים ,השמנה ,עישון </a:t>
                          </a:r>
                          <a:endParaRPr lang="en-US" sz="1400" b="0" i="0" u="none" strike="noStrike" kern="100" cap="none">
                            <a:solidFill>
                              <a:schemeClr val="dk1"/>
                            </a:solidFill>
                            <a:latin typeface="Days One" panose="020B0604020202020204" charset="0"/>
                            <a:ea typeface="Aptos" panose="020B0004020202020204" pitchFamily="34" charset="0"/>
                            <a:cs typeface="Calibri"/>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0.568</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0.631</a:t>
                          </a:r>
                        </a:p>
                      </a:txBody>
                      <a:tcPr marL="68580" marR="68580" marT="0" marB="0"/>
                    </a:tc>
                    <a:extLst>
                      <a:ext uri="{0D108BD9-81ED-4DB2-BD59-A6C34878D82A}">
                        <a16:rowId xmlns:a16="http://schemas.microsoft.com/office/drawing/2014/main" val="876531089"/>
                      </a:ext>
                    </a:extLst>
                  </a:tr>
                  <a:tr h="218059">
                    <a:tc>
                      <a:txBody>
                        <a:bodyPr/>
                        <a:lstStyle/>
                        <a:p>
                          <a:pPr algn="ctr" rtl="1"/>
                          <a:r>
                            <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endParaRPr lang="he-IL" sz="1400"/>
                        </a:p>
                      </a:txBody>
                      <a:tcPr marL="68580" marR="68580" marT="0" marB="0"/>
                    </a:tc>
                    <a:tc>
                      <a:txBody>
                        <a:bodyPr/>
                        <a:lstStyle/>
                        <a:p>
                          <a:pPr algn="ctr" rtl="1">
                            <a:lnSpc>
                              <a:spcPct val="107000"/>
                            </a:lnSpc>
                            <a:spcAft>
                              <a:spcPts val="800"/>
                            </a:spcAft>
                          </a:pPr>
                          <a:r>
                            <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rPr>
                            <a:t>מגדר וגיל ,הכנסה ,קיפוח ,השמנה ,עישון </a:t>
                          </a:r>
                          <a:endPar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algn="ctr" rtl="1"/>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1.025</a:t>
                          </a:r>
                          <a:endPar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algn="ctr" rtl="1"/>
                          <a:r>
                            <a:rPr lang="en-US"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0.348</a:t>
                          </a:r>
                          <a:endParaRPr lang="he-IL" sz="14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extLst>
                      <a:ext uri="{0D108BD9-81ED-4DB2-BD59-A6C34878D82A}">
                        <a16:rowId xmlns:a16="http://schemas.microsoft.com/office/drawing/2014/main" val="1290204681"/>
                      </a:ext>
                    </a:extLst>
                  </a:tr>
                </a:tbl>
              </a:graphicData>
            </a:graphic>
          </p:graphicFrame>
        </mc:Fallback>
      </mc:AlternateContent>
      <p:sp>
        <p:nvSpPr>
          <p:cNvPr id="5" name="תיבת טקסט 4">
            <a:extLst>
              <a:ext uri="{FF2B5EF4-FFF2-40B4-BE49-F238E27FC236}">
                <a16:creationId xmlns:a16="http://schemas.microsoft.com/office/drawing/2014/main" id="{8F7E7A07-1425-2DD9-36EE-4C83313698BE}"/>
              </a:ext>
            </a:extLst>
          </p:cNvPr>
          <p:cNvSpPr txBox="1"/>
          <p:nvPr/>
        </p:nvSpPr>
        <p:spPr>
          <a:xfrm>
            <a:off x="1225329" y="1185963"/>
            <a:ext cx="2302672" cy="692497"/>
          </a:xfrm>
          <a:prstGeom prst="rect">
            <a:avLst/>
          </a:prstGeom>
          <a:noFill/>
        </p:spPr>
        <p:txBody>
          <a:bodyPr wrap="square">
            <a:spAutoFit/>
          </a:bodyPr>
          <a:lstStyle/>
          <a:p>
            <a:r>
              <a:rPr lang="en-US" sz="1300">
                <a:solidFill>
                  <a:schemeClr val="dk1"/>
                </a:solidFill>
                <a:latin typeface="Days One" panose="020B0604020202020204" charset="0"/>
                <a:cs typeface="Calibri"/>
                <a:sym typeface="Barlow"/>
              </a:rPr>
              <a:t>Target range : 0 – 100</a:t>
            </a:r>
          </a:p>
          <a:p>
            <a:r>
              <a:rPr lang="en-US" sz="1300">
                <a:solidFill>
                  <a:schemeClr val="dk1"/>
                </a:solidFill>
                <a:latin typeface="Days One" panose="020B0604020202020204" charset="0"/>
                <a:cs typeface="Calibri"/>
                <a:sym typeface="Barlow"/>
              </a:rPr>
              <a:t>Max AST = 25</a:t>
            </a:r>
            <a:br>
              <a:rPr lang="en-US" sz="1300">
                <a:solidFill>
                  <a:schemeClr val="dk1"/>
                </a:solidFill>
                <a:latin typeface="Days One" panose="020B0604020202020204" charset="0"/>
                <a:cs typeface="Calibri"/>
                <a:sym typeface="Barlow"/>
              </a:rPr>
            </a:br>
            <a:r>
              <a:rPr lang="en-US" sz="1300">
                <a:solidFill>
                  <a:schemeClr val="dk1"/>
                </a:solidFill>
                <a:latin typeface="Days One" panose="020B0604020202020204" charset="0"/>
                <a:cs typeface="Calibri"/>
                <a:sym typeface="Barlow"/>
              </a:rPr>
              <a:t>Max COPD = 31</a:t>
            </a:r>
            <a:endParaRPr lang="he-IL" sz="1300">
              <a:solidFill>
                <a:schemeClr val="dk1"/>
              </a:solidFill>
              <a:latin typeface="Days One" panose="020B0604020202020204" charset="0"/>
              <a:cs typeface="Calibri"/>
              <a:sym typeface="Barlow"/>
            </a:endParaRPr>
          </a:p>
        </p:txBody>
      </p:sp>
      <p:pic>
        <p:nvPicPr>
          <p:cNvPr id="2062" name="Picture 14" descr="‪Distance icon. Arrow icon on white background. Vector illustration. Stock  Vector | Adobe Stock‬‏">
            <a:extLst>
              <a:ext uri="{FF2B5EF4-FFF2-40B4-BE49-F238E27FC236}">
                <a16:creationId xmlns:a16="http://schemas.microsoft.com/office/drawing/2014/main" id="{6EC40A5E-7F74-470C-630D-27C0A02D84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73" t="27560" r="14949" b="32751"/>
          <a:stretch/>
        </p:blipFill>
        <p:spPr bwMode="auto">
          <a:xfrm>
            <a:off x="1815729" y="931746"/>
            <a:ext cx="914399" cy="3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363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8" name="Google Shape;548;p36"/>
          <p:cNvSpPr txBox="1">
            <a:spLocks noGrp="1"/>
          </p:cNvSpPr>
          <p:nvPr>
            <p:ph type="subTitle" idx="1"/>
          </p:nvPr>
        </p:nvSpPr>
        <p:spPr>
          <a:xfrm>
            <a:off x="4207865" y="905647"/>
            <a:ext cx="4833758" cy="476753"/>
          </a:xfrm>
          <a:prstGeom prst="rect">
            <a:avLst/>
          </a:prstGeom>
        </p:spPr>
        <p:txBody>
          <a:bodyPr spcFirstLastPara="1" wrap="square" lIns="91425" tIns="91425" rIns="91425" bIns="91425" anchor="t" anchorCtr="0">
            <a:noAutofit/>
          </a:bodyPr>
          <a:lstStyle/>
          <a:p>
            <a:pPr marL="342900" indent="-342900" algn="r" rtl="1">
              <a:lnSpc>
                <a:spcPct val="107000"/>
              </a:lnSpc>
              <a:buFont typeface="Symbol" panose="05050102010706020507" pitchFamily="18" charset="2"/>
              <a:buChar char=""/>
            </a:pPr>
            <a:r>
              <a:rPr lang="he-IL" sz="1400">
                <a:latin typeface="Days One"/>
                <a:ea typeface="Aptos" panose="020B0004020202020204" pitchFamily="34" charset="0"/>
                <a:cs typeface="Calibri"/>
              </a:rPr>
              <a:t>רגרסיה לינארית</a:t>
            </a:r>
          </a:p>
          <a:p>
            <a:pPr marL="342900" indent="-342900" algn="r" rtl="1">
              <a:lnSpc>
                <a:spcPct val="107000"/>
              </a:lnSpc>
              <a:buFont typeface="Symbol" panose="05050102010706020507" pitchFamily="18" charset="2"/>
              <a:buChar char=""/>
            </a:pPr>
            <a:r>
              <a:rPr lang="he-IL" sz="1400">
                <a:effectLst/>
                <a:latin typeface="Calibri"/>
                <a:ea typeface="Calibri" panose="020F0502020204030204" pitchFamily="34" charset="0"/>
                <a:cs typeface="Calibri"/>
              </a:rPr>
              <a:t>בחינת 10 התוצאות הטובות ביותר לכל </a:t>
            </a:r>
            <a:r>
              <a:rPr lang="he-IL" sz="1400">
                <a:latin typeface="Calibri"/>
                <a:ea typeface="Calibri" panose="020F0502020204030204" pitchFamily="34" charset="0"/>
                <a:cs typeface="Calibri"/>
              </a:rPr>
              <a:t>מחלה</a:t>
            </a:r>
            <a:r>
              <a:rPr lang="he-IL" sz="1400">
                <a:effectLst/>
                <a:latin typeface="Calibri"/>
                <a:ea typeface="Calibri" panose="020F0502020204030204" pitchFamily="34" charset="0"/>
                <a:cs typeface="Calibri"/>
              </a:rPr>
              <a:t> על פי </a:t>
            </a:r>
            <a:r>
              <a:rPr lang="en-US" sz="1400">
                <a:effectLst/>
                <a:latin typeface="Calibri"/>
                <a:ea typeface="Calibri" panose="020F0502020204030204" pitchFamily="34" charset="0"/>
                <a:cs typeface="Calibri"/>
              </a:rPr>
              <a:t>R²</a:t>
            </a:r>
            <a:r>
              <a:rPr lang="he-IL" sz="1400">
                <a:latin typeface="Calibri"/>
                <a:ea typeface="Calibri" panose="020F0502020204030204" pitchFamily="34" charset="0"/>
                <a:cs typeface="Calibri"/>
              </a:rPr>
              <a:t> </a:t>
            </a:r>
            <a:r>
              <a:rPr lang="he-IL" sz="1400">
                <a:effectLst/>
                <a:latin typeface="Calibri"/>
                <a:ea typeface="Calibri" panose="020F0502020204030204" pitchFamily="34" charset="0"/>
                <a:cs typeface="Calibri"/>
              </a:rPr>
              <a:t> </a:t>
            </a:r>
          </a:p>
        </p:txBody>
      </p:sp>
      <p:sp>
        <p:nvSpPr>
          <p:cNvPr id="552" name="Google Shape;552;p36"/>
          <p:cNvSpPr/>
          <p:nvPr/>
        </p:nvSpPr>
        <p:spPr>
          <a:xfrm>
            <a:off x="701040" y="253577"/>
            <a:ext cx="8008619" cy="578100"/>
          </a:xfrm>
          <a:prstGeom prst="rect">
            <a:avLst/>
          </a:prstGeom>
          <a:solidFill>
            <a:schemeClr val="accent1"/>
          </a:solidFill>
          <a:ln>
            <a:noFill/>
          </a:ln>
        </p:spPr>
        <p:txBody>
          <a:bodyPr spcFirstLastPara="1" wrap="square" lIns="91425" tIns="91425" rIns="91425" bIns="91425" anchor="ctr" anchorCtr="0">
            <a:noAutofit/>
          </a:bodyPr>
          <a:lstStyle/>
          <a:p>
            <a:pPr algn="ctr"/>
            <a:r>
              <a:rPr lang="he-IL" sz="3500" b="1">
                <a:solidFill>
                  <a:schemeClr val="dk1"/>
                </a:solidFill>
                <a:latin typeface="Calibri"/>
                <a:ea typeface="Calibri" panose="020F0502020204030204" pitchFamily="34" charset="0"/>
                <a:cs typeface="Calibri"/>
                <a:sym typeface="Open Sans"/>
              </a:rPr>
              <a:t>שלב 2 - שינוי שיטת הטיפול בחריגים וערכי הסף</a:t>
            </a:r>
          </a:p>
        </p:txBody>
      </p:sp>
      <p:sp>
        <p:nvSpPr>
          <p:cNvPr id="3" name="Google Shape;548;p36">
            <a:extLst>
              <a:ext uri="{FF2B5EF4-FFF2-40B4-BE49-F238E27FC236}">
                <a16:creationId xmlns:a16="http://schemas.microsoft.com/office/drawing/2014/main" id="{48666649-9B0F-1C0C-93DB-8370AE24E3EF}"/>
              </a:ext>
            </a:extLst>
          </p:cNvPr>
          <p:cNvSpPr txBox="1">
            <a:spLocks/>
          </p:cNvSpPr>
          <p:nvPr/>
        </p:nvSpPr>
        <p:spPr>
          <a:xfrm>
            <a:off x="385200" y="3731592"/>
            <a:ext cx="8656423" cy="543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285750" indent="-285750" algn="r" rtl="1">
              <a:lnSpc>
                <a:spcPct val="107000"/>
              </a:lnSpc>
              <a:buFont typeface="Arial" panose="020B0604020202020204" pitchFamily="34" charset="0"/>
              <a:buChar char="•"/>
            </a:pPr>
            <a:r>
              <a:rPr lang="he-IL" sz="1300">
                <a:latin typeface="Calibri"/>
                <a:ea typeface="Calibri" panose="020F0502020204030204" pitchFamily="34" charset="0"/>
                <a:cs typeface="Calibri"/>
              </a:rPr>
              <a:t>השינויים בשיטות הטיפול בחריגים ובערכי הסף הובילו לשינויים מזעריים בלבד במודלים</a:t>
            </a:r>
          </a:p>
          <a:p>
            <a:pPr marL="285750" indent="-285750" algn="r" rtl="1">
              <a:lnSpc>
                <a:spcPct val="107000"/>
              </a:lnSpc>
              <a:buFont typeface="Arial" panose="020B0604020202020204" pitchFamily="34" charset="0"/>
              <a:buChar char="•"/>
            </a:pPr>
            <a:r>
              <a:rPr lang="he-IL" sz="1300">
                <a:latin typeface="Calibri"/>
                <a:ea typeface="Calibri" panose="020F0502020204030204" pitchFamily="34" charset="0"/>
                <a:cs typeface="Calibri"/>
              </a:rPr>
              <a:t>בחירת הרכב המשתנים משפיעה באופן משמעותי על רמת הניבוי ,לעומת זאת אופן הטיפול בערכים חריגים וחסרים משפיע באופן זניח</a:t>
            </a:r>
          </a:p>
        </p:txBody>
      </p:sp>
      <p:graphicFrame>
        <p:nvGraphicFramePr>
          <p:cNvPr id="7" name="Table 6">
            <a:extLst>
              <a:ext uri="{FF2B5EF4-FFF2-40B4-BE49-F238E27FC236}">
                <a16:creationId xmlns:a16="http://schemas.microsoft.com/office/drawing/2014/main" id="{ADF5DFD0-CFB9-7E73-6280-82F5FBABEC74}"/>
              </a:ext>
            </a:extLst>
          </p:cNvPr>
          <p:cNvGraphicFramePr>
            <a:graphicFrameLocks noGrp="1"/>
          </p:cNvGraphicFramePr>
          <p:nvPr>
            <p:extLst>
              <p:ext uri="{D42A27DB-BD31-4B8C-83A1-F6EECF244321}">
                <p14:modId xmlns:p14="http://schemas.microsoft.com/office/powerpoint/2010/main" val="3161798176"/>
              </p:ext>
            </p:extLst>
          </p:nvPr>
        </p:nvGraphicFramePr>
        <p:xfrm>
          <a:off x="885602" y="1564696"/>
          <a:ext cx="8014213" cy="2166896"/>
        </p:xfrm>
        <a:graphic>
          <a:graphicData uri="http://schemas.openxmlformats.org/drawingml/2006/table">
            <a:tbl>
              <a:tblPr rtl="1" firstRow="1" firstCol="1" bandRow="1">
                <a:tableStyleId>{81BB66A1-4627-4CF5-B3B1-10E4A9770346}</a:tableStyleId>
              </a:tblPr>
              <a:tblGrid>
                <a:gridCol w="663015">
                  <a:extLst>
                    <a:ext uri="{9D8B030D-6E8A-4147-A177-3AD203B41FA5}">
                      <a16:colId xmlns:a16="http://schemas.microsoft.com/office/drawing/2014/main" val="3385596013"/>
                    </a:ext>
                  </a:extLst>
                </a:gridCol>
                <a:gridCol w="1238823">
                  <a:extLst>
                    <a:ext uri="{9D8B030D-6E8A-4147-A177-3AD203B41FA5}">
                      <a16:colId xmlns:a16="http://schemas.microsoft.com/office/drawing/2014/main" val="4219161896"/>
                    </a:ext>
                  </a:extLst>
                </a:gridCol>
                <a:gridCol w="1062412">
                  <a:extLst>
                    <a:ext uri="{9D8B030D-6E8A-4147-A177-3AD203B41FA5}">
                      <a16:colId xmlns:a16="http://schemas.microsoft.com/office/drawing/2014/main" val="1235565401"/>
                    </a:ext>
                  </a:extLst>
                </a:gridCol>
                <a:gridCol w="811549">
                  <a:extLst>
                    <a:ext uri="{9D8B030D-6E8A-4147-A177-3AD203B41FA5}">
                      <a16:colId xmlns:a16="http://schemas.microsoft.com/office/drawing/2014/main" val="2096395728"/>
                    </a:ext>
                  </a:extLst>
                </a:gridCol>
                <a:gridCol w="2486198">
                  <a:extLst>
                    <a:ext uri="{9D8B030D-6E8A-4147-A177-3AD203B41FA5}">
                      <a16:colId xmlns:a16="http://schemas.microsoft.com/office/drawing/2014/main" val="122448079"/>
                    </a:ext>
                  </a:extLst>
                </a:gridCol>
                <a:gridCol w="935435">
                  <a:extLst>
                    <a:ext uri="{9D8B030D-6E8A-4147-A177-3AD203B41FA5}">
                      <a16:colId xmlns:a16="http://schemas.microsoft.com/office/drawing/2014/main" val="2872409499"/>
                    </a:ext>
                  </a:extLst>
                </a:gridCol>
                <a:gridCol w="816781">
                  <a:extLst>
                    <a:ext uri="{9D8B030D-6E8A-4147-A177-3AD203B41FA5}">
                      <a16:colId xmlns:a16="http://schemas.microsoft.com/office/drawing/2014/main" val="1794498347"/>
                    </a:ext>
                  </a:extLst>
                </a:gridCol>
              </a:tblGrid>
              <a:tr h="508400">
                <a:tc>
                  <a:txBody>
                    <a:bodyPr/>
                    <a:lstStyle/>
                    <a:p>
                      <a:pPr marL="0" marR="0" algn="ctr" rtl="1">
                        <a:lnSpc>
                          <a:spcPct val="107000"/>
                        </a:lnSpc>
                        <a:spcBef>
                          <a:spcPts val="0"/>
                        </a:spcBef>
                        <a:spcAft>
                          <a:spcPts val="0"/>
                        </a:spcAft>
                      </a:pPr>
                      <a:r>
                        <a:rPr lang="he-IL"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אופציה</a:t>
                      </a:r>
                      <a:endPar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400" b="0" i="0" u="none" strike="noStrike" kern="100" cap="none" noProof="0">
                          <a:solidFill>
                            <a:schemeClr val="dk1"/>
                          </a:solidFill>
                          <a:effectLst/>
                          <a:latin typeface="Days One" panose="020B0604020202020204" charset="0"/>
                          <a:ea typeface="Calibri" panose="020F0502020204030204" pitchFamily="34" charset="0"/>
                          <a:cs typeface="Calibri" panose="020F0502020204030204" pitchFamily="34" charset="0"/>
                          <a:sym typeface="Arial"/>
                        </a:rPr>
                        <a:t>זיהוי בחריגים</a:t>
                      </a:r>
                    </a:p>
                  </a:txBody>
                  <a:tcPr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400" b="0" i="0" u="none" strike="noStrike" kern="100" cap="none" noProof="0">
                          <a:solidFill>
                            <a:schemeClr val="dk1"/>
                          </a:solidFill>
                          <a:effectLst/>
                          <a:latin typeface="Days One" panose="020B0604020202020204" charset="0"/>
                          <a:ea typeface="Calibri" panose="020F0502020204030204" pitchFamily="34" charset="0"/>
                          <a:cs typeface="Calibri" panose="020F0502020204030204" pitchFamily="34" charset="0"/>
                          <a:sym typeface="Arial"/>
                        </a:rPr>
                        <a:t>טיפול חריגים</a:t>
                      </a:r>
                    </a:p>
                  </a:txBody>
                  <a:tcPr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מטרה</a:t>
                      </a:r>
                      <a:endPar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1">
                        <a:lnSpc>
                          <a:spcPct val="107000"/>
                        </a:lnSpc>
                        <a:spcBef>
                          <a:spcPts val="0"/>
                        </a:spcBef>
                        <a:spcAft>
                          <a:spcPts val="0"/>
                        </a:spcAft>
                      </a:pPr>
                      <a:r>
                        <a:rPr lang="he-IL"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קטגוריית המשתנים</a:t>
                      </a:r>
                      <a:endPar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1">
                        <a:lnSpc>
                          <a:spcPct val="107000"/>
                        </a:lnSpc>
                        <a:spcBef>
                          <a:spcPts val="0"/>
                        </a:spcBef>
                        <a:spcAft>
                          <a:spcPts val="0"/>
                        </a:spcAft>
                      </a:pPr>
                      <a:r>
                        <a:rPr lang="en-US" sz="14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
                          <a:srgbClr val="DB8E9C"/>
                        </a:buClr>
                        <a:buSzPts val="2400"/>
                        <a:buFont typeface="Days One"/>
                        <a:buNone/>
                        <a:tabLst/>
                        <a:defRPr/>
                      </a:pPr>
                      <a:r>
                        <a:rPr kumimoji="0" lang="en-US" sz="1400" b="0" i="0" u="none" strike="noStrike" kern="0" cap="none" spc="0" normalizeH="0" baseline="0" noProof="0">
                          <a:ln>
                            <a:noFill/>
                          </a:ln>
                          <a:solidFill>
                            <a:srgbClr val="66243A"/>
                          </a:solidFill>
                          <a:effectLst/>
                          <a:uLnTx/>
                          <a:uFillTx/>
                          <a:latin typeface="Days One"/>
                          <a:sym typeface="Days One"/>
                        </a:rPr>
                        <a:t>R</a:t>
                      </a:r>
                      <a:r>
                        <a:rPr kumimoji="0" lang="en-US" sz="1400" b="0" i="0" u="none" strike="noStrike" kern="0" cap="none" spc="0" normalizeH="0" baseline="30000" noProof="0">
                          <a:ln>
                            <a:noFill/>
                          </a:ln>
                          <a:solidFill>
                            <a:srgbClr val="66243A"/>
                          </a:solidFill>
                          <a:effectLst/>
                          <a:uLnTx/>
                          <a:uFillTx/>
                          <a:latin typeface="Days One"/>
                          <a:sym typeface="Days One"/>
                        </a:rPr>
                        <a:t>2</a:t>
                      </a:r>
                    </a:p>
                  </a:txBody>
                  <a:tcPr marL="68580" marR="68580" marT="0" marB="0" anchor="ctr"/>
                </a:tc>
                <a:extLst>
                  <a:ext uri="{0D108BD9-81ED-4DB2-BD59-A6C34878D82A}">
                    <a16:rowId xmlns:a16="http://schemas.microsoft.com/office/drawing/2014/main" val="1972499739"/>
                  </a:ext>
                </a:extLst>
              </a:tr>
              <a:tr h="329480">
                <a:tc rowSpan="2">
                  <a:txBody>
                    <a:bodyPr/>
                    <a:lstStyle/>
                    <a:p>
                      <a:pPr marL="0" marR="0" algn="ctr" rtl="1">
                        <a:lnSpc>
                          <a:spcPct val="107000"/>
                        </a:lnSpc>
                        <a:spcBef>
                          <a:spcPts val="0"/>
                        </a:spcBef>
                        <a:spcAft>
                          <a:spcPts val="0"/>
                        </a:spcAft>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1</a:t>
                      </a: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rowSpan="2">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STDDEV</a:t>
                      </a:r>
                    </a:p>
                  </a:txBody>
                  <a:tcPr marL="68580" marR="68580" marT="0" marB="0" anchor="ctr"/>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מחיקה</a:t>
                      </a: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nchor="ctr"/>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COPD</a:t>
                      </a:r>
                    </a:p>
                  </a:txBody>
                  <a:tcPr marL="68580" marR="68580" marT="0" marB="0" anchor="ctr"/>
                </a:tc>
                <a:tc>
                  <a:txBody>
                    <a:bodyPr/>
                    <a:lstStyle/>
                    <a:p>
                      <a:pPr marL="0" marR="0" algn="ctr" rtl="1">
                        <a:lnSpc>
                          <a:spcPct val="107000"/>
                        </a:lnSpc>
                        <a:spcBef>
                          <a:spcPts val="0"/>
                        </a:spcBef>
                        <a:spcAft>
                          <a:spcPts val="0"/>
                        </a:spcAft>
                        <a:buClr>
                          <a:srgbClr val="000000"/>
                        </a:buClr>
                        <a:buFont typeface="Arial"/>
                      </a:pPr>
                      <a:r>
                        <a:rPr lang="he-IL" sz="11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אינדיקטורים ,מגדר וגיל, הכנסה ,קיפוח, גישה לפארקים ,השמנה </a:t>
                      </a:r>
                      <a:endParaRPr lang="en-US" sz="11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0.553</a:t>
                      </a:r>
                    </a:p>
                  </a:txBody>
                  <a:tcPr marL="68580" marR="68580" marT="0" marB="0" anchor="ctr">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0.612</a:t>
                      </a:r>
                    </a:p>
                  </a:txBody>
                  <a:tcPr marL="68580" marR="68580" marT="0" marB="0" anchor="ctr">
                    <a:solidFill>
                      <a:srgbClr val="92D050"/>
                    </a:solidFill>
                  </a:tcPr>
                </a:tc>
                <a:extLst>
                  <a:ext uri="{0D108BD9-81ED-4DB2-BD59-A6C34878D82A}">
                    <a16:rowId xmlns:a16="http://schemas.microsoft.com/office/drawing/2014/main" val="876531089"/>
                  </a:ext>
                </a:extLst>
              </a:tr>
              <a:tr h="189885">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AST</a:t>
                      </a: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he-IL"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rPr>
                        <a:t>אינדיקטורים ,מגדר וגיל, הכנסה ,קיפוח</a:t>
                      </a:r>
                      <a:endParaRPr kumimoji="0" lang="en-US"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1.010</a:t>
                      </a: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0.344</a:t>
                      </a:r>
                    </a:p>
                  </a:txBody>
                  <a:tcPr marL="68580" marR="68580" marT="0" marB="0" anchor="ctr"/>
                </a:tc>
                <a:extLst>
                  <a:ext uri="{0D108BD9-81ED-4DB2-BD59-A6C34878D82A}">
                    <a16:rowId xmlns:a16="http://schemas.microsoft.com/office/drawing/2014/main" val="55318741"/>
                  </a:ext>
                </a:extLst>
              </a:tr>
              <a:tr h="329480">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2</a:t>
                      </a:r>
                    </a:p>
                  </a:txBody>
                  <a:tcPr marL="68580" marR="68580" marT="0" marB="0" anchor="ctr"/>
                </a:tc>
                <a:tc rowSpan="2">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IQR</a:t>
                      </a:r>
                    </a:p>
                  </a:txBody>
                  <a:tcPr marL="68580" marR="68580" marT="0" marB="0" anchor="ctr"/>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החלפה</a:t>
                      </a: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nchor="ctr"/>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COPD</a:t>
                      </a: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he-IL"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rPr>
                        <a:t>אינדיקטורים ,מגדר וגיל, הכנסה ,קיפוח, גישה לפארקים ,השמנה, עישון</a:t>
                      </a:r>
                      <a:endParaRPr kumimoji="0" lang="en-US"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0.581</a:t>
                      </a: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0.596</a:t>
                      </a:r>
                    </a:p>
                  </a:txBody>
                  <a:tcPr marL="68580" marR="68580" marT="0" marB="0" anchor="ctr"/>
                </a:tc>
                <a:extLst>
                  <a:ext uri="{0D108BD9-81ED-4DB2-BD59-A6C34878D82A}">
                    <a16:rowId xmlns:a16="http://schemas.microsoft.com/office/drawing/2014/main" val="2986419474"/>
                  </a:ext>
                </a:extLst>
              </a:tr>
              <a:tr h="189885">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AST</a:t>
                      </a: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he-IL"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rPr>
                        <a:t>מגדר וגיל, הכנסה, קיפוח, השמנה, עישון </a:t>
                      </a:r>
                      <a:endParaRPr kumimoji="0" lang="en-US"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1.048</a:t>
                      </a: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0.360</a:t>
                      </a:r>
                    </a:p>
                  </a:txBody>
                  <a:tcPr marL="68580" marR="68580" marT="0" marB="0" anchor="ctr"/>
                </a:tc>
                <a:extLst>
                  <a:ext uri="{0D108BD9-81ED-4DB2-BD59-A6C34878D82A}">
                    <a16:rowId xmlns:a16="http://schemas.microsoft.com/office/drawing/2014/main" val="2926057074"/>
                  </a:ext>
                </a:extLst>
              </a:tr>
              <a:tr h="329480">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3</a:t>
                      </a:r>
                    </a:p>
                  </a:txBody>
                  <a:tcPr marL="68580" marR="68580" marT="0" marB="0" anchor="ctr"/>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STDDEV</a:t>
                      </a:r>
                    </a:p>
                  </a:txBody>
                  <a:tcPr marL="68580" marR="68580" marT="0" marB="0" anchor="ctr"/>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החלפה</a:t>
                      </a: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nchor="ctr"/>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COPD</a:t>
                      </a: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he-IL"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rPr>
                        <a:t>אינדיקטורים ,מגדר וגיל, הכנסה ,קיפוח, גישה לפארקים ,השמנה, עישון</a:t>
                      </a:r>
                      <a:endParaRPr kumimoji="0" lang="en-US"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0.582</a:t>
                      </a: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0.578</a:t>
                      </a:r>
                    </a:p>
                  </a:txBody>
                  <a:tcPr marL="68580" marR="68580" marT="0" marB="0" anchor="ctr"/>
                </a:tc>
                <a:extLst>
                  <a:ext uri="{0D108BD9-81ED-4DB2-BD59-A6C34878D82A}">
                    <a16:rowId xmlns:a16="http://schemas.microsoft.com/office/drawing/2014/main" val="3409520233"/>
                  </a:ext>
                </a:extLst>
              </a:tr>
              <a:tr h="189885">
                <a:tc vMerge="1">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endParaRPr lang="he-IL" sz="1200"/>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AST</a:t>
                      </a:r>
                    </a:p>
                  </a:txBody>
                  <a:tcPr marL="68580" marR="68580" marT="0" marB="0" anchor="ctr"/>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he-IL"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rPr>
                        <a:t>קיפוח, גישה לפארקים , השמנה , עישון </a:t>
                      </a:r>
                      <a:endParaRPr kumimoji="0" lang="en-US" sz="1100" b="0" i="0" u="none" strike="noStrike" kern="0" cap="none" spc="0" normalizeH="0" baseline="0" noProof="0">
                        <a:ln>
                          <a:noFill/>
                        </a:ln>
                        <a:solidFill>
                          <a:srgbClr val="66243A"/>
                        </a:solidFill>
                        <a:effectLst/>
                        <a:uLnTx/>
                        <a:uFillTx/>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nchor="ct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1.024</a:t>
                      </a:r>
                    </a:p>
                  </a:txBody>
                  <a:tcPr marL="68580" marR="68580" marT="0" marB="0" anchor="ctr">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0.364</a:t>
                      </a:r>
                    </a:p>
                  </a:txBody>
                  <a:tcPr marL="68580" marR="68580" marT="0" marB="0" anchor="ctr">
                    <a:solidFill>
                      <a:srgbClr val="92D050"/>
                    </a:solidFill>
                  </a:tcPr>
                </a:tc>
                <a:extLst>
                  <a:ext uri="{0D108BD9-81ED-4DB2-BD59-A6C34878D82A}">
                    <a16:rowId xmlns:a16="http://schemas.microsoft.com/office/drawing/2014/main" val="160118420"/>
                  </a:ext>
                </a:extLst>
              </a:tr>
            </a:tbl>
          </a:graphicData>
        </a:graphic>
      </p:graphicFrame>
    </p:spTree>
    <p:extLst>
      <p:ext uri="{BB962C8B-B14F-4D97-AF65-F5344CB8AC3E}">
        <p14:creationId xmlns:p14="http://schemas.microsoft.com/office/powerpoint/2010/main" val="3736876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8" name="Google Shape;548;p36"/>
          <p:cNvSpPr txBox="1">
            <a:spLocks noGrp="1"/>
          </p:cNvSpPr>
          <p:nvPr>
            <p:ph type="subTitle" idx="1"/>
          </p:nvPr>
        </p:nvSpPr>
        <p:spPr>
          <a:xfrm>
            <a:off x="237600" y="1015907"/>
            <a:ext cx="8796403" cy="668893"/>
          </a:xfrm>
          <a:prstGeom prst="rect">
            <a:avLst/>
          </a:prstGeom>
        </p:spPr>
        <p:txBody>
          <a:bodyPr spcFirstLastPara="1" wrap="square" lIns="91425" tIns="91425" rIns="91425" bIns="91425" anchor="t" anchorCtr="0">
            <a:noAutofit/>
          </a:bodyPr>
          <a:lstStyle/>
          <a:p>
            <a:pPr marL="342900" indent="-342900" algn="r" rtl="1">
              <a:lnSpc>
                <a:spcPct val="107000"/>
              </a:lnSpc>
              <a:buFont typeface="Symbol" panose="05050102010706020507" pitchFamily="18" charset="2"/>
              <a:buChar char=""/>
            </a:pPr>
            <a:r>
              <a:rPr lang="he-IL" sz="1400">
                <a:latin typeface="Calibri"/>
                <a:ea typeface="Calibri" panose="020F0502020204030204" pitchFamily="34" charset="0"/>
                <a:cs typeface="Calibri"/>
              </a:rPr>
              <a:t>יערות </a:t>
            </a:r>
            <a:r>
              <a:rPr lang="he-IL" sz="1400" err="1">
                <a:latin typeface="Calibri"/>
                <a:ea typeface="Calibri" panose="020F0502020204030204" pitchFamily="34" charset="0"/>
                <a:cs typeface="Calibri"/>
              </a:rPr>
              <a:t>רנדומיים</a:t>
            </a:r>
            <a:r>
              <a:rPr lang="he-IL" sz="1400">
                <a:latin typeface="Calibri"/>
                <a:ea typeface="Calibri" panose="020F0502020204030204" pitchFamily="34" charset="0"/>
                <a:cs typeface="Calibri"/>
              </a:rPr>
              <a:t> ו</a:t>
            </a:r>
            <a:r>
              <a:rPr lang="en-US" sz="1400">
                <a:latin typeface="Calibri"/>
                <a:ea typeface="Calibri" panose="020F0502020204030204" pitchFamily="34" charset="0"/>
                <a:cs typeface="Calibri"/>
              </a:rPr>
              <a:t>XGBoost</a:t>
            </a:r>
            <a:endParaRPr lang="he-IL" sz="1400">
              <a:latin typeface="Calibri"/>
              <a:ea typeface="Calibri" panose="020F0502020204030204" pitchFamily="34" charset="0"/>
              <a:cs typeface="Calibri"/>
            </a:endParaRPr>
          </a:p>
          <a:p>
            <a:pPr marL="342900" marR="0" lvl="0" indent="-342900" algn="r" rtl="1">
              <a:lnSpc>
                <a:spcPct val="107000"/>
              </a:lnSpc>
              <a:spcBef>
                <a:spcPts val="0"/>
              </a:spcBef>
              <a:spcAft>
                <a:spcPts val="0"/>
              </a:spcAft>
              <a:buFont typeface="Symbol" panose="05050102010706020507" pitchFamily="18" charset="2"/>
              <a:buChar char=""/>
            </a:pPr>
            <a:r>
              <a:rPr lang="he-IL" sz="1400">
                <a:effectLst/>
                <a:latin typeface="Calibri"/>
                <a:ea typeface="Calibri" panose="020F0502020204030204" pitchFamily="34" charset="0"/>
                <a:cs typeface="Calibri"/>
              </a:rPr>
              <a:t>בחינת 10 התוצאות הטובות ביותר לכל משתנה מטרה על פי </a:t>
            </a:r>
            <a:r>
              <a:rPr lang="en-US" sz="1400">
                <a:effectLst/>
                <a:latin typeface="Calibri"/>
                <a:ea typeface="Calibri" panose="020F0502020204030204" pitchFamily="34" charset="0"/>
                <a:cs typeface="Calibri"/>
              </a:rPr>
              <a:t>R²</a:t>
            </a:r>
            <a:r>
              <a:rPr lang="he-IL" sz="1400">
                <a:effectLst/>
                <a:latin typeface="Calibri"/>
                <a:ea typeface="Calibri" panose="020F0502020204030204" pitchFamily="34" charset="0"/>
                <a:cs typeface="Calibri"/>
              </a:rPr>
              <a:t> מהמודל הקודם</a:t>
            </a:r>
          </a:p>
          <a:p>
            <a:pPr marL="0" marR="0" lvl="0" indent="0" algn="r" rtl="1">
              <a:lnSpc>
                <a:spcPct val="107000"/>
              </a:lnSpc>
              <a:spcBef>
                <a:spcPts val="0"/>
              </a:spcBef>
              <a:spcAft>
                <a:spcPts val="0"/>
              </a:spcAft>
            </a:pPr>
            <a:endParaRPr lang="he-IL" sz="1400" kern="100">
              <a:effectLst/>
              <a:latin typeface="Calibri"/>
              <a:ea typeface="Calibri" panose="020F0502020204030204" pitchFamily="34" charset="0"/>
              <a:cs typeface="Calibri"/>
            </a:endParaRPr>
          </a:p>
        </p:txBody>
      </p:sp>
      <p:sp>
        <p:nvSpPr>
          <p:cNvPr id="552" name="Google Shape;552;p36"/>
          <p:cNvSpPr/>
          <p:nvPr/>
        </p:nvSpPr>
        <p:spPr>
          <a:xfrm>
            <a:off x="1287706" y="253577"/>
            <a:ext cx="6568588" cy="578100"/>
          </a:xfrm>
          <a:prstGeom prst="rect">
            <a:avLst/>
          </a:prstGeom>
          <a:solidFill>
            <a:schemeClr val="accent1"/>
          </a:solidFill>
          <a:ln>
            <a:noFill/>
          </a:ln>
        </p:spPr>
        <p:txBody>
          <a:bodyPr spcFirstLastPara="1" wrap="square" lIns="91425" tIns="91425" rIns="91425" bIns="91425" anchor="ctr" anchorCtr="0">
            <a:noAutofit/>
          </a:bodyPr>
          <a:lstStyle/>
          <a:p>
            <a:pPr algn="ctr"/>
            <a:r>
              <a:rPr lang="he-IL" sz="3500" b="1">
                <a:solidFill>
                  <a:schemeClr val="dk1"/>
                </a:solidFill>
                <a:latin typeface="Calibri"/>
                <a:ea typeface="Calibri" panose="020F0502020204030204" pitchFamily="34" charset="0"/>
                <a:cs typeface="Calibri"/>
                <a:sym typeface="Open Sans"/>
              </a:rPr>
              <a:t>שלב 3 -  מודלים לא לינאריים</a:t>
            </a:r>
            <a:endParaRPr sz="3500" b="1">
              <a:solidFill>
                <a:schemeClr val="dk1"/>
              </a:solidFill>
              <a:latin typeface="Calibri"/>
              <a:ea typeface="Calibri" panose="020F0502020204030204" pitchFamily="34" charset="0"/>
              <a:cs typeface="Calibri" panose="020F0502020204030204" pitchFamily="34" charset="0"/>
              <a:sym typeface="Open Sans"/>
            </a:endParaRP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CBCB8602-B875-67CD-2E3D-50229F027811}"/>
                  </a:ext>
                </a:extLst>
              </p:cNvPr>
              <p:cNvGraphicFramePr>
                <a:graphicFrameLocks noGrp="1"/>
              </p:cNvGraphicFramePr>
              <p:nvPr>
                <p:extLst>
                  <p:ext uri="{D42A27DB-BD31-4B8C-83A1-F6EECF244321}">
                    <p14:modId xmlns:p14="http://schemas.microsoft.com/office/powerpoint/2010/main" val="1184173844"/>
                  </p:ext>
                </p:extLst>
              </p:nvPr>
            </p:nvGraphicFramePr>
            <p:xfrm>
              <a:off x="453605" y="2142752"/>
              <a:ext cx="8467199" cy="1048004"/>
            </p:xfrm>
            <a:graphic>
              <a:graphicData uri="http://schemas.openxmlformats.org/drawingml/2006/table">
                <a:tbl>
                  <a:tblPr rtl="1" firstRow="1" firstCol="1" bandRow="1">
                    <a:tableStyleId>{81BB66A1-4627-4CF5-B3B1-10E4A9770346}</a:tableStyleId>
                  </a:tblPr>
                  <a:tblGrid>
                    <a:gridCol w="1293564">
                      <a:extLst>
                        <a:ext uri="{9D8B030D-6E8A-4147-A177-3AD203B41FA5}">
                          <a16:colId xmlns:a16="http://schemas.microsoft.com/office/drawing/2014/main" val="3385596013"/>
                        </a:ext>
                      </a:extLst>
                    </a:gridCol>
                    <a:gridCol w="1456835">
                      <a:extLst>
                        <a:ext uri="{9D8B030D-6E8A-4147-A177-3AD203B41FA5}">
                          <a16:colId xmlns:a16="http://schemas.microsoft.com/office/drawing/2014/main" val="2096395728"/>
                        </a:ext>
                      </a:extLst>
                    </a:gridCol>
                    <a:gridCol w="3694836">
                      <a:extLst>
                        <a:ext uri="{9D8B030D-6E8A-4147-A177-3AD203B41FA5}">
                          <a16:colId xmlns:a16="http://schemas.microsoft.com/office/drawing/2014/main" val="652052728"/>
                        </a:ext>
                      </a:extLst>
                    </a:gridCol>
                    <a:gridCol w="1148511">
                      <a:extLst>
                        <a:ext uri="{9D8B030D-6E8A-4147-A177-3AD203B41FA5}">
                          <a16:colId xmlns:a16="http://schemas.microsoft.com/office/drawing/2014/main" val="2872409499"/>
                        </a:ext>
                      </a:extLst>
                    </a:gridCol>
                    <a:gridCol w="873453">
                      <a:extLst>
                        <a:ext uri="{9D8B030D-6E8A-4147-A177-3AD203B41FA5}">
                          <a16:colId xmlns:a16="http://schemas.microsoft.com/office/drawing/2014/main" val="1794498347"/>
                        </a:ext>
                      </a:extLst>
                    </a:gridCol>
                  </a:tblGrid>
                  <a:tr h="0">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מטרה</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מודל</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קטגוריות המשתנים</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DB8E9C"/>
                            </a:buClr>
                            <a:buSzPts val="2400"/>
                            <a:buFont typeface="Days One"/>
                            <a:buNone/>
                            <a:tabLst/>
                            <a:defRPr/>
                          </a:pPr>
                          <a14:m>
                            <m:oMathPara xmlns:m="http://schemas.openxmlformats.org/officeDocument/2006/math">
                              <m:oMathParaPr>
                                <m:jc m:val="center"/>
                              </m:oMathParaPr>
                              <m:oMath xmlns:m="http://schemas.openxmlformats.org/officeDocument/2006/math">
                                <m:r>
                                  <m:rPr>
                                    <m:nor/>
                                  </m:rPr>
                                  <a:rPr kumimoji="0" lang="en-US" sz="1600" b="0" i="0" u="none" strike="noStrike" kern="0" cap="none" spc="0" normalizeH="0" baseline="0" noProof="0" dirty="0" smtClean="0">
                                    <a:ln>
                                      <a:noFill/>
                                    </a:ln>
                                    <a:solidFill>
                                      <a:srgbClr val="66243A"/>
                                    </a:solidFill>
                                    <a:effectLst/>
                                    <a:uLnTx/>
                                    <a:uFillTx/>
                                    <a:latin typeface="Days One"/>
                                    <a:sym typeface="Days One"/>
                                  </a:rPr>
                                  <m:t>R</m:t>
                                </m:r>
                                <m:r>
                                  <m:rPr>
                                    <m:nor/>
                                  </m:rPr>
                                  <a:rPr kumimoji="0" lang="en-US" sz="1600" b="0" i="0" u="none" strike="noStrike" kern="0" cap="none" spc="0" normalizeH="0" baseline="30000" noProof="0" dirty="0" smtClean="0">
                                    <a:ln>
                                      <a:noFill/>
                                    </a:ln>
                                    <a:solidFill>
                                      <a:srgbClr val="66243A"/>
                                    </a:solidFill>
                                    <a:effectLst/>
                                    <a:uLnTx/>
                                    <a:uFillTx/>
                                    <a:latin typeface="Days One"/>
                                    <a:sym typeface="Days One"/>
                                  </a:rPr>
                                  <m:t>2</m:t>
                                </m:r>
                              </m:oMath>
                            </m:oMathPara>
                          </a14:m>
                          <a:endParaRPr kumimoji="0" lang="en-US" sz="1600" b="0" i="0" u="none" strike="noStrike" kern="0" cap="none" spc="0" normalizeH="0" baseline="30000" noProof="0">
                            <a:ln>
                              <a:noFill/>
                            </a:ln>
                            <a:solidFill>
                              <a:srgbClr val="66243A"/>
                            </a:solidFill>
                            <a:effectLst/>
                            <a:uLnTx/>
                            <a:uFillTx/>
                            <a:latin typeface="Days One"/>
                            <a:sym typeface="Days One"/>
                          </a:endParaRPr>
                        </a:p>
                      </a:txBody>
                      <a:tcPr marL="68580" marR="68580" marT="0" marB="0"/>
                    </a:tc>
                    <a:extLst>
                      <a:ext uri="{0D108BD9-81ED-4DB2-BD59-A6C34878D82A}">
                        <a16:rowId xmlns:a16="http://schemas.microsoft.com/office/drawing/2014/main" val="1972499739"/>
                      </a:ext>
                    </a:extLst>
                  </a:tr>
                  <a:tr h="0">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en-US" sz="12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Random Forest</a:t>
                          </a:r>
                          <a:endParaRPr lang="he-IL" sz="1200"/>
                        </a:p>
                      </a:txBody>
                      <a:tcPr marL="68580" marR="68580" marT="0" marB="0" anchor="ctr"/>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מגדר וגיל, הכנסה, קיפוח, גישה לפארקים,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0.4418</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0.7707</a:t>
                          </a:r>
                        </a:p>
                      </a:txBody>
                      <a:tcPr marL="68580" marR="68580" marT="0" marB="0"/>
                    </a:tc>
                    <a:extLst>
                      <a:ext uri="{0D108BD9-81ED-4DB2-BD59-A6C34878D82A}">
                        <a16:rowId xmlns:a16="http://schemas.microsoft.com/office/drawing/2014/main" val="876531089"/>
                      </a:ext>
                    </a:extLst>
                  </a:tr>
                  <a:tr h="0">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אינדיקטור ,קיפוח ,גישה לפארקים ,השמנה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0.9570</a:t>
                          </a:r>
                          <a:endPar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0.4950</a:t>
                          </a:r>
                        </a:p>
                      </a:txBody>
                      <a:tcPr marL="68580" marR="68580" marT="0" marB="0"/>
                    </a:tc>
                    <a:extLst>
                      <a:ext uri="{0D108BD9-81ED-4DB2-BD59-A6C34878D82A}">
                        <a16:rowId xmlns:a16="http://schemas.microsoft.com/office/drawing/2014/main" val="55318741"/>
                      </a:ext>
                    </a:extLst>
                  </a:tr>
                  <a:tr h="0">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en-US" sz="12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XGBoost</a:t>
                          </a:r>
                          <a:endParaRPr lang="he-IL" sz="1200"/>
                        </a:p>
                      </a:txBody>
                      <a:tcPr marL="68580" marR="68580" marT="0" marB="0" anchor="ctr"/>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מגדר וגיל, הכנסה, קיפוח, גישה לפארקים, השמנה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0.3057</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0.8951</a:t>
                          </a:r>
                        </a:p>
                      </a:txBody>
                      <a:tcPr marL="68580" marR="68580" marT="0" marB="0">
                        <a:solidFill>
                          <a:srgbClr val="92D050"/>
                        </a:solidFill>
                      </a:tcPr>
                    </a:tc>
                    <a:extLst>
                      <a:ext uri="{0D108BD9-81ED-4DB2-BD59-A6C34878D82A}">
                        <a16:rowId xmlns:a16="http://schemas.microsoft.com/office/drawing/2014/main" val="2986419474"/>
                      </a:ext>
                    </a:extLst>
                  </a:tr>
                  <a:tr h="0">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אינדיקטור ,קיפוח ,גישה לפארקים ,השמנה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0.6245</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0.7585</a:t>
                          </a:r>
                        </a:p>
                      </a:txBody>
                      <a:tcPr marL="68580" marR="68580" marT="0" marB="0">
                        <a:solidFill>
                          <a:srgbClr val="92D050"/>
                        </a:solidFill>
                      </a:tcPr>
                    </a:tc>
                    <a:extLst>
                      <a:ext uri="{0D108BD9-81ED-4DB2-BD59-A6C34878D82A}">
                        <a16:rowId xmlns:a16="http://schemas.microsoft.com/office/drawing/2014/main" val="2926057074"/>
                      </a:ext>
                    </a:extLst>
                  </a:tr>
                </a:tbl>
              </a:graphicData>
            </a:graphic>
          </p:graphicFrame>
        </mc:Choice>
        <mc:Fallback>
          <p:graphicFrame>
            <p:nvGraphicFramePr>
              <p:cNvPr id="5" name="Table 4">
                <a:extLst>
                  <a:ext uri="{FF2B5EF4-FFF2-40B4-BE49-F238E27FC236}">
                    <a16:creationId xmlns:a16="http://schemas.microsoft.com/office/drawing/2014/main" id="{CBCB8602-B875-67CD-2E3D-50229F027811}"/>
                  </a:ext>
                </a:extLst>
              </p:cNvPr>
              <p:cNvGraphicFramePr>
                <a:graphicFrameLocks noGrp="1"/>
              </p:cNvGraphicFramePr>
              <p:nvPr>
                <p:extLst>
                  <p:ext uri="{D42A27DB-BD31-4B8C-83A1-F6EECF244321}">
                    <p14:modId xmlns:p14="http://schemas.microsoft.com/office/powerpoint/2010/main" val="1184173844"/>
                  </p:ext>
                </p:extLst>
              </p:nvPr>
            </p:nvGraphicFramePr>
            <p:xfrm>
              <a:off x="453605" y="2142752"/>
              <a:ext cx="8467199" cy="1048004"/>
            </p:xfrm>
            <a:graphic>
              <a:graphicData uri="http://schemas.openxmlformats.org/drawingml/2006/table">
                <a:tbl>
                  <a:tblPr rtl="1" firstRow="1" firstCol="1" bandRow="1">
                    <a:tableStyleId>{81BB66A1-4627-4CF5-B3B1-10E4A9770346}</a:tableStyleId>
                  </a:tblPr>
                  <a:tblGrid>
                    <a:gridCol w="1293564">
                      <a:extLst>
                        <a:ext uri="{9D8B030D-6E8A-4147-A177-3AD203B41FA5}">
                          <a16:colId xmlns:a16="http://schemas.microsoft.com/office/drawing/2014/main" val="3385596013"/>
                        </a:ext>
                      </a:extLst>
                    </a:gridCol>
                    <a:gridCol w="1456835">
                      <a:extLst>
                        <a:ext uri="{9D8B030D-6E8A-4147-A177-3AD203B41FA5}">
                          <a16:colId xmlns:a16="http://schemas.microsoft.com/office/drawing/2014/main" val="2096395728"/>
                        </a:ext>
                      </a:extLst>
                    </a:gridCol>
                    <a:gridCol w="3694836">
                      <a:extLst>
                        <a:ext uri="{9D8B030D-6E8A-4147-A177-3AD203B41FA5}">
                          <a16:colId xmlns:a16="http://schemas.microsoft.com/office/drawing/2014/main" val="652052728"/>
                        </a:ext>
                      </a:extLst>
                    </a:gridCol>
                    <a:gridCol w="1148511">
                      <a:extLst>
                        <a:ext uri="{9D8B030D-6E8A-4147-A177-3AD203B41FA5}">
                          <a16:colId xmlns:a16="http://schemas.microsoft.com/office/drawing/2014/main" val="2872409499"/>
                        </a:ext>
                      </a:extLst>
                    </a:gridCol>
                    <a:gridCol w="873453">
                      <a:extLst>
                        <a:ext uri="{9D8B030D-6E8A-4147-A177-3AD203B41FA5}">
                          <a16:colId xmlns:a16="http://schemas.microsoft.com/office/drawing/2014/main" val="1794498347"/>
                        </a:ext>
                      </a:extLst>
                    </a:gridCol>
                  </a:tblGrid>
                  <a:tr h="238252">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מטרה</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מודל</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קטגוריות המשתנים</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tc>
                    <a:tc>
                      <a:txBody>
                        <a:bodyPr/>
                        <a:lstStyle/>
                        <a:p>
                          <a:endParaRPr lang="en-US"/>
                        </a:p>
                      </a:txBody>
                      <a:tcPr marL="68580" marR="68580" marT="0" marB="0">
                        <a:blipFill>
                          <a:blip r:embed="rId3"/>
                          <a:stretch>
                            <a:fillRect l="-872727" t="-20513" r="-699" b="-384615"/>
                          </a:stretch>
                        </a:blipFill>
                      </a:tcPr>
                    </a:tc>
                    <a:extLst>
                      <a:ext uri="{0D108BD9-81ED-4DB2-BD59-A6C34878D82A}">
                        <a16:rowId xmlns:a16="http://schemas.microsoft.com/office/drawing/2014/main" val="1972499739"/>
                      </a:ext>
                    </a:extLst>
                  </a:tr>
                  <a:tr h="202438">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en-US" sz="12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Random Forest</a:t>
                          </a:r>
                          <a:endParaRPr lang="he-IL" sz="1200"/>
                        </a:p>
                      </a:txBody>
                      <a:tcPr marL="68580" marR="68580" marT="0" marB="0" anchor="ctr"/>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מגדר וגיל, הכנסה, קיפוח, גישה לפארקים,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0.4418</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0.7707</a:t>
                          </a:r>
                        </a:p>
                      </a:txBody>
                      <a:tcPr marL="68580" marR="68580" marT="0" marB="0"/>
                    </a:tc>
                    <a:extLst>
                      <a:ext uri="{0D108BD9-81ED-4DB2-BD59-A6C34878D82A}">
                        <a16:rowId xmlns:a16="http://schemas.microsoft.com/office/drawing/2014/main" val="876531089"/>
                      </a:ext>
                    </a:extLst>
                  </a:tr>
                  <a:tr h="202438">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אינדיקטור ,קיפוח ,גישה לפארקים ,השמנה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0.9570</a:t>
                          </a:r>
                          <a:endPar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0.4950</a:t>
                          </a:r>
                        </a:p>
                      </a:txBody>
                      <a:tcPr marL="68580" marR="68580" marT="0" marB="0"/>
                    </a:tc>
                    <a:extLst>
                      <a:ext uri="{0D108BD9-81ED-4DB2-BD59-A6C34878D82A}">
                        <a16:rowId xmlns:a16="http://schemas.microsoft.com/office/drawing/2014/main" val="55318741"/>
                      </a:ext>
                    </a:extLst>
                  </a:tr>
                  <a:tr h="202438">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COPD</a:t>
                          </a:r>
                        </a:p>
                      </a:txBody>
                      <a:tcPr marL="68580" marR="68580" marT="0" marB="0"/>
                    </a:tc>
                    <a:tc rowSpan="2">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en-US" sz="12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XGBoost</a:t>
                          </a:r>
                          <a:endParaRPr lang="he-IL" sz="1200"/>
                        </a:p>
                      </a:txBody>
                      <a:tcPr marL="68580" marR="68580" marT="0" marB="0" anchor="ctr"/>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מגדר וגיל, הכנסה, קיפוח, גישה לפארקים, השמנה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0.3057</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0.8951</a:t>
                          </a:r>
                        </a:p>
                      </a:txBody>
                      <a:tcPr marL="68580" marR="68580" marT="0" marB="0">
                        <a:solidFill>
                          <a:srgbClr val="92D050"/>
                        </a:solidFill>
                      </a:tcPr>
                    </a:tc>
                    <a:extLst>
                      <a:ext uri="{0D108BD9-81ED-4DB2-BD59-A6C34878D82A}">
                        <a16:rowId xmlns:a16="http://schemas.microsoft.com/office/drawing/2014/main" val="2986419474"/>
                      </a:ext>
                    </a:extLst>
                  </a:tr>
                  <a:tr h="202438">
                    <a:tc>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AST</a:t>
                          </a:r>
                        </a:p>
                      </a:txBody>
                      <a:tcPr marL="68580" marR="68580" marT="0" marB="0"/>
                    </a:tc>
                    <a:tc vMerge="1">
                      <a:txBody>
                        <a:bodyPr/>
                        <a:lstStyle/>
                        <a:p>
                          <a:pPr marL="0" marR="0" algn="ctr" rtl="1">
                            <a:lnSpc>
                              <a:spcPct val="107000"/>
                            </a:lnSpc>
                            <a:spcBef>
                              <a:spcPts val="0"/>
                            </a:spcBef>
                            <a:spcAft>
                              <a:spcPts val="0"/>
                            </a:spcAft>
                          </a:pP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אינדיקטור ,קיפוח ,גישה לפארקים ,השמנה ,עישון</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0.6245</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0.7585</a:t>
                          </a:r>
                        </a:p>
                      </a:txBody>
                      <a:tcPr marL="68580" marR="68580" marT="0" marB="0">
                        <a:solidFill>
                          <a:srgbClr val="92D050"/>
                        </a:solidFill>
                      </a:tcPr>
                    </a:tc>
                    <a:extLst>
                      <a:ext uri="{0D108BD9-81ED-4DB2-BD59-A6C34878D82A}">
                        <a16:rowId xmlns:a16="http://schemas.microsoft.com/office/drawing/2014/main" val="2926057074"/>
                      </a:ext>
                    </a:extLst>
                  </a:tr>
                </a:tbl>
              </a:graphicData>
            </a:graphic>
          </p:graphicFrame>
        </mc:Fallback>
      </mc:AlternateContent>
      <p:sp>
        <p:nvSpPr>
          <p:cNvPr id="12" name="Google Shape;548;p36">
            <a:extLst>
              <a:ext uri="{FF2B5EF4-FFF2-40B4-BE49-F238E27FC236}">
                <a16:creationId xmlns:a16="http://schemas.microsoft.com/office/drawing/2014/main" id="{090115A0-6E2F-3F3E-945F-488C84F006CD}"/>
              </a:ext>
            </a:extLst>
          </p:cNvPr>
          <p:cNvSpPr txBox="1">
            <a:spLocks/>
          </p:cNvSpPr>
          <p:nvPr/>
        </p:nvSpPr>
        <p:spPr>
          <a:xfrm>
            <a:off x="237600" y="3365799"/>
            <a:ext cx="8796403" cy="1133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indent="-342900" algn="r" rtl="1">
              <a:lnSpc>
                <a:spcPct val="107000"/>
              </a:lnSpc>
              <a:buFont typeface="Symbol" panose="05050102010706020507" pitchFamily="18" charset="2"/>
              <a:buChar char=""/>
            </a:pPr>
            <a:r>
              <a:rPr lang="he-IL" sz="1400">
                <a:latin typeface="Calibri"/>
                <a:ea typeface="Calibri" panose="020F0502020204030204" pitchFamily="34" charset="0"/>
                <a:cs typeface="Calibri"/>
              </a:rPr>
              <a:t>המודלים מציגים שיפור משמעותי בביצועים לעומת רגרסיה לינארית</a:t>
            </a:r>
            <a:endParaRPr lang="en-US" sz="1400">
              <a:latin typeface="Calibri"/>
              <a:ea typeface="Calibri" panose="020F0502020204030204" pitchFamily="34" charset="0"/>
              <a:cs typeface="Calibri"/>
            </a:endParaRPr>
          </a:p>
          <a:p>
            <a:pPr marL="342900" indent="-342900" algn="r" rtl="1">
              <a:lnSpc>
                <a:spcPct val="107000"/>
              </a:lnSpc>
              <a:buFont typeface="Symbol" panose="05050102010706020507" pitchFamily="18" charset="2"/>
              <a:buChar char=""/>
            </a:pPr>
            <a:r>
              <a:rPr lang="en-US" sz="1400">
                <a:latin typeface="Calibri"/>
                <a:ea typeface="Calibri" panose="020F0502020204030204" pitchFamily="34" charset="0"/>
                <a:cs typeface="Calibri"/>
              </a:rPr>
              <a:t> </a:t>
            </a:r>
            <a:r>
              <a:rPr lang="en-US" sz="1400" err="1">
                <a:latin typeface="Calibri"/>
                <a:ea typeface="Calibri" panose="020F0502020204030204" pitchFamily="34" charset="0"/>
                <a:cs typeface="Calibri"/>
              </a:rPr>
              <a:t>XGBoost</a:t>
            </a:r>
            <a:r>
              <a:rPr lang="he-IL" sz="1400">
                <a:latin typeface="Calibri"/>
                <a:ea typeface="Calibri" panose="020F0502020204030204" pitchFamily="34" charset="0"/>
                <a:cs typeface="Calibri"/>
              </a:rPr>
              <a:t>מציג את התוצאות הטובות ביותר</a:t>
            </a:r>
            <a:endParaRPr lang="en-US" sz="1400">
              <a:latin typeface="Calibri"/>
              <a:ea typeface="Calibri" panose="020F0502020204030204" pitchFamily="34" charset="0"/>
              <a:cs typeface="Calibri"/>
            </a:endParaRPr>
          </a:p>
          <a:p>
            <a:pPr marL="342900" indent="-342900" algn="r" rtl="1">
              <a:lnSpc>
                <a:spcPct val="107000"/>
              </a:lnSpc>
              <a:buFont typeface="Symbol" panose="05050102010706020507" pitchFamily="18" charset="2"/>
              <a:buChar char=""/>
            </a:pPr>
            <a:r>
              <a:rPr lang="he-IL" sz="1400">
                <a:latin typeface="Calibri"/>
                <a:ea typeface="Calibri" panose="020F0502020204030204" pitchFamily="34" charset="0"/>
                <a:cs typeface="Calibri"/>
              </a:rPr>
              <a:t>הרכב המשתנים הטוב ביותר ברגרסיה לינארית שונה מהרכב המשתנים הטוב ביותר ב-</a:t>
            </a:r>
            <a:r>
              <a:rPr lang="en-US" sz="1400" err="1">
                <a:latin typeface="Calibri"/>
                <a:ea typeface="Calibri" panose="020F0502020204030204" pitchFamily="34" charset="0"/>
                <a:cs typeface="Calibri"/>
              </a:rPr>
              <a:t>XGBoost</a:t>
            </a:r>
            <a:endParaRPr lang="he-IL" sz="1400">
              <a:latin typeface="Calibri"/>
              <a:ea typeface="Calibri" panose="020F0502020204030204" pitchFamily="34" charset="0"/>
              <a:cs typeface="Calibri"/>
            </a:endParaRPr>
          </a:p>
        </p:txBody>
      </p:sp>
    </p:spTree>
    <p:extLst>
      <p:ext uri="{BB962C8B-B14F-4D97-AF65-F5344CB8AC3E}">
        <p14:creationId xmlns:p14="http://schemas.microsoft.com/office/powerpoint/2010/main" val="630492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52" name="Google Shape;552;p36"/>
          <p:cNvSpPr/>
          <p:nvPr/>
        </p:nvSpPr>
        <p:spPr>
          <a:xfrm>
            <a:off x="576000" y="253577"/>
            <a:ext cx="7737420" cy="578100"/>
          </a:xfrm>
          <a:prstGeom prst="rect">
            <a:avLst/>
          </a:prstGeom>
          <a:solidFill>
            <a:schemeClr val="accent1"/>
          </a:solidFill>
          <a:ln>
            <a:noFill/>
          </a:ln>
        </p:spPr>
        <p:txBody>
          <a:bodyPr spcFirstLastPara="1" wrap="square" lIns="91425" tIns="91425" rIns="91425" bIns="91425" anchor="ctr" anchorCtr="0">
            <a:noAutofit/>
          </a:bodyPr>
          <a:lstStyle/>
          <a:p>
            <a:pPr algn="ctr"/>
            <a:r>
              <a:rPr lang="he-IL" sz="3500" b="1">
                <a:solidFill>
                  <a:schemeClr val="dk1"/>
                </a:solidFill>
                <a:latin typeface="Calibri"/>
                <a:ea typeface="Calibri" panose="020F0502020204030204" pitchFamily="34" charset="0"/>
                <a:cs typeface="Calibri"/>
                <a:sym typeface="Open Sans"/>
              </a:rPr>
              <a:t>שלב 4 – הגדלת מס' הרשומות עם שנת 2013</a:t>
            </a:r>
            <a:endParaRPr lang="he-IL" sz="3500" b="1">
              <a:solidFill>
                <a:schemeClr val="dk1"/>
              </a:solidFill>
              <a:latin typeface="Calibri"/>
              <a:ea typeface="Calibri" panose="020F0502020204030204" pitchFamily="34" charset="0"/>
              <a:cs typeface="Calibri" panose="020F0502020204030204" pitchFamily="34" charset="0"/>
              <a:sym typeface="Open Sans"/>
            </a:endParaRPr>
          </a:p>
        </p:txBody>
      </p:sp>
      <p:sp>
        <p:nvSpPr>
          <p:cNvPr id="5" name="Google Shape;548;p36">
            <a:extLst>
              <a:ext uri="{FF2B5EF4-FFF2-40B4-BE49-F238E27FC236}">
                <a16:creationId xmlns:a16="http://schemas.microsoft.com/office/drawing/2014/main" id="{6A77292C-4F14-9FD3-3334-CBED6F46319E}"/>
              </a:ext>
            </a:extLst>
          </p:cNvPr>
          <p:cNvSpPr txBox="1">
            <a:spLocks/>
          </p:cNvSpPr>
          <p:nvPr/>
        </p:nvSpPr>
        <p:spPr>
          <a:xfrm>
            <a:off x="237600" y="1015907"/>
            <a:ext cx="8796403" cy="892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indent="-342900" algn="r" rtl="1">
              <a:lnSpc>
                <a:spcPct val="107000"/>
              </a:lnSpc>
              <a:buFont typeface="Symbol" panose="05050102010706020507" pitchFamily="18" charset="2"/>
              <a:buChar char=""/>
            </a:pPr>
            <a:r>
              <a:rPr lang="en-US" sz="1400" err="1">
                <a:latin typeface="Calibri"/>
                <a:ea typeface="Calibri" panose="020F0502020204030204" pitchFamily="34" charset="0"/>
                <a:cs typeface="Calibri"/>
              </a:rPr>
              <a:t>XGBoost</a:t>
            </a:r>
            <a:endParaRPr lang="he-IL" sz="1400">
              <a:latin typeface="Calibri"/>
              <a:ea typeface="Calibri" panose="020F0502020204030204" pitchFamily="34" charset="0"/>
              <a:cs typeface="Calibri"/>
            </a:endParaRPr>
          </a:p>
          <a:p>
            <a:pPr marL="342900" indent="-342900" algn="r" rtl="1">
              <a:lnSpc>
                <a:spcPct val="107000"/>
              </a:lnSpc>
              <a:buFont typeface="Symbol" panose="05050102010706020507" pitchFamily="18" charset="2"/>
              <a:buChar char=""/>
            </a:pPr>
            <a:r>
              <a:rPr lang="he-IL" sz="1400">
                <a:effectLst/>
                <a:ea typeface="Aptos" panose="020B0004020202020204" pitchFamily="34" charset="0"/>
                <a:cs typeface="Calibri" panose="020F0502020204030204" pitchFamily="34" charset="0"/>
              </a:rPr>
              <a:t>לא נכלול במודל את האינדיקטורים ומשתני העישון וההשמנה, עקב ריבוי חוסרים</a:t>
            </a:r>
            <a:endParaRPr lang="he-IL" sz="1400" kern="100">
              <a:effectLst/>
              <a:latin typeface="Calibri"/>
              <a:ea typeface="Calibri" panose="020F0502020204030204" pitchFamily="34" charset="0"/>
              <a:cs typeface="Calibri" panose="020F0502020204030204" pitchFamily="34" charset="0"/>
            </a:endParaRPr>
          </a:p>
          <a:p>
            <a:pPr marL="342900" indent="-342900" algn="r" rtl="1">
              <a:lnSpc>
                <a:spcPct val="107000"/>
              </a:lnSpc>
              <a:buFont typeface="Symbol" panose="05050102010706020507" pitchFamily="18" charset="2"/>
              <a:buChar char=""/>
            </a:pPr>
            <a:r>
              <a:rPr lang="he-IL" sz="1400" kern="100">
                <a:latin typeface="Calibri"/>
                <a:ea typeface="Calibri" panose="020F0502020204030204" pitchFamily="34" charset="0"/>
                <a:cs typeface="Calibri" panose="020F0502020204030204" pitchFamily="34" charset="0"/>
              </a:rPr>
              <a:t>נבחנו הטכניקות שהוזכרו לטיפול בחריגים</a:t>
            </a:r>
          </a:p>
          <a:p>
            <a:pPr marL="342900" indent="-342900" algn="r" rtl="1">
              <a:lnSpc>
                <a:spcPct val="107000"/>
              </a:lnSpc>
              <a:buFont typeface="Symbol" panose="05050102010706020507" pitchFamily="18" charset="2"/>
              <a:buChar char=""/>
            </a:pPr>
            <a:endParaRPr lang="he-IL" sz="1400">
              <a:effectLst/>
              <a:ea typeface="Aptos" panose="020B000402020202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83179413-FF49-3E56-AC4D-36172558B730}"/>
              </a:ext>
            </a:extLst>
          </p:cNvPr>
          <p:cNvGraphicFramePr>
            <a:graphicFrameLocks noGrp="1"/>
          </p:cNvGraphicFramePr>
          <p:nvPr>
            <p:extLst>
              <p:ext uri="{D42A27DB-BD31-4B8C-83A1-F6EECF244321}">
                <p14:modId xmlns:p14="http://schemas.microsoft.com/office/powerpoint/2010/main" val="2468883525"/>
              </p:ext>
            </p:extLst>
          </p:nvPr>
        </p:nvGraphicFramePr>
        <p:xfrm>
          <a:off x="1116434" y="1908000"/>
          <a:ext cx="7484330" cy="1463358"/>
        </p:xfrm>
        <a:graphic>
          <a:graphicData uri="http://schemas.openxmlformats.org/drawingml/2006/table">
            <a:tbl>
              <a:tblPr rtl="1" firstRow="1" firstCol="1" bandRow="1">
                <a:tableStyleId>{81BB66A1-4627-4CF5-B3B1-10E4A9770346}</a:tableStyleId>
              </a:tblPr>
              <a:tblGrid>
                <a:gridCol w="1521619">
                  <a:extLst>
                    <a:ext uri="{9D8B030D-6E8A-4147-A177-3AD203B41FA5}">
                      <a16:colId xmlns:a16="http://schemas.microsoft.com/office/drawing/2014/main" val="3385596013"/>
                    </a:ext>
                  </a:extLst>
                </a:gridCol>
                <a:gridCol w="1872732">
                  <a:extLst>
                    <a:ext uri="{9D8B030D-6E8A-4147-A177-3AD203B41FA5}">
                      <a16:colId xmlns:a16="http://schemas.microsoft.com/office/drawing/2014/main" val="691716830"/>
                    </a:ext>
                  </a:extLst>
                </a:gridCol>
                <a:gridCol w="2095437">
                  <a:extLst>
                    <a:ext uri="{9D8B030D-6E8A-4147-A177-3AD203B41FA5}">
                      <a16:colId xmlns:a16="http://schemas.microsoft.com/office/drawing/2014/main" val="2872409499"/>
                    </a:ext>
                  </a:extLst>
                </a:gridCol>
                <a:gridCol w="997271">
                  <a:extLst>
                    <a:ext uri="{9D8B030D-6E8A-4147-A177-3AD203B41FA5}">
                      <a16:colId xmlns:a16="http://schemas.microsoft.com/office/drawing/2014/main" val="3464069365"/>
                    </a:ext>
                  </a:extLst>
                </a:gridCol>
                <a:gridCol w="997271">
                  <a:extLst>
                    <a:ext uri="{9D8B030D-6E8A-4147-A177-3AD203B41FA5}">
                      <a16:colId xmlns:a16="http://schemas.microsoft.com/office/drawing/2014/main" val="1794498347"/>
                    </a:ext>
                  </a:extLst>
                </a:gridCol>
              </a:tblGrid>
              <a:tr h="0">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מטרה</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זיהוי חריגים</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he-IL"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טיפול בחריגים</a:t>
                      </a:r>
                      <a:endPar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endParaRPr>
                    </a:p>
                  </a:txBody>
                  <a:tcPr marL="68580" marR="68580" marT="0" marB="0"/>
                </a:tc>
                <a:tc>
                  <a:txBody>
                    <a:bodyPr/>
                    <a:lstStyle/>
                    <a:p>
                      <a:pPr marL="0" marR="0" algn="ctr" rtl="1">
                        <a:lnSpc>
                          <a:spcPct val="107000"/>
                        </a:lnSpc>
                        <a:spcBef>
                          <a:spcPts val="0"/>
                        </a:spcBef>
                        <a:spcAft>
                          <a:spcPts val="0"/>
                        </a:spcAft>
                      </a:pPr>
                      <a:r>
                        <a:rPr lang="en-US" sz="15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Barlow"/>
                        </a:rPr>
                        <a:t>RMSE</a:t>
                      </a:r>
                    </a:p>
                  </a:txBody>
                  <a:tcPr marL="68580" marR="68580" marT="0" marB="0"/>
                </a:tc>
                <a:tc>
                  <a:txBody>
                    <a:bodyPr/>
                    <a:lstStyle/>
                    <a:p>
                      <a:pPr marL="0" marR="0" lvl="0" indent="0" algn="ctr" defTabSz="914400" rtl="1" eaLnBrk="1" fontAlgn="auto" latinLnBrk="0" hangingPunct="1">
                        <a:lnSpc>
                          <a:spcPct val="107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66243A"/>
                          </a:solidFill>
                          <a:effectLst/>
                          <a:uLnTx/>
                          <a:uFillTx/>
                          <a:latin typeface="Days One"/>
                          <a:sym typeface="Days One"/>
                        </a:rPr>
                        <a:t>R</a:t>
                      </a:r>
                      <a:r>
                        <a:rPr kumimoji="0" lang="en-US" sz="1600" b="0" i="0" u="none" strike="noStrike" kern="0" cap="none" spc="0" normalizeH="0" baseline="30000" noProof="0">
                          <a:ln>
                            <a:noFill/>
                          </a:ln>
                          <a:solidFill>
                            <a:srgbClr val="66243A"/>
                          </a:solidFill>
                          <a:effectLst/>
                          <a:uLnTx/>
                          <a:uFillTx/>
                          <a:latin typeface="Days One"/>
                          <a:sym typeface="Days One"/>
                        </a:rPr>
                        <a:t>2</a:t>
                      </a:r>
                    </a:p>
                  </a:txBody>
                  <a:tcPr marL="68580" marR="68580" marT="0" marB="0"/>
                </a:tc>
                <a:extLst>
                  <a:ext uri="{0D108BD9-81ED-4DB2-BD59-A6C34878D82A}">
                    <a16:rowId xmlns:a16="http://schemas.microsoft.com/office/drawing/2014/main" val="1972499739"/>
                  </a:ext>
                </a:extLst>
              </a:tr>
              <a:tr h="0">
                <a:tc rowSpan="3">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COPD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IQR</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מחיקה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0.283</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0.906</a:t>
                      </a:r>
                    </a:p>
                  </a:txBody>
                  <a:tcPr marL="68580" marR="68580" marT="0" marB="0">
                    <a:solidFill>
                      <a:srgbClr val="92D050"/>
                    </a:solidFill>
                  </a:tcPr>
                </a:tc>
                <a:extLst>
                  <a:ext uri="{0D108BD9-81ED-4DB2-BD59-A6C34878D82A}">
                    <a16:rowId xmlns:a16="http://schemas.microsoft.com/office/drawing/2014/main" val="876531089"/>
                  </a:ext>
                </a:extLst>
              </a:tr>
              <a:tr h="0">
                <a:tc vMerge="1">
                  <a:txBody>
                    <a:bodyPr/>
                    <a:lstStyle/>
                    <a:p>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STDDEV</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מחיקה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0.287</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0.896</a:t>
                      </a:r>
                    </a:p>
                  </a:txBody>
                  <a:tcPr marL="68580" marR="68580" marT="0" marB="0"/>
                </a:tc>
                <a:extLst>
                  <a:ext uri="{0D108BD9-81ED-4DB2-BD59-A6C34878D82A}">
                    <a16:rowId xmlns:a16="http://schemas.microsoft.com/office/drawing/2014/main" val="55318741"/>
                  </a:ext>
                </a:extLst>
              </a:tr>
              <a:tr h="0">
                <a:tc vMerge="1">
                  <a:txBody>
                    <a:bodyPr/>
                    <a:lstStyle/>
                    <a:p>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IQR</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החלפה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0.310</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0.883</a:t>
                      </a:r>
                    </a:p>
                  </a:txBody>
                  <a:tcPr marL="68580" marR="68580" marT="0" marB="0"/>
                </a:tc>
                <a:extLst>
                  <a:ext uri="{0D108BD9-81ED-4DB2-BD59-A6C34878D82A}">
                    <a16:rowId xmlns:a16="http://schemas.microsoft.com/office/drawing/2014/main" val="2986419474"/>
                  </a:ext>
                </a:extLst>
              </a:tr>
              <a:tr h="0">
                <a:tc rowSpan="3">
                  <a:txBody>
                    <a:bodyPr/>
                    <a:lstStyle/>
                    <a:p>
                      <a:pPr marL="0" marR="0" algn="ctr" rtl="1">
                        <a:lnSpc>
                          <a:spcPct val="107000"/>
                        </a:lnSpc>
                        <a:spcBef>
                          <a:spcPts val="0"/>
                        </a:spcBef>
                        <a:spcAft>
                          <a:spcPts val="0"/>
                        </a:spcAft>
                      </a:pPr>
                      <a:r>
                        <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AST</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IQR</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מחיקה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0.561</a:t>
                      </a:r>
                    </a:p>
                  </a:txBody>
                  <a:tcPr marL="68580" marR="68580" marT="0" marB="0">
                    <a:solidFill>
                      <a:srgbClr val="92D050"/>
                    </a:solidFill>
                  </a:tcPr>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0.807</a:t>
                      </a:r>
                    </a:p>
                  </a:txBody>
                  <a:tcPr marL="68580" marR="68580" marT="0" marB="0">
                    <a:solidFill>
                      <a:srgbClr val="92D050"/>
                    </a:solidFill>
                  </a:tcPr>
                </a:tc>
                <a:extLst>
                  <a:ext uri="{0D108BD9-81ED-4DB2-BD59-A6C34878D82A}">
                    <a16:rowId xmlns:a16="http://schemas.microsoft.com/office/drawing/2014/main" val="2926057074"/>
                  </a:ext>
                </a:extLst>
              </a:tr>
              <a:tr h="0">
                <a:tc vMerge="1">
                  <a:txBody>
                    <a:bodyPr/>
                    <a:lstStyle/>
                    <a:p>
                      <a:pPr marL="0" marR="0" algn="ctr" rtl="1">
                        <a:lnSpc>
                          <a:spcPct val="107000"/>
                        </a:lnSpc>
                        <a:spcBef>
                          <a:spcPts val="0"/>
                        </a:spcBef>
                        <a:spcAft>
                          <a:spcPts val="0"/>
                        </a:spcAft>
                      </a:pP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STDDEV</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מחיקה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0.564</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0.800</a:t>
                      </a:r>
                    </a:p>
                  </a:txBody>
                  <a:tcPr marL="68580" marR="68580" marT="0" marB="0"/>
                </a:tc>
                <a:extLst>
                  <a:ext uri="{0D108BD9-81ED-4DB2-BD59-A6C34878D82A}">
                    <a16:rowId xmlns:a16="http://schemas.microsoft.com/office/drawing/2014/main" val="3409520233"/>
                  </a:ext>
                </a:extLst>
              </a:tr>
              <a:tr h="0">
                <a:tc vMerge="1">
                  <a:txBody>
                    <a:bodyPr/>
                    <a:lstStyle/>
                    <a:p>
                      <a:pPr marL="0" marR="0" algn="ctr" rtl="1">
                        <a:lnSpc>
                          <a:spcPct val="107000"/>
                        </a:lnSpc>
                        <a:spcBef>
                          <a:spcPts val="0"/>
                        </a:spcBef>
                        <a:spcAft>
                          <a:spcPts val="0"/>
                        </a:spcAft>
                      </a:pPr>
                      <a:endParaRPr lang="en-US" sz="1300" b="1"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Days One"/>
                        </a:rPr>
                        <a:t>IQR</a:t>
                      </a:r>
                    </a:p>
                  </a:txBody>
                  <a:tcPr marL="68580" marR="68580" marT="0" marB="0"/>
                </a:tc>
                <a:tc>
                  <a:txBody>
                    <a:bodyPr/>
                    <a:lstStyle/>
                    <a:p>
                      <a:pPr marL="0" marR="0" algn="ctr" rtl="1">
                        <a:lnSpc>
                          <a:spcPct val="107000"/>
                        </a:lnSpc>
                        <a:spcBef>
                          <a:spcPts val="0"/>
                        </a:spcBef>
                        <a:spcAft>
                          <a:spcPts val="0"/>
                        </a:spcAft>
                        <a:buClr>
                          <a:srgbClr val="000000"/>
                        </a:buClr>
                        <a:buFont typeface="Arial"/>
                      </a:pPr>
                      <a:r>
                        <a:rPr lang="he-IL"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rPr>
                        <a:t>החלפה</a:t>
                      </a:r>
                      <a:endParaRPr lang="en-US" sz="1300" b="0" i="0" u="none" strike="noStrike" kern="100" cap="none">
                        <a:solidFill>
                          <a:schemeClr val="dk1"/>
                        </a:solidFill>
                        <a:effectLst/>
                        <a:latin typeface="Days One" panose="020B0604020202020204" charset="0"/>
                        <a:ea typeface="Calibri" panose="020F0502020204030204" pitchFamily="34" charset="0"/>
                        <a:cs typeface="Calibri" panose="020F0502020204030204" pitchFamily="34" charset="0"/>
                        <a:sym typeface="Arial"/>
                      </a:endParaRP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0.582</a:t>
                      </a:r>
                    </a:p>
                  </a:txBody>
                  <a:tcPr marL="68580" marR="68580" marT="0" marB="0"/>
                </a:tc>
                <a:tc>
                  <a:txBody>
                    <a:bodyPr/>
                    <a:lstStyle/>
                    <a:p>
                      <a:pPr marL="0" marR="0" algn="ctr" rtl="0">
                        <a:lnSpc>
                          <a:spcPct val="107000"/>
                        </a:lnSpc>
                        <a:spcBef>
                          <a:spcPts val="0"/>
                        </a:spcBef>
                        <a:spcAft>
                          <a:spcPts val="0"/>
                        </a:spcAft>
                        <a:buClr>
                          <a:srgbClr val="000000"/>
                        </a:buClr>
                        <a:buFont typeface="Arial"/>
                      </a:pPr>
                      <a:r>
                        <a:rPr lang="en-US" sz="1300" b="0" i="0" u="none" strike="noStrike" cap="none">
                          <a:solidFill>
                            <a:schemeClr val="dk1"/>
                          </a:solidFill>
                          <a:latin typeface="Days One" panose="020B0604020202020204" charset="0"/>
                          <a:ea typeface="Calibri" panose="020F0502020204030204" pitchFamily="34" charset="0"/>
                          <a:cs typeface="Calibri" panose="020F0502020204030204" pitchFamily="34" charset="0"/>
                          <a:sym typeface="Barlow"/>
                        </a:rPr>
                        <a:t>0.803</a:t>
                      </a:r>
                    </a:p>
                  </a:txBody>
                  <a:tcPr marL="68580" marR="68580" marT="0" marB="0"/>
                </a:tc>
                <a:extLst>
                  <a:ext uri="{0D108BD9-81ED-4DB2-BD59-A6C34878D82A}">
                    <a16:rowId xmlns:a16="http://schemas.microsoft.com/office/drawing/2014/main" val="160118420"/>
                  </a:ext>
                </a:extLst>
              </a:tr>
            </a:tbl>
          </a:graphicData>
        </a:graphic>
      </p:graphicFrame>
      <p:sp>
        <p:nvSpPr>
          <p:cNvPr id="11" name="Google Shape;548;p36">
            <a:extLst>
              <a:ext uri="{FF2B5EF4-FFF2-40B4-BE49-F238E27FC236}">
                <a16:creationId xmlns:a16="http://schemas.microsoft.com/office/drawing/2014/main" id="{D552C930-B66B-826F-D082-4A550DEC5C0D}"/>
              </a:ext>
            </a:extLst>
          </p:cNvPr>
          <p:cNvSpPr txBox="1">
            <a:spLocks/>
          </p:cNvSpPr>
          <p:nvPr/>
        </p:nvSpPr>
        <p:spPr>
          <a:xfrm>
            <a:off x="237600" y="3545799"/>
            <a:ext cx="8796403" cy="1177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indent="-342900" algn="r" rtl="1">
              <a:lnSpc>
                <a:spcPct val="107000"/>
              </a:lnSpc>
              <a:buFont typeface="Symbol" panose="05050102010706020507" pitchFamily="18" charset="2"/>
              <a:buChar char=""/>
            </a:pPr>
            <a:r>
              <a:rPr lang="he-IL" sz="1400">
                <a:latin typeface="Calibri"/>
                <a:ea typeface="Calibri" panose="020F0502020204030204" pitchFamily="34" charset="0"/>
                <a:cs typeface="Calibri"/>
              </a:rPr>
              <a:t>הגדלת סט הנתונים לשנת 2013 שיפרה את הביצועים בשני המודלים ותרמה לשיפור יכולת ניבוי התחלואה</a:t>
            </a:r>
          </a:p>
          <a:p>
            <a:pPr marL="342900" indent="-342900" algn="r" rtl="1">
              <a:lnSpc>
                <a:spcPct val="107000"/>
              </a:lnSpc>
              <a:buFont typeface="Symbol" panose="05050102010706020507" pitchFamily="18" charset="2"/>
              <a:buChar char=""/>
            </a:pPr>
            <a:r>
              <a:rPr lang="he-IL" sz="1400">
                <a:latin typeface="Calibri"/>
                <a:ea typeface="Calibri" panose="020F0502020204030204" pitchFamily="34" charset="0"/>
                <a:cs typeface="Calibri"/>
              </a:rPr>
              <a:t>בדומה לשלב השני , לא נמצא הבדל בין שיטות הטיפול בחריגים</a:t>
            </a:r>
          </a:p>
        </p:txBody>
      </p:sp>
    </p:spTree>
    <p:extLst>
      <p:ext uri="{BB962C8B-B14F-4D97-AF65-F5344CB8AC3E}">
        <p14:creationId xmlns:p14="http://schemas.microsoft.com/office/powerpoint/2010/main" val="1218819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52" name="Google Shape;552;p36"/>
          <p:cNvSpPr/>
          <p:nvPr/>
        </p:nvSpPr>
        <p:spPr>
          <a:xfrm>
            <a:off x="1287706" y="253577"/>
            <a:ext cx="6568588" cy="578100"/>
          </a:xfrm>
          <a:prstGeom prst="rect">
            <a:avLst/>
          </a:prstGeom>
          <a:solidFill>
            <a:schemeClr val="accent1"/>
          </a:solidFill>
          <a:ln>
            <a:noFill/>
          </a:ln>
        </p:spPr>
        <p:txBody>
          <a:bodyPr spcFirstLastPara="1" wrap="square" lIns="91425" tIns="91425" rIns="91425" bIns="91425" anchor="ctr" anchorCtr="0">
            <a:noAutofit/>
          </a:bodyPr>
          <a:lstStyle/>
          <a:p>
            <a:pPr algn="ctr" rtl="1"/>
            <a:r>
              <a:rPr lang="he-IL" sz="3500" b="1">
                <a:solidFill>
                  <a:schemeClr val="dk1"/>
                </a:solidFill>
                <a:latin typeface="Calibri"/>
                <a:ea typeface="Calibri" panose="020F0502020204030204" pitchFamily="34" charset="0"/>
                <a:cs typeface="Calibri"/>
                <a:sym typeface="Open Sans"/>
              </a:rPr>
              <a:t>סיכום התוצאות</a:t>
            </a:r>
            <a:endParaRPr lang="he-IL" sz="3500" b="1">
              <a:solidFill>
                <a:schemeClr val="dk1"/>
              </a:solidFill>
              <a:latin typeface="Calibri"/>
              <a:ea typeface="Calibri" panose="020F0502020204030204" pitchFamily="34" charset="0"/>
              <a:cs typeface="Calibri" panose="020F0502020204030204" pitchFamily="34" charset="0"/>
              <a:sym typeface="Open Sans"/>
            </a:endParaRPr>
          </a:p>
        </p:txBody>
      </p:sp>
      <p:pic>
        <p:nvPicPr>
          <p:cNvPr id="3" name="Picture 2">
            <a:extLst>
              <a:ext uri="{FF2B5EF4-FFF2-40B4-BE49-F238E27FC236}">
                <a16:creationId xmlns:a16="http://schemas.microsoft.com/office/drawing/2014/main" id="{BB31B00B-8DE6-0114-F8A2-80301B9D70BE}"/>
              </a:ext>
            </a:extLst>
          </p:cNvPr>
          <p:cNvPicPr>
            <a:picLocks noChangeAspect="1"/>
          </p:cNvPicPr>
          <p:nvPr/>
        </p:nvPicPr>
        <p:blipFill rotWithShape="1">
          <a:blip r:embed="rId3"/>
          <a:srcRect l="51354"/>
          <a:stretch/>
        </p:blipFill>
        <p:spPr>
          <a:xfrm>
            <a:off x="1675960" y="2814048"/>
            <a:ext cx="5792080" cy="1488895"/>
          </a:xfrm>
          <a:prstGeom prst="rect">
            <a:avLst/>
          </a:prstGeom>
        </p:spPr>
      </p:pic>
      <p:pic>
        <p:nvPicPr>
          <p:cNvPr id="4" name="Picture 3">
            <a:extLst>
              <a:ext uri="{FF2B5EF4-FFF2-40B4-BE49-F238E27FC236}">
                <a16:creationId xmlns:a16="http://schemas.microsoft.com/office/drawing/2014/main" id="{6C91CBA5-5BDE-3522-D1B9-0E7D761A25FD}"/>
              </a:ext>
            </a:extLst>
          </p:cNvPr>
          <p:cNvPicPr>
            <a:picLocks noChangeAspect="1"/>
          </p:cNvPicPr>
          <p:nvPr/>
        </p:nvPicPr>
        <p:blipFill rotWithShape="1">
          <a:blip r:embed="rId3"/>
          <a:srcRect t="1" r="51453" b="-393"/>
          <a:stretch/>
        </p:blipFill>
        <p:spPr>
          <a:xfrm>
            <a:off x="1675960" y="1073975"/>
            <a:ext cx="5792080" cy="1497775"/>
          </a:xfrm>
          <a:prstGeom prst="rect">
            <a:avLst/>
          </a:prstGeom>
        </p:spPr>
      </p:pic>
    </p:spTree>
    <p:extLst>
      <p:ext uri="{BB962C8B-B14F-4D97-AF65-F5344CB8AC3E}">
        <p14:creationId xmlns:p14="http://schemas.microsoft.com/office/powerpoint/2010/main" val="583003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2" name="Google Shape;571;p37">
            <a:extLst>
              <a:ext uri="{FF2B5EF4-FFF2-40B4-BE49-F238E27FC236}">
                <a16:creationId xmlns:a16="http://schemas.microsoft.com/office/drawing/2014/main" id="{7F9E851E-DC7B-CEE1-85E6-AACC8F2512C2}"/>
              </a:ext>
            </a:extLst>
          </p:cNvPr>
          <p:cNvSpPr txBox="1">
            <a:spLocks noGrp="1"/>
          </p:cNvSpPr>
          <p:nvPr>
            <p:ph type="title"/>
          </p:nvPr>
        </p:nvSpPr>
        <p:spPr>
          <a:xfrm>
            <a:off x="720000" y="25897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3500" b="1">
                <a:latin typeface="Calibri" panose="020F0502020204030204" pitchFamily="34" charset="0"/>
                <a:ea typeface="Calibri" panose="020F0502020204030204" pitchFamily="34" charset="0"/>
                <a:cs typeface="Calibri" panose="020F0502020204030204" pitchFamily="34" charset="0"/>
              </a:rPr>
              <a:t>חקירת המודל המוביל</a:t>
            </a:r>
            <a:endParaRPr sz="3500" b="1">
              <a:latin typeface="Calibri" panose="020F0502020204030204" pitchFamily="34" charset="0"/>
              <a:ea typeface="Calibri" panose="020F0502020204030204" pitchFamily="34" charset="0"/>
              <a:cs typeface="Calibri" panose="020F0502020204030204" pitchFamily="34" charset="0"/>
            </a:endParaRPr>
          </a:p>
        </p:txBody>
      </p:sp>
      <p:sp>
        <p:nvSpPr>
          <p:cNvPr id="5" name="Google Shape;548;p36">
            <a:extLst>
              <a:ext uri="{FF2B5EF4-FFF2-40B4-BE49-F238E27FC236}">
                <a16:creationId xmlns:a16="http://schemas.microsoft.com/office/drawing/2014/main" id="{275835F0-8FD4-776D-BDCB-D4E755DDD30D}"/>
              </a:ext>
            </a:extLst>
          </p:cNvPr>
          <p:cNvSpPr txBox="1">
            <a:spLocks/>
          </p:cNvSpPr>
          <p:nvPr/>
        </p:nvSpPr>
        <p:spPr>
          <a:xfrm>
            <a:off x="4911528" y="1015907"/>
            <a:ext cx="4122475"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indent="-342900" algn="r" rtl="1">
              <a:lnSpc>
                <a:spcPct val="107000"/>
              </a:lnSpc>
              <a:buFont typeface="Symbol" panose="05050102010706020507" pitchFamily="18" charset="2"/>
              <a:buChar char=""/>
            </a:pPr>
            <a:r>
              <a:rPr lang="he-IL" sz="1400">
                <a:effectLst/>
                <a:ea typeface="Aptos" panose="020B0004020202020204" pitchFamily="34" charset="0"/>
                <a:cs typeface="Calibri"/>
              </a:rPr>
              <a:t>הרצה בודדת של מודל יחיד מסוג </a:t>
            </a:r>
            <a:r>
              <a:rPr lang="en-US" sz="1400">
                <a:latin typeface="Calibri"/>
                <a:ea typeface="Calibri"/>
                <a:cs typeface="Calibri"/>
              </a:rPr>
              <a:t>XGBoost</a:t>
            </a:r>
            <a:r>
              <a:rPr lang="he-IL" sz="1400">
                <a:latin typeface="Calibri"/>
                <a:ea typeface="Calibri"/>
                <a:cs typeface="Calibri"/>
              </a:rPr>
              <a:t> לחיזוי </a:t>
            </a:r>
            <a:r>
              <a:rPr lang="en-US" sz="1400">
                <a:latin typeface="Calibri"/>
                <a:ea typeface="Calibri"/>
                <a:cs typeface="Calibri"/>
              </a:rPr>
              <a:t>COPD</a:t>
            </a:r>
          </a:p>
          <a:p>
            <a:pPr marL="342900" indent="-342900" algn="r" rtl="1">
              <a:lnSpc>
                <a:spcPct val="107000"/>
              </a:lnSpc>
              <a:buFont typeface="Symbol" panose="05050102010706020507" pitchFamily="18" charset="2"/>
              <a:buChar char=""/>
            </a:pPr>
            <a:r>
              <a:rPr lang="he-IL" sz="1400">
                <a:ea typeface="Aptos" panose="020B0004020202020204" pitchFamily="34" charset="0"/>
                <a:cs typeface="Calibri"/>
              </a:rPr>
              <a:t>אתחול</a:t>
            </a:r>
            <a:r>
              <a:rPr lang="he-IL" sz="1400">
                <a:effectLst/>
                <a:ea typeface="Aptos" panose="020B0004020202020204" pitchFamily="34" charset="0"/>
                <a:cs typeface="Calibri"/>
              </a:rPr>
              <a:t> </a:t>
            </a:r>
            <a:r>
              <a:rPr lang="he-IL" sz="1400">
                <a:ea typeface="Aptos" panose="020B0004020202020204" pitchFamily="34" charset="0"/>
                <a:cs typeface="Calibri"/>
              </a:rPr>
              <a:t>היפר-פרמטרים</a:t>
            </a:r>
            <a:r>
              <a:rPr lang="he-IL" sz="1400">
                <a:effectLst/>
                <a:ea typeface="Aptos" panose="020B0004020202020204" pitchFamily="34" charset="0"/>
                <a:cs typeface="Calibri"/>
              </a:rPr>
              <a:t> משלב רביעי</a:t>
            </a:r>
          </a:p>
          <a:p>
            <a:pPr marL="342900" indent="-342900" algn="r" rtl="1">
              <a:lnSpc>
                <a:spcPct val="107000"/>
              </a:lnSpc>
              <a:buFont typeface="Symbol" panose="05050102010706020507" pitchFamily="18" charset="2"/>
              <a:buChar char=""/>
            </a:pPr>
            <a:endParaRPr lang="he-IL" sz="1400">
              <a:ea typeface="Aptos" panose="020B0004020202020204" pitchFamily="34" charset="0"/>
              <a:cs typeface="Calibri" panose="020F0502020204030204" pitchFamily="34" charset="0"/>
            </a:endParaRPr>
          </a:p>
          <a:p>
            <a:pPr marL="342900" indent="-342900" algn="r" rtl="1">
              <a:lnSpc>
                <a:spcPct val="107000"/>
              </a:lnSpc>
              <a:buFont typeface="Symbol" panose="05050102010706020507" pitchFamily="18" charset="2"/>
              <a:buChar char=""/>
            </a:pPr>
            <a:endParaRPr lang="he-IL" sz="1400">
              <a:ea typeface="Aptos" panose="020B000402020202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EA1E3D2F-203B-8C74-4C60-6F92D53DB728}"/>
              </a:ext>
            </a:extLst>
          </p:cNvPr>
          <p:cNvGrpSpPr/>
          <p:nvPr/>
        </p:nvGrpSpPr>
        <p:grpSpPr>
          <a:xfrm>
            <a:off x="2648223" y="1820799"/>
            <a:ext cx="3849289" cy="1508252"/>
            <a:chOff x="1133108" y="1292546"/>
            <a:chExt cx="3778420" cy="2215650"/>
          </a:xfrm>
        </p:grpSpPr>
        <p:sp>
          <p:nvSpPr>
            <p:cNvPr id="7" name="Google Shape;9042;p62">
              <a:extLst>
                <a:ext uri="{FF2B5EF4-FFF2-40B4-BE49-F238E27FC236}">
                  <a16:creationId xmlns:a16="http://schemas.microsoft.com/office/drawing/2014/main" id="{AF2B8FDB-2C18-1A08-31E4-C1EA0780B2CB}"/>
                </a:ext>
              </a:extLst>
            </p:cNvPr>
            <p:cNvSpPr/>
            <p:nvPr/>
          </p:nvSpPr>
          <p:spPr>
            <a:xfrm>
              <a:off x="1133108" y="1292546"/>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a:ea typeface="Calibri"/>
                  <a:cs typeface="Calibri"/>
                </a:rPr>
                <a:t>מבחן</a:t>
              </a:r>
              <a:endParaRPr lang="en-US"/>
            </a:p>
          </p:txBody>
        </p:sp>
        <p:sp>
          <p:nvSpPr>
            <p:cNvPr id="8" name="Google Shape;9043;p62">
              <a:extLst>
                <a:ext uri="{FF2B5EF4-FFF2-40B4-BE49-F238E27FC236}">
                  <a16:creationId xmlns:a16="http://schemas.microsoft.com/office/drawing/2014/main" id="{018585F8-728A-C4D9-DE51-1B85E95603EA}"/>
                </a:ext>
              </a:extLst>
            </p:cNvPr>
            <p:cNvSpPr/>
            <p:nvPr/>
          </p:nvSpPr>
          <p:spPr>
            <a:xfrm>
              <a:off x="2427778" y="1292546"/>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a:ea typeface="Calibri"/>
                  <a:cs typeface="Calibri"/>
                </a:rPr>
                <a:t>אימון </a:t>
              </a:r>
            </a:p>
          </p:txBody>
        </p:sp>
        <p:sp>
          <p:nvSpPr>
            <p:cNvPr id="9" name="Google Shape;9044;p62">
              <a:extLst>
                <a:ext uri="{FF2B5EF4-FFF2-40B4-BE49-F238E27FC236}">
                  <a16:creationId xmlns:a16="http://schemas.microsoft.com/office/drawing/2014/main" id="{EE4B20A7-0065-AA8F-6BEC-BD2F1791150E}"/>
                </a:ext>
              </a:extLst>
            </p:cNvPr>
            <p:cNvSpPr/>
            <p:nvPr/>
          </p:nvSpPr>
          <p:spPr>
            <a:xfrm>
              <a:off x="3722446" y="1292546"/>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מדד</a:t>
              </a:r>
            </a:p>
          </p:txBody>
        </p:sp>
        <p:sp>
          <p:nvSpPr>
            <p:cNvPr id="10" name="Google Shape;9048;p62">
              <a:extLst>
                <a:ext uri="{FF2B5EF4-FFF2-40B4-BE49-F238E27FC236}">
                  <a16:creationId xmlns:a16="http://schemas.microsoft.com/office/drawing/2014/main" id="{01009868-4D04-456B-0E98-3CBE166A73E9}"/>
                </a:ext>
              </a:extLst>
            </p:cNvPr>
            <p:cNvSpPr/>
            <p:nvPr/>
          </p:nvSpPr>
          <p:spPr>
            <a:xfrm>
              <a:off x="1133108"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0.2937</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Google Shape;9049;p62">
              <a:extLst>
                <a:ext uri="{FF2B5EF4-FFF2-40B4-BE49-F238E27FC236}">
                  <a16:creationId xmlns:a16="http://schemas.microsoft.com/office/drawing/2014/main" id="{21CA22DE-8A63-8D58-7DF7-8D48A5D8C075}"/>
                </a:ext>
              </a:extLst>
            </p:cNvPr>
            <p:cNvSpPr/>
            <p:nvPr/>
          </p:nvSpPr>
          <p:spPr>
            <a:xfrm>
              <a:off x="2427778"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0.1390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Google Shape;9050;p62">
              <a:extLst>
                <a:ext uri="{FF2B5EF4-FFF2-40B4-BE49-F238E27FC236}">
                  <a16:creationId xmlns:a16="http://schemas.microsoft.com/office/drawing/2014/main" id="{9B9B71CD-CFE4-9B07-FF55-B223903D6A91}"/>
                </a:ext>
              </a:extLst>
            </p:cNvPr>
            <p:cNvSpPr/>
            <p:nvPr/>
          </p:nvSpPr>
          <p:spPr>
            <a:xfrm>
              <a:off x="3722446"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en-US" sz="1300">
                  <a:solidFill>
                    <a:srgbClr val="66243A"/>
                  </a:solidFill>
                  <a:latin typeface="Calibri" panose="020F0502020204030204" pitchFamily="34" charset="0"/>
                  <a:ea typeface="Calibri" panose="020F0502020204030204" pitchFamily="34" charset="0"/>
                  <a:cs typeface="Calibri" panose="020F0502020204030204" pitchFamily="34" charset="0"/>
                </a:rPr>
                <a:t>RMSE</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9054;p62">
              <a:extLst>
                <a:ext uri="{FF2B5EF4-FFF2-40B4-BE49-F238E27FC236}">
                  <a16:creationId xmlns:a16="http://schemas.microsoft.com/office/drawing/2014/main" id="{345206C3-D87D-E9A5-BF95-B23DF3771854}"/>
                </a:ext>
              </a:extLst>
            </p:cNvPr>
            <p:cNvSpPr/>
            <p:nvPr/>
          </p:nvSpPr>
          <p:spPr>
            <a:xfrm>
              <a:off x="1133108" y="2468410"/>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0.9008</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9055;p62">
              <a:extLst>
                <a:ext uri="{FF2B5EF4-FFF2-40B4-BE49-F238E27FC236}">
                  <a16:creationId xmlns:a16="http://schemas.microsoft.com/office/drawing/2014/main" id="{4EE8E876-1132-E9BC-FD89-74ACA892AF40}"/>
                </a:ext>
              </a:extLst>
            </p:cNvPr>
            <p:cNvSpPr/>
            <p:nvPr/>
          </p:nvSpPr>
          <p:spPr>
            <a:xfrm>
              <a:off x="2427778" y="2468410"/>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0.9777</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Google Shape;9056;p62">
              <a:extLst>
                <a:ext uri="{FF2B5EF4-FFF2-40B4-BE49-F238E27FC236}">
                  <a16:creationId xmlns:a16="http://schemas.microsoft.com/office/drawing/2014/main" id="{C00E1CD5-C97D-6CF4-D46E-50D3127F228F}"/>
                </a:ext>
              </a:extLst>
            </p:cNvPr>
            <p:cNvSpPr/>
            <p:nvPr/>
          </p:nvSpPr>
          <p:spPr>
            <a:xfrm>
              <a:off x="3722446" y="2468410"/>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en-US" sz="1300">
                  <a:solidFill>
                    <a:srgbClr val="66243A"/>
                  </a:solidFill>
                  <a:latin typeface="Calibri" panose="020F0502020204030204" pitchFamily="34" charset="0"/>
                  <a:ea typeface="Calibri" panose="020F0502020204030204" pitchFamily="34" charset="0"/>
                  <a:cs typeface="Calibri" panose="020F0502020204030204" pitchFamily="34" charset="0"/>
                </a:rPr>
                <a:t>R</a:t>
              </a:r>
              <a:r>
                <a:rPr lang="en-US" sz="1300" baseline="30000">
                  <a:solidFill>
                    <a:srgbClr val="66243A"/>
                  </a:solidFill>
                  <a:latin typeface="Calibri" panose="020F0502020204030204" pitchFamily="34" charset="0"/>
                  <a:ea typeface="Calibri" panose="020F0502020204030204" pitchFamily="34" charset="0"/>
                  <a:cs typeface="Calibri" panose="020F0502020204030204" pitchFamily="34" charset="0"/>
                </a:rPr>
                <a:t>2</a:t>
              </a:r>
              <a:endParaRPr sz="1300" baseline="300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Google Shape;9060;p62">
              <a:extLst>
                <a:ext uri="{FF2B5EF4-FFF2-40B4-BE49-F238E27FC236}">
                  <a16:creationId xmlns:a16="http://schemas.microsoft.com/office/drawing/2014/main" id="{8859E4C9-0FF5-DDDC-6D3B-FB20AFB234EF}"/>
                </a:ext>
              </a:extLst>
            </p:cNvPr>
            <p:cNvSpPr/>
            <p:nvPr/>
          </p:nvSpPr>
          <p:spPr>
            <a:xfrm>
              <a:off x="1133108"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0.8253</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Google Shape;9061;p62">
              <a:extLst>
                <a:ext uri="{FF2B5EF4-FFF2-40B4-BE49-F238E27FC236}">
                  <a16:creationId xmlns:a16="http://schemas.microsoft.com/office/drawing/2014/main" id="{A0B1B0A9-1B9E-6827-1AE2-C32A41B4A1BC}"/>
                </a:ext>
              </a:extLst>
            </p:cNvPr>
            <p:cNvSpPr/>
            <p:nvPr/>
          </p:nvSpPr>
          <p:spPr>
            <a:xfrm>
              <a:off x="2427778"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0.8629</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Google Shape;9062;p62">
              <a:extLst>
                <a:ext uri="{FF2B5EF4-FFF2-40B4-BE49-F238E27FC236}">
                  <a16:creationId xmlns:a16="http://schemas.microsoft.com/office/drawing/2014/main" id="{921A0D40-095A-8CFB-2412-083622D8EDD0}"/>
                </a:ext>
              </a:extLst>
            </p:cNvPr>
            <p:cNvSpPr/>
            <p:nvPr/>
          </p:nvSpPr>
          <p:spPr>
            <a:xfrm>
              <a:off x="3722446"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סטיית תקן</a:t>
              </a:r>
              <a:endParaRPr lang="en-US"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27" name="Google Shape;548;p36">
            <a:extLst>
              <a:ext uri="{FF2B5EF4-FFF2-40B4-BE49-F238E27FC236}">
                <a16:creationId xmlns:a16="http://schemas.microsoft.com/office/drawing/2014/main" id="{698980A7-B04C-5AA1-B7CD-DFB5617C6590}"/>
              </a:ext>
            </a:extLst>
          </p:cNvPr>
          <p:cNvSpPr txBox="1">
            <a:spLocks/>
          </p:cNvSpPr>
          <p:nvPr/>
        </p:nvSpPr>
        <p:spPr>
          <a:xfrm>
            <a:off x="3859608" y="3654363"/>
            <a:ext cx="1724443"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lgn="r" rtl="1">
              <a:lnSpc>
                <a:spcPct val="107000"/>
              </a:lnSpc>
            </a:pPr>
            <a:r>
              <a:rPr lang="en-US" sz="1400" i="1" err="1">
                <a:latin typeface="Calibri"/>
                <a:ea typeface="Calibri"/>
                <a:cs typeface="Calibri"/>
              </a:rPr>
              <a:t>Std</a:t>
            </a:r>
            <a:r>
              <a:rPr lang="en-US" sz="1400" i="1" baseline="-25000" err="1">
                <a:latin typeface="Calibri"/>
                <a:ea typeface="Calibri"/>
                <a:cs typeface="Calibri"/>
              </a:rPr>
              <a:t>test</a:t>
            </a:r>
            <a:r>
              <a:rPr lang="en-US" sz="1400" i="1" baseline="-25000">
                <a:latin typeface="Calibri"/>
                <a:ea typeface="Calibri"/>
                <a:cs typeface="Calibri"/>
              </a:rPr>
              <a:t> </a:t>
            </a:r>
            <a:r>
              <a:rPr lang="en-US" sz="1400" i="1">
                <a:latin typeface="Calibri"/>
                <a:ea typeface="Calibri"/>
                <a:cs typeface="Calibri"/>
              </a:rPr>
              <a:t>&gt;&gt; </a:t>
            </a:r>
            <a:r>
              <a:rPr lang="en-US" sz="1400" i="1" err="1">
                <a:latin typeface="Calibri"/>
                <a:ea typeface="Calibri"/>
                <a:cs typeface="Calibri"/>
              </a:rPr>
              <a:t>Rmse</a:t>
            </a:r>
            <a:r>
              <a:rPr lang="en-US" sz="1400" i="1" baseline="-25000" err="1">
                <a:latin typeface="Calibri"/>
                <a:ea typeface="Calibri"/>
                <a:cs typeface="Calibri"/>
              </a:rPr>
              <a:t>test</a:t>
            </a:r>
            <a:endParaRPr lang="en-US" sz="1400" i="1" baseline="-25000">
              <a:latin typeface="Calibri"/>
              <a:ea typeface="Calibri"/>
              <a:cs typeface="Calibri" panose="020F0502020204030204" pitchFamily="34" charset="0"/>
            </a:endParaRPr>
          </a:p>
          <a:p>
            <a:pPr marL="0" indent="0" algn="r" rtl="1">
              <a:lnSpc>
                <a:spcPct val="107000"/>
              </a:lnSpc>
            </a:pPr>
            <a:r>
              <a:rPr lang="en-US" sz="1400" i="1" err="1">
                <a:latin typeface="Calibri"/>
                <a:ea typeface="Calibri"/>
                <a:cs typeface="Calibri"/>
              </a:rPr>
              <a:t>RMSE</a:t>
            </a:r>
            <a:r>
              <a:rPr lang="en-US" sz="1400" i="1" baseline="-25000" err="1">
                <a:latin typeface="Calibri"/>
                <a:ea typeface="Calibri"/>
                <a:cs typeface="Calibri"/>
              </a:rPr>
              <a:t>train</a:t>
            </a:r>
            <a:r>
              <a:rPr lang="en-US" sz="1400" i="1" baseline="-25000">
                <a:latin typeface="Calibri"/>
                <a:ea typeface="Calibri"/>
                <a:cs typeface="Calibri"/>
              </a:rPr>
              <a:t> </a:t>
            </a:r>
            <a:r>
              <a:rPr lang="en-US" sz="1400" i="1">
                <a:latin typeface="Calibri"/>
                <a:ea typeface="Calibri"/>
                <a:cs typeface="Calibri"/>
              </a:rPr>
              <a:t>&lt;&lt; </a:t>
            </a:r>
            <a:r>
              <a:rPr lang="en-US" sz="1400" i="1" err="1">
                <a:latin typeface="Calibri"/>
                <a:ea typeface="Calibri"/>
                <a:cs typeface="Calibri"/>
              </a:rPr>
              <a:t>Rmse</a:t>
            </a:r>
            <a:r>
              <a:rPr lang="en-US" sz="1400" i="1" baseline="-25000" err="1">
                <a:latin typeface="Calibri"/>
                <a:ea typeface="Calibri"/>
                <a:cs typeface="Calibri"/>
              </a:rPr>
              <a:t>test</a:t>
            </a:r>
            <a:endParaRPr lang="en-US" sz="1400" i="1" baseline="-25000">
              <a:latin typeface="Calibri"/>
              <a:ea typeface="Calibri"/>
              <a:cs typeface="Calibri" panose="020F0502020204030204" pitchFamily="34" charset="0"/>
            </a:endParaRPr>
          </a:p>
          <a:p>
            <a:pPr marL="0" indent="0" algn="r" rtl="1">
              <a:lnSpc>
                <a:spcPct val="107000"/>
              </a:lnSpc>
            </a:pPr>
            <a:endParaRPr lang="he-IL" sz="1400" i="1">
              <a:ea typeface="Aptos" panose="020B0004020202020204" pitchFamily="34" charset="0"/>
              <a:cs typeface="Calibri" panose="020F0502020204030204" pitchFamily="34" charset="0"/>
            </a:endParaRPr>
          </a:p>
          <a:p>
            <a:pPr marL="0" indent="0" algn="r" rtl="1">
              <a:lnSpc>
                <a:spcPct val="107000"/>
              </a:lnSpc>
            </a:pPr>
            <a:endParaRPr lang="he-IL" sz="1400" i="1">
              <a:ea typeface="Aptos" panose="020B0004020202020204" pitchFamily="34" charset="0"/>
              <a:cs typeface="Calibri" panose="020F0502020204030204" pitchFamily="34" charset="0"/>
            </a:endParaRPr>
          </a:p>
        </p:txBody>
      </p:sp>
    </p:spTree>
    <p:extLst>
      <p:ext uri="{BB962C8B-B14F-4D97-AF65-F5344CB8AC3E}">
        <p14:creationId xmlns:p14="http://schemas.microsoft.com/office/powerpoint/2010/main" val="3261460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10" name="Google Shape;539;p35">
            <a:extLst>
              <a:ext uri="{FF2B5EF4-FFF2-40B4-BE49-F238E27FC236}">
                <a16:creationId xmlns:a16="http://schemas.microsoft.com/office/drawing/2014/main" id="{3FF7C1E6-29BE-59B2-7327-02EF5D4562E1}"/>
              </a:ext>
            </a:extLst>
          </p:cNvPr>
          <p:cNvSpPr txBox="1">
            <a:spLocks/>
          </p:cNvSpPr>
          <p:nvPr/>
        </p:nvSpPr>
        <p:spPr>
          <a:xfrm>
            <a:off x="1922400" y="143526"/>
            <a:ext cx="52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marL="0" marR="0" lvl="0" indent="0" algn="ctr" rtl="1">
              <a:lnSpc>
                <a:spcPct val="100000"/>
              </a:lnSpc>
              <a:spcBef>
                <a:spcPts val="0"/>
              </a:spcBef>
              <a:spcAft>
                <a:spcPts val="0"/>
              </a:spcAft>
              <a:buNone/>
            </a:pPr>
            <a:r>
              <a:rPr lang="he-IL" sz="3600" b="1">
                <a:latin typeface="Calibri" panose="020F0502020204030204" pitchFamily="34" charset="0"/>
                <a:ea typeface="Calibri" panose="020F0502020204030204" pitchFamily="34" charset="0"/>
                <a:cs typeface="Calibri" panose="020F0502020204030204" pitchFamily="34" charset="0"/>
              </a:rPr>
              <a:t>התמודדות עם </a:t>
            </a:r>
            <a:r>
              <a:rPr lang="en-US" sz="3600" b="1">
                <a:latin typeface="Calibri" panose="020F0502020204030204" pitchFamily="34" charset="0"/>
                <a:ea typeface="Calibri" panose="020F0502020204030204" pitchFamily="34" charset="0"/>
                <a:cs typeface="Calibri" panose="020F0502020204030204" pitchFamily="34" charset="0"/>
              </a:rPr>
              <a:t>Overfitting</a:t>
            </a:r>
            <a:endParaRPr lang="en-US" sz="3600">
              <a:solidFill>
                <a:schemeClr val="dk1"/>
              </a:solidFill>
              <a:latin typeface="Days One"/>
              <a:ea typeface="Days One"/>
              <a:cs typeface="Days One"/>
              <a:sym typeface="Days One"/>
            </a:endParaRPr>
          </a:p>
        </p:txBody>
      </p:sp>
      <p:sp>
        <p:nvSpPr>
          <p:cNvPr id="4" name="Google Shape;548;p36">
            <a:extLst>
              <a:ext uri="{FF2B5EF4-FFF2-40B4-BE49-F238E27FC236}">
                <a16:creationId xmlns:a16="http://schemas.microsoft.com/office/drawing/2014/main" id="{922D827F-7E5F-8443-5852-5EAC900807CA}"/>
              </a:ext>
            </a:extLst>
          </p:cNvPr>
          <p:cNvSpPr txBox="1">
            <a:spLocks/>
          </p:cNvSpPr>
          <p:nvPr/>
        </p:nvSpPr>
        <p:spPr>
          <a:xfrm>
            <a:off x="1173600" y="900708"/>
            <a:ext cx="7819201" cy="1103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marR="0" lvl="0" indent="-342900" algn="r" rtl="1">
              <a:lnSpc>
                <a:spcPct val="107000"/>
              </a:lnSpc>
              <a:spcBef>
                <a:spcPts val="0"/>
              </a:spcBef>
              <a:spcAft>
                <a:spcPts val="0"/>
              </a:spcAft>
              <a:buFont typeface="Symbol" panose="05050102010706020507" pitchFamily="18" charset="2"/>
              <a:buChar char=""/>
            </a:pPr>
            <a:r>
              <a:rPr lang="he-IL" sz="1400" kern="100">
                <a:solidFill>
                  <a:srgbClr val="66243A"/>
                </a:solidFill>
                <a:effectLst/>
                <a:latin typeface="Calibri"/>
                <a:ea typeface="Calibri"/>
                <a:cs typeface="Calibri"/>
              </a:rPr>
              <a:t>חלוקה הנתונים לסט ואימון מבחן וולידציה</a:t>
            </a:r>
          </a:p>
          <a:p>
            <a:pPr marL="342900" indent="-342900" algn="r" rtl="1">
              <a:lnSpc>
                <a:spcPct val="107000"/>
              </a:lnSpc>
              <a:buFont typeface="Symbol" panose="05050102010706020507" pitchFamily="18" charset="2"/>
              <a:buChar char=""/>
            </a:pPr>
            <a:r>
              <a:rPr lang="he-IL" sz="1400" kern="100">
                <a:solidFill>
                  <a:srgbClr val="66243A"/>
                </a:solidFill>
                <a:effectLst/>
                <a:latin typeface="Calibri"/>
                <a:ea typeface="Calibri"/>
                <a:cs typeface="Calibri"/>
              </a:rPr>
              <a:t>יצירה של </a:t>
            </a:r>
            <a:r>
              <a:rPr lang="en-US" sz="1400" kern="100">
                <a:solidFill>
                  <a:srgbClr val="66243A"/>
                </a:solidFill>
                <a:effectLst/>
                <a:latin typeface="Calibri"/>
                <a:ea typeface="Calibri"/>
                <a:cs typeface="Calibri"/>
              </a:rPr>
              <a:t> Grid Search</a:t>
            </a:r>
            <a:r>
              <a:rPr lang="he-IL" sz="1400" kern="100">
                <a:solidFill>
                  <a:srgbClr val="66243A"/>
                </a:solidFill>
                <a:effectLst/>
                <a:latin typeface="Calibri"/>
                <a:ea typeface="Calibri"/>
                <a:cs typeface="Calibri"/>
              </a:rPr>
              <a:t>עם 8 פרמטרים </a:t>
            </a:r>
            <a:endParaRPr lang="en-US" sz="1400" kern="100">
              <a:solidFill>
                <a:srgbClr val="66243A"/>
              </a:solidFill>
              <a:effectLst/>
              <a:latin typeface="Calibri"/>
              <a:ea typeface="Calibri"/>
              <a:cs typeface="Calibri"/>
            </a:endParaRPr>
          </a:p>
          <a:p>
            <a:pPr marL="342900" indent="-342900" algn="r" rtl="1">
              <a:lnSpc>
                <a:spcPct val="107000"/>
              </a:lnSpc>
              <a:buFont typeface="Symbol" panose="05050102010706020507" pitchFamily="18" charset="2"/>
              <a:buChar char=""/>
            </a:pPr>
            <a:r>
              <a:rPr lang="he-IL" sz="1400" kern="100">
                <a:solidFill>
                  <a:srgbClr val="66243A"/>
                </a:solidFill>
                <a:latin typeface="Calibri"/>
                <a:ea typeface="Calibri"/>
                <a:cs typeface="Calibri"/>
              </a:rPr>
              <a:t>לכל היפר-פרמטר נבחן 3 ערכים שונים, מה שמוביל ל-3</a:t>
            </a:r>
            <a:r>
              <a:rPr lang="he-IL" sz="1400" kern="100" baseline="30000">
                <a:solidFill>
                  <a:srgbClr val="66243A"/>
                </a:solidFill>
                <a:latin typeface="Calibri"/>
                <a:ea typeface="Calibri"/>
                <a:cs typeface="Calibri"/>
              </a:rPr>
              <a:t>8</a:t>
            </a:r>
            <a:r>
              <a:rPr lang="he-IL" sz="1400" kern="100">
                <a:solidFill>
                  <a:srgbClr val="66243A"/>
                </a:solidFill>
                <a:latin typeface="Calibri"/>
                <a:ea typeface="Calibri"/>
                <a:cs typeface="Calibri"/>
              </a:rPr>
              <a:t> = 6,561 קומבינציות אפשריות. </a:t>
            </a:r>
          </a:p>
          <a:p>
            <a:pPr marL="342900" indent="-342900" algn="r" rtl="1">
              <a:lnSpc>
                <a:spcPct val="107000"/>
              </a:lnSpc>
              <a:buFont typeface="Symbol" panose="05050102010706020507" pitchFamily="18" charset="2"/>
              <a:buChar char=""/>
            </a:pPr>
            <a:r>
              <a:rPr lang="he-IL" sz="1400" kern="100">
                <a:solidFill>
                  <a:srgbClr val="66243A"/>
                </a:solidFill>
                <a:latin typeface="Calibri"/>
                <a:ea typeface="Calibri"/>
                <a:cs typeface="Calibri"/>
              </a:rPr>
              <a:t>בשילוב</a:t>
            </a:r>
            <a:r>
              <a:rPr lang="en-US" sz="1400" kern="100">
                <a:solidFill>
                  <a:srgbClr val="66243A"/>
                </a:solidFill>
                <a:latin typeface="Calibri"/>
                <a:ea typeface="Calibri"/>
                <a:cs typeface="Calibri"/>
              </a:rPr>
              <a:t>Cross-Validation (K=5) </a:t>
            </a:r>
            <a:r>
              <a:rPr lang="he-IL" sz="1400" kern="100">
                <a:solidFill>
                  <a:srgbClr val="66243A"/>
                </a:solidFill>
                <a:latin typeface="Calibri"/>
                <a:ea typeface="Calibri"/>
                <a:cs typeface="Calibri"/>
              </a:rPr>
              <a:t> המודל ירוץ כ -  5 * 6,561 = 32,805 פעמים</a:t>
            </a:r>
          </a:p>
          <a:p>
            <a:pPr marL="342900" indent="-342900" algn="r" rtl="1">
              <a:lnSpc>
                <a:spcPct val="107000"/>
              </a:lnSpc>
              <a:buFont typeface="Symbol" panose="05050102010706020507" pitchFamily="18" charset="2"/>
              <a:buChar char=""/>
            </a:pPr>
            <a:endParaRPr lang="he-IL" sz="1400">
              <a:ea typeface="Aptos" panose="020B0004020202020204" pitchFamily="34" charset="0"/>
              <a:cs typeface="Calibri" panose="020F0502020204030204" pitchFamily="34" charset="0"/>
            </a:endParaRPr>
          </a:p>
        </p:txBody>
      </p:sp>
      <p:sp>
        <p:nvSpPr>
          <p:cNvPr id="12" name="Google Shape;548;p36">
            <a:extLst>
              <a:ext uri="{FF2B5EF4-FFF2-40B4-BE49-F238E27FC236}">
                <a16:creationId xmlns:a16="http://schemas.microsoft.com/office/drawing/2014/main" id="{005F2BCC-5DAE-2B13-25C6-5A3BE8416BBB}"/>
              </a:ext>
            </a:extLst>
          </p:cNvPr>
          <p:cNvSpPr txBox="1">
            <a:spLocks/>
          </p:cNvSpPr>
          <p:nvPr/>
        </p:nvSpPr>
        <p:spPr>
          <a:xfrm>
            <a:off x="2181600" y="4025507"/>
            <a:ext cx="6811201" cy="798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342900" indent="-342900" algn="r" rtl="1">
              <a:lnSpc>
                <a:spcPct val="107000"/>
              </a:lnSpc>
              <a:buFont typeface="Symbol" panose="05050102010706020507" pitchFamily="18" charset="2"/>
              <a:buChar char=""/>
            </a:pPr>
            <a:r>
              <a:rPr lang="he-IL" sz="1400">
                <a:ea typeface="Aptos" panose="020B0004020202020204" pitchFamily="34" charset="0"/>
                <a:cs typeface="Calibri" panose="020F0502020204030204" pitchFamily="34" charset="0"/>
              </a:rPr>
              <a:t>עדיין קיימת התאמת יתר</a:t>
            </a:r>
          </a:p>
          <a:p>
            <a:pPr marL="342900" indent="-342900" algn="r" rtl="1">
              <a:lnSpc>
                <a:spcPct val="107000"/>
              </a:lnSpc>
              <a:buFont typeface="Symbol" panose="05050102010706020507" pitchFamily="18" charset="2"/>
              <a:buChar char=""/>
            </a:pPr>
            <a:r>
              <a:rPr lang="he-IL" sz="1400">
                <a:ea typeface="Aptos" panose="020B0004020202020204" pitchFamily="34" charset="0"/>
                <a:cs typeface="Calibri" panose="020F0502020204030204" pitchFamily="34" charset="0"/>
              </a:rPr>
              <a:t>מומלץ לבחון דרכים להגדלת מספר הדגימות במסד הנתונים, כדי להפחית את הסיכון להתאמת יתר</a:t>
            </a:r>
          </a:p>
          <a:p>
            <a:pPr marL="342900" indent="-342900" algn="r" rtl="1">
              <a:lnSpc>
                <a:spcPct val="107000"/>
              </a:lnSpc>
              <a:buFont typeface="Symbol" panose="05050102010706020507" pitchFamily="18" charset="2"/>
              <a:buChar char=""/>
            </a:pPr>
            <a:r>
              <a:rPr lang="he-IL" sz="1400">
                <a:ea typeface="Aptos" panose="020B0004020202020204" pitchFamily="34" charset="0"/>
                <a:cs typeface="Calibri" panose="020F0502020204030204" pitchFamily="34" charset="0"/>
              </a:rPr>
              <a:t>יש לבחון מודלים נוספים</a:t>
            </a:r>
          </a:p>
        </p:txBody>
      </p:sp>
      <p:grpSp>
        <p:nvGrpSpPr>
          <p:cNvPr id="31" name="Group 30">
            <a:extLst>
              <a:ext uri="{FF2B5EF4-FFF2-40B4-BE49-F238E27FC236}">
                <a16:creationId xmlns:a16="http://schemas.microsoft.com/office/drawing/2014/main" id="{B9847B64-9A38-7F46-FA6A-5B1355614C0A}"/>
              </a:ext>
            </a:extLst>
          </p:cNvPr>
          <p:cNvGrpSpPr/>
          <p:nvPr/>
        </p:nvGrpSpPr>
        <p:grpSpPr>
          <a:xfrm>
            <a:off x="1987879" y="2338563"/>
            <a:ext cx="5168242" cy="1508380"/>
            <a:chOff x="2402070" y="2417827"/>
            <a:chExt cx="5168242" cy="1508380"/>
          </a:xfrm>
        </p:grpSpPr>
        <p:sp>
          <p:nvSpPr>
            <p:cNvPr id="14" name="Google Shape;9042;p62">
              <a:extLst>
                <a:ext uri="{FF2B5EF4-FFF2-40B4-BE49-F238E27FC236}">
                  <a16:creationId xmlns:a16="http://schemas.microsoft.com/office/drawing/2014/main" id="{E96040BD-C757-9334-03FA-3CE07DB81269}"/>
                </a:ext>
              </a:extLst>
            </p:cNvPr>
            <p:cNvSpPr/>
            <p:nvPr/>
          </p:nvSpPr>
          <p:spPr>
            <a:xfrm>
              <a:off x="3721023" y="2417827"/>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a:ea typeface="Calibri"/>
                  <a:cs typeface="Calibri"/>
                </a:rPr>
                <a:t>ולידציה</a:t>
              </a:r>
              <a:endParaRPr lang="en-US"/>
            </a:p>
          </p:txBody>
        </p:sp>
        <p:sp>
          <p:nvSpPr>
            <p:cNvPr id="15" name="Google Shape;9043;p62">
              <a:extLst>
                <a:ext uri="{FF2B5EF4-FFF2-40B4-BE49-F238E27FC236}">
                  <a16:creationId xmlns:a16="http://schemas.microsoft.com/office/drawing/2014/main" id="{B07DDF9F-D464-0855-8052-675A9CA91BD5}"/>
                </a:ext>
              </a:extLst>
            </p:cNvPr>
            <p:cNvSpPr/>
            <p:nvPr/>
          </p:nvSpPr>
          <p:spPr>
            <a:xfrm>
              <a:off x="5039976" y="2417827"/>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a:ea typeface="Calibri"/>
                  <a:cs typeface="Calibri"/>
                </a:rPr>
                <a:t>אימון </a:t>
              </a:r>
            </a:p>
          </p:txBody>
        </p:sp>
        <p:sp>
          <p:nvSpPr>
            <p:cNvPr id="16" name="Google Shape;9044;p62">
              <a:extLst>
                <a:ext uri="{FF2B5EF4-FFF2-40B4-BE49-F238E27FC236}">
                  <a16:creationId xmlns:a16="http://schemas.microsoft.com/office/drawing/2014/main" id="{837147A1-B64C-F042-CE70-384598300727}"/>
                </a:ext>
              </a:extLst>
            </p:cNvPr>
            <p:cNvSpPr/>
            <p:nvPr/>
          </p:nvSpPr>
          <p:spPr>
            <a:xfrm>
              <a:off x="6358927" y="2417827"/>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מדד</a:t>
              </a:r>
            </a:p>
          </p:txBody>
        </p:sp>
        <p:sp>
          <p:nvSpPr>
            <p:cNvPr id="17" name="Google Shape;9048;p62">
              <a:extLst>
                <a:ext uri="{FF2B5EF4-FFF2-40B4-BE49-F238E27FC236}">
                  <a16:creationId xmlns:a16="http://schemas.microsoft.com/office/drawing/2014/main" id="{1F385598-75E1-D0C9-1B00-53B8BB494980}"/>
                </a:ext>
              </a:extLst>
            </p:cNvPr>
            <p:cNvSpPr/>
            <p:nvPr/>
          </p:nvSpPr>
          <p:spPr>
            <a:xfrm>
              <a:off x="3721023" y="2818048"/>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0.3498</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Google Shape;9049;p62">
              <a:extLst>
                <a:ext uri="{FF2B5EF4-FFF2-40B4-BE49-F238E27FC236}">
                  <a16:creationId xmlns:a16="http://schemas.microsoft.com/office/drawing/2014/main" id="{9DF6AA54-F38A-9609-AE7F-A82D4ECAF8DA}"/>
                </a:ext>
              </a:extLst>
            </p:cNvPr>
            <p:cNvSpPr/>
            <p:nvPr/>
          </p:nvSpPr>
          <p:spPr>
            <a:xfrm>
              <a:off x="5039976" y="2818048"/>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0.2249</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9050;p62">
              <a:extLst>
                <a:ext uri="{FF2B5EF4-FFF2-40B4-BE49-F238E27FC236}">
                  <a16:creationId xmlns:a16="http://schemas.microsoft.com/office/drawing/2014/main" id="{5B8D89D0-57FF-5516-37C2-EDACE11BF278}"/>
                </a:ext>
              </a:extLst>
            </p:cNvPr>
            <p:cNvSpPr/>
            <p:nvPr/>
          </p:nvSpPr>
          <p:spPr>
            <a:xfrm>
              <a:off x="6358927" y="2818048"/>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en-US" sz="1300">
                  <a:solidFill>
                    <a:srgbClr val="66243A"/>
                  </a:solidFill>
                  <a:latin typeface="Calibri" panose="020F0502020204030204" pitchFamily="34" charset="0"/>
                  <a:ea typeface="Calibri" panose="020F0502020204030204" pitchFamily="34" charset="0"/>
                  <a:cs typeface="Calibri" panose="020F0502020204030204" pitchFamily="34" charset="0"/>
                </a:rPr>
                <a:t>RMSE</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Google Shape;9054;p62">
              <a:extLst>
                <a:ext uri="{FF2B5EF4-FFF2-40B4-BE49-F238E27FC236}">
                  <a16:creationId xmlns:a16="http://schemas.microsoft.com/office/drawing/2014/main" id="{DAE53269-3D2B-764E-9C29-DBC797F65285}"/>
                </a:ext>
              </a:extLst>
            </p:cNvPr>
            <p:cNvSpPr/>
            <p:nvPr/>
          </p:nvSpPr>
          <p:spPr>
            <a:xfrm>
              <a:off x="3721023" y="3218269"/>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0.8567</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Google Shape;9055;p62">
              <a:extLst>
                <a:ext uri="{FF2B5EF4-FFF2-40B4-BE49-F238E27FC236}">
                  <a16:creationId xmlns:a16="http://schemas.microsoft.com/office/drawing/2014/main" id="{6A693505-ADF0-BC23-A5A6-186AC4285845}"/>
                </a:ext>
              </a:extLst>
            </p:cNvPr>
            <p:cNvSpPr/>
            <p:nvPr/>
          </p:nvSpPr>
          <p:spPr>
            <a:xfrm>
              <a:off x="5039976" y="3218269"/>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0.9420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Google Shape;9056;p62">
              <a:extLst>
                <a:ext uri="{FF2B5EF4-FFF2-40B4-BE49-F238E27FC236}">
                  <a16:creationId xmlns:a16="http://schemas.microsoft.com/office/drawing/2014/main" id="{4C2B8F31-C666-CA03-F416-AE3A808A695B}"/>
                </a:ext>
              </a:extLst>
            </p:cNvPr>
            <p:cNvSpPr/>
            <p:nvPr/>
          </p:nvSpPr>
          <p:spPr>
            <a:xfrm>
              <a:off x="6358927" y="3218269"/>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en-US" sz="1300">
                  <a:solidFill>
                    <a:srgbClr val="66243A"/>
                  </a:solidFill>
                  <a:latin typeface="Calibri" panose="020F0502020204030204" pitchFamily="34" charset="0"/>
                  <a:ea typeface="Calibri" panose="020F0502020204030204" pitchFamily="34" charset="0"/>
                  <a:cs typeface="Calibri" panose="020F0502020204030204" pitchFamily="34" charset="0"/>
                </a:rPr>
                <a:t>R</a:t>
              </a:r>
              <a:r>
                <a:rPr lang="en-US" sz="1300" baseline="30000">
                  <a:solidFill>
                    <a:srgbClr val="66243A"/>
                  </a:solidFill>
                  <a:latin typeface="Calibri" panose="020F0502020204030204" pitchFamily="34" charset="0"/>
                  <a:ea typeface="Calibri" panose="020F0502020204030204" pitchFamily="34" charset="0"/>
                  <a:cs typeface="Calibri" panose="020F0502020204030204" pitchFamily="34" charset="0"/>
                </a:rPr>
                <a:t>2</a:t>
              </a:r>
              <a:endParaRPr sz="1300" baseline="300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9060;p62">
              <a:extLst>
                <a:ext uri="{FF2B5EF4-FFF2-40B4-BE49-F238E27FC236}">
                  <a16:creationId xmlns:a16="http://schemas.microsoft.com/office/drawing/2014/main" id="{32EDD44B-BAA2-2300-E6A9-50035A1C4F26}"/>
                </a:ext>
              </a:extLst>
            </p:cNvPr>
            <p:cNvSpPr/>
            <p:nvPr/>
          </p:nvSpPr>
          <p:spPr>
            <a:xfrm>
              <a:off x="3721023" y="3618490"/>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0.8040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Google Shape;9061;p62">
              <a:extLst>
                <a:ext uri="{FF2B5EF4-FFF2-40B4-BE49-F238E27FC236}">
                  <a16:creationId xmlns:a16="http://schemas.microsoft.com/office/drawing/2014/main" id="{A6FC1DE0-E5CB-7DD1-153D-992D902A5DF1}"/>
                </a:ext>
              </a:extLst>
            </p:cNvPr>
            <p:cNvSpPr/>
            <p:nvPr/>
          </p:nvSpPr>
          <p:spPr>
            <a:xfrm>
              <a:off x="5039976" y="3618490"/>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0.8580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Google Shape;9062;p62">
              <a:extLst>
                <a:ext uri="{FF2B5EF4-FFF2-40B4-BE49-F238E27FC236}">
                  <a16:creationId xmlns:a16="http://schemas.microsoft.com/office/drawing/2014/main" id="{1800DAAB-5ECD-13B3-D680-92D136230F80}"/>
                </a:ext>
              </a:extLst>
            </p:cNvPr>
            <p:cNvSpPr/>
            <p:nvPr/>
          </p:nvSpPr>
          <p:spPr>
            <a:xfrm>
              <a:off x="6358927" y="3618490"/>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סטיית תקן</a:t>
              </a:r>
              <a:endParaRPr lang="en-US"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Google Shape;9042;p62">
              <a:extLst>
                <a:ext uri="{FF2B5EF4-FFF2-40B4-BE49-F238E27FC236}">
                  <a16:creationId xmlns:a16="http://schemas.microsoft.com/office/drawing/2014/main" id="{4FF7E677-113F-840A-DE3C-965C507D6080}"/>
                </a:ext>
              </a:extLst>
            </p:cNvPr>
            <p:cNvSpPr/>
            <p:nvPr/>
          </p:nvSpPr>
          <p:spPr>
            <a:xfrm>
              <a:off x="2402070" y="2417955"/>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a:ea typeface="Calibri"/>
                  <a:cs typeface="Calibri"/>
                </a:rPr>
                <a:t>מבחן</a:t>
              </a:r>
              <a:endParaRPr lang="en-US"/>
            </a:p>
          </p:txBody>
        </p:sp>
        <p:sp>
          <p:nvSpPr>
            <p:cNvPr id="27" name="Google Shape;9048;p62">
              <a:extLst>
                <a:ext uri="{FF2B5EF4-FFF2-40B4-BE49-F238E27FC236}">
                  <a16:creationId xmlns:a16="http://schemas.microsoft.com/office/drawing/2014/main" id="{B488B8B4-2E2F-08A3-F98D-A5538DCE2B22}"/>
                </a:ext>
              </a:extLst>
            </p:cNvPr>
            <p:cNvSpPr/>
            <p:nvPr/>
          </p:nvSpPr>
          <p:spPr>
            <a:xfrm>
              <a:off x="2402070" y="2818176"/>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0.3470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Google Shape;9054;p62">
              <a:extLst>
                <a:ext uri="{FF2B5EF4-FFF2-40B4-BE49-F238E27FC236}">
                  <a16:creationId xmlns:a16="http://schemas.microsoft.com/office/drawing/2014/main" id="{1B22EB56-2928-C927-CC1D-087876981C9E}"/>
                </a:ext>
              </a:extLst>
            </p:cNvPr>
            <p:cNvSpPr/>
            <p:nvPr/>
          </p:nvSpPr>
          <p:spPr>
            <a:xfrm>
              <a:off x="2402070" y="3218397"/>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0.8616</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Google Shape;9060;p62">
              <a:extLst>
                <a:ext uri="{FF2B5EF4-FFF2-40B4-BE49-F238E27FC236}">
                  <a16:creationId xmlns:a16="http://schemas.microsoft.com/office/drawing/2014/main" id="{753EE235-F2AD-77D2-06E6-51FE5CD9EA07}"/>
                </a:ext>
              </a:extLst>
            </p:cNvPr>
            <p:cNvSpPr/>
            <p:nvPr/>
          </p:nvSpPr>
          <p:spPr>
            <a:xfrm>
              <a:off x="2402070" y="3618618"/>
              <a:ext cx="1211385" cy="307589"/>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0.8137</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401834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1" name="Google Shape;571;p37"/>
          <p:cNvSpPr txBox="1">
            <a:spLocks noGrp="1"/>
          </p:cNvSpPr>
          <p:nvPr>
            <p:ph type="title"/>
          </p:nvPr>
        </p:nvSpPr>
        <p:spPr>
          <a:xfrm>
            <a:off x="720000" y="25897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b="1">
                <a:latin typeface="Calibri" panose="020F0502020204030204" pitchFamily="34" charset="0"/>
                <a:ea typeface="Calibri" panose="020F0502020204030204" pitchFamily="34" charset="0"/>
                <a:cs typeface="Calibri" panose="020F0502020204030204" pitchFamily="34" charset="0"/>
              </a:rPr>
              <a:t>Feature importance</a:t>
            </a:r>
            <a:endParaRPr sz="3500" b="1">
              <a:latin typeface="Calibri" panose="020F0502020204030204" pitchFamily="34" charset="0"/>
              <a:ea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780EAC9D-02E3-FF33-0CF6-F68A37C55968}"/>
              </a:ext>
            </a:extLst>
          </p:cNvPr>
          <p:cNvPicPr>
            <a:picLocks noChangeAspect="1"/>
          </p:cNvPicPr>
          <p:nvPr/>
        </p:nvPicPr>
        <p:blipFill rotWithShape="1">
          <a:blip r:embed="rId3"/>
          <a:srcRect l="3951"/>
          <a:stretch/>
        </p:blipFill>
        <p:spPr>
          <a:xfrm>
            <a:off x="845820" y="1463276"/>
            <a:ext cx="3058399" cy="2026684"/>
          </a:xfrm>
          <a:prstGeom prst="rect">
            <a:avLst/>
          </a:prstGeom>
        </p:spPr>
      </p:pic>
      <p:pic>
        <p:nvPicPr>
          <p:cNvPr id="19" name="Picture 18" descr="A graph with different colored squares&#10;&#10;Description automatically generated">
            <a:extLst>
              <a:ext uri="{FF2B5EF4-FFF2-40B4-BE49-F238E27FC236}">
                <a16:creationId xmlns:a16="http://schemas.microsoft.com/office/drawing/2014/main" id="{3F2FE932-C1D1-3EC6-71F2-1CFA94B08982}"/>
              </a:ext>
            </a:extLst>
          </p:cNvPr>
          <p:cNvPicPr>
            <a:picLocks noChangeAspect="1"/>
          </p:cNvPicPr>
          <p:nvPr/>
        </p:nvPicPr>
        <p:blipFill rotWithShape="1">
          <a:blip r:embed="rId4"/>
          <a:srcRect l="3001"/>
          <a:stretch/>
        </p:blipFill>
        <p:spPr>
          <a:xfrm>
            <a:off x="4808115" y="1463276"/>
            <a:ext cx="3392928" cy="2029968"/>
          </a:xfrm>
          <a:prstGeom prst="rect">
            <a:avLst/>
          </a:prstGeom>
        </p:spPr>
      </p:pic>
      <p:sp>
        <p:nvSpPr>
          <p:cNvPr id="21" name="TextBox 10">
            <a:extLst>
              <a:ext uri="{FF2B5EF4-FFF2-40B4-BE49-F238E27FC236}">
                <a16:creationId xmlns:a16="http://schemas.microsoft.com/office/drawing/2014/main" id="{6AE91ED6-7DBD-EB9D-87ED-ABBF2B7E7B8B}"/>
              </a:ext>
            </a:extLst>
          </p:cNvPr>
          <p:cNvSpPr txBox="1"/>
          <p:nvPr/>
        </p:nvSpPr>
        <p:spPr>
          <a:xfrm>
            <a:off x="3227563" y="1463276"/>
            <a:ext cx="676656" cy="335044"/>
          </a:xfrm>
          <a:prstGeom prst="rect">
            <a:avLst/>
          </a:prstGeom>
          <a:solidFill>
            <a:schemeClr val="bg2">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algn="ctr">
              <a:defRPr sz="2800">
                <a:latin typeface="Calibri" panose="020F0502020204030204" pitchFamily="34" charset="0"/>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00">
              <a:solidFill>
                <a:schemeClr val="tx1"/>
              </a:solidFill>
            </a:endParaRPr>
          </a:p>
          <a:p>
            <a:r>
              <a:rPr lang="en-US" sz="1300">
                <a:solidFill>
                  <a:schemeClr val="tx1"/>
                </a:solidFill>
              </a:rPr>
              <a:t>COPD</a:t>
            </a:r>
            <a:endParaRPr lang="he-IL" sz="1300">
              <a:solidFill>
                <a:schemeClr val="tx1"/>
              </a:solidFill>
            </a:endParaRPr>
          </a:p>
          <a:p>
            <a:endParaRPr lang="he-IL" sz="1300"/>
          </a:p>
        </p:txBody>
      </p:sp>
      <p:sp>
        <p:nvSpPr>
          <p:cNvPr id="22" name="TextBox 10">
            <a:extLst>
              <a:ext uri="{FF2B5EF4-FFF2-40B4-BE49-F238E27FC236}">
                <a16:creationId xmlns:a16="http://schemas.microsoft.com/office/drawing/2014/main" id="{DAE117E5-A30A-CCBB-2919-CB9D52AE5B7F}"/>
              </a:ext>
            </a:extLst>
          </p:cNvPr>
          <p:cNvSpPr txBox="1"/>
          <p:nvPr/>
        </p:nvSpPr>
        <p:spPr>
          <a:xfrm>
            <a:off x="7528560" y="1463276"/>
            <a:ext cx="672483" cy="335044"/>
          </a:xfrm>
          <a:prstGeom prst="rect">
            <a:avLst/>
          </a:prstGeom>
          <a:solidFill>
            <a:schemeClr val="bg2">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algn="ctr">
              <a:defRPr sz="2800">
                <a:latin typeface="Calibri" panose="020F0502020204030204" pitchFamily="34" charset="0"/>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he-IL" sz="1300">
                <a:solidFill>
                  <a:schemeClr val="tx1"/>
                </a:solidFill>
              </a:rPr>
              <a:t>אסתמה</a:t>
            </a:r>
            <a:endParaRPr lang="he-IL" sz="1300"/>
          </a:p>
        </p:txBody>
      </p:sp>
      <p:sp>
        <p:nvSpPr>
          <p:cNvPr id="25" name="Google Shape;575;p37">
            <a:extLst>
              <a:ext uri="{FF2B5EF4-FFF2-40B4-BE49-F238E27FC236}">
                <a16:creationId xmlns:a16="http://schemas.microsoft.com/office/drawing/2014/main" id="{6C43ECC1-9528-74FC-CC47-604CDA852A17}"/>
              </a:ext>
            </a:extLst>
          </p:cNvPr>
          <p:cNvSpPr txBox="1">
            <a:spLocks/>
          </p:cNvSpPr>
          <p:nvPr/>
        </p:nvSpPr>
        <p:spPr>
          <a:xfrm>
            <a:off x="845820" y="3799315"/>
            <a:ext cx="6682740" cy="822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lgn="ctr" rtl="1"/>
            <a:r>
              <a:rPr lang="he-IL" sz="1400">
                <a:latin typeface="Calibri" panose="020F0502020204030204" pitchFamily="34" charset="0"/>
                <a:ea typeface="Calibri" panose="020F0502020204030204" pitchFamily="34" charset="0"/>
                <a:cs typeface="Calibri" panose="020F0502020204030204" pitchFamily="34" charset="0"/>
              </a:rPr>
              <a:t>שתי המחלות מושפעות מגורמים שונים ובעוצמות שונות.</a:t>
            </a:r>
            <a:endParaRPr lang="en-US" sz="1400">
              <a:latin typeface="Calibri" panose="020F0502020204030204" pitchFamily="34" charset="0"/>
              <a:ea typeface="Calibri" panose="020F0502020204030204" pitchFamily="34" charset="0"/>
              <a:cs typeface="Calibri" panose="020F0502020204030204" pitchFamily="34" charset="0"/>
            </a:endParaRPr>
          </a:p>
          <a:p>
            <a:pPr marL="0" indent="0" algn="ctr" rtl="1"/>
            <a:r>
              <a:rPr lang="he-IL" sz="1400">
                <a:latin typeface="Calibri" panose="020F0502020204030204" pitchFamily="34" charset="0"/>
                <a:ea typeface="Calibri" panose="020F0502020204030204" pitchFamily="34" charset="0"/>
                <a:cs typeface="Calibri" panose="020F0502020204030204" pitchFamily="34" charset="0"/>
              </a:rPr>
              <a:t>עבור </a:t>
            </a:r>
            <a:r>
              <a:rPr lang="en-US" sz="1400">
                <a:latin typeface="Calibri" panose="020F0502020204030204" pitchFamily="34" charset="0"/>
                <a:ea typeface="Calibri" panose="020F0502020204030204" pitchFamily="34" charset="0"/>
                <a:cs typeface="Calibri" panose="020F0502020204030204" pitchFamily="34" charset="0"/>
              </a:rPr>
              <a:t> COPD</a:t>
            </a:r>
            <a:r>
              <a:rPr lang="he-IL" sz="1400">
                <a:latin typeface="Calibri" panose="020F0502020204030204" pitchFamily="34" charset="0"/>
                <a:ea typeface="Calibri" panose="020F0502020204030204" pitchFamily="34" charset="0"/>
                <a:cs typeface="Calibri" panose="020F0502020204030204" pitchFamily="34" charset="0"/>
              </a:rPr>
              <a:t>ישנו משתנה דומיננטי בעל השפעה משמעותית, </a:t>
            </a:r>
            <a:br>
              <a:rPr lang="he-IL" sz="1400">
                <a:latin typeface="Calibri" panose="020F0502020204030204" pitchFamily="34" charset="0"/>
                <a:ea typeface="Calibri" panose="020F0502020204030204" pitchFamily="34" charset="0"/>
                <a:cs typeface="Calibri" panose="020F0502020204030204" pitchFamily="34" charset="0"/>
              </a:rPr>
            </a:br>
            <a:r>
              <a:rPr lang="he-IL" sz="1400">
                <a:latin typeface="Calibri" panose="020F0502020204030204" pitchFamily="34" charset="0"/>
                <a:ea typeface="Calibri" panose="020F0502020204030204" pitchFamily="34" charset="0"/>
                <a:cs typeface="Calibri" panose="020F0502020204030204" pitchFamily="34" charset="0"/>
              </a:rPr>
              <a:t>בעוד שעבור אסתמה ההשפעות מתפלגות באופן יותר מאוזן בין המשתנים השונים.</a:t>
            </a:r>
          </a:p>
          <a:p>
            <a:pPr marL="0" indent="0" algn="ctr" rtl="1"/>
            <a:endParaRPr lang="he-IL" sz="1400">
              <a:latin typeface="Calibri" panose="020F0502020204030204" pitchFamily="34" charset="0"/>
              <a:ea typeface="Calibri" panose="020F0502020204030204" pitchFamily="34" charset="0"/>
              <a:cs typeface="Calibri" panose="020F0502020204030204" pitchFamily="34" charset="0"/>
            </a:endParaRPr>
          </a:p>
        </p:txBody>
      </p:sp>
      <p:sp>
        <p:nvSpPr>
          <p:cNvPr id="60" name="תיבת טקסט 59">
            <a:extLst>
              <a:ext uri="{FF2B5EF4-FFF2-40B4-BE49-F238E27FC236}">
                <a16:creationId xmlns:a16="http://schemas.microsoft.com/office/drawing/2014/main" id="{F7D82B3B-4C53-16C0-CAF7-7CBB2FD391E4}"/>
              </a:ext>
            </a:extLst>
          </p:cNvPr>
          <p:cNvSpPr txBox="1"/>
          <p:nvPr/>
        </p:nvSpPr>
        <p:spPr>
          <a:xfrm rot="16200000">
            <a:off x="3827261" y="2295112"/>
            <a:ext cx="1530303" cy="246221"/>
          </a:xfrm>
          <a:prstGeom prst="rect">
            <a:avLst/>
          </a:prstGeom>
          <a:noFill/>
        </p:spPr>
        <p:txBody>
          <a:bodyPr wrap="square">
            <a:spAutoFit/>
          </a:bodyPr>
          <a:lstStyle/>
          <a:p>
            <a:pPr algn="r" rtl="1"/>
            <a:r>
              <a:rPr lang="he-IL"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rPr>
              <a:t>חשיבות יחסית לפי מדד </a:t>
            </a:r>
            <a:r>
              <a:rPr lang="en-US"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rPr>
              <a:t>Gain</a:t>
            </a:r>
            <a:endParaRPr lang="he-IL"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endParaRPr>
          </a:p>
        </p:txBody>
      </p:sp>
      <p:sp>
        <p:nvSpPr>
          <p:cNvPr id="59" name="תיבת טקסט 59">
            <a:extLst>
              <a:ext uri="{FF2B5EF4-FFF2-40B4-BE49-F238E27FC236}">
                <a16:creationId xmlns:a16="http://schemas.microsoft.com/office/drawing/2014/main" id="{86F7D274-4DDD-98E1-7C6D-7A1EDF5F7E31}"/>
              </a:ext>
            </a:extLst>
          </p:cNvPr>
          <p:cNvSpPr txBox="1"/>
          <p:nvPr/>
        </p:nvSpPr>
        <p:spPr>
          <a:xfrm rot="16200000">
            <a:off x="-65623" y="2380041"/>
            <a:ext cx="1530303" cy="246221"/>
          </a:xfrm>
          <a:prstGeom prst="rect">
            <a:avLst/>
          </a:prstGeom>
          <a:noFill/>
        </p:spPr>
        <p:txBody>
          <a:bodyPr wrap="square">
            <a:spAutoFit/>
          </a:bodyPr>
          <a:lstStyle/>
          <a:p>
            <a:pPr algn="r" rtl="1"/>
            <a:r>
              <a:rPr lang="he-IL"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rPr>
              <a:t>חשיבות יחסית לפי מדד </a:t>
            </a:r>
            <a:r>
              <a:rPr lang="en-US"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rPr>
              <a:t>Gain</a:t>
            </a:r>
            <a:endParaRPr lang="he-IL" sz="1000">
              <a:solidFill>
                <a:schemeClr val="dk1"/>
              </a:solidFill>
              <a:latin typeface="Calibri" panose="020F0502020204030204" pitchFamily="34" charset="0"/>
              <a:ea typeface="Calibri" panose="020F0502020204030204" pitchFamily="34" charset="0"/>
              <a:cs typeface="Calibri" panose="020F0502020204030204" pitchFamily="34" charset="0"/>
              <a:sym typeface="Barlow"/>
            </a:endParaRPr>
          </a:p>
        </p:txBody>
      </p:sp>
      <p:sp>
        <p:nvSpPr>
          <p:cNvPr id="30" name="Google Shape;611;p38">
            <a:extLst>
              <a:ext uri="{FF2B5EF4-FFF2-40B4-BE49-F238E27FC236}">
                <a16:creationId xmlns:a16="http://schemas.microsoft.com/office/drawing/2014/main" id="{B4D30EBA-8D6D-27BC-25A3-3BACDD929EE0}"/>
              </a:ext>
            </a:extLst>
          </p:cNvPr>
          <p:cNvSpPr/>
          <p:nvPr/>
        </p:nvSpPr>
        <p:spPr>
          <a:xfrm>
            <a:off x="9543524" y="1265620"/>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611;p38">
            <a:extLst>
              <a:ext uri="{FF2B5EF4-FFF2-40B4-BE49-F238E27FC236}">
                <a16:creationId xmlns:a16="http://schemas.microsoft.com/office/drawing/2014/main" id="{01A313EA-D88C-B035-4CC2-E56743F5FA91}"/>
              </a:ext>
            </a:extLst>
          </p:cNvPr>
          <p:cNvSpPr/>
          <p:nvPr/>
        </p:nvSpPr>
        <p:spPr>
          <a:xfrm>
            <a:off x="9543524" y="2722806"/>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612;p38">
            <a:extLst>
              <a:ext uri="{FF2B5EF4-FFF2-40B4-BE49-F238E27FC236}">
                <a16:creationId xmlns:a16="http://schemas.microsoft.com/office/drawing/2014/main" id="{6AF23914-E6F7-B4A2-4A72-BC6144C4D39F}"/>
              </a:ext>
            </a:extLst>
          </p:cNvPr>
          <p:cNvSpPr/>
          <p:nvPr/>
        </p:nvSpPr>
        <p:spPr>
          <a:xfrm>
            <a:off x="9536245" y="2014635"/>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613;p38">
            <a:extLst>
              <a:ext uri="{FF2B5EF4-FFF2-40B4-BE49-F238E27FC236}">
                <a16:creationId xmlns:a16="http://schemas.microsoft.com/office/drawing/2014/main" id="{DFC713D8-E626-CDA1-2C77-A573219B8F94}"/>
              </a:ext>
            </a:extLst>
          </p:cNvPr>
          <p:cNvSpPr/>
          <p:nvPr/>
        </p:nvSpPr>
        <p:spPr>
          <a:xfrm>
            <a:off x="9537255" y="4245600"/>
            <a:ext cx="57709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4" name="Google Shape;11311;p67">
            <a:extLst>
              <a:ext uri="{FF2B5EF4-FFF2-40B4-BE49-F238E27FC236}">
                <a16:creationId xmlns:a16="http://schemas.microsoft.com/office/drawing/2014/main" id="{5031408E-C5F7-5912-391D-2DFCE95846CB}"/>
              </a:ext>
            </a:extLst>
          </p:cNvPr>
          <p:cNvGrpSpPr/>
          <p:nvPr/>
        </p:nvGrpSpPr>
        <p:grpSpPr>
          <a:xfrm>
            <a:off x="9682428" y="2125546"/>
            <a:ext cx="267574" cy="329415"/>
            <a:chOff x="3584201" y="4294996"/>
            <a:chExt cx="267574" cy="329415"/>
          </a:xfrm>
        </p:grpSpPr>
        <p:sp>
          <p:nvSpPr>
            <p:cNvPr id="35" name="Google Shape;11312;p67">
              <a:extLst>
                <a:ext uri="{FF2B5EF4-FFF2-40B4-BE49-F238E27FC236}">
                  <a16:creationId xmlns:a16="http://schemas.microsoft.com/office/drawing/2014/main" id="{2BE85D9B-078A-14A6-2F55-905E2340621E}"/>
                </a:ext>
              </a:extLst>
            </p:cNvPr>
            <p:cNvSpPr/>
            <p:nvPr/>
          </p:nvSpPr>
          <p:spPr>
            <a:xfrm>
              <a:off x="3584201" y="4294996"/>
              <a:ext cx="267574" cy="329415"/>
            </a:xfrm>
            <a:custGeom>
              <a:avLst/>
              <a:gdLst/>
              <a:ahLst/>
              <a:cxnLst/>
              <a:rect l="l" t="t" r="r" b="b"/>
              <a:pathLst>
                <a:path w="8407" h="10350" extrusionOk="0">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36" name="Google Shape;11313;p67">
              <a:extLst>
                <a:ext uri="{FF2B5EF4-FFF2-40B4-BE49-F238E27FC236}">
                  <a16:creationId xmlns:a16="http://schemas.microsoft.com/office/drawing/2014/main" id="{AF1D33FE-6C15-6E90-F5A1-72F5558C0211}"/>
                </a:ext>
              </a:extLst>
            </p:cNvPr>
            <p:cNvSpPr/>
            <p:nvPr/>
          </p:nvSpPr>
          <p:spPr>
            <a:xfrm>
              <a:off x="3604666" y="4315811"/>
              <a:ext cx="226644" cy="281610"/>
            </a:xfrm>
            <a:custGeom>
              <a:avLst/>
              <a:gdLst/>
              <a:ahLst/>
              <a:cxnLst/>
              <a:rect l="l" t="t" r="r" b="b"/>
              <a:pathLst>
                <a:path w="7121" h="8848" extrusionOk="0">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37" name="Google Shape;11314;p67">
              <a:extLst>
                <a:ext uri="{FF2B5EF4-FFF2-40B4-BE49-F238E27FC236}">
                  <a16:creationId xmlns:a16="http://schemas.microsoft.com/office/drawing/2014/main" id="{B98CDD17-773D-2A70-5C10-97614C9D3E56}"/>
                </a:ext>
              </a:extLst>
            </p:cNvPr>
            <p:cNvSpPr/>
            <p:nvPr/>
          </p:nvSpPr>
          <p:spPr>
            <a:xfrm>
              <a:off x="3645597" y="4362056"/>
              <a:ext cx="144019" cy="144019"/>
            </a:xfrm>
            <a:custGeom>
              <a:avLst/>
              <a:gdLst/>
              <a:ahLst/>
              <a:cxnLst/>
              <a:rect l="l" t="t" r="r" b="b"/>
              <a:pathLst>
                <a:path w="4525" h="4525" extrusionOk="0">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38" name="Google Shape;11315;p67">
              <a:extLst>
                <a:ext uri="{FF2B5EF4-FFF2-40B4-BE49-F238E27FC236}">
                  <a16:creationId xmlns:a16="http://schemas.microsoft.com/office/drawing/2014/main" id="{754A5B36-6598-D2DE-0E16-785FB4E07DAB}"/>
                </a:ext>
              </a:extLst>
            </p:cNvPr>
            <p:cNvSpPr/>
            <p:nvPr/>
          </p:nvSpPr>
          <p:spPr>
            <a:xfrm>
              <a:off x="3692574" y="4377970"/>
              <a:ext cx="51561" cy="112574"/>
            </a:xfrm>
            <a:custGeom>
              <a:avLst/>
              <a:gdLst/>
              <a:ahLst/>
              <a:cxnLst/>
              <a:rect l="l" t="t" r="r" b="b"/>
              <a:pathLst>
                <a:path w="1620" h="3537" extrusionOk="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grpSp>
        <p:nvGrpSpPr>
          <p:cNvPr id="39" name="Google Shape;11168;p67">
            <a:extLst>
              <a:ext uri="{FF2B5EF4-FFF2-40B4-BE49-F238E27FC236}">
                <a16:creationId xmlns:a16="http://schemas.microsoft.com/office/drawing/2014/main" id="{484C36CE-AD23-0EEB-2E18-FDAA608A4D43}"/>
              </a:ext>
            </a:extLst>
          </p:cNvPr>
          <p:cNvGrpSpPr/>
          <p:nvPr/>
        </p:nvGrpSpPr>
        <p:grpSpPr>
          <a:xfrm>
            <a:off x="9657475" y="4353734"/>
            <a:ext cx="355099" cy="355481"/>
            <a:chOff x="3539102" y="2427549"/>
            <a:chExt cx="355099" cy="355481"/>
          </a:xfrm>
        </p:grpSpPr>
        <p:sp>
          <p:nvSpPr>
            <p:cNvPr id="40" name="Google Shape;11169;p67">
              <a:extLst>
                <a:ext uri="{FF2B5EF4-FFF2-40B4-BE49-F238E27FC236}">
                  <a16:creationId xmlns:a16="http://schemas.microsoft.com/office/drawing/2014/main" id="{D8320995-C3EE-67E6-6011-BD0795DE2F5B}"/>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1" name="Google Shape;11170;p67">
              <a:extLst>
                <a:ext uri="{FF2B5EF4-FFF2-40B4-BE49-F238E27FC236}">
                  <a16:creationId xmlns:a16="http://schemas.microsoft.com/office/drawing/2014/main" id="{233B4942-8610-7C85-9C84-5FD3045F8D47}"/>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grpSp>
        <p:nvGrpSpPr>
          <p:cNvPr id="42" name="Google Shape;13405;p71">
            <a:extLst>
              <a:ext uri="{FF2B5EF4-FFF2-40B4-BE49-F238E27FC236}">
                <a16:creationId xmlns:a16="http://schemas.microsoft.com/office/drawing/2014/main" id="{6D6B5197-497A-7BB9-150C-8D8709AAF637}"/>
              </a:ext>
            </a:extLst>
          </p:cNvPr>
          <p:cNvGrpSpPr/>
          <p:nvPr/>
        </p:nvGrpSpPr>
        <p:grpSpPr>
          <a:xfrm>
            <a:off x="9664640" y="2865679"/>
            <a:ext cx="347934" cy="310024"/>
            <a:chOff x="1327676" y="2910480"/>
            <a:chExt cx="347934" cy="310024"/>
          </a:xfrm>
        </p:grpSpPr>
        <p:sp>
          <p:nvSpPr>
            <p:cNvPr id="43" name="Google Shape;13406;p71">
              <a:extLst>
                <a:ext uri="{FF2B5EF4-FFF2-40B4-BE49-F238E27FC236}">
                  <a16:creationId xmlns:a16="http://schemas.microsoft.com/office/drawing/2014/main" id="{59D6D4A7-D8C4-742A-E089-1391942FFCB3}"/>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4" name="Google Shape;13407;p71">
              <a:extLst>
                <a:ext uri="{FF2B5EF4-FFF2-40B4-BE49-F238E27FC236}">
                  <a16:creationId xmlns:a16="http://schemas.microsoft.com/office/drawing/2014/main" id="{88DEB3C7-C646-3E8F-71E2-35B972BD9405}"/>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5" name="Google Shape;13408;p71">
              <a:extLst>
                <a:ext uri="{FF2B5EF4-FFF2-40B4-BE49-F238E27FC236}">
                  <a16:creationId xmlns:a16="http://schemas.microsoft.com/office/drawing/2014/main" id="{62840DE9-2961-82ED-2C7B-63EE398798E1}"/>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6" name="Google Shape;13409;p71">
              <a:extLst>
                <a:ext uri="{FF2B5EF4-FFF2-40B4-BE49-F238E27FC236}">
                  <a16:creationId xmlns:a16="http://schemas.microsoft.com/office/drawing/2014/main" id="{BFF692CE-322B-95A4-9241-A968F1372474}"/>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7" name="Google Shape;13410;p71">
              <a:extLst>
                <a:ext uri="{FF2B5EF4-FFF2-40B4-BE49-F238E27FC236}">
                  <a16:creationId xmlns:a16="http://schemas.microsoft.com/office/drawing/2014/main" id="{8C40A36D-98B1-F3A6-2DEE-F9821148AD8F}"/>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sp>
        <p:nvSpPr>
          <p:cNvPr id="48" name="Google Shape;13395;p71">
            <a:extLst>
              <a:ext uri="{FF2B5EF4-FFF2-40B4-BE49-F238E27FC236}">
                <a16:creationId xmlns:a16="http://schemas.microsoft.com/office/drawing/2014/main" id="{5CBE2F2D-3121-BA82-AC0B-126591753027}"/>
              </a:ext>
            </a:extLst>
          </p:cNvPr>
          <p:cNvSpPr/>
          <p:nvPr/>
        </p:nvSpPr>
        <p:spPr>
          <a:xfrm>
            <a:off x="9658798" y="1360380"/>
            <a:ext cx="347552" cy="346438"/>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9" name="Google Shape;614;p38">
            <a:extLst>
              <a:ext uri="{FF2B5EF4-FFF2-40B4-BE49-F238E27FC236}">
                <a16:creationId xmlns:a16="http://schemas.microsoft.com/office/drawing/2014/main" id="{4D2A8C6C-CADE-6C84-29E1-6B141D5117DA}"/>
              </a:ext>
            </a:extLst>
          </p:cNvPr>
          <p:cNvSpPr/>
          <p:nvPr/>
        </p:nvSpPr>
        <p:spPr>
          <a:xfrm>
            <a:off x="9536519" y="3462881"/>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0" name="Google Shape;11419;p67">
            <a:extLst>
              <a:ext uri="{FF2B5EF4-FFF2-40B4-BE49-F238E27FC236}">
                <a16:creationId xmlns:a16="http://schemas.microsoft.com/office/drawing/2014/main" id="{C299084F-C3DD-BA52-BD68-CED0857186F1}"/>
              </a:ext>
            </a:extLst>
          </p:cNvPr>
          <p:cNvGrpSpPr/>
          <p:nvPr/>
        </p:nvGrpSpPr>
        <p:grpSpPr>
          <a:xfrm>
            <a:off x="9612404" y="3597514"/>
            <a:ext cx="426329" cy="332375"/>
            <a:chOff x="2611458" y="3816374"/>
            <a:chExt cx="426329" cy="332375"/>
          </a:xfrm>
        </p:grpSpPr>
        <p:sp>
          <p:nvSpPr>
            <p:cNvPr id="51" name="Google Shape;11420;p67">
              <a:extLst>
                <a:ext uri="{FF2B5EF4-FFF2-40B4-BE49-F238E27FC236}">
                  <a16:creationId xmlns:a16="http://schemas.microsoft.com/office/drawing/2014/main" id="{49F83A3C-E9C1-1B32-59F2-483F33540916}"/>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2" name="Google Shape;11421;p67">
              <a:extLst>
                <a:ext uri="{FF2B5EF4-FFF2-40B4-BE49-F238E27FC236}">
                  <a16:creationId xmlns:a16="http://schemas.microsoft.com/office/drawing/2014/main" id="{83D4E76D-CB4C-2D0B-4111-D8C36DAC0BCA}"/>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3" name="Google Shape;11422;p67">
              <a:extLst>
                <a:ext uri="{FF2B5EF4-FFF2-40B4-BE49-F238E27FC236}">
                  <a16:creationId xmlns:a16="http://schemas.microsoft.com/office/drawing/2014/main" id="{B9F0FAA1-30E8-F65C-DF21-D73CAECA1206}"/>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4" name="Google Shape;11423;p67">
              <a:extLst>
                <a:ext uri="{FF2B5EF4-FFF2-40B4-BE49-F238E27FC236}">
                  <a16:creationId xmlns:a16="http://schemas.microsoft.com/office/drawing/2014/main" id="{84DE94C2-E474-6299-4AAD-DE47804F9C2D}"/>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5" name="Google Shape;11424;p67">
              <a:extLst>
                <a:ext uri="{FF2B5EF4-FFF2-40B4-BE49-F238E27FC236}">
                  <a16:creationId xmlns:a16="http://schemas.microsoft.com/office/drawing/2014/main" id="{752DC84D-8F62-B81F-6B83-7B9FD43F7473}"/>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6" name="Google Shape;11425;p67">
              <a:extLst>
                <a:ext uri="{FF2B5EF4-FFF2-40B4-BE49-F238E27FC236}">
                  <a16:creationId xmlns:a16="http://schemas.microsoft.com/office/drawing/2014/main" id="{0977976D-45C9-4CB5-8420-DB2DAB74A4B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7" name="Google Shape;11426;p67">
              <a:extLst>
                <a:ext uri="{FF2B5EF4-FFF2-40B4-BE49-F238E27FC236}">
                  <a16:creationId xmlns:a16="http://schemas.microsoft.com/office/drawing/2014/main" id="{E350BC38-E512-205B-9B77-6531757702E4}"/>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8" name="Google Shape;11427;p67">
              <a:extLst>
                <a:ext uri="{FF2B5EF4-FFF2-40B4-BE49-F238E27FC236}">
                  <a16:creationId xmlns:a16="http://schemas.microsoft.com/office/drawing/2014/main" id="{E3A1A087-7EDC-7E23-A055-0CB37216254C}"/>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17" name="Google Shape;11428;p67">
              <a:extLst>
                <a:ext uri="{FF2B5EF4-FFF2-40B4-BE49-F238E27FC236}">
                  <a16:creationId xmlns:a16="http://schemas.microsoft.com/office/drawing/2014/main" id="{6C6DC519-03FD-1DFA-2782-B4BBF17E7EED}"/>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518" name="Google Shape;11429;p67">
              <a:extLst>
                <a:ext uri="{FF2B5EF4-FFF2-40B4-BE49-F238E27FC236}">
                  <a16:creationId xmlns:a16="http://schemas.microsoft.com/office/drawing/2014/main" id="{1CD1FD98-7B20-A28C-64C3-35DB1DF9422E}"/>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spTree>
    <p:extLst>
      <p:ext uri="{BB962C8B-B14F-4D97-AF65-F5344CB8AC3E}">
        <p14:creationId xmlns:p14="http://schemas.microsoft.com/office/powerpoint/2010/main" val="2864689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700" name="Google Shape;700;p40"/>
          <p:cNvSpPr txBox="1">
            <a:spLocks noGrp="1"/>
          </p:cNvSpPr>
          <p:nvPr>
            <p:ph type="title" idx="2"/>
          </p:nvPr>
        </p:nvSpPr>
        <p:spPr>
          <a:xfrm>
            <a:off x="5172663" y="2603502"/>
            <a:ext cx="1562906" cy="394488"/>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sz="2000"/>
              <a:t>68 </a:t>
            </a:r>
            <a:r>
              <a:rPr lang="he-IL" sz="2000" b="1">
                <a:latin typeface="Calibri" panose="020F0502020204030204" pitchFamily="34" charset="0"/>
                <a:ea typeface="Calibri" panose="020F0502020204030204" pitchFamily="34" charset="0"/>
                <a:cs typeface="Calibri" panose="020F0502020204030204" pitchFamily="34" charset="0"/>
              </a:rPr>
              <a:t>מיליון</a:t>
            </a:r>
            <a:endParaRPr sz="2000" b="1">
              <a:latin typeface="Calibri" panose="020F0502020204030204" pitchFamily="34" charset="0"/>
              <a:ea typeface="Calibri" panose="020F0502020204030204" pitchFamily="34" charset="0"/>
              <a:cs typeface="Calibri" panose="020F0502020204030204" pitchFamily="34" charset="0"/>
            </a:endParaRPr>
          </a:p>
        </p:txBody>
      </p:sp>
      <p:sp>
        <p:nvSpPr>
          <p:cNvPr id="703" name="Google Shape;703;p40"/>
          <p:cNvSpPr/>
          <p:nvPr/>
        </p:nvSpPr>
        <p:spPr>
          <a:xfrm rot="10800000">
            <a:off x="0" y="716575"/>
            <a:ext cx="176100" cy="361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 name="Google Shape;539;p35">
            <a:extLst>
              <a:ext uri="{FF2B5EF4-FFF2-40B4-BE49-F238E27FC236}">
                <a16:creationId xmlns:a16="http://schemas.microsoft.com/office/drawing/2014/main" id="{4534CCBB-3652-A77A-1A6C-57CA7365E1A6}"/>
              </a:ext>
            </a:extLst>
          </p:cNvPr>
          <p:cNvSpPr txBox="1">
            <a:spLocks/>
          </p:cNvSpPr>
          <p:nvPr/>
        </p:nvSpPr>
        <p:spPr>
          <a:xfrm>
            <a:off x="3798300" y="113757"/>
            <a:ext cx="1547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רקע</a:t>
            </a:r>
          </a:p>
        </p:txBody>
      </p:sp>
      <p:sp>
        <p:nvSpPr>
          <p:cNvPr id="9" name="TextBox 8">
            <a:extLst>
              <a:ext uri="{FF2B5EF4-FFF2-40B4-BE49-F238E27FC236}">
                <a16:creationId xmlns:a16="http://schemas.microsoft.com/office/drawing/2014/main" id="{DE431ADC-7211-5F46-3477-85409407CF5A}"/>
              </a:ext>
            </a:extLst>
          </p:cNvPr>
          <p:cNvSpPr txBox="1"/>
          <p:nvPr/>
        </p:nvSpPr>
        <p:spPr>
          <a:xfrm>
            <a:off x="568461" y="894710"/>
            <a:ext cx="6276757" cy="876266"/>
          </a:xfrm>
          <a:prstGeom prst="rect">
            <a:avLst/>
          </a:prstGeom>
          <a:noFill/>
        </p:spPr>
        <p:txBody>
          <a:bodyPr wrap="square">
            <a:spAutoFit/>
          </a:bodyPr>
          <a:lstStyle/>
          <a:p>
            <a:pPr marL="285750" marR="0" indent="-285750" algn="r" rtl="1">
              <a:lnSpc>
                <a:spcPct val="107000"/>
              </a:lnSpc>
              <a:spcBef>
                <a:spcPts val="0"/>
              </a:spcBef>
              <a:spcAft>
                <a:spcPts val="800"/>
              </a:spcAft>
              <a:buFont typeface="Arial" panose="020B0604020202020204" pitchFamily="34" charset="0"/>
              <a:buChar cha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המחקר שלנו מתעסק במחלות נשימה כרוניות, כמו אסתמה ו-</a:t>
            </a: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 COPD </a:t>
            </a: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שפוגעות בתפקוד מערכת הנשימה וגורמות לקשיי נשימה מתמשכים. </a:t>
            </a:r>
          </a:p>
          <a:p>
            <a:pPr marL="285750" marR="0" indent="-285750" algn="r" rtl="1">
              <a:lnSpc>
                <a:spcPct val="107000"/>
              </a:lnSpc>
              <a:spcBef>
                <a:spcPts val="0"/>
              </a:spcBef>
              <a:spcAft>
                <a:spcPts val="800"/>
              </a:spcAft>
              <a:buFont typeface="Arial" panose="020B0604020202020204" pitchFamily="34" charset="0"/>
              <a:buChar cha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גורמי הסיכון העיקריים כוללים עישון, זיהום אוויר, גורמים גנטיים וחשיפה למזהמים סביבתיים</a:t>
            </a:r>
          </a:p>
        </p:txBody>
      </p:sp>
      <p:grpSp>
        <p:nvGrpSpPr>
          <p:cNvPr id="16" name="Group 15">
            <a:extLst>
              <a:ext uri="{FF2B5EF4-FFF2-40B4-BE49-F238E27FC236}">
                <a16:creationId xmlns:a16="http://schemas.microsoft.com/office/drawing/2014/main" id="{14254FC5-AD7B-FA1E-B02E-2ADDE13E6B42}"/>
              </a:ext>
            </a:extLst>
          </p:cNvPr>
          <p:cNvGrpSpPr/>
          <p:nvPr/>
        </p:nvGrpSpPr>
        <p:grpSpPr>
          <a:xfrm>
            <a:off x="7053683" y="1004603"/>
            <a:ext cx="1828800" cy="2295474"/>
            <a:chOff x="5285200" y="935063"/>
            <a:chExt cx="1828800" cy="2295474"/>
          </a:xfrm>
        </p:grpSpPr>
        <p:sp>
          <p:nvSpPr>
            <p:cNvPr id="17" name="Google Shape;489;p34">
              <a:extLst>
                <a:ext uri="{FF2B5EF4-FFF2-40B4-BE49-F238E27FC236}">
                  <a16:creationId xmlns:a16="http://schemas.microsoft.com/office/drawing/2014/main" id="{38AED407-F9DF-BF81-8836-973BEA8249A9}"/>
                </a:ext>
              </a:extLst>
            </p:cNvPr>
            <p:cNvSpPr/>
            <p:nvPr/>
          </p:nvSpPr>
          <p:spPr>
            <a:xfrm>
              <a:off x="5285200" y="3041837"/>
              <a:ext cx="1828800" cy="188700"/>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8" name="Google Shape;491;p34">
              <a:extLst>
                <a:ext uri="{FF2B5EF4-FFF2-40B4-BE49-F238E27FC236}">
                  <a16:creationId xmlns:a16="http://schemas.microsoft.com/office/drawing/2014/main" id="{75F38934-556A-275D-F460-102EC75FACE3}"/>
                </a:ext>
              </a:extLst>
            </p:cNvPr>
            <p:cNvGrpSpPr/>
            <p:nvPr/>
          </p:nvGrpSpPr>
          <p:grpSpPr>
            <a:xfrm>
              <a:off x="5285200" y="935063"/>
              <a:ext cx="1828800" cy="1828800"/>
              <a:chOff x="5265350" y="901963"/>
              <a:chExt cx="3202670" cy="3201438"/>
            </a:xfrm>
          </p:grpSpPr>
          <p:grpSp>
            <p:nvGrpSpPr>
              <p:cNvPr id="19" name="Google Shape;492;p34">
                <a:extLst>
                  <a:ext uri="{FF2B5EF4-FFF2-40B4-BE49-F238E27FC236}">
                    <a16:creationId xmlns:a16="http://schemas.microsoft.com/office/drawing/2014/main" id="{1F063893-7629-837D-4A64-5F728C815832}"/>
                  </a:ext>
                </a:extLst>
              </p:cNvPr>
              <p:cNvGrpSpPr/>
              <p:nvPr/>
            </p:nvGrpSpPr>
            <p:grpSpPr>
              <a:xfrm>
                <a:off x="5265350" y="901963"/>
                <a:ext cx="1989849" cy="3201425"/>
                <a:chOff x="5806850" y="1046488"/>
                <a:chExt cx="1989849" cy="3201425"/>
              </a:xfrm>
            </p:grpSpPr>
            <p:sp>
              <p:nvSpPr>
                <p:cNvPr id="36" name="Google Shape;493;p34">
                  <a:extLst>
                    <a:ext uri="{FF2B5EF4-FFF2-40B4-BE49-F238E27FC236}">
                      <a16:creationId xmlns:a16="http://schemas.microsoft.com/office/drawing/2014/main" id="{B4D1030A-EC4B-5868-071A-61487247F4A5}"/>
                    </a:ext>
                  </a:extLst>
                </p:cNvPr>
                <p:cNvSpPr/>
                <p:nvPr/>
              </p:nvSpPr>
              <p:spPr>
                <a:xfrm>
                  <a:off x="5806850" y="1594007"/>
                  <a:ext cx="1375061" cy="2653906"/>
                </a:xfrm>
                <a:custGeom>
                  <a:avLst/>
                  <a:gdLst/>
                  <a:ahLst/>
                  <a:cxnLst/>
                  <a:rect l="l" t="t" r="r" b="b"/>
                  <a:pathLst>
                    <a:path w="586" h="1131" extrusionOk="0">
                      <a:moveTo>
                        <a:pt x="561" y="881"/>
                      </a:moveTo>
                      <a:cubicBezTo>
                        <a:pt x="531" y="948"/>
                        <a:pt x="476" y="1004"/>
                        <a:pt x="414" y="1042"/>
                      </a:cubicBezTo>
                      <a:cubicBezTo>
                        <a:pt x="380" y="1063"/>
                        <a:pt x="346" y="1082"/>
                        <a:pt x="310" y="1098"/>
                      </a:cubicBezTo>
                      <a:cubicBezTo>
                        <a:pt x="273" y="1113"/>
                        <a:pt x="237" y="1126"/>
                        <a:pt x="197" y="1128"/>
                      </a:cubicBezTo>
                      <a:cubicBezTo>
                        <a:pt x="162" y="1131"/>
                        <a:pt x="126" y="1122"/>
                        <a:pt x="97" y="1102"/>
                      </a:cubicBezTo>
                      <a:cubicBezTo>
                        <a:pt x="70" y="1084"/>
                        <a:pt x="49" y="1059"/>
                        <a:pt x="34" y="1030"/>
                      </a:cubicBezTo>
                      <a:cubicBezTo>
                        <a:pt x="17" y="998"/>
                        <a:pt x="12" y="960"/>
                        <a:pt x="12" y="924"/>
                      </a:cubicBezTo>
                      <a:cubicBezTo>
                        <a:pt x="13" y="904"/>
                        <a:pt x="15" y="884"/>
                        <a:pt x="20" y="865"/>
                      </a:cubicBezTo>
                      <a:cubicBezTo>
                        <a:pt x="19" y="863"/>
                        <a:pt x="19" y="862"/>
                        <a:pt x="18" y="861"/>
                      </a:cubicBezTo>
                      <a:cubicBezTo>
                        <a:pt x="0" y="810"/>
                        <a:pt x="14" y="752"/>
                        <a:pt x="26" y="701"/>
                      </a:cubicBezTo>
                      <a:cubicBezTo>
                        <a:pt x="40" y="640"/>
                        <a:pt x="56" y="578"/>
                        <a:pt x="73" y="518"/>
                      </a:cubicBezTo>
                      <a:cubicBezTo>
                        <a:pt x="74" y="515"/>
                        <a:pt x="75" y="513"/>
                        <a:pt x="76" y="510"/>
                      </a:cubicBezTo>
                      <a:cubicBezTo>
                        <a:pt x="110" y="393"/>
                        <a:pt x="149" y="274"/>
                        <a:pt x="221" y="174"/>
                      </a:cubicBezTo>
                      <a:cubicBezTo>
                        <a:pt x="253" y="131"/>
                        <a:pt x="291" y="91"/>
                        <a:pt x="335" y="60"/>
                      </a:cubicBezTo>
                      <a:cubicBezTo>
                        <a:pt x="378" y="29"/>
                        <a:pt x="433" y="0"/>
                        <a:pt x="486" y="19"/>
                      </a:cubicBezTo>
                      <a:cubicBezTo>
                        <a:pt x="510" y="27"/>
                        <a:pt x="528" y="44"/>
                        <a:pt x="537" y="68"/>
                      </a:cubicBezTo>
                      <a:cubicBezTo>
                        <a:pt x="547" y="96"/>
                        <a:pt x="546" y="129"/>
                        <a:pt x="548" y="158"/>
                      </a:cubicBezTo>
                      <a:cubicBezTo>
                        <a:pt x="553" y="225"/>
                        <a:pt x="559" y="292"/>
                        <a:pt x="564" y="360"/>
                      </a:cubicBezTo>
                      <a:cubicBezTo>
                        <a:pt x="568" y="409"/>
                        <a:pt x="573" y="460"/>
                        <a:pt x="575" y="510"/>
                      </a:cubicBezTo>
                      <a:cubicBezTo>
                        <a:pt x="575" y="521"/>
                        <a:pt x="575" y="533"/>
                        <a:pt x="575" y="544"/>
                      </a:cubicBezTo>
                      <a:cubicBezTo>
                        <a:pt x="575" y="579"/>
                        <a:pt x="571" y="618"/>
                        <a:pt x="558" y="652"/>
                      </a:cubicBezTo>
                      <a:cubicBezTo>
                        <a:pt x="570" y="686"/>
                        <a:pt x="579" y="720"/>
                        <a:pt x="582" y="756"/>
                      </a:cubicBezTo>
                      <a:cubicBezTo>
                        <a:pt x="586" y="799"/>
                        <a:pt x="578" y="842"/>
                        <a:pt x="561" y="88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94;p34">
                  <a:extLst>
                    <a:ext uri="{FF2B5EF4-FFF2-40B4-BE49-F238E27FC236}">
                      <a16:creationId xmlns:a16="http://schemas.microsoft.com/office/drawing/2014/main" id="{225BEB8F-D21C-D0CB-BD1B-2B99D7639EFA}"/>
                    </a:ext>
                  </a:extLst>
                </p:cNvPr>
                <p:cNvSpPr/>
                <p:nvPr/>
              </p:nvSpPr>
              <p:spPr>
                <a:xfrm>
                  <a:off x="5806850" y="2782908"/>
                  <a:ext cx="1375061" cy="1457184"/>
                </a:xfrm>
                <a:custGeom>
                  <a:avLst/>
                  <a:gdLst/>
                  <a:ahLst/>
                  <a:cxnLst/>
                  <a:rect l="l" t="t" r="r" b="b"/>
                  <a:pathLst>
                    <a:path w="586" h="621" extrusionOk="0">
                      <a:moveTo>
                        <a:pt x="561" y="371"/>
                      </a:moveTo>
                      <a:cubicBezTo>
                        <a:pt x="531" y="438"/>
                        <a:pt x="476" y="494"/>
                        <a:pt x="414" y="532"/>
                      </a:cubicBezTo>
                      <a:cubicBezTo>
                        <a:pt x="380" y="553"/>
                        <a:pt x="346" y="572"/>
                        <a:pt x="310" y="588"/>
                      </a:cubicBezTo>
                      <a:cubicBezTo>
                        <a:pt x="273" y="603"/>
                        <a:pt x="237" y="616"/>
                        <a:pt x="197" y="618"/>
                      </a:cubicBezTo>
                      <a:cubicBezTo>
                        <a:pt x="162" y="621"/>
                        <a:pt x="126" y="612"/>
                        <a:pt x="97" y="592"/>
                      </a:cubicBezTo>
                      <a:cubicBezTo>
                        <a:pt x="70" y="574"/>
                        <a:pt x="49" y="549"/>
                        <a:pt x="34" y="520"/>
                      </a:cubicBezTo>
                      <a:cubicBezTo>
                        <a:pt x="17" y="488"/>
                        <a:pt x="12" y="450"/>
                        <a:pt x="12" y="414"/>
                      </a:cubicBezTo>
                      <a:cubicBezTo>
                        <a:pt x="13" y="394"/>
                        <a:pt x="15" y="374"/>
                        <a:pt x="20" y="355"/>
                      </a:cubicBezTo>
                      <a:cubicBezTo>
                        <a:pt x="19" y="353"/>
                        <a:pt x="19" y="352"/>
                        <a:pt x="18" y="351"/>
                      </a:cubicBezTo>
                      <a:cubicBezTo>
                        <a:pt x="0" y="300"/>
                        <a:pt x="14" y="242"/>
                        <a:pt x="26" y="191"/>
                      </a:cubicBezTo>
                      <a:cubicBezTo>
                        <a:pt x="40" y="130"/>
                        <a:pt x="56" y="68"/>
                        <a:pt x="73" y="8"/>
                      </a:cubicBezTo>
                      <a:cubicBezTo>
                        <a:pt x="79" y="32"/>
                        <a:pt x="93" y="54"/>
                        <a:pt x="110" y="72"/>
                      </a:cubicBezTo>
                      <a:cubicBezTo>
                        <a:pt x="141" y="104"/>
                        <a:pt x="187" y="116"/>
                        <a:pt x="230" y="121"/>
                      </a:cubicBezTo>
                      <a:cubicBezTo>
                        <a:pt x="277" y="126"/>
                        <a:pt x="328" y="123"/>
                        <a:pt x="375" y="115"/>
                      </a:cubicBezTo>
                      <a:cubicBezTo>
                        <a:pt x="451" y="102"/>
                        <a:pt x="529" y="64"/>
                        <a:pt x="575" y="0"/>
                      </a:cubicBezTo>
                      <a:cubicBezTo>
                        <a:pt x="575" y="11"/>
                        <a:pt x="575" y="23"/>
                        <a:pt x="575" y="34"/>
                      </a:cubicBezTo>
                      <a:cubicBezTo>
                        <a:pt x="575" y="69"/>
                        <a:pt x="571" y="108"/>
                        <a:pt x="558" y="142"/>
                      </a:cubicBezTo>
                      <a:cubicBezTo>
                        <a:pt x="570" y="176"/>
                        <a:pt x="579" y="210"/>
                        <a:pt x="582" y="246"/>
                      </a:cubicBezTo>
                      <a:cubicBezTo>
                        <a:pt x="586" y="289"/>
                        <a:pt x="578" y="332"/>
                        <a:pt x="561" y="371"/>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95;p34">
                  <a:extLst>
                    <a:ext uri="{FF2B5EF4-FFF2-40B4-BE49-F238E27FC236}">
                      <a16:creationId xmlns:a16="http://schemas.microsoft.com/office/drawing/2014/main" id="{1E8C4867-A166-54B6-1410-8AC026EC5773}"/>
                    </a:ext>
                  </a:extLst>
                </p:cNvPr>
                <p:cNvSpPr/>
                <p:nvPr/>
              </p:nvSpPr>
              <p:spPr>
                <a:xfrm>
                  <a:off x="5947641" y="1046488"/>
                  <a:ext cx="1849058" cy="2944873"/>
                </a:xfrm>
                <a:custGeom>
                  <a:avLst/>
                  <a:gdLst/>
                  <a:ahLst/>
                  <a:cxnLst/>
                  <a:rect l="l" t="t" r="r" b="b"/>
                  <a:pathLst>
                    <a:path w="788" h="1255" extrusionOk="0">
                      <a:moveTo>
                        <a:pt x="785" y="433"/>
                      </a:moveTo>
                      <a:cubicBezTo>
                        <a:pt x="760" y="408"/>
                        <a:pt x="740" y="378"/>
                        <a:pt x="727" y="345"/>
                      </a:cubicBezTo>
                      <a:cubicBezTo>
                        <a:pt x="722" y="329"/>
                        <a:pt x="716" y="312"/>
                        <a:pt x="715" y="295"/>
                      </a:cubicBezTo>
                      <a:cubicBezTo>
                        <a:pt x="714" y="291"/>
                        <a:pt x="714" y="287"/>
                        <a:pt x="714" y="283"/>
                      </a:cubicBezTo>
                      <a:cubicBezTo>
                        <a:pt x="716" y="269"/>
                        <a:pt x="718" y="254"/>
                        <a:pt x="719" y="240"/>
                      </a:cubicBezTo>
                      <a:cubicBezTo>
                        <a:pt x="722" y="210"/>
                        <a:pt x="722" y="180"/>
                        <a:pt x="721" y="151"/>
                      </a:cubicBezTo>
                      <a:cubicBezTo>
                        <a:pt x="719" y="122"/>
                        <a:pt x="718" y="92"/>
                        <a:pt x="715" y="63"/>
                      </a:cubicBezTo>
                      <a:cubicBezTo>
                        <a:pt x="712" y="39"/>
                        <a:pt x="707" y="14"/>
                        <a:pt x="679" y="7"/>
                      </a:cubicBezTo>
                      <a:cubicBezTo>
                        <a:pt x="651" y="0"/>
                        <a:pt x="625" y="18"/>
                        <a:pt x="596" y="16"/>
                      </a:cubicBezTo>
                      <a:cubicBezTo>
                        <a:pt x="590" y="15"/>
                        <a:pt x="587" y="21"/>
                        <a:pt x="589" y="26"/>
                      </a:cubicBezTo>
                      <a:cubicBezTo>
                        <a:pt x="588" y="43"/>
                        <a:pt x="592" y="61"/>
                        <a:pt x="593" y="78"/>
                      </a:cubicBezTo>
                      <a:cubicBezTo>
                        <a:pt x="594" y="96"/>
                        <a:pt x="594" y="114"/>
                        <a:pt x="595" y="132"/>
                      </a:cubicBezTo>
                      <a:cubicBezTo>
                        <a:pt x="595" y="151"/>
                        <a:pt x="594" y="170"/>
                        <a:pt x="593" y="188"/>
                      </a:cubicBezTo>
                      <a:cubicBezTo>
                        <a:pt x="591" y="207"/>
                        <a:pt x="590" y="225"/>
                        <a:pt x="587" y="244"/>
                      </a:cubicBezTo>
                      <a:cubicBezTo>
                        <a:pt x="582" y="277"/>
                        <a:pt x="575" y="310"/>
                        <a:pt x="564" y="342"/>
                      </a:cubicBezTo>
                      <a:cubicBezTo>
                        <a:pt x="554" y="373"/>
                        <a:pt x="537" y="400"/>
                        <a:pt x="516" y="423"/>
                      </a:cubicBezTo>
                      <a:cubicBezTo>
                        <a:pt x="498" y="442"/>
                        <a:pt x="478" y="454"/>
                        <a:pt x="455" y="464"/>
                      </a:cubicBezTo>
                      <a:cubicBezTo>
                        <a:pt x="442" y="464"/>
                        <a:pt x="429" y="466"/>
                        <a:pt x="417" y="469"/>
                      </a:cubicBezTo>
                      <a:cubicBezTo>
                        <a:pt x="415" y="469"/>
                        <a:pt x="414" y="469"/>
                        <a:pt x="412" y="469"/>
                      </a:cubicBezTo>
                      <a:cubicBezTo>
                        <a:pt x="397" y="469"/>
                        <a:pt x="381" y="469"/>
                        <a:pt x="366" y="469"/>
                      </a:cubicBezTo>
                      <a:cubicBezTo>
                        <a:pt x="337" y="469"/>
                        <a:pt x="307" y="471"/>
                        <a:pt x="279" y="478"/>
                      </a:cubicBezTo>
                      <a:cubicBezTo>
                        <a:pt x="255" y="483"/>
                        <a:pt x="231" y="492"/>
                        <a:pt x="210" y="506"/>
                      </a:cubicBezTo>
                      <a:cubicBezTo>
                        <a:pt x="188" y="522"/>
                        <a:pt x="174" y="543"/>
                        <a:pt x="161" y="567"/>
                      </a:cubicBezTo>
                      <a:cubicBezTo>
                        <a:pt x="147" y="593"/>
                        <a:pt x="136" y="627"/>
                        <a:pt x="105" y="638"/>
                      </a:cubicBezTo>
                      <a:cubicBezTo>
                        <a:pt x="102" y="640"/>
                        <a:pt x="103" y="644"/>
                        <a:pt x="107" y="644"/>
                      </a:cubicBezTo>
                      <a:cubicBezTo>
                        <a:pt x="129" y="639"/>
                        <a:pt x="149" y="623"/>
                        <a:pt x="162" y="604"/>
                      </a:cubicBezTo>
                      <a:cubicBezTo>
                        <a:pt x="177" y="580"/>
                        <a:pt x="186" y="552"/>
                        <a:pt x="208" y="532"/>
                      </a:cubicBezTo>
                      <a:cubicBezTo>
                        <a:pt x="249" y="496"/>
                        <a:pt x="307" y="491"/>
                        <a:pt x="359" y="490"/>
                      </a:cubicBezTo>
                      <a:cubicBezTo>
                        <a:pt x="359" y="490"/>
                        <a:pt x="360" y="490"/>
                        <a:pt x="360" y="490"/>
                      </a:cubicBezTo>
                      <a:cubicBezTo>
                        <a:pt x="328" y="504"/>
                        <a:pt x="297" y="523"/>
                        <a:pt x="270" y="545"/>
                      </a:cubicBezTo>
                      <a:cubicBezTo>
                        <a:pt x="256" y="556"/>
                        <a:pt x="243" y="568"/>
                        <a:pt x="230" y="580"/>
                      </a:cubicBezTo>
                      <a:cubicBezTo>
                        <a:pt x="218" y="591"/>
                        <a:pt x="208" y="606"/>
                        <a:pt x="200" y="621"/>
                      </a:cubicBezTo>
                      <a:cubicBezTo>
                        <a:pt x="196" y="626"/>
                        <a:pt x="193" y="632"/>
                        <a:pt x="190" y="638"/>
                      </a:cubicBezTo>
                      <a:cubicBezTo>
                        <a:pt x="179" y="647"/>
                        <a:pt x="168" y="656"/>
                        <a:pt x="160" y="667"/>
                      </a:cubicBezTo>
                      <a:cubicBezTo>
                        <a:pt x="150" y="679"/>
                        <a:pt x="142" y="694"/>
                        <a:pt x="136" y="709"/>
                      </a:cubicBezTo>
                      <a:cubicBezTo>
                        <a:pt x="130" y="725"/>
                        <a:pt x="122" y="740"/>
                        <a:pt x="113" y="754"/>
                      </a:cubicBezTo>
                      <a:cubicBezTo>
                        <a:pt x="105" y="768"/>
                        <a:pt x="92" y="782"/>
                        <a:pt x="77" y="788"/>
                      </a:cubicBezTo>
                      <a:cubicBezTo>
                        <a:pt x="75" y="789"/>
                        <a:pt x="75" y="793"/>
                        <a:pt x="77" y="793"/>
                      </a:cubicBezTo>
                      <a:cubicBezTo>
                        <a:pt x="106" y="792"/>
                        <a:pt x="130" y="773"/>
                        <a:pt x="144" y="749"/>
                      </a:cubicBezTo>
                      <a:cubicBezTo>
                        <a:pt x="156" y="731"/>
                        <a:pt x="164" y="711"/>
                        <a:pt x="174" y="693"/>
                      </a:cubicBezTo>
                      <a:cubicBezTo>
                        <a:pt x="174" y="694"/>
                        <a:pt x="174" y="695"/>
                        <a:pt x="174" y="696"/>
                      </a:cubicBezTo>
                      <a:cubicBezTo>
                        <a:pt x="172" y="706"/>
                        <a:pt x="173" y="717"/>
                        <a:pt x="173" y="727"/>
                      </a:cubicBezTo>
                      <a:cubicBezTo>
                        <a:pt x="174" y="749"/>
                        <a:pt x="178" y="770"/>
                        <a:pt x="182" y="792"/>
                      </a:cubicBezTo>
                      <a:cubicBezTo>
                        <a:pt x="184" y="802"/>
                        <a:pt x="187" y="812"/>
                        <a:pt x="190" y="822"/>
                      </a:cubicBezTo>
                      <a:cubicBezTo>
                        <a:pt x="187" y="834"/>
                        <a:pt x="182" y="846"/>
                        <a:pt x="170" y="853"/>
                      </a:cubicBezTo>
                      <a:cubicBezTo>
                        <a:pt x="159" y="860"/>
                        <a:pt x="146" y="860"/>
                        <a:pt x="134" y="861"/>
                      </a:cubicBezTo>
                      <a:cubicBezTo>
                        <a:pt x="119" y="861"/>
                        <a:pt x="104" y="861"/>
                        <a:pt x="90" y="863"/>
                      </a:cubicBezTo>
                      <a:cubicBezTo>
                        <a:pt x="72" y="867"/>
                        <a:pt x="46" y="881"/>
                        <a:pt x="47" y="903"/>
                      </a:cubicBezTo>
                      <a:cubicBezTo>
                        <a:pt x="47" y="904"/>
                        <a:pt x="49" y="905"/>
                        <a:pt x="50" y="904"/>
                      </a:cubicBezTo>
                      <a:cubicBezTo>
                        <a:pt x="56" y="892"/>
                        <a:pt x="63" y="883"/>
                        <a:pt x="75" y="879"/>
                      </a:cubicBezTo>
                      <a:cubicBezTo>
                        <a:pt x="88" y="874"/>
                        <a:pt x="105" y="875"/>
                        <a:pt x="118" y="878"/>
                      </a:cubicBezTo>
                      <a:cubicBezTo>
                        <a:pt x="141" y="881"/>
                        <a:pt x="172" y="882"/>
                        <a:pt x="189" y="864"/>
                      </a:cubicBezTo>
                      <a:cubicBezTo>
                        <a:pt x="193" y="861"/>
                        <a:pt x="196" y="857"/>
                        <a:pt x="198" y="853"/>
                      </a:cubicBezTo>
                      <a:cubicBezTo>
                        <a:pt x="199" y="863"/>
                        <a:pt x="201" y="874"/>
                        <a:pt x="202" y="884"/>
                      </a:cubicBezTo>
                      <a:cubicBezTo>
                        <a:pt x="206" y="913"/>
                        <a:pt x="209" y="944"/>
                        <a:pt x="189" y="968"/>
                      </a:cubicBezTo>
                      <a:cubicBezTo>
                        <a:pt x="170" y="991"/>
                        <a:pt x="135" y="981"/>
                        <a:pt x="110" y="983"/>
                      </a:cubicBezTo>
                      <a:cubicBezTo>
                        <a:pt x="84" y="986"/>
                        <a:pt x="62" y="995"/>
                        <a:pt x="41" y="1011"/>
                      </a:cubicBezTo>
                      <a:cubicBezTo>
                        <a:pt x="22" y="1026"/>
                        <a:pt x="1" y="1052"/>
                        <a:pt x="0" y="1077"/>
                      </a:cubicBezTo>
                      <a:cubicBezTo>
                        <a:pt x="0" y="1079"/>
                        <a:pt x="2" y="1080"/>
                        <a:pt x="3" y="1078"/>
                      </a:cubicBezTo>
                      <a:cubicBezTo>
                        <a:pt x="9" y="1067"/>
                        <a:pt x="14" y="1055"/>
                        <a:pt x="22" y="1044"/>
                      </a:cubicBezTo>
                      <a:cubicBezTo>
                        <a:pt x="30" y="1034"/>
                        <a:pt x="40" y="1025"/>
                        <a:pt x="51" y="1019"/>
                      </a:cubicBezTo>
                      <a:cubicBezTo>
                        <a:pt x="62" y="1012"/>
                        <a:pt x="74" y="1008"/>
                        <a:pt x="86" y="1006"/>
                      </a:cubicBezTo>
                      <a:cubicBezTo>
                        <a:pt x="100" y="1003"/>
                        <a:pt x="114" y="1005"/>
                        <a:pt x="128" y="1005"/>
                      </a:cubicBezTo>
                      <a:cubicBezTo>
                        <a:pt x="142" y="1006"/>
                        <a:pt x="157" y="1007"/>
                        <a:pt x="171" y="1005"/>
                      </a:cubicBezTo>
                      <a:cubicBezTo>
                        <a:pt x="185" y="1002"/>
                        <a:pt x="197" y="995"/>
                        <a:pt x="206" y="985"/>
                      </a:cubicBezTo>
                      <a:cubicBezTo>
                        <a:pt x="226" y="965"/>
                        <a:pt x="231" y="932"/>
                        <a:pt x="228" y="905"/>
                      </a:cubicBezTo>
                      <a:cubicBezTo>
                        <a:pt x="227" y="899"/>
                        <a:pt x="226" y="893"/>
                        <a:pt x="225" y="887"/>
                      </a:cubicBezTo>
                      <a:cubicBezTo>
                        <a:pt x="227" y="890"/>
                        <a:pt x="228" y="894"/>
                        <a:pt x="230" y="898"/>
                      </a:cubicBezTo>
                      <a:cubicBezTo>
                        <a:pt x="236" y="912"/>
                        <a:pt x="241" y="926"/>
                        <a:pt x="245" y="940"/>
                      </a:cubicBezTo>
                      <a:cubicBezTo>
                        <a:pt x="250" y="954"/>
                        <a:pt x="256" y="967"/>
                        <a:pt x="259" y="981"/>
                      </a:cubicBezTo>
                      <a:cubicBezTo>
                        <a:pt x="264" y="1003"/>
                        <a:pt x="265" y="1028"/>
                        <a:pt x="251" y="1047"/>
                      </a:cubicBezTo>
                      <a:cubicBezTo>
                        <a:pt x="234" y="1068"/>
                        <a:pt x="207" y="1078"/>
                        <a:pt x="186" y="1094"/>
                      </a:cubicBezTo>
                      <a:cubicBezTo>
                        <a:pt x="165" y="1109"/>
                        <a:pt x="145" y="1130"/>
                        <a:pt x="148" y="1158"/>
                      </a:cubicBezTo>
                      <a:cubicBezTo>
                        <a:pt x="149" y="1163"/>
                        <a:pt x="155" y="1164"/>
                        <a:pt x="157" y="1159"/>
                      </a:cubicBezTo>
                      <a:cubicBezTo>
                        <a:pt x="173" y="1110"/>
                        <a:pt x="229" y="1103"/>
                        <a:pt x="265" y="1075"/>
                      </a:cubicBezTo>
                      <a:cubicBezTo>
                        <a:pt x="273" y="1069"/>
                        <a:pt x="280" y="1062"/>
                        <a:pt x="285" y="1054"/>
                      </a:cubicBezTo>
                      <a:cubicBezTo>
                        <a:pt x="284" y="1075"/>
                        <a:pt x="276" y="1096"/>
                        <a:pt x="260" y="1111"/>
                      </a:cubicBezTo>
                      <a:cubicBezTo>
                        <a:pt x="239" y="1130"/>
                        <a:pt x="213" y="1143"/>
                        <a:pt x="200" y="1170"/>
                      </a:cubicBezTo>
                      <a:cubicBezTo>
                        <a:pt x="194" y="1182"/>
                        <a:pt x="190" y="1195"/>
                        <a:pt x="189" y="1209"/>
                      </a:cubicBezTo>
                      <a:cubicBezTo>
                        <a:pt x="188" y="1223"/>
                        <a:pt x="192" y="1237"/>
                        <a:pt x="198" y="1249"/>
                      </a:cubicBezTo>
                      <a:cubicBezTo>
                        <a:pt x="200" y="1255"/>
                        <a:pt x="207" y="1251"/>
                        <a:pt x="207" y="1245"/>
                      </a:cubicBezTo>
                      <a:cubicBezTo>
                        <a:pt x="203" y="1218"/>
                        <a:pt x="211" y="1186"/>
                        <a:pt x="230" y="1165"/>
                      </a:cubicBezTo>
                      <a:cubicBezTo>
                        <a:pt x="239" y="1154"/>
                        <a:pt x="251" y="1147"/>
                        <a:pt x="263" y="1139"/>
                      </a:cubicBezTo>
                      <a:cubicBezTo>
                        <a:pt x="275" y="1130"/>
                        <a:pt x="286" y="1121"/>
                        <a:pt x="296" y="1109"/>
                      </a:cubicBezTo>
                      <a:cubicBezTo>
                        <a:pt x="305" y="1098"/>
                        <a:pt x="311" y="1082"/>
                        <a:pt x="313" y="1068"/>
                      </a:cubicBezTo>
                      <a:cubicBezTo>
                        <a:pt x="314" y="1054"/>
                        <a:pt x="316" y="1039"/>
                        <a:pt x="313" y="1025"/>
                      </a:cubicBezTo>
                      <a:cubicBezTo>
                        <a:pt x="310" y="1011"/>
                        <a:pt x="306" y="997"/>
                        <a:pt x="300" y="984"/>
                      </a:cubicBezTo>
                      <a:cubicBezTo>
                        <a:pt x="299" y="979"/>
                        <a:pt x="298" y="973"/>
                        <a:pt x="297" y="967"/>
                      </a:cubicBezTo>
                      <a:cubicBezTo>
                        <a:pt x="294" y="954"/>
                        <a:pt x="290" y="939"/>
                        <a:pt x="285" y="927"/>
                      </a:cubicBezTo>
                      <a:cubicBezTo>
                        <a:pt x="279" y="912"/>
                        <a:pt x="273" y="898"/>
                        <a:pt x="267" y="883"/>
                      </a:cubicBezTo>
                      <a:cubicBezTo>
                        <a:pt x="272" y="890"/>
                        <a:pt x="277" y="896"/>
                        <a:pt x="283" y="901"/>
                      </a:cubicBezTo>
                      <a:cubicBezTo>
                        <a:pt x="293" y="910"/>
                        <a:pt x="304" y="920"/>
                        <a:pt x="316" y="928"/>
                      </a:cubicBezTo>
                      <a:cubicBezTo>
                        <a:pt x="328" y="936"/>
                        <a:pt x="342" y="941"/>
                        <a:pt x="355" y="948"/>
                      </a:cubicBezTo>
                      <a:cubicBezTo>
                        <a:pt x="369" y="954"/>
                        <a:pt x="383" y="961"/>
                        <a:pt x="393" y="973"/>
                      </a:cubicBezTo>
                      <a:cubicBezTo>
                        <a:pt x="402" y="983"/>
                        <a:pt x="409" y="995"/>
                        <a:pt x="415" y="1008"/>
                      </a:cubicBezTo>
                      <a:cubicBezTo>
                        <a:pt x="430" y="1045"/>
                        <a:pt x="419" y="1084"/>
                        <a:pt x="409" y="1121"/>
                      </a:cubicBezTo>
                      <a:cubicBezTo>
                        <a:pt x="408" y="1123"/>
                        <a:pt x="411" y="1124"/>
                        <a:pt x="411" y="1122"/>
                      </a:cubicBezTo>
                      <a:cubicBezTo>
                        <a:pt x="427" y="1093"/>
                        <a:pt x="438" y="1059"/>
                        <a:pt x="438" y="1026"/>
                      </a:cubicBezTo>
                      <a:cubicBezTo>
                        <a:pt x="437" y="1011"/>
                        <a:pt x="437" y="996"/>
                        <a:pt x="431" y="982"/>
                      </a:cubicBezTo>
                      <a:cubicBezTo>
                        <a:pt x="425" y="968"/>
                        <a:pt x="417" y="955"/>
                        <a:pt x="406" y="944"/>
                      </a:cubicBezTo>
                      <a:cubicBezTo>
                        <a:pt x="394" y="933"/>
                        <a:pt x="379" y="926"/>
                        <a:pt x="365" y="919"/>
                      </a:cubicBezTo>
                      <a:cubicBezTo>
                        <a:pt x="358" y="916"/>
                        <a:pt x="351" y="912"/>
                        <a:pt x="345" y="909"/>
                      </a:cubicBezTo>
                      <a:cubicBezTo>
                        <a:pt x="357" y="910"/>
                        <a:pt x="370" y="909"/>
                        <a:pt x="382" y="906"/>
                      </a:cubicBezTo>
                      <a:cubicBezTo>
                        <a:pt x="391" y="904"/>
                        <a:pt x="400" y="902"/>
                        <a:pt x="408" y="898"/>
                      </a:cubicBezTo>
                      <a:cubicBezTo>
                        <a:pt x="416" y="894"/>
                        <a:pt x="421" y="887"/>
                        <a:pt x="427" y="881"/>
                      </a:cubicBezTo>
                      <a:cubicBezTo>
                        <a:pt x="430" y="879"/>
                        <a:pt x="427" y="873"/>
                        <a:pt x="424" y="875"/>
                      </a:cubicBezTo>
                      <a:cubicBezTo>
                        <a:pt x="417" y="877"/>
                        <a:pt x="409" y="878"/>
                        <a:pt x="402" y="880"/>
                      </a:cubicBezTo>
                      <a:cubicBezTo>
                        <a:pt x="395" y="882"/>
                        <a:pt x="387" y="885"/>
                        <a:pt x="380" y="886"/>
                      </a:cubicBezTo>
                      <a:cubicBezTo>
                        <a:pt x="366" y="890"/>
                        <a:pt x="350" y="890"/>
                        <a:pt x="336" y="889"/>
                      </a:cubicBezTo>
                      <a:cubicBezTo>
                        <a:pt x="325" y="888"/>
                        <a:pt x="313" y="885"/>
                        <a:pt x="302" y="881"/>
                      </a:cubicBezTo>
                      <a:cubicBezTo>
                        <a:pt x="288" y="869"/>
                        <a:pt x="276" y="855"/>
                        <a:pt x="266" y="840"/>
                      </a:cubicBezTo>
                      <a:cubicBezTo>
                        <a:pt x="258" y="827"/>
                        <a:pt x="251" y="812"/>
                        <a:pt x="245" y="798"/>
                      </a:cubicBezTo>
                      <a:cubicBezTo>
                        <a:pt x="243" y="793"/>
                        <a:pt x="241" y="788"/>
                        <a:pt x="240" y="783"/>
                      </a:cubicBezTo>
                      <a:cubicBezTo>
                        <a:pt x="239" y="776"/>
                        <a:pt x="239" y="769"/>
                        <a:pt x="239" y="762"/>
                      </a:cubicBezTo>
                      <a:cubicBezTo>
                        <a:pt x="240" y="738"/>
                        <a:pt x="246" y="712"/>
                        <a:pt x="259" y="692"/>
                      </a:cubicBezTo>
                      <a:cubicBezTo>
                        <a:pt x="270" y="675"/>
                        <a:pt x="284" y="659"/>
                        <a:pt x="299" y="646"/>
                      </a:cubicBezTo>
                      <a:cubicBezTo>
                        <a:pt x="293" y="657"/>
                        <a:pt x="289" y="670"/>
                        <a:pt x="288" y="683"/>
                      </a:cubicBezTo>
                      <a:cubicBezTo>
                        <a:pt x="286" y="695"/>
                        <a:pt x="287" y="709"/>
                        <a:pt x="291" y="720"/>
                      </a:cubicBezTo>
                      <a:cubicBezTo>
                        <a:pt x="294" y="732"/>
                        <a:pt x="303" y="743"/>
                        <a:pt x="310" y="752"/>
                      </a:cubicBezTo>
                      <a:cubicBezTo>
                        <a:pt x="326" y="772"/>
                        <a:pt x="348" y="791"/>
                        <a:pt x="341" y="819"/>
                      </a:cubicBezTo>
                      <a:cubicBezTo>
                        <a:pt x="341" y="821"/>
                        <a:pt x="343" y="823"/>
                        <a:pt x="345" y="821"/>
                      </a:cubicBezTo>
                      <a:cubicBezTo>
                        <a:pt x="363" y="807"/>
                        <a:pt x="355" y="780"/>
                        <a:pt x="346" y="764"/>
                      </a:cubicBezTo>
                      <a:cubicBezTo>
                        <a:pt x="340" y="753"/>
                        <a:pt x="331" y="744"/>
                        <a:pt x="323" y="735"/>
                      </a:cubicBezTo>
                      <a:cubicBezTo>
                        <a:pt x="315" y="725"/>
                        <a:pt x="310" y="713"/>
                        <a:pt x="308" y="700"/>
                      </a:cubicBezTo>
                      <a:cubicBezTo>
                        <a:pt x="307" y="686"/>
                        <a:pt x="309" y="673"/>
                        <a:pt x="313" y="661"/>
                      </a:cubicBezTo>
                      <a:cubicBezTo>
                        <a:pt x="315" y="678"/>
                        <a:pt x="324" y="693"/>
                        <a:pt x="336" y="705"/>
                      </a:cubicBezTo>
                      <a:cubicBezTo>
                        <a:pt x="350" y="718"/>
                        <a:pt x="369" y="725"/>
                        <a:pt x="381" y="740"/>
                      </a:cubicBezTo>
                      <a:cubicBezTo>
                        <a:pt x="387" y="748"/>
                        <a:pt x="391" y="756"/>
                        <a:pt x="393" y="766"/>
                      </a:cubicBezTo>
                      <a:cubicBezTo>
                        <a:pt x="395" y="776"/>
                        <a:pt x="392" y="785"/>
                        <a:pt x="391" y="795"/>
                      </a:cubicBezTo>
                      <a:cubicBezTo>
                        <a:pt x="390" y="798"/>
                        <a:pt x="395" y="800"/>
                        <a:pt x="397" y="797"/>
                      </a:cubicBezTo>
                      <a:cubicBezTo>
                        <a:pt x="408" y="785"/>
                        <a:pt x="409" y="763"/>
                        <a:pt x="406" y="749"/>
                      </a:cubicBezTo>
                      <a:cubicBezTo>
                        <a:pt x="401" y="729"/>
                        <a:pt x="388" y="716"/>
                        <a:pt x="372" y="706"/>
                      </a:cubicBezTo>
                      <a:cubicBezTo>
                        <a:pt x="356" y="696"/>
                        <a:pt x="339" y="687"/>
                        <a:pt x="330" y="669"/>
                      </a:cubicBezTo>
                      <a:cubicBezTo>
                        <a:pt x="326" y="661"/>
                        <a:pt x="324" y="651"/>
                        <a:pt x="324" y="642"/>
                      </a:cubicBezTo>
                      <a:cubicBezTo>
                        <a:pt x="324" y="642"/>
                        <a:pt x="324" y="641"/>
                        <a:pt x="324" y="641"/>
                      </a:cubicBezTo>
                      <a:cubicBezTo>
                        <a:pt x="331" y="630"/>
                        <a:pt x="340" y="620"/>
                        <a:pt x="349" y="611"/>
                      </a:cubicBezTo>
                      <a:cubicBezTo>
                        <a:pt x="363" y="603"/>
                        <a:pt x="377" y="596"/>
                        <a:pt x="391" y="588"/>
                      </a:cubicBezTo>
                      <a:cubicBezTo>
                        <a:pt x="415" y="575"/>
                        <a:pt x="441" y="564"/>
                        <a:pt x="466" y="552"/>
                      </a:cubicBezTo>
                      <a:cubicBezTo>
                        <a:pt x="510" y="541"/>
                        <a:pt x="554" y="523"/>
                        <a:pt x="591" y="496"/>
                      </a:cubicBezTo>
                      <a:cubicBezTo>
                        <a:pt x="611" y="481"/>
                        <a:pt x="630" y="464"/>
                        <a:pt x="646" y="444"/>
                      </a:cubicBezTo>
                      <a:cubicBezTo>
                        <a:pt x="648" y="450"/>
                        <a:pt x="651" y="456"/>
                        <a:pt x="654" y="462"/>
                      </a:cubicBezTo>
                      <a:cubicBezTo>
                        <a:pt x="674" y="501"/>
                        <a:pt x="708" y="533"/>
                        <a:pt x="751" y="544"/>
                      </a:cubicBezTo>
                      <a:cubicBezTo>
                        <a:pt x="754" y="545"/>
                        <a:pt x="757" y="543"/>
                        <a:pt x="758" y="540"/>
                      </a:cubicBezTo>
                      <a:cubicBezTo>
                        <a:pt x="766" y="506"/>
                        <a:pt x="776" y="473"/>
                        <a:pt x="787" y="439"/>
                      </a:cubicBezTo>
                      <a:cubicBezTo>
                        <a:pt x="788" y="437"/>
                        <a:pt x="787" y="435"/>
                        <a:pt x="785" y="4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96;p34">
                  <a:extLst>
                    <a:ext uri="{FF2B5EF4-FFF2-40B4-BE49-F238E27FC236}">
                      <a16:creationId xmlns:a16="http://schemas.microsoft.com/office/drawing/2014/main" id="{D94DC731-C457-41F2-7F0B-D1228F44E198}"/>
                    </a:ext>
                  </a:extLst>
                </p:cNvPr>
                <p:cNvSpPr/>
                <p:nvPr/>
              </p:nvSpPr>
              <p:spPr>
                <a:xfrm>
                  <a:off x="7277337" y="1062131"/>
                  <a:ext cx="373097" cy="782211"/>
                </a:xfrm>
                <a:custGeom>
                  <a:avLst/>
                  <a:gdLst/>
                  <a:ahLst/>
                  <a:cxnLst/>
                  <a:rect l="l" t="t" r="r" b="b"/>
                  <a:pathLst>
                    <a:path w="159" h="339" extrusionOk="0">
                      <a:moveTo>
                        <a:pt x="104" y="51"/>
                      </a:moveTo>
                      <a:cubicBezTo>
                        <a:pt x="89" y="52"/>
                        <a:pt x="73" y="54"/>
                        <a:pt x="58" y="58"/>
                      </a:cubicBezTo>
                      <a:cubicBezTo>
                        <a:pt x="49" y="61"/>
                        <a:pt x="38" y="64"/>
                        <a:pt x="28" y="69"/>
                      </a:cubicBezTo>
                      <a:cubicBezTo>
                        <a:pt x="29" y="70"/>
                        <a:pt x="29" y="72"/>
                        <a:pt x="29" y="73"/>
                      </a:cubicBezTo>
                      <a:cubicBezTo>
                        <a:pt x="29" y="76"/>
                        <a:pt x="29" y="78"/>
                        <a:pt x="29" y="80"/>
                      </a:cubicBezTo>
                      <a:cubicBezTo>
                        <a:pt x="40" y="78"/>
                        <a:pt x="50" y="76"/>
                        <a:pt x="61" y="75"/>
                      </a:cubicBezTo>
                      <a:cubicBezTo>
                        <a:pt x="68" y="74"/>
                        <a:pt x="75" y="72"/>
                        <a:pt x="82" y="72"/>
                      </a:cubicBezTo>
                      <a:cubicBezTo>
                        <a:pt x="89" y="71"/>
                        <a:pt x="96" y="71"/>
                        <a:pt x="104" y="70"/>
                      </a:cubicBezTo>
                      <a:cubicBezTo>
                        <a:pt x="118" y="69"/>
                        <a:pt x="132" y="70"/>
                        <a:pt x="147" y="71"/>
                      </a:cubicBezTo>
                      <a:cubicBezTo>
                        <a:pt x="149" y="71"/>
                        <a:pt x="150" y="72"/>
                        <a:pt x="152" y="72"/>
                      </a:cubicBezTo>
                      <a:cubicBezTo>
                        <a:pt x="151" y="67"/>
                        <a:pt x="151" y="63"/>
                        <a:pt x="151" y="58"/>
                      </a:cubicBezTo>
                      <a:cubicBezTo>
                        <a:pt x="150" y="56"/>
                        <a:pt x="150" y="53"/>
                        <a:pt x="150" y="51"/>
                      </a:cubicBezTo>
                      <a:cubicBezTo>
                        <a:pt x="135" y="49"/>
                        <a:pt x="119" y="50"/>
                        <a:pt x="104" y="51"/>
                      </a:cubicBezTo>
                      <a:close/>
                      <a:moveTo>
                        <a:pt x="97" y="109"/>
                      </a:moveTo>
                      <a:cubicBezTo>
                        <a:pt x="74" y="114"/>
                        <a:pt x="51" y="121"/>
                        <a:pt x="31" y="133"/>
                      </a:cubicBezTo>
                      <a:cubicBezTo>
                        <a:pt x="31" y="138"/>
                        <a:pt x="31" y="142"/>
                        <a:pt x="31" y="147"/>
                      </a:cubicBezTo>
                      <a:cubicBezTo>
                        <a:pt x="53" y="139"/>
                        <a:pt x="76" y="131"/>
                        <a:pt x="100" y="128"/>
                      </a:cubicBezTo>
                      <a:cubicBezTo>
                        <a:pt x="115" y="126"/>
                        <a:pt x="129" y="126"/>
                        <a:pt x="144" y="127"/>
                      </a:cubicBezTo>
                      <a:cubicBezTo>
                        <a:pt x="148" y="127"/>
                        <a:pt x="152" y="127"/>
                        <a:pt x="156" y="127"/>
                      </a:cubicBezTo>
                      <a:cubicBezTo>
                        <a:pt x="155" y="120"/>
                        <a:pt x="155" y="113"/>
                        <a:pt x="155" y="106"/>
                      </a:cubicBezTo>
                      <a:cubicBezTo>
                        <a:pt x="152" y="106"/>
                        <a:pt x="149" y="106"/>
                        <a:pt x="146" y="105"/>
                      </a:cubicBezTo>
                      <a:cubicBezTo>
                        <a:pt x="130" y="104"/>
                        <a:pt x="113" y="106"/>
                        <a:pt x="97" y="109"/>
                      </a:cubicBezTo>
                      <a:close/>
                      <a:moveTo>
                        <a:pt x="25" y="28"/>
                      </a:moveTo>
                      <a:cubicBezTo>
                        <a:pt x="46" y="25"/>
                        <a:pt x="68" y="21"/>
                        <a:pt x="89" y="19"/>
                      </a:cubicBezTo>
                      <a:cubicBezTo>
                        <a:pt x="103" y="18"/>
                        <a:pt x="118" y="18"/>
                        <a:pt x="132" y="18"/>
                      </a:cubicBezTo>
                      <a:cubicBezTo>
                        <a:pt x="134" y="18"/>
                        <a:pt x="137" y="19"/>
                        <a:pt x="140" y="19"/>
                      </a:cubicBezTo>
                      <a:cubicBezTo>
                        <a:pt x="135" y="11"/>
                        <a:pt x="127" y="5"/>
                        <a:pt x="115" y="2"/>
                      </a:cubicBezTo>
                      <a:cubicBezTo>
                        <a:pt x="112" y="1"/>
                        <a:pt x="108" y="0"/>
                        <a:pt x="104" y="0"/>
                      </a:cubicBezTo>
                      <a:cubicBezTo>
                        <a:pt x="98" y="1"/>
                        <a:pt x="92" y="1"/>
                        <a:pt x="86" y="2"/>
                      </a:cubicBezTo>
                      <a:cubicBezTo>
                        <a:pt x="84" y="2"/>
                        <a:pt x="82" y="3"/>
                        <a:pt x="79" y="3"/>
                      </a:cubicBezTo>
                      <a:cubicBezTo>
                        <a:pt x="67" y="6"/>
                        <a:pt x="54" y="10"/>
                        <a:pt x="42" y="11"/>
                      </a:cubicBezTo>
                      <a:cubicBezTo>
                        <a:pt x="36" y="12"/>
                        <a:pt x="30" y="14"/>
                        <a:pt x="25" y="16"/>
                      </a:cubicBezTo>
                      <a:cubicBezTo>
                        <a:pt x="24" y="18"/>
                        <a:pt x="24" y="19"/>
                        <a:pt x="25" y="21"/>
                      </a:cubicBezTo>
                      <a:cubicBezTo>
                        <a:pt x="25" y="23"/>
                        <a:pt x="25" y="26"/>
                        <a:pt x="25" y="28"/>
                      </a:cubicBezTo>
                      <a:close/>
                      <a:moveTo>
                        <a:pt x="87" y="261"/>
                      </a:moveTo>
                      <a:cubicBezTo>
                        <a:pt x="102" y="260"/>
                        <a:pt x="118" y="260"/>
                        <a:pt x="133" y="260"/>
                      </a:cubicBezTo>
                      <a:cubicBezTo>
                        <a:pt x="139" y="260"/>
                        <a:pt x="146" y="261"/>
                        <a:pt x="152" y="262"/>
                      </a:cubicBezTo>
                      <a:cubicBezTo>
                        <a:pt x="153" y="256"/>
                        <a:pt x="153" y="250"/>
                        <a:pt x="154" y="244"/>
                      </a:cubicBezTo>
                      <a:cubicBezTo>
                        <a:pt x="148" y="244"/>
                        <a:pt x="141" y="244"/>
                        <a:pt x="136" y="243"/>
                      </a:cubicBezTo>
                      <a:cubicBezTo>
                        <a:pt x="119" y="242"/>
                        <a:pt x="103" y="242"/>
                        <a:pt x="85" y="244"/>
                      </a:cubicBezTo>
                      <a:cubicBezTo>
                        <a:pt x="64" y="246"/>
                        <a:pt x="41" y="251"/>
                        <a:pt x="20" y="259"/>
                      </a:cubicBezTo>
                      <a:cubicBezTo>
                        <a:pt x="19" y="264"/>
                        <a:pt x="18" y="268"/>
                        <a:pt x="17" y="273"/>
                      </a:cubicBezTo>
                      <a:cubicBezTo>
                        <a:pt x="25" y="271"/>
                        <a:pt x="32" y="269"/>
                        <a:pt x="40" y="267"/>
                      </a:cubicBezTo>
                      <a:cubicBezTo>
                        <a:pt x="56" y="265"/>
                        <a:pt x="71" y="262"/>
                        <a:pt x="87" y="261"/>
                      </a:cubicBezTo>
                      <a:close/>
                      <a:moveTo>
                        <a:pt x="85" y="180"/>
                      </a:moveTo>
                      <a:cubicBezTo>
                        <a:pt x="69" y="182"/>
                        <a:pt x="53" y="187"/>
                        <a:pt x="39" y="193"/>
                      </a:cubicBezTo>
                      <a:cubicBezTo>
                        <a:pt x="35" y="194"/>
                        <a:pt x="31" y="195"/>
                        <a:pt x="28" y="197"/>
                      </a:cubicBezTo>
                      <a:cubicBezTo>
                        <a:pt x="27" y="201"/>
                        <a:pt x="27" y="205"/>
                        <a:pt x="27" y="210"/>
                      </a:cubicBezTo>
                      <a:cubicBezTo>
                        <a:pt x="33" y="208"/>
                        <a:pt x="39" y="206"/>
                        <a:pt x="45" y="205"/>
                      </a:cubicBezTo>
                      <a:cubicBezTo>
                        <a:pt x="60" y="202"/>
                        <a:pt x="74" y="201"/>
                        <a:pt x="89" y="199"/>
                      </a:cubicBezTo>
                      <a:cubicBezTo>
                        <a:pt x="103" y="198"/>
                        <a:pt x="117" y="197"/>
                        <a:pt x="132" y="197"/>
                      </a:cubicBezTo>
                      <a:cubicBezTo>
                        <a:pt x="140" y="197"/>
                        <a:pt x="149" y="199"/>
                        <a:pt x="157" y="200"/>
                      </a:cubicBezTo>
                      <a:cubicBezTo>
                        <a:pt x="157" y="192"/>
                        <a:pt x="157" y="185"/>
                        <a:pt x="157" y="178"/>
                      </a:cubicBezTo>
                      <a:cubicBezTo>
                        <a:pt x="149" y="177"/>
                        <a:pt x="140" y="177"/>
                        <a:pt x="132" y="177"/>
                      </a:cubicBezTo>
                      <a:cubicBezTo>
                        <a:pt x="116" y="177"/>
                        <a:pt x="100" y="177"/>
                        <a:pt x="85" y="180"/>
                      </a:cubicBezTo>
                      <a:close/>
                      <a:moveTo>
                        <a:pt x="154" y="311"/>
                      </a:moveTo>
                      <a:cubicBezTo>
                        <a:pt x="150" y="311"/>
                        <a:pt x="145" y="310"/>
                        <a:pt x="141" y="310"/>
                      </a:cubicBezTo>
                      <a:cubicBezTo>
                        <a:pt x="124" y="308"/>
                        <a:pt x="106" y="308"/>
                        <a:pt x="88" y="309"/>
                      </a:cubicBezTo>
                      <a:cubicBezTo>
                        <a:pt x="60" y="310"/>
                        <a:pt x="30" y="317"/>
                        <a:pt x="3" y="329"/>
                      </a:cubicBezTo>
                      <a:cubicBezTo>
                        <a:pt x="2" y="332"/>
                        <a:pt x="1" y="334"/>
                        <a:pt x="0" y="337"/>
                      </a:cubicBezTo>
                      <a:cubicBezTo>
                        <a:pt x="0" y="338"/>
                        <a:pt x="0" y="338"/>
                        <a:pt x="0" y="339"/>
                      </a:cubicBezTo>
                      <a:cubicBezTo>
                        <a:pt x="30" y="332"/>
                        <a:pt x="59" y="327"/>
                        <a:pt x="90" y="324"/>
                      </a:cubicBezTo>
                      <a:cubicBezTo>
                        <a:pt x="106" y="323"/>
                        <a:pt x="122" y="325"/>
                        <a:pt x="138" y="326"/>
                      </a:cubicBezTo>
                      <a:cubicBezTo>
                        <a:pt x="145" y="326"/>
                        <a:pt x="152" y="327"/>
                        <a:pt x="159" y="329"/>
                      </a:cubicBezTo>
                      <a:cubicBezTo>
                        <a:pt x="158" y="323"/>
                        <a:pt x="156" y="317"/>
                        <a:pt x="154" y="3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497;p34">
                <a:extLst>
                  <a:ext uri="{FF2B5EF4-FFF2-40B4-BE49-F238E27FC236}">
                    <a16:creationId xmlns:a16="http://schemas.microsoft.com/office/drawing/2014/main" id="{003D6B76-6346-E908-0709-FAE8AFBDE3B4}"/>
                  </a:ext>
                </a:extLst>
              </p:cNvPr>
              <p:cNvGrpSpPr/>
              <p:nvPr/>
            </p:nvGrpSpPr>
            <p:grpSpPr>
              <a:xfrm flipH="1">
                <a:off x="7091575" y="1449475"/>
                <a:ext cx="1376445" cy="2653925"/>
                <a:chOff x="1565702" y="1190867"/>
                <a:chExt cx="1376445" cy="2476369"/>
              </a:xfrm>
            </p:grpSpPr>
            <p:sp>
              <p:nvSpPr>
                <p:cNvPr id="21" name="Google Shape;498;p34">
                  <a:extLst>
                    <a:ext uri="{FF2B5EF4-FFF2-40B4-BE49-F238E27FC236}">
                      <a16:creationId xmlns:a16="http://schemas.microsoft.com/office/drawing/2014/main" id="{3336FFE4-22E8-FDA3-FC6E-14C35F930408}"/>
                    </a:ext>
                  </a:extLst>
                </p:cNvPr>
                <p:cNvSpPr/>
                <p:nvPr/>
              </p:nvSpPr>
              <p:spPr>
                <a:xfrm>
                  <a:off x="1630971" y="1426404"/>
                  <a:ext cx="1311175" cy="2240832"/>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99;p34">
                  <a:extLst>
                    <a:ext uri="{FF2B5EF4-FFF2-40B4-BE49-F238E27FC236}">
                      <a16:creationId xmlns:a16="http://schemas.microsoft.com/office/drawing/2014/main" id="{76860C7D-A684-33E2-9D29-12163A57D1F0}"/>
                    </a:ext>
                  </a:extLst>
                </p:cNvPr>
                <p:cNvSpPr/>
                <p:nvPr/>
              </p:nvSpPr>
              <p:spPr>
                <a:xfrm>
                  <a:off x="1565702" y="2382366"/>
                  <a:ext cx="1311180" cy="1121169"/>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00;p34">
                  <a:extLst>
                    <a:ext uri="{FF2B5EF4-FFF2-40B4-BE49-F238E27FC236}">
                      <a16:creationId xmlns:a16="http://schemas.microsoft.com/office/drawing/2014/main" id="{0B5A3C77-7CB1-DBFC-B475-68A2BD3F7097}"/>
                    </a:ext>
                  </a:extLst>
                </p:cNvPr>
                <p:cNvSpPr/>
                <p:nvPr/>
              </p:nvSpPr>
              <p:spPr>
                <a:xfrm>
                  <a:off x="1612321" y="2382366"/>
                  <a:ext cx="1262229" cy="90933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01;p34">
                  <a:extLst>
                    <a:ext uri="{FF2B5EF4-FFF2-40B4-BE49-F238E27FC236}">
                      <a16:creationId xmlns:a16="http://schemas.microsoft.com/office/drawing/2014/main" id="{0D7701B3-C1DD-905A-88D7-EFBD7A304638}"/>
                    </a:ext>
                  </a:extLst>
                </p:cNvPr>
                <p:cNvSpPr/>
                <p:nvPr/>
              </p:nvSpPr>
              <p:spPr>
                <a:xfrm>
                  <a:off x="1589011" y="1846089"/>
                  <a:ext cx="1286705" cy="1343023"/>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02;p34">
                  <a:extLst>
                    <a:ext uri="{FF2B5EF4-FFF2-40B4-BE49-F238E27FC236}">
                      <a16:creationId xmlns:a16="http://schemas.microsoft.com/office/drawing/2014/main" id="{582BBD25-E648-6BAB-864A-44897D189244}"/>
                    </a:ext>
                  </a:extLst>
                </p:cNvPr>
                <p:cNvSpPr/>
                <p:nvPr/>
              </p:nvSpPr>
              <p:spPr>
                <a:xfrm>
                  <a:off x="1658941" y="1846089"/>
                  <a:ext cx="1186182" cy="1009831"/>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03;p34">
                  <a:extLst>
                    <a:ext uri="{FF2B5EF4-FFF2-40B4-BE49-F238E27FC236}">
                      <a16:creationId xmlns:a16="http://schemas.microsoft.com/office/drawing/2014/main" id="{E75732DF-1C48-AEAF-73A0-586D746CC4C5}"/>
                    </a:ext>
                  </a:extLst>
                </p:cNvPr>
                <p:cNvSpPr/>
                <p:nvPr/>
              </p:nvSpPr>
              <p:spPr>
                <a:xfrm>
                  <a:off x="1635621" y="1190867"/>
                  <a:ext cx="1244175" cy="1575044"/>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04;p34">
                  <a:extLst>
                    <a:ext uri="{FF2B5EF4-FFF2-40B4-BE49-F238E27FC236}">
                      <a16:creationId xmlns:a16="http://schemas.microsoft.com/office/drawing/2014/main" id="{990C98B6-270F-FD8D-628D-DBF396EA8DDC}"/>
                    </a:ext>
                  </a:extLst>
                </p:cNvPr>
                <p:cNvSpPr/>
                <p:nvPr/>
              </p:nvSpPr>
              <p:spPr>
                <a:xfrm>
                  <a:off x="1728871" y="1333129"/>
                  <a:ext cx="771381" cy="1346520"/>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05;p34">
                  <a:extLst>
                    <a:ext uri="{FF2B5EF4-FFF2-40B4-BE49-F238E27FC236}">
                      <a16:creationId xmlns:a16="http://schemas.microsoft.com/office/drawing/2014/main" id="{DE47400E-A105-03FF-7053-496FC57381CA}"/>
                    </a:ext>
                  </a:extLst>
                </p:cNvPr>
                <p:cNvSpPr/>
                <p:nvPr/>
              </p:nvSpPr>
              <p:spPr>
                <a:xfrm>
                  <a:off x="1658941" y="2848694"/>
                  <a:ext cx="694518" cy="302647"/>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06;p34">
                  <a:extLst>
                    <a:ext uri="{FF2B5EF4-FFF2-40B4-BE49-F238E27FC236}">
                      <a16:creationId xmlns:a16="http://schemas.microsoft.com/office/drawing/2014/main" id="{EED8CE98-076E-76CE-3F27-0951C4D07924}"/>
                    </a:ext>
                  </a:extLst>
                </p:cNvPr>
                <p:cNvSpPr/>
                <p:nvPr/>
              </p:nvSpPr>
              <p:spPr>
                <a:xfrm>
                  <a:off x="1705561" y="3198439"/>
                  <a:ext cx="696731" cy="256013"/>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 name="Google Shape;507;p34">
                  <a:extLst>
                    <a:ext uri="{FF2B5EF4-FFF2-40B4-BE49-F238E27FC236}">
                      <a16:creationId xmlns:a16="http://schemas.microsoft.com/office/drawing/2014/main" id="{9B07F332-FCAD-BB27-E4AE-E44787BC191D}"/>
                    </a:ext>
                  </a:extLst>
                </p:cNvPr>
                <p:cNvGrpSpPr/>
                <p:nvPr/>
              </p:nvGrpSpPr>
              <p:grpSpPr>
                <a:xfrm>
                  <a:off x="1752180" y="1519660"/>
                  <a:ext cx="489099" cy="1888627"/>
                  <a:chOff x="1660634" y="1332318"/>
                  <a:chExt cx="694743" cy="2681947"/>
                </a:xfrm>
              </p:grpSpPr>
              <p:sp>
                <p:nvSpPr>
                  <p:cNvPr id="31" name="Google Shape;508;p34">
                    <a:extLst>
                      <a:ext uri="{FF2B5EF4-FFF2-40B4-BE49-F238E27FC236}">
                        <a16:creationId xmlns:a16="http://schemas.microsoft.com/office/drawing/2014/main" id="{D95F2DFA-6F30-833A-0878-DCBF4245673D}"/>
                      </a:ext>
                    </a:extLst>
                  </p:cNvPr>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09;p34">
                    <a:extLst>
                      <a:ext uri="{FF2B5EF4-FFF2-40B4-BE49-F238E27FC236}">
                        <a16:creationId xmlns:a16="http://schemas.microsoft.com/office/drawing/2014/main" id="{33E33268-1D40-2157-9C2E-A9DC5D50C4EA}"/>
                      </a:ext>
                    </a:extLst>
                  </p:cNvPr>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10;p34">
                    <a:extLst>
                      <a:ext uri="{FF2B5EF4-FFF2-40B4-BE49-F238E27FC236}">
                        <a16:creationId xmlns:a16="http://schemas.microsoft.com/office/drawing/2014/main" id="{94F48812-86DA-E427-A44E-DA102F62C719}"/>
                      </a:ext>
                    </a:extLst>
                  </p:cNvPr>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11;p34">
                    <a:extLst>
                      <a:ext uri="{FF2B5EF4-FFF2-40B4-BE49-F238E27FC236}">
                        <a16:creationId xmlns:a16="http://schemas.microsoft.com/office/drawing/2014/main" id="{8DAFC113-6C7B-57F3-E7E4-B8F452FF39EB}"/>
                      </a:ext>
                    </a:extLst>
                  </p:cNvPr>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12;p34">
                    <a:extLst>
                      <a:ext uri="{FF2B5EF4-FFF2-40B4-BE49-F238E27FC236}">
                        <a16:creationId xmlns:a16="http://schemas.microsoft.com/office/drawing/2014/main" id="{C949C082-6A6F-5053-2DDA-5D76B5DE6CF0}"/>
                      </a:ext>
                    </a:extLst>
                  </p:cNvPr>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42" name="Google Shape;698;p40">
            <a:extLst>
              <a:ext uri="{FF2B5EF4-FFF2-40B4-BE49-F238E27FC236}">
                <a16:creationId xmlns:a16="http://schemas.microsoft.com/office/drawing/2014/main" id="{FD61B704-0931-6C6B-FFA3-16B3E41DF393}"/>
              </a:ext>
            </a:extLst>
          </p:cNvPr>
          <p:cNvSpPr txBox="1">
            <a:spLocks/>
          </p:cNvSpPr>
          <p:nvPr/>
        </p:nvSpPr>
        <p:spPr>
          <a:xfrm>
            <a:off x="3171916" y="3971516"/>
            <a:ext cx="1528690"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en" sz="2000"/>
              <a:t>25,000</a:t>
            </a:r>
          </a:p>
        </p:txBody>
      </p:sp>
      <p:sp>
        <p:nvSpPr>
          <p:cNvPr id="46" name="Google Shape;700;p40">
            <a:extLst>
              <a:ext uri="{FF2B5EF4-FFF2-40B4-BE49-F238E27FC236}">
                <a16:creationId xmlns:a16="http://schemas.microsoft.com/office/drawing/2014/main" id="{B4C5F529-AB18-B3F2-1257-444C078035A9}"/>
              </a:ext>
            </a:extLst>
          </p:cNvPr>
          <p:cNvSpPr txBox="1">
            <a:spLocks/>
          </p:cNvSpPr>
          <p:nvPr/>
        </p:nvSpPr>
        <p:spPr>
          <a:xfrm>
            <a:off x="3171916" y="2603502"/>
            <a:ext cx="1528689"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rtl="1"/>
            <a:r>
              <a:rPr lang="en-US" sz="2000"/>
              <a:t>168</a:t>
            </a:r>
            <a:r>
              <a:rPr lang="he-IL" sz="2000"/>
              <a:t> </a:t>
            </a:r>
            <a:r>
              <a:rPr lang="he-IL" sz="2000" b="1">
                <a:latin typeface="Calibri" panose="020F0502020204030204" pitchFamily="34" charset="0"/>
                <a:ea typeface="Calibri" panose="020F0502020204030204" pitchFamily="34" charset="0"/>
                <a:cs typeface="Calibri" panose="020F0502020204030204" pitchFamily="34" charset="0"/>
              </a:rPr>
              <a:t>מיליארד</a:t>
            </a:r>
          </a:p>
        </p:txBody>
      </p:sp>
      <p:sp>
        <p:nvSpPr>
          <p:cNvPr id="47" name="Google Shape;700;p40">
            <a:extLst>
              <a:ext uri="{FF2B5EF4-FFF2-40B4-BE49-F238E27FC236}">
                <a16:creationId xmlns:a16="http://schemas.microsoft.com/office/drawing/2014/main" id="{3C689436-369B-DF8A-97F5-D2561587E2D1}"/>
              </a:ext>
            </a:extLst>
          </p:cNvPr>
          <p:cNvSpPr txBox="1">
            <a:spLocks/>
          </p:cNvSpPr>
          <p:nvPr/>
        </p:nvSpPr>
        <p:spPr>
          <a:xfrm>
            <a:off x="1001429" y="2603502"/>
            <a:ext cx="1528689"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rtl="1"/>
            <a:r>
              <a:rPr lang="en-US" sz="2000"/>
              <a:t>15</a:t>
            </a:r>
            <a:r>
              <a:rPr lang="he-IL" sz="2000"/>
              <a:t> </a:t>
            </a:r>
            <a:r>
              <a:rPr lang="he-IL" sz="2000" b="1">
                <a:latin typeface="Calibri" panose="020F0502020204030204" pitchFamily="34" charset="0"/>
                <a:ea typeface="Calibri" panose="020F0502020204030204" pitchFamily="34" charset="0"/>
                <a:cs typeface="Calibri" panose="020F0502020204030204" pitchFamily="34" charset="0"/>
              </a:rPr>
              <a:t>מיליארד</a:t>
            </a:r>
          </a:p>
        </p:txBody>
      </p:sp>
      <p:sp>
        <p:nvSpPr>
          <p:cNvPr id="49" name="TextBox 48">
            <a:extLst>
              <a:ext uri="{FF2B5EF4-FFF2-40B4-BE49-F238E27FC236}">
                <a16:creationId xmlns:a16="http://schemas.microsoft.com/office/drawing/2014/main" id="{B16A2D84-B975-F126-E901-CC3117937219}"/>
              </a:ext>
            </a:extLst>
          </p:cNvPr>
          <p:cNvSpPr txBox="1"/>
          <p:nvPr/>
        </p:nvSpPr>
        <p:spPr>
          <a:xfrm>
            <a:off x="5267233" y="3065210"/>
            <a:ext cx="1373766" cy="292388"/>
          </a:xfrm>
          <a:prstGeom prst="rect">
            <a:avLst/>
          </a:prstGeom>
          <a:noFill/>
        </p:spPr>
        <p:txBody>
          <a:bodyPr wrap="square">
            <a:spAutoFit/>
          </a:bodyPr>
          <a:lstStyle/>
          <a:p>
            <a:pPr algn="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אוכלוסיית אנגליה</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16910945-3F2A-C763-7F0F-19EA22971CEA}"/>
              </a:ext>
            </a:extLst>
          </p:cNvPr>
          <p:cNvSpPr txBox="1"/>
          <p:nvPr/>
        </p:nvSpPr>
        <p:spPr>
          <a:xfrm>
            <a:off x="3171915" y="3074426"/>
            <a:ext cx="1632235" cy="492443"/>
          </a:xfrm>
          <a:prstGeom prst="rect">
            <a:avLst/>
          </a:prstGeom>
          <a:noFill/>
        </p:spPr>
        <p:txBody>
          <a:bodyPr wrap="square">
            <a:spAutoFit/>
          </a:bodyPr>
          <a:lstStyle/>
          <a:p>
            <a:pPr algn="ct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תקציב הבריאות באנגליה לשנת 2024</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03202B44-ADAC-4EDE-7E8D-AAED0290ECF3}"/>
              </a:ext>
            </a:extLst>
          </p:cNvPr>
          <p:cNvSpPr txBox="1"/>
          <p:nvPr/>
        </p:nvSpPr>
        <p:spPr>
          <a:xfrm>
            <a:off x="664538" y="3111377"/>
            <a:ext cx="2202470" cy="292388"/>
          </a:xfrm>
          <a:prstGeom prst="rect">
            <a:avLst/>
          </a:prstGeom>
          <a:noFill/>
        </p:spPr>
        <p:txBody>
          <a:bodyPr wrap="square">
            <a:spAutoFit/>
          </a:bodyPr>
          <a:lstStyle/>
          <a:p>
            <a:pPr algn="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הקצאה לטיפול באסתמה ו </a:t>
            </a:r>
            <a:r>
              <a:rPr kumimoji="0" lang="en-US"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COPD</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E61A1EAB-533A-B29D-B146-D043CCF1DEA1}"/>
              </a:ext>
            </a:extLst>
          </p:cNvPr>
          <p:cNvSpPr txBox="1"/>
          <p:nvPr/>
        </p:nvSpPr>
        <p:spPr>
          <a:xfrm>
            <a:off x="3249377" y="4402698"/>
            <a:ext cx="1373766" cy="292388"/>
          </a:xfrm>
          <a:prstGeom prst="rect">
            <a:avLst/>
          </a:prstGeom>
          <a:noFill/>
        </p:spPr>
        <p:txBody>
          <a:bodyPr wrap="square">
            <a:spAutoFit/>
          </a:bodyPr>
          <a:lstStyle/>
          <a:p>
            <a:pPr algn="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מקרי מוות מ</a:t>
            </a:r>
            <a:r>
              <a:rPr kumimoji="0" lang="en-US"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COPD</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645" name="Google Shape;700;p40">
            <a:extLst>
              <a:ext uri="{FF2B5EF4-FFF2-40B4-BE49-F238E27FC236}">
                <a16:creationId xmlns:a16="http://schemas.microsoft.com/office/drawing/2014/main" id="{848A0079-652B-D8DD-AAB6-BDEF7E8AA6C1}"/>
              </a:ext>
            </a:extLst>
          </p:cNvPr>
          <p:cNvSpPr txBox="1">
            <a:spLocks/>
          </p:cNvSpPr>
          <p:nvPr/>
        </p:nvSpPr>
        <p:spPr>
          <a:xfrm>
            <a:off x="5172663" y="3971516"/>
            <a:ext cx="816088"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rtl="1"/>
            <a:r>
              <a:rPr lang="en-US" sz="2000"/>
              <a:t>30%</a:t>
            </a:r>
            <a:endParaRPr lang="he-IL" sz="2000" b="1">
              <a:latin typeface="Calibri" panose="020F0502020204030204" pitchFamily="34" charset="0"/>
              <a:ea typeface="Calibri" panose="020F0502020204030204" pitchFamily="34" charset="0"/>
              <a:cs typeface="Calibri" panose="020F0502020204030204" pitchFamily="34" charset="0"/>
            </a:endParaRPr>
          </a:p>
        </p:txBody>
      </p:sp>
      <p:sp>
        <p:nvSpPr>
          <p:cNvPr id="646" name="TextBox 645">
            <a:extLst>
              <a:ext uri="{FF2B5EF4-FFF2-40B4-BE49-F238E27FC236}">
                <a16:creationId xmlns:a16="http://schemas.microsoft.com/office/drawing/2014/main" id="{A3FA06AB-F482-AF77-3C06-FFD93D6095B9}"/>
              </a:ext>
            </a:extLst>
          </p:cNvPr>
          <p:cNvSpPr txBox="1"/>
          <p:nvPr/>
        </p:nvSpPr>
        <p:spPr>
          <a:xfrm>
            <a:off x="5197027" y="4402698"/>
            <a:ext cx="1373766" cy="492443"/>
          </a:xfrm>
          <a:prstGeom prst="rect">
            <a:avLst/>
          </a:prstGeom>
          <a:noFill/>
        </p:spPr>
        <p:txBody>
          <a:bodyPr wrap="square">
            <a:spAutoFit/>
          </a:bodyPr>
          <a:lstStyle/>
          <a:p>
            <a:pPr algn="ct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אחוז מאובחנים</a:t>
            </a:r>
          </a:p>
          <a:p>
            <a:pPr algn="ctr" rtl="1"/>
            <a:r>
              <a:rPr lang="he-IL" sz="1300" b="1">
                <a:solidFill>
                  <a:srgbClr val="66243A"/>
                </a:solidFill>
                <a:latin typeface="Calibri" panose="020F0502020204030204" pitchFamily="34" charset="0"/>
                <a:ea typeface="Calibri" panose="020F0502020204030204" pitchFamily="34" charset="0"/>
                <a:cs typeface="Calibri" panose="020F0502020204030204" pitchFamily="34" charset="0"/>
                <a:sym typeface="Barlow"/>
              </a:rPr>
              <a:t>אסתמה מול </a:t>
            </a:r>
            <a:r>
              <a:rPr lang="en-US" sz="1300" b="1">
                <a:solidFill>
                  <a:srgbClr val="66243A"/>
                </a:solidFill>
                <a:latin typeface="Calibri" panose="020F0502020204030204" pitchFamily="34" charset="0"/>
                <a:ea typeface="Calibri" panose="020F0502020204030204" pitchFamily="34" charset="0"/>
                <a:cs typeface="Calibri" panose="020F0502020204030204" pitchFamily="34" charset="0"/>
                <a:sym typeface="Barlow"/>
              </a:rPr>
              <a:t>COPD</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647" name="Google Shape;698;p40">
            <a:extLst>
              <a:ext uri="{FF2B5EF4-FFF2-40B4-BE49-F238E27FC236}">
                <a16:creationId xmlns:a16="http://schemas.microsoft.com/office/drawing/2014/main" id="{8FCA1FF8-E233-CCC2-4722-3CF1ED731EDB}"/>
              </a:ext>
            </a:extLst>
          </p:cNvPr>
          <p:cNvSpPr txBox="1">
            <a:spLocks/>
          </p:cNvSpPr>
          <p:nvPr/>
        </p:nvSpPr>
        <p:spPr>
          <a:xfrm>
            <a:off x="1001428" y="3971516"/>
            <a:ext cx="1528690"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2000"/>
              <a:t>1,500</a:t>
            </a:r>
            <a:endParaRPr lang="en" sz="2000"/>
          </a:p>
        </p:txBody>
      </p:sp>
      <p:sp>
        <p:nvSpPr>
          <p:cNvPr id="648" name="TextBox 647">
            <a:extLst>
              <a:ext uri="{FF2B5EF4-FFF2-40B4-BE49-F238E27FC236}">
                <a16:creationId xmlns:a16="http://schemas.microsoft.com/office/drawing/2014/main" id="{805AC57A-A955-A5D7-59B1-73597EC85A37}"/>
              </a:ext>
            </a:extLst>
          </p:cNvPr>
          <p:cNvSpPr txBox="1"/>
          <p:nvPr/>
        </p:nvSpPr>
        <p:spPr>
          <a:xfrm>
            <a:off x="1001428" y="4402698"/>
            <a:ext cx="1528690" cy="292388"/>
          </a:xfrm>
          <a:prstGeom prst="rect">
            <a:avLst/>
          </a:prstGeom>
          <a:noFill/>
        </p:spPr>
        <p:txBody>
          <a:bodyPr wrap="square">
            <a:spAutoFit/>
          </a:bodyPr>
          <a:lstStyle/>
          <a:p>
            <a:pPr algn="r" rtl="1"/>
            <a:r>
              <a:rPr kumimoji="0" lang="he-IL" sz="13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Barlow"/>
              </a:rPr>
              <a:t>מקרי מוות מאסתמה</a:t>
            </a:r>
            <a:endParaRPr lang="he-IL" sz="1300" b="1">
              <a:latin typeface="Calibri" panose="020F0502020204030204" pitchFamily="34" charset="0"/>
              <a:ea typeface="Calibri" panose="020F0502020204030204" pitchFamily="34" charset="0"/>
              <a:cs typeface="Calibri" panose="020F0502020204030204" pitchFamily="34" charset="0"/>
            </a:endParaRPr>
          </a:p>
        </p:txBody>
      </p:sp>
      <p:sp>
        <p:nvSpPr>
          <p:cNvPr id="649" name="Google Shape;700;p40">
            <a:extLst>
              <a:ext uri="{FF2B5EF4-FFF2-40B4-BE49-F238E27FC236}">
                <a16:creationId xmlns:a16="http://schemas.microsoft.com/office/drawing/2014/main" id="{EF8BDF45-E495-EF71-1B8C-5B165D65387F}"/>
              </a:ext>
            </a:extLst>
          </p:cNvPr>
          <p:cNvSpPr txBox="1">
            <a:spLocks/>
          </p:cNvSpPr>
          <p:nvPr/>
        </p:nvSpPr>
        <p:spPr>
          <a:xfrm>
            <a:off x="5919481" y="3971516"/>
            <a:ext cx="816088" cy="39448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rtl="1"/>
            <a:r>
              <a:rPr lang="en-US" sz="2000"/>
              <a:t>8%</a:t>
            </a:r>
            <a:endParaRPr lang="he-IL" sz="2000" b="1">
              <a:latin typeface="Calibri" panose="020F0502020204030204" pitchFamily="34" charset="0"/>
              <a:ea typeface="Calibri" panose="020F0502020204030204" pitchFamily="34" charset="0"/>
              <a:cs typeface="Calibri" panose="020F0502020204030204" pitchFamily="34" charset="0"/>
            </a:endParaRPr>
          </a:p>
        </p:txBody>
      </p:sp>
      <p:cxnSp>
        <p:nvCxnSpPr>
          <p:cNvPr id="651" name="Straight Connector 650">
            <a:extLst>
              <a:ext uri="{FF2B5EF4-FFF2-40B4-BE49-F238E27FC236}">
                <a16:creationId xmlns:a16="http://schemas.microsoft.com/office/drawing/2014/main" id="{D21B17E3-98D1-DF27-F584-E9CC3C66FE7E}"/>
              </a:ext>
            </a:extLst>
          </p:cNvPr>
          <p:cNvCxnSpPr>
            <a:cxnSpLocks/>
          </p:cNvCxnSpPr>
          <p:nvPr/>
        </p:nvCxnSpPr>
        <p:spPr>
          <a:xfrm>
            <a:off x="5945551" y="3971516"/>
            <a:ext cx="0" cy="394488"/>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A869588B-FC6D-250D-EB17-BA10E2C50A3B}"/>
              </a:ext>
            </a:extLst>
          </p:cNvPr>
          <p:cNvSpPr txBox="1"/>
          <p:nvPr/>
        </p:nvSpPr>
        <p:spPr>
          <a:xfrm>
            <a:off x="7053683" y="4895141"/>
            <a:ext cx="2079439" cy="215444"/>
          </a:xfrm>
          <a:prstGeom prst="rect">
            <a:avLst/>
          </a:prstGeom>
          <a:noFill/>
        </p:spPr>
        <p:txBody>
          <a:bodyPr wrap="square">
            <a:spAutoFit/>
          </a:bodyPr>
          <a:lstStyle/>
          <a:p>
            <a:pPr algn="r" rtl="1"/>
            <a:r>
              <a:rPr lang="he-IL" sz="800">
                <a:latin typeface="Calibri" panose="020F0502020204030204" pitchFamily="34" charset="0"/>
                <a:ea typeface="Calibri" panose="020F0502020204030204" pitchFamily="34" charset="0"/>
                <a:cs typeface="Calibri" panose="020F0502020204030204" pitchFamily="34" charset="0"/>
              </a:rPr>
              <a:t>*נתונים שנתיים לאנגליה מתוך אתר ה</a:t>
            </a:r>
            <a:r>
              <a:rPr lang="en-US" sz="800">
                <a:latin typeface="Calibri" panose="020F0502020204030204" pitchFamily="34" charset="0"/>
                <a:ea typeface="Calibri" panose="020F0502020204030204" pitchFamily="34" charset="0"/>
                <a:cs typeface="Calibri" panose="020F0502020204030204" pitchFamily="34" charset="0"/>
              </a:rPr>
              <a:t>NHS-</a:t>
            </a:r>
          </a:p>
        </p:txBody>
      </p:sp>
      <p:grpSp>
        <p:nvGrpSpPr>
          <p:cNvPr id="2" name="Google Shape;355;p31">
            <a:extLst>
              <a:ext uri="{FF2B5EF4-FFF2-40B4-BE49-F238E27FC236}">
                <a16:creationId xmlns:a16="http://schemas.microsoft.com/office/drawing/2014/main" id="{F3C39C70-95CA-E2D4-CCFF-B994F4CF0E1A}"/>
              </a:ext>
            </a:extLst>
          </p:cNvPr>
          <p:cNvGrpSpPr/>
          <p:nvPr/>
        </p:nvGrpSpPr>
        <p:grpSpPr>
          <a:xfrm>
            <a:off x="10086188" y="1447897"/>
            <a:ext cx="1850162" cy="2118972"/>
            <a:chOff x="3713945" y="-178499"/>
            <a:chExt cx="5508464" cy="5817828"/>
          </a:xfrm>
        </p:grpSpPr>
        <p:sp>
          <p:nvSpPr>
            <p:cNvPr id="4" name="Google Shape;356;p31">
              <a:extLst>
                <a:ext uri="{FF2B5EF4-FFF2-40B4-BE49-F238E27FC236}">
                  <a16:creationId xmlns:a16="http://schemas.microsoft.com/office/drawing/2014/main" id="{B7B91432-E020-FFE3-63F6-14B5556D178F}"/>
                </a:ext>
              </a:extLst>
            </p:cNvPr>
            <p:cNvSpPr/>
            <p:nvPr/>
          </p:nvSpPr>
          <p:spPr>
            <a:xfrm>
              <a:off x="3814071" y="1628908"/>
              <a:ext cx="2011659" cy="3289278"/>
            </a:xfrm>
            <a:custGeom>
              <a:avLst/>
              <a:gdLst/>
              <a:ahLst/>
              <a:cxnLst/>
              <a:rect l="l" t="t" r="r" b="b"/>
              <a:pathLst>
                <a:path w="387" h="613" extrusionOk="0">
                  <a:moveTo>
                    <a:pt x="382" y="306"/>
                  </a:moveTo>
                  <a:cubicBezTo>
                    <a:pt x="377" y="246"/>
                    <a:pt x="366" y="187"/>
                    <a:pt x="352" y="129"/>
                  </a:cubicBezTo>
                  <a:cubicBezTo>
                    <a:pt x="344" y="101"/>
                    <a:pt x="337" y="73"/>
                    <a:pt x="327" y="46"/>
                  </a:cubicBezTo>
                  <a:cubicBezTo>
                    <a:pt x="323" y="34"/>
                    <a:pt x="318" y="23"/>
                    <a:pt x="310" y="14"/>
                  </a:cubicBezTo>
                  <a:cubicBezTo>
                    <a:pt x="301" y="6"/>
                    <a:pt x="290" y="1"/>
                    <a:pt x="278" y="0"/>
                  </a:cubicBezTo>
                  <a:cubicBezTo>
                    <a:pt x="252" y="0"/>
                    <a:pt x="228" y="15"/>
                    <a:pt x="207" y="28"/>
                  </a:cubicBezTo>
                  <a:cubicBezTo>
                    <a:pt x="186" y="42"/>
                    <a:pt x="166" y="58"/>
                    <a:pt x="147" y="75"/>
                  </a:cubicBezTo>
                  <a:cubicBezTo>
                    <a:pt x="110" y="110"/>
                    <a:pt x="79" y="152"/>
                    <a:pt x="57" y="198"/>
                  </a:cubicBezTo>
                  <a:cubicBezTo>
                    <a:pt x="45" y="223"/>
                    <a:pt x="35" y="250"/>
                    <a:pt x="28" y="277"/>
                  </a:cubicBezTo>
                  <a:cubicBezTo>
                    <a:pt x="22" y="304"/>
                    <a:pt x="17" y="332"/>
                    <a:pt x="16" y="360"/>
                  </a:cubicBezTo>
                  <a:cubicBezTo>
                    <a:pt x="16" y="365"/>
                    <a:pt x="16" y="371"/>
                    <a:pt x="16" y="377"/>
                  </a:cubicBezTo>
                  <a:cubicBezTo>
                    <a:pt x="13" y="390"/>
                    <a:pt x="10" y="403"/>
                    <a:pt x="7" y="416"/>
                  </a:cubicBezTo>
                  <a:cubicBezTo>
                    <a:pt x="3" y="445"/>
                    <a:pt x="0" y="475"/>
                    <a:pt x="0" y="504"/>
                  </a:cubicBezTo>
                  <a:cubicBezTo>
                    <a:pt x="1" y="529"/>
                    <a:pt x="3" y="555"/>
                    <a:pt x="17" y="575"/>
                  </a:cubicBezTo>
                  <a:cubicBezTo>
                    <a:pt x="31" y="596"/>
                    <a:pt x="55" y="607"/>
                    <a:pt x="80" y="610"/>
                  </a:cubicBezTo>
                  <a:cubicBezTo>
                    <a:pt x="109" y="613"/>
                    <a:pt x="140" y="605"/>
                    <a:pt x="168" y="598"/>
                  </a:cubicBezTo>
                  <a:cubicBezTo>
                    <a:pt x="195" y="590"/>
                    <a:pt x="221" y="581"/>
                    <a:pt x="246" y="569"/>
                  </a:cubicBezTo>
                  <a:cubicBezTo>
                    <a:pt x="292" y="547"/>
                    <a:pt x="333" y="513"/>
                    <a:pt x="359" y="469"/>
                  </a:cubicBezTo>
                  <a:cubicBezTo>
                    <a:pt x="372" y="445"/>
                    <a:pt x="380" y="420"/>
                    <a:pt x="383" y="394"/>
                  </a:cubicBezTo>
                  <a:cubicBezTo>
                    <a:pt x="387" y="364"/>
                    <a:pt x="385" y="335"/>
                    <a:pt x="382" y="30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 name="Google Shape;357;p31">
              <a:extLst>
                <a:ext uri="{FF2B5EF4-FFF2-40B4-BE49-F238E27FC236}">
                  <a16:creationId xmlns:a16="http://schemas.microsoft.com/office/drawing/2014/main" id="{A9B88D05-53F1-2C30-1993-3A8343CC0953}"/>
                </a:ext>
              </a:extLst>
            </p:cNvPr>
            <p:cNvSpPr/>
            <p:nvPr/>
          </p:nvSpPr>
          <p:spPr>
            <a:xfrm>
              <a:off x="5502083" y="1915090"/>
              <a:ext cx="751911" cy="432669"/>
            </a:xfrm>
            <a:custGeom>
              <a:avLst/>
              <a:gdLst/>
              <a:ahLst/>
              <a:cxnLst/>
              <a:rect l="l" t="t" r="r" b="b"/>
              <a:pathLst>
                <a:path w="145" h="82" extrusionOk="0">
                  <a:moveTo>
                    <a:pt x="140" y="56"/>
                  </a:moveTo>
                  <a:cubicBezTo>
                    <a:pt x="133" y="46"/>
                    <a:pt x="126" y="36"/>
                    <a:pt x="118" y="28"/>
                  </a:cubicBezTo>
                  <a:cubicBezTo>
                    <a:pt x="110" y="19"/>
                    <a:pt x="101" y="11"/>
                    <a:pt x="91" y="5"/>
                  </a:cubicBezTo>
                  <a:cubicBezTo>
                    <a:pt x="86" y="2"/>
                    <a:pt x="80" y="0"/>
                    <a:pt x="74" y="0"/>
                  </a:cubicBezTo>
                  <a:cubicBezTo>
                    <a:pt x="69" y="0"/>
                    <a:pt x="63" y="1"/>
                    <a:pt x="59" y="4"/>
                  </a:cubicBezTo>
                  <a:cubicBezTo>
                    <a:pt x="53" y="7"/>
                    <a:pt x="49" y="10"/>
                    <a:pt x="44" y="14"/>
                  </a:cubicBezTo>
                  <a:cubicBezTo>
                    <a:pt x="40" y="17"/>
                    <a:pt x="35" y="21"/>
                    <a:pt x="31" y="25"/>
                  </a:cubicBezTo>
                  <a:cubicBezTo>
                    <a:pt x="22" y="32"/>
                    <a:pt x="14" y="41"/>
                    <a:pt x="8" y="51"/>
                  </a:cubicBezTo>
                  <a:cubicBezTo>
                    <a:pt x="4" y="60"/>
                    <a:pt x="0" y="74"/>
                    <a:pt x="10" y="80"/>
                  </a:cubicBezTo>
                  <a:cubicBezTo>
                    <a:pt x="12" y="81"/>
                    <a:pt x="15" y="82"/>
                    <a:pt x="18" y="82"/>
                  </a:cubicBezTo>
                  <a:cubicBezTo>
                    <a:pt x="18" y="82"/>
                    <a:pt x="18" y="82"/>
                    <a:pt x="19" y="82"/>
                  </a:cubicBezTo>
                  <a:cubicBezTo>
                    <a:pt x="20" y="81"/>
                    <a:pt x="20" y="81"/>
                    <a:pt x="20" y="81"/>
                  </a:cubicBezTo>
                  <a:cubicBezTo>
                    <a:pt x="22" y="81"/>
                    <a:pt x="24" y="80"/>
                    <a:pt x="26" y="79"/>
                  </a:cubicBezTo>
                  <a:cubicBezTo>
                    <a:pt x="29" y="78"/>
                    <a:pt x="32" y="75"/>
                    <a:pt x="34" y="71"/>
                  </a:cubicBezTo>
                  <a:cubicBezTo>
                    <a:pt x="39" y="68"/>
                    <a:pt x="44" y="64"/>
                    <a:pt x="49" y="60"/>
                  </a:cubicBezTo>
                  <a:cubicBezTo>
                    <a:pt x="54" y="56"/>
                    <a:pt x="58" y="52"/>
                    <a:pt x="63" y="48"/>
                  </a:cubicBezTo>
                  <a:cubicBezTo>
                    <a:pt x="65" y="45"/>
                    <a:pt x="68" y="44"/>
                    <a:pt x="70" y="41"/>
                  </a:cubicBezTo>
                  <a:cubicBezTo>
                    <a:pt x="72" y="40"/>
                    <a:pt x="74" y="38"/>
                    <a:pt x="76" y="36"/>
                  </a:cubicBezTo>
                  <a:cubicBezTo>
                    <a:pt x="86" y="44"/>
                    <a:pt x="97" y="53"/>
                    <a:pt x="107" y="62"/>
                  </a:cubicBezTo>
                  <a:cubicBezTo>
                    <a:pt x="113" y="66"/>
                    <a:pt x="118" y="70"/>
                    <a:pt x="123" y="74"/>
                  </a:cubicBezTo>
                  <a:cubicBezTo>
                    <a:pt x="127" y="77"/>
                    <a:pt x="133" y="80"/>
                    <a:pt x="138" y="79"/>
                  </a:cubicBezTo>
                  <a:cubicBezTo>
                    <a:pt x="142" y="78"/>
                    <a:pt x="145" y="74"/>
                    <a:pt x="145" y="70"/>
                  </a:cubicBezTo>
                  <a:cubicBezTo>
                    <a:pt x="145" y="65"/>
                    <a:pt x="142" y="60"/>
                    <a:pt x="140" y="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 name="Google Shape;358;p31">
              <a:extLst>
                <a:ext uri="{FF2B5EF4-FFF2-40B4-BE49-F238E27FC236}">
                  <a16:creationId xmlns:a16="http://schemas.microsoft.com/office/drawing/2014/main" id="{610DD5B5-F6BD-8772-EDA2-AE01274155B5}"/>
                </a:ext>
              </a:extLst>
            </p:cNvPr>
            <p:cNvSpPr/>
            <p:nvPr/>
          </p:nvSpPr>
          <p:spPr>
            <a:xfrm>
              <a:off x="5931236" y="1628910"/>
              <a:ext cx="2076029" cy="3289282"/>
            </a:xfrm>
            <a:custGeom>
              <a:avLst/>
              <a:gdLst/>
              <a:ahLst/>
              <a:cxnLst/>
              <a:rect l="l" t="t" r="r" b="b"/>
              <a:pathLst>
                <a:path w="387" h="613" extrusionOk="0">
                  <a:moveTo>
                    <a:pt x="4" y="306"/>
                  </a:moveTo>
                  <a:cubicBezTo>
                    <a:pt x="10" y="246"/>
                    <a:pt x="21" y="187"/>
                    <a:pt x="35" y="129"/>
                  </a:cubicBezTo>
                  <a:cubicBezTo>
                    <a:pt x="42" y="101"/>
                    <a:pt x="50" y="73"/>
                    <a:pt x="60" y="46"/>
                  </a:cubicBezTo>
                  <a:cubicBezTo>
                    <a:pt x="64" y="34"/>
                    <a:pt x="69" y="23"/>
                    <a:pt x="77" y="14"/>
                  </a:cubicBezTo>
                  <a:cubicBezTo>
                    <a:pt x="86" y="6"/>
                    <a:pt x="97" y="1"/>
                    <a:pt x="109" y="0"/>
                  </a:cubicBezTo>
                  <a:cubicBezTo>
                    <a:pt x="135" y="0"/>
                    <a:pt x="159" y="15"/>
                    <a:pt x="180" y="28"/>
                  </a:cubicBezTo>
                  <a:cubicBezTo>
                    <a:pt x="201" y="42"/>
                    <a:pt x="221" y="58"/>
                    <a:pt x="240" y="75"/>
                  </a:cubicBezTo>
                  <a:cubicBezTo>
                    <a:pt x="277" y="110"/>
                    <a:pt x="308" y="152"/>
                    <a:pt x="330" y="198"/>
                  </a:cubicBezTo>
                  <a:cubicBezTo>
                    <a:pt x="342" y="223"/>
                    <a:pt x="352" y="250"/>
                    <a:pt x="359" y="277"/>
                  </a:cubicBezTo>
                  <a:cubicBezTo>
                    <a:pt x="365" y="304"/>
                    <a:pt x="370" y="332"/>
                    <a:pt x="371" y="360"/>
                  </a:cubicBezTo>
                  <a:cubicBezTo>
                    <a:pt x="371" y="365"/>
                    <a:pt x="371" y="371"/>
                    <a:pt x="371" y="377"/>
                  </a:cubicBezTo>
                  <a:cubicBezTo>
                    <a:pt x="374" y="390"/>
                    <a:pt x="377" y="403"/>
                    <a:pt x="380" y="416"/>
                  </a:cubicBezTo>
                  <a:cubicBezTo>
                    <a:pt x="384" y="445"/>
                    <a:pt x="387" y="475"/>
                    <a:pt x="386" y="504"/>
                  </a:cubicBezTo>
                  <a:cubicBezTo>
                    <a:pt x="386" y="529"/>
                    <a:pt x="384" y="555"/>
                    <a:pt x="370" y="575"/>
                  </a:cubicBezTo>
                  <a:cubicBezTo>
                    <a:pt x="356" y="596"/>
                    <a:pt x="331" y="607"/>
                    <a:pt x="307" y="610"/>
                  </a:cubicBezTo>
                  <a:cubicBezTo>
                    <a:pt x="277" y="613"/>
                    <a:pt x="247" y="605"/>
                    <a:pt x="219" y="598"/>
                  </a:cubicBezTo>
                  <a:cubicBezTo>
                    <a:pt x="192" y="590"/>
                    <a:pt x="166" y="581"/>
                    <a:pt x="141" y="569"/>
                  </a:cubicBezTo>
                  <a:cubicBezTo>
                    <a:pt x="95" y="547"/>
                    <a:pt x="54" y="513"/>
                    <a:pt x="28" y="469"/>
                  </a:cubicBezTo>
                  <a:cubicBezTo>
                    <a:pt x="15" y="445"/>
                    <a:pt x="7" y="420"/>
                    <a:pt x="4" y="394"/>
                  </a:cubicBezTo>
                  <a:cubicBezTo>
                    <a:pt x="0" y="364"/>
                    <a:pt x="2" y="335"/>
                    <a:pt x="4" y="30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 name="Google Shape;359;p31">
              <a:extLst>
                <a:ext uri="{FF2B5EF4-FFF2-40B4-BE49-F238E27FC236}">
                  <a16:creationId xmlns:a16="http://schemas.microsoft.com/office/drawing/2014/main" id="{09E6D35B-E7A5-7257-E391-9E94D5ED96F1}"/>
                </a:ext>
              </a:extLst>
            </p:cNvPr>
            <p:cNvSpPr/>
            <p:nvPr/>
          </p:nvSpPr>
          <p:spPr>
            <a:xfrm>
              <a:off x="6038525" y="1199640"/>
              <a:ext cx="1979470" cy="3600503"/>
            </a:xfrm>
            <a:custGeom>
              <a:avLst/>
              <a:gdLst/>
              <a:ahLst/>
              <a:cxnLst/>
              <a:rect l="l" t="t" r="r" b="b"/>
              <a:pathLst>
                <a:path w="369" h="671" extrusionOk="0">
                  <a:moveTo>
                    <a:pt x="352" y="475"/>
                  </a:moveTo>
                  <a:cubicBezTo>
                    <a:pt x="347" y="436"/>
                    <a:pt x="348" y="396"/>
                    <a:pt x="346" y="357"/>
                  </a:cubicBezTo>
                  <a:cubicBezTo>
                    <a:pt x="345" y="323"/>
                    <a:pt x="341" y="289"/>
                    <a:pt x="331" y="256"/>
                  </a:cubicBezTo>
                  <a:cubicBezTo>
                    <a:pt x="323" y="227"/>
                    <a:pt x="309" y="199"/>
                    <a:pt x="289" y="176"/>
                  </a:cubicBezTo>
                  <a:cubicBezTo>
                    <a:pt x="284" y="167"/>
                    <a:pt x="278" y="158"/>
                    <a:pt x="272" y="150"/>
                  </a:cubicBezTo>
                  <a:cubicBezTo>
                    <a:pt x="248" y="116"/>
                    <a:pt x="220" y="86"/>
                    <a:pt x="189" y="61"/>
                  </a:cubicBezTo>
                  <a:cubicBezTo>
                    <a:pt x="173" y="48"/>
                    <a:pt x="156" y="36"/>
                    <a:pt x="139" y="25"/>
                  </a:cubicBezTo>
                  <a:cubicBezTo>
                    <a:pt x="122" y="15"/>
                    <a:pt x="99" y="0"/>
                    <a:pt x="79" y="8"/>
                  </a:cubicBezTo>
                  <a:cubicBezTo>
                    <a:pt x="59" y="15"/>
                    <a:pt x="54" y="37"/>
                    <a:pt x="49" y="55"/>
                  </a:cubicBezTo>
                  <a:cubicBezTo>
                    <a:pt x="43" y="80"/>
                    <a:pt x="36" y="106"/>
                    <a:pt x="30" y="131"/>
                  </a:cubicBezTo>
                  <a:cubicBezTo>
                    <a:pt x="24" y="156"/>
                    <a:pt x="17" y="181"/>
                    <a:pt x="12" y="205"/>
                  </a:cubicBezTo>
                  <a:cubicBezTo>
                    <a:pt x="7" y="229"/>
                    <a:pt x="4" y="253"/>
                    <a:pt x="8" y="277"/>
                  </a:cubicBezTo>
                  <a:cubicBezTo>
                    <a:pt x="8" y="278"/>
                    <a:pt x="8" y="279"/>
                    <a:pt x="8" y="280"/>
                  </a:cubicBezTo>
                  <a:cubicBezTo>
                    <a:pt x="0" y="317"/>
                    <a:pt x="13" y="356"/>
                    <a:pt x="14" y="393"/>
                  </a:cubicBezTo>
                  <a:cubicBezTo>
                    <a:pt x="14" y="396"/>
                    <a:pt x="14" y="399"/>
                    <a:pt x="14" y="402"/>
                  </a:cubicBezTo>
                  <a:cubicBezTo>
                    <a:pt x="6" y="429"/>
                    <a:pt x="0" y="456"/>
                    <a:pt x="0" y="484"/>
                  </a:cubicBezTo>
                  <a:cubicBezTo>
                    <a:pt x="0" y="501"/>
                    <a:pt x="3" y="519"/>
                    <a:pt x="8" y="535"/>
                  </a:cubicBezTo>
                  <a:cubicBezTo>
                    <a:pt x="14" y="551"/>
                    <a:pt x="23" y="565"/>
                    <a:pt x="35" y="577"/>
                  </a:cubicBezTo>
                  <a:cubicBezTo>
                    <a:pt x="58" y="602"/>
                    <a:pt x="90" y="618"/>
                    <a:pt x="121" y="631"/>
                  </a:cubicBezTo>
                  <a:cubicBezTo>
                    <a:pt x="154" y="644"/>
                    <a:pt x="190" y="652"/>
                    <a:pt x="225" y="658"/>
                  </a:cubicBezTo>
                  <a:cubicBezTo>
                    <a:pt x="242" y="661"/>
                    <a:pt x="260" y="664"/>
                    <a:pt x="277" y="667"/>
                  </a:cubicBezTo>
                  <a:cubicBezTo>
                    <a:pt x="293" y="669"/>
                    <a:pt x="309" y="671"/>
                    <a:pt x="325" y="667"/>
                  </a:cubicBezTo>
                  <a:cubicBezTo>
                    <a:pt x="340" y="663"/>
                    <a:pt x="352" y="653"/>
                    <a:pt x="360" y="639"/>
                  </a:cubicBezTo>
                  <a:cubicBezTo>
                    <a:pt x="367" y="624"/>
                    <a:pt x="369" y="607"/>
                    <a:pt x="369" y="590"/>
                  </a:cubicBezTo>
                  <a:cubicBezTo>
                    <a:pt x="369" y="551"/>
                    <a:pt x="356" y="514"/>
                    <a:pt x="352" y="47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 name="Google Shape;360;p31">
              <a:extLst>
                <a:ext uri="{FF2B5EF4-FFF2-40B4-BE49-F238E27FC236}">
                  <a16:creationId xmlns:a16="http://schemas.microsoft.com/office/drawing/2014/main" id="{56138082-6C2D-798C-6967-09FA8B073BEA}"/>
                </a:ext>
              </a:extLst>
            </p:cNvPr>
            <p:cNvSpPr/>
            <p:nvPr/>
          </p:nvSpPr>
          <p:spPr>
            <a:xfrm>
              <a:off x="6038525" y="1521593"/>
              <a:ext cx="1851530" cy="2812350"/>
            </a:xfrm>
            <a:custGeom>
              <a:avLst/>
              <a:gdLst/>
              <a:ahLst/>
              <a:cxnLst/>
              <a:rect l="l" t="t" r="r" b="b"/>
              <a:pathLst>
                <a:path w="351" h="533" extrusionOk="0">
                  <a:moveTo>
                    <a:pt x="341" y="423"/>
                  </a:moveTo>
                  <a:cubicBezTo>
                    <a:pt x="345" y="418"/>
                    <a:pt x="348" y="412"/>
                    <a:pt x="351" y="407"/>
                  </a:cubicBezTo>
                  <a:cubicBezTo>
                    <a:pt x="347" y="370"/>
                    <a:pt x="348" y="333"/>
                    <a:pt x="346" y="296"/>
                  </a:cubicBezTo>
                  <a:cubicBezTo>
                    <a:pt x="345" y="262"/>
                    <a:pt x="341" y="228"/>
                    <a:pt x="331" y="195"/>
                  </a:cubicBezTo>
                  <a:cubicBezTo>
                    <a:pt x="323" y="166"/>
                    <a:pt x="309" y="138"/>
                    <a:pt x="289" y="115"/>
                  </a:cubicBezTo>
                  <a:cubicBezTo>
                    <a:pt x="284" y="106"/>
                    <a:pt x="278" y="97"/>
                    <a:pt x="272" y="89"/>
                  </a:cubicBezTo>
                  <a:cubicBezTo>
                    <a:pt x="248" y="56"/>
                    <a:pt x="221" y="26"/>
                    <a:pt x="190" y="0"/>
                  </a:cubicBezTo>
                  <a:cubicBezTo>
                    <a:pt x="198" y="14"/>
                    <a:pt x="203" y="30"/>
                    <a:pt x="206" y="46"/>
                  </a:cubicBezTo>
                  <a:cubicBezTo>
                    <a:pt x="211" y="76"/>
                    <a:pt x="208" y="106"/>
                    <a:pt x="202" y="135"/>
                  </a:cubicBezTo>
                  <a:cubicBezTo>
                    <a:pt x="200" y="152"/>
                    <a:pt x="196" y="168"/>
                    <a:pt x="193" y="185"/>
                  </a:cubicBezTo>
                  <a:cubicBezTo>
                    <a:pt x="191" y="201"/>
                    <a:pt x="189" y="217"/>
                    <a:pt x="189" y="233"/>
                  </a:cubicBezTo>
                  <a:cubicBezTo>
                    <a:pt x="188" y="259"/>
                    <a:pt x="189" y="289"/>
                    <a:pt x="175" y="313"/>
                  </a:cubicBezTo>
                  <a:cubicBezTo>
                    <a:pt x="161" y="335"/>
                    <a:pt x="137" y="346"/>
                    <a:pt x="111" y="346"/>
                  </a:cubicBezTo>
                  <a:cubicBezTo>
                    <a:pt x="84" y="345"/>
                    <a:pt x="59" y="331"/>
                    <a:pt x="40" y="312"/>
                  </a:cubicBezTo>
                  <a:cubicBezTo>
                    <a:pt x="30" y="302"/>
                    <a:pt x="21" y="291"/>
                    <a:pt x="13" y="279"/>
                  </a:cubicBezTo>
                  <a:cubicBezTo>
                    <a:pt x="11" y="275"/>
                    <a:pt x="9" y="272"/>
                    <a:pt x="7" y="268"/>
                  </a:cubicBezTo>
                  <a:cubicBezTo>
                    <a:pt x="9" y="290"/>
                    <a:pt x="13" y="312"/>
                    <a:pt x="14" y="332"/>
                  </a:cubicBezTo>
                  <a:cubicBezTo>
                    <a:pt x="14" y="335"/>
                    <a:pt x="14" y="338"/>
                    <a:pt x="14" y="341"/>
                  </a:cubicBezTo>
                  <a:cubicBezTo>
                    <a:pt x="6" y="368"/>
                    <a:pt x="0" y="395"/>
                    <a:pt x="0" y="423"/>
                  </a:cubicBezTo>
                  <a:cubicBezTo>
                    <a:pt x="0" y="425"/>
                    <a:pt x="0" y="427"/>
                    <a:pt x="0" y="429"/>
                  </a:cubicBezTo>
                  <a:cubicBezTo>
                    <a:pt x="12" y="447"/>
                    <a:pt x="26" y="465"/>
                    <a:pt x="41" y="481"/>
                  </a:cubicBezTo>
                  <a:cubicBezTo>
                    <a:pt x="61" y="502"/>
                    <a:pt x="86" y="518"/>
                    <a:pt x="115" y="525"/>
                  </a:cubicBezTo>
                  <a:cubicBezTo>
                    <a:pt x="146" y="533"/>
                    <a:pt x="179" y="530"/>
                    <a:pt x="209" y="521"/>
                  </a:cubicBezTo>
                  <a:cubicBezTo>
                    <a:pt x="263" y="505"/>
                    <a:pt x="311" y="470"/>
                    <a:pt x="341" y="423"/>
                  </a:cubicBezTo>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1" name="Google Shape;361;p31">
              <a:extLst>
                <a:ext uri="{FF2B5EF4-FFF2-40B4-BE49-F238E27FC236}">
                  <a16:creationId xmlns:a16="http://schemas.microsoft.com/office/drawing/2014/main" id="{EE4984E4-F7A9-5D12-7B8B-04C1F8AC273D}"/>
                </a:ext>
              </a:extLst>
            </p:cNvPr>
            <p:cNvSpPr/>
            <p:nvPr/>
          </p:nvSpPr>
          <p:spPr>
            <a:xfrm>
              <a:off x="5466320" y="-159716"/>
              <a:ext cx="2151131" cy="4142457"/>
            </a:xfrm>
            <a:custGeom>
              <a:avLst/>
              <a:gdLst/>
              <a:ahLst/>
              <a:cxnLst/>
              <a:rect l="l" t="t" r="r" b="b"/>
              <a:pathLst>
                <a:path w="401" h="772" extrusionOk="0">
                  <a:moveTo>
                    <a:pt x="375" y="532"/>
                  </a:moveTo>
                  <a:cubicBezTo>
                    <a:pt x="360" y="528"/>
                    <a:pt x="343" y="532"/>
                    <a:pt x="328" y="534"/>
                  </a:cubicBezTo>
                  <a:cubicBezTo>
                    <a:pt x="320" y="536"/>
                    <a:pt x="311" y="537"/>
                    <a:pt x="303" y="536"/>
                  </a:cubicBezTo>
                  <a:cubicBezTo>
                    <a:pt x="303" y="535"/>
                    <a:pt x="304" y="535"/>
                    <a:pt x="304" y="535"/>
                  </a:cubicBezTo>
                  <a:cubicBezTo>
                    <a:pt x="307" y="534"/>
                    <a:pt x="310" y="533"/>
                    <a:pt x="313" y="532"/>
                  </a:cubicBezTo>
                  <a:cubicBezTo>
                    <a:pt x="316" y="530"/>
                    <a:pt x="319" y="529"/>
                    <a:pt x="322" y="528"/>
                  </a:cubicBezTo>
                  <a:cubicBezTo>
                    <a:pt x="327" y="525"/>
                    <a:pt x="333" y="523"/>
                    <a:pt x="339" y="521"/>
                  </a:cubicBezTo>
                  <a:cubicBezTo>
                    <a:pt x="342" y="520"/>
                    <a:pt x="344" y="518"/>
                    <a:pt x="347" y="518"/>
                  </a:cubicBezTo>
                  <a:cubicBezTo>
                    <a:pt x="350" y="517"/>
                    <a:pt x="352" y="516"/>
                    <a:pt x="355" y="515"/>
                  </a:cubicBezTo>
                  <a:cubicBezTo>
                    <a:pt x="361" y="514"/>
                    <a:pt x="367" y="513"/>
                    <a:pt x="373" y="513"/>
                  </a:cubicBezTo>
                  <a:cubicBezTo>
                    <a:pt x="380" y="513"/>
                    <a:pt x="386" y="514"/>
                    <a:pt x="392" y="516"/>
                  </a:cubicBezTo>
                  <a:cubicBezTo>
                    <a:pt x="392" y="517"/>
                    <a:pt x="393" y="516"/>
                    <a:pt x="392" y="515"/>
                  </a:cubicBezTo>
                  <a:cubicBezTo>
                    <a:pt x="376" y="500"/>
                    <a:pt x="350" y="505"/>
                    <a:pt x="330" y="512"/>
                  </a:cubicBezTo>
                  <a:cubicBezTo>
                    <a:pt x="328" y="513"/>
                    <a:pt x="325" y="514"/>
                    <a:pt x="322" y="515"/>
                  </a:cubicBezTo>
                  <a:cubicBezTo>
                    <a:pt x="319" y="516"/>
                    <a:pt x="316" y="517"/>
                    <a:pt x="313" y="518"/>
                  </a:cubicBezTo>
                  <a:cubicBezTo>
                    <a:pt x="307" y="520"/>
                    <a:pt x="301" y="522"/>
                    <a:pt x="296" y="523"/>
                  </a:cubicBezTo>
                  <a:cubicBezTo>
                    <a:pt x="290" y="525"/>
                    <a:pt x="284" y="525"/>
                    <a:pt x="279" y="525"/>
                  </a:cubicBezTo>
                  <a:cubicBezTo>
                    <a:pt x="275" y="522"/>
                    <a:pt x="272" y="519"/>
                    <a:pt x="269" y="515"/>
                  </a:cubicBezTo>
                  <a:cubicBezTo>
                    <a:pt x="265" y="510"/>
                    <a:pt x="261" y="504"/>
                    <a:pt x="257" y="499"/>
                  </a:cubicBezTo>
                  <a:cubicBezTo>
                    <a:pt x="252" y="493"/>
                    <a:pt x="248" y="487"/>
                    <a:pt x="242" y="482"/>
                  </a:cubicBezTo>
                  <a:cubicBezTo>
                    <a:pt x="239" y="480"/>
                    <a:pt x="237" y="477"/>
                    <a:pt x="234" y="475"/>
                  </a:cubicBezTo>
                  <a:cubicBezTo>
                    <a:pt x="228" y="470"/>
                    <a:pt x="222" y="466"/>
                    <a:pt x="216" y="463"/>
                  </a:cubicBezTo>
                  <a:cubicBezTo>
                    <a:pt x="217" y="462"/>
                    <a:pt x="219" y="461"/>
                    <a:pt x="221" y="460"/>
                  </a:cubicBezTo>
                  <a:cubicBezTo>
                    <a:pt x="225" y="458"/>
                    <a:pt x="229" y="456"/>
                    <a:pt x="234" y="456"/>
                  </a:cubicBezTo>
                  <a:cubicBezTo>
                    <a:pt x="244" y="454"/>
                    <a:pt x="253" y="456"/>
                    <a:pt x="261" y="462"/>
                  </a:cubicBezTo>
                  <a:cubicBezTo>
                    <a:pt x="266" y="465"/>
                    <a:pt x="270" y="468"/>
                    <a:pt x="275" y="472"/>
                  </a:cubicBezTo>
                  <a:cubicBezTo>
                    <a:pt x="279" y="475"/>
                    <a:pt x="284" y="477"/>
                    <a:pt x="289" y="478"/>
                  </a:cubicBezTo>
                  <a:cubicBezTo>
                    <a:pt x="299" y="480"/>
                    <a:pt x="310" y="480"/>
                    <a:pt x="320" y="476"/>
                  </a:cubicBezTo>
                  <a:cubicBezTo>
                    <a:pt x="329" y="472"/>
                    <a:pt x="337" y="465"/>
                    <a:pt x="341" y="456"/>
                  </a:cubicBezTo>
                  <a:cubicBezTo>
                    <a:pt x="341" y="455"/>
                    <a:pt x="341" y="455"/>
                    <a:pt x="342" y="454"/>
                  </a:cubicBezTo>
                  <a:cubicBezTo>
                    <a:pt x="342" y="454"/>
                    <a:pt x="342" y="453"/>
                    <a:pt x="341" y="453"/>
                  </a:cubicBezTo>
                  <a:cubicBezTo>
                    <a:pt x="341" y="453"/>
                    <a:pt x="340" y="453"/>
                    <a:pt x="340" y="453"/>
                  </a:cubicBezTo>
                  <a:cubicBezTo>
                    <a:pt x="340" y="453"/>
                    <a:pt x="339" y="454"/>
                    <a:pt x="339" y="454"/>
                  </a:cubicBezTo>
                  <a:cubicBezTo>
                    <a:pt x="325" y="463"/>
                    <a:pt x="305" y="466"/>
                    <a:pt x="290" y="457"/>
                  </a:cubicBezTo>
                  <a:cubicBezTo>
                    <a:pt x="286" y="455"/>
                    <a:pt x="282" y="452"/>
                    <a:pt x="279" y="449"/>
                  </a:cubicBezTo>
                  <a:cubicBezTo>
                    <a:pt x="276" y="445"/>
                    <a:pt x="273" y="442"/>
                    <a:pt x="269" y="439"/>
                  </a:cubicBezTo>
                  <a:cubicBezTo>
                    <a:pt x="262" y="433"/>
                    <a:pt x="254" y="428"/>
                    <a:pt x="245" y="428"/>
                  </a:cubicBezTo>
                  <a:cubicBezTo>
                    <a:pt x="243" y="428"/>
                    <a:pt x="242" y="429"/>
                    <a:pt x="241" y="429"/>
                  </a:cubicBezTo>
                  <a:cubicBezTo>
                    <a:pt x="245" y="423"/>
                    <a:pt x="249" y="417"/>
                    <a:pt x="250" y="411"/>
                  </a:cubicBezTo>
                  <a:cubicBezTo>
                    <a:pt x="252" y="406"/>
                    <a:pt x="252" y="403"/>
                    <a:pt x="252" y="398"/>
                  </a:cubicBezTo>
                  <a:cubicBezTo>
                    <a:pt x="252" y="394"/>
                    <a:pt x="251" y="389"/>
                    <a:pt x="251" y="385"/>
                  </a:cubicBezTo>
                  <a:cubicBezTo>
                    <a:pt x="250" y="381"/>
                    <a:pt x="252" y="377"/>
                    <a:pt x="256" y="374"/>
                  </a:cubicBezTo>
                  <a:cubicBezTo>
                    <a:pt x="259" y="371"/>
                    <a:pt x="262" y="370"/>
                    <a:pt x="266" y="369"/>
                  </a:cubicBezTo>
                  <a:cubicBezTo>
                    <a:pt x="274" y="367"/>
                    <a:pt x="282" y="366"/>
                    <a:pt x="287" y="358"/>
                  </a:cubicBezTo>
                  <a:cubicBezTo>
                    <a:pt x="287" y="358"/>
                    <a:pt x="287" y="357"/>
                    <a:pt x="286" y="357"/>
                  </a:cubicBezTo>
                  <a:cubicBezTo>
                    <a:pt x="287" y="356"/>
                    <a:pt x="287" y="356"/>
                    <a:pt x="287" y="356"/>
                  </a:cubicBezTo>
                  <a:cubicBezTo>
                    <a:pt x="287" y="355"/>
                    <a:pt x="285" y="354"/>
                    <a:pt x="284" y="355"/>
                  </a:cubicBezTo>
                  <a:cubicBezTo>
                    <a:pt x="281" y="360"/>
                    <a:pt x="276" y="360"/>
                    <a:pt x="271" y="360"/>
                  </a:cubicBezTo>
                  <a:cubicBezTo>
                    <a:pt x="270" y="360"/>
                    <a:pt x="268" y="360"/>
                    <a:pt x="267" y="360"/>
                  </a:cubicBezTo>
                  <a:cubicBezTo>
                    <a:pt x="263" y="360"/>
                    <a:pt x="260" y="360"/>
                    <a:pt x="256" y="361"/>
                  </a:cubicBezTo>
                  <a:cubicBezTo>
                    <a:pt x="248" y="363"/>
                    <a:pt x="241" y="370"/>
                    <a:pt x="238" y="378"/>
                  </a:cubicBezTo>
                  <a:cubicBezTo>
                    <a:pt x="236" y="383"/>
                    <a:pt x="236" y="388"/>
                    <a:pt x="236" y="393"/>
                  </a:cubicBezTo>
                  <a:cubicBezTo>
                    <a:pt x="236" y="398"/>
                    <a:pt x="236" y="404"/>
                    <a:pt x="233" y="408"/>
                  </a:cubicBezTo>
                  <a:cubicBezTo>
                    <a:pt x="228" y="416"/>
                    <a:pt x="220" y="420"/>
                    <a:pt x="211" y="420"/>
                  </a:cubicBezTo>
                  <a:cubicBezTo>
                    <a:pt x="208" y="420"/>
                    <a:pt x="204" y="420"/>
                    <a:pt x="200" y="419"/>
                  </a:cubicBezTo>
                  <a:cubicBezTo>
                    <a:pt x="179" y="411"/>
                    <a:pt x="160" y="396"/>
                    <a:pt x="146" y="377"/>
                  </a:cubicBezTo>
                  <a:cubicBezTo>
                    <a:pt x="139" y="367"/>
                    <a:pt x="132" y="357"/>
                    <a:pt x="128" y="345"/>
                  </a:cubicBezTo>
                  <a:cubicBezTo>
                    <a:pt x="122" y="332"/>
                    <a:pt x="118" y="319"/>
                    <a:pt x="116" y="305"/>
                  </a:cubicBezTo>
                  <a:cubicBezTo>
                    <a:pt x="114" y="298"/>
                    <a:pt x="113" y="290"/>
                    <a:pt x="112" y="283"/>
                  </a:cubicBezTo>
                  <a:cubicBezTo>
                    <a:pt x="111" y="275"/>
                    <a:pt x="110" y="268"/>
                    <a:pt x="110" y="260"/>
                  </a:cubicBezTo>
                  <a:cubicBezTo>
                    <a:pt x="110" y="252"/>
                    <a:pt x="109" y="245"/>
                    <a:pt x="109" y="237"/>
                  </a:cubicBezTo>
                  <a:cubicBezTo>
                    <a:pt x="109" y="230"/>
                    <a:pt x="109" y="222"/>
                    <a:pt x="109" y="215"/>
                  </a:cubicBezTo>
                  <a:cubicBezTo>
                    <a:pt x="109" y="211"/>
                    <a:pt x="108" y="207"/>
                    <a:pt x="108" y="203"/>
                  </a:cubicBezTo>
                  <a:cubicBezTo>
                    <a:pt x="108" y="199"/>
                    <a:pt x="109" y="194"/>
                    <a:pt x="108" y="190"/>
                  </a:cubicBezTo>
                  <a:cubicBezTo>
                    <a:pt x="108" y="182"/>
                    <a:pt x="108" y="174"/>
                    <a:pt x="108" y="166"/>
                  </a:cubicBezTo>
                  <a:cubicBezTo>
                    <a:pt x="108" y="150"/>
                    <a:pt x="107" y="134"/>
                    <a:pt x="107" y="118"/>
                  </a:cubicBezTo>
                  <a:cubicBezTo>
                    <a:pt x="107" y="99"/>
                    <a:pt x="106" y="81"/>
                    <a:pt x="106" y="63"/>
                  </a:cubicBezTo>
                  <a:cubicBezTo>
                    <a:pt x="106" y="44"/>
                    <a:pt x="106" y="26"/>
                    <a:pt x="104" y="7"/>
                  </a:cubicBezTo>
                  <a:cubicBezTo>
                    <a:pt x="104" y="7"/>
                    <a:pt x="104" y="7"/>
                    <a:pt x="104" y="7"/>
                  </a:cubicBezTo>
                  <a:cubicBezTo>
                    <a:pt x="106" y="7"/>
                    <a:pt x="107" y="3"/>
                    <a:pt x="104" y="2"/>
                  </a:cubicBezTo>
                  <a:cubicBezTo>
                    <a:pt x="94" y="1"/>
                    <a:pt x="83" y="0"/>
                    <a:pt x="73" y="2"/>
                  </a:cubicBezTo>
                  <a:cubicBezTo>
                    <a:pt x="63" y="3"/>
                    <a:pt x="53" y="5"/>
                    <a:pt x="44" y="10"/>
                  </a:cubicBezTo>
                  <a:cubicBezTo>
                    <a:pt x="43" y="10"/>
                    <a:pt x="43" y="10"/>
                    <a:pt x="43" y="11"/>
                  </a:cubicBezTo>
                  <a:cubicBezTo>
                    <a:pt x="43" y="11"/>
                    <a:pt x="42" y="11"/>
                    <a:pt x="42" y="12"/>
                  </a:cubicBezTo>
                  <a:cubicBezTo>
                    <a:pt x="41" y="40"/>
                    <a:pt x="42" y="68"/>
                    <a:pt x="42" y="96"/>
                  </a:cubicBezTo>
                  <a:cubicBezTo>
                    <a:pt x="41" y="125"/>
                    <a:pt x="42" y="153"/>
                    <a:pt x="42" y="181"/>
                  </a:cubicBezTo>
                  <a:cubicBezTo>
                    <a:pt x="43" y="209"/>
                    <a:pt x="43" y="237"/>
                    <a:pt x="43" y="264"/>
                  </a:cubicBezTo>
                  <a:cubicBezTo>
                    <a:pt x="43" y="278"/>
                    <a:pt x="43" y="292"/>
                    <a:pt x="43" y="306"/>
                  </a:cubicBezTo>
                  <a:cubicBezTo>
                    <a:pt x="43" y="319"/>
                    <a:pt x="43" y="333"/>
                    <a:pt x="40" y="346"/>
                  </a:cubicBezTo>
                  <a:cubicBezTo>
                    <a:pt x="36" y="369"/>
                    <a:pt x="24" y="393"/>
                    <a:pt x="3" y="406"/>
                  </a:cubicBezTo>
                  <a:cubicBezTo>
                    <a:pt x="2" y="405"/>
                    <a:pt x="1" y="406"/>
                    <a:pt x="1" y="407"/>
                  </a:cubicBezTo>
                  <a:cubicBezTo>
                    <a:pt x="0" y="408"/>
                    <a:pt x="0" y="409"/>
                    <a:pt x="1" y="409"/>
                  </a:cubicBezTo>
                  <a:cubicBezTo>
                    <a:pt x="1" y="409"/>
                    <a:pt x="1" y="409"/>
                    <a:pt x="1" y="409"/>
                  </a:cubicBezTo>
                  <a:cubicBezTo>
                    <a:pt x="7" y="416"/>
                    <a:pt x="12" y="424"/>
                    <a:pt x="15" y="433"/>
                  </a:cubicBezTo>
                  <a:cubicBezTo>
                    <a:pt x="18" y="442"/>
                    <a:pt x="20" y="451"/>
                    <a:pt x="21" y="460"/>
                  </a:cubicBezTo>
                  <a:cubicBezTo>
                    <a:pt x="21" y="461"/>
                    <a:pt x="23" y="461"/>
                    <a:pt x="23" y="460"/>
                  </a:cubicBezTo>
                  <a:cubicBezTo>
                    <a:pt x="24" y="460"/>
                    <a:pt x="24" y="460"/>
                    <a:pt x="24" y="460"/>
                  </a:cubicBezTo>
                  <a:cubicBezTo>
                    <a:pt x="27" y="456"/>
                    <a:pt x="31" y="453"/>
                    <a:pt x="34" y="450"/>
                  </a:cubicBezTo>
                  <a:cubicBezTo>
                    <a:pt x="37" y="447"/>
                    <a:pt x="40" y="444"/>
                    <a:pt x="43" y="441"/>
                  </a:cubicBezTo>
                  <a:cubicBezTo>
                    <a:pt x="50" y="435"/>
                    <a:pt x="56" y="429"/>
                    <a:pt x="63" y="423"/>
                  </a:cubicBezTo>
                  <a:cubicBezTo>
                    <a:pt x="69" y="417"/>
                    <a:pt x="76" y="412"/>
                    <a:pt x="83" y="407"/>
                  </a:cubicBezTo>
                  <a:cubicBezTo>
                    <a:pt x="85" y="409"/>
                    <a:pt x="88" y="411"/>
                    <a:pt x="91" y="413"/>
                  </a:cubicBezTo>
                  <a:cubicBezTo>
                    <a:pt x="95" y="415"/>
                    <a:pt x="99" y="418"/>
                    <a:pt x="103" y="421"/>
                  </a:cubicBezTo>
                  <a:cubicBezTo>
                    <a:pt x="106" y="424"/>
                    <a:pt x="111" y="427"/>
                    <a:pt x="114" y="430"/>
                  </a:cubicBezTo>
                  <a:cubicBezTo>
                    <a:pt x="121" y="436"/>
                    <a:pt x="129" y="442"/>
                    <a:pt x="136" y="449"/>
                  </a:cubicBezTo>
                  <a:cubicBezTo>
                    <a:pt x="139" y="452"/>
                    <a:pt x="143" y="455"/>
                    <a:pt x="146" y="459"/>
                  </a:cubicBezTo>
                  <a:cubicBezTo>
                    <a:pt x="149" y="461"/>
                    <a:pt x="151" y="464"/>
                    <a:pt x="154" y="466"/>
                  </a:cubicBezTo>
                  <a:cubicBezTo>
                    <a:pt x="154" y="467"/>
                    <a:pt x="154" y="468"/>
                    <a:pt x="154" y="469"/>
                  </a:cubicBezTo>
                  <a:cubicBezTo>
                    <a:pt x="155" y="471"/>
                    <a:pt x="154" y="473"/>
                    <a:pt x="154" y="475"/>
                  </a:cubicBezTo>
                  <a:cubicBezTo>
                    <a:pt x="154" y="477"/>
                    <a:pt x="154" y="479"/>
                    <a:pt x="154" y="481"/>
                  </a:cubicBezTo>
                  <a:cubicBezTo>
                    <a:pt x="153" y="485"/>
                    <a:pt x="152" y="489"/>
                    <a:pt x="150" y="492"/>
                  </a:cubicBezTo>
                  <a:cubicBezTo>
                    <a:pt x="145" y="499"/>
                    <a:pt x="137" y="505"/>
                    <a:pt x="138" y="514"/>
                  </a:cubicBezTo>
                  <a:cubicBezTo>
                    <a:pt x="140" y="523"/>
                    <a:pt x="146" y="528"/>
                    <a:pt x="151" y="534"/>
                  </a:cubicBezTo>
                  <a:cubicBezTo>
                    <a:pt x="157" y="542"/>
                    <a:pt x="156" y="554"/>
                    <a:pt x="150" y="561"/>
                  </a:cubicBezTo>
                  <a:cubicBezTo>
                    <a:pt x="150" y="562"/>
                    <a:pt x="150" y="562"/>
                    <a:pt x="150" y="562"/>
                  </a:cubicBezTo>
                  <a:cubicBezTo>
                    <a:pt x="150" y="562"/>
                    <a:pt x="150" y="562"/>
                    <a:pt x="150" y="562"/>
                  </a:cubicBezTo>
                  <a:cubicBezTo>
                    <a:pt x="151" y="562"/>
                    <a:pt x="151" y="562"/>
                    <a:pt x="151" y="562"/>
                  </a:cubicBezTo>
                  <a:cubicBezTo>
                    <a:pt x="151" y="562"/>
                    <a:pt x="151" y="562"/>
                    <a:pt x="151" y="562"/>
                  </a:cubicBezTo>
                  <a:cubicBezTo>
                    <a:pt x="158" y="561"/>
                    <a:pt x="164" y="552"/>
                    <a:pt x="166" y="546"/>
                  </a:cubicBezTo>
                  <a:cubicBezTo>
                    <a:pt x="170" y="537"/>
                    <a:pt x="169" y="529"/>
                    <a:pt x="166" y="520"/>
                  </a:cubicBezTo>
                  <a:cubicBezTo>
                    <a:pt x="164" y="516"/>
                    <a:pt x="163" y="511"/>
                    <a:pt x="164" y="506"/>
                  </a:cubicBezTo>
                  <a:cubicBezTo>
                    <a:pt x="165" y="501"/>
                    <a:pt x="169" y="497"/>
                    <a:pt x="173" y="494"/>
                  </a:cubicBezTo>
                  <a:cubicBezTo>
                    <a:pt x="180" y="489"/>
                    <a:pt x="189" y="488"/>
                    <a:pt x="198" y="487"/>
                  </a:cubicBezTo>
                  <a:cubicBezTo>
                    <a:pt x="200" y="489"/>
                    <a:pt x="201" y="491"/>
                    <a:pt x="202" y="493"/>
                  </a:cubicBezTo>
                  <a:cubicBezTo>
                    <a:pt x="204" y="498"/>
                    <a:pt x="204" y="502"/>
                    <a:pt x="204" y="508"/>
                  </a:cubicBezTo>
                  <a:cubicBezTo>
                    <a:pt x="204" y="512"/>
                    <a:pt x="204" y="517"/>
                    <a:pt x="202" y="521"/>
                  </a:cubicBezTo>
                  <a:cubicBezTo>
                    <a:pt x="201" y="526"/>
                    <a:pt x="199" y="530"/>
                    <a:pt x="196" y="534"/>
                  </a:cubicBezTo>
                  <a:cubicBezTo>
                    <a:pt x="194" y="538"/>
                    <a:pt x="191" y="542"/>
                    <a:pt x="188" y="546"/>
                  </a:cubicBezTo>
                  <a:cubicBezTo>
                    <a:pt x="184" y="549"/>
                    <a:pt x="181" y="552"/>
                    <a:pt x="177" y="555"/>
                  </a:cubicBezTo>
                  <a:cubicBezTo>
                    <a:pt x="174" y="559"/>
                    <a:pt x="170" y="561"/>
                    <a:pt x="166" y="564"/>
                  </a:cubicBezTo>
                  <a:cubicBezTo>
                    <a:pt x="162" y="567"/>
                    <a:pt x="158" y="570"/>
                    <a:pt x="155" y="573"/>
                  </a:cubicBezTo>
                  <a:cubicBezTo>
                    <a:pt x="148" y="579"/>
                    <a:pt x="142" y="587"/>
                    <a:pt x="139" y="595"/>
                  </a:cubicBezTo>
                  <a:cubicBezTo>
                    <a:pt x="137" y="599"/>
                    <a:pt x="136" y="604"/>
                    <a:pt x="136" y="608"/>
                  </a:cubicBezTo>
                  <a:cubicBezTo>
                    <a:pt x="137" y="613"/>
                    <a:pt x="138" y="617"/>
                    <a:pt x="140" y="621"/>
                  </a:cubicBezTo>
                  <a:cubicBezTo>
                    <a:pt x="142" y="625"/>
                    <a:pt x="145" y="629"/>
                    <a:pt x="147" y="633"/>
                  </a:cubicBezTo>
                  <a:cubicBezTo>
                    <a:pt x="149" y="638"/>
                    <a:pt x="149" y="643"/>
                    <a:pt x="149" y="648"/>
                  </a:cubicBezTo>
                  <a:cubicBezTo>
                    <a:pt x="149" y="658"/>
                    <a:pt x="151" y="667"/>
                    <a:pt x="157" y="676"/>
                  </a:cubicBezTo>
                  <a:cubicBezTo>
                    <a:pt x="162" y="682"/>
                    <a:pt x="170" y="688"/>
                    <a:pt x="178" y="688"/>
                  </a:cubicBezTo>
                  <a:cubicBezTo>
                    <a:pt x="179" y="688"/>
                    <a:pt x="179" y="688"/>
                    <a:pt x="179" y="688"/>
                  </a:cubicBezTo>
                  <a:cubicBezTo>
                    <a:pt x="180" y="689"/>
                    <a:pt x="181" y="689"/>
                    <a:pt x="182" y="689"/>
                  </a:cubicBezTo>
                  <a:cubicBezTo>
                    <a:pt x="185" y="689"/>
                    <a:pt x="188" y="689"/>
                    <a:pt x="191" y="689"/>
                  </a:cubicBezTo>
                  <a:cubicBezTo>
                    <a:pt x="193" y="689"/>
                    <a:pt x="192" y="685"/>
                    <a:pt x="190" y="686"/>
                  </a:cubicBezTo>
                  <a:cubicBezTo>
                    <a:pt x="183" y="686"/>
                    <a:pt x="176" y="683"/>
                    <a:pt x="172" y="678"/>
                  </a:cubicBezTo>
                  <a:cubicBezTo>
                    <a:pt x="170" y="675"/>
                    <a:pt x="169" y="671"/>
                    <a:pt x="168" y="668"/>
                  </a:cubicBezTo>
                  <a:cubicBezTo>
                    <a:pt x="169" y="663"/>
                    <a:pt x="171" y="658"/>
                    <a:pt x="172" y="653"/>
                  </a:cubicBezTo>
                  <a:cubicBezTo>
                    <a:pt x="173" y="648"/>
                    <a:pt x="172" y="642"/>
                    <a:pt x="170" y="637"/>
                  </a:cubicBezTo>
                  <a:cubicBezTo>
                    <a:pt x="167" y="632"/>
                    <a:pt x="164" y="628"/>
                    <a:pt x="162" y="622"/>
                  </a:cubicBezTo>
                  <a:cubicBezTo>
                    <a:pt x="158" y="611"/>
                    <a:pt x="164" y="600"/>
                    <a:pt x="173" y="592"/>
                  </a:cubicBezTo>
                  <a:cubicBezTo>
                    <a:pt x="176" y="589"/>
                    <a:pt x="181" y="586"/>
                    <a:pt x="185" y="584"/>
                  </a:cubicBezTo>
                  <a:cubicBezTo>
                    <a:pt x="185" y="591"/>
                    <a:pt x="187" y="598"/>
                    <a:pt x="191" y="604"/>
                  </a:cubicBezTo>
                  <a:cubicBezTo>
                    <a:pt x="195" y="610"/>
                    <a:pt x="200" y="616"/>
                    <a:pt x="197" y="624"/>
                  </a:cubicBezTo>
                  <a:cubicBezTo>
                    <a:pt x="196" y="631"/>
                    <a:pt x="191" y="638"/>
                    <a:pt x="189" y="645"/>
                  </a:cubicBezTo>
                  <a:cubicBezTo>
                    <a:pt x="187" y="652"/>
                    <a:pt x="187" y="659"/>
                    <a:pt x="191" y="666"/>
                  </a:cubicBezTo>
                  <a:cubicBezTo>
                    <a:pt x="195" y="673"/>
                    <a:pt x="202" y="678"/>
                    <a:pt x="208" y="683"/>
                  </a:cubicBezTo>
                  <a:cubicBezTo>
                    <a:pt x="212" y="686"/>
                    <a:pt x="216" y="689"/>
                    <a:pt x="220" y="692"/>
                  </a:cubicBezTo>
                  <a:cubicBezTo>
                    <a:pt x="223" y="695"/>
                    <a:pt x="226" y="699"/>
                    <a:pt x="228" y="703"/>
                  </a:cubicBezTo>
                  <a:cubicBezTo>
                    <a:pt x="230" y="707"/>
                    <a:pt x="231" y="711"/>
                    <a:pt x="232" y="716"/>
                  </a:cubicBezTo>
                  <a:cubicBezTo>
                    <a:pt x="233" y="720"/>
                    <a:pt x="232" y="725"/>
                    <a:pt x="233" y="729"/>
                  </a:cubicBezTo>
                  <a:cubicBezTo>
                    <a:pt x="233" y="730"/>
                    <a:pt x="235" y="730"/>
                    <a:pt x="235" y="729"/>
                  </a:cubicBezTo>
                  <a:cubicBezTo>
                    <a:pt x="236" y="728"/>
                    <a:pt x="236" y="727"/>
                    <a:pt x="236" y="725"/>
                  </a:cubicBezTo>
                  <a:cubicBezTo>
                    <a:pt x="241" y="716"/>
                    <a:pt x="240" y="704"/>
                    <a:pt x="237" y="694"/>
                  </a:cubicBezTo>
                  <a:cubicBezTo>
                    <a:pt x="235" y="689"/>
                    <a:pt x="232" y="683"/>
                    <a:pt x="229" y="679"/>
                  </a:cubicBezTo>
                  <a:cubicBezTo>
                    <a:pt x="225" y="674"/>
                    <a:pt x="220" y="670"/>
                    <a:pt x="216" y="666"/>
                  </a:cubicBezTo>
                  <a:cubicBezTo>
                    <a:pt x="212" y="661"/>
                    <a:pt x="210" y="655"/>
                    <a:pt x="212" y="649"/>
                  </a:cubicBezTo>
                  <a:cubicBezTo>
                    <a:pt x="214" y="642"/>
                    <a:pt x="218" y="637"/>
                    <a:pt x="220" y="630"/>
                  </a:cubicBezTo>
                  <a:cubicBezTo>
                    <a:pt x="223" y="616"/>
                    <a:pt x="218" y="602"/>
                    <a:pt x="214" y="588"/>
                  </a:cubicBezTo>
                  <a:cubicBezTo>
                    <a:pt x="212" y="581"/>
                    <a:pt x="210" y="573"/>
                    <a:pt x="210" y="565"/>
                  </a:cubicBezTo>
                  <a:cubicBezTo>
                    <a:pt x="215" y="560"/>
                    <a:pt x="219" y="553"/>
                    <a:pt x="219" y="546"/>
                  </a:cubicBezTo>
                  <a:cubicBezTo>
                    <a:pt x="222" y="543"/>
                    <a:pt x="226" y="541"/>
                    <a:pt x="231" y="541"/>
                  </a:cubicBezTo>
                  <a:cubicBezTo>
                    <a:pt x="241" y="542"/>
                    <a:pt x="242" y="556"/>
                    <a:pt x="241" y="564"/>
                  </a:cubicBezTo>
                  <a:cubicBezTo>
                    <a:pt x="241" y="574"/>
                    <a:pt x="242" y="583"/>
                    <a:pt x="250" y="590"/>
                  </a:cubicBezTo>
                  <a:cubicBezTo>
                    <a:pt x="257" y="595"/>
                    <a:pt x="266" y="598"/>
                    <a:pt x="272" y="604"/>
                  </a:cubicBezTo>
                  <a:cubicBezTo>
                    <a:pt x="278" y="611"/>
                    <a:pt x="280" y="622"/>
                    <a:pt x="279" y="631"/>
                  </a:cubicBezTo>
                  <a:cubicBezTo>
                    <a:pt x="278" y="642"/>
                    <a:pt x="273" y="653"/>
                    <a:pt x="271" y="664"/>
                  </a:cubicBezTo>
                  <a:cubicBezTo>
                    <a:pt x="268" y="674"/>
                    <a:pt x="268" y="685"/>
                    <a:pt x="270" y="696"/>
                  </a:cubicBezTo>
                  <a:cubicBezTo>
                    <a:pt x="272" y="706"/>
                    <a:pt x="277" y="716"/>
                    <a:pt x="283" y="725"/>
                  </a:cubicBezTo>
                  <a:cubicBezTo>
                    <a:pt x="290" y="735"/>
                    <a:pt x="299" y="744"/>
                    <a:pt x="308" y="751"/>
                  </a:cubicBezTo>
                  <a:cubicBezTo>
                    <a:pt x="313" y="755"/>
                    <a:pt x="318" y="759"/>
                    <a:pt x="323" y="762"/>
                  </a:cubicBezTo>
                  <a:cubicBezTo>
                    <a:pt x="328" y="766"/>
                    <a:pt x="334" y="770"/>
                    <a:pt x="340" y="772"/>
                  </a:cubicBezTo>
                  <a:cubicBezTo>
                    <a:pt x="340" y="772"/>
                    <a:pt x="340" y="772"/>
                    <a:pt x="340" y="772"/>
                  </a:cubicBezTo>
                  <a:cubicBezTo>
                    <a:pt x="341" y="772"/>
                    <a:pt x="341" y="772"/>
                    <a:pt x="341" y="772"/>
                  </a:cubicBezTo>
                  <a:cubicBezTo>
                    <a:pt x="347" y="770"/>
                    <a:pt x="352" y="764"/>
                    <a:pt x="354" y="758"/>
                  </a:cubicBezTo>
                  <a:cubicBezTo>
                    <a:pt x="354" y="757"/>
                    <a:pt x="353" y="756"/>
                    <a:pt x="352" y="756"/>
                  </a:cubicBezTo>
                  <a:cubicBezTo>
                    <a:pt x="325" y="745"/>
                    <a:pt x="300" y="725"/>
                    <a:pt x="291" y="696"/>
                  </a:cubicBezTo>
                  <a:cubicBezTo>
                    <a:pt x="289" y="689"/>
                    <a:pt x="288" y="682"/>
                    <a:pt x="289" y="675"/>
                  </a:cubicBezTo>
                  <a:cubicBezTo>
                    <a:pt x="289" y="666"/>
                    <a:pt x="291" y="658"/>
                    <a:pt x="292" y="650"/>
                  </a:cubicBezTo>
                  <a:cubicBezTo>
                    <a:pt x="295" y="636"/>
                    <a:pt x="298" y="622"/>
                    <a:pt x="293" y="608"/>
                  </a:cubicBezTo>
                  <a:cubicBezTo>
                    <a:pt x="291" y="602"/>
                    <a:pt x="288" y="597"/>
                    <a:pt x="285" y="592"/>
                  </a:cubicBezTo>
                  <a:cubicBezTo>
                    <a:pt x="290" y="595"/>
                    <a:pt x="294" y="600"/>
                    <a:pt x="296" y="605"/>
                  </a:cubicBezTo>
                  <a:cubicBezTo>
                    <a:pt x="298" y="610"/>
                    <a:pt x="298" y="616"/>
                    <a:pt x="299" y="622"/>
                  </a:cubicBezTo>
                  <a:cubicBezTo>
                    <a:pt x="299" y="628"/>
                    <a:pt x="299" y="633"/>
                    <a:pt x="298" y="639"/>
                  </a:cubicBezTo>
                  <a:cubicBezTo>
                    <a:pt x="298" y="651"/>
                    <a:pt x="297" y="662"/>
                    <a:pt x="302" y="673"/>
                  </a:cubicBezTo>
                  <a:cubicBezTo>
                    <a:pt x="306" y="682"/>
                    <a:pt x="313" y="690"/>
                    <a:pt x="321" y="696"/>
                  </a:cubicBezTo>
                  <a:cubicBezTo>
                    <a:pt x="332" y="703"/>
                    <a:pt x="344" y="707"/>
                    <a:pt x="357" y="711"/>
                  </a:cubicBezTo>
                  <a:cubicBezTo>
                    <a:pt x="358" y="711"/>
                    <a:pt x="358" y="711"/>
                    <a:pt x="359" y="710"/>
                  </a:cubicBezTo>
                  <a:cubicBezTo>
                    <a:pt x="361" y="706"/>
                    <a:pt x="363" y="702"/>
                    <a:pt x="366" y="699"/>
                  </a:cubicBezTo>
                  <a:cubicBezTo>
                    <a:pt x="367" y="698"/>
                    <a:pt x="366" y="696"/>
                    <a:pt x="365" y="696"/>
                  </a:cubicBezTo>
                  <a:cubicBezTo>
                    <a:pt x="346" y="691"/>
                    <a:pt x="331" y="676"/>
                    <a:pt x="326" y="658"/>
                  </a:cubicBezTo>
                  <a:cubicBezTo>
                    <a:pt x="321" y="637"/>
                    <a:pt x="331" y="614"/>
                    <a:pt x="321" y="593"/>
                  </a:cubicBezTo>
                  <a:cubicBezTo>
                    <a:pt x="312" y="577"/>
                    <a:pt x="293" y="570"/>
                    <a:pt x="281" y="557"/>
                  </a:cubicBezTo>
                  <a:cubicBezTo>
                    <a:pt x="280" y="555"/>
                    <a:pt x="279" y="554"/>
                    <a:pt x="278" y="553"/>
                  </a:cubicBezTo>
                  <a:cubicBezTo>
                    <a:pt x="284" y="555"/>
                    <a:pt x="292" y="557"/>
                    <a:pt x="299" y="557"/>
                  </a:cubicBezTo>
                  <a:cubicBezTo>
                    <a:pt x="311" y="558"/>
                    <a:pt x="323" y="556"/>
                    <a:pt x="334" y="554"/>
                  </a:cubicBezTo>
                  <a:cubicBezTo>
                    <a:pt x="345" y="551"/>
                    <a:pt x="358" y="549"/>
                    <a:pt x="369" y="552"/>
                  </a:cubicBezTo>
                  <a:cubicBezTo>
                    <a:pt x="379" y="554"/>
                    <a:pt x="389" y="561"/>
                    <a:pt x="391" y="572"/>
                  </a:cubicBezTo>
                  <a:cubicBezTo>
                    <a:pt x="391" y="573"/>
                    <a:pt x="394" y="574"/>
                    <a:pt x="395" y="572"/>
                  </a:cubicBezTo>
                  <a:cubicBezTo>
                    <a:pt x="396" y="569"/>
                    <a:pt x="397" y="566"/>
                    <a:pt x="398" y="564"/>
                  </a:cubicBezTo>
                  <a:cubicBezTo>
                    <a:pt x="399" y="561"/>
                    <a:pt x="400" y="558"/>
                    <a:pt x="401" y="555"/>
                  </a:cubicBezTo>
                  <a:cubicBezTo>
                    <a:pt x="401" y="555"/>
                    <a:pt x="401" y="555"/>
                    <a:pt x="401" y="555"/>
                  </a:cubicBezTo>
                  <a:cubicBezTo>
                    <a:pt x="401" y="555"/>
                    <a:pt x="401" y="555"/>
                    <a:pt x="401" y="555"/>
                  </a:cubicBezTo>
                  <a:cubicBezTo>
                    <a:pt x="397" y="543"/>
                    <a:pt x="386" y="536"/>
                    <a:pt x="375" y="53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2" name="Google Shape;362;p31">
              <a:extLst>
                <a:ext uri="{FF2B5EF4-FFF2-40B4-BE49-F238E27FC236}">
                  <a16:creationId xmlns:a16="http://schemas.microsoft.com/office/drawing/2014/main" id="{11E23364-251D-8F66-5FB1-63A19BD4D6B4}"/>
                </a:ext>
              </a:extLst>
            </p:cNvPr>
            <p:cNvSpPr/>
            <p:nvPr/>
          </p:nvSpPr>
          <p:spPr>
            <a:xfrm>
              <a:off x="5502083" y="54919"/>
              <a:ext cx="998048" cy="2242937"/>
            </a:xfrm>
            <a:custGeom>
              <a:avLst/>
              <a:gdLst/>
              <a:ahLst/>
              <a:cxnLst/>
              <a:rect l="l" t="t" r="r" b="b"/>
              <a:pathLst>
                <a:path w="183" h="418" extrusionOk="0">
                  <a:moveTo>
                    <a:pt x="42" y="345"/>
                  </a:moveTo>
                  <a:cubicBezTo>
                    <a:pt x="35" y="338"/>
                    <a:pt x="28" y="332"/>
                    <a:pt x="20" y="327"/>
                  </a:cubicBezTo>
                  <a:cubicBezTo>
                    <a:pt x="20" y="328"/>
                    <a:pt x="19" y="330"/>
                    <a:pt x="19" y="331"/>
                  </a:cubicBezTo>
                  <a:cubicBezTo>
                    <a:pt x="25" y="336"/>
                    <a:pt x="32" y="342"/>
                    <a:pt x="36" y="349"/>
                  </a:cubicBezTo>
                  <a:cubicBezTo>
                    <a:pt x="40" y="353"/>
                    <a:pt x="43" y="358"/>
                    <a:pt x="46" y="362"/>
                  </a:cubicBezTo>
                  <a:cubicBezTo>
                    <a:pt x="49" y="367"/>
                    <a:pt x="51" y="372"/>
                    <a:pt x="53" y="377"/>
                  </a:cubicBezTo>
                  <a:cubicBezTo>
                    <a:pt x="55" y="376"/>
                    <a:pt x="56" y="374"/>
                    <a:pt x="58" y="373"/>
                  </a:cubicBezTo>
                  <a:cubicBezTo>
                    <a:pt x="56" y="368"/>
                    <a:pt x="54" y="363"/>
                    <a:pt x="51" y="359"/>
                  </a:cubicBezTo>
                  <a:cubicBezTo>
                    <a:pt x="48" y="354"/>
                    <a:pt x="45" y="349"/>
                    <a:pt x="42" y="345"/>
                  </a:cubicBezTo>
                  <a:close/>
                  <a:moveTo>
                    <a:pt x="62" y="174"/>
                  </a:moveTo>
                  <a:cubicBezTo>
                    <a:pt x="53" y="173"/>
                    <a:pt x="45" y="174"/>
                    <a:pt x="37" y="174"/>
                  </a:cubicBezTo>
                  <a:cubicBezTo>
                    <a:pt x="35" y="175"/>
                    <a:pt x="33" y="175"/>
                    <a:pt x="31" y="175"/>
                  </a:cubicBezTo>
                  <a:cubicBezTo>
                    <a:pt x="31" y="177"/>
                    <a:pt x="31" y="179"/>
                    <a:pt x="31" y="181"/>
                  </a:cubicBezTo>
                  <a:cubicBezTo>
                    <a:pt x="33" y="180"/>
                    <a:pt x="35" y="180"/>
                    <a:pt x="37" y="180"/>
                  </a:cubicBezTo>
                  <a:cubicBezTo>
                    <a:pt x="45" y="180"/>
                    <a:pt x="53" y="181"/>
                    <a:pt x="61" y="181"/>
                  </a:cubicBezTo>
                  <a:cubicBezTo>
                    <a:pt x="69" y="181"/>
                    <a:pt x="77" y="183"/>
                    <a:pt x="85" y="185"/>
                  </a:cubicBezTo>
                  <a:cubicBezTo>
                    <a:pt x="89" y="185"/>
                    <a:pt x="93" y="186"/>
                    <a:pt x="97" y="188"/>
                  </a:cubicBezTo>
                  <a:cubicBezTo>
                    <a:pt x="97" y="188"/>
                    <a:pt x="97" y="188"/>
                    <a:pt x="97" y="188"/>
                  </a:cubicBezTo>
                  <a:cubicBezTo>
                    <a:pt x="97" y="185"/>
                    <a:pt x="97" y="183"/>
                    <a:pt x="97" y="180"/>
                  </a:cubicBezTo>
                  <a:cubicBezTo>
                    <a:pt x="93" y="179"/>
                    <a:pt x="90" y="178"/>
                    <a:pt x="86" y="178"/>
                  </a:cubicBezTo>
                  <a:cubicBezTo>
                    <a:pt x="78" y="176"/>
                    <a:pt x="70" y="175"/>
                    <a:pt x="62" y="174"/>
                  </a:cubicBezTo>
                  <a:close/>
                  <a:moveTo>
                    <a:pt x="63" y="43"/>
                  </a:moveTo>
                  <a:cubicBezTo>
                    <a:pt x="55" y="43"/>
                    <a:pt x="47" y="44"/>
                    <a:pt x="39" y="45"/>
                  </a:cubicBezTo>
                  <a:cubicBezTo>
                    <a:pt x="36" y="45"/>
                    <a:pt x="33" y="46"/>
                    <a:pt x="30" y="46"/>
                  </a:cubicBezTo>
                  <a:cubicBezTo>
                    <a:pt x="30" y="48"/>
                    <a:pt x="30" y="50"/>
                    <a:pt x="30" y="52"/>
                  </a:cubicBezTo>
                  <a:cubicBezTo>
                    <a:pt x="33" y="51"/>
                    <a:pt x="36" y="51"/>
                    <a:pt x="39" y="51"/>
                  </a:cubicBezTo>
                  <a:cubicBezTo>
                    <a:pt x="47" y="50"/>
                    <a:pt x="54" y="50"/>
                    <a:pt x="62" y="50"/>
                  </a:cubicBezTo>
                  <a:cubicBezTo>
                    <a:pt x="70" y="50"/>
                    <a:pt x="77" y="51"/>
                    <a:pt x="85" y="51"/>
                  </a:cubicBezTo>
                  <a:cubicBezTo>
                    <a:pt x="88" y="52"/>
                    <a:pt x="92" y="52"/>
                    <a:pt x="95" y="53"/>
                  </a:cubicBezTo>
                  <a:cubicBezTo>
                    <a:pt x="95" y="51"/>
                    <a:pt x="95" y="49"/>
                    <a:pt x="95" y="47"/>
                  </a:cubicBezTo>
                  <a:cubicBezTo>
                    <a:pt x="92" y="46"/>
                    <a:pt x="89" y="46"/>
                    <a:pt x="86" y="45"/>
                  </a:cubicBezTo>
                  <a:cubicBezTo>
                    <a:pt x="79" y="44"/>
                    <a:pt x="71" y="43"/>
                    <a:pt x="63" y="43"/>
                  </a:cubicBezTo>
                  <a:close/>
                  <a:moveTo>
                    <a:pt x="30" y="10"/>
                  </a:moveTo>
                  <a:cubicBezTo>
                    <a:pt x="34" y="9"/>
                    <a:pt x="37" y="8"/>
                    <a:pt x="41" y="7"/>
                  </a:cubicBezTo>
                  <a:cubicBezTo>
                    <a:pt x="49" y="6"/>
                    <a:pt x="57" y="6"/>
                    <a:pt x="65" y="6"/>
                  </a:cubicBezTo>
                  <a:cubicBezTo>
                    <a:pt x="73" y="6"/>
                    <a:pt x="80" y="7"/>
                    <a:pt x="88" y="8"/>
                  </a:cubicBezTo>
                  <a:cubicBezTo>
                    <a:pt x="90" y="8"/>
                    <a:pt x="92" y="9"/>
                    <a:pt x="94" y="9"/>
                  </a:cubicBezTo>
                  <a:cubicBezTo>
                    <a:pt x="94" y="8"/>
                    <a:pt x="94" y="6"/>
                    <a:pt x="94" y="4"/>
                  </a:cubicBezTo>
                  <a:cubicBezTo>
                    <a:pt x="93" y="3"/>
                    <a:pt x="91" y="3"/>
                    <a:pt x="89" y="3"/>
                  </a:cubicBezTo>
                  <a:cubicBezTo>
                    <a:pt x="81" y="1"/>
                    <a:pt x="73" y="1"/>
                    <a:pt x="65" y="1"/>
                  </a:cubicBezTo>
                  <a:cubicBezTo>
                    <a:pt x="57" y="0"/>
                    <a:pt x="49" y="2"/>
                    <a:pt x="41" y="3"/>
                  </a:cubicBezTo>
                  <a:cubicBezTo>
                    <a:pt x="37" y="4"/>
                    <a:pt x="33" y="5"/>
                    <a:pt x="30" y="6"/>
                  </a:cubicBezTo>
                  <a:cubicBezTo>
                    <a:pt x="30" y="7"/>
                    <a:pt x="30" y="9"/>
                    <a:pt x="30" y="10"/>
                  </a:cubicBezTo>
                  <a:close/>
                  <a:moveTo>
                    <a:pt x="156" y="359"/>
                  </a:moveTo>
                  <a:cubicBezTo>
                    <a:pt x="157" y="358"/>
                    <a:pt x="157" y="358"/>
                    <a:pt x="158" y="358"/>
                  </a:cubicBezTo>
                  <a:cubicBezTo>
                    <a:pt x="156" y="357"/>
                    <a:pt x="154" y="355"/>
                    <a:pt x="153" y="354"/>
                  </a:cubicBezTo>
                  <a:cubicBezTo>
                    <a:pt x="150" y="355"/>
                    <a:pt x="147" y="357"/>
                    <a:pt x="144" y="358"/>
                  </a:cubicBezTo>
                  <a:cubicBezTo>
                    <a:pt x="139" y="362"/>
                    <a:pt x="133" y="366"/>
                    <a:pt x="129" y="371"/>
                  </a:cubicBezTo>
                  <a:cubicBezTo>
                    <a:pt x="124" y="376"/>
                    <a:pt x="120" y="382"/>
                    <a:pt x="116" y="388"/>
                  </a:cubicBezTo>
                  <a:cubicBezTo>
                    <a:pt x="115" y="390"/>
                    <a:pt x="114" y="393"/>
                    <a:pt x="113" y="395"/>
                  </a:cubicBezTo>
                  <a:cubicBezTo>
                    <a:pt x="114" y="396"/>
                    <a:pt x="115" y="397"/>
                    <a:pt x="116" y="398"/>
                  </a:cubicBezTo>
                  <a:cubicBezTo>
                    <a:pt x="118" y="395"/>
                    <a:pt x="119" y="393"/>
                    <a:pt x="121" y="390"/>
                  </a:cubicBezTo>
                  <a:cubicBezTo>
                    <a:pt x="124" y="385"/>
                    <a:pt x="128" y="380"/>
                    <a:pt x="133" y="375"/>
                  </a:cubicBezTo>
                  <a:cubicBezTo>
                    <a:pt x="137" y="371"/>
                    <a:pt x="143" y="367"/>
                    <a:pt x="148" y="363"/>
                  </a:cubicBezTo>
                  <a:cubicBezTo>
                    <a:pt x="150" y="362"/>
                    <a:pt x="153" y="360"/>
                    <a:pt x="156" y="359"/>
                  </a:cubicBezTo>
                  <a:close/>
                  <a:moveTo>
                    <a:pt x="134" y="334"/>
                  </a:moveTo>
                  <a:cubicBezTo>
                    <a:pt x="134" y="334"/>
                    <a:pt x="134" y="334"/>
                    <a:pt x="134" y="334"/>
                  </a:cubicBezTo>
                  <a:cubicBezTo>
                    <a:pt x="134" y="333"/>
                    <a:pt x="134" y="333"/>
                    <a:pt x="134" y="333"/>
                  </a:cubicBezTo>
                  <a:cubicBezTo>
                    <a:pt x="133" y="332"/>
                    <a:pt x="132" y="330"/>
                    <a:pt x="130" y="328"/>
                  </a:cubicBezTo>
                  <a:cubicBezTo>
                    <a:pt x="127" y="330"/>
                    <a:pt x="125" y="331"/>
                    <a:pt x="122" y="333"/>
                  </a:cubicBezTo>
                  <a:cubicBezTo>
                    <a:pt x="116" y="338"/>
                    <a:pt x="110" y="342"/>
                    <a:pt x="106" y="347"/>
                  </a:cubicBezTo>
                  <a:cubicBezTo>
                    <a:pt x="101" y="353"/>
                    <a:pt x="97" y="359"/>
                    <a:pt x="94" y="365"/>
                  </a:cubicBezTo>
                  <a:cubicBezTo>
                    <a:pt x="92" y="368"/>
                    <a:pt x="91" y="372"/>
                    <a:pt x="90" y="375"/>
                  </a:cubicBezTo>
                  <a:cubicBezTo>
                    <a:pt x="90" y="375"/>
                    <a:pt x="90" y="376"/>
                    <a:pt x="89" y="376"/>
                  </a:cubicBezTo>
                  <a:cubicBezTo>
                    <a:pt x="90" y="377"/>
                    <a:pt x="90" y="377"/>
                    <a:pt x="91" y="377"/>
                  </a:cubicBezTo>
                  <a:cubicBezTo>
                    <a:pt x="91" y="378"/>
                    <a:pt x="92" y="378"/>
                    <a:pt x="92" y="378"/>
                  </a:cubicBezTo>
                  <a:cubicBezTo>
                    <a:pt x="92" y="378"/>
                    <a:pt x="93" y="377"/>
                    <a:pt x="93" y="376"/>
                  </a:cubicBezTo>
                  <a:cubicBezTo>
                    <a:pt x="94" y="373"/>
                    <a:pt x="96" y="370"/>
                    <a:pt x="98" y="367"/>
                  </a:cubicBezTo>
                  <a:cubicBezTo>
                    <a:pt x="101" y="361"/>
                    <a:pt x="105" y="356"/>
                    <a:pt x="110" y="351"/>
                  </a:cubicBezTo>
                  <a:cubicBezTo>
                    <a:pt x="115" y="346"/>
                    <a:pt x="120" y="342"/>
                    <a:pt x="126" y="339"/>
                  </a:cubicBezTo>
                  <a:cubicBezTo>
                    <a:pt x="128" y="337"/>
                    <a:pt x="131" y="336"/>
                    <a:pt x="134" y="334"/>
                  </a:cubicBezTo>
                  <a:close/>
                  <a:moveTo>
                    <a:pt x="20" y="370"/>
                  </a:moveTo>
                  <a:cubicBezTo>
                    <a:pt x="16" y="365"/>
                    <a:pt x="12" y="360"/>
                    <a:pt x="7" y="356"/>
                  </a:cubicBezTo>
                  <a:cubicBezTo>
                    <a:pt x="6" y="355"/>
                    <a:pt x="5" y="354"/>
                    <a:pt x="3" y="352"/>
                  </a:cubicBezTo>
                  <a:cubicBezTo>
                    <a:pt x="2" y="354"/>
                    <a:pt x="1" y="355"/>
                    <a:pt x="0" y="356"/>
                  </a:cubicBezTo>
                  <a:cubicBezTo>
                    <a:pt x="1" y="357"/>
                    <a:pt x="2" y="358"/>
                    <a:pt x="3" y="359"/>
                  </a:cubicBezTo>
                  <a:cubicBezTo>
                    <a:pt x="7" y="363"/>
                    <a:pt x="12" y="368"/>
                    <a:pt x="15" y="374"/>
                  </a:cubicBezTo>
                  <a:cubicBezTo>
                    <a:pt x="19" y="379"/>
                    <a:pt x="22" y="384"/>
                    <a:pt x="25" y="390"/>
                  </a:cubicBezTo>
                  <a:cubicBezTo>
                    <a:pt x="26" y="393"/>
                    <a:pt x="28" y="396"/>
                    <a:pt x="29" y="399"/>
                  </a:cubicBezTo>
                  <a:cubicBezTo>
                    <a:pt x="29" y="399"/>
                    <a:pt x="29" y="399"/>
                    <a:pt x="29" y="399"/>
                  </a:cubicBezTo>
                  <a:cubicBezTo>
                    <a:pt x="30" y="399"/>
                    <a:pt x="30" y="398"/>
                    <a:pt x="31" y="397"/>
                  </a:cubicBezTo>
                  <a:cubicBezTo>
                    <a:pt x="32" y="396"/>
                    <a:pt x="33" y="396"/>
                    <a:pt x="34" y="395"/>
                  </a:cubicBezTo>
                  <a:cubicBezTo>
                    <a:pt x="33" y="393"/>
                    <a:pt x="32" y="390"/>
                    <a:pt x="30" y="388"/>
                  </a:cubicBezTo>
                  <a:cubicBezTo>
                    <a:pt x="28" y="382"/>
                    <a:pt x="24" y="376"/>
                    <a:pt x="20" y="370"/>
                  </a:cubicBezTo>
                  <a:close/>
                  <a:moveTo>
                    <a:pt x="66" y="215"/>
                  </a:moveTo>
                  <a:cubicBezTo>
                    <a:pt x="58" y="214"/>
                    <a:pt x="50" y="215"/>
                    <a:pt x="42" y="217"/>
                  </a:cubicBezTo>
                  <a:cubicBezTo>
                    <a:pt x="38" y="217"/>
                    <a:pt x="35" y="218"/>
                    <a:pt x="31" y="219"/>
                  </a:cubicBezTo>
                  <a:cubicBezTo>
                    <a:pt x="31" y="219"/>
                    <a:pt x="31" y="220"/>
                    <a:pt x="31" y="220"/>
                  </a:cubicBezTo>
                  <a:cubicBezTo>
                    <a:pt x="31" y="221"/>
                    <a:pt x="31" y="222"/>
                    <a:pt x="31" y="223"/>
                  </a:cubicBezTo>
                  <a:cubicBezTo>
                    <a:pt x="35" y="223"/>
                    <a:pt x="38" y="222"/>
                    <a:pt x="42" y="222"/>
                  </a:cubicBezTo>
                  <a:cubicBezTo>
                    <a:pt x="50" y="221"/>
                    <a:pt x="58" y="221"/>
                    <a:pt x="66" y="221"/>
                  </a:cubicBezTo>
                  <a:cubicBezTo>
                    <a:pt x="74" y="222"/>
                    <a:pt x="81" y="223"/>
                    <a:pt x="89" y="225"/>
                  </a:cubicBezTo>
                  <a:cubicBezTo>
                    <a:pt x="92" y="225"/>
                    <a:pt x="96" y="226"/>
                    <a:pt x="99" y="227"/>
                  </a:cubicBezTo>
                  <a:cubicBezTo>
                    <a:pt x="99" y="224"/>
                    <a:pt x="99" y="222"/>
                    <a:pt x="98" y="219"/>
                  </a:cubicBezTo>
                  <a:cubicBezTo>
                    <a:pt x="96" y="219"/>
                    <a:pt x="93" y="218"/>
                    <a:pt x="91" y="217"/>
                  </a:cubicBezTo>
                  <a:cubicBezTo>
                    <a:pt x="83" y="216"/>
                    <a:pt x="75" y="215"/>
                    <a:pt x="66" y="215"/>
                  </a:cubicBezTo>
                  <a:close/>
                  <a:moveTo>
                    <a:pt x="176" y="370"/>
                  </a:moveTo>
                  <a:cubicBezTo>
                    <a:pt x="175" y="371"/>
                    <a:pt x="173" y="372"/>
                    <a:pt x="172" y="373"/>
                  </a:cubicBezTo>
                  <a:cubicBezTo>
                    <a:pt x="165" y="377"/>
                    <a:pt x="160" y="382"/>
                    <a:pt x="154" y="388"/>
                  </a:cubicBezTo>
                  <a:cubicBezTo>
                    <a:pt x="146" y="396"/>
                    <a:pt x="140" y="406"/>
                    <a:pt x="135" y="416"/>
                  </a:cubicBezTo>
                  <a:cubicBezTo>
                    <a:pt x="136" y="417"/>
                    <a:pt x="137" y="418"/>
                    <a:pt x="138" y="418"/>
                  </a:cubicBezTo>
                  <a:cubicBezTo>
                    <a:pt x="143" y="409"/>
                    <a:pt x="150" y="400"/>
                    <a:pt x="158" y="392"/>
                  </a:cubicBezTo>
                  <a:cubicBezTo>
                    <a:pt x="163" y="386"/>
                    <a:pt x="169" y="382"/>
                    <a:pt x="175" y="378"/>
                  </a:cubicBezTo>
                  <a:cubicBezTo>
                    <a:pt x="178" y="376"/>
                    <a:pt x="180" y="374"/>
                    <a:pt x="183" y="373"/>
                  </a:cubicBezTo>
                  <a:cubicBezTo>
                    <a:pt x="181" y="372"/>
                    <a:pt x="179" y="371"/>
                    <a:pt x="176" y="370"/>
                  </a:cubicBezTo>
                  <a:close/>
                  <a:moveTo>
                    <a:pt x="64" y="87"/>
                  </a:moveTo>
                  <a:cubicBezTo>
                    <a:pt x="60" y="88"/>
                    <a:pt x="55" y="88"/>
                    <a:pt x="51" y="89"/>
                  </a:cubicBezTo>
                  <a:cubicBezTo>
                    <a:pt x="46" y="89"/>
                    <a:pt x="42" y="90"/>
                    <a:pt x="38" y="91"/>
                  </a:cubicBezTo>
                  <a:cubicBezTo>
                    <a:pt x="35" y="92"/>
                    <a:pt x="33" y="93"/>
                    <a:pt x="30" y="94"/>
                  </a:cubicBezTo>
                  <a:cubicBezTo>
                    <a:pt x="30" y="96"/>
                    <a:pt x="30" y="98"/>
                    <a:pt x="30" y="100"/>
                  </a:cubicBezTo>
                  <a:cubicBezTo>
                    <a:pt x="33" y="99"/>
                    <a:pt x="36" y="98"/>
                    <a:pt x="39" y="97"/>
                  </a:cubicBezTo>
                  <a:cubicBezTo>
                    <a:pt x="47" y="95"/>
                    <a:pt x="56" y="95"/>
                    <a:pt x="64" y="95"/>
                  </a:cubicBezTo>
                  <a:cubicBezTo>
                    <a:pt x="73" y="95"/>
                    <a:pt x="81" y="95"/>
                    <a:pt x="90" y="97"/>
                  </a:cubicBezTo>
                  <a:cubicBezTo>
                    <a:pt x="92" y="97"/>
                    <a:pt x="94" y="98"/>
                    <a:pt x="95" y="99"/>
                  </a:cubicBezTo>
                  <a:cubicBezTo>
                    <a:pt x="95" y="96"/>
                    <a:pt x="95" y="93"/>
                    <a:pt x="95" y="91"/>
                  </a:cubicBezTo>
                  <a:cubicBezTo>
                    <a:pt x="94" y="90"/>
                    <a:pt x="93" y="90"/>
                    <a:pt x="92" y="90"/>
                  </a:cubicBezTo>
                  <a:cubicBezTo>
                    <a:pt x="83" y="88"/>
                    <a:pt x="73" y="87"/>
                    <a:pt x="64" y="87"/>
                  </a:cubicBezTo>
                  <a:close/>
                  <a:moveTo>
                    <a:pt x="117" y="304"/>
                  </a:moveTo>
                  <a:cubicBezTo>
                    <a:pt x="101" y="300"/>
                    <a:pt x="85" y="299"/>
                    <a:pt x="69" y="299"/>
                  </a:cubicBezTo>
                  <a:cubicBezTo>
                    <a:pt x="59" y="299"/>
                    <a:pt x="50" y="300"/>
                    <a:pt x="41" y="301"/>
                  </a:cubicBezTo>
                  <a:cubicBezTo>
                    <a:pt x="37" y="302"/>
                    <a:pt x="32" y="303"/>
                    <a:pt x="28" y="304"/>
                  </a:cubicBezTo>
                  <a:cubicBezTo>
                    <a:pt x="28" y="305"/>
                    <a:pt x="27" y="306"/>
                    <a:pt x="27" y="307"/>
                  </a:cubicBezTo>
                  <a:cubicBezTo>
                    <a:pt x="32" y="307"/>
                    <a:pt x="37" y="306"/>
                    <a:pt x="41" y="306"/>
                  </a:cubicBezTo>
                  <a:cubicBezTo>
                    <a:pt x="50" y="305"/>
                    <a:pt x="60" y="305"/>
                    <a:pt x="69" y="305"/>
                  </a:cubicBezTo>
                  <a:cubicBezTo>
                    <a:pt x="86" y="305"/>
                    <a:pt x="103" y="308"/>
                    <a:pt x="120" y="311"/>
                  </a:cubicBezTo>
                  <a:cubicBezTo>
                    <a:pt x="119" y="309"/>
                    <a:pt x="118" y="306"/>
                    <a:pt x="117" y="304"/>
                  </a:cubicBezTo>
                  <a:close/>
                  <a:moveTo>
                    <a:pt x="65" y="257"/>
                  </a:moveTo>
                  <a:cubicBezTo>
                    <a:pt x="54" y="257"/>
                    <a:pt x="42" y="259"/>
                    <a:pt x="31" y="262"/>
                  </a:cubicBezTo>
                  <a:cubicBezTo>
                    <a:pt x="31" y="262"/>
                    <a:pt x="31" y="262"/>
                    <a:pt x="31" y="262"/>
                  </a:cubicBezTo>
                  <a:cubicBezTo>
                    <a:pt x="31" y="263"/>
                    <a:pt x="31" y="264"/>
                    <a:pt x="31" y="265"/>
                  </a:cubicBezTo>
                  <a:cubicBezTo>
                    <a:pt x="42" y="263"/>
                    <a:pt x="54" y="262"/>
                    <a:pt x="65" y="262"/>
                  </a:cubicBezTo>
                  <a:cubicBezTo>
                    <a:pt x="73" y="262"/>
                    <a:pt x="81" y="263"/>
                    <a:pt x="89" y="264"/>
                  </a:cubicBezTo>
                  <a:cubicBezTo>
                    <a:pt x="93" y="264"/>
                    <a:pt x="97" y="265"/>
                    <a:pt x="100" y="266"/>
                  </a:cubicBezTo>
                  <a:cubicBezTo>
                    <a:pt x="102" y="266"/>
                    <a:pt x="103" y="267"/>
                    <a:pt x="105" y="267"/>
                  </a:cubicBezTo>
                  <a:cubicBezTo>
                    <a:pt x="104" y="265"/>
                    <a:pt x="104" y="263"/>
                    <a:pt x="104" y="261"/>
                  </a:cubicBezTo>
                  <a:cubicBezTo>
                    <a:pt x="103" y="260"/>
                    <a:pt x="103" y="260"/>
                    <a:pt x="103" y="260"/>
                  </a:cubicBezTo>
                  <a:cubicBezTo>
                    <a:pt x="103" y="260"/>
                    <a:pt x="102" y="260"/>
                    <a:pt x="101" y="260"/>
                  </a:cubicBezTo>
                  <a:cubicBezTo>
                    <a:pt x="97" y="259"/>
                    <a:pt x="94" y="259"/>
                    <a:pt x="89" y="258"/>
                  </a:cubicBezTo>
                  <a:cubicBezTo>
                    <a:pt x="81" y="257"/>
                    <a:pt x="73" y="256"/>
                    <a:pt x="65" y="257"/>
                  </a:cubicBezTo>
                  <a:close/>
                  <a:moveTo>
                    <a:pt x="64" y="131"/>
                  </a:moveTo>
                  <a:cubicBezTo>
                    <a:pt x="56" y="131"/>
                    <a:pt x="48" y="131"/>
                    <a:pt x="40" y="133"/>
                  </a:cubicBezTo>
                  <a:cubicBezTo>
                    <a:pt x="37" y="133"/>
                    <a:pt x="33" y="134"/>
                    <a:pt x="30" y="135"/>
                  </a:cubicBezTo>
                  <a:cubicBezTo>
                    <a:pt x="30" y="136"/>
                    <a:pt x="30" y="136"/>
                    <a:pt x="30" y="137"/>
                  </a:cubicBezTo>
                  <a:cubicBezTo>
                    <a:pt x="30" y="138"/>
                    <a:pt x="30" y="139"/>
                    <a:pt x="30" y="140"/>
                  </a:cubicBezTo>
                  <a:cubicBezTo>
                    <a:pt x="34" y="139"/>
                    <a:pt x="37" y="139"/>
                    <a:pt x="40" y="138"/>
                  </a:cubicBezTo>
                  <a:cubicBezTo>
                    <a:pt x="48" y="137"/>
                    <a:pt x="56" y="136"/>
                    <a:pt x="64" y="137"/>
                  </a:cubicBezTo>
                  <a:cubicBezTo>
                    <a:pt x="72" y="137"/>
                    <a:pt x="79" y="138"/>
                    <a:pt x="87" y="140"/>
                  </a:cubicBezTo>
                  <a:cubicBezTo>
                    <a:pt x="90" y="141"/>
                    <a:pt x="93" y="141"/>
                    <a:pt x="96" y="142"/>
                  </a:cubicBezTo>
                  <a:cubicBezTo>
                    <a:pt x="96" y="140"/>
                    <a:pt x="96" y="138"/>
                    <a:pt x="96" y="135"/>
                  </a:cubicBezTo>
                  <a:cubicBezTo>
                    <a:pt x="93" y="135"/>
                    <a:pt x="91" y="134"/>
                    <a:pt x="88" y="133"/>
                  </a:cubicBezTo>
                  <a:cubicBezTo>
                    <a:pt x="80" y="132"/>
                    <a:pt x="72" y="131"/>
                    <a:pt x="64" y="1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3" name="Google Shape;363;p31">
              <a:extLst>
                <a:ext uri="{FF2B5EF4-FFF2-40B4-BE49-F238E27FC236}">
                  <a16:creationId xmlns:a16="http://schemas.microsoft.com/office/drawing/2014/main" id="{05404136-8690-3793-1C9E-93C65C3D0D29}"/>
                </a:ext>
              </a:extLst>
            </p:cNvPr>
            <p:cNvSpPr/>
            <p:nvPr/>
          </p:nvSpPr>
          <p:spPr>
            <a:xfrm>
              <a:off x="6467678" y="2344361"/>
              <a:ext cx="576497" cy="643905"/>
            </a:xfrm>
            <a:custGeom>
              <a:avLst/>
              <a:gdLst/>
              <a:ahLst/>
              <a:cxnLst/>
              <a:rect l="l" t="t" r="r" b="b"/>
              <a:pathLst>
                <a:path w="104" h="120" extrusionOk="0">
                  <a:moveTo>
                    <a:pt x="103" y="119"/>
                  </a:moveTo>
                  <a:cubicBezTo>
                    <a:pt x="103" y="119"/>
                    <a:pt x="103" y="119"/>
                    <a:pt x="103" y="119"/>
                  </a:cubicBezTo>
                  <a:cubicBezTo>
                    <a:pt x="103" y="118"/>
                    <a:pt x="103" y="118"/>
                    <a:pt x="103" y="118"/>
                  </a:cubicBezTo>
                  <a:cubicBezTo>
                    <a:pt x="99" y="110"/>
                    <a:pt x="91" y="106"/>
                    <a:pt x="84" y="101"/>
                  </a:cubicBezTo>
                  <a:cubicBezTo>
                    <a:pt x="81" y="98"/>
                    <a:pt x="77" y="94"/>
                    <a:pt x="76" y="90"/>
                  </a:cubicBezTo>
                  <a:cubicBezTo>
                    <a:pt x="73" y="84"/>
                    <a:pt x="74" y="78"/>
                    <a:pt x="74" y="71"/>
                  </a:cubicBezTo>
                  <a:cubicBezTo>
                    <a:pt x="73" y="60"/>
                    <a:pt x="69" y="51"/>
                    <a:pt x="62" y="43"/>
                  </a:cubicBezTo>
                  <a:cubicBezTo>
                    <a:pt x="55" y="34"/>
                    <a:pt x="46" y="27"/>
                    <a:pt x="37" y="20"/>
                  </a:cubicBezTo>
                  <a:cubicBezTo>
                    <a:pt x="27" y="12"/>
                    <a:pt x="15" y="5"/>
                    <a:pt x="4" y="0"/>
                  </a:cubicBezTo>
                  <a:cubicBezTo>
                    <a:pt x="2" y="0"/>
                    <a:pt x="0" y="1"/>
                    <a:pt x="2" y="3"/>
                  </a:cubicBezTo>
                  <a:cubicBezTo>
                    <a:pt x="13" y="13"/>
                    <a:pt x="25" y="25"/>
                    <a:pt x="28" y="40"/>
                  </a:cubicBezTo>
                  <a:cubicBezTo>
                    <a:pt x="28" y="40"/>
                    <a:pt x="28" y="41"/>
                    <a:pt x="27" y="41"/>
                  </a:cubicBezTo>
                  <a:cubicBezTo>
                    <a:pt x="27" y="48"/>
                    <a:pt x="24" y="54"/>
                    <a:pt x="21" y="60"/>
                  </a:cubicBezTo>
                  <a:cubicBezTo>
                    <a:pt x="18" y="65"/>
                    <a:pt x="15" y="71"/>
                    <a:pt x="14" y="77"/>
                  </a:cubicBezTo>
                  <a:cubicBezTo>
                    <a:pt x="14" y="77"/>
                    <a:pt x="15" y="78"/>
                    <a:pt x="16" y="77"/>
                  </a:cubicBezTo>
                  <a:cubicBezTo>
                    <a:pt x="16" y="77"/>
                    <a:pt x="16" y="77"/>
                    <a:pt x="16" y="77"/>
                  </a:cubicBezTo>
                  <a:cubicBezTo>
                    <a:pt x="16" y="77"/>
                    <a:pt x="16" y="77"/>
                    <a:pt x="16" y="77"/>
                  </a:cubicBezTo>
                  <a:cubicBezTo>
                    <a:pt x="23" y="70"/>
                    <a:pt x="30" y="62"/>
                    <a:pt x="40" y="62"/>
                  </a:cubicBezTo>
                  <a:cubicBezTo>
                    <a:pt x="51" y="61"/>
                    <a:pt x="54" y="71"/>
                    <a:pt x="55" y="81"/>
                  </a:cubicBezTo>
                  <a:cubicBezTo>
                    <a:pt x="56" y="88"/>
                    <a:pt x="56" y="97"/>
                    <a:pt x="62" y="103"/>
                  </a:cubicBezTo>
                  <a:cubicBezTo>
                    <a:pt x="66" y="109"/>
                    <a:pt x="73" y="110"/>
                    <a:pt x="79" y="112"/>
                  </a:cubicBezTo>
                  <a:cubicBezTo>
                    <a:pt x="88" y="113"/>
                    <a:pt x="96" y="114"/>
                    <a:pt x="102" y="119"/>
                  </a:cubicBezTo>
                  <a:cubicBezTo>
                    <a:pt x="103" y="120"/>
                    <a:pt x="104" y="119"/>
                    <a:pt x="103"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4" name="Google Shape;364;p31">
              <a:extLst>
                <a:ext uri="{FF2B5EF4-FFF2-40B4-BE49-F238E27FC236}">
                  <a16:creationId xmlns:a16="http://schemas.microsoft.com/office/drawing/2014/main" id="{A9C6A451-EACE-2221-1A83-20D9E99A4564}"/>
                </a:ext>
              </a:extLst>
            </p:cNvPr>
            <p:cNvSpPr/>
            <p:nvPr/>
          </p:nvSpPr>
          <p:spPr>
            <a:xfrm>
              <a:off x="6574966" y="2415906"/>
              <a:ext cx="107288" cy="321148"/>
            </a:xfrm>
            <a:custGeom>
              <a:avLst/>
              <a:gdLst/>
              <a:ahLst/>
              <a:cxnLst/>
              <a:rect l="l" t="t" r="r" b="b"/>
              <a:pathLst>
                <a:path w="24" h="63" extrusionOk="0">
                  <a:moveTo>
                    <a:pt x="22" y="27"/>
                  </a:moveTo>
                  <a:cubicBezTo>
                    <a:pt x="21" y="14"/>
                    <a:pt x="10" y="7"/>
                    <a:pt x="0" y="0"/>
                  </a:cubicBezTo>
                  <a:cubicBezTo>
                    <a:pt x="7" y="7"/>
                    <a:pt x="12" y="15"/>
                    <a:pt x="14" y="25"/>
                  </a:cubicBezTo>
                  <a:cubicBezTo>
                    <a:pt x="14" y="25"/>
                    <a:pt x="14" y="26"/>
                    <a:pt x="13" y="26"/>
                  </a:cubicBezTo>
                  <a:cubicBezTo>
                    <a:pt x="13" y="33"/>
                    <a:pt x="10" y="39"/>
                    <a:pt x="7" y="45"/>
                  </a:cubicBezTo>
                  <a:cubicBezTo>
                    <a:pt x="4" y="50"/>
                    <a:pt x="1" y="56"/>
                    <a:pt x="0" y="62"/>
                  </a:cubicBezTo>
                  <a:cubicBezTo>
                    <a:pt x="0" y="62"/>
                    <a:pt x="1" y="63"/>
                    <a:pt x="2" y="62"/>
                  </a:cubicBezTo>
                  <a:cubicBezTo>
                    <a:pt x="2" y="62"/>
                    <a:pt x="2" y="62"/>
                    <a:pt x="2" y="62"/>
                  </a:cubicBezTo>
                  <a:cubicBezTo>
                    <a:pt x="2" y="62"/>
                    <a:pt x="2" y="62"/>
                    <a:pt x="2" y="62"/>
                  </a:cubicBezTo>
                  <a:cubicBezTo>
                    <a:pt x="5" y="59"/>
                    <a:pt x="8" y="57"/>
                    <a:pt x="10" y="54"/>
                  </a:cubicBezTo>
                  <a:cubicBezTo>
                    <a:pt x="16" y="46"/>
                    <a:pt x="24" y="38"/>
                    <a:pt x="22" y="2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5" name="Google Shape;365;p31">
              <a:extLst>
                <a:ext uri="{FF2B5EF4-FFF2-40B4-BE49-F238E27FC236}">
                  <a16:creationId xmlns:a16="http://schemas.microsoft.com/office/drawing/2014/main" id="{D35CF859-976C-1B1D-DC4F-05A09FA73AA3}"/>
                </a:ext>
              </a:extLst>
            </p:cNvPr>
            <p:cNvSpPr/>
            <p:nvPr/>
          </p:nvSpPr>
          <p:spPr>
            <a:xfrm>
              <a:off x="7075658" y="2873723"/>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0" name="Google Shape;366;p31">
              <a:extLst>
                <a:ext uri="{FF2B5EF4-FFF2-40B4-BE49-F238E27FC236}">
                  <a16:creationId xmlns:a16="http://schemas.microsoft.com/office/drawing/2014/main" id="{0AECB174-1F8F-3A04-362B-97593FD6D38C}"/>
                </a:ext>
              </a:extLst>
            </p:cNvPr>
            <p:cNvSpPr/>
            <p:nvPr/>
          </p:nvSpPr>
          <p:spPr>
            <a:xfrm>
              <a:off x="6646492" y="2523223"/>
              <a:ext cx="35763" cy="35773"/>
            </a:xfrm>
            <a:custGeom>
              <a:avLst/>
              <a:gdLst/>
              <a:ahLst/>
              <a:cxnLst/>
              <a:rect l="l" t="t" r="r" b="b"/>
              <a:pathLst>
                <a:path w="5" h="5" extrusionOk="0">
                  <a:moveTo>
                    <a:pt x="5" y="2"/>
                  </a:moveTo>
                  <a:cubicBezTo>
                    <a:pt x="5" y="1"/>
                    <a:pt x="4" y="1"/>
                    <a:pt x="4" y="1"/>
                  </a:cubicBezTo>
                  <a:cubicBezTo>
                    <a:pt x="4" y="0"/>
                    <a:pt x="4" y="0"/>
                    <a:pt x="4" y="0"/>
                  </a:cubicBezTo>
                  <a:cubicBezTo>
                    <a:pt x="3" y="0"/>
                    <a:pt x="3" y="0"/>
                    <a:pt x="3" y="0"/>
                  </a:cubicBezTo>
                  <a:cubicBezTo>
                    <a:pt x="2" y="0"/>
                    <a:pt x="2" y="0"/>
                    <a:pt x="2" y="0"/>
                  </a:cubicBezTo>
                  <a:cubicBezTo>
                    <a:pt x="1" y="1"/>
                    <a:pt x="1" y="1"/>
                    <a:pt x="1" y="1"/>
                  </a:cubicBezTo>
                  <a:cubicBezTo>
                    <a:pt x="0" y="2"/>
                    <a:pt x="0" y="2"/>
                    <a:pt x="0" y="2"/>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3" y="5"/>
                    <a:pt x="3" y="5"/>
                    <a:pt x="3" y="5"/>
                  </a:cubicBezTo>
                  <a:cubicBezTo>
                    <a:pt x="4" y="4"/>
                    <a:pt x="4" y="4"/>
                    <a:pt x="4" y="4"/>
                  </a:cubicBezTo>
                  <a:cubicBezTo>
                    <a:pt x="5" y="3"/>
                    <a:pt x="5" y="3"/>
                    <a:pt x="5" y="3"/>
                  </a:cubicBezTo>
                  <a:cubicBezTo>
                    <a:pt x="5" y="2"/>
                    <a:pt x="5" y="2"/>
                    <a:pt x="5"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1" name="Google Shape;367;p31">
              <a:extLst>
                <a:ext uri="{FF2B5EF4-FFF2-40B4-BE49-F238E27FC236}">
                  <a16:creationId xmlns:a16="http://schemas.microsoft.com/office/drawing/2014/main" id="{E634962D-4634-8495-D47D-474EE8E9EBAD}"/>
                </a:ext>
              </a:extLst>
            </p:cNvPr>
            <p:cNvSpPr/>
            <p:nvPr/>
          </p:nvSpPr>
          <p:spPr>
            <a:xfrm>
              <a:off x="6646492" y="2487451"/>
              <a:ext cx="0" cy="35773"/>
            </a:xfrm>
            <a:custGeom>
              <a:avLst/>
              <a:gdLst/>
              <a:ahLst/>
              <a:cxnLst/>
              <a:rect l="l" t="t" r="r" b="b"/>
              <a:pathLst>
                <a:path w="120000" h="1" extrusionOk="0">
                  <a:moveTo>
                    <a:pt x="0" y="1"/>
                  </a:move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3" name="Google Shape;368;p31">
              <a:extLst>
                <a:ext uri="{FF2B5EF4-FFF2-40B4-BE49-F238E27FC236}">
                  <a16:creationId xmlns:a16="http://schemas.microsoft.com/office/drawing/2014/main" id="{E9E36470-50E2-9149-3EE6-1E6634C4E3F4}"/>
                </a:ext>
              </a:extLst>
            </p:cNvPr>
            <p:cNvSpPr/>
            <p:nvPr/>
          </p:nvSpPr>
          <p:spPr>
            <a:xfrm>
              <a:off x="6682254" y="2594768"/>
              <a:ext cx="359952" cy="393677"/>
            </a:xfrm>
            <a:custGeom>
              <a:avLst/>
              <a:gdLst/>
              <a:ahLst/>
              <a:cxnLst/>
              <a:rect l="l" t="t" r="r" b="b"/>
              <a:pathLst>
                <a:path w="66" h="71" extrusionOk="0">
                  <a:moveTo>
                    <a:pt x="41" y="63"/>
                  </a:moveTo>
                  <a:cubicBezTo>
                    <a:pt x="50" y="64"/>
                    <a:pt x="58" y="65"/>
                    <a:pt x="64" y="70"/>
                  </a:cubicBezTo>
                  <a:cubicBezTo>
                    <a:pt x="65" y="71"/>
                    <a:pt x="66" y="70"/>
                    <a:pt x="65" y="70"/>
                  </a:cubicBezTo>
                  <a:cubicBezTo>
                    <a:pt x="65" y="70"/>
                    <a:pt x="65" y="70"/>
                    <a:pt x="65" y="70"/>
                  </a:cubicBezTo>
                  <a:cubicBezTo>
                    <a:pt x="65" y="69"/>
                    <a:pt x="65" y="69"/>
                    <a:pt x="65" y="69"/>
                  </a:cubicBezTo>
                  <a:cubicBezTo>
                    <a:pt x="61" y="61"/>
                    <a:pt x="53" y="57"/>
                    <a:pt x="46" y="52"/>
                  </a:cubicBezTo>
                  <a:cubicBezTo>
                    <a:pt x="43" y="49"/>
                    <a:pt x="40" y="46"/>
                    <a:pt x="38" y="41"/>
                  </a:cubicBezTo>
                  <a:cubicBezTo>
                    <a:pt x="32" y="37"/>
                    <a:pt x="28" y="32"/>
                    <a:pt x="27" y="24"/>
                  </a:cubicBezTo>
                  <a:cubicBezTo>
                    <a:pt x="26" y="17"/>
                    <a:pt x="26" y="7"/>
                    <a:pt x="18" y="4"/>
                  </a:cubicBezTo>
                  <a:cubicBezTo>
                    <a:pt x="10" y="0"/>
                    <a:pt x="4" y="7"/>
                    <a:pt x="0" y="13"/>
                  </a:cubicBezTo>
                  <a:cubicBezTo>
                    <a:pt x="0" y="13"/>
                    <a:pt x="1" y="13"/>
                    <a:pt x="2" y="13"/>
                  </a:cubicBezTo>
                  <a:cubicBezTo>
                    <a:pt x="13" y="12"/>
                    <a:pt x="16" y="22"/>
                    <a:pt x="17" y="32"/>
                  </a:cubicBezTo>
                  <a:cubicBezTo>
                    <a:pt x="18" y="39"/>
                    <a:pt x="18" y="48"/>
                    <a:pt x="24" y="54"/>
                  </a:cubicBezTo>
                  <a:cubicBezTo>
                    <a:pt x="28" y="60"/>
                    <a:pt x="35" y="61"/>
                    <a:pt x="41" y="6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4" name="Google Shape;369;p31">
              <a:extLst>
                <a:ext uri="{FF2B5EF4-FFF2-40B4-BE49-F238E27FC236}">
                  <a16:creationId xmlns:a16="http://schemas.microsoft.com/office/drawing/2014/main" id="{83D5A338-9062-6680-7DC0-E15B6CC8C89A}"/>
                </a:ext>
              </a:extLst>
            </p:cNvPr>
            <p:cNvSpPr/>
            <p:nvPr/>
          </p:nvSpPr>
          <p:spPr>
            <a:xfrm>
              <a:off x="6861068" y="2880949"/>
              <a:ext cx="35673" cy="35683"/>
            </a:xfrm>
            <a:custGeom>
              <a:avLst/>
              <a:gdLst/>
              <a:ahLst/>
              <a:cxnLst/>
              <a:rect l="l" t="t" r="r" b="b"/>
              <a:pathLst>
                <a:path w="7" h="7" extrusionOk="0">
                  <a:moveTo>
                    <a:pt x="7" y="3"/>
                  </a:moveTo>
                  <a:cubicBezTo>
                    <a:pt x="7" y="2"/>
                    <a:pt x="7" y="2"/>
                    <a:pt x="6" y="1"/>
                  </a:cubicBezTo>
                  <a:cubicBezTo>
                    <a:pt x="6" y="1"/>
                    <a:pt x="6" y="1"/>
                    <a:pt x="6" y="1"/>
                  </a:cubicBezTo>
                  <a:cubicBezTo>
                    <a:pt x="5" y="0"/>
                    <a:pt x="4" y="0"/>
                    <a:pt x="4" y="0"/>
                  </a:cubicBezTo>
                  <a:cubicBezTo>
                    <a:pt x="3" y="0"/>
                    <a:pt x="3" y="0"/>
                    <a:pt x="2" y="0"/>
                  </a:cubicBezTo>
                  <a:cubicBezTo>
                    <a:pt x="2" y="1"/>
                    <a:pt x="2" y="1"/>
                    <a:pt x="1" y="1"/>
                  </a:cubicBezTo>
                  <a:cubicBezTo>
                    <a:pt x="1" y="2"/>
                    <a:pt x="1" y="2"/>
                    <a:pt x="1" y="2"/>
                  </a:cubicBezTo>
                  <a:cubicBezTo>
                    <a:pt x="0" y="3"/>
                    <a:pt x="0" y="3"/>
                    <a:pt x="0" y="4"/>
                  </a:cubicBezTo>
                  <a:cubicBezTo>
                    <a:pt x="0" y="5"/>
                    <a:pt x="0" y="5"/>
                    <a:pt x="0" y="5"/>
                  </a:cubicBezTo>
                  <a:cubicBezTo>
                    <a:pt x="1"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6"/>
                    <a:pt x="7" y="5"/>
                  </a:cubicBezTo>
                  <a:cubicBezTo>
                    <a:pt x="7" y="5"/>
                    <a:pt x="7" y="4"/>
                    <a:pt x="7" y="4"/>
                  </a:cubicBezTo>
                  <a:lnTo>
                    <a:pt x="7"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5" name="Google Shape;370;p31">
              <a:extLst>
                <a:ext uri="{FF2B5EF4-FFF2-40B4-BE49-F238E27FC236}">
                  <a16:creationId xmlns:a16="http://schemas.microsoft.com/office/drawing/2014/main" id="{DD82F96E-1CEE-6203-D468-7B33E7B32199}"/>
                </a:ext>
              </a:extLst>
            </p:cNvPr>
            <p:cNvSpPr/>
            <p:nvPr/>
          </p:nvSpPr>
          <p:spPr>
            <a:xfrm>
              <a:off x="6825305" y="2809404"/>
              <a:ext cx="35763" cy="35773"/>
            </a:xfrm>
            <a:custGeom>
              <a:avLst/>
              <a:gdLst/>
              <a:ahLst/>
              <a:cxnLst/>
              <a:rect l="l" t="t" r="r" b="b"/>
              <a:pathLst>
                <a:path w="1" h="1" extrusionOk="0">
                  <a:moveTo>
                    <a:pt x="1" y="0"/>
                  </a:moveTo>
                  <a:lnTo>
                    <a:pt x="1" y="0"/>
                  </a:lnTo>
                  <a:lnTo>
                    <a:pt x="1" y="0"/>
                  </a:lnTo>
                  <a:lnTo>
                    <a:pt x="0" y="0"/>
                  </a:lnTo>
                  <a:lnTo>
                    <a:pt x="0" y="0"/>
                  </a:lnTo>
                  <a:lnTo>
                    <a:pt x="0" y="0"/>
                  </a:lnTo>
                  <a:lnTo>
                    <a:pt x="0" y="0"/>
                  </a:lnTo>
                  <a:lnTo>
                    <a:pt x="0" y="0"/>
                  </a:lnTo>
                  <a:lnTo>
                    <a:pt x="0" y="0"/>
                  </a:lnTo>
                  <a:lnTo>
                    <a:pt x="0" y="0"/>
                  </a:lnTo>
                  <a:lnTo>
                    <a:pt x="0" y="1"/>
                  </a:lnTo>
                  <a:lnTo>
                    <a:pt x="0" y="1"/>
                  </a:lnTo>
                  <a:lnTo>
                    <a:pt x="0" y="1"/>
                  </a:lnTo>
                  <a:lnTo>
                    <a:pt x="1" y="0"/>
                  </a:lnTo>
                  <a:lnTo>
                    <a:pt x="1" y="0"/>
                  </a:lnTo>
                  <a:lnTo>
                    <a:pt x="1" y="0"/>
                  </a:lnTo>
                  <a:lnTo>
                    <a:pt x="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8" name="Google Shape;371;p31">
              <a:extLst>
                <a:ext uri="{FF2B5EF4-FFF2-40B4-BE49-F238E27FC236}">
                  <a16:creationId xmlns:a16="http://schemas.microsoft.com/office/drawing/2014/main" id="{B3C9C8A1-AE7F-84AD-C06D-6628FCD2F2EA}"/>
                </a:ext>
              </a:extLst>
            </p:cNvPr>
            <p:cNvSpPr/>
            <p:nvPr/>
          </p:nvSpPr>
          <p:spPr>
            <a:xfrm>
              <a:off x="7455780" y="2649364"/>
              <a:ext cx="0" cy="0"/>
            </a:xfrm>
            <a:custGeom>
              <a:avLst/>
              <a:gdLst/>
              <a:ahLst/>
              <a:cxnLst/>
              <a:rect l="l" t="t" r="r" b="b"/>
              <a:pathLst>
                <a:path w="3" h="3" extrusionOk="0">
                  <a:moveTo>
                    <a:pt x="0" y="0"/>
                  </a:moveTo>
                  <a:cubicBezTo>
                    <a:pt x="0" y="0"/>
                    <a:pt x="0" y="0"/>
                    <a:pt x="0" y="0"/>
                  </a:cubicBezTo>
                  <a:cubicBezTo>
                    <a:pt x="0" y="0"/>
                    <a:pt x="0" y="0"/>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2" name="Google Shape;372;p31">
              <a:extLst>
                <a:ext uri="{FF2B5EF4-FFF2-40B4-BE49-F238E27FC236}">
                  <a16:creationId xmlns:a16="http://schemas.microsoft.com/office/drawing/2014/main" id="{05A1B9ED-A3E6-9A4C-5102-C295D1FE26AE}"/>
                </a:ext>
              </a:extLst>
            </p:cNvPr>
            <p:cNvSpPr/>
            <p:nvPr/>
          </p:nvSpPr>
          <p:spPr>
            <a:xfrm>
              <a:off x="7415490" y="2576467"/>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close/>
                </a:path>
              </a:pathLst>
            </a:custGeom>
            <a:solidFill>
              <a:srgbClr val="FECF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3" name="Google Shape;373;p31">
              <a:extLst>
                <a:ext uri="{FF2B5EF4-FFF2-40B4-BE49-F238E27FC236}">
                  <a16:creationId xmlns:a16="http://schemas.microsoft.com/office/drawing/2014/main" id="{FAD775AB-824D-E558-7E7B-EEFD97C2E35C}"/>
                </a:ext>
              </a:extLst>
            </p:cNvPr>
            <p:cNvSpPr/>
            <p:nvPr/>
          </p:nvSpPr>
          <p:spPr>
            <a:xfrm>
              <a:off x="6896831" y="4598030"/>
              <a:ext cx="357806" cy="214635"/>
            </a:xfrm>
            <a:custGeom>
              <a:avLst/>
              <a:gdLst/>
              <a:ahLst/>
              <a:cxnLst/>
              <a:rect l="l" t="t" r="r" b="b"/>
              <a:pathLst>
                <a:path w="69" h="40" extrusionOk="0">
                  <a:moveTo>
                    <a:pt x="65" y="14"/>
                  </a:moveTo>
                  <a:cubicBezTo>
                    <a:pt x="62" y="12"/>
                    <a:pt x="59" y="12"/>
                    <a:pt x="57" y="11"/>
                  </a:cubicBezTo>
                  <a:cubicBezTo>
                    <a:pt x="53" y="11"/>
                    <a:pt x="50" y="10"/>
                    <a:pt x="47" y="9"/>
                  </a:cubicBezTo>
                  <a:cubicBezTo>
                    <a:pt x="39" y="7"/>
                    <a:pt x="32" y="6"/>
                    <a:pt x="25" y="4"/>
                  </a:cubicBezTo>
                  <a:cubicBezTo>
                    <a:pt x="21" y="3"/>
                    <a:pt x="17" y="3"/>
                    <a:pt x="13" y="2"/>
                  </a:cubicBezTo>
                  <a:cubicBezTo>
                    <a:pt x="10" y="2"/>
                    <a:pt x="6" y="1"/>
                    <a:pt x="2" y="1"/>
                  </a:cubicBezTo>
                  <a:cubicBezTo>
                    <a:pt x="1" y="0"/>
                    <a:pt x="0" y="1"/>
                    <a:pt x="0" y="2"/>
                  </a:cubicBezTo>
                  <a:cubicBezTo>
                    <a:pt x="0" y="4"/>
                    <a:pt x="1" y="6"/>
                    <a:pt x="1" y="8"/>
                  </a:cubicBezTo>
                  <a:cubicBezTo>
                    <a:pt x="2" y="16"/>
                    <a:pt x="7" y="24"/>
                    <a:pt x="13" y="30"/>
                  </a:cubicBezTo>
                  <a:cubicBezTo>
                    <a:pt x="20" y="37"/>
                    <a:pt x="31" y="40"/>
                    <a:pt x="41" y="39"/>
                  </a:cubicBezTo>
                  <a:cubicBezTo>
                    <a:pt x="50" y="38"/>
                    <a:pt x="61" y="33"/>
                    <a:pt x="66" y="25"/>
                  </a:cubicBezTo>
                  <a:cubicBezTo>
                    <a:pt x="69" y="21"/>
                    <a:pt x="69" y="16"/>
                    <a:pt x="65"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4" name="Google Shape;374;p31">
              <a:extLst>
                <a:ext uri="{FF2B5EF4-FFF2-40B4-BE49-F238E27FC236}">
                  <a16:creationId xmlns:a16="http://schemas.microsoft.com/office/drawing/2014/main" id="{57828D59-1F4C-2D9F-C3F1-D8B8ED399C5F}"/>
                </a:ext>
              </a:extLst>
            </p:cNvPr>
            <p:cNvSpPr/>
            <p:nvPr/>
          </p:nvSpPr>
          <p:spPr>
            <a:xfrm>
              <a:off x="6968356" y="4705348"/>
              <a:ext cx="214577" cy="70830"/>
            </a:xfrm>
            <a:custGeom>
              <a:avLst/>
              <a:gdLst/>
              <a:ahLst/>
              <a:cxnLst/>
              <a:rect l="l" t="t" r="r" b="b"/>
              <a:pathLst>
                <a:path w="40" h="18" extrusionOk="0">
                  <a:moveTo>
                    <a:pt x="39" y="7"/>
                  </a:moveTo>
                  <a:cubicBezTo>
                    <a:pt x="38" y="4"/>
                    <a:pt x="34" y="3"/>
                    <a:pt x="31" y="2"/>
                  </a:cubicBezTo>
                  <a:cubicBezTo>
                    <a:pt x="28" y="1"/>
                    <a:pt x="24" y="0"/>
                    <a:pt x="20" y="0"/>
                  </a:cubicBezTo>
                  <a:cubicBezTo>
                    <a:pt x="16" y="0"/>
                    <a:pt x="12" y="0"/>
                    <a:pt x="8" y="1"/>
                  </a:cubicBezTo>
                  <a:cubicBezTo>
                    <a:pt x="5" y="2"/>
                    <a:pt x="2" y="3"/>
                    <a:pt x="1" y="6"/>
                  </a:cubicBezTo>
                  <a:cubicBezTo>
                    <a:pt x="0" y="9"/>
                    <a:pt x="1" y="12"/>
                    <a:pt x="4" y="14"/>
                  </a:cubicBezTo>
                  <a:cubicBezTo>
                    <a:pt x="5" y="14"/>
                    <a:pt x="6" y="15"/>
                    <a:pt x="7" y="15"/>
                  </a:cubicBezTo>
                  <a:cubicBezTo>
                    <a:pt x="12" y="18"/>
                    <a:pt x="18" y="18"/>
                    <a:pt x="23" y="18"/>
                  </a:cubicBezTo>
                  <a:cubicBezTo>
                    <a:pt x="27" y="17"/>
                    <a:pt x="30" y="16"/>
                    <a:pt x="34" y="14"/>
                  </a:cubicBezTo>
                  <a:cubicBezTo>
                    <a:pt x="37" y="13"/>
                    <a:pt x="40" y="11"/>
                    <a:pt x="39"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5" name="Google Shape;375;p31">
              <a:extLst>
                <a:ext uri="{FF2B5EF4-FFF2-40B4-BE49-F238E27FC236}">
                  <a16:creationId xmlns:a16="http://schemas.microsoft.com/office/drawing/2014/main" id="{DCE0B449-5B4E-8C84-3EF2-80677FE7B179}"/>
                </a:ext>
              </a:extLst>
            </p:cNvPr>
            <p:cNvSpPr/>
            <p:nvPr/>
          </p:nvSpPr>
          <p:spPr>
            <a:xfrm>
              <a:off x="7826663" y="3059811"/>
              <a:ext cx="215023" cy="647930"/>
            </a:xfrm>
            <a:custGeom>
              <a:avLst/>
              <a:gdLst/>
              <a:ahLst/>
              <a:cxnLst/>
              <a:rect l="l" t="t" r="r" b="b"/>
              <a:pathLst>
                <a:path w="37" h="115" extrusionOk="0">
                  <a:moveTo>
                    <a:pt x="28" y="54"/>
                  </a:moveTo>
                  <a:cubicBezTo>
                    <a:pt x="29" y="52"/>
                    <a:pt x="30" y="50"/>
                    <a:pt x="31" y="49"/>
                  </a:cubicBezTo>
                  <a:cubicBezTo>
                    <a:pt x="33" y="45"/>
                    <a:pt x="36" y="41"/>
                    <a:pt x="36" y="36"/>
                  </a:cubicBezTo>
                  <a:cubicBezTo>
                    <a:pt x="37" y="27"/>
                    <a:pt x="36" y="17"/>
                    <a:pt x="29" y="10"/>
                  </a:cubicBezTo>
                  <a:cubicBezTo>
                    <a:pt x="23" y="4"/>
                    <a:pt x="13" y="0"/>
                    <a:pt x="5" y="3"/>
                  </a:cubicBezTo>
                  <a:cubicBezTo>
                    <a:pt x="4" y="3"/>
                    <a:pt x="4" y="8"/>
                    <a:pt x="4" y="9"/>
                  </a:cubicBezTo>
                  <a:cubicBezTo>
                    <a:pt x="4" y="12"/>
                    <a:pt x="3" y="15"/>
                    <a:pt x="3" y="18"/>
                  </a:cubicBezTo>
                  <a:cubicBezTo>
                    <a:pt x="3" y="29"/>
                    <a:pt x="3" y="41"/>
                    <a:pt x="2" y="53"/>
                  </a:cubicBezTo>
                  <a:cubicBezTo>
                    <a:pt x="2" y="59"/>
                    <a:pt x="2" y="65"/>
                    <a:pt x="2" y="71"/>
                  </a:cubicBezTo>
                  <a:cubicBezTo>
                    <a:pt x="2" y="76"/>
                    <a:pt x="1" y="82"/>
                    <a:pt x="1" y="88"/>
                  </a:cubicBezTo>
                  <a:cubicBezTo>
                    <a:pt x="1" y="94"/>
                    <a:pt x="1" y="100"/>
                    <a:pt x="1" y="106"/>
                  </a:cubicBezTo>
                  <a:cubicBezTo>
                    <a:pt x="0" y="109"/>
                    <a:pt x="2" y="114"/>
                    <a:pt x="6" y="114"/>
                  </a:cubicBezTo>
                  <a:cubicBezTo>
                    <a:pt x="10" y="115"/>
                    <a:pt x="15" y="112"/>
                    <a:pt x="18" y="110"/>
                  </a:cubicBezTo>
                  <a:cubicBezTo>
                    <a:pt x="22" y="108"/>
                    <a:pt x="26" y="106"/>
                    <a:pt x="29" y="102"/>
                  </a:cubicBezTo>
                  <a:cubicBezTo>
                    <a:pt x="34" y="96"/>
                    <a:pt x="37" y="87"/>
                    <a:pt x="35" y="79"/>
                  </a:cubicBezTo>
                  <a:cubicBezTo>
                    <a:pt x="34" y="75"/>
                    <a:pt x="32" y="71"/>
                    <a:pt x="29" y="69"/>
                  </a:cubicBezTo>
                  <a:cubicBezTo>
                    <a:pt x="26" y="66"/>
                    <a:pt x="22" y="63"/>
                    <a:pt x="24" y="59"/>
                  </a:cubicBezTo>
                  <a:cubicBezTo>
                    <a:pt x="25" y="57"/>
                    <a:pt x="26" y="55"/>
                    <a:pt x="28" y="5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6" name="Google Shape;376;p31">
              <a:extLst>
                <a:ext uri="{FF2B5EF4-FFF2-40B4-BE49-F238E27FC236}">
                  <a16:creationId xmlns:a16="http://schemas.microsoft.com/office/drawing/2014/main" id="{C83BC807-4454-FC59-4F01-382FCB553555}"/>
                </a:ext>
              </a:extLst>
            </p:cNvPr>
            <p:cNvSpPr/>
            <p:nvPr/>
          </p:nvSpPr>
          <p:spPr>
            <a:xfrm>
              <a:off x="7815885" y="3095584"/>
              <a:ext cx="144124" cy="570571"/>
            </a:xfrm>
            <a:custGeom>
              <a:avLst/>
              <a:gdLst/>
              <a:ahLst/>
              <a:cxnLst/>
              <a:rect l="l" t="t" r="r" b="b"/>
              <a:pathLst>
                <a:path w="26" h="110" extrusionOk="0">
                  <a:moveTo>
                    <a:pt x="24" y="77"/>
                  </a:moveTo>
                  <a:cubicBezTo>
                    <a:pt x="23" y="73"/>
                    <a:pt x="21" y="69"/>
                    <a:pt x="18" y="67"/>
                  </a:cubicBezTo>
                  <a:cubicBezTo>
                    <a:pt x="15" y="64"/>
                    <a:pt x="11" y="61"/>
                    <a:pt x="13" y="57"/>
                  </a:cubicBezTo>
                  <a:cubicBezTo>
                    <a:pt x="14" y="55"/>
                    <a:pt x="15" y="53"/>
                    <a:pt x="17" y="52"/>
                  </a:cubicBezTo>
                  <a:cubicBezTo>
                    <a:pt x="18" y="50"/>
                    <a:pt x="19" y="48"/>
                    <a:pt x="20" y="47"/>
                  </a:cubicBezTo>
                  <a:cubicBezTo>
                    <a:pt x="22" y="43"/>
                    <a:pt x="25" y="39"/>
                    <a:pt x="25" y="34"/>
                  </a:cubicBezTo>
                  <a:cubicBezTo>
                    <a:pt x="26" y="25"/>
                    <a:pt x="25" y="15"/>
                    <a:pt x="18" y="8"/>
                  </a:cubicBezTo>
                  <a:cubicBezTo>
                    <a:pt x="13" y="4"/>
                    <a:pt x="7" y="0"/>
                    <a:pt x="0" y="0"/>
                  </a:cubicBezTo>
                  <a:cubicBezTo>
                    <a:pt x="8" y="6"/>
                    <a:pt x="8" y="19"/>
                    <a:pt x="7" y="28"/>
                  </a:cubicBezTo>
                  <a:cubicBezTo>
                    <a:pt x="6" y="33"/>
                    <a:pt x="5" y="38"/>
                    <a:pt x="4" y="43"/>
                  </a:cubicBezTo>
                  <a:cubicBezTo>
                    <a:pt x="3" y="47"/>
                    <a:pt x="3" y="51"/>
                    <a:pt x="3" y="55"/>
                  </a:cubicBezTo>
                  <a:cubicBezTo>
                    <a:pt x="5" y="60"/>
                    <a:pt x="8" y="64"/>
                    <a:pt x="9" y="69"/>
                  </a:cubicBezTo>
                  <a:cubicBezTo>
                    <a:pt x="11" y="74"/>
                    <a:pt x="11" y="79"/>
                    <a:pt x="11" y="84"/>
                  </a:cubicBezTo>
                  <a:cubicBezTo>
                    <a:pt x="10" y="89"/>
                    <a:pt x="8" y="94"/>
                    <a:pt x="7" y="99"/>
                  </a:cubicBezTo>
                  <a:cubicBezTo>
                    <a:pt x="5" y="103"/>
                    <a:pt x="2" y="107"/>
                    <a:pt x="3" y="110"/>
                  </a:cubicBezTo>
                  <a:cubicBezTo>
                    <a:pt x="4" y="110"/>
                    <a:pt x="6" y="109"/>
                    <a:pt x="7" y="108"/>
                  </a:cubicBezTo>
                  <a:cubicBezTo>
                    <a:pt x="11" y="106"/>
                    <a:pt x="15" y="104"/>
                    <a:pt x="18" y="100"/>
                  </a:cubicBezTo>
                  <a:cubicBezTo>
                    <a:pt x="23" y="94"/>
                    <a:pt x="26" y="85"/>
                    <a:pt x="24" y="7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7" name="Google Shape;377;p31">
              <a:extLst>
                <a:ext uri="{FF2B5EF4-FFF2-40B4-BE49-F238E27FC236}">
                  <a16:creationId xmlns:a16="http://schemas.microsoft.com/office/drawing/2014/main" id="{6A49F492-827B-B68B-139C-29A84E65F9D2}"/>
                </a:ext>
              </a:extLst>
            </p:cNvPr>
            <p:cNvSpPr/>
            <p:nvPr/>
          </p:nvSpPr>
          <p:spPr>
            <a:xfrm>
              <a:off x="6288864" y="4311850"/>
              <a:ext cx="499427" cy="360409"/>
            </a:xfrm>
            <a:custGeom>
              <a:avLst/>
              <a:gdLst/>
              <a:ahLst/>
              <a:cxnLst/>
              <a:rect l="l" t="t" r="r" b="b"/>
              <a:pathLst>
                <a:path w="98" h="65" extrusionOk="0">
                  <a:moveTo>
                    <a:pt x="97" y="49"/>
                  </a:moveTo>
                  <a:cubicBezTo>
                    <a:pt x="81" y="42"/>
                    <a:pt x="66" y="33"/>
                    <a:pt x="50" y="25"/>
                  </a:cubicBezTo>
                  <a:cubicBezTo>
                    <a:pt x="34" y="17"/>
                    <a:pt x="19" y="8"/>
                    <a:pt x="3" y="1"/>
                  </a:cubicBezTo>
                  <a:cubicBezTo>
                    <a:pt x="2" y="0"/>
                    <a:pt x="0" y="1"/>
                    <a:pt x="0" y="2"/>
                  </a:cubicBezTo>
                  <a:cubicBezTo>
                    <a:pt x="0" y="6"/>
                    <a:pt x="0" y="9"/>
                    <a:pt x="1" y="12"/>
                  </a:cubicBezTo>
                  <a:cubicBezTo>
                    <a:pt x="2" y="18"/>
                    <a:pt x="4" y="23"/>
                    <a:pt x="6" y="29"/>
                  </a:cubicBezTo>
                  <a:cubicBezTo>
                    <a:pt x="10" y="36"/>
                    <a:pt x="15" y="43"/>
                    <a:pt x="22" y="47"/>
                  </a:cubicBezTo>
                  <a:cubicBezTo>
                    <a:pt x="29" y="50"/>
                    <a:pt x="36" y="53"/>
                    <a:pt x="44" y="52"/>
                  </a:cubicBezTo>
                  <a:cubicBezTo>
                    <a:pt x="50" y="52"/>
                    <a:pt x="56" y="50"/>
                    <a:pt x="60" y="46"/>
                  </a:cubicBezTo>
                  <a:cubicBezTo>
                    <a:pt x="60" y="48"/>
                    <a:pt x="60" y="49"/>
                    <a:pt x="61" y="50"/>
                  </a:cubicBezTo>
                  <a:cubicBezTo>
                    <a:pt x="61" y="52"/>
                    <a:pt x="62" y="54"/>
                    <a:pt x="64" y="56"/>
                  </a:cubicBezTo>
                  <a:cubicBezTo>
                    <a:pt x="67" y="59"/>
                    <a:pt x="71" y="62"/>
                    <a:pt x="75" y="63"/>
                  </a:cubicBezTo>
                  <a:cubicBezTo>
                    <a:pt x="84" y="65"/>
                    <a:pt x="94" y="60"/>
                    <a:pt x="98" y="52"/>
                  </a:cubicBezTo>
                  <a:cubicBezTo>
                    <a:pt x="98" y="51"/>
                    <a:pt x="98" y="50"/>
                    <a:pt x="97"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8" name="Google Shape;378;p31">
              <a:extLst>
                <a:ext uri="{FF2B5EF4-FFF2-40B4-BE49-F238E27FC236}">
                  <a16:creationId xmlns:a16="http://schemas.microsoft.com/office/drawing/2014/main" id="{4FABD24C-C08A-36BA-EA09-48D24A362120}"/>
                </a:ext>
              </a:extLst>
            </p:cNvPr>
            <p:cNvSpPr/>
            <p:nvPr/>
          </p:nvSpPr>
          <p:spPr>
            <a:xfrm>
              <a:off x="6360389" y="4454940"/>
              <a:ext cx="180244" cy="107317"/>
            </a:xfrm>
            <a:custGeom>
              <a:avLst/>
              <a:gdLst/>
              <a:ahLst/>
              <a:cxnLst/>
              <a:rect l="l" t="t" r="r" b="b"/>
              <a:pathLst>
                <a:path w="36" h="24" extrusionOk="0">
                  <a:moveTo>
                    <a:pt x="36" y="18"/>
                  </a:moveTo>
                  <a:cubicBezTo>
                    <a:pt x="36" y="16"/>
                    <a:pt x="34" y="15"/>
                    <a:pt x="32" y="14"/>
                  </a:cubicBezTo>
                  <a:cubicBezTo>
                    <a:pt x="31" y="14"/>
                    <a:pt x="31" y="14"/>
                    <a:pt x="31" y="14"/>
                  </a:cubicBezTo>
                  <a:cubicBezTo>
                    <a:pt x="28" y="11"/>
                    <a:pt x="24" y="8"/>
                    <a:pt x="21" y="7"/>
                  </a:cubicBezTo>
                  <a:cubicBezTo>
                    <a:pt x="18" y="5"/>
                    <a:pt x="16" y="4"/>
                    <a:pt x="14" y="3"/>
                  </a:cubicBezTo>
                  <a:cubicBezTo>
                    <a:pt x="12" y="2"/>
                    <a:pt x="9" y="1"/>
                    <a:pt x="7" y="1"/>
                  </a:cubicBezTo>
                  <a:cubicBezTo>
                    <a:pt x="3" y="0"/>
                    <a:pt x="0" y="5"/>
                    <a:pt x="1" y="9"/>
                  </a:cubicBezTo>
                  <a:cubicBezTo>
                    <a:pt x="3" y="13"/>
                    <a:pt x="7" y="16"/>
                    <a:pt x="11" y="18"/>
                  </a:cubicBezTo>
                  <a:cubicBezTo>
                    <a:pt x="15" y="20"/>
                    <a:pt x="20" y="22"/>
                    <a:pt x="25" y="22"/>
                  </a:cubicBezTo>
                  <a:cubicBezTo>
                    <a:pt x="28" y="23"/>
                    <a:pt x="36" y="24"/>
                    <a:pt x="36" y="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59" name="Google Shape;379;p31">
              <a:extLst>
                <a:ext uri="{FF2B5EF4-FFF2-40B4-BE49-F238E27FC236}">
                  <a16:creationId xmlns:a16="http://schemas.microsoft.com/office/drawing/2014/main" id="{932120E8-4F60-ADBD-4EE2-B843591B7C73}"/>
                </a:ext>
              </a:extLst>
            </p:cNvPr>
            <p:cNvSpPr/>
            <p:nvPr/>
          </p:nvSpPr>
          <p:spPr>
            <a:xfrm>
              <a:off x="6646492" y="4598030"/>
              <a:ext cx="71526" cy="35951"/>
            </a:xfrm>
            <a:custGeom>
              <a:avLst/>
              <a:gdLst/>
              <a:ahLst/>
              <a:cxnLst/>
              <a:rect l="l" t="t" r="r" b="b"/>
              <a:pathLst>
                <a:path w="8" h="6" extrusionOk="0">
                  <a:moveTo>
                    <a:pt x="8" y="2"/>
                  </a:moveTo>
                  <a:cubicBezTo>
                    <a:pt x="7" y="1"/>
                    <a:pt x="7" y="1"/>
                    <a:pt x="7" y="1"/>
                  </a:cubicBezTo>
                  <a:cubicBezTo>
                    <a:pt x="6" y="1"/>
                    <a:pt x="6" y="0"/>
                    <a:pt x="5" y="0"/>
                  </a:cubicBezTo>
                  <a:cubicBezTo>
                    <a:pt x="4" y="0"/>
                    <a:pt x="3" y="0"/>
                    <a:pt x="2" y="1"/>
                  </a:cubicBezTo>
                  <a:cubicBezTo>
                    <a:pt x="1" y="1"/>
                    <a:pt x="1" y="1"/>
                    <a:pt x="1" y="2"/>
                  </a:cubicBezTo>
                  <a:cubicBezTo>
                    <a:pt x="0" y="3"/>
                    <a:pt x="0" y="3"/>
                    <a:pt x="0" y="4"/>
                  </a:cubicBezTo>
                  <a:cubicBezTo>
                    <a:pt x="0" y="4"/>
                    <a:pt x="1" y="5"/>
                    <a:pt x="1" y="5"/>
                  </a:cubicBezTo>
                  <a:cubicBezTo>
                    <a:pt x="2" y="6"/>
                    <a:pt x="2" y="6"/>
                    <a:pt x="3" y="6"/>
                  </a:cubicBezTo>
                  <a:cubicBezTo>
                    <a:pt x="3" y="6"/>
                    <a:pt x="4" y="6"/>
                    <a:pt x="4" y="6"/>
                  </a:cubicBezTo>
                  <a:cubicBezTo>
                    <a:pt x="4" y="6"/>
                    <a:pt x="4" y="6"/>
                    <a:pt x="4" y="6"/>
                  </a:cubicBezTo>
                  <a:cubicBezTo>
                    <a:pt x="5" y="6"/>
                    <a:pt x="5" y="6"/>
                    <a:pt x="5" y="6"/>
                  </a:cubicBezTo>
                  <a:cubicBezTo>
                    <a:pt x="5" y="6"/>
                    <a:pt x="6" y="6"/>
                    <a:pt x="6" y="6"/>
                  </a:cubicBezTo>
                  <a:cubicBezTo>
                    <a:pt x="7" y="5"/>
                    <a:pt x="7" y="5"/>
                    <a:pt x="8" y="5"/>
                  </a:cubicBezTo>
                  <a:cubicBezTo>
                    <a:pt x="8" y="4"/>
                    <a:pt x="8" y="4"/>
                    <a:pt x="8" y="3"/>
                  </a:cubicBezTo>
                  <a:lnTo>
                    <a:pt x="8"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0" name="Google Shape;380;p31">
              <a:extLst>
                <a:ext uri="{FF2B5EF4-FFF2-40B4-BE49-F238E27FC236}">
                  <a16:creationId xmlns:a16="http://schemas.microsoft.com/office/drawing/2014/main" id="{C5178E76-8051-287D-0421-CC8012BEEB42}"/>
                </a:ext>
              </a:extLst>
            </p:cNvPr>
            <p:cNvSpPr/>
            <p:nvPr/>
          </p:nvSpPr>
          <p:spPr>
            <a:xfrm>
              <a:off x="7647849" y="2308588"/>
              <a:ext cx="321775" cy="575134"/>
            </a:xfrm>
            <a:custGeom>
              <a:avLst/>
              <a:gdLst/>
              <a:ahLst/>
              <a:cxnLst/>
              <a:rect l="l" t="t" r="r" b="b"/>
              <a:pathLst>
                <a:path w="59" h="109" extrusionOk="0">
                  <a:moveTo>
                    <a:pt x="52" y="68"/>
                  </a:moveTo>
                  <a:cubicBezTo>
                    <a:pt x="50" y="64"/>
                    <a:pt x="46" y="60"/>
                    <a:pt x="42" y="57"/>
                  </a:cubicBezTo>
                  <a:cubicBezTo>
                    <a:pt x="55" y="47"/>
                    <a:pt x="59" y="27"/>
                    <a:pt x="48" y="13"/>
                  </a:cubicBezTo>
                  <a:cubicBezTo>
                    <a:pt x="42" y="6"/>
                    <a:pt x="35" y="2"/>
                    <a:pt x="26" y="1"/>
                  </a:cubicBezTo>
                  <a:cubicBezTo>
                    <a:pt x="17" y="0"/>
                    <a:pt x="8" y="4"/>
                    <a:pt x="2" y="10"/>
                  </a:cubicBezTo>
                  <a:cubicBezTo>
                    <a:pt x="2" y="11"/>
                    <a:pt x="2" y="11"/>
                    <a:pt x="2" y="11"/>
                  </a:cubicBezTo>
                  <a:cubicBezTo>
                    <a:pt x="2" y="11"/>
                    <a:pt x="2" y="11"/>
                    <a:pt x="2" y="11"/>
                  </a:cubicBezTo>
                  <a:cubicBezTo>
                    <a:pt x="2" y="11"/>
                    <a:pt x="1" y="11"/>
                    <a:pt x="1" y="12"/>
                  </a:cubicBezTo>
                  <a:cubicBezTo>
                    <a:pt x="0" y="12"/>
                    <a:pt x="0" y="12"/>
                    <a:pt x="0" y="12"/>
                  </a:cubicBezTo>
                  <a:cubicBezTo>
                    <a:pt x="0" y="13"/>
                    <a:pt x="0" y="14"/>
                    <a:pt x="1" y="14"/>
                  </a:cubicBezTo>
                  <a:cubicBezTo>
                    <a:pt x="2" y="17"/>
                    <a:pt x="2" y="21"/>
                    <a:pt x="3" y="24"/>
                  </a:cubicBezTo>
                  <a:cubicBezTo>
                    <a:pt x="4" y="28"/>
                    <a:pt x="6" y="32"/>
                    <a:pt x="7" y="36"/>
                  </a:cubicBezTo>
                  <a:cubicBezTo>
                    <a:pt x="8" y="40"/>
                    <a:pt x="9" y="44"/>
                    <a:pt x="11" y="48"/>
                  </a:cubicBezTo>
                  <a:cubicBezTo>
                    <a:pt x="12" y="52"/>
                    <a:pt x="13" y="56"/>
                    <a:pt x="14" y="60"/>
                  </a:cubicBezTo>
                  <a:cubicBezTo>
                    <a:pt x="17" y="68"/>
                    <a:pt x="20" y="76"/>
                    <a:pt x="22" y="84"/>
                  </a:cubicBezTo>
                  <a:cubicBezTo>
                    <a:pt x="23" y="88"/>
                    <a:pt x="25" y="92"/>
                    <a:pt x="26" y="96"/>
                  </a:cubicBezTo>
                  <a:cubicBezTo>
                    <a:pt x="27" y="100"/>
                    <a:pt x="28" y="104"/>
                    <a:pt x="30" y="108"/>
                  </a:cubicBezTo>
                  <a:cubicBezTo>
                    <a:pt x="30" y="108"/>
                    <a:pt x="30" y="108"/>
                    <a:pt x="31" y="108"/>
                  </a:cubicBezTo>
                  <a:cubicBezTo>
                    <a:pt x="31" y="109"/>
                    <a:pt x="31" y="109"/>
                    <a:pt x="32" y="109"/>
                  </a:cubicBezTo>
                  <a:cubicBezTo>
                    <a:pt x="44" y="109"/>
                    <a:pt x="54" y="98"/>
                    <a:pt x="56" y="86"/>
                  </a:cubicBezTo>
                  <a:cubicBezTo>
                    <a:pt x="56" y="80"/>
                    <a:pt x="55" y="74"/>
                    <a:pt x="52" y="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2" name="Google Shape;381;p31">
              <a:extLst>
                <a:ext uri="{FF2B5EF4-FFF2-40B4-BE49-F238E27FC236}">
                  <a16:creationId xmlns:a16="http://schemas.microsoft.com/office/drawing/2014/main" id="{CA4A3BE8-D63A-C179-6B3F-55056B634E6E}"/>
                </a:ext>
              </a:extLst>
            </p:cNvPr>
            <p:cNvSpPr/>
            <p:nvPr/>
          </p:nvSpPr>
          <p:spPr>
            <a:xfrm>
              <a:off x="7672833" y="2308588"/>
              <a:ext cx="216365" cy="572807"/>
            </a:xfrm>
            <a:custGeom>
              <a:avLst/>
              <a:gdLst/>
              <a:ahLst/>
              <a:cxnLst/>
              <a:rect l="l" t="t" r="r" b="b"/>
              <a:pathLst>
                <a:path w="44" h="105" extrusionOk="0">
                  <a:moveTo>
                    <a:pt x="27" y="56"/>
                  </a:moveTo>
                  <a:cubicBezTo>
                    <a:pt x="40" y="46"/>
                    <a:pt x="44" y="26"/>
                    <a:pt x="33" y="12"/>
                  </a:cubicBezTo>
                  <a:cubicBezTo>
                    <a:pt x="27" y="5"/>
                    <a:pt x="20" y="1"/>
                    <a:pt x="11" y="0"/>
                  </a:cubicBezTo>
                  <a:cubicBezTo>
                    <a:pt x="7" y="0"/>
                    <a:pt x="4" y="0"/>
                    <a:pt x="0" y="1"/>
                  </a:cubicBezTo>
                  <a:cubicBezTo>
                    <a:pt x="0" y="7"/>
                    <a:pt x="2" y="13"/>
                    <a:pt x="4" y="19"/>
                  </a:cubicBezTo>
                  <a:cubicBezTo>
                    <a:pt x="8" y="29"/>
                    <a:pt x="13" y="38"/>
                    <a:pt x="16" y="48"/>
                  </a:cubicBezTo>
                  <a:cubicBezTo>
                    <a:pt x="20" y="60"/>
                    <a:pt x="23" y="73"/>
                    <a:pt x="24" y="85"/>
                  </a:cubicBezTo>
                  <a:cubicBezTo>
                    <a:pt x="24" y="91"/>
                    <a:pt x="24" y="99"/>
                    <a:pt x="27" y="105"/>
                  </a:cubicBezTo>
                  <a:cubicBezTo>
                    <a:pt x="34" y="101"/>
                    <a:pt x="39" y="93"/>
                    <a:pt x="41" y="85"/>
                  </a:cubicBezTo>
                  <a:cubicBezTo>
                    <a:pt x="41" y="79"/>
                    <a:pt x="40" y="73"/>
                    <a:pt x="37" y="67"/>
                  </a:cubicBezTo>
                  <a:cubicBezTo>
                    <a:pt x="35" y="63"/>
                    <a:pt x="31" y="59"/>
                    <a:pt x="27" y="5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3" name="Google Shape;382;p31">
              <a:extLst>
                <a:ext uri="{FF2B5EF4-FFF2-40B4-BE49-F238E27FC236}">
                  <a16:creationId xmlns:a16="http://schemas.microsoft.com/office/drawing/2014/main" id="{CDA81D74-1F3A-B70B-2CEB-118599AB8EF0}"/>
                </a:ext>
              </a:extLst>
            </p:cNvPr>
            <p:cNvSpPr/>
            <p:nvPr/>
          </p:nvSpPr>
          <p:spPr>
            <a:xfrm>
              <a:off x="6038525" y="1807773"/>
              <a:ext cx="1979470" cy="2978062"/>
            </a:xfrm>
            <a:custGeom>
              <a:avLst/>
              <a:gdLst/>
              <a:ahLst/>
              <a:cxnLst/>
              <a:rect l="l" t="t" r="r" b="b"/>
              <a:pathLst>
                <a:path w="369" h="555" extrusionOk="0">
                  <a:moveTo>
                    <a:pt x="352" y="359"/>
                  </a:moveTo>
                  <a:cubicBezTo>
                    <a:pt x="347" y="320"/>
                    <a:pt x="348" y="280"/>
                    <a:pt x="346" y="241"/>
                  </a:cubicBezTo>
                  <a:cubicBezTo>
                    <a:pt x="345" y="207"/>
                    <a:pt x="341" y="173"/>
                    <a:pt x="331" y="140"/>
                  </a:cubicBezTo>
                  <a:cubicBezTo>
                    <a:pt x="323" y="111"/>
                    <a:pt x="309" y="83"/>
                    <a:pt x="289" y="60"/>
                  </a:cubicBezTo>
                  <a:cubicBezTo>
                    <a:pt x="284" y="51"/>
                    <a:pt x="278" y="42"/>
                    <a:pt x="272" y="34"/>
                  </a:cubicBezTo>
                  <a:cubicBezTo>
                    <a:pt x="264" y="22"/>
                    <a:pt x="255" y="11"/>
                    <a:pt x="246" y="0"/>
                  </a:cubicBezTo>
                  <a:cubicBezTo>
                    <a:pt x="257" y="39"/>
                    <a:pt x="263" y="79"/>
                    <a:pt x="265" y="119"/>
                  </a:cubicBezTo>
                  <a:cubicBezTo>
                    <a:pt x="268" y="163"/>
                    <a:pt x="264" y="207"/>
                    <a:pt x="256" y="250"/>
                  </a:cubicBezTo>
                  <a:cubicBezTo>
                    <a:pt x="251" y="272"/>
                    <a:pt x="246" y="293"/>
                    <a:pt x="239" y="314"/>
                  </a:cubicBezTo>
                  <a:cubicBezTo>
                    <a:pt x="232" y="335"/>
                    <a:pt x="224" y="355"/>
                    <a:pt x="214" y="375"/>
                  </a:cubicBezTo>
                  <a:cubicBezTo>
                    <a:pt x="210" y="383"/>
                    <a:pt x="205" y="391"/>
                    <a:pt x="198" y="397"/>
                  </a:cubicBezTo>
                  <a:cubicBezTo>
                    <a:pt x="190" y="404"/>
                    <a:pt x="180" y="407"/>
                    <a:pt x="170" y="405"/>
                  </a:cubicBezTo>
                  <a:cubicBezTo>
                    <a:pt x="159" y="403"/>
                    <a:pt x="149" y="398"/>
                    <a:pt x="139" y="394"/>
                  </a:cubicBezTo>
                  <a:cubicBezTo>
                    <a:pt x="129" y="390"/>
                    <a:pt x="119" y="385"/>
                    <a:pt x="110" y="380"/>
                  </a:cubicBezTo>
                  <a:cubicBezTo>
                    <a:pt x="73" y="361"/>
                    <a:pt x="39" y="335"/>
                    <a:pt x="11" y="304"/>
                  </a:cubicBezTo>
                  <a:cubicBezTo>
                    <a:pt x="10" y="304"/>
                    <a:pt x="10" y="303"/>
                    <a:pt x="10" y="303"/>
                  </a:cubicBezTo>
                  <a:cubicBezTo>
                    <a:pt x="4" y="324"/>
                    <a:pt x="0" y="346"/>
                    <a:pt x="0" y="368"/>
                  </a:cubicBezTo>
                  <a:cubicBezTo>
                    <a:pt x="0" y="385"/>
                    <a:pt x="3" y="403"/>
                    <a:pt x="8" y="419"/>
                  </a:cubicBezTo>
                  <a:cubicBezTo>
                    <a:pt x="14" y="435"/>
                    <a:pt x="23" y="449"/>
                    <a:pt x="35" y="461"/>
                  </a:cubicBezTo>
                  <a:cubicBezTo>
                    <a:pt x="58" y="486"/>
                    <a:pt x="90" y="502"/>
                    <a:pt x="121" y="515"/>
                  </a:cubicBezTo>
                  <a:cubicBezTo>
                    <a:pt x="154" y="528"/>
                    <a:pt x="190" y="536"/>
                    <a:pt x="225" y="542"/>
                  </a:cubicBezTo>
                  <a:cubicBezTo>
                    <a:pt x="242" y="545"/>
                    <a:pt x="260" y="548"/>
                    <a:pt x="277" y="551"/>
                  </a:cubicBezTo>
                  <a:cubicBezTo>
                    <a:pt x="293" y="553"/>
                    <a:pt x="309" y="555"/>
                    <a:pt x="325" y="551"/>
                  </a:cubicBezTo>
                  <a:cubicBezTo>
                    <a:pt x="340" y="547"/>
                    <a:pt x="352" y="537"/>
                    <a:pt x="360" y="523"/>
                  </a:cubicBezTo>
                  <a:cubicBezTo>
                    <a:pt x="367" y="508"/>
                    <a:pt x="369" y="491"/>
                    <a:pt x="369" y="474"/>
                  </a:cubicBezTo>
                  <a:cubicBezTo>
                    <a:pt x="369" y="435"/>
                    <a:pt x="356" y="398"/>
                    <a:pt x="352" y="35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40" name="Google Shape;383;p31">
              <a:extLst>
                <a:ext uri="{FF2B5EF4-FFF2-40B4-BE49-F238E27FC236}">
                  <a16:creationId xmlns:a16="http://schemas.microsoft.com/office/drawing/2014/main" id="{958B3902-EC07-A122-3B69-A25631682387}"/>
                </a:ext>
              </a:extLst>
            </p:cNvPr>
            <p:cNvSpPr/>
            <p:nvPr/>
          </p:nvSpPr>
          <p:spPr>
            <a:xfrm>
              <a:off x="6090219" y="1709544"/>
              <a:ext cx="1461179" cy="2378513"/>
            </a:xfrm>
            <a:custGeom>
              <a:avLst/>
              <a:gdLst/>
              <a:ahLst/>
              <a:cxnLst/>
              <a:rect l="l" t="t" r="r" b="b"/>
              <a:pathLst>
                <a:path w="277" h="436" extrusionOk="0">
                  <a:moveTo>
                    <a:pt x="270" y="102"/>
                  </a:moveTo>
                  <a:cubicBezTo>
                    <a:pt x="267" y="81"/>
                    <a:pt x="262" y="59"/>
                    <a:pt x="255" y="39"/>
                  </a:cubicBezTo>
                  <a:cubicBezTo>
                    <a:pt x="245" y="25"/>
                    <a:pt x="234" y="12"/>
                    <a:pt x="222" y="0"/>
                  </a:cubicBezTo>
                  <a:cubicBezTo>
                    <a:pt x="240" y="29"/>
                    <a:pt x="245" y="67"/>
                    <a:pt x="249" y="99"/>
                  </a:cubicBezTo>
                  <a:cubicBezTo>
                    <a:pt x="251" y="113"/>
                    <a:pt x="253" y="126"/>
                    <a:pt x="254" y="139"/>
                  </a:cubicBezTo>
                  <a:cubicBezTo>
                    <a:pt x="256" y="153"/>
                    <a:pt x="256" y="166"/>
                    <a:pt x="256" y="179"/>
                  </a:cubicBezTo>
                  <a:cubicBezTo>
                    <a:pt x="255" y="204"/>
                    <a:pt x="249" y="227"/>
                    <a:pt x="241" y="250"/>
                  </a:cubicBezTo>
                  <a:cubicBezTo>
                    <a:pt x="227" y="294"/>
                    <a:pt x="205" y="336"/>
                    <a:pt x="201" y="382"/>
                  </a:cubicBezTo>
                  <a:cubicBezTo>
                    <a:pt x="201" y="392"/>
                    <a:pt x="200" y="403"/>
                    <a:pt x="194" y="411"/>
                  </a:cubicBezTo>
                  <a:cubicBezTo>
                    <a:pt x="187" y="419"/>
                    <a:pt x="175" y="419"/>
                    <a:pt x="166" y="417"/>
                  </a:cubicBezTo>
                  <a:cubicBezTo>
                    <a:pt x="154" y="415"/>
                    <a:pt x="142" y="410"/>
                    <a:pt x="132" y="405"/>
                  </a:cubicBezTo>
                  <a:cubicBezTo>
                    <a:pt x="120" y="399"/>
                    <a:pt x="109" y="393"/>
                    <a:pt x="98" y="387"/>
                  </a:cubicBezTo>
                  <a:cubicBezTo>
                    <a:pt x="78" y="375"/>
                    <a:pt x="57" y="363"/>
                    <a:pt x="40" y="348"/>
                  </a:cubicBezTo>
                  <a:cubicBezTo>
                    <a:pt x="26" y="336"/>
                    <a:pt x="14" y="321"/>
                    <a:pt x="6" y="305"/>
                  </a:cubicBezTo>
                  <a:cubicBezTo>
                    <a:pt x="4" y="311"/>
                    <a:pt x="2" y="318"/>
                    <a:pt x="0" y="324"/>
                  </a:cubicBezTo>
                  <a:cubicBezTo>
                    <a:pt x="3" y="328"/>
                    <a:pt x="5" y="332"/>
                    <a:pt x="8" y="336"/>
                  </a:cubicBezTo>
                  <a:cubicBezTo>
                    <a:pt x="23" y="357"/>
                    <a:pt x="45" y="373"/>
                    <a:pt x="67" y="387"/>
                  </a:cubicBezTo>
                  <a:cubicBezTo>
                    <a:pt x="91" y="402"/>
                    <a:pt x="115" y="416"/>
                    <a:pt x="141" y="426"/>
                  </a:cubicBezTo>
                  <a:cubicBezTo>
                    <a:pt x="153" y="431"/>
                    <a:pt x="167" y="436"/>
                    <a:pt x="180" y="435"/>
                  </a:cubicBezTo>
                  <a:cubicBezTo>
                    <a:pt x="191" y="433"/>
                    <a:pt x="200" y="427"/>
                    <a:pt x="206" y="418"/>
                  </a:cubicBezTo>
                  <a:cubicBezTo>
                    <a:pt x="212" y="409"/>
                    <a:pt x="214" y="399"/>
                    <a:pt x="217" y="388"/>
                  </a:cubicBezTo>
                  <a:cubicBezTo>
                    <a:pt x="220" y="376"/>
                    <a:pt x="222" y="363"/>
                    <a:pt x="226" y="350"/>
                  </a:cubicBezTo>
                  <a:cubicBezTo>
                    <a:pt x="235" y="323"/>
                    <a:pt x="245" y="296"/>
                    <a:pt x="254" y="269"/>
                  </a:cubicBezTo>
                  <a:cubicBezTo>
                    <a:pt x="272" y="215"/>
                    <a:pt x="277" y="158"/>
                    <a:pt x="270" y="10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41" name="Google Shape;384;p31">
              <a:extLst>
                <a:ext uri="{FF2B5EF4-FFF2-40B4-BE49-F238E27FC236}">
                  <a16:creationId xmlns:a16="http://schemas.microsoft.com/office/drawing/2014/main" id="{02A5E3CD-0B3F-135F-0A7E-140D3FC651DC}"/>
                </a:ext>
              </a:extLst>
            </p:cNvPr>
            <p:cNvSpPr/>
            <p:nvPr/>
          </p:nvSpPr>
          <p:spPr>
            <a:xfrm>
              <a:off x="6110050" y="1700455"/>
              <a:ext cx="1350404" cy="2253668"/>
            </a:xfrm>
            <a:custGeom>
              <a:avLst/>
              <a:gdLst/>
              <a:ahLst/>
              <a:cxnLst/>
              <a:rect l="l" t="t" r="r" b="b"/>
              <a:pathLst>
                <a:path w="256" h="420" extrusionOk="0">
                  <a:moveTo>
                    <a:pt x="1" y="305"/>
                  </a:moveTo>
                  <a:cubicBezTo>
                    <a:pt x="1" y="305"/>
                    <a:pt x="1" y="305"/>
                    <a:pt x="1" y="305"/>
                  </a:cubicBezTo>
                  <a:cubicBezTo>
                    <a:pt x="0" y="306"/>
                    <a:pt x="0" y="306"/>
                    <a:pt x="0" y="307"/>
                  </a:cubicBezTo>
                  <a:cubicBezTo>
                    <a:pt x="2" y="311"/>
                    <a:pt x="5" y="315"/>
                    <a:pt x="7" y="318"/>
                  </a:cubicBezTo>
                  <a:cubicBezTo>
                    <a:pt x="13" y="327"/>
                    <a:pt x="19" y="335"/>
                    <a:pt x="26" y="343"/>
                  </a:cubicBezTo>
                  <a:cubicBezTo>
                    <a:pt x="40" y="358"/>
                    <a:pt x="55" y="371"/>
                    <a:pt x="72" y="383"/>
                  </a:cubicBezTo>
                  <a:cubicBezTo>
                    <a:pt x="90" y="394"/>
                    <a:pt x="108" y="404"/>
                    <a:pt x="128" y="411"/>
                  </a:cubicBezTo>
                  <a:cubicBezTo>
                    <a:pt x="137" y="414"/>
                    <a:pt x="147" y="416"/>
                    <a:pt x="157" y="418"/>
                  </a:cubicBezTo>
                  <a:cubicBezTo>
                    <a:pt x="162" y="419"/>
                    <a:pt x="167" y="420"/>
                    <a:pt x="172" y="420"/>
                  </a:cubicBezTo>
                  <a:cubicBezTo>
                    <a:pt x="178" y="420"/>
                    <a:pt x="184" y="418"/>
                    <a:pt x="190" y="414"/>
                  </a:cubicBezTo>
                  <a:cubicBezTo>
                    <a:pt x="194" y="411"/>
                    <a:pt x="196" y="407"/>
                    <a:pt x="198" y="403"/>
                  </a:cubicBezTo>
                  <a:cubicBezTo>
                    <a:pt x="195" y="398"/>
                    <a:pt x="195" y="398"/>
                    <a:pt x="195" y="398"/>
                  </a:cubicBezTo>
                  <a:cubicBezTo>
                    <a:pt x="194" y="402"/>
                    <a:pt x="192" y="407"/>
                    <a:pt x="189" y="411"/>
                  </a:cubicBezTo>
                  <a:cubicBezTo>
                    <a:pt x="184" y="416"/>
                    <a:pt x="177" y="418"/>
                    <a:pt x="170" y="418"/>
                  </a:cubicBezTo>
                  <a:cubicBezTo>
                    <a:pt x="167" y="418"/>
                    <a:pt x="164" y="418"/>
                    <a:pt x="161" y="417"/>
                  </a:cubicBezTo>
                  <a:cubicBezTo>
                    <a:pt x="149" y="415"/>
                    <a:pt x="137" y="410"/>
                    <a:pt x="127" y="405"/>
                  </a:cubicBezTo>
                  <a:cubicBezTo>
                    <a:pt x="115" y="399"/>
                    <a:pt x="104" y="393"/>
                    <a:pt x="93" y="387"/>
                  </a:cubicBezTo>
                  <a:cubicBezTo>
                    <a:pt x="73" y="375"/>
                    <a:pt x="52" y="363"/>
                    <a:pt x="35" y="348"/>
                  </a:cubicBezTo>
                  <a:cubicBezTo>
                    <a:pt x="21" y="336"/>
                    <a:pt x="9" y="321"/>
                    <a:pt x="1" y="305"/>
                  </a:cubicBezTo>
                  <a:moveTo>
                    <a:pt x="256" y="178"/>
                  </a:moveTo>
                  <a:cubicBezTo>
                    <a:pt x="251" y="181"/>
                    <a:pt x="251" y="181"/>
                    <a:pt x="251" y="181"/>
                  </a:cubicBezTo>
                  <a:cubicBezTo>
                    <a:pt x="250" y="205"/>
                    <a:pt x="244" y="228"/>
                    <a:pt x="236" y="250"/>
                  </a:cubicBezTo>
                  <a:cubicBezTo>
                    <a:pt x="229" y="273"/>
                    <a:pt x="219" y="296"/>
                    <a:pt x="211" y="319"/>
                  </a:cubicBezTo>
                  <a:cubicBezTo>
                    <a:pt x="208" y="327"/>
                    <a:pt x="205" y="336"/>
                    <a:pt x="203" y="344"/>
                  </a:cubicBezTo>
                  <a:cubicBezTo>
                    <a:pt x="200" y="354"/>
                    <a:pt x="198" y="365"/>
                    <a:pt x="197" y="375"/>
                  </a:cubicBezTo>
                  <a:cubicBezTo>
                    <a:pt x="203" y="379"/>
                    <a:pt x="203" y="379"/>
                    <a:pt x="203" y="379"/>
                  </a:cubicBezTo>
                  <a:cubicBezTo>
                    <a:pt x="204" y="373"/>
                    <a:pt x="204" y="366"/>
                    <a:pt x="205" y="360"/>
                  </a:cubicBezTo>
                  <a:cubicBezTo>
                    <a:pt x="209" y="336"/>
                    <a:pt x="217" y="314"/>
                    <a:pt x="225" y="291"/>
                  </a:cubicBezTo>
                  <a:cubicBezTo>
                    <a:pt x="233" y="268"/>
                    <a:pt x="241" y="246"/>
                    <a:pt x="248" y="223"/>
                  </a:cubicBezTo>
                  <a:cubicBezTo>
                    <a:pt x="252" y="208"/>
                    <a:pt x="254" y="193"/>
                    <a:pt x="256" y="178"/>
                  </a:cubicBezTo>
                  <a:moveTo>
                    <a:pt x="242" y="85"/>
                  </a:moveTo>
                  <a:cubicBezTo>
                    <a:pt x="243" y="90"/>
                    <a:pt x="243" y="95"/>
                    <a:pt x="244" y="99"/>
                  </a:cubicBezTo>
                  <a:cubicBezTo>
                    <a:pt x="245" y="105"/>
                    <a:pt x="246" y="111"/>
                    <a:pt x="247" y="117"/>
                  </a:cubicBezTo>
                  <a:cubicBezTo>
                    <a:pt x="253" y="107"/>
                    <a:pt x="253" y="107"/>
                    <a:pt x="253" y="107"/>
                  </a:cubicBezTo>
                  <a:cubicBezTo>
                    <a:pt x="253" y="105"/>
                    <a:pt x="253" y="104"/>
                    <a:pt x="253" y="102"/>
                  </a:cubicBezTo>
                  <a:cubicBezTo>
                    <a:pt x="249" y="97"/>
                    <a:pt x="245" y="91"/>
                    <a:pt x="242" y="85"/>
                  </a:cubicBezTo>
                  <a:moveTo>
                    <a:pt x="217" y="0"/>
                  </a:moveTo>
                  <a:cubicBezTo>
                    <a:pt x="218" y="2"/>
                    <a:pt x="219" y="3"/>
                    <a:pt x="220" y="4"/>
                  </a:cubicBezTo>
                  <a:cubicBezTo>
                    <a:pt x="220" y="4"/>
                    <a:pt x="220" y="3"/>
                    <a:pt x="220" y="3"/>
                  </a:cubicBezTo>
                  <a:cubicBezTo>
                    <a:pt x="219" y="2"/>
                    <a:pt x="218" y="1"/>
                    <a:pt x="217" y="0"/>
                  </a:cubicBezTo>
                  <a:cubicBezTo>
                    <a:pt x="217" y="0"/>
                    <a:pt x="217" y="0"/>
                    <a:pt x="217"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42" name="Google Shape;385;p31">
              <a:extLst>
                <a:ext uri="{FF2B5EF4-FFF2-40B4-BE49-F238E27FC236}">
                  <a16:creationId xmlns:a16="http://schemas.microsoft.com/office/drawing/2014/main" id="{DB18C7D3-614B-55F1-A66D-6EA156FF39FF}"/>
                </a:ext>
              </a:extLst>
            </p:cNvPr>
            <p:cNvSpPr/>
            <p:nvPr/>
          </p:nvSpPr>
          <p:spPr>
            <a:xfrm>
              <a:off x="7397510" y="3882580"/>
              <a:ext cx="35942" cy="0"/>
            </a:xfrm>
            <a:custGeom>
              <a:avLst/>
              <a:gdLst/>
              <a:ahLst/>
              <a:cxnLst/>
              <a:rect l="l" t="t" r="r" b="b"/>
              <a:pathLst>
                <a:path w="6" h="5" extrusionOk="0">
                  <a:moveTo>
                    <a:pt x="3" y="0"/>
                  </a:moveTo>
                  <a:cubicBezTo>
                    <a:pt x="0" y="0"/>
                    <a:pt x="0" y="0"/>
                    <a:pt x="3" y="0"/>
                  </a:cubicBezTo>
                  <a:cubicBezTo>
                    <a:pt x="6" y="0"/>
                    <a:pt x="6" y="0"/>
                    <a:pt x="3"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43" name="Google Shape;386;p31">
              <a:extLst>
                <a:ext uri="{FF2B5EF4-FFF2-40B4-BE49-F238E27FC236}">
                  <a16:creationId xmlns:a16="http://schemas.microsoft.com/office/drawing/2014/main" id="{E392E180-66E3-7894-BB69-359ACE10E589}"/>
                </a:ext>
              </a:extLst>
            </p:cNvPr>
            <p:cNvSpPr/>
            <p:nvPr/>
          </p:nvSpPr>
          <p:spPr>
            <a:xfrm>
              <a:off x="7719374" y="3238674"/>
              <a:ext cx="35763" cy="0"/>
            </a:xfrm>
            <a:custGeom>
              <a:avLst/>
              <a:gdLst/>
              <a:ahLst/>
              <a:cxnLst/>
              <a:rect l="l" t="t" r="r" b="b"/>
              <a:pathLst>
                <a:path w="1" h="120000" extrusionOk="0">
                  <a:moveTo>
                    <a:pt x="1" y="0"/>
                  </a:move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lnTo>
                    <a:pt x="1"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44" name="Google Shape;387;p31">
              <a:extLst>
                <a:ext uri="{FF2B5EF4-FFF2-40B4-BE49-F238E27FC236}">
                  <a16:creationId xmlns:a16="http://schemas.microsoft.com/office/drawing/2014/main" id="{B8DD7A3A-7084-8A08-833B-6458CE26D35C}"/>
                </a:ext>
              </a:extLst>
            </p:cNvPr>
            <p:cNvSpPr/>
            <p:nvPr/>
          </p:nvSpPr>
          <p:spPr>
            <a:xfrm>
              <a:off x="7647849" y="2916721"/>
              <a:ext cx="35673" cy="0"/>
            </a:xfrm>
            <a:custGeom>
              <a:avLst/>
              <a:gdLst/>
              <a:ahLst/>
              <a:cxnLst/>
              <a:rect l="l" t="t" r="r" b="b"/>
              <a:pathLst>
                <a:path w="3" h="3" extrusionOk="0">
                  <a:moveTo>
                    <a:pt x="3" y="0"/>
                  </a:move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2" y="0"/>
                    <a:pt x="2" y="0"/>
                    <a:pt x="3" y="0"/>
                  </a:cubicBezTo>
                  <a:cubicBezTo>
                    <a:pt x="3" y="0"/>
                    <a:pt x="3" y="0"/>
                    <a:pt x="3" y="0"/>
                  </a:cubicBezTo>
                  <a:lnTo>
                    <a:pt x="3"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50" name="Google Shape;388;p31">
              <a:extLst>
                <a:ext uri="{FF2B5EF4-FFF2-40B4-BE49-F238E27FC236}">
                  <a16:creationId xmlns:a16="http://schemas.microsoft.com/office/drawing/2014/main" id="{0474592E-EA9F-8A57-1939-0D19D14C76B0}"/>
                </a:ext>
              </a:extLst>
            </p:cNvPr>
            <p:cNvSpPr/>
            <p:nvPr/>
          </p:nvSpPr>
          <p:spPr>
            <a:xfrm>
              <a:off x="6217338" y="3954125"/>
              <a:ext cx="35673" cy="0"/>
            </a:xfrm>
            <a:custGeom>
              <a:avLst/>
              <a:gdLst/>
              <a:ahLst/>
              <a:cxnLst/>
              <a:rect l="l" t="t" r="r" b="b"/>
              <a:pathLst>
                <a:path w="3" h="2" extrusionOk="0">
                  <a:moveTo>
                    <a:pt x="2" y="0"/>
                  </a:moveTo>
                  <a:cubicBezTo>
                    <a:pt x="0" y="0"/>
                    <a:pt x="0" y="0"/>
                    <a:pt x="2" y="0"/>
                  </a:cubicBezTo>
                  <a:cubicBezTo>
                    <a:pt x="3" y="0"/>
                    <a:pt x="3"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52" name="Google Shape;389;p31">
              <a:extLst>
                <a:ext uri="{FF2B5EF4-FFF2-40B4-BE49-F238E27FC236}">
                  <a16:creationId xmlns:a16="http://schemas.microsoft.com/office/drawing/2014/main" id="{FF765832-5EC1-837C-0F5B-6E223406EFB7}"/>
                </a:ext>
              </a:extLst>
            </p:cNvPr>
            <p:cNvSpPr/>
            <p:nvPr/>
          </p:nvSpPr>
          <p:spPr>
            <a:xfrm>
              <a:off x="6753780" y="4311850"/>
              <a:ext cx="354856" cy="216245"/>
            </a:xfrm>
            <a:custGeom>
              <a:avLst/>
              <a:gdLst/>
              <a:ahLst/>
              <a:cxnLst/>
              <a:rect l="l" t="t" r="r" b="b"/>
              <a:pathLst>
                <a:path w="63" h="39" extrusionOk="0">
                  <a:moveTo>
                    <a:pt x="10" y="0"/>
                  </a:moveTo>
                  <a:cubicBezTo>
                    <a:pt x="8" y="0"/>
                    <a:pt x="6" y="0"/>
                    <a:pt x="4" y="2"/>
                  </a:cubicBezTo>
                  <a:cubicBezTo>
                    <a:pt x="0" y="5"/>
                    <a:pt x="1" y="12"/>
                    <a:pt x="2" y="16"/>
                  </a:cubicBezTo>
                  <a:cubicBezTo>
                    <a:pt x="4" y="23"/>
                    <a:pt x="8" y="28"/>
                    <a:pt x="13" y="32"/>
                  </a:cubicBezTo>
                  <a:cubicBezTo>
                    <a:pt x="16" y="36"/>
                    <a:pt x="21" y="38"/>
                    <a:pt x="27" y="39"/>
                  </a:cubicBezTo>
                  <a:cubicBezTo>
                    <a:pt x="28" y="39"/>
                    <a:pt x="28" y="39"/>
                    <a:pt x="29" y="39"/>
                  </a:cubicBezTo>
                  <a:cubicBezTo>
                    <a:pt x="29" y="39"/>
                    <a:pt x="29" y="39"/>
                    <a:pt x="29" y="39"/>
                  </a:cubicBezTo>
                  <a:cubicBezTo>
                    <a:pt x="34" y="39"/>
                    <a:pt x="38" y="38"/>
                    <a:pt x="42" y="36"/>
                  </a:cubicBezTo>
                  <a:cubicBezTo>
                    <a:pt x="48" y="34"/>
                    <a:pt x="55" y="31"/>
                    <a:pt x="59" y="27"/>
                  </a:cubicBezTo>
                  <a:cubicBezTo>
                    <a:pt x="63" y="22"/>
                    <a:pt x="63" y="16"/>
                    <a:pt x="58" y="13"/>
                  </a:cubicBezTo>
                  <a:cubicBezTo>
                    <a:pt x="56" y="11"/>
                    <a:pt x="53" y="11"/>
                    <a:pt x="50" y="11"/>
                  </a:cubicBezTo>
                  <a:cubicBezTo>
                    <a:pt x="48" y="11"/>
                    <a:pt x="47" y="11"/>
                    <a:pt x="46" y="11"/>
                  </a:cubicBezTo>
                  <a:cubicBezTo>
                    <a:pt x="45" y="11"/>
                    <a:pt x="44" y="11"/>
                    <a:pt x="42" y="11"/>
                  </a:cubicBezTo>
                  <a:cubicBezTo>
                    <a:pt x="42" y="11"/>
                    <a:pt x="41" y="11"/>
                    <a:pt x="40" y="11"/>
                  </a:cubicBezTo>
                  <a:cubicBezTo>
                    <a:pt x="32" y="10"/>
                    <a:pt x="26" y="7"/>
                    <a:pt x="20" y="3"/>
                  </a:cubicBezTo>
                  <a:cubicBezTo>
                    <a:pt x="17" y="1"/>
                    <a:pt x="13" y="0"/>
                    <a:pt x="1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53" name="Google Shape;390;p31">
              <a:extLst>
                <a:ext uri="{FF2B5EF4-FFF2-40B4-BE49-F238E27FC236}">
                  <a16:creationId xmlns:a16="http://schemas.microsoft.com/office/drawing/2014/main" id="{2C205C00-59D0-9C10-D1EC-D240B6E1426D}"/>
                </a:ext>
              </a:extLst>
            </p:cNvPr>
            <p:cNvSpPr/>
            <p:nvPr/>
          </p:nvSpPr>
          <p:spPr>
            <a:xfrm>
              <a:off x="7132767" y="4115184"/>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EC677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54" name="Google Shape;391;p31">
              <a:extLst>
                <a:ext uri="{FF2B5EF4-FFF2-40B4-BE49-F238E27FC236}">
                  <a16:creationId xmlns:a16="http://schemas.microsoft.com/office/drawing/2014/main" id="{EF7BFB32-8E93-74BE-0A5A-EDFF07F71807}"/>
                </a:ext>
              </a:extLst>
            </p:cNvPr>
            <p:cNvSpPr/>
            <p:nvPr/>
          </p:nvSpPr>
          <p:spPr>
            <a:xfrm>
              <a:off x="7576323" y="3667944"/>
              <a:ext cx="216276" cy="250855"/>
            </a:xfrm>
            <a:custGeom>
              <a:avLst/>
              <a:gdLst/>
              <a:ahLst/>
              <a:cxnLst/>
              <a:rect l="l" t="t" r="r" b="b"/>
              <a:pathLst>
                <a:path w="41" h="51" extrusionOk="0">
                  <a:moveTo>
                    <a:pt x="19" y="0"/>
                  </a:moveTo>
                  <a:cubicBezTo>
                    <a:pt x="17" y="0"/>
                    <a:pt x="15" y="1"/>
                    <a:pt x="14" y="2"/>
                  </a:cubicBezTo>
                  <a:cubicBezTo>
                    <a:pt x="9" y="5"/>
                    <a:pt x="14" y="11"/>
                    <a:pt x="14" y="15"/>
                  </a:cubicBezTo>
                  <a:cubicBezTo>
                    <a:pt x="14" y="21"/>
                    <a:pt x="9" y="23"/>
                    <a:pt x="5" y="27"/>
                  </a:cubicBezTo>
                  <a:cubicBezTo>
                    <a:pt x="1" y="31"/>
                    <a:pt x="0" y="36"/>
                    <a:pt x="3" y="41"/>
                  </a:cubicBezTo>
                  <a:cubicBezTo>
                    <a:pt x="4" y="43"/>
                    <a:pt x="5" y="44"/>
                    <a:pt x="6" y="45"/>
                  </a:cubicBezTo>
                  <a:cubicBezTo>
                    <a:pt x="7" y="47"/>
                    <a:pt x="10" y="49"/>
                    <a:pt x="13" y="50"/>
                  </a:cubicBezTo>
                  <a:cubicBezTo>
                    <a:pt x="15" y="51"/>
                    <a:pt x="16" y="51"/>
                    <a:pt x="17" y="51"/>
                  </a:cubicBezTo>
                  <a:cubicBezTo>
                    <a:pt x="21" y="51"/>
                    <a:pt x="25" y="49"/>
                    <a:pt x="29" y="47"/>
                  </a:cubicBezTo>
                  <a:cubicBezTo>
                    <a:pt x="38" y="40"/>
                    <a:pt x="41" y="26"/>
                    <a:pt x="37" y="15"/>
                  </a:cubicBezTo>
                  <a:cubicBezTo>
                    <a:pt x="35" y="10"/>
                    <a:pt x="32" y="6"/>
                    <a:pt x="28" y="4"/>
                  </a:cubicBezTo>
                  <a:cubicBezTo>
                    <a:pt x="25" y="2"/>
                    <a:pt x="22" y="0"/>
                    <a:pt x="19"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55" name="Google Shape;392;p31">
              <a:extLst>
                <a:ext uri="{FF2B5EF4-FFF2-40B4-BE49-F238E27FC236}">
                  <a16:creationId xmlns:a16="http://schemas.microsoft.com/office/drawing/2014/main" id="{34CCFB4D-04F9-FB57-CAAF-B94C03EC442A}"/>
                </a:ext>
              </a:extLst>
            </p:cNvPr>
            <p:cNvSpPr/>
            <p:nvPr/>
          </p:nvSpPr>
          <p:spPr>
            <a:xfrm>
              <a:off x="7647849" y="3489082"/>
              <a:ext cx="71347" cy="142196"/>
            </a:xfrm>
            <a:custGeom>
              <a:avLst/>
              <a:gdLst/>
              <a:ahLst/>
              <a:cxnLst/>
              <a:rect l="l" t="t" r="r" b="b"/>
              <a:pathLst>
                <a:path w="14" h="30" extrusionOk="0">
                  <a:moveTo>
                    <a:pt x="7" y="0"/>
                  </a:moveTo>
                  <a:cubicBezTo>
                    <a:pt x="6" y="0"/>
                    <a:pt x="5" y="0"/>
                    <a:pt x="4" y="1"/>
                  </a:cubicBezTo>
                  <a:cubicBezTo>
                    <a:pt x="2" y="3"/>
                    <a:pt x="3" y="7"/>
                    <a:pt x="4" y="9"/>
                  </a:cubicBezTo>
                  <a:cubicBezTo>
                    <a:pt x="5" y="12"/>
                    <a:pt x="5" y="16"/>
                    <a:pt x="4" y="18"/>
                  </a:cubicBezTo>
                  <a:cubicBezTo>
                    <a:pt x="3" y="21"/>
                    <a:pt x="0" y="25"/>
                    <a:pt x="2" y="28"/>
                  </a:cubicBezTo>
                  <a:cubicBezTo>
                    <a:pt x="3" y="29"/>
                    <a:pt x="4" y="29"/>
                    <a:pt x="5" y="29"/>
                  </a:cubicBezTo>
                  <a:cubicBezTo>
                    <a:pt x="6" y="29"/>
                    <a:pt x="6" y="30"/>
                    <a:pt x="7" y="30"/>
                  </a:cubicBezTo>
                  <a:cubicBezTo>
                    <a:pt x="7" y="30"/>
                    <a:pt x="8" y="29"/>
                    <a:pt x="9" y="29"/>
                  </a:cubicBezTo>
                  <a:cubicBezTo>
                    <a:pt x="11" y="28"/>
                    <a:pt x="13" y="25"/>
                    <a:pt x="13" y="22"/>
                  </a:cubicBezTo>
                  <a:cubicBezTo>
                    <a:pt x="14" y="19"/>
                    <a:pt x="14" y="16"/>
                    <a:pt x="14" y="12"/>
                  </a:cubicBezTo>
                  <a:cubicBezTo>
                    <a:pt x="14" y="9"/>
                    <a:pt x="13" y="6"/>
                    <a:pt x="12" y="3"/>
                  </a:cubicBezTo>
                  <a:cubicBezTo>
                    <a:pt x="11" y="1"/>
                    <a:pt x="9"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656" name="Google Shape;393;p31">
              <a:extLst>
                <a:ext uri="{FF2B5EF4-FFF2-40B4-BE49-F238E27FC236}">
                  <a16:creationId xmlns:a16="http://schemas.microsoft.com/office/drawing/2014/main" id="{64304E13-6F0B-2C29-1471-C903794A130C}"/>
                </a:ext>
              </a:extLst>
            </p:cNvPr>
            <p:cNvGrpSpPr/>
            <p:nvPr/>
          </p:nvGrpSpPr>
          <p:grpSpPr>
            <a:xfrm>
              <a:off x="6896831" y="3703717"/>
              <a:ext cx="858932" cy="822411"/>
              <a:chOff x="4342593" y="3120283"/>
              <a:chExt cx="795234" cy="761209"/>
            </a:xfrm>
          </p:grpSpPr>
          <p:sp>
            <p:nvSpPr>
              <p:cNvPr id="718" name="Google Shape;394;p31">
                <a:extLst>
                  <a:ext uri="{FF2B5EF4-FFF2-40B4-BE49-F238E27FC236}">
                    <a16:creationId xmlns:a16="http://schemas.microsoft.com/office/drawing/2014/main" id="{858E5553-C5B8-1125-0FC3-E53057573799}"/>
                  </a:ext>
                </a:extLst>
              </p:cNvPr>
              <p:cNvSpPr/>
              <p:nvPr/>
            </p:nvSpPr>
            <p:spPr>
              <a:xfrm>
                <a:off x="4342593" y="3782492"/>
                <a:ext cx="99663" cy="66055"/>
              </a:xfrm>
              <a:custGeom>
                <a:avLst/>
                <a:gdLst/>
                <a:ahLst/>
                <a:cxnLst/>
                <a:rect l="l" t="t" r="r" b="b"/>
                <a:pathLst>
                  <a:path w="14" h="14" extrusionOk="0">
                    <a:moveTo>
                      <a:pt x="14" y="5"/>
                    </a:moveTo>
                    <a:cubicBezTo>
                      <a:pt x="14" y="4"/>
                      <a:pt x="13" y="3"/>
                      <a:pt x="12" y="2"/>
                    </a:cubicBezTo>
                    <a:cubicBezTo>
                      <a:pt x="12" y="2"/>
                      <a:pt x="11" y="2"/>
                      <a:pt x="11" y="1"/>
                    </a:cubicBezTo>
                    <a:cubicBezTo>
                      <a:pt x="10" y="1"/>
                      <a:pt x="9" y="0"/>
                      <a:pt x="7" y="0"/>
                    </a:cubicBezTo>
                    <a:cubicBezTo>
                      <a:pt x="6" y="0"/>
                      <a:pt x="6" y="1"/>
                      <a:pt x="5" y="1"/>
                    </a:cubicBezTo>
                    <a:cubicBezTo>
                      <a:pt x="4" y="1"/>
                      <a:pt x="3" y="2"/>
                      <a:pt x="3" y="2"/>
                    </a:cubicBezTo>
                    <a:cubicBezTo>
                      <a:pt x="2" y="3"/>
                      <a:pt x="1" y="4"/>
                      <a:pt x="1" y="5"/>
                    </a:cubicBezTo>
                    <a:cubicBezTo>
                      <a:pt x="1" y="5"/>
                      <a:pt x="0" y="6"/>
                      <a:pt x="1" y="7"/>
                    </a:cubicBezTo>
                    <a:cubicBezTo>
                      <a:pt x="1" y="8"/>
                      <a:pt x="1" y="8"/>
                      <a:pt x="1" y="9"/>
                    </a:cubicBezTo>
                    <a:cubicBezTo>
                      <a:pt x="1" y="10"/>
                      <a:pt x="2" y="11"/>
                      <a:pt x="3" y="12"/>
                    </a:cubicBezTo>
                    <a:cubicBezTo>
                      <a:pt x="3" y="12"/>
                      <a:pt x="3" y="13"/>
                      <a:pt x="4" y="13"/>
                    </a:cubicBezTo>
                    <a:cubicBezTo>
                      <a:pt x="5" y="14"/>
                      <a:pt x="6" y="14"/>
                      <a:pt x="7" y="14"/>
                    </a:cubicBezTo>
                    <a:cubicBezTo>
                      <a:pt x="8" y="14"/>
                      <a:pt x="9" y="14"/>
                      <a:pt x="10" y="13"/>
                    </a:cubicBezTo>
                    <a:cubicBezTo>
                      <a:pt x="11" y="13"/>
                      <a:pt x="12" y="13"/>
                      <a:pt x="12" y="12"/>
                    </a:cubicBezTo>
                    <a:cubicBezTo>
                      <a:pt x="13" y="11"/>
                      <a:pt x="13" y="11"/>
                      <a:pt x="14" y="10"/>
                    </a:cubicBezTo>
                    <a:cubicBezTo>
                      <a:pt x="14" y="9"/>
                      <a:pt x="14" y="8"/>
                      <a:pt x="14" y="7"/>
                    </a:cubicBezTo>
                    <a:cubicBezTo>
                      <a:pt x="14" y="7"/>
                      <a:pt x="14" y="6"/>
                      <a:pt x="14"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9" name="Google Shape;395;p31">
                <a:extLst>
                  <a:ext uri="{FF2B5EF4-FFF2-40B4-BE49-F238E27FC236}">
                    <a16:creationId xmlns:a16="http://schemas.microsoft.com/office/drawing/2014/main" id="{4707888A-B856-B676-CAAE-0829BD7B4763}"/>
                  </a:ext>
                </a:extLst>
              </p:cNvPr>
              <p:cNvSpPr/>
              <p:nvPr/>
            </p:nvSpPr>
            <p:spPr>
              <a:xfrm>
                <a:off x="4938584" y="3848713"/>
                <a:ext cx="32780" cy="32779"/>
              </a:xfrm>
              <a:custGeom>
                <a:avLst/>
                <a:gdLst/>
                <a:ahLst/>
                <a:cxnLst/>
                <a:rect l="l" t="t" r="r" b="b"/>
                <a:pathLst>
                  <a:path w="9" h="9" extrusionOk="0">
                    <a:moveTo>
                      <a:pt x="9" y="4"/>
                    </a:moveTo>
                    <a:cubicBezTo>
                      <a:pt x="9" y="4"/>
                      <a:pt x="9" y="3"/>
                      <a:pt x="8" y="3"/>
                    </a:cubicBezTo>
                    <a:cubicBezTo>
                      <a:pt x="8" y="2"/>
                      <a:pt x="8" y="1"/>
                      <a:pt x="7" y="1"/>
                    </a:cubicBezTo>
                    <a:cubicBezTo>
                      <a:pt x="7" y="1"/>
                      <a:pt x="7" y="1"/>
                      <a:pt x="7" y="1"/>
                    </a:cubicBezTo>
                    <a:cubicBezTo>
                      <a:pt x="6" y="1"/>
                      <a:pt x="6" y="0"/>
                      <a:pt x="5" y="0"/>
                    </a:cubicBezTo>
                    <a:cubicBezTo>
                      <a:pt x="4" y="0"/>
                      <a:pt x="4" y="1"/>
                      <a:pt x="3" y="1"/>
                    </a:cubicBezTo>
                    <a:cubicBezTo>
                      <a:pt x="3" y="1"/>
                      <a:pt x="2" y="1"/>
                      <a:pt x="2" y="2"/>
                    </a:cubicBezTo>
                    <a:cubicBezTo>
                      <a:pt x="1" y="2"/>
                      <a:pt x="1" y="3"/>
                      <a:pt x="1" y="4"/>
                    </a:cubicBezTo>
                    <a:cubicBezTo>
                      <a:pt x="1" y="4"/>
                      <a:pt x="1" y="4"/>
                      <a:pt x="1" y="4"/>
                    </a:cubicBezTo>
                    <a:cubicBezTo>
                      <a:pt x="0" y="4"/>
                      <a:pt x="0" y="5"/>
                      <a:pt x="1" y="6"/>
                    </a:cubicBezTo>
                    <a:cubicBezTo>
                      <a:pt x="1" y="6"/>
                      <a:pt x="1" y="7"/>
                      <a:pt x="1" y="7"/>
                    </a:cubicBezTo>
                    <a:cubicBezTo>
                      <a:pt x="2" y="8"/>
                      <a:pt x="2" y="8"/>
                      <a:pt x="3" y="8"/>
                    </a:cubicBezTo>
                    <a:cubicBezTo>
                      <a:pt x="3" y="9"/>
                      <a:pt x="4" y="9"/>
                      <a:pt x="5" y="9"/>
                    </a:cubicBezTo>
                    <a:cubicBezTo>
                      <a:pt x="5" y="9"/>
                      <a:pt x="5" y="9"/>
                      <a:pt x="5" y="9"/>
                    </a:cubicBezTo>
                    <a:cubicBezTo>
                      <a:pt x="5" y="9"/>
                      <a:pt x="5" y="9"/>
                      <a:pt x="5" y="9"/>
                    </a:cubicBezTo>
                    <a:cubicBezTo>
                      <a:pt x="5" y="9"/>
                      <a:pt x="6" y="9"/>
                      <a:pt x="6" y="9"/>
                    </a:cubicBezTo>
                    <a:cubicBezTo>
                      <a:pt x="7" y="9"/>
                      <a:pt x="7" y="8"/>
                      <a:pt x="8" y="8"/>
                    </a:cubicBezTo>
                    <a:cubicBezTo>
                      <a:pt x="8" y="8"/>
                      <a:pt x="8" y="8"/>
                      <a:pt x="8" y="8"/>
                    </a:cubicBezTo>
                    <a:cubicBezTo>
                      <a:pt x="8" y="7"/>
                      <a:pt x="9" y="7"/>
                      <a:pt x="9" y="6"/>
                    </a:cubicBezTo>
                    <a:cubicBezTo>
                      <a:pt x="9" y="5"/>
                      <a:pt x="9" y="5"/>
                      <a:pt x="9"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20" name="Google Shape;396;p31">
                <a:extLst>
                  <a:ext uri="{FF2B5EF4-FFF2-40B4-BE49-F238E27FC236}">
                    <a16:creationId xmlns:a16="http://schemas.microsoft.com/office/drawing/2014/main" id="{7F7FE83A-8020-778F-5B0E-2E9CE9869E87}"/>
                  </a:ext>
                </a:extLst>
              </p:cNvPr>
              <p:cNvSpPr/>
              <p:nvPr/>
            </p:nvSpPr>
            <p:spPr>
              <a:xfrm>
                <a:off x="5037915" y="3219614"/>
                <a:ext cx="99911" cy="66055"/>
              </a:xfrm>
              <a:custGeom>
                <a:avLst/>
                <a:gdLst/>
                <a:ahLst/>
                <a:cxnLst/>
                <a:rect l="l" t="t" r="r" b="b"/>
                <a:pathLst>
                  <a:path w="17" h="14" extrusionOk="0">
                    <a:moveTo>
                      <a:pt x="8" y="0"/>
                    </a:moveTo>
                    <a:cubicBezTo>
                      <a:pt x="0" y="0"/>
                      <a:pt x="0" y="14"/>
                      <a:pt x="8" y="14"/>
                    </a:cubicBezTo>
                    <a:cubicBezTo>
                      <a:pt x="17" y="14"/>
                      <a:pt x="17" y="0"/>
                      <a:pt x="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21" name="Google Shape;397;p31">
                <a:extLst>
                  <a:ext uri="{FF2B5EF4-FFF2-40B4-BE49-F238E27FC236}">
                    <a16:creationId xmlns:a16="http://schemas.microsoft.com/office/drawing/2014/main" id="{034FB86A-EF1A-00E5-176F-323E86D4EF79}"/>
                  </a:ext>
                </a:extLst>
              </p:cNvPr>
              <p:cNvSpPr/>
              <p:nvPr/>
            </p:nvSpPr>
            <p:spPr>
              <a:xfrm>
                <a:off x="5071026" y="3120283"/>
                <a:ext cx="66221" cy="66055"/>
              </a:xfrm>
              <a:custGeom>
                <a:avLst/>
                <a:gdLst/>
                <a:ahLst/>
                <a:cxnLst/>
                <a:rect l="l" t="t" r="r" b="b"/>
                <a:pathLst>
                  <a:path w="8" h="7" extrusionOk="0">
                    <a:moveTo>
                      <a:pt x="7" y="3"/>
                    </a:moveTo>
                    <a:cubicBezTo>
                      <a:pt x="7" y="2"/>
                      <a:pt x="7" y="1"/>
                      <a:pt x="6" y="1"/>
                    </a:cubicBezTo>
                    <a:cubicBezTo>
                      <a:pt x="6" y="0"/>
                      <a:pt x="6" y="0"/>
                      <a:pt x="6" y="0"/>
                    </a:cubicBezTo>
                    <a:cubicBezTo>
                      <a:pt x="5" y="0"/>
                      <a:pt x="4" y="0"/>
                      <a:pt x="4" y="0"/>
                    </a:cubicBezTo>
                    <a:cubicBezTo>
                      <a:pt x="3" y="0"/>
                      <a:pt x="3" y="0"/>
                      <a:pt x="2" y="0"/>
                    </a:cubicBezTo>
                    <a:cubicBezTo>
                      <a:pt x="2" y="0"/>
                      <a:pt x="2" y="1"/>
                      <a:pt x="1" y="1"/>
                    </a:cubicBezTo>
                    <a:cubicBezTo>
                      <a:pt x="1" y="1"/>
                      <a:pt x="1" y="2"/>
                      <a:pt x="0" y="2"/>
                    </a:cubicBezTo>
                    <a:cubicBezTo>
                      <a:pt x="0" y="3"/>
                      <a:pt x="0" y="3"/>
                      <a:pt x="0" y="4"/>
                    </a:cubicBezTo>
                    <a:cubicBezTo>
                      <a:pt x="0" y="5"/>
                      <a:pt x="0" y="5"/>
                      <a:pt x="0" y="5"/>
                    </a:cubicBezTo>
                    <a:cubicBezTo>
                      <a:pt x="0" y="5"/>
                      <a:pt x="1" y="6"/>
                      <a:pt x="1" y="6"/>
                    </a:cubicBezTo>
                    <a:cubicBezTo>
                      <a:pt x="2" y="7"/>
                      <a:pt x="2" y="7"/>
                      <a:pt x="2" y="7"/>
                    </a:cubicBezTo>
                    <a:cubicBezTo>
                      <a:pt x="3" y="7"/>
                      <a:pt x="3" y="7"/>
                      <a:pt x="4" y="7"/>
                    </a:cubicBezTo>
                    <a:cubicBezTo>
                      <a:pt x="4" y="7"/>
                      <a:pt x="5" y="7"/>
                      <a:pt x="5" y="7"/>
                    </a:cubicBezTo>
                    <a:cubicBezTo>
                      <a:pt x="6" y="7"/>
                      <a:pt x="6" y="7"/>
                      <a:pt x="6" y="6"/>
                    </a:cubicBezTo>
                    <a:cubicBezTo>
                      <a:pt x="7" y="6"/>
                      <a:pt x="7" y="5"/>
                      <a:pt x="7" y="5"/>
                    </a:cubicBezTo>
                    <a:cubicBezTo>
                      <a:pt x="7" y="5"/>
                      <a:pt x="8" y="4"/>
                      <a:pt x="8" y="4"/>
                    </a:cubicBezTo>
                    <a:lnTo>
                      <a:pt x="7" y="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657" name="Google Shape;398;p31">
              <a:extLst>
                <a:ext uri="{FF2B5EF4-FFF2-40B4-BE49-F238E27FC236}">
                  <a16:creationId xmlns:a16="http://schemas.microsoft.com/office/drawing/2014/main" id="{DE609CEB-5C41-6106-E445-DBD180D2A1EF}"/>
                </a:ext>
              </a:extLst>
            </p:cNvPr>
            <p:cNvSpPr/>
            <p:nvPr/>
          </p:nvSpPr>
          <p:spPr>
            <a:xfrm>
              <a:off x="7612086" y="2988266"/>
              <a:ext cx="142425" cy="180204"/>
            </a:xfrm>
            <a:custGeom>
              <a:avLst/>
              <a:gdLst/>
              <a:ahLst/>
              <a:cxnLst/>
              <a:rect l="l" t="t" r="r" b="b"/>
              <a:pathLst>
                <a:path w="27" h="31" extrusionOk="0">
                  <a:moveTo>
                    <a:pt x="14" y="0"/>
                  </a:moveTo>
                  <a:cubicBezTo>
                    <a:pt x="13" y="0"/>
                    <a:pt x="12" y="0"/>
                    <a:pt x="12" y="0"/>
                  </a:cubicBezTo>
                  <a:cubicBezTo>
                    <a:pt x="8" y="1"/>
                    <a:pt x="4" y="2"/>
                    <a:pt x="2" y="5"/>
                  </a:cubicBezTo>
                  <a:cubicBezTo>
                    <a:pt x="1" y="6"/>
                    <a:pt x="0" y="7"/>
                    <a:pt x="1" y="9"/>
                  </a:cubicBezTo>
                  <a:cubicBezTo>
                    <a:pt x="1" y="10"/>
                    <a:pt x="2" y="11"/>
                    <a:pt x="4" y="12"/>
                  </a:cubicBezTo>
                  <a:cubicBezTo>
                    <a:pt x="6" y="14"/>
                    <a:pt x="8" y="17"/>
                    <a:pt x="7" y="20"/>
                  </a:cubicBezTo>
                  <a:cubicBezTo>
                    <a:pt x="7" y="22"/>
                    <a:pt x="6" y="24"/>
                    <a:pt x="6" y="26"/>
                  </a:cubicBezTo>
                  <a:cubicBezTo>
                    <a:pt x="7" y="28"/>
                    <a:pt x="8" y="30"/>
                    <a:pt x="9" y="30"/>
                  </a:cubicBezTo>
                  <a:cubicBezTo>
                    <a:pt x="10" y="31"/>
                    <a:pt x="11" y="31"/>
                    <a:pt x="13" y="31"/>
                  </a:cubicBezTo>
                  <a:cubicBezTo>
                    <a:pt x="14" y="31"/>
                    <a:pt x="15" y="31"/>
                    <a:pt x="16" y="30"/>
                  </a:cubicBezTo>
                  <a:cubicBezTo>
                    <a:pt x="17" y="30"/>
                    <a:pt x="18" y="29"/>
                    <a:pt x="19" y="29"/>
                  </a:cubicBezTo>
                  <a:cubicBezTo>
                    <a:pt x="22" y="27"/>
                    <a:pt x="24" y="24"/>
                    <a:pt x="25" y="21"/>
                  </a:cubicBezTo>
                  <a:cubicBezTo>
                    <a:pt x="27" y="15"/>
                    <a:pt x="27" y="7"/>
                    <a:pt x="22" y="3"/>
                  </a:cubicBezTo>
                  <a:cubicBezTo>
                    <a:pt x="19" y="1"/>
                    <a:pt x="17" y="0"/>
                    <a:pt x="1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658" name="Google Shape;399;p31">
              <a:extLst>
                <a:ext uri="{FF2B5EF4-FFF2-40B4-BE49-F238E27FC236}">
                  <a16:creationId xmlns:a16="http://schemas.microsoft.com/office/drawing/2014/main" id="{870DBB80-606C-653A-1F0F-5264EDCE491C}"/>
                </a:ext>
              </a:extLst>
            </p:cNvPr>
            <p:cNvGrpSpPr/>
            <p:nvPr/>
          </p:nvGrpSpPr>
          <p:grpSpPr>
            <a:xfrm>
              <a:off x="6145813" y="2451678"/>
              <a:ext cx="1788138" cy="2185345"/>
              <a:chOff x="3647270" y="1961417"/>
              <a:chExt cx="1655530" cy="2022718"/>
            </a:xfrm>
          </p:grpSpPr>
          <p:sp>
            <p:nvSpPr>
              <p:cNvPr id="702" name="Google Shape;400;p31">
                <a:extLst>
                  <a:ext uri="{FF2B5EF4-FFF2-40B4-BE49-F238E27FC236}">
                    <a16:creationId xmlns:a16="http://schemas.microsoft.com/office/drawing/2014/main" id="{5A05C969-9BB6-C0C9-E744-323086AE489D}"/>
                  </a:ext>
                </a:extLst>
              </p:cNvPr>
              <p:cNvSpPr/>
              <p:nvPr/>
            </p:nvSpPr>
            <p:spPr>
              <a:xfrm>
                <a:off x="4673699" y="3616939"/>
                <a:ext cx="66056" cy="66055"/>
              </a:xfrm>
              <a:custGeom>
                <a:avLst/>
                <a:gdLst/>
                <a:ahLst/>
                <a:cxnLst/>
                <a:rect l="l" t="t" r="r" b="b"/>
                <a:pathLst>
                  <a:path w="14" h="14" extrusionOk="0">
                    <a:moveTo>
                      <a:pt x="13" y="4"/>
                    </a:moveTo>
                    <a:cubicBezTo>
                      <a:pt x="13" y="3"/>
                      <a:pt x="12" y="3"/>
                      <a:pt x="12" y="2"/>
                    </a:cubicBezTo>
                    <a:cubicBezTo>
                      <a:pt x="12" y="2"/>
                      <a:pt x="12" y="2"/>
                      <a:pt x="12" y="2"/>
                    </a:cubicBezTo>
                    <a:cubicBezTo>
                      <a:pt x="11" y="2"/>
                      <a:pt x="10" y="1"/>
                      <a:pt x="9" y="1"/>
                    </a:cubicBezTo>
                    <a:cubicBezTo>
                      <a:pt x="8" y="0"/>
                      <a:pt x="8" y="0"/>
                      <a:pt x="7" y="0"/>
                    </a:cubicBezTo>
                    <a:cubicBezTo>
                      <a:pt x="7" y="0"/>
                      <a:pt x="7" y="0"/>
                      <a:pt x="7" y="0"/>
                    </a:cubicBezTo>
                    <a:cubicBezTo>
                      <a:pt x="6" y="0"/>
                      <a:pt x="6" y="0"/>
                      <a:pt x="5" y="1"/>
                    </a:cubicBezTo>
                    <a:cubicBezTo>
                      <a:pt x="5" y="1"/>
                      <a:pt x="5" y="1"/>
                      <a:pt x="5" y="1"/>
                    </a:cubicBezTo>
                    <a:cubicBezTo>
                      <a:pt x="4" y="1"/>
                      <a:pt x="3" y="1"/>
                      <a:pt x="2" y="2"/>
                    </a:cubicBezTo>
                    <a:cubicBezTo>
                      <a:pt x="1" y="3"/>
                      <a:pt x="0" y="4"/>
                      <a:pt x="0" y="6"/>
                    </a:cubicBezTo>
                    <a:cubicBezTo>
                      <a:pt x="0" y="6"/>
                      <a:pt x="0" y="7"/>
                      <a:pt x="0" y="7"/>
                    </a:cubicBezTo>
                    <a:cubicBezTo>
                      <a:pt x="0" y="9"/>
                      <a:pt x="0" y="10"/>
                      <a:pt x="1" y="11"/>
                    </a:cubicBezTo>
                    <a:cubicBezTo>
                      <a:pt x="1" y="12"/>
                      <a:pt x="2" y="12"/>
                      <a:pt x="2" y="13"/>
                    </a:cubicBezTo>
                    <a:cubicBezTo>
                      <a:pt x="3" y="14"/>
                      <a:pt x="4" y="14"/>
                      <a:pt x="5" y="14"/>
                    </a:cubicBezTo>
                    <a:cubicBezTo>
                      <a:pt x="6" y="14"/>
                      <a:pt x="7" y="14"/>
                      <a:pt x="7" y="14"/>
                    </a:cubicBezTo>
                    <a:cubicBezTo>
                      <a:pt x="8" y="14"/>
                      <a:pt x="9" y="14"/>
                      <a:pt x="10" y="13"/>
                    </a:cubicBezTo>
                    <a:cubicBezTo>
                      <a:pt x="10" y="13"/>
                      <a:pt x="10" y="13"/>
                      <a:pt x="10" y="13"/>
                    </a:cubicBezTo>
                    <a:cubicBezTo>
                      <a:pt x="11" y="13"/>
                      <a:pt x="11" y="13"/>
                      <a:pt x="11" y="13"/>
                    </a:cubicBezTo>
                    <a:cubicBezTo>
                      <a:pt x="12" y="13"/>
                      <a:pt x="13" y="12"/>
                      <a:pt x="13" y="11"/>
                    </a:cubicBezTo>
                    <a:cubicBezTo>
                      <a:pt x="14" y="10"/>
                      <a:pt x="14" y="9"/>
                      <a:pt x="14" y="7"/>
                    </a:cubicBezTo>
                    <a:cubicBezTo>
                      <a:pt x="14" y="6"/>
                      <a:pt x="14" y="5"/>
                      <a:pt x="1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4" name="Google Shape;401;p31">
                <a:extLst>
                  <a:ext uri="{FF2B5EF4-FFF2-40B4-BE49-F238E27FC236}">
                    <a16:creationId xmlns:a16="http://schemas.microsoft.com/office/drawing/2014/main" id="{16B9FC31-6E7C-DBC6-702B-212BB1CFF607}"/>
                  </a:ext>
                </a:extLst>
              </p:cNvPr>
              <p:cNvSpPr/>
              <p:nvPr/>
            </p:nvSpPr>
            <p:spPr>
              <a:xfrm>
                <a:off x="4938584" y="3418277"/>
                <a:ext cx="33111" cy="33110"/>
              </a:xfrm>
              <a:custGeom>
                <a:avLst/>
                <a:gdLst/>
                <a:ahLst/>
                <a:cxnLst/>
                <a:rect l="l" t="t" r="r" b="b"/>
                <a:pathLst>
                  <a:path w="1" h="1" extrusionOk="0">
                    <a:moveTo>
                      <a:pt x="1" y="0"/>
                    </a:moveTo>
                    <a:lnTo>
                      <a:pt x="1" y="0"/>
                    </a:lnTo>
                    <a:lnTo>
                      <a:pt x="1" y="0"/>
                    </a:lnTo>
                    <a:lnTo>
                      <a:pt x="1" y="0"/>
                    </a:lnTo>
                    <a:lnTo>
                      <a:pt x="1"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1"/>
                    </a:lnTo>
                    <a:lnTo>
                      <a:pt x="1" y="1"/>
                    </a:lnTo>
                    <a:lnTo>
                      <a:pt x="1" y="1"/>
                    </a:lnTo>
                    <a:lnTo>
                      <a:pt x="1" y="1"/>
                    </a:lnTo>
                    <a:lnTo>
                      <a:pt x="1" y="0"/>
                    </a:lnTo>
                    <a:lnTo>
                      <a:pt x="1" y="0"/>
                    </a:lnTo>
                    <a:lnTo>
                      <a:pt x="1" y="0"/>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5" name="Google Shape;402;p31">
                <a:extLst>
                  <a:ext uri="{FF2B5EF4-FFF2-40B4-BE49-F238E27FC236}">
                    <a16:creationId xmlns:a16="http://schemas.microsoft.com/office/drawing/2014/main" id="{58C048BF-E003-72DB-4DA0-116D78BC3026}"/>
                  </a:ext>
                </a:extLst>
              </p:cNvPr>
              <p:cNvSpPr/>
              <p:nvPr/>
            </p:nvSpPr>
            <p:spPr>
              <a:xfrm>
                <a:off x="4971694" y="2722957"/>
                <a:ext cx="32780" cy="66304"/>
              </a:xfrm>
              <a:custGeom>
                <a:avLst/>
                <a:gdLst/>
                <a:ahLst/>
                <a:cxnLst/>
                <a:rect l="l" t="t" r="r" b="b"/>
                <a:pathLst>
                  <a:path w="11" h="9" extrusionOk="0">
                    <a:moveTo>
                      <a:pt x="6" y="0"/>
                    </a:moveTo>
                    <a:cubicBezTo>
                      <a:pt x="0" y="0"/>
                      <a:pt x="0" y="9"/>
                      <a:pt x="6" y="9"/>
                    </a:cubicBezTo>
                    <a:cubicBezTo>
                      <a:pt x="11" y="9"/>
                      <a:pt x="11" y="0"/>
                      <a:pt x="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6" name="Google Shape;403;p31">
                <a:extLst>
                  <a:ext uri="{FF2B5EF4-FFF2-40B4-BE49-F238E27FC236}">
                    <a16:creationId xmlns:a16="http://schemas.microsoft.com/office/drawing/2014/main" id="{397E580A-48DD-5BF2-985A-8C6F892120D1}"/>
                  </a:ext>
                </a:extLst>
              </p:cNvPr>
              <p:cNvSpPr/>
              <p:nvPr/>
            </p:nvSpPr>
            <p:spPr>
              <a:xfrm>
                <a:off x="5037915" y="1961417"/>
                <a:ext cx="33028" cy="33028"/>
              </a:xfrm>
              <a:custGeom>
                <a:avLst/>
                <a:gdLst/>
                <a:ahLst/>
                <a:cxnLst/>
                <a:rect l="l" t="t" r="r" b="b"/>
                <a:pathLst>
                  <a:path w="7" h="7" extrusionOk="0">
                    <a:moveTo>
                      <a:pt x="7" y="3"/>
                    </a:moveTo>
                    <a:cubicBezTo>
                      <a:pt x="7" y="2"/>
                      <a:pt x="6" y="2"/>
                      <a:pt x="6" y="1"/>
                    </a:cubicBezTo>
                    <a:cubicBezTo>
                      <a:pt x="5" y="1"/>
                      <a:pt x="5" y="1"/>
                      <a:pt x="5" y="1"/>
                    </a:cubicBezTo>
                    <a:cubicBezTo>
                      <a:pt x="5" y="0"/>
                      <a:pt x="4" y="0"/>
                      <a:pt x="4" y="0"/>
                    </a:cubicBezTo>
                    <a:cubicBezTo>
                      <a:pt x="3" y="0"/>
                      <a:pt x="3" y="0"/>
                      <a:pt x="2" y="0"/>
                    </a:cubicBezTo>
                    <a:cubicBezTo>
                      <a:pt x="2" y="1"/>
                      <a:pt x="1" y="1"/>
                      <a:pt x="1" y="1"/>
                    </a:cubicBezTo>
                    <a:cubicBezTo>
                      <a:pt x="1" y="1"/>
                      <a:pt x="0" y="2"/>
                      <a:pt x="0" y="2"/>
                    </a:cubicBezTo>
                    <a:cubicBezTo>
                      <a:pt x="0" y="3"/>
                      <a:pt x="0" y="3"/>
                      <a:pt x="0" y="4"/>
                    </a:cubicBezTo>
                    <a:cubicBezTo>
                      <a:pt x="0" y="4"/>
                      <a:pt x="0" y="4"/>
                      <a:pt x="0" y="4"/>
                    </a:cubicBezTo>
                    <a:cubicBezTo>
                      <a:pt x="0" y="5"/>
                      <a:pt x="1" y="6"/>
                      <a:pt x="1" y="6"/>
                    </a:cubicBezTo>
                    <a:cubicBezTo>
                      <a:pt x="2" y="7"/>
                      <a:pt x="2" y="7"/>
                      <a:pt x="2" y="7"/>
                    </a:cubicBezTo>
                    <a:cubicBezTo>
                      <a:pt x="2" y="7"/>
                      <a:pt x="3" y="7"/>
                      <a:pt x="4" y="7"/>
                    </a:cubicBezTo>
                    <a:cubicBezTo>
                      <a:pt x="4" y="7"/>
                      <a:pt x="4" y="7"/>
                      <a:pt x="5" y="7"/>
                    </a:cubicBezTo>
                    <a:cubicBezTo>
                      <a:pt x="5" y="7"/>
                      <a:pt x="6" y="6"/>
                      <a:pt x="6" y="6"/>
                    </a:cubicBezTo>
                    <a:cubicBezTo>
                      <a:pt x="6" y="6"/>
                      <a:pt x="7" y="5"/>
                      <a:pt x="7" y="5"/>
                    </a:cubicBezTo>
                    <a:cubicBezTo>
                      <a:pt x="7" y="4"/>
                      <a:pt x="7" y="4"/>
                      <a:pt x="7" y="4"/>
                    </a:cubicBezTo>
                    <a:lnTo>
                      <a:pt x="7"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7" name="Google Shape;404;p31">
                <a:extLst>
                  <a:ext uri="{FF2B5EF4-FFF2-40B4-BE49-F238E27FC236}">
                    <a16:creationId xmlns:a16="http://schemas.microsoft.com/office/drawing/2014/main" id="{AD255606-452C-82AF-5106-61214AB2C1B5}"/>
                  </a:ext>
                </a:extLst>
              </p:cNvPr>
              <p:cNvSpPr/>
              <p:nvPr/>
            </p:nvSpPr>
            <p:spPr>
              <a:xfrm>
                <a:off x="5236579" y="3650050"/>
                <a:ext cx="66221" cy="32779"/>
              </a:xfrm>
              <a:custGeom>
                <a:avLst/>
                <a:gdLst/>
                <a:ahLst/>
                <a:cxnLst/>
                <a:rect l="l" t="t" r="r" b="b"/>
                <a:pathLst>
                  <a:path w="8" h="9" extrusionOk="0">
                    <a:moveTo>
                      <a:pt x="8" y="3"/>
                    </a:moveTo>
                    <a:cubicBezTo>
                      <a:pt x="8" y="3"/>
                      <a:pt x="8" y="2"/>
                      <a:pt x="7" y="1"/>
                    </a:cubicBezTo>
                    <a:cubicBezTo>
                      <a:pt x="6" y="1"/>
                      <a:pt x="6" y="1"/>
                      <a:pt x="6" y="1"/>
                    </a:cubicBezTo>
                    <a:cubicBezTo>
                      <a:pt x="6" y="0"/>
                      <a:pt x="5" y="0"/>
                      <a:pt x="4" y="0"/>
                    </a:cubicBezTo>
                    <a:cubicBezTo>
                      <a:pt x="4" y="0"/>
                      <a:pt x="3" y="0"/>
                      <a:pt x="2" y="1"/>
                    </a:cubicBezTo>
                    <a:cubicBezTo>
                      <a:pt x="2" y="1"/>
                      <a:pt x="1" y="1"/>
                      <a:pt x="1" y="1"/>
                    </a:cubicBezTo>
                    <a:cubicBezTo>
                      <a:pt x="1" y="2"/>
                      <a:pt x="0" y="2"/>
                      <a:pt x="0" y="3"/>
                    </a:cubicBezTo>
                    <a:cubicBezTo>
                      <a:pt x="0" y="3"/>
                      <a:pt x="0" y="4"/>
                      <a:pt x="0" y="4"/>
                    </a:cubicBezTo>
                    <a:cubicBezTo>
                      <a:pt x="0" y="5"/>
                      <a:pt x="0" y="5"/>
                      <a:pt x="0" y="6"/>
                    </a:cubicBezTo>
                    <a:cubicBezTo>
                      <a:pt x="0" y="6"/>
                      <a:pt x="1" y="7"/>
                      <a:pt x="1" y="7"/>
                    </a:cubicBezTo>
                    <a:cubicBezTo>
                      <a:pt x="2" y="8"/>
                      <a:pt x="2" y="8"/>
                      <a:pt x="2" y="8"/>
                    </a:cubicBezTo>
                    <a:cubicBezTo>
                      <a:pt x="3" y="8"/>
                      <a:pt x="3" y="9"/>
                      <a:pt x="4" y="9"/>
                    </a:cubicBezTo>
                    <a:cubicBezTo>
                      <a:pt x="5" y="9"/>
                      <a:pt x="5" y="9"/>
                      <a:pt x="6" y="8"/>
                    </a:cubicBezTo>
                    <a:cubicBezTo>
                      <a:pt x="6" y="8"/>
                      <a:pt x="7" y="8"/>
                      <a:pt x="7" y="7"/>
                    </a:cubicBezTo>
                    <a:cubicBezTo>
                      <a:pt x="8" y="7"/>
                      <a:pt x="8" y="7"/>
                      <a:pt x="8" y="6"/>
                    </a:cubicBezTo>
                    <a:cubicBezTo>
                      <a:pt x="8" y="6"/>
                      <a:pt x="8" y="5"/>
                      <a:pt x="8" y="4"/>
                    </a:cubicBezTo>
                    <a:cubicBezTo>
                      <a:pt x="8" y="4"/>
                      <a:pt x="8" y="4"/>
                      <a:pt x="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8" name="Google Shape;405;p31">
                <a:extLst>
                  <a:ext uri="{FF2B5EF4-FFF2-40B4-BE49-F238E27FC236}">
                    <a16:creationId xmlns:a16="http://schemas.microsoft.com/office/drawing/2014/main" id="{32E6E5C7-83F0-1D27-1F5A-808DB6F630E3}"/>
                  </a:ext>
                </a:extLst>
              </p:cNvPr>
              <p:cNvSpPr/>
              <p:nvPr/>
            </p:nvSpPr>
            <p:spPr>
              <a:xfrm>
                <a:off x="4574367" y="3881823"/>
                <a:ext cx="33111" cy="3311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lnTo>
                      <a:pt x="1" y="1"/>
                    </a:lnTo>
                    <a:lnTo>
                      <a:pt x="1" y="1"/>
                    </a:lnTo>
                    <a:lnTo>
                      <a:pt x="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9" name="Google Shape;406;p31">
                <a:extLst>
                  <a:ext uri="{FF2B5EF4-FFF2-40B4-BE49-F238E27FC236}">
                    <a16:creationId xmlns:a16="http://schemas.microsoft.com/office/drawing/2014/main" id="{E36BAE6D-97B2-3F8D-7751-C448E2171F5A}"/>
                  </a:ext>
                </a:extLst>
              </p:cNvPr>
              <p:cNvSpPr/>
              <p:nvPr/>
            </p:nvSpPr>
            <p:spPr>
              <a:xfrm>
                <a:off x="3879044" y="3550719"/>
                <a:ext cx="66221" cy="33111"/>
              </a:xfrm>
              <a:custGeom>
                <a:avLst/>
                <a:gdLst/>
                <a:ahLst/>
                <a:cxnLst/>
                <a:rect l="l" t="t" r="r" b="b"/>
                <a:pathLst>
                  <a:path w="10" h="10" extrusionOk="0">
                    <a:moveTo>
                      <a:pt x="10" y="4"/>
                    </a:moveTo>
                    <a:cubicBezTo>
                      <a:pt x="10" y="3"/>
                      <a:pt x="10" y="3"/>
                      <a:pt x="10" y="3"/>
                    </a:cubicBezTo>
                    <a:cubicBezTo>
                      <a:pt x="9" y="1"/>
                      <a:pt x="9" y="1"/>
                      <a:pt x="9" y="1"/>
                    </a:cubicBezTo>
                    <a:cubicBezTo>
                      <a:pt x="8" y="1"/>
                      <a:pt x="8" y="1"/>
                      <a:pt x="7" y="0"/>
                    </a:cubicBezTo>
                    <a:cubicBezTo>
                      <a:pt x="7" y="0"/>
                      <a:pt x="6" y="0"/>
                      <a:pt x="6" y="0"/>
                    </a:cubicBezTo>
                    <a:cubicBezTo>
                      <a:pt x="5" y="0"/>
                      <a:pt x="4" y="0"/>
                      <a:pt x="4" y="0"/>
                    </a:cubicBezTo>
                    <a:cubicBezTo>
                      <a:pt x="3" y="0"/>
                      <a:pt x="3" y="1"/>
                      <a:pt x="3" y="1"/>
                    </a:cubicBezTo>
                    <a:cubicBezTo>
                      <a:pt x="2" y="1"/>
                      <a:pt x="2" y="1"/>
                      <a:pt x="2" y="1"/>
                    </a:cubicBezTo>
                    <a:cubicBezTo>
                      <a:pt x="1" y="2"/>
                      <a:pt x="1" y="3"/>
                      <a:pt x="0" y="4"/>
                    </a:cubicBezTo>
                    <a:cubicBezTo>
                      <a:pt x="0" y="4"/>
                      <a:pt x="0" y="4"/>
                      <a:pt x="0" y="4"/>
                    </a:cubicBezTo>
                    <a:cubicBezTo>
                      <a:pt x="0" y="5"/>
                      <a:pt x="0" y="6"/>
                      <a:pt x="0" y="6"/>
                    </a:cubicBezTo>
                    <a:cubicBezTo>
                      <a:pt x="0" y="7"/>
                      <a:pt x="1" y="8"/>
                      <a:pt x="2" y="9"/>
                    </a:cubicBezTo>
                    <a:cubicBezTo>
                      <a:pt x="2" y="9"/>
                      <a:pt x="2" y="9"/>
                      <a:pt x="2" y="9"/>
                    </a:cubicBezTo>
                    <a:cubicBezTo>
                      <a:pt x="2" y="9"/>
                      <a:pt x="3" y="10"/>
                      <a:pt x="3" y="10"/>
                    </a:cubicBezTo>
                    <a:cubicBezTo>
                      <a:pt x="4" y="10"/>
                      <a:pt x="4" y="10"/>
                      <a:pt x="4" y="10"/>
                    </a:cubicBezTo>
                    <a:cubicBezTo>
                      <a:pt x="5" y="10"/>
                      <a:pt x="6" y="10"/>
                      <a:pt x="7" y="10"/>
                    </a:cubicBezTo>
                    <a:cubicBezTo>
                      <a:pt x="7" y="10"/>
                      <a:pt x="7" y="10"/>
                      <a:pt x="8" y="9"/>
                    </a:cubicBezTo>
                    <a:cubicBezTo>
                      <a:pt x="9" y="9"/>
                      <a:pt x="9" y="9"/>
                      <a:pt x="9" y="9"/>
                    </a:cubicBezTo>
                    <a:cubicBezTo>
                      <a:pt x="9" y="8"/>
                      <a:pt x="10" y="8"/>
                      <a:pt x="10" y="7"/>
                    </a:cubicBezTo>
                    <a:cubicBezTo>
                      <a:pt x="10" y="7"/>
                      <a:pt x="10" y="6"/>
                      <a:pt x="10" y="6"/>
                    </a:cubicBezTo>
                    <a:cubicBezTo>
                      <a:pt x="10" y="5"/>
                      <a:pt x="10" y="4"/>
                      <a:pt x="1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0" name="Google Shape;407;p31">
                <a:extLst>
                  <a:ext uri="{FF2B5EF4-FFF2-40B4-BE49-F238E27FC236}">
                    <a16:creationId xmlns:a16="http://schemas.microsoft.com/office/drawing/2014/main" id="{A780DE65-90C6-4349-8A1B-EE951276F2D5}"/>
                  </a:ext>
                </a:extLst>
              </p:cNvPr>
              <p:cNvSpPr/>
              <p:nvPr/>
            </p:nvSpPr>
            <p:spPr>
              <a:xfrm>
                <a:off x="4110819" y="3451387"/>
                <a:ext cx="33111" cy="33110"/>
              </a:xfrm>
              <a:custGeom>
                <a:avLst/>
                <a:gdLst/>
                <a:ahLst/>
                <a:cxnLst/>
                <a:rect l="l" t="t" r="r" b="b"/>
                <a:pathLst>
                  <a:path w="5" h="5" extrusionOk="0">
                    <a:moveTo>
                      <a:pt x="5" y="2"/>
                    </a:moveTo>
                    <a:cubicBezTo>
                      <a:pt x="5" y="1"/>
                      <a:pt x="5" y="1"/>
                      <a:pt x="4" y="0"/>
                    </a:cubicBezTo>
                    <a:cubicBezTo>
                      <a:pt x="4" y="0"/>
                      <a:pt x="4" y="0"/>
                      <a:pt x="4" y="0"/>
                    </a:cubicBezTo>
                    <a:cubicBezTo>
                      <a:pt x="4" y="0"/>
                      <a:pt x="3" y="0"/>
                      <a:pt x="3" y="0"/>
                    </a:cubicBezTo>
                    <a:cubicBezTo>
                      <a:pt x="2" y="0"/>
                      <a:pt x="2" y="0"/>
                      <a:pt x="2" y="0"/>
                    </a:cubicBezTo>
                    <a:cubicBezTo>
                      <a:pt x="1" y="0"/>
                      <a:pt x="1" y="0"/>
                      <a:pt x="1" y="0"/>
                    </a:cubicBezTo>
                    <a:cubicBezTo>
                      <a:pt x="0" y="1"/>
                      <a:pt x="0" y="1"/>
                      <a:pt x="0" y="1"/>
                    </a:cubicBezTo>
                    <a:cubicBezTo>
                      <a:pt x="0" y="2"/>
                      <a:pt x="0" y="2"/>
                      <a:pt x="0" y="2"/>
                    </a:cubicBezTo>
                    <a:cubicBezTo>
                      <a:pt x="0" y="3"/>
                      <a:pt x="0" y="3"/>
                      <a:pt x="0" y="3"/>
                    </a:cubicBezTo>
                    <a:cubicBezTo>
                      <a:pt x="0" y="3"/>
                      <a:pt x="1" y="4"/>
                      <a:pt x="1" y="4"/>
                    </a:cubicBezTo>
                    <a:cubicBezTo>
                      <a:pt x="1" y="4"/>
                      <a:pt x="1" y="4"/>
                      <a:pt x="1" y="4"/>
                    </a:cubicBezTo>
                    <a:cubicBezTo>
                      <a:pt x="2" y="5"/>
                      <a:pt x="2" y="5"/>
                      <a:pt x="3" y="5"/>
                    </a:cubicBezTo>
                    <a:cubicBezTo>
                      <a:pt x="4" y="5"/>
                      <a:pt x="4" y="5"/>
                      <a:pt x="4" y="5"/>
                    </a:cubicBezTo>
                    <a:cubicBezTo>
                      <a:pt x="4" y="4"/>
                      <a:pt x="4" y="4"/>
                      <a:pt x="4" y="4"/>
                    </a:cubicBezTo>
                    <a:cubicBezTo>
                      <a:pt x="5" y="3"/>
                      <a:pt x="5" y="3"/>
                      <a:pt x="5" y="3"/>
                    </a:cubicBezTo>
                    <a:cubicBezTo>
                      <a:pt x="5" y="2"/>
                      <a:pt x="5" y="2"/>
                      <a:pt x="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1" name="Google Shape;408;p31">
                <a:extLst>
                  <a:ext uri="{FF2B5EF4-FFF2-40B4-BE49-F238E27FC236}">
                    <a16:creationId xmlns:a16="http://schemas.microsoft.com/office/drawing/2014/main" id="{C49C2F59-3223-96B8-0987-6B4C164AC160}"/>
                  </a:ext>
                </a:extLst>
              </p:cNvPr>
              <p:cNvSpPr/>
              <p:nvPr/>
            </p:nvSpPr>
            <p:spPr>
              <a:xfrm>
                <a:off x="4309482" y="3484498"/>
                <a:ext cx="33276" cy="33276"/>
              </a:xfrm>
              <a:custGeom>
                <a:avLst/>
                <a:gdLst/>
                <a:ahLst/>
                <a:cxnLst/>
                <a:rect l="l" t="t" r="r" b="b"/>
                <a:pathLst>
                  <a:path w="6" h="6" extrusionOk="0">
                    <a:moveTo>
                      <a:pt x="6" y="2"/>
                    </a:moveTo>
                    <a:cubicBezTo>
                      <a:pt x="6" y="2"/>
                      <a:pt x="6" y="1"/>
                      <a:pt x="5" y="1"/>
                    </a:cubicBezTo>
                    <a:cubicBezTo>
                      <a:pt x="5" y="1"/>
                      <a:pt x="5" y="1"/>
                      <a:pt x="5" y="1"/>
                    </a:cubicBezTo>
                    <a:cubicBezTo>
                      <a:pt x="4" y="0"/>
                      <a:pt x="4" y="0"/>
                      <a:pt x="3" y="0"/>
                    </a:cubicBezTo>
                    <a:cubicBezTo>
                      <a:pt x="3" y="0"/>
                      <a:pt x="3" y="0"/>
                      <a:pt x="2" y="0"/>
                    </a:cubicBezTo>
                    <a:cubicBezTo>
                      <a:pt x="1" y="1"/>
                      <a:pt x="1" y="1"/>
                      <a:pt x="1" y="1"/>
                    </a:cubicBezTo>
                    <a:cubicBezTo>
                      <a:pt x="1" y="2"/>
                      <a:pt x="1" y="2"/>
                      <a:pt x="1" y="2"/>
                    </a:cubicBezTo>
                    <a:cubicBezTo>
                      <a:pt x="1" y="2"/>
                      <a:pt x="0" y="3"/>
                      <a:pt x="0" y="3"/>
                    </a:cubicBezTo>
                    <a:cubicBezTo>
                      <a:pt x="1" y="4"/>
                      <a:pt x="1" y="4"/>
                      <a:pt x="1" y="4"/>
                    </a:cubicBezTo>
                    <a:cubicBezTo>
                      <a:pt x="1" y="4"/>
                      <a:pt x="1" y="5"/>
                      <a:pt x="1" y="5"/>
                    </a:cubicBezTo>
                    <a:cubicBezTo>
                      <a:pt x="2" y="5"/>
                      <a:pt x="2" y="5"/>
                      <a:pt x="2" y="5"/>
                    </a:cubicBezTo>
                    <a:cubicBezTo>
                      <a:pt x="2" y="6"/>
                      <a:pt x="3" y="6"/>
                      <a:pt x="3" y="6"/>
                    </a:cubicBezTo>
                    <a:cubicBezTo>
                      <a:pt x="4" y="6"/>
                      <a:pt x="4" y="6"/>
                      <a:pt x="4" y="6"/>
                    </a:cubicBezTo>
                    <a:cubicBezTo>
                      <a:pt x="5" y="5"/>
                      <a:pt x="5" y="5"/>
                      <a:pt x="5" y="5"/>
                    </a:cubicBezTo>
                    <a:cubicBezTo>
                      <a:pt x="6" y="4"/>
                      <a:pt x="6" y="4"/>
                      <a:pt x="6" y="4"/>
                    </a:cubicBezTo>
                    <a:cubicBezTo>
                      <a:pt x="6" y="4"/>
                      <a:pt x="6" y="3"/>
                      <a:pt x="6" y="3"/>
                    </a:cubicBezTo>
                    <a:lnTo>
                      <a:pt x="6" y="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2" name="Google Shape;409;p31">
                <a:extLst>
                  <a:ext uri="{FF2B5EF4-FFF2-40B4-BE49-F238E27FC236}">
                    <a16:creationId xmlns:a16="http://schemas.microsoft.com/office/drawing/2014/main" id="{BE39FF2C-1CE3-4BCE-4FE1-D140F85B1116}"/>
                  </a:ext>
                </a:extLst>
              </p:cNvPr>
              <p:cNvSpPr/>
              <p:nvPr/>
            </p:nvSpPr>
            <p:spPr>
              <a:xfrm>
                <a:off x="3680381" y="3153393"/>
                <a:ext cx="33111" cy="33276"/>
              </a:xfrm>
              <a:custGeom>
                <a:avLst/>
                <a:gdLst/>
                <a:ahLst/>
                <a:cxnLst/>
                <a:rect l="l" t="t" r="r" b="b"/>
                <a:pathLst>
                  <a:path w="8" h="6" extrusionOk="0">
                    <a:moveTo>
                      <a:pt x="4" y="0"/>
                    </a:moveTo>
                    <a:cubicBezTo>
                      <a:pt x="0" y="0"/>
                      <a:pt x="0" y="6"/>
                      <a:pt x="4" y="6"/>
                    </a:cubicBezTo>
                    <a:cubicBezTo>
                      <a:pt x="8" y="6"/>
                      <a:pt x="8" y="0"/>
                      <a:pt x="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3" name="Google Shape;410;p31">
                <a:extLst>
                  <a:ext uri="{FF2B5EF4-FFF2-40B4-BE49-F238E27FC236}">
                    <a16:creationId xmlns:a16="http://schemas.microsoft.com/office/drawing/2014/main" id="{CE9EFE97-48ED-C451-59FB-E788CA1E1DC4}"/>
                  </a:ext>
                </a:extLst>
              </p:cNvPr>
              <p:cNvSpPr/>
              <p:nvPr/>
            </p:nvSpPr>
            <p:spPr>
              <a:xfrm>
                <a:off x="3647270" y="3252725"/>
                <a:ext cx="166629" cy="231359"/>
              </a:xfrm>
              <a:custGeom>
                <a:avLst/>
                <a:gdLst/>
                <a:ahLst/>
                <a:cxnLst/>
                <a:rect l="l" t="t" r="r" b="b"/>
                <a:pathLst>
                  <a:path w="33" h="43" extrusionOk="0">
                    <a:moveTo>
                      <a:pt x="31" y="39"/>
                    </a:moveTo>
                    <a:cubicBezTo>
                      <a:pt x="29" y="39"/>
                      <a:pt x="28" y="39"/>
                      <a:pt x="26" y="38"/>
                    </a:cubicBezTo>
                    <a:cubicBezTo>
                      <a:pt x="18" y="37"/>
                      <a:pt x="11" y="32"/>
                      <a:pt x="8" y="24"/>
                    </a:cubicBezTo>
                    <a:cubicBezTo>
                      <a:pt x="7" y="20"/>
                      <a:pt x="7" y="15"/>
                      <a:pt x="9" y="11"/>
                    </a:cubicBezTo>
                    <a:cubicBezTo>
                      <a:pt x="10" y="9"/>
                      <a:pt x="12" y="7"/>
                      <a:pt x="13" y="6"/>
                    </a:cubicBezTo>
                    <a:cubicBezTo>
                      <a:pt x="15" y="5"/>
                      <a:pt x="16" y="4"/>
                      <a:pt x="17" y="3"/>
                    </a:cubicBezTo>
                    <a:cubicBezTo>
                      <a:pt x="18" y="2"/>
                      <a:pt x="18" y="2"/>
                      <a:pt x="18" y="2"/>
                    </a:cubicBezTo>
                    <a:cubicBezTo>
                      <a:pt x="19" y="2"/>
                      <a:pt x="18" y="0"/>
                      <a:pt x="18" y="1"/>
                    </a:cubicBezTo>
                    <a:cubicBezTo>
                      <a:pt x="17" y="1"/>
                      <a:pt x="17" y="1"/>
                      <a:pt x="16" y="1"/>
                    </a:cubicBezTo>
                    <a:cubicBezTo>
                      <a:pt x="15" y="1"/>
                      <a:pt x="13" y="2"/>
                      <a:pt x="12" y="3"/>
                    </a:cubicBezTo>
                    <a:cubicBezTo>
                      <a:pt x="9" y="4"/>
                      <a:pt x="6" y="7"/>
                      <a:pt x="4" y="10"/>
                    </a:cubicBezTo>
                    <a:cubicBezTo>
                      <a:pt x="2" y="13"/>
                      <a:pt x="1" y="15"/>
                      <a:pt x="1" y="18"/>
                    </a:cubicBezTo>
                    <a:cubicBezTo>
                      <a:pt x="0" y="21"/>
                      <a:pt x="1" y="24"/>
                      <a:pt x="1" y="27"/>
                    </a:cubicBezTo>
                    <a:cubicBezTo>
                      <a:pt x="2" y="32"/>
                      <a:pt x="7" y="38"/>
                      <a:pt x="12" y="40"/>
                    </a:cubicBezTo>
                    <a:cubicBezTo>
                      <a:pt x="19" y="43"/>
                      <a:pt x="25" y="43"/>
                      <a:pt x="32" y="42"/>
                    </a:cubicBezTo>
                    <a:cubicBezTo>
                      <a:pt x="32" y="41"/>
                      <a:pt x="32" y="41"/>
                      <a:pt x="32" y="41"/>
                    </a:cubicBezTo>
                    <a:cubicBezTo>
                      <a:pt x="33" y="41"/>
                      <a:pt x="33" y="39"/>
                      <a:pt x="31"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4" name="Google Shape;411;p31">
                <a:extLst>
                  <a:ext uri="{FF2B5EF4-FFF2-40B4-BE49-F238E27FC236}">
                    <a16:creationId xmlns:a16="http://schemas.microsoft.com/office/drawing/2014/main" id="{2EB96AA4-4253-F358-F8B0-702E6CB4BB23}"/>
                  </a:ext>
                </a:extLst>
              </p:cNvPr>
              <p:cNvSpPr/>
              <p:nvPr/>
            </p:nvSpPr>
            <p:spPr>
              <a:xfrm>
                <a:off x="4210150" y="3683160"/>
                <a:ext cx="329120" cy="233429"/>
              </a:xfrm>
              <a:custGeom>
                <a:avLst/>
                <a:gdLst/>
                <a:ahLst/>
                <a:cxnLst/>
                <a:rect l="l" t="t" r="r" b="b"/>
                <a:pathLst>
                  <a:path w="71" h="47" extrusionOk="0">
                    <a:moveTo>
                      <a:pt x="29" y="36"/>
                    </a:moveTo>
                    <a:cubicBezTo>
                      <a:pt x="12" y="32"/>
                      <a:pt x="3" y="16"/>
                      <a:pt x="3" y="0"/>
                    </a:cubicBezTo>
                    <a:cubicBezTo>
                      <a:pt x="2" y="2"/>
                      <a:pt x="1" y="5"/>
                      <a:pt x="1" y="7"/>
                    </a:cubicBezTo>
                    <a:cubicBezTo>
                      <a:pt x="0" y="11"/>
                      <a:pt x="0" y="15"/>
                      <a:pt x="1" y="19"/>
                    </a:cubicBezTo>
                    <a:cubicBezTo>
                      <a:pt x="3" y="26"/>
                      <a:pt x="8" y="33"/>
                      <a:pt x="14" y="38"/>
                    </a:cubicBezTo>
                    <a:cubicBezTo>
                      <a:pt x="29" y="47"/>
                      <a:pt x="49" y="44"/>
                      <a:pt x="60" y="32"/>
                    </a:cubicBezTo>
                    <a:cubicBezTo>
                      <a:pt x="64" y="28"/>
                      <a:pt x="66" y="25"/>
                      <a:pt x="68" y="20"/>
                    </a:cubicBezTo>
                    <a:cubicBezTo>
                      <a:pt x="69" y="18"/>
                      <a:pt x="70" y="16"/>
                      <a:pt x="71" y="14"/>
                    </a:cubicBezTo>
                    <a:cubicBezTo>
                      <a:pt x="71" y="13"/>
                      <a:pt x="71" y="12"/>
                      <a:pt x="71" y="12"/>
                    </a:cubicBezTo>
                    <a:cubicBezTo>
                      <a:pt x="64" y="28"/>
                      <a:pt x="47" y="40"/>
                      <a:pt x="2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5" name="Google Shape;412;p31">
                <a:extLst>
                  <a:ext uri="{FF2B5EF4-FFF2-40B4-BE49-F238E27FC236}">
                    <a16:creationId xmlns:a16="http://schemas.microsoft.com/office/drawing/2014/main" id="{C868C9E8-6171-261D-F838-932DA73F07DC}"/>
                  </a:ext>
                </a:extLst>
              </p:cNvPr>
              <p:cNvSpPr/>
              <p:nvPr/>
            </p:nvSpPr>
            <p:spPr>
              <a:xfrm>
                <a:off x="4773031" y="3583829"/>
                <a:ext cx="364383" cy="400306"/>
              </a:xfrm>
              <a:custGeom>
                <a:avLst/>
                <a:gdLst/>
                <a:ahLst/>
                <a:cxnLst/>
                <a:rect l="l" t="t" r="r" b="b"/>
                <a:pathLst>
                  <a:path w="71" h="78" extrusionOk="0">
                    <a:moveTo>
                      <a:pt x="68" y="21"/>
                    </a:moveTo>
                    <a:cubicBezTo>
                      <a:pt x="71" y="14"/>
                      <a:pt x="70" y="7"/>
                      <a:pt x="66" y="1"/>
                    </a:cubicBezTo>
                    <a:cubicBezTo>
                      <a:pt x="66" y="0"/>
                      <a:pt x="65" y="0"/>
                      <a:pt x="65" y="1"/>
                    </a:cubicBezTo>
                    <a:cubicBezTo>
                      <a:pt x="65" y="2"/>
                      <a:pt x="65" y="4"/>
                      <a:pt x="65" y="6"/>
                    </a:cubicBezTo>
                    <a:cubicBezTo>
                      <a:pt x="65" y="7"/>
                      <a:pt x="64" y="8"/>
                      <a:pt x="64" y="9"/>
                    </a:cubicBezTo>
                    <a:cubicBezTo>
                      <a:pt x="63" y="12"/>
                      <a:pt x="62" y="14"/>
                      <a:pt x="61" y="16"/>
                    </a:cubicBezTo>
                    <a:cubicBezTo>
                      <a:pt x="58" y="20"/>
                      <a:pt x="54" y="22"/>
                      <a:pt x="49" y="24"/>
                    </a:cubicBezTo>
                    <a:cubicBezTo>
                      <a:pt x="48" y="24"/>
                      <a:pt x="48" y="25"/>
                      <a:pt x="48" y="25"/>
                    </a:cubicBezTo>
                    <a:cubicBezTo>
                      <a:pt x="48" y="26"/>
                      <a:pt x="48" y="27"/>
                      <a:pt x="48" y="27"/>
                    </a:cubicBezTo>
                    <a:cubicBezTo>
                      <a:pt x="55" y="32"/>
                      <a:pt x="58" y="40"/>
                      <a:pt x="57" y="48"/>
                    </a:cubicBezTo>
                    <a:cubicBezTo>
                      <a:pt x="55" y="56"/>
                      <a:pt x="50" y="62"/>
                      <a:pt x="42" y="66"/>
                    </a:cubicBezTo>
                    <a:cubicBezTo>
                      <a:pt x="35" y="69"/>
                      <a:pt x="26" y="71"/>
                      <a:pt x="17" y="69"/>
                    </a:cubicBezTo>
                    <a:cubicBezTo>
                      <a:pt x="9" y="67"/>
                      <a:pt x="2" y="60"/>
                      <a:pt x="2" y="51"/>
                    </a:cubicBezTo>
                    <a:cubicBezTo>
                      <a:pt x="2" y="51"/>
                      <a:pt x="0" y="50"/>
                      <a:pt x="0" y="51"/>
                    </a:cubicBezTo>
                    <a:cubicBezTo>
                      <a:pt x="0" y="53"/>
                      <a:pt x="0" y="54"/>
                      <a:pt x="0" y="55"/>
                    </a:cubicBezTo>
                    <a:cubicBezTo>
                      <a:pt x="0" y="62"/>
                      <a:pt x="4" y="68"/>
                      <a:pt x="9" y="71"/>
                    </a:cubicBezTo>
                    <a:cubicBezTo>
                      <a:pt x="16" y="76"/>
                      <a:pt x="25" y="78"/>
                      <a:pt x="34" y="78"/>
                    </a:cubicBezTo>
                    <a:cubicBezTo>
                      <a:pt x="49" y="78"/>
                      <a:pt x="64" y="67"/>
                      <a:pt x="67" y="51"/>
                    </a:cubicBezTo>
                    <a:cubicBezTo>
                      <a:pt x="67" y="47"/>
                      <a:pt x="67" y="43"/>
                      <a:pt x="66" y="39"/>
                    </a:cubicBezTo>
                    <a:cubicBezTo>
                      <a:pt x="65" y="36"/>
                      <a:pt x="63" y="33"/>
                      <a:pt x="61" y="31"/>
                    </a:cubicBezTo>
                    <a:cubicBezTo>
                      <a:pt x="62" y="30"/>
                      <a:pt x="62" y="29"/>
                      <a:pt x="63" y="29"/>
                    </a:cubicBezTo>
                    <a:cubicBezTo>
                      <a:pt x="65" y="27"/>
                      <a:pt x="67" y="24"/>
                      <a:pt x="68"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6" name="Google Shape;413;p31">
                <a:extLst>
                  <a:ext uri="{FF2B5EF4-FFF2-40B4-BE49-F238E27FC236}">
                    <a16:creationId xmlns:a16="http://schemas.microsoft.com/office/drawing/2014/main" id="{6D69DBFF-4158-CAE5-2098-AF5C5DFAA049}"/>
                  </a:ext>
                </a:extLst>
              </p:cNvPr>
              <p:cNvSpPr/>
              <p:nvPr/>
            </p:nvSpPr>
            <p:spPr>
              <a:xfrm>
                <a:off x="4971694" y="2888510"/>
                <a:ext cx="266872" cy="432091"/>
              </a:xfrm>
              <a:custGeom>
                <a:avLst/>
                <a:gdLst/>
                <a:ahLst/>
                <a:cxnLst/>
                <a:rect l="l" t="t" r="r" b="b"/>
                <a:pathLst>
                  <a:path w="52" h="90" extrusionOk="0">
                    <a:moveTo>
                      <a:pt x="45" y="49"/>
                    </a:moveTo>
                    <a:cubicBezTo>
                      <a:pt x="41" y="42"/>
                      <a:pt x="35" y="38"/>
                      <a:pt x="29" y="36"/>
                    </a:cubicBezTo>
                    <a:cubicBezTo>
                      <a:pt x="36" y="30"/>
                      <a:pt x="40" y="20"/>
                      <a:pt x="36" y="11"/>
                    </a:cubicBezTo>
                    <a:cubicBezTo>
                      <a:pt x="33" y="4"/>
                      <a:pt x="24" y="0"/>
                      <a:pt x="17" y="3"/>
                    </a:cubicBezTo>
                    <a:cubicBezTo>
                      <a:pt x="17" y="3"/>
                      <a:pt x="16" y="3"/>
                      <a:pt x="16" y="3"/>
                    </a:cubicBezTo>
                    <a:cubicBezTo>
                      <a:pt x="21" y="5"/>
                      <a:pt x="26" y="9"/>
                      <a:pt x="28" y="15"/>
                    </a:cubicBezTo>
                    <a:cubicBezTo>
                      <a:pt x="30" y="25"/>
                      <a:pt x="23" y="33"/>
                      <a:pt x="15" y="38"/>
                    </a:cubicBezTo>
                    <a:cubicBezTo>
                      <a:pt x="29" y="43"/>
                      <a:pt x="41" y="52"/>
                      <a:pt x="37" y="68"/>
                    </a:cubicBezTo>
                    <a:cubicBezTo>
                      <a:pt x="35" y="79"/>
                      <a:pt x="24" y="88"/>
                      <a:pt x="12" y="81"/>
                    </a:cubicBezTo>
                    <a:cubicBezTo>
                      <a:pt x="8" y="79"/>
                      <a:pt x="5" y="75"/>
                      <a:pt x="2" y="70"/>
                    </a:cubicBezTo>
                    <a:cubicBezTo>
                      <a:pt x="2" y="70"/>
                      <a:pt x="2" y="70"/>
                      <a:pt x="2" y="70"/>
                    </a:cubicBezTo>
                    <a:cubicBezTo>
                      <a:pt x="2" y="70"/>
                      <a:pt x="1" y="70"/>
                      <a:pt x="1" y="70"/>
                    </a:cubicBezTo>
                    <a:cubicBezTo>
                      <a:pt x="1" y="70"/>
                      <a:pt x="1" y="70"/>
                      <a:pt x="1" y="70"/>
                    </a:cubicBezTo>
                    <a:cubicBezTo>
                      <a:pt x="1" y="70"/>
                      <a:pt x="0" y="71"/>
                      <a:pt x="0" y="71"/>
                    </a:cubicBezTo>
                    <a:cubicBezTo>
                      <a:pt x="0" y="78"/>
                      <a:pt x="6" y="84"/>
                      <a:pt x="12" y="87"/>
                    </a:cubicBezTo>
                    <a:cubicBezTo>
                      <a:pt x="19" y="90"/>
                      <a:pt x="26" y="90"/>
                      <a:pt x="33" y="87"/>
                    </a:cubicBezTo>
                    <a:cubicBezTo>
                      <a:pt x="47" y="80"/>
                      <a:pt x="52" y="62"/>
                      <a:pt x="45"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17" name="Google Shape;414;p31">
                <a:extLst>
                  <a:ext uri="{FF2B5EF4-FFF2-40B4-BE49-F238E27FC236}">
                    <a16:creationId xmlns:a16="http://schemas.microsoft.com/office/drawing/2014/main" id="{13E1D25B-669D-42D4-13E7-F8D08D5AEA03}"/>
                  </a:ext>
                </a:extLst>
              </p:cNvPr>
              <p:cNvSpPr/>
              <p:nvPr/>
            </p:nvSpPr>
            <p:spPr>
              <a:xfrm>
                <a:off x="5004805" y="2458074"/>
                <a:ext cx="131615" cy="165138"/>
              </a:xfrm>
              <a:custGeom>
                <a:avLst/>
                <a:gdLst/>
                <a:ahLst/>
                <a:cxnLst/>
                <a:rect l="l" t="t" r="r" b="b"/>
                <a:pathLst>
                  <a:path w="30" h="35" extrusionOk="0">
                    <a:moveTo>
                      <a:pt x="29" y="11"/>
                    </a:moveTo>
                    <a:cubicBezTo>
                      <a:pt x="29" y="9"/>
                      <a:pt x="27" y="7"/>
                      <a:pt x="26" y="5"/>
                    </a:cubicBezTo>
                    <a:cubicBezTo>
                      <a:pt x="25" y="3"/>
                      <a:pt x="23" y="2"/>
                      <a:pt x="21" y="1"/>
                    </a:cubicBezTo>
                    <a:cubicBezTo>
                      <a:pt x="20" y="1"/>
                      <a:pt x="19" y="0"/>
                      <a:pt x="18" y="0"/>
                    </a:cubicBezTo>
                    <a:cubicBezTo>
                      <a:pt x="16" y="0"/>
                      <a:pt x="15" y="0"/>
                      <a:pt x="14" y="0"/>
                    </a:cubicBezTo>
                    <a:cubicBezTo>
                      <a:pt x="9" y="0"/>
                      <a:pt x="3" y="3"/>
                      <a:pt x="0" y="7"/>
                    </a:cubicBezTo>
                    <a:cubicBezTo>
                      <a:pt x="0" y="8"/>
                      <a:pt x="0" y="8"/>
                      <a:pt x="0" y="8"/>
                    </a:cubicBezTo>
                    <a:cubicBezTo>
                      <a:pt x="5" y="6"/>
                      <a:pt x="10" y="2"/>
                      <a:pt x="15" y="4"/>
                    </a:cubicBezTo>
                    <a:cubicBezTo>
                      <a:pt x="16" y="4"/>
                      <a:pt x="16" y="4"/>
                      <a:pt x="17" y="4"/>
                    </a:cubicBezTo>
                    <a:cubicBezTo>
                      <a:pt x="17" y="5"/>
                      <a:pt x="17" y="5"/>
                      <a:pt x="17" y="5"/>
                    </a:cubicBezTo>
                    <a:cubicBezTo>
                      <a:pt x="18" y="6"/>
                      <a:pt x="19" y="6"/>
                      <a:pt x="20" y="7"/>
                    </a:cubicBezTo>
                    <a:cubicBezTo>
                      <a:pt x="22" y="9"/>
                      <a:pt x="22" y="10"/>
                      <a:pt x="23" y="12"/>
                    </a:cubicBezTo>
                    <a:cubicBezTo>
                      <a:pt x="24" y="14"/>
                      <a:pt x="24" y="16"/>
                      <a:pt x="23" y="18"/>
                    </a:cubicBezTo>
                    <a:cubicBezTo>
                      <a:pt x="23" y="20"/>
                      <a:pt x="22" y="23"/>
                      <a:pt x="21" y="24"/>
                    </a:cubicBezTo>
                    <a:cubicBezTo>
                      <a:pt x="17" y="27"/>
                      <a:pt x="13" y="30"/>
                      <a:pt x="9" y="32"/>
                    </a:cubicBezTo>
                    <a:cubicBezTo>
                      <a:pt x="8" y="32"/>
                      <a:pt x="8" y="34"/>
                      <a:pt x="9" y="34"/>
                    </a:cubicBezTo>
                    <a:cubicBezTo>
                      <a:pt x="11" y="34"/>
                      <a:pt x="11" y="35"/>
                      <a:pt x="13" y="35"/>
                    </a:cubicBezTo>
                    <a:cubicBezTo>
                      <a:pt x="14" y="34"/>
                      <a:pt x="15" y="34"/>
                      <a:pt x="16" y="34"/>
                    </a:cubicBezTo>
                    <a:cubicBezTo>
                      <a:pt x="18" y="34"/>
                      <a:pt x="21" y="32"/>
                      <a:pt x="22" y="31"/>
                    </a:cubicBezTo>
                    <a:cubicBezTo>
                      <a:pt x="26" y="28"/>
                      <a:pt x="29" y="23"/>
                      <a:pt x="30" y="18"/>
                    </a:cubicBezTo>
                    <a:cubicBezTo>
                      <a:pt x="30" y="16"/>
                      <a:pt x="30" y="13"/>
                      <a:pt x="2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659" name="Google Shape;415;p31">
              <a:extLst>
                <a:ext uri="{FF2B5EF4-FFF2-40B4-BE49-F238E27FC236}">
                  <a16:creationId xmlns:a16="http://schemas.microsoft.com/office/drawing/2014/main" id="{31F86D4E-5CCF-D0B0-6E52-61451B43C508}"/>
                </a:ext>
              </a:extLst>
            </p:cNvPr>
            <p:cNvSpPr/>
            <p:nvPr/>
          </p:nvSpPr>
          <p:spPr>
            <a:xfrm>
              <a:off x="3713945" y="3095584"/>
              <a:ext cx="2011656" cy="1720124"/>
            </a:xfrm>
            <a:custGeom>
              <a:avLst/>
              <a:gdLst/>
              <a:ahLst/>
              <a:cxnLst/>
              <a:rect l="l" t="t" r="r" b="b"/>
              <a:pathLst>
                <a:path w="375" h="326" extrusionOk="0">
                  <a:moveTo>
                    <a:pt x="374" y="115"/>
                  </a:moveTo>
                  <a:cubicBezTo>
                    <a:pt x="373" y="104"/>
                    <a:pt x="373" y="93"/>
                    <a:pt x="372" y="82"/>
                  </a:cubicBezTo>
                  <a:cubicBezTo>
                    <a:pt x="371" y="71"/>
                    <a:pt x="370" y="60"/>
                    <a:pt x="369" y="49"/>
                  </a:cubicBezTo>
                  <a:cubicBezTo>
                    <a:pt x="369" y="38"/>
                    <a:pt x="368" y="27"/>
                    <a:pt x="367" y="16"/>
                  </a:cubicBezTo>
                  <a:cubicBezTo>
                    <a:pt x="366" y="8"/>
                    <a:pt x="362" y="0"/>
                    <a:pt x="352" y="1"/>
                  </a:cubicBezTo>
                  <a:cubicBezTo>
                    <a:pt x="343" y="1"/>
                    <a:pt x="337" y="9"/>
                    <a:pt x="333" y="17"/>
                  </a:cubicBezTo>
                  <a:cubicBezTo>
                    <a:pt x="323" y="31"/>
                    <a:pt x="313" y="45"/>
                    <a:pt x="302" y="57"/>
                  </a:cubicBezTo>
                  <a:cubicBezTo>
                    <a:pt x="279" y="82"/>
                    <a:pt x="251" y="103"/>
                    <a:pt x="221" y="120"/>
                  </a:cubicBezTo>
                  <a:cubicBezTo>
                    <a:pt x="192" y="136"/>
                    <a:pt x="159" y="147"/>
                    <a:pt x="126" y="153"/>
                  </a:cubicBezTo>
                  <a:cubicBezTo>
                    <a:pt x="109" y="156"/>
                    <a:pt x="92" y="157"/>
                    <a:pt x="75" y="157"/>
                  </a:cubicBezTo>
                  <a:cubicBezTo>
                    <a:pt x="57" y="156"/>
                    <a:pt x="36" y="153"/>
                    <a:pt x="22" y="167"/>
                  </a:cubicBezTo>
                  <a:cubicBezTo>
                    <a:pt x="21" y="168"/>
                    <a:pt x="20" y="170"/>
                    <a:pt x="19" y="171"/>
                  </a:cubicBezTo>
                  <a:cubicBezTo>
                    <a:pt x="17" y="171"/>
                    <a:pt x="15" y="173"/>
                    <a:pt x="15" y="175"/>
                  </a:cubicBezTo>
                  <a:cubicBezTo>
                    <a:pt x="15" y="177"/>
                    <a:pt x="15" y="178"/>
                    <a:pt x="15" y="180"/>
                  </a:cubicBezTo>
                  <a:cubicBezTo>
                    <a:pt x="14" y="182"/>
                    <a:pt x="14" y="184"/>
                    <a:pt x="15" y="187"/>
                  </a:cubicBezTo>
                  <a:cubicBezTo>
                    <a:pt x="12" y="220"/>
                    <a:pt x="0" y="254"/>
                    <a:pt x="13" y="287"/>
                  </a:cubicBezTo>
                  <a:cubicBezTo>
                    <a:pt x="19" y="302"/>
                    <a:pt x="30" y="315"/>
                    <a:pt x="45" y="320"/>
                  </a:cubicBezTo>
                  <a:cubicBezTo>
                    <a:pt x="63" y="326"/>
                    <a:pt x="83" y="322"/>
                    <a:pt x="101" y="318"/>
                  </a:cubicBezTo>
                  <a:cubicBezTo>
                    <a:pt x="138" y="310"/>
                    <a:pt x="176" y="300"/>
                    <a:pt x="212" y="286"/>
                  </a:cubicBezTo>
                  <a:cubicBezTo>
                    <a:pt x="248" y="273"/>
                    <a:pt x="283" y="256"/>
                    <a:pt x="315" y="234"/>
                  </a:cubicBezTo>
                  <a:cubicBezTo>
                    <a:pt x="329" y="223"/>
                    <a:pt x="344" y="212"/>
                    <a:pt x="355" y="197"/>
                  </a:cubicBezTo>
                  <a:cubicBezTo>
                    <a:pt x="367" y="182"/>
                    <a:pt x="374" y="165"/>
                    <a:pt x="375" y="145"/>
                  </a:cubicBezTo>
                  <a:cubicBezTo>
                    <a:pt x="375" y="135"/>
                    <a:pt x="375" y="125"/>
                    <a:pt x="374" y="115"/>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0" name="Google Shape;416;p31">
              <a:extLst>
                <a:ext uri="{FF2B5EF4-FFF2-40B4-BE49-F238E27FC236}">
                  <a16:creationId xmlns:a16="http://schemas.microsoft.com/office/drawing/2014/main" id="{86115555-20D5-066C-340F-745B20E9FE46}"/>
                </a:ext>
              </a:extLst>
            </p:cNvPr>
            <p:cNvSpPr/>
            <p:nvPr/>
          </p:nvSpPr>
          <p:spPr>
            <a:xfrm>
              <a:off x="3785471" y="3095584"/>
              <a:ext cx="1936554" cy="1395128"/>
            </a:xfrm>
            <a:custGeom>
              <a:avLst/>
              <a:gdLst/>
              <a:ahLst/>
              <a:cxnLst/>
              <a:rect l="l" t="t" r="r" b="b"/>
              <a:pathLst>
                <a:path w="361" h="260" extrusionOk="0">
                  <a:moveTo>
                    <a:pt x="349" y="80"/>
                  </a:moveTo>
                  <a:cubicBezTo>
                    <a:pt x="352" y="74"/>
                    <a:pt x="357" y="67"/>
                    <a:pt x="361" y="61"/>
                  </a:cubicBezTo>
                  <a:cubicBezTo>
                    <a:pt x="361" y="57"/>
                    <a:pt x="361" y="53"/>
                    <a:pt x="360" y="49"/>
                  </a:cubicBezTo>
                  <a:cubicBezTo>
                    <a:pt x="360" y="38"/>
                    <a:pt x="359" y="27"/>
                    <a:pt x="358" y="16"/>
                  </a:cubicBezTo>
                  <a:cubicBezTo>
                    <a:pt x="357" y="8"/>
                    <a:pt x="353" y="0"/>
                    <a:pt x="343" y="1"/>
                  </a:cubicBezTo>
                  <a:cubicBezTo>
                    <a:pt x="334" y="1"/>
                    <a:pt x="328" y="9"/>
                    <a:pt x="324" y="17"/>
                  </a:cubicBezTo>
                  <a:cubicBezTo>
                    <a:pt x="321" y="20"/>
                    <a:pt x="319" y="24"/>
                    <a:pt x="316" y="28"/>
                  </a:cubicBezTo>
                  <a:cubicBezTo>
                    <a:pt x="307" y="44"/>
                    <a:pt x="298" y="61"/>
                    <a:pt x="287" y="77"/>
                  </a:cubicBezTo>
                  <a:cubicBezTo>
                    <a:pt x="267" y="107"/>
                    <a:pt x="240" y="132"/>
                    <a:pt x="209" y="150"/>
                  </a:cubicBezTo>
                  <a:cubicBezTo>
                    <a:pt x="177" y="169"/>
                    <a:pt x="141" y="181"/>
                    <a:pt x="103" y="183"/>
                  </a:cubicBezTo>
                  <a:cubicBezTo>
                    <a:pt x="84" y="184"/>
                    <a:pt x="64" y="184"/>
                    <a:pt x="44" y="180"/>
                  </a:cubicBezTo>
                  <a:cubicBezTo>
                    <a:pt x="35" y="178"/>
                    <a:pt x="25" y="175"/>
                    <a:pt x="15" y="174"/>
                  </a:cubicBezTo>
                  <a:cubicBezTo>
                    <a:pt x="12" y="173"/>
                    <a:pt x="9" y="173"/>
                    <a:pt x="6" y="173"/>
                  </a:cubicBezTo>
                  <a:cubicBezTo>
                    <a:pt x="6" y="174"/>
                    <a:pt x="6" y="174"/>
                    <a:pt x="6" y="175"/>
                  </a:cubicBezTo>
                  <a:cubicBezTo>
                    <a:pt x="6" y="177"/>
                    <a:pt x="6" y="178"/>
                    <a:pt x="6" y="180"/>
                  </a:cubicBezTo>
                  <a:cubicBezTo>
                    <a:pt x="5" y="182"/>
                    <a:pt x="5" y="184"/>
                    <a:pt x="6" y="187"/>
                  </a:cubicBezTo>
                  <a:cubicBezTo>
                    <a:pt x="4" y="200"/>
                    <a:pt x="2" y="213"/>
                    <a:pt x="0" y="226"/>
                  </a:cubicBezTo>
                  <a:cubicBezTo>
                    <a:pt x="2" y="229"/>
                    <a:pt x="3" y="231"/>
                    <a:pt x="5" y="233"/>
                  </a:cubicBezTo>
                  <a:cubicBezTo>
                    <a:pt x="16" y="246"/>
                    <a:pt x="32" y="254"/>
                    <a:pt x="49" y="257"/>
                  </a:cubicBezTo>
                  <a:cubicBezTo>
                    <a:pt x="68" y="260"/>
                    <a:pt x="88" y="257"/>
                    <a:pt x="108" y="253"/>
                  </a:cubicBezTo>
                  <a:cubicBezTo>
                    <a:pt x="124" y="249"/>
                    <a:pt x="140" y="244"/>
                    <a:pt x="156" y="238"/>
                  </a:cubicBezTo>
                  <a:cubicBezTo>
                    <a:pt x="188" y="227"/>
                    <a:pt x="219" y="212"/>
                    <a:pt x="247" y="193"/>
                  </a:cubicBezTo>
                  <a:cubicBezTo>
                    <a:pt x="274" y="174"/>
                    <a:pt x="299" y="151"/>
                    <a:pt x="320" y="125"/>
                  </a:cubicBezTo>
                  <a:cubicBezTo>
                    <a:pt x="330" y="111"/>
                    <a:pt x="339" y="95"/>
                    <a:pt x="349" y="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1" name="Google Shape;417;p31">
              <a:extLst>
                <a:ext uri="{FF2B5EF4-FFF2-40B4-BE49-F238E27FC236}">
                  <a16:creationId xmlns:a16="http://schemas.microsoft.com/office/drawing/2014/main" id="{02D02501-AD58-C08B-B2DD-00E21FC4F824}"/>
                </a:ext>
              </a:extLst>
            </p:cNvPr>
            <p:cNvSpPr/>
            <p:nvPr/>
          </p:nvSpPr>
          <p:spPr>
            <a:xfrm>
              <a:off x="3749708" y="2272816"/>
              <a:ext cx="1974105" cy="2060497"/>
            </a:xfrm>
            <a:custGeom>
              <a:avLst/>
              <a:gdLst/>
              <a:ahLst/>
              <a:cxnLst/>
              <a:rect l="l" t="t" r="r" b="b"/>
              <a:pathLst>
                <a:path w="368" h="384" extrusionOk="0">
                  <a:moveTo>
                    <a:pt x="361" y="64"/>
                  </a:moveTo>
                  <a:cubicBezTo>
                    <a:pt x="360" y="61"/>
                    <a:pt x="360" y="58"/>
                    <a:pt x="359" y="55"/>
                  </a:cubicBezTo>
                  <a:cubicBezTo>
                    <a:pt x="362" y="41"/>
                    <a:pt x="356" y="25"/>
                    <a:pt x="345" y="16"/>
                  </a:cubicBezTo>
                  <a:cubicBezTo>
                    <a:pt x="330" y="3"/>
                    <a:pt x="309" y="0"/>
                    <a:pt x="290" y="4"/>
                  </a:cubicBezTo>
                  <a:cubicBezTo>
                    <a:pt x="269" y="8"/>
                    <a:pt x="249" y="18"/>
                    <a:pt x="230" y="27"/>
                  </a:cubicBezTo>
                  <a:cubicBezTo>
                    <a:pt x="211" y="37"/>
                    <a:pt x="193" y="48"/>
                    <a:pt x="175" y="60"/>
                  </a:cubicBezTo>
                  <a:cubicBezTo>
                    <a:pt x="158" y="72"/>
                    <a:pt x="141" y="85"/>
                    <a:pt x="125" y="99"/>
                  </a:cubicBezTo>
                  <a:cubicBezTo>
                    <a:pt x="109" y="112"/>
                    <a:pt x="93" y="125"/>
                    <a:pt x="78" y="140"/>
                  </a:cubicBezTo>
                  <a:cubicBezTo>
                    <a:pt x="63" y="154"/>
                    <a:pt x="50" y="170"/>
                    <a:pt x="40" y="188"/>
                  </a:cubicBezTo>
                  <a:cubicBezTo>
                    <a:pt x="30" y="206"/>
                    <a:pt x="23" y="226"/>
                    <a:pt x="18" y="246"/>
                  </a:cubicBezTo>
                  <a:cubicBezTo>
                    <a:pt x="13" y="266"/>
                    <a:pt x="10" y="287"/>
                    <a:pt x="7" y="308"/>
                  </a:cubicBezTo>
                  <a:cubicBezTo>
                    <a:pt x="5" y="326"/>
                    <a:pt x="0" y="346"/>
                    <a:pt x="9" y="363"/>
                  </a:cubicBezTo>
                  <a:cubicBezTo>
                    <a:pt x="18" y="379"/>
                    <a:pt x="37" y="384"/>
                    <a:pt x="54" y="384"/>
                  </a:cubicBezTo>
                  <a:cubicBezTo>
                    <a:pt x="73" y="384"/>
                    <a:pt x="92" y="382"/>
                    <a:pt x="111" y="379"/>
                  </a:cubicBezTo>
                  <a:cubicBezTo>
                    <a:pt x="148" y="372"/>
                    <a:pt x="185" y="360"/>
                    <a:pt x="219" y="342"/>
                  </a:cubicBezTo>
                  <a:cubicBezTo>
                    <a:pt x="252" y="324"/>
                    <a:pt x="283" y="300"/>
                    <a:pt x="307" y="270"/>
                  </a:cubicBezTo>
                  <a:cubicBezTo>
                    <a:pt x="330" y="242"/>
                    <a:pt x="347" y="208"/>
                    <a:pt x="357" y="173"/>
                  </a:cubicBezTo>
                  <a:cubicBezTo>
                    <a:pt x="366" y="137"/>
                    <a:pt x="368" y="100"/>
                    <a:pt x="361" y="6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2" name="Google Shape;418;p31">
              <a:extLst>
                <a:ext uri="{FF2B5EF4-FFF2-40B4-BE49-F238E27FC236}">
                  <a16:creationId xmlns:a16="http://schemas.microsoft.com/office/drawing/2014/main" id="{087C6AA8-E5C7-3DD0-E267-71EA5C2D430D}"/>
                </a:ext>
              </a:extLst>
            </p:cNvPr>
            <p:cNvSpPr/>
            <p:nvPr/>
          </p:nvSpPr>
          <p:spPr>
            <a:xfrm>
              <a:off x="3856996" y="2272816"/>
              <a:ext cx="1819880" cy="1549306"/>
            </a:xfrm>
            <a:custGeom>
              <a:avLst/>
              <a:gdLst/>
              <a:ahLst/>
              <a:cxnLst/>
              <a:rect l="l" t="t" r="r" b="b"/>
              <a:pathLst>
                <a:path w="345" h="284" extrusionOk="0">
                  <a:moveTo>
                    <a:pt x="343" y="62"/>
                  </a:moveTo>
                  <a:cubicBezTo>
                    <a:pt x="343" y="60"/>
                    <a:pt x="342" y="57"/>
                    <a:pt x="342" y="55"/>
                  </a:cubicBezTo>
                  <a:cubicBezTo>
                    <a:pt x="345" y="41"/>
                    <a:pt x="339" y="25"/>
                    <a:pt x="328" y="16"/>
                  </a:cubicBezTo>
                  <a:cubicBezTo>
                    <a:pt x="313" y="3"/>
                    <a:pt x="292" y="0"/>
                    <a:pt x="273" y="4"/>
                  </a:cubicBezTo>
                  <a:cubicBezTo>
                    <a:pt x="252" y="8"/>
                    <a:pt x="232" y="18"/>
                    <a:pt x="213" y="27"/>
                  </a:cubicBezTo>
                  <a:cubicBezTo>
                    <a:pt x="194" y="37"/>
                    <a:pt x="176" y="48"/>
                    <a:pt x="158" y="60"/>
                  </a:cubicBezTo>
                  <a:cubicBezTo>
                    <a:pt x="141" y="72"/>
                    <a:pt x="124" y="85"/>
                    <a:pt x="108" y="99"/>
                  </a:cubicBezTo>
                  <a:cubicBezTo>
                    <a:pt x="92" y="112"/>
                    <a:pt x="76" y="125"/>
                    <a:pt x="61" y="140"/>
                  </a:cubicBezTo>
                  <a:cubicBezTo>
                    <a:pt x="46" y="154"/>
                    <a:pt x="33" y="170"/>
                    <a:pt x="23" y="188"/>
                  </a:cubicBezTo>
                  <a:cubicBezTo>
                    <a:pt x="13" y="206"/>
                    <a:pt x="6" y="226"/>
                    <a:pt x="1" y="246"/>
                  </a:cubicBezTo>
                  <a:cubicBezTo>
                    <a:pt x="1" y="247"/>
                    <a:pt x="1" y="247"/>
                    <a:pt x="0" y="248"/>
                  </a:cubicBezTo>
                  <a:cubicBezTo>
                    <a:pt x="2" y="250"/>
                    <a:pt x="4" y="252"/>
                    <a:pt x="6" y="254"/>
                  </a:cubicBezTo>
                  <a:cubicBezTo>
                    <a:pt x="19" y="267"/>
                    <a:pt x="37" y="274"/>
                    <a:pt x="54" y="278"/>
                  </a:cubicBezTo>
                  <a:cubicBezTo>
                    <a:pt x="88" y="284"/>
                    <a:pt x="124" y="282"/>
                    <a:pt x="158" y="272"/>
                  </a:cubicBezTo>
                  <a:cubicBezTo>
                    <a:pt x="191" y="262"/>
                    <a:pt x="222" y="245"/>
                    <a:pt x="249" y="223"/>
                  </a:cubicBezTo>
                  <a:cubicBezTo>
                    <a:pt x="276" y="201"/>
                    <a:pt x="298" y="172"/>
                    <a:pt x="314" y="142"/>
                  </a:cubicBezTo>
                  <a:cubicBezTo>
                    <a:pt x="328" y="117"/>
                    <a:pt x="337" y="90"/>
                    <a:pt x="343" y="6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3" name="Google Shape;419;p31">
              <a:extLst>
                <a:ext uri="{FF2B5EF4-FFF2-40B4-BE49-F238E27FC236}">
                  <a16:creationId xmlns:a16="http://schemas.microsoft.com/office/drawing/2014/main" id="{61E022AA-B901-5D03-4D99-E2FC6E46DEF3}"/>
                </a:ext>
              </a:extLst>
            </p:cNvPr>
            <p:cNvSpPr/>
            <p:nvPr/>
          </p:nvSpPr>
          <p:spPr>
            <a:xfrm>
              <a:off x="3821233" y="1199640"/>
              <a:ext cx="1908835" cy="2484401"/>
            </a:xfrm>
            <a:custGeom>
              <a:avLst/>
              <a:gdLst/>
              <a:ahLst/>
              <a:cxnLst/>
              <a:rect l="l" t="t" r="r" b="b"/>
              <a:pathLst>
                <a:path w="350" h="463" extrusionOk="0">
                  <a:moveTo>
                    <a:pt x="344" y="179"/>
                  </a:moveTo>
                  <a:cubicBezTo>
                    <a:pt x="338" y="154"/>
                    <a:pt x="327" y="130"/>
                    <a:pt x="319" y="105"/>
                  </a:cubicBezTo>
                  <a:cubicBezTo>
                    <a:pt x="315" y="92"/>
                    <a:pt x="312" y="80"/>
                    <a:pt x="311" y="66"/>
                  </a:cubicBezTo>
                  <a:cubicBezTo>
                    <a:pt x="309" y="54"/>
                    <a:pt x="307" y="41"/>
                    <a:pt x="301" y="29"/>
                  </a:cubicBezTo>
                  <a:cubicBezTo>
                    <a:pt x="297" y="19"/>
                    <a:pt x="290" y="10"/>
                    <a:pt x="280" y="5"/>
                  </a:cubicBezTo>
                  <a:cubicBezTo>
                    <a:pt x="269" y="0"/>
                    <a:pt x="257" y="0"/>
                    <a:pt x="246" y="3"/>
                  </a:cubicBezTo>
                  <a:cubicBezTo>
                    <a:pt x="234" y="6"/>
                    <a:pt x="223" y="12"/>
                    <a:pt x="213" y="19"/>
                  </a:cubicBezTo>
                  <a:cubicBezTo>
                    <a:pt x="203" y="24"/>
                    <a:pt x="194" y="31"/>
                    <a:pt x="185" y="37"/>
                  </a:cubicBezTo>
                  <a:cubicBezTo>
                    <a:pt x="168" y="50"/>
                    <a:pt x="151" y="64"/>
                    <a:pt x="136" y="80"/>
                  </a:cubicBezTo>
                  <a:cubicBezTo>
                    <a:pt x="105" y="111"/>
                    <a:pt x="79" y="147"/>
                    <a:pt x="59" y="186"/>
                  </a:cubicBezTo>
                  <a:cubicBezTo>
                    <a:pt x="39" y="225"/>
                    <a:pt x="23" y="267"/>
                    <a:pt x="14" y="309"/>
                  </a:cubicBezTo>
                  <a:cubicBezTo>
                    <a:pt x="10" y="327"/>
                    <a:pt x="0" y="396"/>
                    <a:pt x="3" y="412"/>
                  </a:cubicBezTo>
                  <a:cubicBezTo>
                    <a:pt x="6" y="423"/>
                    <a:pt x="11" y="433"/>
                    <a:pt x="19" y="441"/>
                  </a:cubicBezTo>
                  <a:cubicBezTo>
                    <a:pt x="26" y="448"/>
                    <a:pt x="36" y="453"/>
                    <a:pt x="45" y="456"/>
                  </a:cubicBezTo>
                  <a:cubicBezTo>
                    <a:pt x="66" y="463"/>
                    <a:pt x="88" y="462"/>
                    <a:pt x="110" y="460"/>
                  </a:cubicBezTo>
                  <a:cubicBezTo>
                    <a:pt x="133" y="457"/>
                    <a:pt x="156" y="452"/>
                    <a:pt x="178" y="445"/>
                  </a:cubicBezTo>
                  <a:cubicBezTo>
                    <a:pt x="222" y="430"/>
                    <a:pt x="263" y="404"/>
                    <a:pt x="293" y="369"/>
                  </a:cubicBezTo>
                  <a:cubicBezTo>
                    <a:pt x="323" y="335"/>
                    <a:pt x="342" y="292"/>
                    <a:pt x="347" y="246"/>
                  </a:cubicBezTo>
                  <a:cubicBezTo>
                    <a:pt x="350" y="224"/>
                    <a:pt x="349" y="201"/>
                    <a:pt x="344" y="17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4" name="Google Shape;420;p31">
              <a:extLst>
                <a:ext uri="{FF2B5EF4-FFF2-40B4-BE49-F238E27FC236}">
                  <a16:creationId xmlns:a16="http://schemas.microsoft.com/office/drawing/2014/main" id="{B51BB2A0-BC9D-13B4-252B-9ABF75BE963B}"/>
                </a:ext>
              </a:extLst>
            </p:cNvPr>
            <p:cNvSpPr/>
            <p:nvPr/>
          </p:nvSpPr>
          <p:spPr>
            <a:xfrm>
              <a:off x="3964285" y="1485820"/>
              <a:ext cx="1183478" cy="2065863"/>
            </a:xfrm>
            <a:custGeom>
              <a:avLst/>
              <a:gdLst/>
              <a:ahLst/>
              <a:cxnLst/>
              <a:rect l="l" t="t" r="r" b="b"/>
              <a:pathLst>
                <a:path w="217" h="385" extrusionOk="0">
                  <a:moveTo>
                    <a:pt x="194" y="0"/>
                  </a:moveTo>
                  <a:cubicBezTo>
                    <a:pt x="187" y="0"/>
                    <a:pt x="179" y="2"/>
                    <a:pt x="173" y="4"/>
                  </a:cubicBezTo>
                  <a:cubicBezTo>
                    <a:pt x="163" y="8"/>
                    <a:pt x="153" y="13"/>
                    <a:pt x="145" y="19"/>
                  </a:cubicBezTo>
                  <a:cubicBezTo>
                    <a:pt x="127" y="31"/>
                    <a:pt x="112" y="46"/>
                    <a:pt x="98" y="63"/>
                  </a:cubicBezTo>
                  <a:cubicBezTo>
                    <a:pt x="70" y="99"/>
                    <a:pt x="49" y="140"/>
                    <a:pt x="34" y="183"/>
                  </a:cubicBezTo>
                  <a:cubicBezTo>
                    <a:pt x="32" y="191"/>
                    <a:pt x="29" y="199"/>
                    <a:pt x="27" y="208"/>
                  </a:cubicBezTo>
                  <a:cubicBezTo>
                    <a:pt x="20" y="222"/>
                    <a:pt x="15" y="237"/>
                    <a:pt x="11" y="252"/>
                  </a:cubicBezTo>
                  <a:cubicBezTo>
                    <a:pt x="8" y="264"/>
                    <a:pt x="5" y="275"/>
                    <a:pt x="4" y="287"/>
                  </a:cubicBezTo>
                  <a:cubicBezTo>
                    <a:pt x="2" y="298"/>
                    <a:pt x="0" y="309"/>
                    <a:pt x="1" y="319"/>
                  </a:cubicBezTo>
                  <a:cubicBezTo>
                    <a:pt x="1" y="340"/>
                    <a:pt x="7" y="360"/>
                    <a:pt x="25" y="372"/>
                  </a:cubicBezTo>
                  <a:cubicBezTo>
                    <a:pt x="41" y="383"/>
                    <a:pt x="63" y="385"/>
                    <a:pt x="83" y="385"/>
                  </a:cubicBezTo>
                  <a:cubicBezTo>
                    <a:pt x="84" y="385"/>
                    <a:pt x="85" y="385"/>
                    <a:pt x="87" y="385"/>
                  </a:cubicBezTo>
                  <a:cubicBezTo>
                    <a:pt x="110" y="385"/>
                    <a:pt x="134" y="381"/>
                    <a:pt x="157" y="372"/>
                  </a:cubicBezTo>
                  <a:cubicBezTo>
                    <a:pt x="175" y="365"/>
                    <a:pt x="197" y="356"/>
                    <a:pt x="207" y="338"/>
                  </a:cubicBezTo>
                  <a:cubicBezTo>
                    <a:pt x="213" y="329"/>
                    <a:pt x="214" y="319"/>
                    <a:pt x="212" y="309"/>
                  </a:cubicBezTo>
                  <a:cubicBezTo>
                    <a:pt x="209" y="299"/>
                    <a:pt x="202" y="289"/>
                    <a:pt x="195" y="282"/>
                  </a:cubicBezTo>
                  <a:cubicBezTo>
                    <a:pt x="187" y="274"/>
                    <a:pt x="177" y="267"/>
                    <a:pt x="169" y="259"/>
                  </a:cubicBezTo>
                  <a:cubicBezTo>
                    <a:pt x="161" y="252"/>
                    <a:pt x="154" y="244"/>
                    <a:pt x="149" y="234"/>
                  </a:cubicBezTo>
                  <a:cubicBezTo>
                    <a:pt x="131" y="196"/>
                    <a:pt x="144" y="150"/>
                    <a:pt x="163" y="115"/>
                  </a:cubicBezTo>
                  <a:cubicBezTo>
                    <a:pt x="175" y="94"/>
                    <a:pt x="188" y="75"/>
                    <a:pt x="201" y="56"/>
                  </a:cubicBezTo>
                  <a:cubicBezTo>
                    <a:pt x="208" y="47"/>
                    <a:pt x="215" y="37"/>
                    <a:pt x="216" y="25"/>
                  </a:cubicBezTo>
                  <a:cubicBezTo>
                    <a:pt x="217" y="16"/>
                    <a:pt x="213" y="6"/>
                    <a:pt x="205" y="2"/>
                  </a:cubicBezTo>
                  <a:cubicBezTo>
                    <a:pt x="201" y="0"/>
                    <a:pt x="198" y="0"/>
                    <a:pt x="19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5" name="Google Shape;421;p31">
              <a:extLst>
                <a:ext uri="{FF2B5EF4-FFF2-40B4-BE49-F238E27FC236}">
                  <a16:creationId xmlns:a16="http://schemas.microsoft.com/office/drawing/2014/main" id="{23FDD4E0-724D-F90C-3398-A22BDD5D6F5F}"/>
                </a:ext>
              </a:extLst>
            </p:cNvPr>
            <p:cNvSpPr/>
            <p:nvPr/>
          </p:nvSpPr>
          <p:spPr>
            <a:xfrm>
              <a:off x="3856996" y="3811035"/>
              <a:ext cx="1065553" cy="464328"/>
            </a:xfrm>
            <a:custGeom>
              <a:avLst/>
              <a:gdLst/>
              <a:ahLst/>
              <a:cxnLst/>
              <a:rect l="l" t="t" r="r" b="b"/>
              <a:pathLst>
                <a:path w="202" h="88" extrusionOk="0">
                  <a:moveTo>
                    <a:pt x="179" y="0"/>
                  </a:moveTo>
                  <a:cubicBezTo>
                    <a:pt x="174" y="0"/>
                    <a:pt x="169" y="2"/>
                    <a:pt x="164" y="2"/>
                  </a:cubicBezTo>
                  <a:cubicBezTo>
                    <a:pt x="144" y="6"/>
                    <a:pt x="124" y="12"/>
                    <a:pt x="104" y="13"/>
                  </a:cubicBezTo>
                  <a:cubicBezTo>
                    <a:pt x="101" y="13"/>
                    <a:pt x="98" y="13"/>
                    <a:pt x="95" y="13"/>
                  </a:cubicBezTo>
                  <a:cubicBezTo>
                    <a:pt x="88" y="13"/>
                    <a:pt x="81" y="13"/>
                    <a:pt x="75" y="11"/>
                  </a:cubicBezTo>
                  <a:cubicBezTo>
                    <a:pt x="65" y="9"/>
                    <a:pt x="56" y="6"/>
                    <a:pt x="46" y="5"/>
                  </a:cubicBezTo>
                  <a:cubicBezTo>
                    <a:pt x="44" y="5"/>
                    <a:pt x="42" y="4"/>
                    <a:pt x="40" y="4"/>
                  </a:cubicBezTo>
                  <a:cubicBezTo>
                    <a:pt x="33" y="4"/>
                    <a:pt x="26" y="6"/>
                    <a:pt x="20" y="10"/>
                  </a:cubicBezTo>
                  <a:cubicBezTo>
                    <a:pt x="15" y="12"/>
                    <a:pt x="12" y="16"/>
                    <a:pt x="9" y="20"/>
                  </a:cubicBezTo>
                  <a:cubicBezTo>
                    <a:pt x="9" y="21"/>
                    <a:pt x="8" y="21"/>
                    <a:pt x="8" y="22"/>
                  </a:cubicBezTo>
                  <a:cubicBezTo>
                    <a:pt x="1" y="39"/>
                    <a:pt x="0" y="58"/>
                    <a:pt x="11" y="73"/>
                  </a:cubicBezTo>
                  <a:cubicBezTo>
                    <a:pt x="16" y="80"/>
                    <a:pt x="23" y="84"/>
                    <a:pt x="31" y="87"/>
                  </a:cubicBezTo>
                  <a:cubicBezTo>
                    <a:pt x="36" y="88"/>
                    <a:pt x="41" y="88"/>
                    <a:pt x="46" y="88"/>
                  </a:cubicBezTo>
                  <a:cubicBezTo>
                    <a:pt x="50" y="88"/>
                    <a:pt x="54" y="88"/>
                    <a:pt x="58" y="88"/>
                  </a:cubicBezTo>
                  <a:cubicBezTo>
                    <a:pt x="93" y="83"/>
                    <a:pt x="129" y="74"/>
                    <a:pt x="160" y="57"/>
                  </a:cubicBezTo>
                  <a:cubicBezTo>
                    <a:pt x="167" y="52"/>
                    <a:pt x="175" y="48"/>
                    <a:pt x="182" y="42"/>
                  </a:cubicBezTo>
                  <a:cubicBezTo>
                    <a:pt x="189" y="37"/>
                    <a:pt x="196" y="31"/>
                    <a:pt x="199" y="23"/>
                  </a:cubicBezTo>
                  <a:cubicBezTo>
                    <a:pt x="202" y="15"/>
                    <a:pt x="199" y="7"/>
                    <a:pt x="191" y="3"/>
                  </a:cubicBezTo>
                  <a:cubicBezTo>
                    <a:pt x="188" y="1"/>
                    <a:pt x="184" y="0"/>
                    <a:pt x="179"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66" name="Google Shape;422;p31">
              <a:extLst>
                <a:ext uri="{FF2B5EF4-FFF2-40B4-BE49-F238E27FC236}">
                  <a16:creationId xmlns:a16="http://schemas.microsoft.com/office/drawing/2014/main" id="{4DA77B28-3D4E-3FF7-D607-16CD788EF415}"/>
                </a:ext>
              </a:extLst>
            </p:cNvPr>
            <p:cNvSpPr/>
            <p:nvPr/>
          </p:nvSpPr>
          <p:spPr>
            <a:xfrm>
              <a:off x="3928522" y="4347623"/>
              <a:ext cx="1068947" cy="392782"/>
            </a:xfrm>
            <a:custGeom>
              <a:avLst/>
              <a:gdLst/>
              <a:ahLst/>
              <a:cxnLst/>
              <a:rect l="l" t="t" r="r" b="b"/>
              <a:pathLst>
                <a:path w="196" h="72" extrusionOk="0">
                  <a:moveTo>
                    <a:pt x="182" y="0"/>
                  </a:moveTo>
                  <a:cubicBezTo>
                    <a:pt x="177" y="0"/>
                    <a:pt x="171" y="2"/>
                    <a:pt x="167" y="4"/>
                  </a:cubicBezTo>
                  <a:cubicBezTo>
                    <a:pt x="132" y="17"/>
                    <a:pt x="95" y="26"/>
                    <a:pt x="58" y="31"/>
                  </a:cubicBezTo>
                  <a:cubicBezTo>
                    <a:pt x="49" y="32"/>
                    <a:pt x="40" y="33"/>
                    <a:pt x="30" y="34"/>
                  </a:cubicBezTo>
                  <a:cubicBezTo>
                    <a:pt x="23" y="35"/>
                    <a:pt x="14" y="34"/>
                    <a:pt x="8" y="38"/>
                  </a:cubicBezTo>
                  <a:cubicBezTo>
                    <a:pt x="4" y="40"/>
                    <a:pt x="2" y="44"/>
                    <a:pt x="1" y="47"/>
                  </a:cubicBezTo>
                  <a:cubicBezTo>
                    <a:pt x="1" y="49"/>
                    <a:pt x="0" y="51"/>
                    <a:pt x="0" y="53"/>
                  </a:cubicBezTo>
                  <a:cubicBezTo>
                    <a:pt x="1" y="60"/>
                    <a:pt x="6" y="67"/>
                    <a:pt x="13" y="69"/>
                  </a:cubicBezTo>
                  <a:cubicBezTo>
                    <a:pt x="17" y="71"/>
                    <a:pt x="22" y="72"/>
                    <a:pt x="27" y="72"/>
                  </a:cubicBezTo>
                  <a:cubicBezTo>
                    <a:pt x="31" y="72"/>
                    <a:pt x="35" y="71"/>
                    <a:pt x="39" y="71"/>
                  </a:cubicBezTo>
                  <a:cubicBezTo>
                    <a:pt x="73" y="68"/>
                    <a:pt x="107" y="59"/>
                    <a:pt x="139" y="45"/>
                  </a:cubicBezTo>
                  <a:cubicBezTo>
                    <a:pt x="155" y="38"/>
                    <a:pt x="170" y="30"/>
                    <a:pt x="185" y="20"/>
                  </a:cubicBezTo>
                  <a:cubicBezTo>
                    <a:pt x="190" y="17"/>
                    <a:pt x="196" y="9"/>
                    <a:pt x="190" y="3"/>
                  </a:cubicBezTo>
                  <a:cubicBezTo>
                    <a:pt x="187" y="0"/>
                    <a:pt x="184" y="0"/>
                    <a:pt x="182"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667" name="Google Shape;423;p31">
              <a:extLst>
                <a:ext uri="{FF2B5EF4-FFF2-40B4-BE49-F238E27FC236}">
                  <a16:creationId xmlns:a16="http://schemas.microsoft.com/office/drawing/2014/main" id="{9186A303-A69C-6EB4-ECA9-7A6CA41AE87C}"/>
                </a:ext>
              </a:extLst>
            </p:cNvPr>
            <p:cNvGrpSpPr/>
            <p:nvPr/>
          </p:nvGrpSpPr>
          <p:grpSpPr>
            <a:xfrm>
              <a:off x="4000047" y="1772000"/>
              <a:ext cx="750392" cy="2897575"/>
              <a:chOff x="1660634" y="1332318"/>
              <a:chExt cx="694743" cy="2681947"/>
            </a:xfrm>
          </p:grpSpPr>
          <p:sp>
            <p:nvSpPr>
              <p:cNvPr id="696" name="Google Shape;424;p31">
                <a:extLst>
                  <a:ext uri="{FF2B5EF4-FFF2-40B4-BE49-F238E27FC236}">
                    <a16:creationId xmlns:a16="http://schemas.microsoft.com/office/drawing/2014/main" id="{C6B0EBE0-4BB0-CFFC-76BA-C131EAEA7641}"/>
                  </a:ext>
                </a:extLst>
              </p:cNvPr>
              <p:cNvSpPr/>
              <p:nvPr/>
            </p:nvSpPr>
            <p:spPr>
              <a:xfrm>
                <a:off x="2223514" y="1332318"/>
                <a:ext cx="131863" cy="133435"/>
              </a:xfrm>
              <a:custGeom>
                <a:avLst/>
                <a:gdLst/>
                <a:ahLst/>
                <a:cxnLst/>
                <a:rect l="l" t="t" r="r" b="b"/>
                <a:pathLst>
                  <a:path w="27" h="26" extrusionOk="0">
                    <a:moveTo>
                      <a:pt x="26" y="10"/>
                    </a:moveTo>
                    <a:cubicBezTo>
                      <a:pt x="26" y="7"/>
                      <a:pt x="24" y="5"/>
                      <a:pt x="22" y="3"/>
                    </a:cubicBezTo>
                    <a:cubicBezTo>
                      <a:pt x="20" y="1"/>
                      <a:pt x="17" y="0"/>
                      <a:pt x="14" y="0"/>
                    </a:cubicBezTo>
                    <a:cubicBezTo>
                      <a:pt x="11" y="0"/>
                      <a:pt x="9" y="1"/>
                      <a:pt x="6" y="3"/>
                    </a:cubicBezTo>
                    <a:cubicBezTo>
                      <a:pt x="6" y="3"/>
                      <a:pt x="0" y="12"/>
                      <a:pt x="1" y="17"/>
                    </a:cubicBezTo>
                    <a:cubicBezTo>
                      <a:pt x="3" y="22"/>
                      <a:pt x="8" y="26"/>
                      <a:pt x="13" y="26"/>
                    </a:cubicBezTo>
                    <a:cubicBezTo>
                      <a:pt x="18" y="26"/>
                      <a:pt x="23" y="23"/>
                      <a:pt x="25" y="18"/>
                    </a:cubicBezTo>
                    <a:cubicBezTo>
                      <a:pt x="26" y="15"/>
                      <a:pt x="27" y="13"/>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7" name="Google Shape;425;p31">
                <a:extLst>
                  <a:ext uri="{FF2B5EF4-FFF2-40B4-BE49-F238E27FC236}">
                    <a16:creationId xmlns:a16="http://schemas.microsoft.com/office/drawing/2014/main" id="{EFDAA96D-17A4-A685-B4A9-11CE0A8B13FE}"/>
                  </a:ext>
                </a:extLst>
              </p:cNvPr>
              <p:cNvSpPr/>
              <p:nvPr/>
            </p:nvSpPr>
            <p:spPr>
              <a:xfrm>
                <a:off x="2157293" y="1530981"/>
                <a:ext cx="99084" cy="66055"/>
              </a:xfrm>
              <a:custGeom>
                <a:avLst/>
                <a:gdLst/>
                <a:ahLst/>
                <a:cxnLst/>
                <a:rect l="l" t="t" r="r" b="b"/>
                <a:pathLst>
                  <a:path w="19" h="14" extrusionOk="0">
                    <a:moveTo>
                      <a:pt x="10" y="0"/>
                    </a:moveTo>
                    <a:cubicBezTo>
                      <a:pt x="1" y="0"/>
                      <a:pt x="0" y="14"/>
                      <a:pt x="10" y="14"/>
                    </a:cubicBezTo>
                    <a:cubicBezTo>
                      <a:pt x="19" y="14"/>
                      <a:pt x="19" y="0"/>
                      <a:pt x="1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8" name="Google Shape;426;p31">
                <a:extLst>
                  <a:ext uri="{FF2B5EF4-FFF2-40B4-BE49-F238E27FC236}">
                    <a16:creationId xmlns:a16="http://schemas.microsoft.com/office/drawing/2014/main" id="{7B832ED1-51C5-ED66-70EA-CD2F301A4355}"/>
                  </a:ext>
                </a:extLst>
              </p:cNvPr>
              <p:cNvSpPr/>
              <p:nvPr/>
            </p:nvSpPr>
            <p:spPr>
              <a:xfrm>
                <a:off x="1660634" y="3484498"/>
                <a:ext cx="99828" cy="99828"/>
              </a:xfrm>
              <a:custGeom>
                <a:avLst/>
                <a:gdLst/>
                <a:ahLst/>
                <a:cxnLst/>
                <a:rect l="l" t="t" r="r" b="b"/>
                <a:pathLst>
                  <a:path w="18" h="18" extrusionOk="0">
                    <a:moveTo>
                      <a:pt x="18" y="7"/>
                    </a:moveTo>
                    <a:cubicBezTo>
                      <a:pt x="17" y="7"/>
                      <a:pt x="17" y="6"/>
                      <a:pt x="17" y="6"/>
                    </a:cubicBezTo>
                    <a:cubicBezTo>
                      <a:pt x="17" y="5"/>
                      <a:pt x="17" y="5"/>
                      <a:pt x="16" y="4"/>
                    </a:cubicBezTo>
                    <a:cubicBezTo>
                      <a:pt x="16" y="3"/>
                      <a:pt x="15" y="3"/>
                      <a:pt x="14" y="2"/>
                    </a:cubicBezTo>
                    <a:cubicBezTo>
                      <a:pt x="13" y="1"/>
                      <a:pt x="12" y="1"/>
                      <a:pt x="11" y="1"/>
                    </a:cubicBezTo>
                    <a:cubicBezTo>
                      <a:pt x="8" y="0"/>
                      <a:pt x="5" y="1"/>
                      <a:pt x="3" y="3"/>
                    </a:cubicBezTo>
                    <a:cubicBezTo>
                      <a:pt x="1" y="5"/>
                      <a:pt x="0" y="8"/>
                      <a:pt x="1" y="11"/>
                    </a:cubicBezTo>
                    <a:cubicBezTo>
                      <a:pt x="2" y="12"/>
                      <a:pt x="2" y="14"/>
                      <a:pt x="3" y="15"/>
                    </a:cubicBezTo>
                    <a:cubicBezTo>
                      <a:pt x="4" y="16"/>
                      <a:pt x="5" y="17"/>
                      <a:pt x="7" y="17"/>
                    </a:cubicBezTo>
                    <a:cubicBezTo>
                      <a:pt x="8" y="17"/>
                      <a:pt x="8" y="17"/>
                      <a:pt x="9" y="18"/>
                    </a:cubicBezTo>
                    <a:cubicBezTo>
                      <a:pt x="10" y="17"/>
                      <a:pt x="10" y="17"/>
                      <a:pt x="10" y="17"/>
                    </a:cubicBezTo>
                    <a:cubicBezTo>
                      <a:pt x="11" y="17"/>
                      <a:pt x="12" y="17"/>
                      <a:pt x="14" y="16"/>
                    </a:cubicBezTo>
                    <a:cubicBezTo>
                      <a:pt x="15" y="16"/>
                      <a:pt x="16" y="15"/>
                      <a:pt x="17" y="13"/>
                    </a:cubicBezTo>
                    <a:cubicBezTo>
                      <a:pt x="17" y="12"/>
                      <a:pt x="18" y="11"/>
                      <a:pt x="18" y="9"/>
                    </a:cubicBezTo>
                    <a:cubicBezTo>
                      <a:pt x="18" y="9"/>
                      <a:pt x="18" y="8"/>
                      <a:pt x="18"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9" name="Google Shape;427;p31">
                <a:extLst>
                  <a:ext uri="{FF2B5EF4-FFF2-40B4-BE49-F238E27FC236}">
                    <a16:creationId xmlns:a16="http://schemas.microsoft.com/office/drawing/2014/main" id="{8C953692-2969-8A57-55D2-E7AE14387A92}"/>
                  </a:ext>
                </a:extLst>
              </p:cNvPr>
              <p:cNvSpPr/>
              <p:nvPr/>
            </p:nvSpPr>
            <p:spPr>
              <a:xfrm>
                <a:off x="1925519" y="3451387"/>
                <a:ext cx="66304" cy="33028"/>
              </a:xfrm>
              <a:custGeom>
                <a:avLst/>
                <a:gdLst/>
                <a:ahLst/>
                <a:cxnLst/>
                <a:rect l="l" t="t" r="r" b="b"/>
                <a:pathLst>
                  <a:path w="9" h="7" extrusionOk="0">
                    <a:moveTo>
                      <a:pt x="4" y="0"/>
                    </a:moveTo>
                    <a:cubicBezTo>
                      <a:pt x="0" y="0"/>
                      <a:pt x="0" y="7"/>
                      <a:pt x="4" y="7"/>
                    </a:cubicBezTo>
                    <a:cubicBezTo>
                      <a:pt x="9" y="7"/>
                      <a:pt x="9" y="0"/>
                      <a:pt x="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1" name="Google Shape;428;p31">
                <a:extLst>
                  <a:ext uri="{FF2B5EF4-FFF2-40B4-BE49-F238E27FC236}">
                    <a16:creationId xmlns:a16="http://schemas.microsoft.com/office/drawing/2014/main" id="{E67F83C1-D8BE-5C93-3880-B81BC764B4D5}"/>
                  </a:ext>
                </a:extLst>
              </p:cNvPr>
              <p:cNvSpPr/>
              <p:nvPr/>
            </p:nvSpPr>
            <p:spPr>
              <a:xfrm>
                <a:off x="2024851" y="3948044"/>
                <a:ext cx="33028" cy="66221"/>
              </a:xfrm>
              <a:custGeom>
                <a:avLst/>
                <a:gdLst/>
                <a:ahLst/>
                <a:cxnLst/>
                <a:rect l="l" t="t" r="r" b="b"/>
                <a:pathLst>
                  <a:path w="7" h="8" extrusionOk="0">
                    <a:moveTo>
                      <a:pt x="7" y="2"/>
                    </a:moveTo>
                    <a:cubicBezTo>
                      <a:pt x="6" y="2"/>
                      <a:pt x="6" y="1"/>
                      <a:pt x="6" y="1"/>
                    </a:cubicBezTo>
                    <a:cubicBezTo>
                      <a:pt x="5" y="1"/>
                      <a:pt x="5" y="0"/>
                      <a:pt x="5" y="0"/>
                    </a:cubicBezTo>
                    <a:cubicBezTo>
                      <a:pt x="4" y="0"/>
                      <a:pt x="4" y="0"/>
                      <a:pt x="3" y="0"/>
                    </a:cubicBezTo>
                    <a:cubicBezTo>
                      <a:pt x="2" y="0"/>
                      <a:pt x="2" y="0"/>
                      <a:pt x="2" y="0"/>
                    </a:cubicBezTo>
                    <a:cubicBezTo>
                      <a:pt x="2" y="0"/>
                      <a:pt x="1" y="1"/>
                      <a:pt x="1" y="1"/>
                    </a:cubicBezTo>
                    <a:cubicBezTo>
                      <a:pt x="0" y="2"/>
                      <a:pt x="0" y="2"/>
                      <a:pt x="0" y="2"/>
                    </a:cubicBezTo>
                    <a:cubicBezTo>
                      <a:pt x="0" y="2"/>
                      <a:pt x="0" y="3"/>
                      <a:pt x="0" y="4"/>
                    </a:cubicBezTo>
                    <a:cubicBezTo>
                      <a:pt x="0" y="4"/>
                      <a:pt x="0" y="4"/>
                      <a:pt x="0" y="4"/>
                    </a:cubicBezTo>
                    <a:cubicBezTo>
                      <a:pt x="0" y="5"/>
                      <a:pt x="0" y="5"/>
                      <a:pt x="0" y="5"/>
                    </a:cubicBezTo>
                    <a:cubicBezTo>
                      <a:pt x="0" y="6"/>
                      <a:pt x="0" y="6"/>
                      <a:pt x="1" y="7"/>
                    </a:cubicBezTo>
                    <a:cubicBezTo>
                      <a:pt x="1" y="7"/>
                      <a:pt x="1" y="7"/>
                      <a:pt x="2" y="7"/>
                    </a:cubicBezTo>
                    <a:cubicBezTo>
                      <a:pt x="2" y="8"/>
                      <a:pt x="3" y="8"/>
                      <a:pt x="3" y="8"/>
                    </a:cubicBezTo>
                    <a:cubicBezTo>
                      <a:pt x="4" y="8"/>
                      <a:pt x="4" y="8"/>
                      <a:pt x="4" y="8"/>
                    </a:cubicBezTo>
                    <a:cubicBezTo>
                      <a:pt x="5" y="7"/>
                      <a:pt x="5" y="7"/>
                      <a:pt x="6" y="7"/>
                    </a:cubicBezTo>
                    <a:cubicBezTo>
                      <a:pt x="6" y="6"/>
                      <a:pt x="6" y="6"/>
                      <a:pt x="6" y="6"/>
                    </a:cubicBezTo>
                    <a:cubicBezTo>
                      <a:pt x="7" y="5"/>
                      <a:pt x="7" y="5"/>
                      <a:pt x="7" y="4"/>
                    </a:cubicBezTo>
                    <a:cubicBezTo>
                      <a:pt x="7" y="4"/>
                      <a:pt x="7" y="4"/>
                      <a:pt x="7" y="4"/>
                    </a:cubicBezTo>
                    <a:cubicBezTo>
                      <a:pt x="7" y="3"/>
                      <a:pt x="7" y="3"/>
                      <a:pt x="7"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grpSp>
          <p:nvGrpSpPr>
            <p:cNvPr id="668" name="Google Shape;429;p31">
              <a:extLst>
                <a:ext uri="{FF2B5EF4-FFF2-40B4-BE49-F238E27FC236}">
                  <a16:creationId xmlns:a16="http://schemas.microsoft.com/office/drawing/2014/main" id="{E9F7C85D-A4EE-E7FE-FBC7-39E5A190D513}"/>
                </a:ext>
              </a:extLst>
            </p:cNvPr>
            <p:cNvGrpSpPr/>
            <p:nvPr/>
          </p:nvGrpSpPr>
          <p:grpSpPr>
            <a:xfrm>
              <a:off x="7129620" y="-178499"/>
              <a:ext cx="2092788" cy="2092777"/>
              <a:chOff x="5868125" y="393473"/>
              <a:chExt cx="2230000" cy="2229988"/>
            </a:xfrm>
          </p:grpSpPr>
          <p:sp>
            <p:nvSpPr>
              <p:cNvPr id="670" name="Google Shape;430;p31">
                <a:extLst>
                  <a:ext uri="{FF2B5EF4-FFF2-40B4-BE49-F238E27FC236}">
                    <a16:creationId xmlns:a16="http://schemas.microsoft.com/office/drawing/2014/main" id="{DC8DA461-EEE8-3F36-F1F2-2F66662A7BC4}"/>
                  </a:ext>
                </a:extLst>
              </p:cNvPr>
              <p:cNvSpPr/>
              <p:nvPr/>
            </p:nvSpPr>
            <p:spPr>
              <a:xfrm>
                <a:off x="5868125" y="393473"/>
                <a:ext cx="2230000" cy="2229988"/>
              </a:xfrm>
              <a:custGeom>
                <a:avLst/>
                <a:gdLst/>
                <a:ahLst/>
                <a:cxnLst/>
                <a:rect l="l" t="t" r="r" b="b"/>
                <a:pathLst>
                  <a:path w="449" h="449" extrusionOk="0">
                    <a:moveTo>
                      <a:pt x="109" y="74"/>
                    </a:moveTo>
                    <a:cubicBezTo>
                      <a:pt x="43" y="140"/>
                      <a:pt x="36" y="243"/>
                      <a:pt x="88" y="316"/>
                    </a:cubicBezTo>
                    <a:cubicBezTo>
                      <a:pt x="0" y="449"/>
                      <a:pt x="0" y="449"/>
                      <a:pt x="0" y="449"/>
                    </a:cubicBezTo>
                    <a:cubicBezTo>
                      <a:pt x="132" y="360"/>
                      <a:pt x="132" y="360"/>
                      <a:pt x="132" y="360"/>
                    </a:cubicBezTo>
                    <a:cubicBezTo>
                      <a:pt x="206" y="413"/>
                      <a:pt x="309" y="406"/>
                      <a:pt x="375" y="340"/>
                    </a:cubicBezTo>
                    <a:cubicBezTo>
                      <a:pt x="449" y="266"/>
                      <a:pt x="449" y="147"/>
                      <a:pt x="375" y="74"/>
                    </a:cubicBezTo>
                    <a:cubicBezTo>
                      <a:pt x="301" y="0"/>
                      <a:pt x="182" y="0"/>
                      <a:pt x="109" y="7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1" name="Google Shape;431;p31">
                <a:extLst>
                  <a:ext uri="{FF2B5EF4-FFF2-40B4-BE49-F238E27FC236}">
                    <a16:creationId xmlns:a16="http://schemas.microsoft.com/office/drawing/2014/main" id="{D19BBC97-A6D0-C266-8691-85CE8B9FF9EE}"/>
                  </a:ext>
                </a:extLst>
              </p:cNvPr>
              <p:cNvSpPr/>
              <p:nvPr/>
            </p:nvSpPr>
            <p:spPr>
              <a:xfrm>
                <a:off x="6464115" y="857020"/>
                <a:ext cx="999773" cy="952341"/>
              </a:xfrm>
              <a:custGeom>
                <a:avLst/>
                <a:gdLst/>
                <a:ahLst/>
                <a:cxnLst/>
                <a:rect l="l" t="t" r="r" b="b"/>
                <a:pathLst>
                  <a:path w="198" h="195" extrusionOk="0">
                    <a:moveTo>
                      <a:pt x="195" y="43"/>
                    </a:moveTo>
                    <a:cubicBezTo>
                      <a:pt x="177" y="41"/>
                      <a:pt x="159" y="38"/>
                      <a:pt x="142" y="33"/>
                    </a:cubicBezTo>
                    <a:cubicBezTo>
                      <a:pt x="124" y="28"/>
                      <a:pt x="107" y="22"/>
                      <a:pt x="90" y="15"/>
                    </a:cubicBezTo>
                    <a:cubicBezTo>
                      <a:pt x="86" y="13"/>
                      <a:pt x="81" y="10"/>
                      <a:pt x="76" y="8"/>
                    </a:cubicBezTo>
                    <a:cubicBezTo>
                      <a:pt x="75" y="7"/>
                      <a:pt x="73" y="7"/>
                      <a:pt x="72" y="6"/>
                    </a:cubicBezTo>
                    <a:cubicBezTo>
                      <a:pt x="71" y="5"/>
                      <a:pt x="71" y="5"/>
                      <a:pt x="71" y="5"/>
                    </a:cubicBezTo>
                    <a:cubicBezTo>
                      <a:pt x="70" y="5"/>
                      <a:pt x="69" y="4"/>
                      <a:pt x="67" y="3"/>
                    </a:cubicBezTo>
                    <a:cubicBezTo>
                      <a:pt x="66" y="2"/>
                      <a:pt x="66" y="2"/>
                      <a:pt x="65" y="1"/>
                    </a:cubicBezTo>
                    <a:cubicBezTo>
                      <a:pt x="64" y="0"/>
                      <a:pt x="63" y="0"/>
                      <a:pt x="62" y="0"/>
                    </a:cubicBezTo>
                    <a:cubicBezTo>
                      <a:pt x="58" y="1"/>
                      <a:pt x="54" y="4"/>
                      <a:pt x="50" y="6"/>
                    </a:cubicBezTo>
                    <a:cubicBezTo>
                      <a:pt x="47" y="8"/>
                      <a:pt x="43" y="11"/>
                      <a:pt x="40" y="13"/>
                    </a:cubicBezTo>
                    <a:cubicBezTo>
                      <a:pt x="33" y="19"/>
                      <a:pt x="27" y="25"/>
                      <a:pt x="21" y="32"/>
                    </a:cubicBezTo>
                    <a:cubicBezTo>
                      <a:pt x="14" y="43"/>
                      <a:pt x="8" y="55"/>
                      <a:pt x="4" y="68"/>
                    </a:cubicBezTo>
                    <a:cubicBezTo>
                      <a:pt x="4" y="70"/>
                      <a:pt x="3" y="73"/>
                      <a:pt x="2" y="75"/>
                    </a:cubicBezTo>
                    <a:cubicBezTo>
                      <a:pt x="1" y="80"/>
                      <a:pt x="1" y="84"/>
                      <a:pt x="1" y="89"/>
                    </a:cubicBezTo>
                    <a:cubicBezTo>
                      <a:pt x="0" y="97"/>
                      <a:pt x="3" y="115"/>
                      <a:pt x="4" y="116"/>
                    </a:cubicBezTo>
                    <a:cubicBezTo>
                      <a:pt x="19" y="134"/>
                      <a:pt x="39" y="148"/>
                      <a:pt x="60" y="159"/>
                    </a:cubicBezTo>
                    <a:cubicBezTo>
                      <a:pt x="81" y="170"/>
                      <a:pt x="104" y="179"/>
                      <a:pt x="127" y="187"/>
                    </a:cubicBezTo>
                    <a:cubicBezTo>
                      <a:pt x="141" y="191"/>
                      <a:pt x="155" y="195"/>
                      <a:pt x="170" y="192"/>
                    </a:cubicBezTo>
                    <a:cubicBezTo>
                      <a:pt x="170" y="191"/>
                      <a:pt x="170" y="191"/>
                      <a:pt x="170" y="191"/>
                    </a:cubicBezTo>
                    <a:cubicBezTo>
                      <a:pt x="171" y="191"/>
                      <a:pt x="172" y="189"/>
                      <a:pt x="171" y="189"/>
                    </a:cubicBezTo>
                    <a:cubicBezTo>
                      <a:pt x="161" y="182"/>
                      <a:pt x="148" y="180"/>
                      <a:pt x="141" y="170"/>
                    </a:cubicBezTo>
                    <a:cubicBezTo>
                      <a:pt x="133" y="161"/>
                      <a:pt x="132" y="148"/>
                      <a:pt x="132" y="136"/>
                    </a:cubicBezTo>
                    <a:cubicBezTo>
                      <a:pt x="133" y="111"/>
                      <a:pt x="143" y="86"/>
                      <a:pt x="161" y="69"/>
                    </a:cubicBezTo>
                    <a:cubicBezTo>
                      <a:pt x="171" y="59"/>
                      <a:pt x="183" y="51"/>
                      <a:pt x="196" y="47"/>
                    </a:cubicBezTo>
                    <a:cubicBezTo>
                      <a:pt x="198" y="46"/>
                      <a:pt x="197" y="43"/>
                      <a:pt x="195" y="43"/>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2" name="Google Shape;432;p31">
                <a:extLst>
                  <a:ext uri="{FF2B5EF4-FFF2-40B4-BE49-F238E27FC236}">
                    <a16:creationId xmlns:a16="http://schemas.microsoft.com/office/drawing/2014/main" id="{F05C46BE-AF24-BAAF-7260-0E05D086FCE1}"/>
                  </a:ext>
                </a:extLst>
              </p:cNvPr>
              <p:cNvSpPr/>
              <p:nvPr/>
            </p:nvSpPr>
            <p:spPr>
              <a:xfrm>
                <a:off x="7126327" y="1651671"/>
                <a:ext cx="133436" cy="166877"/>
              </a:xfrm>
              <a:custGeom>
                <a:avLst/>
                <a:gdLst/>
                <a:ahLst/>
                <a:cxnLst/>
                <a:rect l="l" t="t" r="r" b="b"/>
                <a:pathLst>
                  <a:path w="26" h="32" extrusionOk="0">
                    <a:moveTo>
                      <a:pt x="4" y="29"/>
                    </a:moveTo>
                    <a:cubicBezTo>
                      <a:pt x="10" y="31"/>
                      <a:pt x="17" y="32"/>
                      <a:pt x="23" y="32"/>
                    </a:cubicBezTo>
                    <a:cubicBezTo>
                      <a:pt x="24" y="32"/>
                      <a:pt x="25" y="32"/>
                      <a:pt x="26" y="32"/>
                    </a:cubicBezTo>
                    <a:cubicBezTo>
                      <a:pt x="26" y="32"/>
                      <a:pt x="26" y="32"/>
                      <a:pt x="26" y="32"/>
                    </a:cubicBezTo>
                    <a:cubicBezTo>
                      <a:pt x="25" y="32"/>
                      <a:pt x="24" y="32"/>
                      <a:pt x="23" y="32"/>
                    </a:cubicBezTo>
                    <a:cubicBezTo>
                      <a:pt x="17" y="32"/>
                      <a:pt x="10" y="31"/>
                      <a:pt x="4" y="29"/>
                    </a:cubicBezTo>
                    <a:moveTo>
                      <a:pt x="0" y="0"/>
                    </a:moveTo>
                    <a:cubicBezTo>
                      <a:pt x="1" y="3"/>
                      <a:pt x="2" y="6"/>
                      <a:pt x="5" y="9"/>
                    </a:cubicBezTo>
                    <a:cubicBezTo>
                      <a:pt x="8" y="14"/>
                      <a:pt x="13" y="17"/>
                      <a:pt x="18" y="20"/>
                    </a:cubicBezTo>
                    <a:cubicBezTo>
                      <a:pt x="18" y="20"/>
                      <a:pt x="18" y="20"/>
                      <a:pt x="18" y="20"/>
                    </a:cubicBezTo>
                    <a:cubicBezTo>
                      <a:pt x="13" y="17"/>
                      <a:pt x="8" y="14"/>
                      <a:pt x="5" y="9"/>
                    </a:cubicBezTo>
                    <a:cubicBezTo>
                      <a:pt x="2" y="6"/>
                      <a:pt x="1" y="3"/>
                      <a:pt x="0" y="0"/>
                    </a:cubicBezTo>
                    <a:cubicBezTo>
                      <a:pt x="0" y="0"/>
                      <a:pt x="0" y="0"/>
                      <a:pt x="0" y="0"/>
                    </a:cubicBezTo>
                  </a:path>
                </a:pathLst>
              </a:custGeom>
              <a:solidFill>
                <a:srgbClr val="F4A0A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3" name="Google Shape;433;p31">
                <a:extLst>
                  <a:ext uri="{FF2B5EF4-FFF2-40B4-BE49-F238E27FC236}">
                    <a16:creationId xmlns:a16="http://schemas.microsoft.com/office/drawing/2014/main" id="{C06EB154-97B5-BD61-5B25-AE80CA808556}"/>
                  </a:ext>
                </a:extLst>
              </p:cNvPr>
              <p:cNvSpPr/>
              <p:nvPr/>
            </p:nvSpPr>
            <p:spPr>
              <a:xfrm>
                <a:off x="6464115" y="1254345"/>
                <a:ext cx="799621" cy="559402"/>
              </a:xfrm>
              <a:custGeom>
                <a:avLst/>
                <a:gdLst/>
                <a:ahLst/>
                <a:cxnLst/>
                <a:rect l="l" t="t" r="r" b="b"/>
                <a:pathLst>
                  <a:path w="161" h="109" extrusionOk="0">
                    <a:moveTo>
                      <a:pt x="0" y="0"/>
                    </a:moveTo>
                    <a:cubicBezTo>
                      <a:pt x="0" y="2"/>
                      <a:pt x="0" y="3"/>
                      <a:pt x="0" y="5"/>
                    </a:cubicBezTo>
                    <a:cubicBezTo>
                      <a:pt x="0" y="5"/>
                      <a:pt x="0" y="5"/>
                      <a:pt x="0" y="5"/>
                    </a:cubicBezTo>
                    <a:cubicBezTo>
                      <a:pt x="0" y="5"/>
                      <a:pt x="0" y="6"/>
                      <a:pt x="0" y="6"/>
                    </a:cubicBezTo>
                    <a:cubicBezTo>
                      <a:pt x="0" y="15"/>
                      <a:pt x="2" y="31"/>
                      <a:pt x="3" y="32"/>
                    </a:cubicBezTo>
                    <a:cubicBezTo>
                      <a:pt x="18" y="50"/>
                      <a:pt x="38" y="64"/>
                      <a:pt x="59" y="75"/>
                    </a:cubicBezTo>
                    <a:cubicBezTo>
                      <a:pt x="80" y="86"/>
                      <a:pt x="103" y="95"/>
                      <a:pt x="126" y="103"/>
                    </a:cubicBezTo>
                    <a:cubicBezTo>
                      <a:pt x="130" y="104"/>
                      <a:pt x="135" y="105"/>
                      <a:pt x="139" y="106"/>
                    </a:cubicBezTo>
                    <a:cubicBezTo>
                      <a:pt x="145" y="108"/>
                      <a:pt x="152" y="109"/>
                      <a:pt x="158" y="109"/>
                    </a:cubicBezTo>
                    <a:cubicBezTo>
                      <a:pt x="159" y="109"/>
                      <a:pt x="160" y="109"/>
                      <a:pt x="161" y="109"/>
                    </a:cubicBezTo>
                    <a:cubicBezTo>
                      <a:pt x="160" y="104"/>
                      <a:pt x="157" y="100"/>
                      <a:pt x="153" y="97"/>
                    </a:cubicBezTo>
                    <a:cubicBezTo>
                      <a:pt x="148" y="94"/>
                      <a:pt x="143" y="91"/>
                      <a:pt x="140" y="86"/>
                    </a:cubicBezTo>
                    <a:cubicBezTo>
                      <a:pt x="137" y="83"/>
                      <a:pt x="136" y="80"/>
                      <a:pt x="135" y="77"/>
                    </a:cubicBezTo>
                    <a:cubicBezTo>
                      <a:pt x="129" y="72"/>
                      <a:pt x="121" y="71"/>
                      <a:pt x="114" y="69"/>
                    </a:cubicBezTo>
                    <a:cubicBezTo>
                      <a:pt x="100" y="66"/>
                      <a:pt x="87" y="61"/>
                      <a:pt x="74" y="55"/>
                    </a:cubicBezTo>
                    <a:cubicBezTo>
                      <a:pt x="75" y="58"/>
                      <a:pt x="75" y="62"/>
                      <a:pt x="76" y="65"/>
                    </a:cubicBezTo>
                    <a:cubicBezTo>
                      <a:pt x="78" y="71"/>
                      <a:pt x="80" y="77"/>
                      <a:pt x="84" y="83"/>
                    </a:cubicBezTo>
                    <a:cubicBezTo>
                      <a:pt x="84" y="83"/>
                      <a:pt x="83" y="84"/>
                      <a:pt x="83" y="84"/>
                    </a:cubicBezTo>
                    <a:cubicBezTo>
                      <a:pt x="82" y="84"/>
                      <a:pt x="82" y="84"/>
                      <a:pt x="82" y="84"/>
                    </a:cubicBezTo>
                    <a:cubicBezTo>
                      <a:pt x="78" y="78"/>
                      <a:pt x="76" y="73"/>
                      <a:pt x="74" y="66"/>
                    </a:cubicBezTo>
                    <a:cubicBezTo>
                      <a:pt x="73" y="62"/>
                      <a:pt x="72" y="58"/>
                      <a:pt x="71" y="54"/>
                    </a:cubicBezTo>
                    <a:cubicBezTo>
                      <a:pt x="57" y="46"/>
                      <a:pt x="43" y="38"/>
                      <a:pt x="30" y="28"/>
                    </a:cubicBezTo>
                    <a:cubicBezTo>
                      <a:pt x="30" y="30"/>
                      <a:pt x="31" y="32"/>
                      <a:pt x="31" y="34"/>
                    </a:cubicBezTo>
                    <a:cubicBezTo>
                      <a:pt x="32" y="41"/>
                      <a:pt x="33" y="48"/>
                      <a:pt x="34" y="55"/>
                    </a:cubicBezTo>
                    <a:cubicBezTo>
                      <a:pt x="35" y="56"/>
                      <a:pt x="34" y="57"/>
                      <a:pt x="33" y="57"/>
                    </a:cubicBezTo>
                    <a:cubicBezTo>
                      <a:pt x="33" y="57"/>
                      <a:pt x="32" y="57"/>
                      <a:pt x="32" y="56"/>
                    </a:cubicBezTo>
                    <a:cubicBezTo>
                      <a:pt x="29" y="46"/>
                      <a:pt x="26" y="35"/>
                      <a:pt x="26" y="24"/>
                    </a:cubicBezTo>
                    <a:cubicBezTo>
                      <a:pt x="17" y="17"/>
                      <a:pt x="8" y="9"/>
                      <a:pt x="0" y="0"/>
                    </a:cubicBezTo>
                    <a:cubicBezTo>
                      <a:pt x="0" y="0"/>
                      <a:pt x="0" y="0"/>
                      <a:pt x="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4" name="Google Shape;434;p31">
                <a:extLst>
                  <a:ext uri="{FF2B5EF4-FFF2-40B4-BE49-F238E27FC236}">
                    <a16:creationId xmlns:a16="http://schemas.microsoft.com/office/drawing/2014/main" id="{B5E60836-A2C3-BBB9-3D8C-0667ACAE495B}"/>
                  </a:ext>
                </a:extLst>
              </p:cNvPr>
              <p:cNvSpPr/>
              <p:nvPr/>
            </p:nvSpPr>
            <p:spPr>
              <a:xfrm>
                <a:off x="7026996" y="1055682"/>
                <a:ext cx="631170" cy="756989"/>
              </a:xfrm>
              <a:custGeom>
                <a:avLst/>
                <a:gdLst/>
                <a:ahLst/>
                <a:cxnLst/>
                <a:rect l="l" t="t" r="r" b="b"/>
                <a:pathLst>
                  <a:path w="125" h="155" extrusionOk="0">
                    <a:moveTo>
                      <a:pt x="107" y="17"/>
                    </a:moveTo>
                    <a:cubicBezTo>
                      <a:pt x="95" y="6"/>
                      <a:pt x="79" y="0"/>
                      <a:pt x="62" y="3"/>
                    </a:cubicBezTo>
                    <a:cubicBezTo>
                      <a:pt x="26" y="9"/>
                      <a:pt x="6" y="46"/>
                      <a:pt x="2" y="80"/>
                    </a:cubicBezTo>
                    <a:cubicBezTo>
                      <a:pt x="0" y="97"/>
                      <a:pt x="2" y="117"/>
                      <a:pt x="13" y="131"/>
                    </a:cubicBezTo>
                    <a:cubicBezTo>
                      <a:pt x="13" y="132"/>
                      <a:pt x="13" y="132"/>
                      <a:pt x="13" y="132"/>
                    </a:cubicBezTo>
                    <a:cubicBezTo>
                      <a:pt x="16" y="137"/>
                      <a:pt x="20" y="141"/>
                      <a:pt x="24" y="144"/>
                    </a:cubicBezTo>
                    <a:cubicBezTo>
                      <a:pt x="38" y="155"/>
                      <a:pt x="57" y="155"/>
                      <a:pt x="73" y="149"/>
                    </a:cubicBezTo>
                    <a:cubicBezTo>
                      <a:pt x="89" y="143"/>
                      <a:pt x="101" y="129"/>
                      <a:pt x="110" y="115"/>
                    </a:cubicBezTo>
                    <a:cubicBezTo>
                      <a:pt x="119" y="99"/>
                      <a:pt x="125" y="81"/>
                      <a:pt x="125" y="62"/>
                    </a:cubicBezTo>
                    <a:cubicBezTo>
                      <a:pt x="124" y="45"/>
                      <a:pt x="119" y="29"/>
                      <a:pt x="107"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5" name="Google Shape;435;p31">
                <a:extLst>
                  <a:ext uri="{FF2B5EF4-FFF2-40B4-BE49-F238E27FC236}">
                    <a16:creationId xmlns:a16="http://schemas.microsoft.com/office/drawing/2014/main" id="{AB0263AD-9049-6C4E-6D57-43EEC923BCA6}"/>
                  </a:ext>
                </a:extLst>
              </p:cNvPr>
              <p:cNvSpPr/>
              <p:nvPr/>
            </p:nvSpPr>
            <p:spPr>
              <a:xfrm>
                <a:off x="7126327" y="1155014"/>
                <a:ext cx="466860" cy="595988"/>
              </a:xfrm>
              <a:custGeom>
                <a:avLst/>
                <a:gdLst/>
                <a:ahLst/>
                <a:cxnLst/>
                <a:rect l="l" t="t" r="r" b="b"/>
                <a:pathLst>
                  <a:path w="94" h="120" extrusionOk="0">
                    <a:moveTo>
                      <a:pt x="94" y="59"/>
                    </a:moveTo>
                    <a:cubicBezTo>
                      <a:pt x="93" y="62"/>
                      <a:pt x="92" y="64"/>
                      <a:pt x="89" y="66"/>
                    </a:cubicBezTo>
                    <a:cubicBezTo>
                      <a:pt x="87" y="68"/>
                      <a:pt x="84" y="69"/>
                      <a:pt x="82" y="71"/>
                    </a:cubicBezTo>
                    <a:cubicBezTo>
                      <a:pt x="79" y="72"/>
                      <a:pt x="76" y="73"/>
                      <a:pt x="76" y="76"/>
                    </a:cubicBezTo>
                    <a:cubicBezTo>
                      <a:pt x="75" y="78"/>
                      <a:pt x="75" y="79"/>
                      <a:pt x="76" y="80"/>
                    </a:cubicBezTo>
                    <a:cubicBezTo>
                      <a:pt x="76" y="83"/>
                      <a:pt x="77" y="86"/>
                      <a:pt x="78" y="88"/>
                    </a:cubicBezTo>
                    <a:cubicBezTo>
                      <a:pt x="78" y="91"/>
                      <a:pt x="78" y="95"/>
                      <a:pt x="76" y="98"/>
                    </a:cubicBezTo>
                    <a:cubicBezTo>
                      <a:pt x="73" y="101"/>
                      <a:pt x="69" y="100"/>
                      <a:pt x="65" y="101"/>
                    </a:cubicBezTo>
                    <a:cubicBezTo>
                      <a:pt x="60" y="101"/>
                      <a:pt x="57" y="105"/>
                      <a:pt x="54" y="108"/>
                    </a:cubicBezTo>
                    <a:cubicBezTo>
                      <a:pt x="53" y="109"/>
                      <a:pt x="52" y="110"/>
                      <a:pt x="50" y="111"/>
                    </a:cubicBezTo>
                    <a:cubicBezTo>
                      <a:pt x="48" y="114"/>
                      <a:pt x="46" y="116"/>
                      <a:pt x="43" y="117"/>
                    </a:cubicBezTo>
                    <a:cubicBezTo>
                      <a:pt x="40" y="119"/>
                      <a:pt x="37" y="120"/>
                      <a:pt x="33" y="119"/>
                    </a:cubicBezTo>
                    <a:cubicBezTo>
                      <a:pt x="29" y="118"/>
                      <a:pt x="25" y="114"/>
                      <a:pt x="25" y="110"/>
                    </a:cubicBezTo>
                    <a:cubicBezTo>
                      <a:pt x="25" y="109"/>
                      <a:pt x="25" y="107"/>
                      <a:pt x="25" y="106"/>
                    </a:cubicBezTo>
                    <a:cubicBezTo>
                      <a:pt x="25" y="104"/>
                      <a:pt x="25" y="102"/>
                      <a:pt x="25" y="101"/>
                    </a:cubicBezTo>
                    <a:cubicBezTo>
                      <a:pt x="25" y="99"/>
                      <a:pt x="25" y="98"/>
                      <a:pt x="24" y="97"/>
                    </a:cubicBezTo>
                    <a:cubicBezTo>
                      <a:pt x="23" y="95"/>
                      <a:pt x="21" y="94"/>
                      <a:pt x="19" y="93"/>
                    </a:cubicBezTo>
                    <a:cubicBezTo>
                      <a:pt x="13" y="91"/>
                      <a:pt x="4" y="90"/>
                      <a:pt x="2" y="83"/>
                    </a:cubicBezTo>
                    <a:cubicBezTo>
                      <a:pt x="0" y="77"/>
                      <a:pt x="5" y="74"/>
                      <a:pt x="9" y="72"/>
                    </a:cubicBezTo>
                    <a:cubicBezTo>
                      <a:pt x="13" y="70"/>
                      <a:pt x="22" y="68"/>
                      <a:pt x="19" y="62"/>
                    </a:cubicBezTo>
                    <a:cubicBezTo>
                      <a:pt x="19" y="62"/>
                      <a:pt x="19" y="62"/>
                      <a:pt x="19" y="62"/>
                    </a:cubicBezTo>
                    <a:cubicBezTo>
                      <a:pt x="17" y="58"/>
                      <a:pt x="13" y="56"/>
                      <a:pt x="9" y="54"/>
                    </a:cubicBezTo>
                    <a:cubicBezTo>
                      <a:pt x="6" y="52"/>
                      <a:pt x="3" y="50"/>
                      <a:pt x="3" y="46"/>
                    </a:cubicBezTo>
                    <a:cubicBezTo>
                      <a:pt x="1" y="40"/>
                      <a:pt x="6" y="37"/>
                      <a:pt x="12" y="35"/>
                    </a:cubicBezTo>
                    <a:cubicBezTo>
                      <a:pt x="14" y="34"/>
                      <a:pt x="17" y="33"/>
                      <a:pt x="19" y="31"/>
                    </a:cubicBezTo>
                    <a:cubicBezTo>
                      <a:pt x="22" y="29"/>
                      <a:pt x="23" y="25"/>
                      <a:pt x="23" y="22"/>
                    </a:cubicBezTo>
                    <a:cubicBezTo>
                      <a:pt x="22" y="15"/>
                      <a:pt x="21" y="7"/>
                      <a:pt x="28" y="3"/>
                    </a:cubicBezTo>
                    <a:cubicBezTo>
                      <a:pt x="34" y="0"/>
                      <a:pt x="39" y="6"/>
                      <a:pt x="44" y="9"/>
                    </a:cubicBezTo>
                    <a:cubicBezTo>
                      <a:pt x="47" y="12"/>
                      <a:pt x="51" y="12"/>
                      <a:pt x="55" y="10"/>
                    </a:cubicBezTo>
                    <a:cubicBezTo>
                      <a:pt x="59" y="8"/>
                      <a:pt x="62" y="6"/>
                      <a:pt x="66" y="4"/>
                    </a:cubicBezTo>
                    <a:cubicBezTo>
                      <a:pt x="71" y="2"/>
                      <a:pt x="79" y="1"/>
                      <a:pt x="83" y="8"/>
                    </a:cubicBezTo>
                    <a:cubicBezTo>
                      <a:pt x="87" y="16"/>
                      <a:pt x="80" y="23"/>
                      <a:pt x="77" y="30"/>
                    </a:cubicBezTo>
                    <a:cubicBezTo>
                      <a:pt x="75" y="39"/>
                      <a:pt x="84" y="43"/>
                      <a:pt x="89" y="48"/>
                    </a:cubicBezTo>
                    <a:cubicBezTo>
                      <a:pt x="92" y="51"/>
                      <a:pt x="94" y="55"/>
                      <a:pt x="9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6" name="Google Shape;436;p31">
                <a:extLst>
                  <a:ext uri="{FF2B5EF4-FFF2-40B4-BE49-F238E27FC236}">
                    <a16:creationId xmlns:a16="http://schemas.microsoft.com/office/drawing/2014/main" id="{F3783611-7734-FBDA-FE38-5B4CE9BDAA07}"/>
                  </a:ext>
                </a:extLst>
              </p:cNvPr>
              <p:cNvSpPr/>
              <p:nvPr/>
            </p:nvSpPr>
            <p:spPr>
              <a:xfrm>
                <a:off x="7126327" y="1155014"/>
                <a:ext cx="263726" cy="531422"/>
              </a:xfrm>
              <a:custGeom>
                <a:avLst/>
                <a:gdLst/>
                <a:ahLst/>
                <a:cxnLst/>
                <a:rect l="l" t="t" r="r" b="b"/>
                <a:pathLst>
                  <a:path w="54" h="107" extrusionOk="0">
                    <a:moveTo>
                      <a:pt x="40" y="52"/>
                    </a:moveTo>
                    <a:cubicBezTo>
                      <a:pt x="42" y="51"/>
                      <a:pt x="43" y="49"/>
                      <a:pt x="45" y="47"/>
                    </a:cubicBezTo>
                    <a:cubicBezTo>
                      <a:pt x="47" y="42"/>
                      <a:pt x="45" y="38"/>
                      <a:pt x="41" y="35"/>
                    </a:cubicBezTo>
                    <a:cubicBezTo>
                      <a:pt x="39" y="33"/>
                      <a:pt x="37" y="31"/>
                      <a:pt x="36" y="29"/>
                    </a:cubicBezTo>
                    <a:cubicBezTo>
                      <a:pt x="35" y="26"/>
                      <a:pt x="35" y="23"/>
                      <a:pt x="36" y="20"/>
                    </a:cubicBezTo>
                    <a:cubicBezTo>
                      <a:pt x="37" y="15"/>
                      <a:pt x="40" y="12"/>
                      <a:pt x="43" y="8"/>
                    </a:cubicBezTo>
                    <a:cubicBezTo>
                      <a:pt x="38" y="5"/>
                      <a:pt x="34" y="0"/>
                      <a:pt x="28" y="3"/>
                    </a:cubicBezTo>
                    <a:cubicBezTo>
                      <a:pt x="21" y="7"/>
                      <a:pt x="22" y="15"/>
                      <a:pt x="23" y="22"/>
                    </a:cubicBezTo>
                    <a:cubicBezTo>
                      <a:pt x="23" y="25"/>
                      <a:pt x="22" y="29"/>
                      <a:pt x="19" y="31"/>
                    </a:cubicBezTo>
                    <a:cubicBezTo>
                      <a:pt x="17" y="33"/>
                      <a:pt x="14" y="34"/>
                      <a:pt x="12" y="35"/>
                    </a:cubicBezTo>
                    <a:cubicBezTo>
                      <a:pt x="6" y="37"/>
                      <a:pt x="1" y="40"/>
                      <a:pt x="3" y="46"/>
                    </a:cubicBezTo>
                    <a:cubicBezTo>
                      <a:pt x="3" y="50"/>
                      <a:pt x="6" y="52"/>
                      <a:pt x="9" y="54"/>
                    </a:cubicBezTo>
                    <a:cubicBezTo>
                      <a:pt x="13" y="56"/>
                      <a:pt x="17" y="58"/>
                      <a:pt x="19" y="62"/>
                    </a:cubicBezTo>
                    <a:cubicBezTo>
                      <a:pt x="19" y="62"/>
                      <a:pt x="19" y="62"/>
                      <a:pt x="19" y="62"/>
                    </a:cubicBezTo>
                    <a:cubicBezTo>
                      <a:pt x="22" y="68"/>
                      <a:pt x="13" y="70"/>
                      <a:pt x="9" y="72"/>
                    </a:cubicBezTo>
                    <a:cubicBezTo>
                      <a:pt x="5" y="74"/>
                      <a:pt x="0" y="77"/>
                      <a:pt x="2" y="83"/>
                    </a:cubicBezTo>
                    <a:cubicBezTo>
                      <a:pt x="4" y="90"/>
                      <a:pt x="13" y="91"/>
                      <a:pt x="19" y="93"/>
                    </a:cubicBezTo>
                    <a:cubicBezTo>
                      <a:pt x="21" y="94"/>
                      <a:pt x="23" y="95"/>
                      <a:pt x="24" y="97"/>
                    </a:cubicBezTo>
                    <a:cubicBezTo>
                      <a:pt x="25" y="98"/>
                      <a:pt x="25" y="99"/>
                      <a:pt x="25" y="101"/>
                    </a:cubicBezTo>
                    <a:cubicBezTo>
                      <a:pt x="25" y="102"/>
                      <a:pt x="25" y="104"/>
                      <a:pt x="25" y="106"/>
                    </a:cubicBezTo>
                    <a:cubicBezTo>
                      <a:pt x="25" y="106"/>
                      <a:pt x="25" y="107"/>
                      <a:pt x="25" y="107"/>
                    </a:cubicBezTo>
                    <a:cubicBezTo>
                      <a:pt x="29" y="107"/>
                      <a:pt x="33" y="105"/>
                      <a:pt x="36" y="104"/>
                    </a:cubicBezTo>
                    <a:cubicBezTo>
                      <a:pt x="44" y="100"/>
                      <a:pt x="54" y="91"/>
                      <a:pt x="48" y="81"/>
                    </a:cubicBezTo>
                    <a:cubicBezTo>
                      <a:pt x="46" y="77"/>
                      <a:pt x="42" y="75"/>
                      <a:pt x="39" y="71"/>
                    </a:cubicBezTo>
                    <a:cubicBezTo>
                      <a:pt x="36" y="68"/>
                      <a:pt x="36" y="63"/>
                      <a:pt x="37" y="59"/>
                    </a:cubicBezTo>
                    <a:cubicBezTo>
                      <a:pt x="37" y="56"/>
                      <a:pt x="38" y="54"/>
                      <a:pt x="40" y="52"/>
                    </a:cubicBezTo>
                    <a:close/>
                  </a:path>
                </a:pathLst>
              </a:custGeom>
              <a:solidFill>
                <a:srgbClr val="252525">
                  <a:alpha val="44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7" name="Google Shape;437;p31">
                <a:extLst>
                  <a:ext uri="{FF2B5EF4-FFF2-40B4-BE49-F238E27FC236}">
                    <a16:creationId xmlns:a16="http://schemas.microsoft.com/office/drawing/2014/main" id="{AF3B4778-FC42-2E1C-624B-44503D7E72B6}"/>
                  </a:ext>
                </a:extLst>
              </p:cNvPr>
              <p:cNvSpPr/>
              <p:nvPr/>
            </p:nvSpPr>
            <p:spPr>
              <a:xfrm>
                <a:off x="7589876" y="1287456"/>
                <a:ext cx="0" cy="0"/>
              </a:xfrm>
              <a:custGeom>
                <a:avLst/>
                <a:gdLst/>
                <a:ahLst/>
                <a:cxnLst/>
                <a:rect l="l" t="t" r="r" b="b"/>
                <a:pathLst>
                  <a:path w="4" h="4"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8" name="Google Shape;438;p31">
                <a:extLst>
                  <a:ext uri="{FF2B5EF4-FFF2-40B4-BE49-F238E27FC236}">
                    <a16:creationId xmlns:a16="http://schemas.microsoft.com/office/drawing/2014/main" id="{00D3AC48-78DE-BC7C-3DFB-E42E5DDAB81E}"/>
                  </a:ext>
                </a:extLst>
              </p:cNvPr>
              <p:cNvSpPr/>
              <p:nvPr/>
            </p:nvSpPr>
            <p:spPr>
              <a:xfrm>
                <a:off x="7556765" y="1320566"/>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79" name="Google Shape;439;p31">
                <a:extLst>
                  <a:ext uri="{FF2B5EF4-FFF2-40B4-BE49-F238E27FC236}">
                    <a16:creationId xmlns:a16="http://schemas.microsoft.com/office/drawing/2014/main" id="{B478D7A3-8868-442B-4859-4AD8B102261F}"/>
                  </a:ext>
                </a:extLst>
              </p:cNvPr>
              <p:cNvSpPr/>
              <p:nvPr/>
            </p:nvSpPr>
            <p:spPr>
              <a:xfrm>
                <a:off x="7391212" y="1121903"/>
                <a:ext cx="0" cy="0"/>
              </a:xfrm>
              <a:custGeom>
                <a:avLst/>
                <a:gdLst/>
                <a:ahLst/>
                <a:cxnLst/>
                <a:rect l="l" t="t" r="r" b="b"/>
                <a:pathLst>
                  <a:path w="3" h="2"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0" name="Google Shape;440;p31">
                <a:extLst>
                  <a:ext uri="{FF2B5EF4-FFF2-40B4-BE49-F238E27FC236}">
                    <a16:creationId xmlns:a16="http://schemas.microsoft.com/office/drawing/2014/main" id="{7D5E04B8-B409-87F3-2538-85E52A500798}"/>
                  </a:ext>
                </a:extLst>
              </p:cNvPr>
              <p:cNvSpPr/>
              <p:nvPr/>
            </p:nvSpPr>
            <p:spPr>
              <a:xfrm>
                <a:off x="7126327" y="1254345"/>
                <a:ext cx="0" cy="33028"/>
              </a:xfrm>
              <a:custGeom>
                <a:avLst/>
                <a:gdLst/>
                <a:ahLst/>
                <a:cxnLst/>
                <a:rect l="l" t="t" r="r" b="b"/>
                <a:pathLst>
                  <a:path w="3" h="3" extrusionOk="0">
                    <a:moveTo>
                      <a:pt x="0" y="1"/>
                    </a:moveTo>
                    <a:cubicBezTo>
                      <a:pt x="0" y="1"/>
                      <a:pt x="0" y="3"/>
                      <a:pt x="0" y="3"/>
                    </a:cubicBezTo>
                    <a:cubicBezTo>
                      <a:pt x="0" y="2"/>
                      <a:pt x="0" y="0"/>
                      <a:pt x="0" y="1"/>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1" name="Google Shape;441;p31">
                <a:extLst>
                  <a:ext uri="{FF2B5EF4-FFF2-40B4-BE49-F238E27FC236}">
                    <a16:creationId xmlns:a16="http://schemas.microsoft.com/office/drawing/2014/main" id="{53ECF1BB-1A28-4901-A1B0-A1FEFB4E6B15}"/>
                  </a:ext>
                </a:extLst>
              </p:cNvPr>
              <p:cNvSpPr/>
              <p:nvPr/>
            </p:nvSpPr>
            <p:spPr>
              <a:xfrm>
                <a:off x="7093217" y="1486118"/>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2" name="Google Shape;442;p31">
                <a:extLst>
                  <a:ext uri="{FF2B5EF4-FFF2-40B4-BE49-F238E27FC236}">
                    <a16:creationId xmlns:a16="http://schemas.microsoft.com/office/drawing/2014/main" id="{320ACEAB-1E0A-1639-1BC9-1BD4E93DB35E}"/>
                  </a:ext>
                </a:extLst>
              </p:cNvPr>
              <p:cNvSpPr/>
              <p:nvPr/>
            </p:nvSpPr>
            <p:spPr>
              <a:xfrm>
                <a:off x="7126327"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3" name="Google Shape;443;p31">
                <a:extLst>
                  <a:ext uri="{FF2B5EF4-FFF2-40B4-BE49-F238E27FC236}">
                    <a16:creationId xmlns:a16="http://schemas.microsoft.com/office/drawing/2014/main" id="{07050205-872B-5D03-4F3C-F3F0DA6200A5}"/>
                  </a:ext>
                </a:extLst>
              </p:cNvPr>
              <p:cNvSpPr/>
              <p:nvPr/>
            </p:nvSpPr>
            <p:spPr>
              <a:xfrm>
                <a:off x="7159438" y="1651671"/>
                <a:ext cx="0" cy="0"/>
              </a:xfrm>
              <a:custGeom>
                <a:avLst/>
                <a:gdLst/>
                <a:ahLst/>
                <a:cxnLst/>
                <a:rect l="l" t="t" r="r" b="b"/>
                <a:pathLst>
                  <a:path w="120000"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4" name="Google Shape;444;p31">
                <a:extLst>
                  <a:ext uri="{FF2B5EF4-FFF2-40B4-BE49-F238E27FC236}">
                    <a16:creationId xmlns:a16="http://schemas.microsoft.com/office/drawing/2014/main" id="{F94F588F-1AA9-CFFA-9EB3-DEB1389EA0D3}"/>
                  </a:ext>
                </a:extLst>
              </p:cNvPr>
              <p:cNvSpPr/>
              <p:nvPr/>
            </p:nvSpPr>
            <p:spPr>
              <a:xfrm>
                <a:off x="7225659" y="1751002"/>
                <a:ext cx="0" cy="0"/>
              </a:xfrm>
              <a:custGeom>
                <a:avLst/>
                <a:gdLst/>
                <a:ahLst/>
                <a:cxnLst/>
                <a:rect l="l" t="t" r="r" b="b"/>
                <a:pathLst>
                  <a:path w="4" h="3" extrusionOk="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5" name="Google Shape;445;p31">
                <a:extLst>
                  <a:ext uri="{FF2B5EF4-FFF2-40B4-BE49-F238E27FC236}">
                    <a16:creationId xmlns:a16="http://schemas.microsoft.com/office/drawing/2014/main" id="{2FFE9BFA-A87D-07E3-44E4-961096597D3C}"/>
                  </a:ext>
                </a:extLst>
              </p:cNvPr>
              <p:cNvSpPr/>
              <p:nvPr/>
            </p:nvSpPr>
            <p:spPr>
              <a:xfrm>
                <a:off x="7424323" y="1684781"/>
                <a:ext cx="33111" cy="33110"/>
              </a:xfrm>
              <a:custGeom>
                <a:avLst/>
                <a:gdLst/>
                <a:ahLst/>
                <a:cxnLst/>
                <a:rect l="l" t="t" r="r" b="b"/>
                <a:pathLst>
                  <a:path w="1" h="1" extrusionOk="0">
                    <a:moveTo>
                      <a:pt x="1" y="1"/>
                    </a:moveTo>
                    <a:lnTo>
                      <a:pt x="1" y="1"/>
                    </a:lnTo>
                    <a:lnTo>
                      <a:pt x="1" y="0"/>
                    </a:lnTo>
                    <a:lnTo>
                      <a:pt x="0" y="0"/>
                    </a:lnTo>
                    <a:lnTo>
                      <a:pt x="0" y="1"/>
                    </a:lnTo>
                    <a:lnTo>
                      <a:pt x="0" y="1"/>
                    </a:lnTo>
                    <a:lnTo>
                      <a:pt x="0" y="1"/>
                    </a:lnTo>
                    <a:lnTo>
                      <a:pt x="0" y="1"/>
                    </a:lnTo>
                    <a:lnTo>
                      <a:pt x="0" y="1"/>
                    </a:lnTo>
                    <a:lnTo>
                      <a:pt x="0" y="1"/>
                    </a:lnTo>
                    <a:lnTo>
                      <a:pt x="0" y="1"/>
                    </a:lnTo>
                    <a:lnTo>
                      <a:pt x="0" y="1"/>
                    </a:lnTo>
                    <a:lnTo>
                      <a:pt x="1" y="1"/>
                    </a:lnTo>
                    <a:lnTo>
                      <a:pt x="1" y="1"/>
                    </a:lnTo>
                    <a:lnTo>
                      <a:pt x="1" y="1"/>
                    </a:lnTo>
                    <a:lnTo>
                      <a:pt x="1" y="1"/>
                    </a:lnTo>
                    <a:lnTo>
                      <a:pt x="1" y="1"/>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6" name="Google Shape;446;p31">
                <a:extLst>
                  <a:ext uri="{FF2B5EF4-FFF2-40B4-BE49-F238E27FC236}">
                    <a16:creationId xmlns:a16="http://schemas.microsoft.com/office/drawing/2014/main" id="{9F21D912-6CA1-E252-9BE4-FA3D37D5059E}"/>
                  </a:ext>
                </a:extLst>
              </p:cNvPr>
              <p:cNvSpPr/>
              <p:nvPr/>
            </p:nvSpPr>
            <p:spPr>
              <a:xfrm>
                <a:off x="7556765" y="1552339"/>
                <a:ext cx="33111" cy="0"/>
              </a:xfrm>
              <a:custGeom>
                <a:avLst/>
                <a:gdLst/>
                <a:ahLst/>
                <a:cxnLst/>
                <a:rect l="l" t="t" r="r" b="b"/>
                <a:pathLst>
                  <a:path w="1" h="120000"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0" y="0"/>
                    </a:ln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7" name="Google Shape;447;p31">
                <a:extLst>
                  <a:ext uri="{FF2B5EF4-FFF2-40B4-BE49-F238E27FC236}">
                    <a16:creationId xmlns:a16="http://schemas.microsoft.com/office/drawing/2014/main" id="{AC9ADBA3-A92E-3766-3ECF-58232B8D86A1}"/>
                  </a:ext>
                </a:extLst>
              </p:cNvPr>
              <p:cNvSpPr/>
              <p:nvPr/>
            </p:nvSpPr>
            <p:spPr>
              <a:xfrm>
                <a:off x="7589876" y="1419897"/>
                <a:ext cx="33028" cy="0"/>
              </a:xfrm>
              <a:custGeom>
                <a:avLst/>
                <a:gdLst/>
                <a:ahLst/>
                <a:cxnLst/>
                <a:rect l="l" t="t" r="r" b="b"/>
                <a:pathLst>
                  <a:path w="3" h="3" extrusionOk="0">
                    <a:moveTo>
                      <a:pt x="1" y="0"/>
                    </a:moveTo>
                    <a:cubicBezTo>
                      <a:pt x="0" y="0"/>
                      <a:pt x="0" y="0"/>
                      <a:pt x="2" y="0"/>
                    </a:cubicBezTo>
                    <a:cubicBezTo>
                      <a:pt x="3" y="0"/>
                      <a:pt x="3" y="0"/>
                      <a:pt x="1" y="0"/>
                    </a:cubicBezTo>
                    <a:close/>
                  </a:path>
                </a:pathLst>
              </a:custGeom>
              <a:solidFill>
                <a:srgbClr val="8618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8" name="Google Shape;448;p31">
                <a:extLst>
                  <a:ext uri="{FF2B5EF4-FFF2-40B4-BE49-F238E27FC236}">
                    <a16:creationId xmlns:a16="http://schemas.microsoft.com/office/drawing/2014/main" id="{994DA65C-8F98-CEE0-7788-02336EDBECAE}"/>
                  </a:ext>
                </a:extLst>
              </p:cNvPr>
              <p:cNvSpPr/>
              <p:nvPr/>
            </p:nvSpPr>
            <p:spPr>
              <a:xfrm>
                <a:off x="7126327" y="1453008"/>
                <a:ext cx="432094" cy="631252"/>
              </a:xfrm>
              <a:custGeom>
                <a:avLst/>
                <a:gdLst/>
                <a:ahLst/>
                <a:cxnLst/>
                <a:rect l="l" t="t" r="r" b="b"/>
                <a:pathLst>
                  <a:path w="87" h="123" extrusionOk="0">
                    <a:moveTo>
                      <a:pt x="80" y="26"/>
                    </a:moveTo>
                    <a:cubicBezTo>
                      <a:pt x="79" y="23"/>
                      <a:pt x="78" y="20"/>
                      <a:pt x="76" y="18"/>
                    </a:cubicBezTo>
                    <a:cubicBezTo>
                      <a:pt x="73" y="16"/>
                      <a:pt x="70" y="14"/>
                      <a:pt x="67" y="13"/>
                    </a:cubicBezTo>
                    <a:cubicBezTo>
                      <a:pt x="60" y="10"/>
                      <a:pt x="53" y="9"/>
                      <a:pt x="45" y="7"/>
                    </a:cubicBezTo>
                    <a:cubicBezTo>
                      <a:pt x="37" y="5"/>
                      <a:pt x="29" y="2"/>
                      <a:pt x="21" y="1"/>
                    </a:cubicBezTo>
                    <a:cubicBezTo>
                      <a:pt x="20" y="0"/>
                      <a:pt x="20" y="0"/>
                      <a:pt x="19" y="0"/>
                    </a:cubicBezTo>
                    <a:cubicBezTo>
                      <a:pt x="22" y="6"/>
                      <a:pt x="13" y="8"/>
                      <a:pt x="9" y="10"/>
                    </a:cubicBezTo>
                    <a:cubicBezTo>
                      <a:pt x="5" y="12"/>
                      <a:pt x="0" y="15"/>
                      <a:pt x="2" y="21"/>
                    </a:cubicBezTo>
                    <a:cubicBezTo>
                      <a:pt x="4" y="28"/>
                      <a:pt x="13" y="29"/>
                      <a:pt x="19" y="31"/>
                    </a:cubicBezTo>
                    <a:cubicBezTo>
                      <a:pt x="21" y="32"/>
                      <a:pt x="24" y="33"/>
                      <a:pt x="25" y="36"/>
                    </a:cubicBezTo>
                    <a:cubicBezTo>
                      <a:pt x="25" y="36"/>
                      <a:pt x="25" y="36"/>
                      <a:pt x="25" y="36"/>
                    </a:cubicBezTo>
                    <a:cubicBezTo>
                      <a:pt x="25" y="37"/>
                      <a:pt x="25" y="37"/>
                      <a:pt x="25" y="37"/>
                    </a:cubicBezTo>
                    <a:cubicBezTo>
                      <a:pt x="25" y="37"/>
                      <a:pt x="25" y="37"/>
                      <a:pt x="25" y="37"/>
                    </a:cubicBezTo>
                    <a:cubicBezTo>
                      <a:pt x="25" y="38"/>
                      <a:pt x="25" y="38"/>
                      <a:pt x="25" y="39"/>
                    </a:cubicBezTo>
                    <a:cubicBezTo>
                      <a:pt x="25" y="40"/>
                      <a:pt x="25" y="42"/>
                      <a:pt x="25" y="44"/>
                    </a:cubicBezTo>
                    <a:cubicBezTo>
                      <a:pt x="25" y="45"/>
                      <a:pt x="25" y="47"/>
                      <a:pt x="25" y="48"/>
                    </a:cubicBezTo>
                    <a:cubicBezTo>
                      <a:pt x="25" y="52"/>
                      <a:pt x="29" y="56"/>
                      <a:pt x="33" y="57"/>
                    </a:cubicBezTo>
                    <a:cubicBezTo>
                      <a:pt x="37" y="58"/>
                      <a:pt x="40" y="57"/>
                      <a:pt x="43" y="55"/>
                    </a:cubicBezTo>
                    <a:cubicBezTo>
                      <a:pt x="47" y="60"/>
                      <a:pt x="49" y="65"/>
                      <a:pt x="51" y="71"/>
                    </a:cubicBezTo>
                    <a:cubicBezTo>
                      <a:pt x="55" y="85"/>
                      <a:pt x="53" y="101"/>
                      <a:pt x="58" y="116"/>
                    </a:cubicBezTo>
                    <a:cubicBezTo>
                      <a:pt x="59" y="119"/>
                      <a:pt x="60" y="121"/>
                      <a:pt x="62" y="122"/>
                    </a:cubicBezTo>
                    <a:cubicBezTo>
                      <a:pt x="64" y="123"/>
                      <a:pt x="67" y="123"/>
                      <a:pt x="69" y="121"/>
                    </a:cubicBezTo>
                    <a:cubicBezTo>
                      <a:pt x="71" y="118"/>
                      <a:pt x="71" y="115"/>
                      <a:pt x="71" y="113"/>
                    </a:cubicBezTo>
                    <a:cubicBezTo>
                      <a:pt x="71" y="109"/>
                      <a:pt x="71" y="104"/>
                      <a:pt x="70" y="100"/>
                    </a:cubicBezTo>
                    <a:cubicBezTo>
                      <a:pt x="69" y="92"/>
                      <a:pt x="69" y="84"/>
                      <a:pt x="67" y="75"/>
                    </a:cubicBezTo>
                    <a:cubicBezTo>
                      <a:pt x="67" y="71"/>
                      <a:pt x="66" y="67"/>
                      <a:pt x="65" y="63"/>
                    </a:cubicBezTo>
                    <a:cubicBezTo>
                      <a:pt x="65" y="59"/>
                      <a:pt x="64" y="55"/>
                      <a:pt x="64" y="52"/>
                    </a:cubicBezTo>
                    <a:cubicBezTo>
                      <a:pt x="64" y="50"/>
                      <a:pt x="64" y="48"/>
                      <a:pt x="65" y="48"/>
                    </a:cubicBezTo>
                    <a:cubicBezTo>
                      <a:pt x="68" y="46"/>
                      <a:pt x="70" y="49"/>
                      <a:pt x="71" y="51"/>
                    </a:cubicBezTo>
                    <a:cubicBezTo>
                      <a:pt x="72" y="55"/>
                      <a:pt x="72" y="59"/>
                      <a:pt x="72" y="63"/>
                    </a:cubicBezTo>
                    <a:cubicBezTo>
                      <a:pt x="73" y="68"/>
                      <a:pt x="74" y="72"/>
                      <a:pt x="74" y="76"/>
                    </a:cubicBezTo>
                    <a:cubicBezTo>
                      <a:pt x="75" y="78"/>
                      <a:pt x="76" y="81"/>
                      <a:pt x="78" y="82"/>
                    </a:cubicBezTo>
                    <a:cubicBezTo>
                      <a:pt x="80" y="84"/>
                      <a:pt x="83" y="83"/>
                      <a:pt x="85" y="81"/>
                    </a:cubicBezTo>
                    <a:cubicBezTo>
                      <a:pt x="87" y="79"/>
                      <a:pt x="87" y="76"/>
                      <a:pt x="86" y="73"/>
                    </a:cubicBezTo>
                    <a:cubicBezTo>
                      <a:pt x="85" y="64"/>
                      <a:pt x="85" y="56"/>
                      <a:pt x="84" y="48"/>
                    </a:cubicBezTo>
                    <a:cubicBezTo>
                      <a:pt x="83" y="41"/>
                      <a:pt x="83" y="33"/>
                      <a:pt x="80"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89" name="Google Shape;449;p31">
                <a:extLst>
                  <a:ext uri="{FF2B5EF4-FFF2-40B4-BE49-F238E27FC236}">
                    <a16:creationId xmlns:a16="http://schemas.microsoft.com/office/drawing/2014/main" id="{460A3C68-B064-53AF-5D32-0355E201B797}"/>
                  </a:ext>
                </a:extLst>
              </p:cNvPr>
              <p:cNvSpPr/>
              <p:nvPr/>
            </p:nvSpPr>
            <p:spPr>
              <a:xfrm>
                <a:off x="7126327" y="1453008"/>
                <a:ext cx="232188" cy="166628"/>
              </a:xfrm>
              <a:custGeom>
                <a:avLst/>
                <a:gdLst/>
                <a:ahLst/>
                <a:cxnLst/>
                <a:rect l="l" t="t" r="r" b="b"/>
                <a:pathLst>
                  <a:path w="51" h="33" extrusionOk="0">
                    <a:moveTo>
                      <a:pt x="39" y="13"/>
                    </a:moveTo>
                    <a:cubicBezTo>
                      <a:pt x="35" y="12"/>
                      <a:pt x="31" y="12"/>
                      <a:pt x="26" y="10"/>
                    </a:cubicBezTo>
                    <a:cubicBezTo>
                      <a:pt x="25" y="10"/>
                      <a:pt x="23" y="10"/>
                      <a:pt x="22" y="9"/>
                    </a:cubicBezTo>
                    <a:cubicBezTo>
                      <a:pt x="22" y="9"/>
                      <a:pt x="23" y="8"/>
                      <a:pt x="23" y="7"/>
                    </a:cubicBezTo>
                    <a:cubicBezTo>
                      <a:pt x="25" y="6"/>
                      <a:pt x="27" y="4"/>
                      <a:pt x="28" y="2"/>
                    </a:cubicBezTo>
                    <a:cubicBezTo>
                      <a:pt x="26" y="2"/>
                      <a:pt x="23" y="1"/>
                      <a:pt x="21" y="1"/>
                    </a:cubicBezTo>
                    <a:cubicBezTo>
                      <a:pt x="20" y="0"/>
                      <a:pt x="20" y="0"/>
                      <a:pt x="19" y="0"/>
                    </a:cubicBezTo>
                    <a:cubicBezTo>
                      <a:pt x="22" y="6"/>
                      <a:pt x="13" y="8"/>
                      <a:pt x="9" y="10"/>
                    </a:cubicBezTo>
                    <a:cubicBezTo>
                      <a:pt x="5" y="12"/>
                      <a:pt x="0" y="15"/>
                      <a:pt x="2" y="21"/>
                    </a:cubicBezTo>
                    <a:cubicBezTo>
                      <a:pt x="4" y="28"/>
                      <a:pt x="13" y="29"/>
                      <a:pt x="19" y="31"/>
                    </a:cubicBezTo>
                    <a:cubicBezTo>
                      <a:pt x="20" y="32"/>
                      <a:pt x="21" y="32"/>
                      <a:pt x="23" y="33"/>
                    </a:cubicBezTo>
                    <a:cubicBezTo>
                      <a:pt x="22" y="32"/>
                      <a:pt x="22" y="32"/>
                      <a:pt x="22" y="32"/>
                    </a:cubicBezTo>
                    <a:cubicBezTo>
                      <a:pt x="20" y="30"/>
                      <a:pt x="18" y="27"/>
                      <a:pt x="17" y="24"/>
                    </a:cubicBezTo>
                    <a:cubicBezTo>
                      <a:pt x="17" y="21"/>
                      <a:pt x="17" y="17"/>
                      <a:pt x="18" y="15"/>
                    </a:cubicBezTo>
                    <a:cubicBezTo>
                      <a:pt x="18" y="14"/>
                      <a:pt x="19" y="14"/>
                      <a:pt x="19" y="13"/>
                    </a:cubicBezTo>
                    <a:cubicBezTo>
                      <a:pt x="21" y="14"/>
                      <a:pt x="23" y="14"/>
                      <a:pt x="26" y="14"/>
                    </a:cubicBezTo>
                    <a:cubicBezTo>
                      <a:pt x="30" y="15"/>
                      <a:pt x="34" y="15"/>
                      <a:pt x="39" y="16"/>
                    </a:cubicBezTo>
                    <a:cubicBezTo>
                      <a:pt x="43" y="16"/>
                      <a:pt x="47" y="17"/>
                      <a:pt x="51" y="16"/>
                    </a:cubicBezTo>
                    <a:cubicBezTo>
                      <a:pt x="51" y="16"/>
                      <a:pt x="51" y="16"/>
                      <a:pt x="51" y="16"/>
                    </a:cubicBezTo>
                    <a:cubicBezTo>
                      <a:pt x="48" y="14"/>
                      <a:pt x="43" y="14"/>
                      <a:pt x="39" y="1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0" name="Google Shape;450;p31">
                <a:extLst>
                  <a:ext uri="{FF2B5EF4-FFF2-40B4-BE49-F238E27FC236}">
                    <a16:creationId xmlns:a16="http://schemas.microsoft.com/office/drawing/2014/main" id="{C48B021B-12AD-0002-F08C-7132C86351C4}"/>
                  </a:ext>
                </a:extLst>
              </p:cNvPr>
              <p:cNvSpPr/>
              <p:nvPr/>
            </p:nvSpPr>
            <p:spPr>
              <a:xfrm>
                <a:off x="7225659" y="1651671"/>
                <a:ext cx="99084" cy="99083"/>
              </a:xfrm>
              <a:custGeom>
                <a:avLst/>
                <a:gdLst/>
                <a:ahLst/>
                <a:cxnLst/>
                <a:rect l="l" t="t" r="r" b="b"/>
                <a:pathLst>
                  <a:path w="19" h="19" extrusionOk="0">
                    <a:moveTo>
                      <a:pt x="18" y="14"/>
                    </a:moveTo>
                    <a:cubicBezTo>
                      <a:pt x="17" y="12"/>
                      <a:pt x="15" y="11"/>
                      <a:pt x="14" y="10"/>
                    </a:cubicBezTo>
                    <a:cubicBezTo>
                      <a:pt x="13" y="10"/>
                      <a:pt x="12" y="10"/>
                      <a:pt x="12" y="10"/>
                    </a:cubicBezTo>
                    <a:cubicBezTo>
                      <a:pt x="11" y="11"/>
                      <a:pt x="10" y="12"/>
                      <a:pt x="8" y="13"/>
                    </a:cubicBezTo>
                    <a:cubicBezTo>
                      <a:pt x="7" y="13"/>
                      <a:pt x="5" y="13"/>
                      <a:pt x="4" y="12"/>
                    </a:cubicBezTo>
                    <a:cubicBezTo>
                      <a:pt x="2" y="10"/>
                      <a:pt x="1" y="8"/>
                      <a:pt x="1" y="6"/>
                    </a:cubicBezTo>
                    <a:cubicBezTo>
                      <a:pt x="1" y="5"/>
                      <a:pt x="0" y="4"/>
                      <a:pt x="0" y="3"/>
                    </a:cubicBezTo>
                    <a:cubicBezTo>
                      <a:pt x="0" y="2"/>
                      <a:pt x="0" y="1"/>
                      <a:pt x="0" y="0"/>
                    </a:cubicBezTo>
                    <a:cubicBezTo>
                      <a:pt x="0" y="2"/>
                      <a:pt x="0" y="3"/>
                      <a:pt x="0" y="5"/>
                    </a:cubicBezTo>
                    <a:cubicBezTo>
                      <a:pt x="0" y="6"/>
                      <a:pt x="0" y="8"/>
                      <a:pt x="0" y="9"/>
                    </a:cubicBezTo>
                    <a:cubicBezTo>
                      <a:pt x="0" y="13"/>
                      <a:pt x="4" y="17"/>
                      <a:pt x="8" y="18"/>
                    </a:cubicBezTo>
                    <a:cubicBezTo>
                      <a:pt x="12" y="19"/>
                      <a:pt x="15" y="18"/>
                      <a:pt x="18" y="16"/>
                    </a:cubicBezTo>
                    <a:cubicBezTo>
                      <a:pt x="19" y="16"/>
                      <a:pt x="19" y="16"/>
                      <a:pt x="19" y="16"/>
                    </a:cubicBezTo>
                    <a:cubicBezTo>
                      <a:pt x="18" y="15"/>
                      <a:pt x="18" y="14"/>
                      <a:pt x="18" y="14"/>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1" name="Google Shape;451;p31">
                <a:extLst>
                  <a:ext uri="{FF2B5EF4-FFF2-40B4-BE49-F238E27FC236}">
                    <a16:creationId xmlns:a16="http://schemas.microsoft.com/office/drawing/2014/main" id="{D4B909E1-DD0C-3C50-3AB8-BA901254B1D9}"/>
                  </a:ext>
                </a:extLst>
              </p:cNvPr>
              <p:cNvSpPr/>
              <p:nvPr/>
            </p:nvSpPr>
            <p:spPr>
              <a:xfrm>
                <a:off x="7424323" y="1684781"/>
                <a:ext cx="100160" cy="200153"/>
              </a:xfrm>
              <a:custGeom>
                <a:avLst/>
                <a:gdLst/>
                <a:ahLst/>
                <a:cxnLst/>
                <a:rect l="l" t="t" r="r" b="b"/>
                <a:pathLst>
                  <a:path w="22" h="39" extrusionOk="0">
                    <a:moveTo>
                      <a:pt x="22" y="33"/>
                    </a:moveTo>
                    <a:cubicBezTo>
                      <a:pt x="22" y="33"/>
                      <a:pt x="21" y="33"/>
                      <a:pt x="21" y="33"/>
                    </a:cubicBezTo>
                    <a:cubicBezTo>
                      <a:pt x="20" y="33"/>
                      <a:pt x="19" y="33"/>
                      <a:pt x="18" y="33"/>
                    </a:cubicBezTo>
                    <a:cubicBezTo>
                      <a:pt x="17" y="33"/>
                      <a:pt x="17" y="33"/>
                      <a:pt x="17" y="33"/>
                    </a:cubicBezTo>
                    <a:cubicBezTo>
                      <a:pt x="17" y="32"/>
                      <a:pt x="17" y="32"/>
                      <a:pt x="17" y="32"/>
                    </a:cubicBezTo>
                    <a:cubicBezTo>
                      <a:pt x="17" y="32"/>
                      <a:pt x="15" y="31"/>
                      <a:pt x="16" y="32"/>
                    </a:cubicBezTo>
                    <a:cubicBezTo>
                      <a:pt x="14" y="30"/>
                      <a:pt x="14" y="28"/>
                      <a:pt x="13" y="25"/>
                    </a:cubicBezTo>
                    <a:cubicBezTo>
                      <a:pt x="13" y="23"/>
                      <a:pt x="13" y="20"/>
                      <a:pt x="12" y="17"/>
                    </a:cubicBezTo>
                    <a:cubicBezTo>
                      <a:pt x="12" y="14"/>
                      <a:pt x="12" y="10"/>
                      <a:pt x="11" y="7"/>
                    </a:cubicBezTo>
                    <a:cubicBezTo>
                      <a:pt x="10" y="5"/>
                      <a:pt x="9" y="2"/>
                      <a:pt x="7" y="1"/>
                    </a:cubicBezTo>
                    <a:cubicBezTo>
                      <a:pt x="5" y="0"/>
                      <a:pt x="3" y="0"/>
                      <a:pt x="1" y="1"/>
                    </a:cubicBezTo>
                    <a:cubicBezTo>
                      <a:pt x="1" y="2"/>
                      <a:pt x="1" y="3"/>
                      <a:pt x="0" y="4"/>
                    </a:cubicBezTo>
                    <a:cubicBezTo>
                      <a:pt x="1" y="3"/>
                      <a:pt x="1" y="3"/>
                      <a:pt x="1" y="3"/>
                    </a:cubicBezTo>
                    <a:cubicBezTo>
                      <a:pt x="4" y="1"/>
                      <a:pt x="6" y="4"/>
                      <a:pt x="7" y="6"/>
                    </a:cubicBezTo>
                    <a:cubicBezTo>
                      <a:pt x="8" y="10"/>
                      <a:pt x="8" y="14"/>
                      <a:pt x="8" y="18"/>
                    </a:cubicBezTo>
                    <a:cubicBezTo>
                      <a:pt x="9" y="23"/>
                      <a:pt x="10" y="27"/>
                      <a:pt x="10" y="31"/>
                    </a:cubicBezTo>
                    <a:cubicBezTo>
                      <a:pt x="11" y="33"/>
                      <a:pt x="12" y="36"/>
                      <a:pt x="14" y="37"/>
                    </a:cubicBezTo>
                    <a:cubicBezTo>
                      <a:pt x="16" y="39"/>
                      <a:pt x="19" y="38"/>
                      <a:pt x="21" y="36"/>
                    </a:cubicBezTo>
                    <a:cubicBezTo>
                      <a:pt x="22" y="35"/>
                      <a:pt x="22" y="34"/>
                      <a:pt x="22" y="33"/>
                    </a:cubicBezTo>
                    <a:close/>
                  </a:path>
                </a:pathLst>
              </a:custGeom>
              <a:solidFill>
                <a:srgbClr val="252525">
                  <a:alpha val="168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2" name="Google Shape;452;p31">
                <a:extLst>
                  <a:ext uri="{FF2B5EF4-FFF2-40B4-BE49-F238E27FC236}">
                    <a16:creationId xmlns:a16="http://schemas.microsoft.com/office/drawing/2014/main" id="{8283BF22-FCF3-48A9-4B96-1D6BFE427E08}"/>
                  </a:ext>
                </a:extLst>
              </p:cNvPr>
              <p:cNvSpPr/>
              <p:nvPr/>
            </p:nvSpPr>
            <p:spPr>
              <a:xfrm>
                <a:off x="7457434" y="1585450"/>
                <a:ext cx="0" cy="0"/>
              </a:xfrm>
              <a:custGeom>
                <a:avLst/>
                <a:gdLst/>
                <a:ahLst/>
                <a:cxnLst/>
                <a:rect l="l" t="t" r="r" b="b"/>
                <a:pathLst>
                  <a:path w="4" h="3" extrusionOk="0">
                    <a:moveTo>
                      <a:pt x="0" y="0"/>
                    </a:moveTo>
                    <a:cubicBezTo>
                      <a:pt x="0" y="0"/>
                      <a:pt x="0" y="0"/>
                      <a:pt x="0" y="0"/>
                    </a:cubicBezTo>
                    <a:cubicBezTo>
                      <a:pt x="0" y="0"/>
                      <a:pt x="0"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3" name="Google Shape;453;p31">
                <a:extLst>
                  <a:ext uri="{FF2B5EF4-FFF2-40B4-BE49-F238E27FC236}">
                    <a16:creationId xmlns:a16="http://schemas.microsoft.com/office/drawing/2014/main" id="{CD2DCB69-2583-FE3D-0849-71E842B8ED47}"/>
                  </a:ext>
                </a:extLst>
              </p:cNvPr>
              <p:cNvSpPr/>
              <p:nvPr/>
            </p:nvSpPr>
            <p:spPr>
              <a:xfrm>
                <a:off x="7391212" y="1585450"/>
                <a:ext cx="33111" cy="0"/>
              </a:xfrm>
              <a:custGeom>
                <a:avLst/>
                <a:gdLst/>
                <a:ahLst/>
                <a:cxnLst/>
                <a:rect l="l" t="t" r="r" b="b"/>
                <a:pathLst>
                  <a:path w="4" h="3" extrusionOk="0">
                    <a:moveTo>
                      <a:pt x="2" y="0"/>
                    </a:moveTo>
                    <a:cubicBezTo>
                      <a:pt x="0" y="0"/>
                      <a:pt x="0" y="0"/>
                      <a:pt x="2" y="0"/>
                    </a:cubicBezTo>
                    <a:cubicBezTo>
                      <a:pt x="4" y="0"/>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4" name="Google Shape;454;p31">
                <a:extLst>
                  <a:ext uri="{FF2B5EF4-FFF2-40B4-BE49-F238E27FC236}">
                    <a16:creationId xmlns:a16="http://schemas.microsoft.com/office/drawing/2014/main" id="{BC8AC07A-47B5-B686-9046-D5F3AA58BF9B}"/>
                  </a:ext>
                </a:extLst>
              </p:cNvPr>
              <p:cNvSpPr/>
              <p:nvPr/>
            </p:nvSpPr>
            <p:spPr>
              <a:xfrm>
                <a:off x="7358102" y="1684781"/>
                <a:ext cx="33111" cy="0"/>
              </a:xfrm>
              <a:custGeom>
                <a:avLst/>
                <a:gdLst/>
                <a:ahLst/>
                <a:cxnLst/>
                <a:rect l="l" t="t" r="r" b="b"/>
                <a:pathLst>
                  <a:path w="1" h="120000" extrusionOk="0">
                    <a:moveTo>
                      <a:pt x="1"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1" y="0"/>
                    </a:lnTo>
                    <a:lnTo>
                      <a:pt x="1" y="0"/>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95" name="Google Shape;455;p31">
                <a:extLst>
                  <a:ext uri="{FF2B5EF4-FFF2-40B4-BE49-F238E27FC236}">
                    <a16:creationId xmlns:a16="http://schemas.microsoft.com/office/drawing/2014/main" id="{0986E47D-92D0-C4B0-CD29-2A5D8013D561}"/>
                  </a:ext>
                </a:extLst>
              </p:cNvPr>
              <p:cNvSpPr/>
              <p:nvPr/>
            </p:nvSpPr>
            <p:spPr>
              <a:xfrm>
                <a:off x="6596558" y="923241"/>
                <a:ext cx="497819" cy="797795"/>
              </a:xfrm>
              <a:custGeom>
                <a:avLst/>
                <a:gdLst/>
                <a:ahLst/>
                <a:cxnLst/>
                <a:rect l="l" t="t" r="r" b="b"/>
                <a:pathLst>
                  <a:path w="97" h="158" extrusionOk="0">
                    <a:moveTo>
                      <a:pt x="93" y="13"/>
                    </a:moveTo>
                    <a:cubicBezTo>
                      <a:pt x="79" y="23"/>
                      <a:pt x="67" y="35"/>
                      <a:pt x="58" y="50"/>
                    </a:cubicBezTo>
                    <a:cubicBezTo>
                      <a:pt x="45" y="72"/>
                      <a:pt x="40" y="99"/>
                      <a:pt x="44" y="125"/>
                    </a:cubicBezTo>
                    <a:cubicBezTo>
                      <a:pt x="46" y="136"/>
                      <a:pt x="49" y="147"/>
                      <a:pt x="55" y="157"/>
                    </a:cubicBezTo>
                    <a:cubicBezTo>
                      <a:pt x="55" y="157"/>
                      <a:pt x="56" y="157"/>
                      <a:pt x="57" y="158"/>
                    </a:cubicBezTo>
                    <a:cubicBezTo>
                      <a:pt x="53" y="149"/>
                      <a:pt x="49" y="139"/>
                      <a:pt x="47" y="129"/>
                    </a:cubicBezTo>
                    <a:cubicBezTo>
                      <a:pt x="45" y="116"/>
                      <a:pt x="45" y="103"/>
                      <a:pt x="47" y="90"/>
                    </a:cubicBezTo>
                    <a:cubicBezTo>
                      <a:pt x="50" y="66"/>
                      <a:pt x="63" y="44"/>
                      <a:pt x="80" y="28"/>
                    </a:cubicBezTo>
                    <a:cubicBezTo>
                      <a:pt x="86" y="23"/>
                      <a:pt x="91" y="18"/>
                      <a:pt x="97" y="15"/>
                    </a:cubicBezTo>
                    <a:cubicBezTo>
                      <a:pt x="96" y="14"/>
                      <a:pt x="94" y="14"/>
                      <a:pt x="93" y="13"/>
                    </a:cubicBezTo>
                    <a:close/>
                    <a:moveTo>
                      <a:pt x="63" y="2"/>
                    </a:moveTo>
                    <a:cubicBezTo>
                      <a:pt x="62" y="2"/>
                      <a:pt x="61" y="1"/>
                      <a:pt x="60" y="1"/>
                    </a:cubicBezTo>
                    <a:cubicBezTo>
                      <a:pt x="60" y="0"/>
                      <a:pt x="59" y="0"/>
                      <a:pt x="59" y="0"/>
                    </a:cubicBezTo>
                    <a:cubicBezTo>
                      <a:pt x="57" y="1"/>
                      <a:pt x="55" y="2"/>
                      <a:pt x="53" y="4"/>
                    </a:cubicBezTo>
                    <a:cubicBezTo>
                      <a:pt x="43" y="10"/>
                      <a:pt x="35" y="18"/>
                      <a:pt x="27" y="28"/>
                    </a:cubicBezTo>
                    <a:cubicBezTo>
                      <a:pt x="11" y="47"/>
                      <a:pt x="2" y="72"/>
                      <a:pt x="1" y="96"/>
                    </a:cubicBezTo>
                    <a:cubicBezTo>
                      <a:pt x="0" y="107"/>
                      <a:pt x="1" y="118"/>
                      <a:pt x="3" y="129"/>
                    </a:cubicBezTo>
                    <a:cubicBezTo>
                      <a:pt x="4" y="129"/>
                      <a:pt x="5" y="130"/>
                      <a:pt x="6" y="131"/>
                    </a:cubicBezTo>
                    <a:cubicBezTo>
                      <a:pt x="6" y="127"/>
                      <a:pt x="5" y="124"/>
                      <a:pt x="5" y="120"/>
                    </a:cubicBezTo>
                    <a:cubicBezTo>
                      <a:pt x="4" y="114"/>
                      <a:pt x="3" y="108"/>
                      <a:pt x="3" y="101"/>
                    </a:cubicBezTo>
                    <a:cubicBezTo>
                      <a:pt x="4" y="89"/>
                      <a:pt x="6" y="77"/>
                      <a:pt x="10" y="65"/>
                    </a:cubicBezTo>
                    <a:cubicBezTo>
                      <a:pt x="18" y="42"/>
                      <a:pt x="33" y="23"/>
                      <a:pt x="52" y="9"/>
                    </a:cubicBezTo>
                    <a:cubicBezTo>
                      <a:pt x="56" y="7"/>
                      <a:pt x="59" y="4"/>
                      <a:pt x="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sp>
          <p:nvSpPr>
            <p:cNvPr id="669" name="Google Shape;456;p31">
              <a:extLst>
                <a:ext uri="{FF2B5EF4-FFF2-40B4-BE49-F238E27FC236}">
                  <a16:creationId xmlns:a16="http://schemas.microsoft.com/office/drawing/2014/main" id="{69F32249-B8F4-95D8-9E35-D03D40293BA4}"/>
                </a:ext>
              </a:extLst>
            </p:cNvPr>
            <p:cNvSpPr/>
            <p:nvPr/>
          </p:nvSpPr>
          <p:spPr>
            <a:xfrm>
              <a:off x="3892551" y="5349825"/>
              <a:ext cx="3970203" cy="289504"/>
            </a:xfrm>
            <a:prstGeom prst="ellipse">
              <a:avLst/>
            </a:prstGeom>
            <a:solidFill>
              <a:srgbClr val="A5B7C5">
                <a:alpha val="375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sym typeface="Open Sans"/>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3" name="Google Shape;611;p38">
            <a:extLst>
              <a:ext uri="{FF2B5EF4-FFF2-40B4-BE49-F238E27FC236}">
                <a16:creationId xmlns:a16="http://schemas.microsoft.com/office/drawing/2014/main" id="{D3C494E9-152B-EC3E-BF23-91803EE55733}"/>
              </a:ext>
            </a:extLst>
          </p:cNvPr>
          <p:cNvSpPr/>
          <p:nvPr/>
        </p:nvSpPr>
        <p:spPr>
          <a:xfrm>
            <a:off x="8141955" y="1265620"/>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1" name="Google Shape;611;p38"/>
          <p:cNvSpPr/>
          <p:nvPr/>
        </p:nvSpPr>
        <p:spPr>
          <a:xfrm>
            <a:off x="8141955" y="2722806"/>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2" name="Google Shape;612;p38"/>
          <p:cNvSpPr/>
          <p:nvPr/>
        </p:nvSpPr>
        <p:spPr>
          <a:xfrm>
            <a:off x="8134676" y="2014635"/>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3" name="Google Shape;613;p38"/>
          <p:cNvSpPr/>
          <p:nvPr/>
        </p:nvSpPr>
        <p:spPr>
          <a:xfrm>
            <a:off x="8135686" y="4245600"/>
            <a:ext cx="57709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571;p37">
            <a:extLst>
              <a:ext uri="{FF2B5EF4-FFF2-40B4-BE49-F238E27FC236}">
                <a16:creationId xmlns:a16="http://schemas.microsoft.com/office/drawing/2014/main" id="{DA55204C-F62B-F542-60D9-A6BFC93B6D4B}"/>
              </a:ext>
            </a:extLst>
          </p:cNvPr>
          <p:cNvSpPr txBox="1">
            <a:spLocks/>
          </p:cNvSpPr>
          <p:nvPr/>
        </p:nvSpPr>
        <p:spPr>
          <a:xfrm>
            <a:off x="720000" y="258977"/>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Days One"/>
              <a:buNone/>
              <a:defRPr sz="27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סיכום ומסקנות</a:t>
            </a:r>
            <a:endParaRPr lang="en-US" sz="3500" b="1">
              <a:latin typeface="Calibri" panose="020F0502020204030204" pitchFamily="34" charset="0"/>
              <a:ea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F650BC3-405B-F991-0F97-E7C942AE310A}"/>
              </a:ext>
            </a:extLst>
          </p:cNvPr>
          <p:cNvSpPr txBox="1"/>
          <p:nvPr/>
        </p:nvSpPr>
        <p:spPr>
          <a:xfrm>
            <a:off x="1430320" y="4377587"/>
            <a:ext cx="6664406" cy="307777"/>
          </a:xfrm>
          <a:prstGeom prst="rect">
            <a:avLst/>
          </a:prstGeom>
          <a:noFill/>
        </p:spPr>
        <p:txBody>
          <a:bodyPr wrap="square" anchor="ctr">
            <a:spAutoFit/>
          </a:bodyPr>
          <a:lstStyle/>
          <a:p>
            <a:pPr marR="0" lvl="0" algn="r" defTabSz="914400" rtl="1" eaLnBrk="0" fontAlgn="base" latinLnBrk="0" hangingPunct="0">
              <a:spcBef>
                <a:spcPct val="0"/>
              </a:spcBef>
              <a:spcAft>
                <a:spcPct val="0"/>
              </a:spcAft>
              <a:buClrTx/>
              <a:buSzTx/>
              <a:tabLst/>
            </a:pPr>
            <a:r>
              <a:rPr lang="he-IL" altLang="he-IL">
                <a:solidFill>
                  <a:schemeClr val="tx1"/>
                </a:solidFill>
                <a:latin typeface="Calibri" panose="020F0502020204030204" pitchFamily="34" charset="0"/>
                <a:ea typeface="Calibri" panose="020F0502020204030204" pitchFamily="34" charset="0"/>
                <a:cs typeface="Calibri" panose="020F0502020204030204" pitchFamily="34" charset="0"/>
              </a:rPr>
              <a:t>שימוש במודלים לא לינארים כמו </a:t>
            </a:r>
            <a:r>
              <a:rPr lang="en-US" altLang="he-IL" err="1">
                <a:solidFill>
                  <a:schemeClr val="tx1"/>
                </a:solidFill>
                <a:latin typeface="Calibri" panose="020F0502020204030204" pitchFamily="34" charset="0"/>
                <a:ea typeface="Calibri" panose="020F0502020204030204" pitchFamily="34" charset="0"/>
                <a:cs typeface="Calibri" panose="020F0502020204030204" pitchFamily="34" charset="0"/>
              </a:rPr>
              <a:t>XGBoost</a:t>
            </a:r>
            <a:r>
              <a:rPr lang="he-IL" altLang="he-IL">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הוביל לשיפור משמעותי בחיזוי רמת התחלואה של אסתמה</a:t>
            </a:r>
          </a:p>
        </p:txBody>
      </p:sp>
      <p:sp>
        <p:nvSpPr>
          <p:cNvPr id="42" name="TextBox 41">
            <a:extLst>
              <a:ext uri="{FF2B5EF4-FFF2-40B4-BE49-F238E27FC236}">
                <a16:creationId xmlns:a16="http://schemas.microsoft.com/office/drawing/2014/main" id="{EB21C76B-E166-4C0D-0C2A-C34F52A6E10A}"/>
              </a:ext>
            </a:extLst>
          </p:cNvPr>
          <p:cNvSpPr txBox="1"/>
          <p:nvPr/>
        </p:nvSpPr>
        <p:spPr>
          <a:xfrm>
            <a:off x="1675120" y="2095000"/>
            <a:ext cx="6421029" cy="307777"/>
          </a:xfrm>
          <a:prstGeom prst="rect">
            <a:avLst/>
          </a:prstGeom>
          <a:noFill/>
        </p:spPr>
        <p:txBody>
          <a:bodyPr wrap="square" anchor="ctr">
            <a:spAutoFit/>
          </a:bodyPr>
          <a:lstStyle/>
          <a:p>
            <a:pPr marR="0" lvl="0" algn="r" defTabSz="914400" rtl="1" eaLnBrk="0" fontAlgn="base" latinLnBrk="0" hangingPunct="0">
              <a:spcBef>
                <a:spcPct val="0"/>
              </a:spcBef>
              <a:spcAft>
                <a:spcPct val="0"/>
              </a:spcAft>
              <a:buClrTx/>
              <a:buSzTx/>
              <a:tabLst/>
            </a:pP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משתני הקיפוח וההכנסה נמצאו כמשפיעים העיקריים על </a:t>
            </a:r>
            <a:r>
              <a:rPr lang="he-IL" altLang="he-IL">
                <a:solidFill>
                  <a:schemeClr val="tx1"/>
                </a:solidFill>
                <a:latin typeface="Calibri" panose="020F0502020204030204" pitchFamily="34" charset="0"/>
                <a:ea typeface="Calibri" panose="020F0502020204030204" pitchFamily="34" charset="0"/>
                <a:cs typeface="Calibri" panose="020F0502020204030204" pitchFamily="34" charset="0"/>
              </a:rPr>
              <a:t>רמת התחלואה </a:t>
            </a: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במחלות נשימה כרוניות </a:t>
            </a:r>
            <a:endParaRPr lang="he-IL" altLang="he-IL" sz="1400">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1C1130CB-99F4-3134-5C6E-5699F513ED8C}"/>
              </a:ext>
            </a:extLst>
          </p:cNvPr>
          <p:cNvSpPr txBox="1"/>
          <p:nvPr/>
        </p:nvSpPr>
        <p:spPr>
          <a:xfrm>
            <a:off x="1861425" y="2817858"/>
            <a:ext cx="6233301" cy="307777"/>
          </a:xfrm>
          <a:prstGeom prst="rect">
            <a:avLst/>
          </a:prstGeom>
          <a:noFill/>
        </p:spPr>
        <p:txBody>
          <a:bodyPr wrap="square" anchor="ctr">
            <a:spAutoFit/>
          </a:bodyPr>
          <a:lstStyle/>
          <a:p>
            <a:pPr marR="0" lvl="0" algn="r" defTabSz="914400" rtl="1" eaLnBrk="0" fontAlgn="base" latinLnBrk="0" hangingPunct="0">
              <a:spcBef>
                <a:spcPct val="0"/>
              </a:spcBef>
              <a:spcAft>
                <a:spcPct val="0"/>
              </a:spcAft>
              <a:buClrTx/>
              <a:buSzTx/>
              <a:tabLst/>
            </a:pP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לא נצפתה השפעה מהותית של שיטות שונות לטיפול בערכים חריגים על ביצועי המודל</a:t>
            </a:r>
          </a:p>
        </p:txBody>
      </p:sp>
      <p:grpSp>
        <p:nvGrpSpPr>
          <p:cNvPr id="10" name="Google Shape;11311;p67">
            <a:extLst>
              <a:ext uri="{FF2B5EF4-FFF2-40B4-BE49-F238E27FC236}">
                <a16:creationId xmlns:a16="http://schemas.microsoft.com/office/drawing/2014/main" id="{AA2D44E0-6DB8-A1FB-4AFA-98D85CEF44E4}"/>
              </a:ext>
            </a:extLst>
          </p:cNvPr>
          <p:cNvGrpSpPr/>
          <p:nvPr/>
        </p:nvGrpSpPr>
        <p:grpSpPr>
          <a:xfrm>
            <a:off x="8280859" y="2125546"/>
            <a:ext cx="267574" cy="329415"/>
            <a:chOff x="3584201" y="4294996"/>
            <a:chExt cx="267574" cy="329415"/>
          </a:xfrm>
        </p:grpSpPr>
        <p:sp>
          <p:nvSpPr>
            <p:cNvPr id="11" name="Google Shape;11312;p67">
              <a:extLst>
                <a:ext uri="{FF2B5EF4-FFF2-40B4-BE49-F238E27FC236}">
                  <a16:creationId xmlns:a16="http://schemas.microsoft.com/office/drawing/2014/main" id="{4CF43B3F-129E-9187-F88D-C944724C2534}"/>
                </a:ext>
              </a:extLst>
            </p:cNvPr>
            <p:cNvSpPr/>
            <p:nvPr/>
          </p:nvSpPr>
          <p:spPr>
            <a:xfrm>
              <a:off x="3584201" y="4294996"/>
              <a:ext cx="267574" cy="329415"/>
            </a:xfrm>
            <a:custGeom>
              <a:avLst/>
              <a:gdLst/>
              <a:ahLst/>
              <a:cxnLst/>
              <a:rect l="l" t="t" r="r" b="b"/>
              <a:pathLst>
                <a:path w="8407" h="10350" extrusionOk="0">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12" name="Google Shape;11313;p67">
              <a:extLst>
                <a:ext uri="{FF2B5EF4-FFF2-40B4-BE49-F238E27FC236}">
                  <a16:creationId xmlns:a16="http://schemas.microsoft.com/office/drawing/2014/main" id="{DFAED24B-9646-880B-ED05-DFFE3BAE51A5}"/>
                </a:ext>
              </a:extLst>
            </p:cNvPr>
            <p:cNvSpPr/>
            <p:nvPr/>
          </p:nvSpPr>
          <p:spPr>
            <a:xfrm>
              <a:off x="3604666" y="4315811"/>
              <a:ext cx="226644" cy="281610"/>
            </a:xfrm>
            <a:custGeom>
              <a:avLst/>
              <a:gdLst/>
              <a:ahLst/>
              <a:cxnLst/>
              <a:rect l="l" t="t" r="r" b="b"/>
              <a:pathLst>
                <a:path w="7121" h="8848" extrusionOk="0">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13" name="Google Shape;11314;p67">
              <a:extLst>
                <a:ext uri="{FF2B5EF4-FFF2-40B4-BE49-F238E27FC236}">
                  <a16:creationId xmlns:a16="http://schemas.microsoft.com/office/drawing/2014/main" id="{8094B46E-AC76-589D-5680-8051CA6FB66D}"/>
                </a:ext>
              </a:extLst>
            </p:cNvPr>
            <p:cNvSpPr/>
            <p:nvPr/>
          </p:nvSpPr>
          <p:spPr>
            <a:xfrm>
              <a:off x="3645597" y="4362056"/>
              <a:ext cx="144019" cy="144019"/>
            </a:xfrm>
            <a:custGeom>
              <a:avLst/>
              <a:gdLst/>
              <a:ahLst/>
              <a:cxnLst/>
              <a:rect l="l" t="t" r="r" b="b"/>
              <a:pathLst>
                <a:path w="4525" h="4525" extrusionOk="0">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14" name="Google Shape;11315;p67">
              <a:extLst>
                <a:ext uri="{FF2B5EF4-FFF2-40B4-BE49-F238E27FC236}">
                  <a16:creationId xmlns:a16="http://schemas.microsoft.com/office/drawing/2014/main" id="{C5999F84-1219-E82C-CF6B-169C4A3EA9D1}"/>
                </a:ext>
              </a:extLst>
            </p:cNvPr>
            <p:cNvSpPr/>
            <p:nvPr/>
          </p:nvSpPr>
          <p:spPr>
            <a:xfrm>
              <a:off x="3692574" y="4377970"/>
              <a:ext cx="51561" cy="112574"/>
            </a:xfrm>
            <a:custGeom>
              <a:avLst/>
              <a:gdLst/>
              <a:ahLst/>
              <a:cxnLst/>
              <a:rect l="l" t="t" r="r" b="b"/>
              <a:pathLst>
                <a:path w="1620" h="3537" extrusionOk="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grpSp>
        <p:nvGrpSpPr>
          <p:cNvPr id="16" name="Google Shape;11168;p67">
            <a:extLst>
              <a:ext uri="{FF2B5EF4-FFF2-40B4-BE49-F238E27FC236}">
                <a16:creationId xmlns:a16="http://schemas.microsoft.com/office/drawing/2014/main" id="{62B31F1B-BD2B-E508-B634-BFB974FFCFDB}"/>
              </a:ext>
            </a:extLst>
          </p:cNvPr>
          <p:cNvGrpSpPr/>
          <p:nvPr/>
        </p:nvGrpSpPr>
        <p:grpSpPr>
          <a:xfrm>
            <a:off x="8255906" y="4353734"/>
            <a:ext cx="355099" cy="355481"/>
            <a:chOff x="3539102" y="2427549"/>
            <a:chExt cx="355099" cy="355481"/>
          </a:xfrm>
        </p:grpSpPr>
        <p:sp>
          <p:nvSpPr>
            <p:cNvPr id="17" name="Google Shape;11169;p67">
              <a:extLst>
                <a:ext uri="{FF2B5EF4-FFF2-40B4-BE49-F238E27FC236}">
                  <a16:creationId xmlns:a16="http://schemas.microsoft.com/office/drawing/2014/main" id="{F667CC71-5ADE-F781-B321-8B2545E95C29}"/>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18" name="Google Shape;11170;p67">
              <a:extLst>
                <a:ext uri="{FF2B5EF4-FFF2-40B4-BE49-F238E27FC236}">
                  <a16:creationId xmlns:a16="http://schemas.microsoft.com/office/drawing/2014/main" id="{707B917C-8597-0195-3BB0-4136A15EC4D1}"/>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grpSp>
        <p:nvGrpSpPr>
          <p:cNvPr id="19" name="Google Shape;13405;p71">
            <a:extLst>
              <a:ext uri="{FF2B5EF4-FFF2-40B4-BE49-F238E27FC236}">
                <a16:creationId xmlns:a16="http://schemas.microsoft.com/office/drawing/2014/main" id="{5922641C-C806-B3BD-F248-902D38264BD4}"/>
              </a:ext>
            </a:extLst>
          </p:cNvPr>
          <p:cNvGrpSpPr/>
          <p:nvPr/>
        </p:nvGrpSpPr>
        <p:grpSpPr>
          <a:xfrm>
            <a:off x="8263071" y="2865679"/>
            <a:ext cx="347934" cy="310024"/>
            <a:chOff x="1327676" y="2910480"/>
            <a:chExt cx="347934" cy="310024"/>
          </a:xfrm>
        </p:grpSpPr>
        <p:sp>
          <p:nvSpPr>
            <p:cNvPr id="22" name="Google Shape;13406;p71">
              <a:extLst>
                <a:ext uri="{FF2B5EF4-FFF2-40B4-BE49-F238E27FC236}">
                  <a16:creationId xmlns:a16="http://schemas.microsoft.com/office/drawing/2014/main" id="{C792F568-AFDF-2ECD-05EB-613593A83282}"/>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0" name="Google Shape;13407;p71">
              <a:extLst>
                <a:ext uri="{FF2B5EF4-FFF2-40B4-BE49-F238E27FC236}">
                  <a16:creationId xmlns:a16="http://schemas.microsoft.com/office/drawing/2014/main" id="{42B2C02F-90F1-2DD0-70CC-20188F7DA924}"/>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1" name="Google Shape;13408;p71">
              <a:extLst>
                <a:ext uri="{FF2B5EF4-FFF2-40B4-BE49-F238E27FC236}">
                  <a16:creationId xmlns:a16="http://schemas.microsoft.com/office/drawing/2014/main" id="{C1DE4413-DAFE-FDAC-F7FE-C20EE4116440}"/>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3" name="Google Shape;13409;p71">
              <a:extLst>
                <a:ext uri="{FF2B5EF4-FFF2-40B4-BE49-F238E27FC236}">
                  <a16:creationId xmlns:a16="http://schemas.microsoft.com/office/drawing/2014/main" id="{F46F9DD7-0AAC-5663-49CA-2337CDB2FFEF}"/>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5" name="Google Shape;13410;p71">
              <a:extLst>
                <a:ext uri="{FF2B5EF4-FFF2-40B4-BE49-F238E27FC236}">
                  <a16:creationId xmlns:a16="http://schemas.microsoft.com/office/drawing/2014/main" id="{D0B814B2-E4F6-74A3-E71B-A11E3CCF53D6}"/>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sp>
        <p:nvSpPr>
          <p:cNvPr id="46" name="TextBox 41">
            <a:extLst>
              <a:ext uri="{FF2B5EF4-FFF2-40B4-BE49-F238E27FC236}">
                <a16:creationId xmlns:a16="http://schemas.microsoft.com/office/drawing/2014/main" id="{85C39486-1635-54D1-37A5-DAF7A256DB09}"/>
              </a:ext>
            </a:extLst>
          </p:cNvPr>
          <p:cNvSpPr txBox="1"/>
          <p:nvPr/>
        </p:nvSpPr>
        <p:spPr>
          <a:xfrm>
            <a:off x="1732455" y="1417150"/>
            <a:ext cx="6421029" cy="307777"/>
          </a:xfrm>
          <a:prstGeom prst="rect">
            <a:avLst/>
          </a:prstGeom>
          <a:noFill/>
        </p:spPr>
        <p:txBody>
          <a:bodyPr wrap="square" anchor="ctr">
            <a:spAutoFit/>
          </a:bodyPr>
          <a:lstStyle/>
          <a:p>
            <a:pPr marR="0" lvl="0" algn="r" defTabSz="914400" rtl="1" eaLnBrk="0" fontAlgn="base" latinLnBrk="0" hangingPunct="0">
              <a:spcBef>
                <a:spcPct val="0"/>
              </a:spcBef>
              <a:spcAft>
                <a:spcPct val="0"/>
              </a:spcAft>
              <a:buClrTx/>
              <a:buSzTx/>
              <a:tabLst/>
            </a:pP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ניתן לנבא ברמה גבוהה את רמת התחלואה במחלות שנבחנו ע"י משתנים חברתים ודמוגרפים</a:t>
            </a:r>
            <a:endParaRPr lang="he-IL" altLang="he-IL" sz="140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3395;p71">
            <a:extLst>
              <a:ext uri="{FF2B5EF4-FFF2-40B4-BE49-F238E27FC236}">
                <a16:creationId xmlns:a16="http://schemas.microsoft.com/office/drawing/2014/main" id="{C51638C5-DA5F-3E51-B2D3-2AE21554ADF2}"/>
              </a:ext>
            </a:extLst>
          </p:cNvPr>
          <p:cNvSpPr/>
          <p:nvPr/>
        </p:nvSpPr>
        <p:spPr>
          <a:xfrm>
            <a:off x="8257229" y="1360380"/>
            <a:ext cx="347552" cy="346438"/>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 name="Google Shape;614;p38"/>
          <p:cNvSpPr/>
          <p:nvPr/>
        </p:nvSpPr>
        <p:spPr>
          <a:xfrm>
            <a:off x="8134950" y="3462881"/>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תיבת טקסט 2">
            <a:extLst>
              <a:ext uri="{FF2B5EF4-FFF2-40B4-BE49-F238E27FC236}">
                <a16:creationId xmlns:a16="http://schemas.microsoft.com/office/drawing/2014/main" id="{E23839BA-885C-FDF7-C397-597A3B97B454}"/>
              </a:ext>
            </a:extLst>
          </p:cNvPr>
          <p:cNvSpPr txBox="1"/>
          <p:nvPr/>
        </p:nvSpPr>
        <p:spPr>
          <a:xfrm>
            <a:off x="1674384" y="3603821"/>
            <a:ext cx="6436005" cy="307777"/>
          </a:xfrm>
          <a:prstGeom prst="rect">
            <a:avLst/>
          </a:prstGeom>
          <a:noFill/>
        </p:spPr>
        <p:txBody>
          <a:bodyPr wrap="square" anchor="ctr">
            <a:spAutoFit/>
          </a:bodyPr>
          <a:lstStyle/>
          <a:p>
            <a:pPr marR="0" lvl="0" algn="r" defTabSz="914400" rtl="1" eaLnBrk="0" fontAlgn="base" latinLnBrk="0" hangingPunct="0">
              <a:spcBef>
                <a:spcPct val="0"/>
              </a:spcBef>
              <a:spcAft>
                <a:spcPct val="0"/>
              </a:spcAft>
              <a:buClrTx/>
              <a:buSzTx/>
              <a:tabLst/>
            </a:pPr>
            <a:r>
              <a:rPr kumimoji="0" lang="he-IL" altLang="he-IL"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ביצועי החיזוי של COPD גבוהים מאלו של אסתמה, בפרט כשהשתמשנו במודלים לינאריים</a:t>
            </a:r>
            <a:endParaRPr lang="he-IL" altLang="he-IL" sz="1400">
              <a:latin typeface="Calibri" panose="020F0502020204030204" pitchFamily="34" charset="0"/>
              <a:ea typeface="Calibri" panose="020F0502020204030204" pitchFamily="34" charset="0"/>
              <a:cs typeface="Calibri" panose="020F0502020204030204" pitchFamily="34" charset="0"/>
            </a:endParaRPr>
          </a:p>
        </p:txBody>
      </p:sp>
      <p:grpSp>
        <p:nvGrpSpPr>
          <p:cNvPr id="6" name="Google Shape;11419;p67">
            <a:extLst>
              <a:ext uri="{FF2B5EF4-FFF2-40B4-BE49-F238E27FC236}">
                <a16:creationId xmlns:a16="http://schemas.microsoft.com/office/drawing/2014/main" id="{4B2B40E1-82CF-28D1-66A6-6BB5F9647C9F}"/>
              </a:ext>
            </a:extLst>
          </p:cNvPr>
          <p:cNvGrpSpPr/>
          <p:nvPr/>
        </p:nvGrpSpPr>
        <p:grpSpPr>
          <a:xfrm>
            <a:off x="8210835" y="3597514"/>
            <a:ext cx="426329" cy="332375"/>
            <a:chOff x="2611458" y="3816374"/>
            <a:chExt cx="426329" cy="332375"/>
          </a:xfrm>
        </p:grpSpPr>
        <p:sp>
          <p:nvSpPr>
            <p:cNvPr id="7" name="Google Shape;11420;p67">
              <a:extLst>
                <a:ext uri="{FF2B5EF4-FFF2-40B4-BE49-F238E27FC236}">
                  <a16:creationId xmlns:a16="http://schemas.microsoft.com/office/drawing/2014/main" id="{2C4FF7D1-CA9C-5FD2-CF2C-488F78EBDFCF}"/>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8" name="Google Shape;11421;p67">
              <a:extLst>
                <a:ext uri="{FF2B5EF4-FFF2-40B4-BE49-F238E27FC236}">
                  <a16:creationId xmlns:a16="http://schemas.microsoft.com/office/drawing/2014/main" id="{06577A0C-4139-2CF7-795A-B1E4C4F8DD32}"/>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9" name="Google Shape;11422;p67">
              <a:extLst>
                <a:ext uri="{FF2B5EF4-FFF2-40B4-BE49-F238E27FC236}">
                  <a16:creationId xmlns:a16="http://schemas.microsoft.com/office/drawing/2014/main" id="{0033B76E-B812-F5B0-D8B5-EE78F9F00794}"/>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15" name="Google Shape;11423;p67">
              <a:extLst>
                <a:ext uri="{FF2B5EF4-FFF2-40B4-BE49-F238E27FC236}">
                  <a16:creationId xmlns:a16="http://schemas.microsoft.com/office/drawing/2014/main" id="{5E84D540-FB6A-741E-7CE6-29A70988C96F}"/>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24" name="Google Shape;11424;p67">
              <a:extLst>
                <a:ext uri="{FF2B5EF4-FFF2-40B4-BE49-F238E27FC236}">
                  <a16:creationId xmlns:a16="http://schemas.microsoft.com/office/drawing/2014/main" id="{74E80EE2-031E-8AE9-0EC5-0D8EB394D8EC}"/>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25" name="Google Shape;11425;p67">
              <a:extLst>
                <a:ext uri="{FF2B5EF4-FFF2-40B4-BE49-F238E27FC236}">
                  <a16:creationId xmlns:a16="http://schemas.microsoft.com/office/drawing/2014/main" id="{EB49228C-E2A9-5713-A7B8-5E0F3517D30C}"/>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26" name="Google Shape;11426;p67">
              <a:extLst>
                <a:ext uri="{FF2B5EF4-FFF2-40B4-BE49-F238E27FC236}">
                  <a16:creationId xmlns:a16="http://schemas.microsoft.com/office/drawing/2014/main" id="{383DAEE9-1A77-2B7F-F249-A9D809E0F62F}"/>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27" name="Google Shape;11427;p67">
              <a:extLst>
                <a:ext uri="{FF2B5EF4-FFF2-40B4-BE49-F238E27FC236}">
                  <a16:creationId xmlns:a16="http://schemas.microsoft.com/office/drawing/2014/main" id="{2D3ACF20-8B93-1DB5-77CF-BAF356F48697}"/>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39" name="Google Shape;11428;p67">
              <a:extLst>
                <a:ext uri="{FF2B5EF4-FFF2-40B4-BE49-F238E27FC236}">
                  <a16:creationId xmlns:a16="http://schemas.microsoft.com/office/drawing/2014/main" id="{8B2FF139-0391-A784-2D60-BB3BD402D0FD}"/>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sp>
          <p:nvSpPr>
            <p:cNvPr id="47" name="Google Shape;11429;p67">
              <a:extLst>
                <a:ext uri="{FF2B5EF4-FFF2-40B4-BE49-F238E27FC236}">
                  <a16:creationId xmlns:a16="http://schemas.microsoft.com/office/drawing/2014/main" id="{BD40C8F0-8A58-D7BF-9CB6-34CDF8AD9F14}"/>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45700" rIns="91425" bIns="45700" anchor="t" anchorCtr="0">
              <a:noAutofit/>
            </a:bodyPr>
            <a:lstStyle/>
            <a:p>
              <a:endParaRPr sz="1800">
                <a:latin typeface="Calibri"/>
                <a:ea typeface="Calibri"/>
                <a:cs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20" name="Google Shape;571;p37">
            <a:extLst>
              <a:ext uri="{FF2B5EF4-FFF2-40B4-BE49-F238E27FC236}">
                <a16:creationId xmlns:a16="http://schemas.microsoft.com/office/drawing/2014/main" id="{DA55204C-F62B-F542-60D9-A6BFC93B6D4B}"/>
              </a:ext>
            </a:extLst>
          </p:cNvPr>
          <p:cNvSpPr txBox="1">
            <a:spLocks/>
          </p:cNvSpPr>
          <p:nvPr/>
        </p:nvSpPr>
        <p:spPr>
          <a:xfrm>
            <a:off x="720000" y="2173502"/>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Days One"/>
              <a:buNone/>
              <a:defRPr sz="27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500"/>
              <a:buFont typeface="Days One"/>
              <a:buNone/>
              <a:defRPr sz="3500" b="0" i="0" u="none" strike="noStrike" cap="none">
                <a:solidFill>
                  <a:schemeClr val="dk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תודה על ההקשבה !</a:t>
            </a:r>
            <a:endParaRPr lang="en-US" sz="35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2956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16" name="Group 15">
            <a:extLst>
              <a:ext uri="{FF2B5EF4-FFF2-40B4-BE49-F238E27FC236}">
                <a16:creationId xmlns:a16="http://schemas.microsoft.com/office/drawing/2014/main" id="{74A7986D-08AC-A4B4-186B-7FCF2C41C248}"/>
              </a:ext>
            </a:extLst>
          </p:cNvPr>
          <p:cNvGrpSpPr/>
          <p:nvPr/>
        </p:nvGrpSpPr>
        <p:grpSpPr>
          <a:xfrm>
            <a:off x="511200" y="1977075"/>
            <a:ext cx="7884000" cy="1376550"/>
            <a:chOff x="511200" y="1977075"/>
            <a:chExt cx="7884000" cy="1376550"/>
          </a:xfrm>
        </p:grpSpPr>
        <p:sp>
          <p:nvSpPr>
            <p:cNvPr id="15" name="Rectangle: Rounded Corners 14">
              <a:extLst>
                <a:ext uri="{FF2B5EF4-FFF2-40B4-BE49-F238E27FC236}">
                  <a16:creationId xmlns:a16="http://schemas.microsoft.com/office/drawing/2014/main" id="{DF5EB559-FF43-637C-7312-A61D8E36346C}"/>
                </a:ext>
              </a:extLst>
            </p:cNvPr>
            <p:cNvSpPr/>
            <p:nvPr/>
          </p:nvSpPr>
          <p:spPr>
            <a:xfrm>
              <a:off x="558000" y="1977075"/>
              <a:ext cx="7790400" cy="13765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Google Shape;549;p36">
              <a:extLst>
                <a:ext uri="{FF2B5EF4-FFF2-40B4-BE49-F238E27FC236}">
                  <a16:creationId xmlns:a16="http://schemas.microsoft.com/office/drawing/2014/main" id="{A60A9753-8470-1694-F45E-DAFEFB08A6EC}"/>
                </a:ext>
              </a:extLst>
            </p:cNvPr>
            <p:cNvSpPr txBox="1">
              <a:spLocks/>
            </p:cNvSpPr>
            <p:nvPr/>
          </p:nvSpPr>
          <p:spPr>
            <a:xfrm>
              <a:off x="511200" y="2043450"/>
              <a:ext cx="7884000" cy="12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r>
                <a:rPr lang="he-IL" sz="3000" b="1">
                  <a:latin typeface="Calibri"/>
                  <a:ea typeface="Calibri" panose="020F0502020204030204" pitchFamily="34" charset="0"/>
                  <a:cs typeface="Calibri"/>
                </a:rPr>
                <a:t>האם וכיצד ניתן לנבא את רמת התחלואה של מחלות נשימה כרוניות על בסיס משתנים חברתיים? </a:t>
              </a:r>
            </a:p>
          </p:txBody>
        </p:sp>
      </p:grpSp>
      <p:sp>
        <p:nvSpPr>
          <p:cNvPr id="14" name="Google Shape;539;p35">
            <a:extLst>
              <a:ext uri="{FF2B5EF4-FFF2-40B4-BE49-F238E27FC236}">
                <a16:creationId xmlns:a16="http://schemas.microsoft.com/office/drawing/2014/main" id="{408863A8-D58B-9905-8400-5AD957E18A19}"/>
              </a:ext>
            </a:extLst>
          </p:cNvPr>
          <p:cNvSpPr txBox="1">
            <a:spLocks/>
          </p:cNvSpPr>
          <p:nvPr/>
        </p:nvSpPr>
        <p:spPr>
          <a:xfrm>
            <a:off x="2289600" y="237126"/>
            <a:ext cx="4327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שאלת המחקר</a:t>
            </a:r>
          </a:p>
        </p:txBody>
      </p:sp>
      <p:sp>
        <p:nvSpPr>
          <p:cNvPr id="28" name="Google Shape;472;p33">
            <a:extLst>
              <a:ext uri="{FF2B5EF4-FFF2-40B4-BE49-F238E27FC236}">
                <a16:creationId xmlns:a16="http://schemas.microsoft.com/office/drawing/2014/main" id="{0CEDD09A-4C9D-C946-5C23-87169126195B}"/>
              </a:ext>
            </a:extLst>
          </p:cNvPr>
          <p:cNvSpPr txBox="1">
            <a:spLocks/>
          </p:cNvSpPr>
          <p:nvPr/>
        </p:nvSpPr>
        <p:spPr>
          <a:xfrm>
            <a:off x="11542085" y="2311200"/>
            <a:ext cx="780900" cy="52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2400"/>
              <a:buFont typeface="Days One"/>
              <a:buNone/>
              <a:defRPr sz="1800" b="0" i="0" u="none" strike="noStrike" cap="none">
                <a:solidFill>
                  <a:schemeClr val="dk1"/>
                </a:solidFill>
                <a:latin typeface="Days One"/>
                <a:ea typeface="Days One"/>
                <a:cs typeface="Days One"/>
                <a:sym typeface="Days One"/>
              </a:defRPr>
            </a:lvl1pPr>
            <a:lvl2pPr marL="914400" marR="0" lvl="1"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2pPr>
            <a:lvl3pPr marL="1371600" marR="0" lvl="2"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3pPr>
            <a:lvl4pPr marL="1828800" marR="0" lvl="3"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4pPr>
            <a:lvl5pPr marL="2286000" marR="0" lvl="4"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5pPr>
            <a:lvl6pPr marL="2743200" marR="0" lvl="5"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6pPr>
            <a:lvl7pPr marL="3200400" marR="0" lvl="6"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7pPr>
            <a:lvl8pPr marL="3657600" marR="0" lvl="7"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8pPr>
            <a:lvl9pPr marL="4114800" marR="0" lvl="8"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9pPr>
          </a:lstStyle>
          <a:p>
            <a:pPr marL="0" indent="0"/>
            <a:r>
              <a:rPr lang="he-IL" b="1">
                <a:latin typeface="Calibri" panose="020F0502020204030204" pitchFamily="34" charset="0"/>
                <a:ea typeface="Calibri" panose="020F0502020204030204" pitchFamily="34" charset="0"/>
                <a:cs typeface="Calibri" panose="020F0502020204030204" pitchFamily="34" charset="0"/>
              </a:rPr>
              <a:t>01</a:t>
            </a:r>
          </a:p>
        </p:txBody>
      </p:sp>
      <p:sp>
        <p:nvSpPr>
          <p:cNvPr id="29" name="Google Shape;474;p33">
            <a:extLst>
              <a:ext uri="{FF2B5EF4-FFF2-40B4-BE49-F238E27FC236}">
                <a16:creationId xmlns:a16="http://schemas.microsoft.com/office/drawing/2014/main" id="{43777B4A-CDFF-12AC-5E6B-AFB03126E5AD}"/>
              </a:ext>
            </a:extLst>
          </p:cNvPr>
          <p:cNvSpPr txBox="1">
            <a:spLocks/>
          </p:cNvSpPr>
          <p:nvPr/>
        </p:nvSpPr>
        <p:spPr>
          <a:xfrm>
            <a:off x="11542085" y="2921913"/>
            <a:ext cx="780900" cy="52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he-IL" b="1">
                <a:latin typeface="Calibri" panose="020F0502020204030204" pitchFamily="34" charset="0"/>
                <a:ea typeface="Calibri" panose="020F0502020204030204" pitchFamily="34" charset="0"/>
                <a:cs typeface="Calibri" panose="020F0502020204030204" pitchFamily="34" charset="0"/>
              </a:rPr>
              <a:t>02</a:t>
            </a:r>
          </a:p>
        </p:txBody>
      </p:sp>
      <p:sp>
        <p:nvSpPr>
          <p:cNvPr id="30" name="Google Shape;474;p33">
            <a:extLst>
              <a:ext uri="{FF2B5EF4-FFF2-40B4-BE49-F238E27FC236}">
                <a16:creationId xmlns:a16="http://schemas.microsoft.com/office/drawing/2014/main" id="{7BF3B7FC-A056-5059-ED77-4CC5A3E406B0}"/>
              </a:ext>
            </a:extLst>
          </p:cNvPr>
          <p:cNvSpPr txBox="1">
            <a:spLocks/>
          </p:cNvSpPr>
          <p:nvPr/>
        </p:nvSpPr>
        <p:spPr>
          <a:xfrm>
            <a:off x="11542085" y="3532626"/>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03</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23C331BF-B3E7-B7B8-4111-9BB54996BC75}"/>
              </a:ext>
            </a:extLst>
          </p:cNvPr>
          <p:cNvSpPr txBox="1"/>
          <p:nvPr/>
        </p:nvSpPr>
        <p:spPr>
          <a:xfrm>
            <a:off x="9629189" y="2400169"/>
            <a:ext cx="1843200"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מדדי איכות טיפול רפואי</a:t>
            </a:r>
            <a:endParaRPr lang="he-IL" sz="1500" b="1"/>
          </a:p>
        </p:txBody>
      </p:sp>
      <p:sp>
        <p:nvSpPr>
          <p:cNvPr id="32" name="TextBox 31">
            <a:extLst>
              <a:ext uri="{FF2B5EF4-FFF2-40B4-BE49-F238E27FC236}">
                <a16:creationId xmlns:a16="http://schemas.microsoft.com/office/drawing/2014/main" id="{F79A4F2A-15E6-C3FE-93B4-147425DB4B59}"/>
              </a:ext>
            </a:extLst>
          </p:cNvPr>
          <p:cNvSpPr txBox="1"/>
          <p:nvPr/>
        </p:nvSpPr>
        <p:spPr>
          <a:xfrm>
            <a:off x="9427588" y="3028574"/>
            <a:ext cx="2044799"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מדדי קיפוח חברתי - כלכלי</a:t>
            </a:r>
            <a:endParaRPr lang="he-IL" sz="1500" b="1"/>
          </a:p>
        </p:txBody>
      </p:sp>
      <p:sp>
        <p:nvSpPr>
          <p:cNvPr id="33" name="TextBox 32">
            <a:extLst>
              <a:ext uri="{FF2B5EF4-FFF2-40B4-BE49-F238E27FC236}">
                <a16:creationId xmlns:a16="http://schemas.microsoft.com/office/drawing/2014/main" id="{495ECCBF-4DF3-2D42-5DB1-14D6782F1273}"/>
              </a:ext>
            </a:extLst>
          </p:cNvPr>
          <p:cNvSpPr txBox="1"/>
          <p:nvPr/>
        </p:nvSpPr>
        <p:spPr>
          <a:xfrm>
            <a:off x="9753891" y="3629513"/>
            <a:ext cx="1718496"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הכנסה למשק בית</a:t>
            </a:r>
            <a:endParaRPr lang="he-IL" sz="1500" b="1"/>
          </a:p>
        </p:txBody>
      </p:sp>
      <p:sp>
        <p:nvSpPr>
          <p:cNvPr id="34" name="Google Shape;472;p33">
            <a:extLst>
              <a:ext uri="{FF2B5EF4-FFF2-40B4-BE49-F238E27FC236}">
                <a16:creationId xmlns:a16="http://schemas.microsoft.com/office/drawing/2014/main" id="{53276B19-5D0F-1B39-2129-8E5FAC32C587}"/>
              </a:ext>
            </a:extLst>
          </p:cNvPr>
          <p:cNvSpPr txBox="1">
            <a:spLocks/>
          </p:cNvSpPr>
          <p:nvPr/>
        </p:nvSpPr>
        <p:spPr>
          <a:xfrm>
            <a:off x="-1432489" y="2294847"/>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04</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5" name="Google Shape;474;p33">
            <a:extLst>
              <a:ext uri="{FF2B5EF4-FFF2-40B4-BE49-F238E27FC236}">
                <a16:creationId xmlns:a16="http://schemas.microsoft.com/office/drawing/2014/main" id="{24CD4D4D-D433-F3E8-3B1A-49FF41B4BF9F}"/>
              </a:ext>
            </a:extLst>
          </p:cNvPr>
          <p:cNvSpPr txBox="1">
            <a:spLocks/>
          </p:cNvSpPr>
          <p:nvPr/>
        </p:nvSpPr>
        <p:spPr>
          <a:xfrm>
            <a:off x="-1432489" y="2905560"/>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05</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6" name="Google Shape;474;p33">
            <a:extLst>
              <a:ext uri="{FF2B5EF4-FFF2-40B4-BE49-F238E27FC236}">
                <a16:creationId xmlns:a16="http://schemas.microsoft.com/office/drawing/2014/main" id="{6C74D8B9-3B0C-97C8-84E8-CA9AB543E27B}"/>
              </a:ext>
            </a:extLst>
          </p:cNvPr>
          <p:cNvSpPr txBox="1">
            <a:spLocks/>
          </p:cNvSpPr>
          <p:nvPr/>
        </p:nvSpPr>
        <p:spPr>
          <a:xfrm>
            <a:off x="-1432489" y="3516273"/>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06</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17C365E1-8AB1-A758-6C3C-F4BC1765269B}"/>
              </a:ext>
            </a:extLst>
          </p:cNvPr>
          <p:cNvSpPr txBox="1"/>
          <p:nvPr/>
        </p:nvSpPr>
        <p:spPr>
          <a:xfrm>
            <a:off x="-3351191" y="2381741"/>
            <a:ext cx="1843200"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דמוגרפיה  (גיל ומגדר)</a:t>
            </a:r>
            <a:endParaRPr lang="he-IL" sz="1500" b="1"/>
          </a:p>
        </p:txBody>
      </p:sp>
      <p:sp>
        <p:nvSpPr>
          <p:cNvPr id="38" name="TextBox 37">
            <a:extLst>
              <a:ext uri="{FF2B5EF4-FFF2-40B4-BE49-F238E27FC236}">
                <a16:creationId xmlns:a16="http://schemas.microsoft.com/office/drawing/2014/main" id="{BC885F15-072B-5AD6-EF85-6E27FA780FAB}"/>
              </a:ext>
            </a:extLst>
          </p:cNvPr>
          <p:cNvSpPr txBox="1"/>
          <p:nvPr/>
        </p:nvSpPr>
        <p:spPr>
          <a:xfrm>
            <a:off x="-3552792" y="3010146"/>
            <a:ext cx="2044799"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נגישות לשטחים ירוקים</a:t>
            </a:r>
            <a:endParaRPr lang="he-IL" sz="1500" b="1"/>
          </a:p>
        </p:txBody>
      </p:sp>
      <p:sp>
        <p:nvSpPr>
          <p:cNvPr id="39" name="TextBox 38">
            <a:extLst>
              <a:ext uri="{FF2B5EF4-FFF2-40B4-BE49-F238E27FC236}">
                <a16:creationId xmlns:a16="http://schemas.microsoft.com/office/drawing/2014/main" id="{A77CCF1D-6A02-24E1-A834-B2C7C297C92E}"/>
              </a:ext>
            </a:extLst>
          </p:cNvPr>
          <p:cNvSpPr txBox="1"/>
          <p:nvPr/>
        </p:nvSpPr>
        <p:spPr>
          <a:xfrm>
            <a:off x="-4200391" y="3611085"/>
            <a:ext cx="2692398"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מאפיינים חברתיים – עישון והשמנה</a:t>
            </a:r>
            <a:endParaRPr lang="he-IL" sz="1500" b="1"/>
          </a:p>
        </p:txBody>
      </p:sp>
    </p:spTree>
    <p:extLst>
      <p:ext uri="{BB962C8B-B14F-4D97-AF65-F5344CB8AC3E}">
        <p14:creationId xmlns:p14="http://schemas.microsoft.com/office/powerpoint/2010/main" val="2242149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2" name="Google Shape;472;p33"/>
          <p:cNvSpPr txBox="1">
            <a:spLocks noGrp="1"/>
          </p:cNvSpPr>
          <p:nvPr>
            <p:ph type="title" idx="3"/>
          </p:nvPr>
        </p:nvSpPr>
        <p:spPr>
          <a:xfrm>
            <a:off x="6686497" y="2294847"/>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a:latin typeface="Calibri" panose="020F0502020204030204" pitchFamily="34" charset="0"/>
                <a:ea typeface="Calibri" panose="020F0502020204030204" pitchFamily="34" charset="0"/>
                <a:cs typeface="Calibri" panose="020F0502020204030204" pitchFamily="34" charset="0"/>
              </a:rPr>
              <a:t>01</a:t>
            </a:r>
            <a:endParaRPr b="1">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33"/>
          <p:cNvSpPr txBox="1">
            <a:spLocks noGrp="1"/>
          </p:cNvSpPr>
          <p:nvPr>
            <p:ph type="title" idx="5"/>
          </p:nvPr>
        </p:nvSpPr>
        <p:spPr>
          <a:xfrm>
            <a:off x="6686497" y="2905560"/>
            <a:ext cx="780900" cy="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a:latin typeface="Calibri" panose="020F0502020204030204" pitchFamily="34" charset="0"/>
                <a:ea typeface="Calibri" panose="020F0502020204030204" pitchFamily="34" charset="0"/>
                <a:cs typeface="Calibri" panose="020F0502020204030204" pitchFamily="34" charset="0"/>
              </a:rPr>
              <a:t>02</a:t>
            </a:r>
            <a:endParaRPr b="1">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97B5342-DA2E-326E-BFB8-10D09044F5EE}"/>
              </a:ext>
            </a:extLst>
          </p:cNvPr>
          <p:cNvSpPr txBox="1"/>
          <p:nvPr/>
        </p:nvSpPr>
        <p:spPr>
          <a:xfrm>
            <a:off x="4773600" y="820239"/>
            <a:ext cx="3434399" cy="1600438"/>
          </a:xfrm>
          <a:prstGeom prst="rect">
            <a:avLst/>
          </a:prstGeom>
          <a:noFill/>
        </p:spPr>
        <p:txBody>
          <a:bodyPr wrap="square">
            <a:spAutoFit/>
          </a:bodyPr>
          <a:lstStyle/>
          <a:p>
            <a:pPr algn="r" rtl="1">
              <a:buClr>
                <a:srgbClr val="DB8E9C"/>
              </a:buClr>
              <a:buSzPts val="1200"/>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תקופת המחקר בין השנים 2013 ל-2019</a:t>
            </a:r>
          </a:p>
          <a:p>
            <a:pPr algn="r" rtl="1">
              <a:buClr>
                <a:srgbClr val="DB8E9C"/>
              </a:buClr>
              <a:buSzPts val="1200"/>
              <a:defRPr/>
            </a:pPr>
            <a:endParaRPr lang="he-IL">
              <a:solidFill>
                <a:srgbClr val="66243A"/>
              </a:solidFill>
              <a:latin typeface="Calibri" panose="020F0502020204030204" pitchFamily="34" charset="0"/>
              <a:ea typeface="Calibri" panose="020F0502020204030204" pitchFamily="34" charset="0"/>
              <a:cs typeface="Calibri" panose="020F0502020204030204" pitchFamily="34" charset="0"/>
            </a:endParaRPr>
          </a:p>
          <a:p>
            <a:pPr algn="r" rtl="1">
              <a:buClr>
                <a:srgbClr val="DB8E9C"/>
              </a:buClr>
              <a:buSzPts val="1200"/>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מקורות המידע הם :  </a:t>
            </a:r>
          </a:p>
          <a:p>
            <a:pPr marL="285750" indent="-285750" algn="r" rtl="1">
              <a:buClr>
                <a:srgbClr val="DB8E9C"/>
              </a:buClr>
              <a:buSzPts val="1200"/>
              <a:buFont typeface="Arial" panose="020B0604020202020204" pitchFamily="34" charset="0"/>
              <a:buChar char="•"/>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שירות הבריאות הלאומי הבריטי (</a:t>
            </a: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NHS</a:t>
            </a: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a:t>
            </a:r>
          </a:p>
          <a:p>
            <a:pPr marL="285750" indent="-285750" algn="r" rtl="1">
              <a:buClr>
                <a:srgbClr val="DB8E9C"/>
              </a:buClr>
              <a:buSzPts val="1200"/>
              <a:buFont typeface="Arial" panose="020B0604020202020204" pitchFamily="34" charset="0"/>
              <a:buChar char="•"/>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תוכנית התמריצים של בריטניה (</a:t>
            </a: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QOF</a:t>
            </a: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a:t>
            </a:r>
          </a:p>
          <a:p>
            <a:pPr marL="285750" indent="-285750" algn="r" rtl="1">
              <a:buClr>
                <a:srgbClr val="DB8E9C"/>
              </a:buClr>
              <a:buSzPts val="1200"/>
              <a:buFont typeface="Arial" panose="020B0604020202020204" pitchFamily="34" charset="0"/>
              <a:buChar char="•"/>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משרדי ממשלה בריטיים</a:t>
            </a:r>
          </a:p>
          <a:p>
            <a:pPr algn="r" rtl="1">
              <a:buClr>
                <a:srgbClr val="DB8E9C"/>
              </a:buClr>
              <a:buSzPts val="1200"/>
              <a:defRPr/>
            </a:pPr>
            <a:endParaRPr lang="en-US">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Google Shape;539;p35">
            <a:extLst>
              <a:ext uri="{FF2B5EF4-FFF2-40B4-BE49-F238E27FC236}">
                <a16:creationId xmlns:a16="http://schemas.microsoft.com/office/drawing/2014/main" id="{EE181C91-AF11-AB0C-4725-6B2964930F55}"/>
              </a:ext>
            </a:extLst>
          </p:cNvPr>
          <p:cNvSpPr txBox="1">
            <a:spLocks/>
          </p:cNvSpPr>
          <p:nvPr/>
        </p:nvSpPr>
        <p:spPr>
          <a:xfrm>
            <a:off x="2289600" y="157926"/>
            <a:ext cx="4327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הרכב הנתונים</a:t>
            </a:r>
          </a:p>
        </p:txBody>
      </p:sp>
      <p:sp>
        <p:nvSpPr>
          <p:cNvPr id="36" name="Google Shape;472;p33">
            <a:extLst>
              <a:ext uri="{FF2B5EF4-FFF2-40B4-BE49-F238E27FC236}">
                <a16:creationId xmlns:a16="http://schemas.microsoft.com/office/drawing/2014/main" id="{ED0927B4-879C-6F12-9C3E-459C000F5223}"/>
              </a:ext>
            </a:extLst>
          </p:cNvPr>
          <p:cNvSpPr txBox="1">
            <a:spLocks/>
          </p:cNvSpPr>
          <p:nvPr/>
        </p:nvSpPr>
        <p:spPr>
          <a:xfrm>
            <a:off x="3257502" y="2294847"/>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04</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7" name="Google Shape;474;p33">
            <a:extLst>
              <a:ext uri="{FF2B5EF4-FFF2-40B4-BE49-F238E27FC236}">
                <a16:creationId xmlns:a16="http://schemas.microsoft.com/office/drawing/2014/main" id="{DB3F5A2E-67C4-02BA-44AC-8231819AFB35}"/>
              </a:ext>
            </a:extLst>
          </p:cNvPr>
          <p:cNvSpPr txBox="1">
            <a:spLocks/>
          </p:cNvSpPr>
          <p:nvPr/>
        </p:nvSpPr>
        <p:spPr>
          <a:xfrm>
            <a:off x="3257502" y="2905560"/>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05</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8" name="Google Shape;474;p33">
            <a:extLst>
              <a:ext uri="{FF2B5EF4-FFF2-40B4-BE49-F238E27FC236}">
                <a16:creationId xmlns:a16="http://schemas.microsoft.com/office/drawing/2014/main" id="{E8600346-EA02-452B-BD2D-062A78B246F8}"/>
              </a:ext>
            </a:extLst>
          </p:cNvPr>
          <p:cNvSpPr txBox="1">
            <a:spLocks/>
          </p:cNvSpPr>
          <p:nvPr/>
        </p:nvSpPr>
        <p:spPr>
          <a:xfrm>
            <a:off x="6686497" y="3516273"/>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03</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39" name="Google Shape;474;p33">
            <a:extLst>
              <a:ext uri="{FF2B5EF4-FFF2-40B4-BE49-F238E27FC236}">
                <a16:creationId xmlns:a16="http://schemas.microsoft.com/office/drawing/2014/main" id="{185CEB4F-E15B-8F0A-DF95-AA31012A01FF}"/>
              </a:ext>
            </a:extLst>
          </p:cNvPr>
          <p:cNvSpPr txBox="1">
            <a:spLocks/>
          </p:cNvSpPr>
          <p:nvPr/>
        </p:nvSpPr>
        <p:spPr>
          <a:xfrm>
            <a:off x="3257502" y="3516273"/>
            <a:ext cx="780900" cy="521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200" b="0"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0" i="0" u="none" strike="noStrike" cap="none">
                <a:solidFill>
                  <a:schemeClr val="dk1"/>
                </a:solidFill>
                <a:latin typeface="Days One"/>
                <a:ea typeface="Days One"/>
                <a:cs typeface="Days One"/>
                <a:sym typeface="Days One"/>
              </a:defRPr>
            </a:lvl9pPr>
          </a:lstStyle>
          <a:p>
            <a:r>
              <a:rPr lang="en-US" b="1">
                <a:latin typeface="Calibri" panose="020F0502020204030204" pitchFamily="34" charset="0"/>
                <a:ea typeface="Calibri" panose="020F0502020204030204" pitchFamily="34" charset="0"/>
                <a:cs typeface="Calibri" panose="020F0502020204030204" pitchFamily="34" charset="0"/>
              </a:rPr>
              <a:t>06</a:t>
            </a:r>
            <a:endParaRPr lang="he-IL" b="1">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2D27FA68-0C00-9782-121F-FCAC91EE1A66}"/>
              </a:ext>
            </a:extLst>
          </p:cNvPr>
          <p:cNvSpPr txBox="1"/>
          <p:nvPr/>
        </p:nvSpPr>
        <p:spPr>
          <a:xfrm>
            <a:off x="4773601" y="2383816"/>
            <a:ext cx="1843200"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מדדי איכות טיפול רפואי</a:t>
            </a:r>
            <a:endParaRPr lang="he-IL" sz="1500" b="1"/>
          </a:p>
        </p:txBody>
      </p:sp>
      <p:sp>
        <p:nvSpPr>
          <p:cNvPr id="42" name="TextBox 41">
            <a:extLst>
              <a:ext uri="{FF2B5EF4-FFF2-40B4-BE49-F238E27FC236}">
                <a16:creationId xmlns:a16="http://schemas.microsoft.com/office/drawing/2014/main" id="{AA61A6C9-935C-4C46-0F05-84DFB95FA09C}"/>
              </a:ext>
            </a:extLst>
          </p:cNvPr>
          <p:cNvSpPr txBox="1"/>
          <p:nvPr/>
        </p:nvSpPr>
        <p:spPr>
          <a:xfrm>
            <a:off x="4572000" y="3012221"/>
            <a:ext cx="2044799"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מדדי קיפוח חברתי - כלכלי</a:t>
            </a:r>
            <a:endParaRPr lang="he-IL" sz="1500" b="1"/>
          </a:p>
        </p:txBody>
      </p:sp>
      <p:sp>
        <p:nvSpPr>
          <p:cNvPr id="43" name="TextBox 42">
            <a:extLst>
              <a:ext uri="{FF2B5EF4-FFF2-40B4-BE49-F238E27FC236}">
                <a16:creationId xmlns:a16="http://schemas.microsoft.com/office/drawing/2014/main" id="{BB2B1CD6-0F23-156A-91E0-33BBF08F88EB}"/>
              </a:ext>
            </a:extLst>
          </p:cNvPr>
          <p:cNvSpPr txBox="1"/>
          <p:nvPr/>
        </p:nvSpPr>
        <p:spPr>
          <a:xfrm>
            <a:off x="4898303" y="3613160"/>
            <a:ext cx="1718496"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הכנסה למשק בית</a:t>
            </a:r>
            <a:endParaRPr lang="he-IL" sz="1500" b="1"/>
          </a:p>
        </p:txBody>
      </p:sp>
      <p:sp>
        <p:nvSpPr>
          <p:cNvPr id="44" name="TextBox 43">
            <a:extLst>
              <a:ext uri="{FF2B5EF4-FFF2-40B4-BE49-F238E27FC236}">
                <a16:creationId xmlns:a16="http://schemas.microsoft.com/office/drawing/2014/main" id="{674743A7-C052-8866-EBB1-256EB39C720D}"/>
              </a:ext>
            </a:extLst>
          </p:cNvPr>
          <p:cNvSpPr txBox="1"/>
          <p:nvPr/>
        </p:nvSpPr>
        <p:spPr>
          <a:xfrm>
            <a:off x="1338800" y="2381741"/>
            <a:ext cx="1843200"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דמוגרפיה (גיל ומגדר)</a:t>
            </a:r>
            <a:endParaRPr lang="he-IL" sz="1500" b="1"/>
          </a:p>
        </p:txBody>
      </p:sp>
      <p:sp>
        <p:nvSpPr>
          <p:cNvPr id="45" name="TextBox 44">
            <a:extLst>
              <a:ext uri="{FF2B5EF4-FFF2-40B4-BE49-F238E27FC236}">
                <a16:creationId xmlns:a16="http://schemas.microsoft.com/office/drawing/2014/main" id="{BD49B764-51EF-3009-C724-5E5C92918D65}"/>
              </a:ext>
            </a:extLst>
          </p:cNvPr>
          <p:cNvSpPr txBox="1"/>
          <p:nvPr/>
        </p:nvSpPr>
        <p:spPr>
          <a:xfrm>
            <a:off x="1137199" y="3010146"/>
            <a:ext cx="2044799"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נגישות לשטחים ירוקים</a:t>
            </a:r>
            <a:endParaRPr lang="he-IL" sz="1500" b="1"/>
          </a:p>
        </p:txBody>
      </p:sp>
      <p:sp>
        <p:nvSpPr>
          <p:cNvPr id="46" name="TextBox 45">
            <a:extLst>
              <a:ext uri="{FF2B5EF4-FFF2-40B4-BE49-F238E27FC236}">
                <a16:creationId xmlns:a16="http://schemas.microsoft.com/office/drawing/2014/main" id="{074894B1-865B-D6A5-20B7-FA52B936F40E}"/>
              </a:ext>
            </a:extLst>
          </p:cNvPr>
          <p:cNvSpPr txBox="1"/>
          <p:nvPr/>
        </p:nvSpPr>
        <p:spPr>
          <a:xfrm>
            <a:off x="489600" y="3611085"/>
            <a:ext cx="2692398" cy="323165"/>
          </a:xfrm>
          <a:prstGeom prst="rect">
            <a:avLst/>
          </a:prstGeom>
          <a:noFill/>
        </p:spPr>
        <p:txBody>
          <a:bodyPr wrap="square">
            <a:spAutoFit/>
          </a:bodyPr>
          <a:lstStyle/>
          <a:p>
            <a:pPr algn="r" rtl="1"/>
            <a:r>
              <a:rPr lang="he-IL" sz="1500" b="1">
                <a:solidFill>
                  <a:srgbClr val="66243A"/>
                </a:solidFill>
                <a:latin typeface="Calibri" panose="020F0502020204030204" pitchFamily="34" charset="0"/>
                <a:ea typeface="Calibri" panose="020F0502020204030204" pitchFamily="34" charset="0"/>
                <a:cs typeface="Calibri" panose="020F0502020204030204" pitchFamily="34" charset="0"/>
              </a:rPr>
              <a:t>הרגלי חיים – עישון והשמנה</a:t>
            </a:r>
            <a:endParaRPr lang="he-IL" sz="1500" b="1"/>
          </a:p>
        </p:txBody>
      </p:sp>
      <p:sp>
        <p:nvSpPr>
          <p:cNvPr id="2" name="Google Shape;423;p46">
            <a:extLst>
              <a:ext uri="{FF2B5EF4-FFF2-40B4-BE49-F238E27FC236}">
                <a16:creationId xmlns:a16="http://schemas.microsoft.com/office/drawing/2014/main" id="{DF9C29FA-AD33-D641-5A40-E403497B1F50}"/>
              </a:ext>
            </a:extLst>
          </p:cNvPr>
          <p:cNvSpPr txBox="1">
            <a:spLocks/>
          </p:cNvSpPr>
          <p:nvPr/>
        </p:nvSpPr>
        <p:spPr>
          <a:xfrm>
            <a:off x="1556707" y="815066"/>
            <a:ext cx="1205782" cy="44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Roboto"/>
              <a:buNone/>
              <a:defRPr sz="20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9pPr>
          </a:lstStyle>
          <a:p>
            <a:r>
              <a:rPr lang="he-IL" sz="1300">
                <a:latin typeface="Calibri" panose="020F0502020204030204" pitchFamily="34" charset="0"/>
                <a:ea typeface="Calibri" panose="020F0502020204030204" pitchFamily="34" charset="0"/>
                <a:cs typeface="Calibri" panose="020F0502020204030204" pitchFamily="34" charset="0"/>
              </a:rPr>
              <a:t>82 עמודות</a:t>
            </a:r>
            <a:endParaRPr lang="en" sz="1300">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423;p46">
            <a:extLst>
              <a:ext uri="{FF2B5EF4-FFF2-40B4-BE49-F238E27FC236}">
                <a16:creationId xmlns:a16="http://schemas.microsoft.com/office/drawing/2014/main" id="{8579BD39-BE80-594D-70A1-DA361AE533B1}"/>
              </a:ext>
            </a:extLst>
          </p:cNvPr>
          <p:cNvSpPr txBox="1">
            <a:spLocks/>
          </p:cNvSpPr>
          <p:nvPr/>
        </p:nvSpPr>
        <p:spPr>
          <a:xfrm>
            <a:off x="269136" y="1674088"/>
            <a:ext cx="1235477" cy="44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Roboto"/>
              <a:buNone/>
              <a:defRPr sz="20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2500"/>
              <a:buFont typeface="Roboto"/>
              <a:buNone/>
              <a:defRPr sz="2500" b="1" i="0" u="none" strike="noStrike" cap="none">
                <a:solidFill>
                  <a:schemeClr val="dk1"/>
                </a:solidFill>
                <a:latin typeface="Roboto"/>
                <a:ea typeface="Roboto"/>
                <a:cs typeface="Roboto"/>
                <a:sym typeface="Roboto"/>
              </a:defRPr>
            </a:lvl9pPr>
          </a:lstStyle>
          <a:p>
            <a:r>
              <a:rPr lang="he-IL" sz="1300">
                <a:latin typeface="Calibri" panose="020F0502020204030204" pitchFamily="34" charset="0"/>
                <a:ea typeface="Calibri" panose="020F0502020204030204" pitchFamily="34" charset="0"/>
                <a:cs typeface="Calibri" panose="020F0502020204030204" pitchFamily="34" charset="0"/>
              </a:rPr>
              <a:t>52,704 שורות</a:t>
            </a:r>
            <a:endParaRPr lang="en" sz="13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Google Shape;4092;p65">
            <a:extLst>
              <a:ext uri="{FF2B5EF4-FFF2-40B4-BE49-F238E27FC236}">
                <a16:creationId xmlns:a16="http://schemas.microsoft.com/office/drawing/2014/main" id="{72AD1D16-4BAD-E550-7F14-28C00C73A760}"/>
              </a:ext>
            </a:extLst>
          </p:cNvPr>
          <p:cNvGraphicFramePr/>
          <p:nvPr>
            <p:extLst>
              <p:ext uri="{D42A27DB-BD31-4B8C-83A1-F6EECF244321}">
                <p14:modId xmlns:p14="http://schemas.microsoft.com/office/powerpoint/2010/main" val="1905967253"/>
              </p:ext>
            </p:extLst>
          </p:nvPr>
        </p:nvGraphicFramePr>
        <p:xfrm>
          <a:off x="519501" y="939848"/>
          <a:ext cx="833000" cy="624750"/>
        </p:xfrm>
        <a:graphic>
          <a:graphicData uri="http://schemas.openxmlformats.org/drawingml/2006/table">
            <a:tbl>
              <a:tblPr>
                <a:noFill/>
              </a:tblPr>
              <a:tblGrid>
                <a:gridCol w="208250">
                  <a:extLst>
                    <a:ext uri="{9D8B030D-6E8A-4147-A177-3AD203B41FA5}">
                      <a16:colId xmlns:a16="http://schemas.microsoft.com/office/drawing/2014/main" val="20000"/>
                    </a:ext>
                  </a:extLst>
                </a:gridCol>
                <a:gridCol w="208250">
                  <a:extLst>
                    <a:ext uri="{9D8B030D-6E8A-4147-A177-3AD203B41FA5}">
                      <a16:colId xmlns:a16="http://schemas.microsoft.com/office/drawing/2014/main" val="20001"/>
                    </a:ext>
                  </a:extLst>
                </a:gridCol>
                <a:gridCol w="208250">
                  <a:extLst>
                    <a:ext uri="{9D8B030D-6E8A-4147-A177-3AD203B41FA5}">
                      <a16:colId xmlns:a16="http://schemas.microsoft.com/office/drawing/2014/main" val="20002"/>
                    </a:ext>
                  </a:extLst>
                </a:gridCol>
                <a:gridCol w="2082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ctr" rtl="0">
                        <a:spcBef>
                          <a:spcPts val="0"/>
                        </a:spcBef>
                        <a:spcAft>
                          <a:spcPts val="0"/>
                        </a:spcAft>
                        <a:buNone/>
                      </a:pPr>
                      <a:endParaRPr sz="1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2"/>
                  </a:ext>
                </a:extLst>
              </a:tr>
            </a:tbl>
          </a:graphicData>
        </a:graphic>
      </p:graphicFrame>
      <p:cxnSp>
        <p:nvCxnSpPr>
          <p:cNvPr id="7" name="מחבר חץ ישר 6">
            <a:extLst>
              <a:ext uri="{FF2B5EF4-FFF2-40B4-BE49-F238E27FC236}">
                <a16:creationId xmlns:a16="http://schemas.microsoft.com/office/drawing/2014/main" id="{755D9E5C-0BD3-E28B-6E5D-F23832C01991}"/>
              </a:ext>
            </a:extLst>
          </p:cNvPr>
          <p:cNvCxnSpPr>
            <a:cxnSpLocks/>
          </p:cNvCxnSpPr>
          <p:nvPr/>
        </p:nvCxnSpPr>
        <p:spPr>
          <a:xfrm>
            <a:off x="1282849" y="1025296"/>
            <a:ext cx="48768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מחבר חץ ישר 8">
            <a:extLst>
              <a:ext uri="{FF2B5EF4-FFF2-40B4-BE49-F238E27FC236}">
                <a16:creationId xmlns:a16="http://schemas.microsoft.com/office/drawing/2014/main" id="{D56C4D6D-2239-009E-5EB4-C0CE61770D61}"/>
              </a:ext>
            </a:extLst>
          </p:cNvPr>
          <p:cNvCxnSpPr>
            <a:cxnSpLocks/>
          </p:cNvCxnSpPr>
          <p:nvPr/>
        </p:nvCxnSpPr>
        <p:spPr>
          <a:xfrm>
            <a:off x="608749" y="1341916"/>
            <a:ext cx="0" cy="44536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91" name="Google Shape;891;p43"/>
          <p:cNvSpPr txBox="1"/>
          <p:nvPr/>
        </p:nvSpPr>
        <p:spPr>
          <a:xfrm>
            <a:off x="5493326" y="1108925"/>
            <a:ext cx="3574473" cy="3196375"/>
          </a:xfrm>
          <a:prstGeom prst="rect">
            <a:avLst/>
          </a:prstGeom>
          <a:noFill/>
          <a:ln>
            <a:noFill/>
          </a:ln>
        </p:spPr>
        <p:txBody>
          <a:bodyPr spcFirstLastPara="1" wrap="square" lIns="91425" tIns="91425" rIns="91425" bIns="91425" anchor="t" anchorCtr="0">
            <a:noAutofit/>
          </a:bodyPr>
          <a:lstStyle/>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kumimoji="0" lang="he-IL"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מתאם נמוך בין משתנים אינדיבידואלים למחלות</a:t>
            </a:r>
          </a:p>
          <a:p>
            <a:pPr marR="0" lvl="0" algn="r" defTabSz="914400" rtl="1" eaLnBrk="1" fontAlgn="auto" latinLnBrk="0" hangingPunct="1">
              <a:lnSpc>
                <a:spcPct val="100000"/>
              </a:lnSpc>
              <a:spcBef>
                <a:spcPts val="0"/>
              </a:spcBef>
              <a:spcAft>
                <a:spcPts val="0"/>
              </a:spcAft>
              <a:buClr>
                <a:srgbClr val="DB8E9C"/>
              </a:buClr>
              <a:buSzPts val="1200"/>
              <a:tabLst/>
              <a:defRPr/>
            </a:pP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lgn="r" rtl="1">
              <a:buClr>
                <a:srgbClr val="DB8E9C"/>
              </a:buClr>
              <a:buSzPts val="1200"/>
              <a:buFont typeface="Wingdings" panose="05000000000000000000" pitchFamily="2" charset="2"/>
              <a:buChar char="q"/>
              <a:defRPr/>
            </a:pPr>
            <a:r>
              <a:rPr kumimoji="0" lang="he-IL"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הכנסה ומדד הקיפוח בעלי המתאם הכי גבוה - </a:t>
            </a:r>
            <a:r>
              <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מצביע על החשיבות של גורמים כלכליים ושירותי בריאות נגישים למניעת המחלה</a:t>
            </a:r>
          </a:p>
          <a:p>
            <a:pPr marR="0" lvl="0" algn="r" defTabSz="914400" rtl="1" eaLnBrk="1" fontAlgn="auto" latinLnBrk="0" hangingPunct="1">
              <a:lnSpc>
                <a:spcPct val="100000"/>
              </a:lnSpc>
              <a:spcBef>
                <a:spcPts val="0"/>
              </a:spcBef>
              <a:spcAft>
                <a:spcPts val="0"/>
              </a:spcAft>
              <a:buClr>
                <a:srgbClr val="DB8E9C"/>
              </a:buClr>
              <a:buSzPts val="1200"/>
              <a:tabLst/>
              <a:defRPr/>
            </a:pP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kumimoji="0" lang="he-IL"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מתאם חיובי בין השמנה לתחלואה </a:t>
            </a:r>
            <a:r>
              <a:rPr lang="he-IL" b="1">
                <a:solidFill>
                  <a:srgbClr val="66243A"/>
                </a:solidFill>
                <a:latin typeface="Calibri" panose="020F0502020204030204" pitchFamily="34" charset="0"/>
                <a:ea typeface="Calibri" panose="020F0502020204030204" pitchFamily="34" charset="0"/>
                <a:cs typeface="Calibri" panose="020F0502020204030204" pitchFamily="34" charset="0"/>
              </a:rPr>
              <a:t>– </a:t>
            </a:r>
            <a:br>
              <a:rPr lang="en-US" b="1">
                <a:solidFill>
                  <a:srgbClr val="66243A"/>
                </a:solidFill>
                <a:latin typeface="Calibri" panose="020F0502020204030204" pitchFamily="34" charset="0"/>
                <a:ea typeface="Calibri" panose="020F0502020204030204" pitchFamily="34" charset="0"/>
                <a:cs typeface="Calibri" panose="020F0502020204030204" pitchFamily="34" charset="0"/>
              </a:rPr>
            </a:b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הדבר מדגיש את הצורך בקידום אורח חיים בריא כדי לצמצם את שיעורי התחלואה</a:t>
            </a:r>
          </a:p>
        </p:txBody>
      </p:sp>
      <p:pic>
        <p:nvPicPr>
          <p:cNvPr id="892" name="Google Shape;892;p43"/>
          <p:cNvPicPr preferRelativeResize="0"/>
          <p:nvPr/>
        </p:nvPicPr>
        <p:blipFill>
          <a:blip r:embed="rId3"/>
          <a:srcRect/>
          <a:stretch/>
        </p:blipFill>
        <p:spPr>
          <a:xfrm>
            <a:off x="666525" y="1108925"/>
            <a:ext cx="4733476" cy="3261475"/>
          </a:xfrm>
          <a:prstGeom prst="rect">
            <a:avLst/>
          </a:prstGeom>
          <a:noFill/>
          <a:ln>
            <a:noFill/>
          </a:ln>
        </p:spPr>
      </p:pic>
      <p:sp>
        <p:nvSpPr>
          <p:cNvPr id="5" name="Google Shape;539;p35">
            <a:extLst>
              <a:ext uri="{FF2B5EF4-FFF2-40B4-BE49-F238E27FC236}">
                <a16:creationId xmlns:a16="http://schemas.microsoft.com/office/drawing/2014/main" id="{2D338102-5584-6763-E8AA-B053500CAA55}"/>
              </a:ext>
            </a:extLst>
          </p:cNvPr>
          <p:cNvSpPr txBox="1">
            <a:spLocks/>
          </p:cNvSpPr>
          <p:nvPr/>
        </p:nvSpPr>
        <p:spPr>
          <a:xfrm>
            <a:off x="1922400" y="143526"/>
            <a:ext cx="52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marL="0" marR="0" lvl="0" indent="0" algn="r" rtl="0">
              <a:lnSpc>
                <a:spcPct val="100000"/>
              </a:lnSpc>
              <a:spcBef>
                <a:spcPts val="0"/>
              </a:spcBef>
              <a:spcAft>
                <a:spcPts val="0"/>
              </a:spcAft>
              <a:buNone/>
            </a:pPr>
            <a:r>
              <a:rPr kumimoji="0" lang="he-IL" sz="35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Days One"/>
              </a:rPr>
              <a:t>מתאם בין משתנים לתחלואה</a:t>
            </a:r>
            <a:endParaRPr lang="en-US" sz="3500">
              <a:solidFill>
                <a:schemeClr val="dk1"/>
              </a:solidFill>
              <a:latin typeface="Days One"/>
              <a:ea typeface="Days One"/>
              <a:cs typeface="Days One"/>
              <a:sym typeface="Days One"/>
            </a:endParaRPr>
          </a:p>
        </p:txBody>
      </p:sp>
      <p:sp>
        <p:nvSpPr>
          <p:cNvPr id="3" name="TextBox 2">
            <a:extLst>
              <a:ext uri="{FF2B5EF4-FFF2-40B4-BE49-F238E27FC236}">
                <a16:creationId xmlns:a16="http://schemas.microsoft.com/office/drawing/2014/main" id="{184A181B-368C-3F73-8AE8-1673FF59FA78}"/>
              </a:ext>
            </a:extLst>
          </p:cNvPr>
          <p:cNvSpPr txBox="1"/>
          <p:nvPr/>
        </p:nvSpPr>
        <p:spPr>
          <a:xfrm>
            <a:off x="2562192" y="907473"/>
            <a:ext cx="2884472" cy="261610"/>
          </a:xfrm>
          <a:prstGeom prst="rect">
            <a:avLst/>
          </a:prstGeom>
          <a:noFill/>
        </p:spPr>
        <p:txBody>
          <a:bodyPr wrap="square">
            <a:spAutoFit/>
          </a:bodyPr>
          <a:lstStyle/>
          <a:p>
            <a:pPr algn="r"/>
            <a:r>
              <a:rPr lang="he-IL" sz="1100" b="1">
                <a:solidFill>
                  <a:srgbClr val="66243A"/>
                </a:solidFill>
                <a:latin typeface="Calibri" panose="020F0502020204030204" pitchFamily="34" charset="0"/>
                <a:ea typeface="Calibri" panose="020F0502020204030204" pitchFamily="34" charset="0"/>
                <a:cs typeface="Calibri" panose="020F0502020204030204" pitchFamily="34" charset="0"/>
              </a:rPr>
              <a:t>משתנים מובילים בעלי מקדם המתאם הגבוה ביותר  </a:t>
            </a:r>
            <a:endParaRPr lang="he-IL" sz="11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92" name="Google Shape;892;p43"/>
          <p:cNvPicPr preferRelativeResize="0"/>
          <p:nvPr/>
        </p:nvPicPr>
        <p:blipFill rotWithShape="1">
          <a:blip r:embed="rId3"/>
          <a:srcRect t="3295"/>
          <a:stretch/>
        </p:blipFill>
        <p:spPr>
          <a:xfrm>
            <a:off x="659325" y="1360486"/>
            <a:ext cx="4733476" cy="2765551"/>
          </a:xfrm>
          <a:prstGeom prst="rect">
            <a:avLst/>
          </a:prstGeom>
          <a:noFill/>
          <a:ln>
            <a:noFill/>
          </a:ln>
        </p:spPr>
      </p:pic>
      <p:sp>
        <p:nvSpPr>
          <p:cNvPr id="8" name="Google Shape;891;p43">
            <a:extLst>
              <a:ext uri="{FF2B5EF4-FFF2-40B4-BE49-F238E27FC236}">
                <a16:creationId xmlns:a16="http://schemas.microsoft.com/office/drawing/2014/main" id="{E970E709-B5A8-A778-3212-C15E999F15C5}"/>
              </a:ext>
            </a:extLst>
          </p:cNvPr>
          <p:cNvSpPr txBox="1"/>
          <p:nvPr/>
        </p:nvSpPr>
        <p:spPr>
          <a:xfrm>
            <a:off x="5479199" y="937412"/>
            <a:ext cx="3484801" cy="3268675"/>
          </a:xfrm>
          <a:prstGeom prst="rect">
            <a:avLst/>
          </a:prstGeom>
          <a:noFill/>
          <a:ln>
            <a:noFill/>
          </a:ln>
        </p:spPr>
        <p:txBody>
          <a:bodyPr spcFirstLastPara="1" wrap="square" lIns="91425" tIns="91425" rIns="91425" bIns="91425" anchor="t" anchorCtr="0">
            <a:noAutofit/>
          </a:bodyPr>
          <a:lstStyle/>
          <a:p>
            <a:pPr marL="342900" indent="-342900" algn="r" rtl="1">
              <a:buClr>
                <a:srgbClr val="DB8E9C"/>
              </a:buClr>
              <a:buSzPts val="1200"/>
              <a:buFont typeface="Wingdings" panose="05000000000000000000" pitchFamily="2" charset="2"/>
              <a:buChar char="q"/>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ערך הסף לזיהוי חריגים משפיע משמעותית על גודל מסד הנתונים</a:t>
            </a:r>
          </a:p>
          <a:p>
            <a:pPr marL="342900" marR="0" lvl="0" indent="-342900" algn="r" defTabSz="914400" rtl="1" eaLnBrk="1" fontAlgn="auto" latinLnBrk="0" hangingPunct="1">
              <a:lnSpc>
                <a:spcPct val="100000"/>
              </a:lnSpc>
              <a:spcBef>
                <a:spcPts val="0"/>
              </a:spcBef>
              <a:spcAft>
                <a:spcPts val="0"/>
              </a:spcAft>
              <a:buClr>
                <a:srgbClr val="DB8E9C"/>
              </a:buClr>
              <a:buSzPts val="1200"/>
              <a:buFont typeface="+mj-lt"/>
              <a:buAutoNum type="arabicPeriod"/>
              <a:tabLst/>
              <a:defRPr/>
            </a:pP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עבור שיטת </a:t>
            </a: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IQR</a:t>
            </a: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 נבחר ערך סף של 2.5 </a:t>
            </a:r>
          </a:p>
          <a:p>
            <a:pPr marL="342900" marR="0" lvl="0" indent="-34290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עבור שיטת</a:t>
            </a: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 StdDev </a:t>
            </a: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נבחר ערך סף של 3</a:t>
            </a:r>
          </a:p>
          <a:p>
            <a:pPr marR="0" lvl="0" algn="r" defTabSz="914400" rtl="1" eaLnBrk="1" fontAlgn="auto" latinLnBrk="0" hangingPunct="1">
              <a:lnSpc>
                <a:spcPct val="100000"/>
              </a:lnSpc>
              <a:spcBef>
                <a:spcPts val="0"/>
              </a:spcBef>
              <a:spcAft>
                <a:spcPts val="0"/>
              </a:spcAft>
              <a:buClr>
                <a:srgbClr val="DB8E9C"/>
              </a:buClr>
              <a:buSzPts val="1200"/>
              <a:tabLst/>
              <a:defRPr/>
            </a:pPr>
            <a:endParaRPr lang="he-IL">
              <a:solidFill>
                <a:srgbClr val="66243A"/>
              </a:solidFill>
              <a:latin typeface="Calibri" panose="020F0502020204030204" pitchFamily="34" charset="0"/>
              <a:ea typeface="Calibri" panose="020F0502020204030204" pitchFamily="34" charset="0"/>
              <a:cs typeface="Calibri" panose="020F0502020204030204" pitchFamily="34" charset="0"/>
            </a:endParaRPr>
          </a:p>
          <a:p>
            <a:pPr marL="285750" indent="-285750" algn="r" rtl="1">
              <a:buClr>
                <a:srgbClr val="DB8E9C"/>
              </a:buClr>
              <a:buSzPts val="1200"/>
              <a:buFont typeface="Wingdings" panose="05000000000000000000" pitchFamily="2" charset="2"/>
              <a:buChar char="q"/>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שיטות זיהוי חריגים:</a:t>
            </a:r>
          </a:p>
          <a:p>
            <a:pPr marL="285750" indent="-285750" algn="r" rtl="1">
              <a:buClr>
                <a:srgbClr val="DB8E9C"/>
              </a:buClr>
              <a:buSzPts val="1200"/>
              <a:buFont typeface="Arial" panose="020B0604020202020204" pitchFamily="34" charset="0"/>
              <a:buChar char="•"/>
              <a:defRPr/>
            </a:pP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IQR</a:t>
            </a:r>
          </a:p>
          <a:p>
            <a:pPr marL="285750" indent="-285750" algn="r" rtl="1">
              <a:buClr>
                <a:srgbClr val="DB8E9C"/>
              </a:buClr>
              <a:buSzPts val="1200"/>
              <a:buFont typeface="Arial" panose="020B0604020202020204" pitchFamily="34" charset="0"/>
              <a:buChar char="•"/>
              <a:defRPr/>
            </a:pPr>
            <a:r>
              <a:rPr lang="en-US">
                <a:solidFill>
                  <a:srgbClr val="66243A"/>
                </a:solidFill>
                <a:latin typeface="Calibri" panose="020F0502020204030204" pitchFamily="34" charset="0"/>
                <a:ea typeface="Calibri" panose="020F0502020204030204" pitchFamily="34" charset="0"/>
                <a:cs typeface="Calibri" panose="020F0502020204030204" pitchFamily="34" charset="0"/>
              </a:rPr>
              <a:t>StdDev</a:t>
            </a:r>
            <a:endParaRPr lang="he-IL">
              <a:solidFill>
                <a:srgbClr val="66243A"/>
              </a:solidFill>
              <a:latin typeface="Calibri" panose="020F0502020204030204" pitchFamily="34" charset="0"/>
              <a:ea typeface="Calibri" panose="020F0502020204030204" pitchFamily="34" charset="0"/>
              <a:cs typeface="Calibri" panose="020F0502020204030204" pitchFamily="34" charset="0"/>
            </a:endParaRPr>
          </a:p>
          <a:p>
            <a:pPr algn="r" rtl="1">
              <a:buClr>
                <a:srgbClr val="DB8E9C"/>
              </a:buClr>
              <a:buSzPts val="1200"/>
              <a:defRPr/>
            </a:pPr>
            <a:endParaRPr lang="en-US">
              <a:solidFill>
                <a:srgbClr val="66243A"/>
              </a:solidFill>
              <a:latin typeface="Calibri" panose="020F0502020204030204" pitchFamily="34" charset="0"/>
              <a:ea typeface="Calibri" panose="020F0502020204030204" pitchFamily="34" charset="0"/>
              <a:cs typeface="Calibri" panose="020F0502020204030204" pitchFamily="34" charset="0"/>
            </a:endParaRPr>
          </a:p>
          <a:p>
            <a:pPr marL="285750" indent="-285750" algn="r" rtl="1">
              <a:buClr>
                <a:srgbClr val="DB8E9C"/>
              </a:buClr>
              <a:buSzPts val="1200"/>
              <a:buFont typeface="Wingdings" panose="05000000000000000000" pitchFamily="2" charset="2"/>
              <a:buChar char="q"/>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 שיטות טיפול בחריגים:</a:t>
            </a:r>
          </a:p>
          <a:p>
            <a:pPr marL="342900" marR="0" lvl="0" indent="-342900" algn="just" defTabSz="914400" rtl="1" eaLnBrk="1" fontAlgn="auto" latinLnBrk="0" hangingPunct="1">
              <a:lnSpc>
                <a:spcPct val="100000"/>
              </a:lnSpc>
              <a:spcBef>
                <a:spcPts val="0"/>
              </a:spcBef>
              <a:spcAft>
                <a:spcPts val="0"/>
              </a:spcAft>
              <a:buClr>
                <a:srgbClr val="DB8E9C"/>
              </a:buClr>
              <a:buSzPts val="1200"/>
              <a:buFont typeface="Arial" panose="020B0604020202020204" pitchFamily="34" charset="0"/>
              <a:buChar char="•"/>
              <a:tabLst/>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הסרת שורות עם ערכים חריגים</a:t>
            </a:r>
          </a:p>
          <a:p>
            <a:pPr marL="342900" marR="0" lvl="0" indent="-342900" algn="r" defTabSz="914400" rtl="1" eaLnBrk="1" fontAlgn="auto" latinLnBrk="0" hangingPunct="1">
              <a:lnSpc>
                <a:spcPct val="100000"/>
              </a:lnSpc>
              <a:spcBef>
                <a:spcPts val="0"/>
              </a:spcBef>
              <a:spcAft>
                <a:spcPts val="0"/>
              </a:spcAft>
              <a:buClr>
                <a:srgbClr val="DB8E9C"/>
              </a:buClr>
              <a:buSzPts val="1200"/>
              <a:buFont typeface="Arial" panose="020B0604020202020204" pitchFamily="34" charset="0"/>
              <a:buChar char="•"/>
              <a:tabLst/>
              <a:defRPr/>
            </a:pPr>
            <a:r>
              <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החלפת ערכים חריגים בערך </a:t>
            </a:r>
            <a:r>
              <a:rPr kumimoji="0" lang="en-US"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NULL</a:t>
            </a:r>
          </a:p>
        </p:txBody>
      </p:sp>
      <p:sp>
        <p:nvSpPr>
          <p:cNvPr id="10" name="Google Shape;539;p35">
            <a:extLst>
              <a:ext uri="{FF2B5EF4-FFF2-40B4-BE49-F238E27FC236}">
                <a16:creationId xmlns:a16="http://schemas.microsoft.com/office/drawing/2014/main" id="{3FF7C1E6-29BE-59B2-7327-02EF5D4562E1}"/>
              </a:ext>
            </a:extLst>
          </p:cNvPr>
          <p:cNvSpPr txBox="1">
            <a:spLocks/>
          </p:cNvSpPr>
          <p:nvPr/>
        </p:nvSpPr>
        <p:spPr>
          <a:xfrm>
            <a:off x="1922400" y="143526"/>
            <a:ext cx="52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marL="0" marR="0" lvl="0" indent="0" algn="ctr" rtl="0">
              <a:lnSpc>
                <a:spcPct val="100000"/>
              </a:lnSpc>
              <a:spcBef>
                <a:spcPts val="0"/>
              </a:spcBef>
              <a:spcAft>
                <a:spcPts val="0"/>
              </a:spcAft>
              <a:buNone/>
            </a:pPr>
            <a:r>
              <a:rPr kumimoji="0" lang="he-IL" sz="36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Days One"/>
              </a:rPr>
              <a:t>ערכים חריגים ועומק הנתונים</a:t>
            </a:r>
            <a:endParaRPr lang="en-US" sz="3600">
              <a:solidFill>
                <a:schemeClr val="dk1"/>
              </a:solidFill>
              <a:latin typeface="Days One"/>
              <a:ea typeface="Days One"/>
              <a:cs typeface="Days One"/>
              <a:sym typeface="Days One"/>
            </a:endParaRPr>
          </a:p>
        </p:txBody>
      </p:sp>
      <p:sp>
        <p:nvSpPr>
          <p:cNvPr id="3" name="תיבת טקסט 2">
            <a:extLst>
              <a:ext uri="{FF2B5EF4-FFF2-40B4-BE49-F238E27FC236}">
                <a16:creationId xmlns:a16="http://schemas.microsoft.com/office/drawing/2014/main" id="{99104EF8-5137-3C4D-34DB-ACDB0EBC53C6}"/>
              </a:ext>
            </a:extLst>
          </p:cNvPr>
          <p:cNvSpPr txBox="1"/>
          <p:nvPr/>
        </p:nvSpPr>
        <p:spPr>
          <a:xfrm>
            <a:off x="2529131" y="1150204"/>
            <a:ext cx="1751924" cy="261610"/>
          </a:xfrm>
          <a:prstGeom prst="rect">
            <a:avLst/>
          </a:prstGeom>
          <a:noFill/>
        </p:spPr>
        <p:txBody>
          <a:bodyPr wrap="square" rtlCol="1">
            <a:spAutoFit/>
          </a:bodyPr>
          <a:lstStyle/>
          <a:p>
            <a:pPr algn="r" rtl="1"/>
            <a:r>
              <a:rPr lang="he-IL" sz="1100" b="1">
                <a:latin typeface="Calibri" panose="020F0502020204030204" pitchFamily="34" charset="0"/>
                <a:ea typeface="Calibri" panose="020F0502020204030204" pitchFamily="34" charset="0"/>
                <a:cs typeface="Calibri" panose="020F0502020204030204" pitchFamily="34" charset="0"/>
              </a:rPr>
              <a:t>עומק הפאנל כתלות בערך סף</a:t>
            </a:r>
          </a:p>
        </p:txBody>
      </p:sp>
      <p:cxnSp>
        <p:nvCxnSpPr>
          <p:cNvPr id="6" name="Straight Connector 5">
            <a:extLst>
              <a:ext uri="{FF2B5EF4-FFF2-40B4-BE49-F238E27FC236}">
                <a16:creationId xmlns:a16="http://schemas.microsoft.com/office/drawing/2014/main" id="{B2B92F99-D1B1-4270-152F-CE1562AD53C8}"/>
              </a:ext>
            </a:extLst>
          </p:cNvPr>
          <p:cNvCxnSpPr>
            <a:cxnSpLocks/>
          </p:cNvCxnSpPr>
          <p:nvPr/>
        </p:nvCxnSpPr>
        <p:spPr>
          <a:xfrm flipV="1">
            <a:off x="2281755" y="2074127"/>
            <a:ext cx="0" cy="184671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3BCF1BC-DC90-98EA-90BB-D9743C5CDF0F}"/>
              </a:ext>
            </a:extLst>
          </p:cNvPr>
          <p:cNvCxnSpPr>
            <a:cxnSpLocks/>
          </p:cNvCxnSpPr>
          <p:nvPr/>
        </p:nvCxnSpPr>
        <p:spPr>
          <a:xfrm flipV="1">
            <a:off x="2068010" y="2438400"/>
            <a:ext cx="0" cy="1482442"/>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4" name="תיבת טקסט 3">
            <a:extLst>
              <a:ext uri="{FF2B5EF4-FFF2-40B4-BE49-F238E27FC236}">
                <a16:creationId xmlns:a16="http://schemas.microsoft.com/office/drawing/2014/main" id="{4438B654-519F-5B2D-99D9-615BCDDE8699}"/>
              </a:ext>
            </a:extLst>
          </p:cNvPr>
          <p:cNvSpPr txBox="1"/>
          <p:nvPr/>
        </p:nvSpPr>
        <p:spPr>
          <a:xfrm>
            <a:off x="7062544" y="4552815"/>
            <a:ext cx="1901456" cy="461665"/>
          </a:xfrm>
          <a:prstGeom prst="rect">
            <a:avLst/>
          </a:prstGeom>
          <a:noFill/>
        </p:spPr>
        <p:txBody>
          <a:bodyPr wrap="square" rtlCol="1">
            <a:spAutoFit/>
          </a:bodyPr>
          <a:lstStyle/>
          <a:p>
            <a:pPr algn="r" rtl="1"/>
            <a:r>
              <a:rPr lang="en-US" sz="1200">
                <a:solidFill>
                  <a:srgbClr val="66243A"/>
                </a:solidFill>
                <a:latin typeface="Calibri" panose="020F0502020204030204" pitchFamily="34" charset="0"/>
                <a:ea typeface="Calibri" panose="020F0502020204030204" pitchFamily="34" charset="0"/>
                <a:cs typeface="Calibri" panose="020F0502020204030204" pitchFamily="34" charset="0"/>
              </a:rPr>
              <a:t>IQR </a:t>
            </a:r>
            <a:r>
              <a:rPr lang="he-IL" sz="1200">
                <a:solidFill>
                  <a:srgbClr val="66243A"/>
                </a:solidFill>
                <a:latin typeface="Calibri" panose="020F0502020204030204" pitchFamily="34" charset="0"/>
                <a:ea typeface="Calibri" panose="020F0502020204030204" pitchFamily="34" charset="0"/>
                <a:cs typeface="Calibri" panose="020F0502020204030204" pitchFamily="34" charset="0"/>
              </a:rPr>
              <a:t> - טווח בין-רבעוני</a:t>
            </a:r>
          </a:p>
          <a:p>
            <a:pPr algn="r" rtl="1"/>
            <a:r>
              <a:rPr lang="en-US" sz="1200">
                <a:solidFill>
                  <a:srgbClr val="66243A"/>
                </a:solidFill>
                <a:latin typeface="Calibri" panose="020F0502020204030204" pitchFamily="34" charset="0"/>
                <a:ea typeface="Calibri" panose="020F0502020204030204" pitchFamily="34" charset="0"/>
                <a:cs typeface="Calibri" panose="020F0502020204030204" pitchFamily="34" charset="0"/>
              </a:rPr>
              <a:t>StdDev</a:t>
            </a:r>
            <a:r>
              <a:rPr lang="he-IL" sz="1200">
                <a:solidFill>
                  <a:srgbClr val="66243A"/>
                </a:solidFill>
                <a:latin typeface="Calibri" panose="020F0502020204030204" pitchFamily="34" charset="0"/>
                <a:ea typeface="Calibri" panose="020F0502020204030204" pitchFamily="34" charset="0"/>
                <a:cs typeface="Calibri" panose="020F0502020204030204" pitchFamily="34" charset="0"/>
              </a:rPr>
              <a:t> - סטית תקן</a:t>
            </a:r>
          </a:p>
        </p:txBody>
      </p:sp>
    </p:spTree>
    <p:extLst>
      <p:ext uri="{BB962C8B-B14F-4D97-AF65-F5344CB8AC3E}">
        <p14:creationId xmlns:p14="http://schemas.microsoft.com/office/powerpoint/2010/main" val="1678158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 name="Google Shape;891;p43">
            <a:extLst>
              <a:ext uri="{FF2B5EF4-FFF2-40B4-BE49-F238E27FC236}">
                <a16:creationId xmlns:a16="http://schemas.microsoft.com/office/drawing/2014/main" id="{E970E709-B5A8-A778-3212-C15E999F15C5}"/>
              </a:ext>
            </a:extLst>
          </p:cNvPr>
          <p:cNvSpPr txBox="1"/>
          <p:nvPr/>
        </p:nvSpPr>
        <p:spPr>
          <a:xfrm>
            <a:off x="4726009" y="1433530"/>
            <a:ext cx="4256899" cy="3076126"/>
          </a:xfrm>
          <a:prstGeom prst="rect">
            <a:avLst/>
          </a:prstGeom>
          <a:noFill/>
          <a:ln>
            <a:noFill/>
          </a:ln>
        </p:spPr>
        <p:txBody>
          <a:bodyPr spcFirstLastPara="1" wrap="square" lIns="91425" tIns="91425" rIns="91425" bIns="91425" anchor="t" anchorCtr="0">
            <a:noAutofit/>
          </a:bodyPr>
          <a:lstStyle/>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ערכים חסרים במשתנה המטרה הוסרו כדי למנוע הטיה בניתוח</a:t>
            </a:r>
          </a:p>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endParaRPr lang="he-IL">
              <a:solidFill>
                <a:srgbClr val="66243A"/>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בשנת 2013 לא נלקחו מדדים מתוכנית ה</a:t>
            </a:r>
            <a:r>
              <a:rPr kumimoji="0" lang="en-US"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QOF</a:t>
            </a: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R="0" lvl="0" algn="r" defTabSz="914400" rtl="1" eaLnBrk="1" fontAlgn="auto" latinLnBrk="0" hangingPunct="1">
              <a:lnSpc>
                <a:spcPct val="100000"/>
              </a:lnSpc>
              <a:spcBef>
                <a:spcPts val="0"/>
              </a:spcBef>
              <a:spcAft>
                <a:spcPts val="0"/>
              </a:spcAft>
              <a:buClr>
                <a:srgbClr val="DB8E9C"/>
              </a:buClr>
              <a:buSzPts val="1200"/>
              <a:tabLst/>
              <a:defRPr/>
            </a:pP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r" defTabSz="914400" rtl="1" eaLnBrk="1" fontAlgn="auto" latinLnBrk="0" hangingPunct="1">
              <a:lnSpc>
                <a:spcPct val="100000"/>
              </a:lnSpc>
              <a:spcBef>
                <a:spcPts val="0"/>
              </a:spcBef>
              <a:spcAft>
                <a:spcPts val="0"/>
              </a:spcAft>
              <a:buClr>
                <a:srgbClr val="DB8E9C"/>
              </a:buClr>
              <a:buSzPts val="1200"/>
              <a:buFont typeface="Wingdings" panose="05000000000000000000" pitchFamily="2" charset="2"/>
              <a:buChar char="q"/>
              <a:tabLst/>
              <a:defRPr/>
            </a:pPr>
            <a:r>
              <a:rPr kumimoji="0" lang="he-IL"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נבחנו שתי חלופות עיקריות: </a:t>
            </a:r>
          </a:p>
          <a:p>
            <a:pPr marL="342900" marR="0" lvl="0" indent="-342900" algn="r" defTabSz="914400" rtl="1" eaLnBrk="1" fontAlgn="auto" latinLnBrk="0" hangingPunct="1">
              <a:lnSpc>
                <a:spcPct val="100000"/>
              </a:lnSpc>
              <a:spcBef>
                <a:spcPts val="0"/>
              </a:spcBef>
              <a:spcAft>
                <a:spcPts val="0"/>
              </a:spcAft>
              <a:buClr>
                <a:srgbClr val="DB8E9C"/>
              </a:buClr>
              <a:buSzPts val="1200"/>
              <a:buFont typeface="Arial" panose="020B0604020202020204" pitchFamily="34" charset="0"/>
              <a:buChar char="•"/>
              <a:tabLst/>
              <a:defRPr/>
            </a:pPr>
            <a:r>
              <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rPr>
              <a:t>הרצת המודל ללא שנת 2013</a:t>
            </a:r>
          </a:p>
          <a:p>
            <a:pPr marR="0" lvl="0" algn="r" defTabSz="914400" rtl="1" eaLnBrk="1" fontAlgn="auto" latinLnBrk="0" hangingPunct="1">
              <a:lnSpc>
                <a:spcPct val="100000"/>
              </a:lnSpc>
              <a:spcBef>
                <a:spcPts val="0"/>
              </a:spcBef>
              <a:spcAft>
                <a:spcPts val="0"/>
              </a:spcAft>
              <a:buClr>
                <a:srgbClr val="DB8E9C"/>
              </a:buClr>
              <a:buSzPts val="1200"/>
              <a:tabLst/>
              <a:defRPr/>
            </a:pPr>
            <a:r>
              <a:rPr lang="he-IL">
                <a:solidFill>
                  <a:srgbClr val="66243A"/>
                </a:solidFill>
                <a:latin typeface="Calibri" panose="020F0502020204030204" pitchFamily="34" charset="0"/>
                <a:ea typeface="Calibri" panose="020F0502020204030204" pitchFamily="34" charset="0"/>
                <a:cs typeface="Calibri" panose="020F0502020204030204" pitchFamily="34" charset="0"/>
              </a:rPr>
              <a:t>-       </a:t>
            </a:r>
            <a:r>
              <a:rPr lang="he-IL">
                <a:solidFill>
                  <a:srgbClr val="66243A"/>
                </a:solidFill>
                <a:latin typeface="Calibri"/>
                <a:ea typeface="Calibri" panose="020F0502020204030204" pitchFamily="34" charset="0"/>
                <a:cs typeface="Calibri"/>
              </a:rPr>
              <a:t>לאחר הורדת 2013 מהמודל , אין חשיבות לשיטת הטיפול </a:t>
            </a:r>
          </a:p>
          <a:p>
            <a:pPr marL="342900" marR="0" lvl="0" indent="-342900" algn="r" defTabSz="914400" rtl="1" eaLnBrk="1" fontAlgn="auto" latinLnBrk="0" hangingPunct="1">
              <a:lnSpc>
                <a:spcPct val="100000"/>
              </a:lnSpc>
              <a:spcBef>
                <a:spcPts val="0"/>
              </a:spcBef>
              <a:spcAft>
                <a:spcPts val="0"/>
              </a:spcAft>
              <a:buClr>
                <a:srgbClr val="DB8E9C"/>
              </a:buClr>
              <a:buSzPts val="1200"/>
              <a:buFont typeface="+mj-lt"/>
              <a:buAutoNum type="arabicPeriod"/>
              <a:tabLst/>
              <a:defRPr/>
            </a:pP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342900" indent="-342900" algn="r" rtl="1">
              <a:buClr>
                <a:srgbClr val="DB8E9C"/>
              </a:buClr>
              <a:buSzPts val="1200"/>
              <a:buFont typeface="Arial" panose="020B0604020202020204" pitchFamily="34" charset="0"/>
              <a:buChar char="•"/>
              <a:defRPr/>
            </a:pPr>
            <a:r>
              <a:rPr lang="he-IL">
                <a:solidFill>
                  <a:srgbClr val="66243A"/>
                </a:solidFill>
                <a:latin typeface="Calibri"/>
                <a:ea typeface="Calibri" panose="020F0502020204030204" pitchFamily="34" charset="0"/>
                <a:cs typeface="Calibri"/>
              </a:rPr>
              <a:t>הרצת המודל עם שנת 2013,ללא משתנים מ </a:t>
            </a:r>
            <a:r>
              <a:rPr lang="en-US">
                <a:solidFill>
                  <a:srgbClr val="66243A"/>
                </a:solidFill>
                <a:latin typeface="Calibri"/>
                <a:ea typeface="Calibri" panose="020F0502020204030204" pitchFamily="34" charset="0"/>
                <a:cs typeface="Calibri"/>
              </a:rPr>
              <a:t>QOF</a:t>
            </a:r>
            <a:endParaRPr kumimoji="0" lang="he-IL" b="0"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0" name="Google Shape;539;p35">
            <a:extLst>
              <a:ext uri="{FF2B5EF4-FFF2-40B4-BE49-F238E27FC236}">
                <a16:creationId xmlns:a16="http://schemas.microsoft.com/office/drawing/2014/main" id="{3FF7C1E6-29BE-59B2-7327-02EF5D4562E1}"/>
              </a:ext>
            </a:extLst>
          </p:cNvPr>
          <p:cNvSpPr txBox="1">
            <a:spLocks/>
          </p:cNvSpPr>
          <p:nvPr/>
        </p:nvSpPr>
        <p:spPr>
          <a:xfrm>
            <a:off x="1922400" y="143526"/>
            <a:ext cx="52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marL="0" marR="0" lvl="0" indent="0" algn="ctr" rtl="0">
              <a:lnSpc>
                <a:spcPct val="100000"/>
              </a:lnSpc>
              <a:spcBef>
                <a:spcPts val="0"/>
              </a:spcBef>
              <a:spcAft>
                <a:spcPts val="0"/>
              </a:spcAft>
              <a:buNone/>
            </a:pPr>
            <a:r>
              <a:rPr kumimoji="0" lang="he-IL" sz="3600" b="1" i="0" u="none" strike="noStrike" kern="0" cap="none" spc="0" normalizeH="0" baseline="0" noProof="0">
                <a:ln>
                  <a:noFill/>
                </a:ln>
                <a:solidFill>
                  <a:srgbClr val="66243A"/>
                </a:solidFill>
                <a:effectLst/>
                <a:uLnTx/>
                <a:uFillTx/>
                <a:latin typeface="Calibri" panose="020F0502020204030204" pitchFamily="34" charset="0"/>
                <a:ea typeface="Calibri" panose="020F0502020204030204" pitchFamily="34" charset="0"/>
                <a:cs typeface="Calibri" panose="020F0502020204030204" pitchFamily="34" charset="0"/>
                <a:sym typeface="Days One"/>
              </a:rPr>
              <a:t>טיפול בערכים חסרים</a:t>
            </a:r>
            <a:endParaRPr lang="en-US" sz="3600">
              <a:solidFill>
                <a:schemeClr val="dk1"/>
              </a:solidFill>
              <a:latin typeface="Days One"/>
              <a:ea typeface="Days One"/>
              <a:cs typeface="Days One"/>
              <a:sym typeface="Days One"/>
            </a:endParaRPr>
          </a:p>
        </p:txBody>
      </p:sp>
      <p:grpSp>
        <p:nvGrpSpPr>
          <p:cNvPr id="48" name="Group 47">
            <a:extLst>
              <a:ext uri="{FF2B5EF4-FFF2-40B4-BE49-F238E27FC236}">
                <a16:creationId xmlns:a16="http://schemas.microsoft.com/office/drawing/2014/main" id="{95B85168-BDCF-CAB4-C9A6-3969D4ABC218}"/>
              </a:ext>
            </a:extLst>
          </p:cNvPr>
          <p:cNvGrpSpPr/>
          <p:nvPr/>
        </p:nvGrpSpPr>
        <p:grpSpPr>
          <a:xfrm>
            <a:off x="1006377" y="5386118"/>
            <a:ext cx="7459050" cy="1522950"/>
            <a:chOff x="902860" y="2634882"/>
            <a:chExt cx="7459050" cy="1522950"/>
          </a:xfrm>
        </p:grpSpPr>
        <p:sp>
          <p:nvSpPr>
            <p:cNvPr id="49" name="Google Shape;998;p48">
              <a:extLst>
                <a:ext uri="{FF2B5EF4-FFF2-40B4-BE49-F238E27FC236}">
                  <a16:creationId xmlns:a16="http://schemas.microsoft.com/office/drawing/2014/main" id="{004DFE2E-C84E-5763-A58F-F216D1BE37F1}"/>
                </a:ext>
              </a:extLst>
            </p:cNvPr>
            <p:cNvSpPr/>
            <p:nvPr/>
          </p:nvSpPr>
          <p:spPr>
            <a:xfrm>
              <a:off x="3677035" y="2634882"/>
              <a:ext cx="1910700" cy="411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1800" b="1">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שאלה מסוג רגרסיה</a:t>
              </a:r>
              <a:endParaRPr sz="1800" b="1">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0" name="Google Shape;999;p48">
              <a:extLst>
                <a:ext uri="{FF2B5EF4-FFF2-40B4-BE49-F238E27FC236}">
                  <a16:creationId xmlns:a16="http://schemas.microsoft.com/office/drawing/2014/main" id="{A5A1905D-8BDA-25EF-BB24-5E2DAA2E9820}"/>
                </a:ext>
              </a:extLst>
            </p:cNvPr>
            <p:cNvSpPr/>
            <p:nvPr/>
          </p:nvSpPr>
          <p:spPr>
            <a:xfrm>
              <a:off x="3677035"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he-IL"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יערות רנדומיים</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1" name="Google Shape;1000;p48">
              <a:extLst>
                <a:ext uri="{FF2B5EF4-FFF2-40B4-BE49-F238E27FC236}">
                  <a16:creationId xmlns:a16="http://schemas.microsoft.com/office/drawing/2014/main" id="{B1CDB1B4-C9E9-90EF-F476-552372949A3C}"/>
                </a:ext>
              </a:extLst>
            </p:cNvPr>
            <p:cNvSpPr/>
            <p:nvPr/>
          </p:nvSpPr>
          <p:spPr>
            <a:xfrm>
              <a:off x="902860"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XGB</a:t>
              </a:r>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oost</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2" name="Google Shape;1001;p48">
              <a:extLst>
                <a:ext uri="{FF2B5EF4-FFF2-40B4-BE49-F238E27FC236}">
                  <a16:creationId xmlns:a16="http://schemas.microsoft.com/office/drawing/2014/main" id="{1FBE0DE4-230B-5987-4FF1-D6B20DB4BF09}"/>
                </a:ext>
              </a:extLst>
            </p:cNvPr>
            <p:cNvSpPr/>
            <p:nvPr/>
          </p:nvSpPr>
          <p:spPr>
            <a:xfrm>
              <a:off x="6451210"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he-IL"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רגרסיה לינארית</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3" name="Google Shape;1002;p48">
              <a:extLst>
                <a:ext uri="{FF2B5EF4-FFF2-40B4-BE49-F238E27FC236}">
                  <a16:creationId xmlns:a16="http://schemas.microsoft.com/office/drawing/2014/main" id="{E6C8650D-41CC-653F-2E68-BBE5F2F22641}"/>
                </a:ext>
              </a:extLst>
            </p:cNvPr>
            <p:cNvSpPr/>
            <p:nvPr/>
          </p:nvSpPr>
          <p:spPr>
            <a:xfrm>
              <a:off x="1682260"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3</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4" name="Google Shape;1003;p48">
              <a:extLst>
                <a:ext uri="{FF2B5EF4-FFF2-40B4-BE49-F238E27FC236}">
                  <a16:creationId xmlns:a16="http://schemas.microsoft.com/office/drawing/2014/main" id="{0FB832D5-2D51-6929-E051-7FEDDAAAC79F}"/>
                </a:ext>
              </a:extLst>
            </p:cNvPr>
            <p:cNvSpPr/>
            <p:nvPr/>
          </p:nvSpPr>
          <p:spPr>
            <a:xfrm>
              <a:off x="4456435"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2</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55" name="Google Shape;1004;p48">
              <a:extLst>
                <a:ext uri="{FF2B5EF4-FFF2-40B4-BE49-F238E27FC236}">
                  <a16:creationId xmlns:a16="http://schemas.microsoft.com/office/drawing/2014/main" id="{E0BB22A2-5D5F-4C2F-A5CF-5441D657646E}"/>
                </a:ext>
              </a:extLst>
            </p:cNvPr>
            <p:cNvSpPr/>
            <p:nvPr/>
          </p:nvSpPr>
          <p:spPr>
            <a:xfrm>
              <a:off x="7230610"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1</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cxnSp>
          <p:nvCxnSpPr>
            <p:cNvPr id="56" name="Google Shape;1006;p48">
              <a:extLst>
                <a:ext uri="{FF2B5EF4-FFF2-40B4-BE49-F238E27FC236}">
                  <a16:creationId xmlns:a16="http://schemas.microsoft.com/office/drawing/2014/main" id="{3C7F2806-5179-F692-2358-94E8600C7ABE}"/>
                </a:ext>
              </a:extLst>
            </p:cNvPr>
            <p:cNvCxnSpPr>
              <a:stCxn id="49" idx="2"/>
              <a:endCxn id="53" idx="0"/>
            </p:cNvCxnSpPr>
            <p:nvPr/>
          </p:nvCxnSpPr>
          <p:spPr>
            <a:xfrm rot="5400000">
              <a:off x="3094285" y="1810482"/>
              <a:ext cx="302100" cy="27741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57" name="Google Shape;1007;p48">
              <a:extLst>
                <a:ext uri="{FF2B5EF4-FFF2-40B4-BE49-F238E27FC236}">
                  <a16:creationId xmlns:a16="http://schemas.microsoft.com/office/drawing/2014/main" id="{9F2178B8-9056-AB0F-ED53-454B6D60FCDF}"/>
                </a:ext>
              </a:extLst>
            </p:cNvPr>
            <p:cNvCxnSpPr>
              <a:cxnSpLocks/>
              <a:stCxn id="49" idx="2"/>
              <a:endCxn id="55" idx="0"/>
            </p:cNvCxnSpPr>
            <p:nvPr/>
          </p:nvCxnSpPr>
          <p:spPr>
            <a:xfrm rot="16200000" flipH="1">
              <a:off x="5868385" y="1810482"/>
              <a:ext cx="302100" cy="27741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58" name="Google Shape;1008;p48">
              <a:extLst>
                <a:ext uri="{FF2B5EF4-FFF2-40B4-BE49-F238E27FC236}">
                  <a16:creationId xmlns:a16="http://schemas.microsoft.com/office/drawing/2014/main" id="{7104DFF5-755C-345E-4484-3243B7E26410}"/>
                </a:ext>
              </a:extLst>
            </p:cNvPr>
            <p:cNvCxnSpPr>
              <a:stCxn id="49" idx="2"/>
              <a:endCxn id="54" idx="0"/>
            </p:cNvCxnSpPr>
            <p:nvPr/>
          </p:nvCxnSpPr>
          <p:spPr>
            <a:xfrm rot="16200000" flipH="1">
              <a:off x="4481635" y="3197232"/>
              <a:ext cx="302100" cy="6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59" name="Google Shape;1009;p48">
              <a:extLst>
                <a:ext uri="{FF2B5EF4-FFF2-40B4-BE49-F238E27FC236}">
                  <a16:creationId xmlns:a16="http://schemas.microsoft.com/office/drawing/2014/main" id="{65E600F4-CDFA-5591-8EE9-DDD036E775D9}"/>
                </a:ext>
              </a:extLst>
            </p:cNvPr>
            <p:cNvCxnSpPr>
              <a:stCxn id="53" idx="2"/>
              <a:endCxn id="51" idx="0"/>
            </p:cNvCxnSpPr>
            <p:nvPr/>
          </p:nvCxnSpPr>
          <p:spPr>
            <a:xfrm rot="16200000" flipH="1">
              <a:off x="1836760"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cxnSp>
          <p:nvCxnSpPr>
            <p:cNvPr id="60" name="Google Shape;1010;p48">
              <a:extLst>
                <a:ext uri="{FF2B5EF4-FFF2-40B4-BE49-F238E27FC236}">
                  <a16:creationId xmlns:a16="http://schemas.microsoft.com/office/drawing/2014/main" id="{CE479C5C-19BC-6CE9-794F-8A521D68EF0D}"/>
                </a:ext>
              </a:extLst>
            </p:cNvPr>
            <p:cNvCxnSpPr>
              <a:stCxn id="54" idx="2"/>
              <a:endCxn id="50" idx="0"/>
            </p:cNvCxnSpPr>
            <p:nvPr/>
          </p:nvCxnSpPr>
          <p:spPr>
            <a:xfrm rot="16200000" flipH="1">
              <a:off x="4610935"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cxnSp>
          <p:nvCxnSpPr>
            <p:cNvPr id="61" name="Google Shape;1011;p48">
              <a:extLst>
                <a:ext uri="{FF2B5EF4-FFF2-40B4-BE49-F238E27FC236}">
                  <a16:creationId xmlns:a16="http://schemas.microsoft.com/office/drawing/2014/main" id="{9BC31868-9DF8-19A8-19AF-03550DD58095}"/>
                </a:ext>
              </a:extLst>
            </p:cNvPr>
            <p:cNvCxnSpPr>
              <a:stCxn id="55" idx="2"/>
              <a:endCxn id="52" idx="0"/>
            </p:cNvCxnSpPr>
            <p:nvPr/>
          </p:nvCxnSpPr>
          <p:spPr>
            <a:xfrm rot="16200000" flipH="1">
              <a:off x="7385110"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grpSp>
      <p:grpSp>
        <p:nvGrpSpPr>
          <p:cNvPr id="73" name="Group 72">
            <a:extLst>
              <a:ext uri="{FF2B5EF4-FFF2-40B4-BE49-F238E27FC236}">
                <a16:creationId xmlns:a16="http://schemas.microsoft.com/office/drawing/2014/main" id="{BED862DF-C2B4-D5D5-1ADF-259C79E756C5}"/>
              </a:ext>
            </a:extLst>
          </p:cNvPr>
          <p:cNvGrpSpPr/>
          <p:nvPr/>
        </p:nvGrpSpPr>
        <p:grpSpPr>
          <a:xfrm>
            <a:off x="781162" y="1513484"/>
            <a:ext cx="3778790" cy="2803653"/>
            <a:chOff x="1133062" y="1292546"/>
            <a:chExt cx="3778790" cy="2803653"/>
          </a:xfrm>
        </p:grpSpPr>
        <p:sp>
          <p:nvSpPr>
            <p:cNvPr id="44" name="Google Shape;9042;p62">
              <a:extLst>
                <a:ext uri="{FF2B5EF4-FFF2-40B4-BE49-F238E27FC236}">
                  <a16:creationId xmlns:a16="http://schemas.microsoft.com/office/drawing/2014/main" id="{362B83B3-BB26-B006-0FE3-7DFFEEB965DD}"/>
                </a:ext>
              </a:extLst>
            </p:cNvPr>
            <p:cNvSpPr/>
            <p:nvPr/>
          </p:nvSpPr>
          <p:spPr>
            <a:xfrm>
              <a:off x="1133108" y="1292546"/>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ללא 2013</a:t>
              </a:r>
            </a:p>
          </p:txBody>
        </p:sp>
        <p:sp>
          <p:nvSpPr>
            <p:cNvPr id="45" name="Google Shape;9043;p62">
              <a:extLst>
                <a:ext uri="{FF2B5EF4-FFF2-40B4-BE49-F238E27FC236}">
                  <a16:creationId xmlns:a16="http://schemas.microsoft.com/office/drawing/2014/main" id="{24C0DB54-7FED-9B69-E651-D875AAC19966}"/>
                </a:ext>
              </a:extLst>
            </p:cNvPr>
            <p:cNvSpPr/>
            <p:nvPr/>
          </p:nvSpPr>
          <p:spPr>
            <a:xfrm>
              <a:off x="2427778" y="1292546"/>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כולל 2013</a:t>
              </a:r>
            </a:p>
          </p:txBody>
        </p:sp>
        <p:sp>
          <p:nvSpPr>
            <p:cNvPr id="47" name="Google Shape;9048;p62">
              <a:extLst>
                <a:ext uri="{FF2B5EF4-FFF2-40B4-BE49-F238E27FC236}">
                  <a16:creationId xmlns:a16="http://schemas.microsoft.com/office/drawing/2014/main" id="{AF10A862-EC2E-501E-E2F3-7458751D0EB8}"/>
                </a:ext>
              </a:extLst>
            </p:cNvPr>
            <p:cNvSpPr/>
            <p:nvPr/>
          </p:nvSpPr>
          <p:spPr>
            <a:xfrm>
              <a:off x="1133108"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0.02%</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9049;p62">
              <a:extLst>
                <a:ext uri="{FF2B5EF4-FFF2-40B4-BE49-F238E27FC236}">
                  <a16:creationId xmlns:a16="http://schemas.microsoft.com/office/drawing/2014/main" id="{C9FA060C-DAC8-1E42-6104-70441B9569E4}"/>
                </a:ext>
              </a:extLst>
            </p:cNvPr>
            <p:cNvSpPr/>
            <p:nvPr/>
          </p:nvSpPr>
          <p:spPr>
            <a:xfrm>
              <a:off x="2427778"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0.02%</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3" name="Google Shape;9050;p62">
              <a:extLst>
                <a:ext uri="{FF2B5EF4-FFF2-40B4-BE49-F238E27FC236}">
                  <a16:creationId xmlns:a16="http://schemas.microsoft.com/office/drawing/2014/main" id="{29BD67F9-7386-9878-37AF-8A0227AA4060}"/>
                </a:ext>
              </a:extLst>
            </p:cNvPr>
            <p:cNvSpPr/>
            <p:nvPr/>
          </p:nvSpPr>
          <p:spPr>
            <a:xfrm>
              <a:off x="3722446" y="1880478"/>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משתנה מטרה</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4" name="Google Shape;9054;p62">
              <a:extLst>
                <a:ext uri="{FF2B5EF4-FFF2-40B4-BE49-F238E27FC236}">
                  <a16:creationId xmlns:a16="http://schemas.microsoft.com/office/drawing/2014/main" id="{762C80AC-0CDD-AEDB-D7EE-F5D653D7517D}"/>
                </a:ext>
              </a:extLst>
            </p:cNvPr>
            <p:cNvSpPr/>
            <p:nvPr/>
          </p:nvSpPr>
          <p:spPr>
            <a:xfrm>
              <a:off x="1133108" y="2468410"/>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0.30%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5" name="Google Shape;9055;p62">
              <a:extLst>
                <a:ext uri="{FF2B5EF4-FFF2-40B4-BE49-F238E27FC236}">
                  <a16:creationId xmlns:a16="http://schemas.microsoft.com/office/drawing/2014/main" id="{26A3D068-8177-AAFD-CFC5-CB32FE8F5A0A}"/>
                </a:ext>
              </a:extLst>
            </p:cNvPr>
            <p:cNvSpPr/>
            <p:nvPr/>
          </p:nvSpPr>
          <p:spPr>
            <a:xfrm>
              <a:off x="2427778" y="2468410"/>
              <a:ext cx="1189082" cy="451854"/>
            </a:xfrm>
            <a:prstGeom prst="flowChartAlternateProcess">
              <a:avLst/>
            </a:prstGeom>
            <a:ln>
              <a:solidFill>
                <a:srgbClr val="FF0000"/>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15.30%</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6" name="Google Shape;9056;p62">
              <a:extLst>
                <a:ext uri="{FF2B5EF4-FFF2-40B4-BE49-F238E27FC236}">
                  <a16:creationId xmlns:a16="http://schemas.microsoft.com/office/drawing/2014/main" id="{6188AE2A-9630-3EEF-0180-5DC11DC1525F}"/>
                </a:ext>
              </a:extLst>
            </p:cNvPr>
            <p:cNvSpPr/>
            <p:nvPr/>
          </p:nvSpPr>
          <p:spPr>
            <a:xfrm>
              <a:off x="3722446" y="2468410"/>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en-US" sz="1300">
                  <a:solidFill>
                    <a:srgbClr val="66243A"/>
                  </a:solidFill>
                  <a:latin typeface="Calibri" panose="020F0502020204030204" pitchFamily="34" charset="0"/>
                  <a:ea typeface="Calibri" panose="020F0502020204030204" pitchFamily="34" charset="0"/>
                  <a:cs typeface="Calibri" panose="020F0502020204030204" pitchFamily="34" charset="0"/>
                </a:rPr>
                <a:t>QOF</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9060;p62">
              <a:extLst>
                <a:ext uri="{FF2B5EF4-FFF2-40B4-BE49-F238E27FC236}">
                  <a16:creationId xmlns:a16="http://schemas.microsoft.com/office/drawing/2014/main" id="{ACAD0A2A-B069-391E-4E7C-23F4F0C3CA0D}"/>
                </a:ext>
              </a:extLst>
            </p:cNvPr>
            <p:cNvSpPr/>
            <p:nvPr/>
          </p:nvSpPr>
          <p:spPr>
            <a:xfrm>
              <a:off x="1133108"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0.57%</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8" name="Google Shape;9061;p62">
              <a:extLst>
                <a:ext uri="{FF2B5EF4-FFF2-40B4-BE49-F238E27FC236}">
                  <a16:creationId xmlns:a16="http://schemas.microsoft.com/office/drawing/2014/main" id="{D9640875-272B-3032-A5BF-AC34D354F19D}"/>
                </a:ext>
              </a:extLst>
            </p:cNvPr>
            <p:cNvSpPr/>
            <p:nvPr/>
          </p:nvSpPr>
          <p:spPr>
            <a:xfrm>
              <a:off x="2427778"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0.88%</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69" name="Google Shape;9062;p62">
              <a:extLst>
                <a:ext uri="{FF2B5EF4-FFF2-40B4-BE49-F238E27FC236}">
                  <a16:creationId xmlns:a16="http://schemas.microsoft.com/office/drawing/2014/main" id="{59FB1CC9-6F27-0D3A-FA02-538EE357AFD0}"/>
                </a:ext>
              </a:extLst>
            </p:cNvPr>
            <p:cNvSpPr/>
            <p:nvPr/>
          </p:nvSpPr>
          <p:spPr>
            <a:xfrm>
              <a:off x="3722446" y="3056342"/>
              <a:ext cx="1189082" cy="45185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קיפוח, הכנסה ומגדר</a:t>
              </a:r>
              <a:endParaRPr lang="en-US"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70" name="Google Shape;9066;p62">
              <a:extLst>
                <a:ext uri="{FF2B5EF4-FFF2-40B4-BE49-F238E27FC236}">
                  <a16:creationId xmlns:a16="http://schemas.microsoft.com/office/drawing/2014/main" id="{65986E39-3702-AA7D-5AAF-575023A922C8}"/>
                </a:ext>
              </a:extLst>
            </p:cNvPr>
            <p:cNvSpPr/>
            <p:nvPr/>
          </p:nvSpPr>
          <p:spPr>
            <a:xfrm>
              <a:off x="1133062" y="3644225"/>
              <a:ext cx="1189463" cy="45197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0.22%</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71" name="Google Shape;9067;p62">
              <a:extLst>
                <a:ext uri="{FF2B5EF4-FFF2-40B4-BE49-F238E27FC236}">
                  <a16:creationId xmlns:a16="http://schemas.microsoft.com/office/drawing/2014/main" id="{F411DC69-2446-E60B-A737-CD2CFE629A42}"/>
                </a:ext>
              </a:extLst>
            </p:cNvPr>
            <p:cNvSpPr/>
            <p:nvPr/>
          </p:nvSpPr>
          <p:spPr>
            <a:xfrm>
              <a:off x="2427726" y="3644225"/>
              <a:ext cx="1189463" cy="45197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0.22%</a:t>
              </a:r>
              <a:endParaRPr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sp>
          <p:nvSpPr>
            <p:cNvPr id="72" name="Google Shape;9068;p62">
              <a:extLst>
                <a:ext uri="{FF2B5EF4-FFF2-40B4-BE49-F238E27FC236}">
                  <a16:creationId xmlns:a16="http://schemas.microsoft.com/office/drawing/2014/main" id="{C18A9899-4D4B-3058-8C54-9F6B181B4709}"/>
                </a:ext>
              </a:extLst>
            </p:cNvPr>
            <p:cNvSpPr/>
            <p:nvPr/>
          </p:nvSpPr>
          <p:spPr>
            <a:xfrm>
              <a:off x="3722389" y="3644225"/>
              <a:ext cx="1189463" cy="451974"/>
            </a:xfrm>
            <a:prstGeom prst="flowChartAlternateProcess">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rtl="1"/>
              <a:r>
                <a:rPr lang="he-IL" sz="1300">
                  <a:solidFill>
                    <a:srgbClr val="66243A"/>
                  </a:solidFill>
                  <a:latin typeface="Calibri" panose="020F0502020204030204" pitchFamily="34" charset="0"/>
                  <a:ea typeface="Calibri" panose="020F0502020204030204" pitchFamily="34" charset="0"/>
                  <a:cs typeface="Calibri" panose="020F0502020204030204" pitchFamily="34" charset="0"/>
                </a:rPr>
                <a:t>גיל ומגדר</a:t>
              </a:r>
              <a:endParaRPr lang="en-US" sz="1300">
                <a:solidFill>
                  <a:srgbClr val="66243A"/>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971058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45"/>
        <p:cNvGrpSpPr/>
        <p:nvPr/>
      </p:nvGrpSpPr>
      <p:grpSpPr>
        <a:xfrm>
          <a:off x="0" y="0"/>
          <a:ext cx="0" cy="0"/>
          <a:chOff x="0" y="0"/>
          <a:chExt cx="0" cy="0"/>
        </a:xfrm>
      </p:grpSpPr>
      <p:sp>
        <p:nvSpPr>
          <p:cNvPr id="2" name="Google Shape;539;p35">
            <a:extLst>
              <a:ext uri="{FF2B5EF4-FFF2-40B4-BE49-F238E27FC236}">
                <a16:creationId xmlns:a16="http://schemas.microsoft.com/office/drawing/2014/main" id="{86700310-0778-7B8E-0750-5DFC966DB87B}"/>
              </a:ext>
            </a:extLst>
          </p:cNvPr>
          <p:cNvSpPr txBox="1">
            <a:spLocks/>
          </p:cNvSpPr>
          <p:nvPr/>
        </p:nvSpPr>
        <p:spPr>
          <a:xfrm>
            <a:off x="1682260" y="157926"/>
            <a:ext cx="53446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he-IL" sz="3500" b="1">
                <a:latin typeface="Calibri" panose="020F0502020204030204" pitchFamily="34" charset="0"/>
                <a:ea typeface="Calibri" panose="020F0502020204030204" pitchFamily="34" charset="0"/>
                <a:cs typeface="Calibri" panose="020F0502020204030204" pitchFamily="34" charset="0"/>
              </a:rPr>
              <a:t>מודלים ומטריקות להערכה</a:t>
            </a:r>
          </a:p>
        </p:txBody>
      </p:sp>
      <p:grpSp>
        <p:nvGrpSpPr>
          <p:cNvPr id="42" name="Group 41">
            <a:extLst>
              <a:ext uri="{FF2B5EF4-FFF2-40B4-BE49-F238E27FC236}">
                <a16:creationId xmlns:a16="http://schemas.microsoft.com/office/drawing/2014/main" id="{B3C0E4C1-554D-0794-A271-B14CA4F2609A}"/>
              </a:ext>
            </a:extLst>
          </p:cNvPr>
          <p:cNvGrpSpPr/>
          <p:nvPr/>
        </p:nvGrpSpPr>
        <p:grpSpPr>
          <a:xfrm>
            <a:off x="737398" y="910585"/>
            <a:ext cx="7459050" cy="1522950"/>
            <a:chOff x="902860" y="2634882"/>
            <a:chExt cx="7459050" cy="1522950"/>
          </a:xfrm>
        </p:grpSpPr>
        <p:sp>
          <p:nvSpPr>
            <p:cNvPr id="29" name="Google Shape;998;p48">
              <a:extLst>
                <a:ext uri="{FF2B5EF4-FFF2-40B4-BE49-F238E27FC236}">
                  <a16:creationId xmlns:a16="http://schemas.microsoft.com/office/drawing/2014/main" id="{7C063B7F-9123-A279-9354-FC88F82E3A47}"/>
                </a:ext>
              </a:extLst>
            </p:cNvPr>
            <p:cNvSpPr/>
            <p:nvPr/>
          </p:nvSpPr>
          <p:spPr>
            <a:xfrm>
              <a:off x="3677035" y="2634882"/>
              <a:ext cx="1910700" cy="411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1800" b="1">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שאלת רגרסיה</a:t>
              </a:r>
              <a:endParaRPr sz="1800" b="1">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0" name="Google Shape;999;p48">
              <a:extLst>
                <a:ext uri="{FF2B5EF4-FFF2-40B4-BE49-F238E27FC236}">
                  <a16:creationId xmlns:a16="http://schemas.microsoft.com/office/drawing/2014/main" id="{7A7D2012-76B7-3CF2-B464-F39DB40E5150}"/>
                </a:ext>
              </a:extLst>
            </p:cNvPr>
            <p:cNvSpPr/>
            <p:nvPr/>
          </p:nvSpPr>
          <p:spPr>
            <a:xfrm>
              <a:off x="3677035"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he-IL"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יערות רנדומיים</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1" name="Google Shape;1000;p48">
              <a:extLst>
                <a:ext uri="{FF2B5EF4-FFF2-40B4-BE49-F238E27FC236}">
                  <a16:creationId xmlns:a16="http://schemas.microsoft.com/office/drawing/2014/main" id="{6AC2A2BF-4C0B-1349-53EA-098C86152CF6}"/>
                </a:ext>
              </a:extLst>
            </p:cNvPr>
            <p:cNvSpPr/>
            <p:nvPr/>
          </p:nvSpPr>
          <p:spPr>
            <a:xfrm>
              <a:off x="902860"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XGB</a:t>
              </a:r>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oost</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2" name="Google Shape;1001;p48">
              <a:extLst>
                <a:ext uri="{FF2B5EF4-FFF2-40B4-BE49-F238E27FC236}">
                  <a16:creationId xmlns:a16="http://schemas.microsoft.com/office/drawing/2014/main" id="{CD087794-A412-8ED7-5BBA-7AC028B625E2}"/>
                </a:ext>
              </a:extLst>
            </p:cNvPr>
            <p:cNvSpPr/>
            <p:nvPr/>
          </p:nvSpPr>
          <p:spPr>
            <a:xfrm>
              <a:off x="6451210" y="3743832"/>
              <a:ext cx="1910700" cy="414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he-IL"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רגרסיה לינארית</a:t>
              </a:r>
              <a:endParaRPr sz="1800">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3" name="Google Shape;1002;p48">
              <a:extLst>
                <a:ext uri="{FF2B5EF4-FFF2-40B4-BE49-F238E27FC236}">
                  <a16:creationId xmlns:a16="http://schemas.microsoft.com/office/drawing/2014/main" id="{A7E62C08-C240-93D6-3AD3-BB5786EA2C05}"/>
                </a:ext>
              </a:extLst>
            </p:cNvPr>
            <p:cNvSpPr/>
            <p:nvPr/>
          </p:nvSpPr>
          <p:spPr>
            <a:xfrm>
              <a:off x="1682260"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3</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4" name="Google Shape;1003;p48">
              <a:extLst>
                <a:ext uri="{FF2B5EF4-FFF2-40B4-BE49-F238E27FC236}">
                  <a16:creationId xmlns:a16="http://schemas.microsoft.com/office/drawing/2014/main" id="{AD5125E6-03FF-528E-CD96-71BFBA61A86C}"/>
                </a:ext>
              </a:extLst>
            </p:cNvPr>
            <p:cNvSpPr/>
            <p:nvPr/>
          </p:nvSpPr>
          <p:spPr>
            <a:xfrm>
              <a:off x="4456435"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2</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sp>
          <p:nvSpPr>
            <p:cNvPr id="35" name="Google Shape;1004;p48">
              <a:extLst>
                <a:ext uri="{FF2B5EF4-FFF2-40B4-BE49-F238E27FC236}">
                  <a16:creationId xmlns:a16="http://schemas.microsoft.com/office/drawing/2014/main" id="{95D9772D-AE32-F52B-D731-43D6D419769F}"/>
                </a:ext>
              </a:extLst>
            </p:cNvPr>
            <p:cNvSpPr/>
            <p:nvPr/>
          </p:nvSpPr>
          <p:spPr>
            <a:xfrm>
              <a:off x="7230610" y="3348482"/>
              <a:ext cx="351900" cy="351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Calibri" panose="020F0502020204030204" pitchFamily="34" charset="0"/>
                  <a:ea typeface="Calibri" panose="020F0502020204030204" pitchFamily="34" charset="0"/>
                  <a:cs typeface="Calibri" panose="020F0502020204030204" pitchFamily="34" charset="0"/>
                  <a:sym typeface="Days One"/>
                </a:rPr>
                <a:t>1</a:t>
              </a:r>
              <a:endParaRPr>
                <a:solidFill>
                  <a:schemeClr val="dk1"/>
                </a:solidFill>
                <a:latin typeface="Calibri" panose="020F0502020204030204" pitchFamily="34" charset="0"/>
                <a:ea typeface="Calibri" panose="020F0502020204030204" pitchFamily="34" charset="0"/>
                <a:cs typeface="Calibri" panose="020F0502020204030204" pitchFamily="34" charset="0"/>
                <a:sym typeface="Days One"/>
              </a:endParaRPr>
            </a:p>
          </p:txBody>
        </p:sp>
        <p:cxnSp>
          <p:nvCxnSpPr>
            <p:cNvPr id="36" name="Google Shape;1006;p48">
              <a:extLst>
                <a:ext uri="{FF2B5EF4-FFF2-40B4-BE49-F238E27FC236}">
                  <a16:creationId xmlns:a16="http://schemas.microsoft.com/office/drawing/2014/main" id="{293AE44E-9360-22BC-BA83-724C4AF8F280}"/>
                </a:ext>
              </a:extLst>
            </p:cNvPr>
            <p:cNvCxnSpPr>
              <a:stCxn id="29" idx="2"/>
              <a:endCxn id="33" idx="0"/>
            </p:cNvCxnSpPr>
            <p:nvPr/>
          </p:nvCxnSpPr>
          <p:spPr>
            <a:xfrm rot="5400000">
              <a:off x="3094285" y="1810482"/>
              <a:ext cx="302100" cy="27741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37" name="Google Shape;1007;p48">
              <a:extLst>
                <a:ext uri="{FF2B5EF4-FFF2-40B4-BE49-F238E27FC236}">
                  <a16:creationId xmlns:a16="http://schemas.microsoft.com/office/drawing/2014/main" id="{D3901147-E660-FECA-FEEB-005C5FBE306D}"/>
                </a:ext>
              </a:extLst>
            </p:cNvPr>
            <p:cNvCxnSpPr>
              <a:cxnSpLocks/>
              <a:stCxn id="29" idx="2"/>
              <a:endCxn id="35" idx="0"/>
            </p:cNvCxnSpPr>
            <p:nvPr/>
          </p:nvCxnSpPr>
          <p:spPr>
            <a:xfrm rot="16200000" flipH="1">
              <a:off x="5868385" y="1810482"/>
              <a:ext cx="302100" cy="27741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38" name="Google Shape;1008;p48">
              <a:extLst>
                <a:ext uri="{FF2B5EF4-FFF2-40B4-BE49-F238E27FC236}">
                  <a16:creationId xmlns:a16="http://schemas.microsoft.com/office/drawing/2014/main" id="{764ED2A0-BFB3-800A-0934-5E2C19CFC3C4}"/>
                </a:ext>
              </a:extLst>
            </p:cNvPr>
            <p:cNvCxnSpPr>
              <a:stCxn id="29" idx="2"/>
              <a:endCxn id="34" idx="0"/>
            </p:cNvCxnSpPr>
            <p:nvPr/>
          </p:nvCxnSpPr>
          <p:spPr>
            <a:xfrm rot="16200000" flipH="1">
              <a:off x="4481635" y="3197232"/>
              <a:ext cx="302100" cy="600"/>
            </a:xfrm>
            <a:prstGeom prst="bentConnector3">
              <a:avLst>
                <a:gd name="adj1" fmla="val 49983"/>
              </a:avLst>
            </a:prstGeom>
            <a:noFill/>
            <a:ln w="9525" cap="flat" cmpd="sng">
              <a:solidFill>
                <a:schemeClr val="dk2"/>
              </a:solidFill>
              <a:prstDash val="solid"/>
              <a:round/>
              <a:headEnd type="none" w="med" len="med"/>
              <a:tailEnd type="oval" w="med" len="med"/>
            </a:ln>
          </p:spPr>
        </p:cxnSp>
        <p:cxnSp>
          <p:nvCxnSpPr>
            <p:cNvPr id="39" name="Google Shape;1009;p48">
              <a:extLst>
                <a:ext uri="{FF2B5EF4-FFF2-40B4-BE49-F238E27FC236}">
                  <a16:creationId xmlns:a16="http://schemas.microsoft.com/office/drawing/2014/main" id="{9D7CDADB-B6F8-CCCA-E9FA-692804FBDC84}"/>
                </a:ext>
              </a:extLst>
            </p:cNvPr>
            <p:cNvCxnSpPr>
              <a:stCxn id="33" idx="2"/>
              <a:endCxn id="31" idx="0"/>
            </p:cNvCxnSpPr>
            <p:nvPr/>
          </p:nvCxnSpPr>
          <p:spPr>
            <a:xfrm rot="16200000" flipH="1">
              <a:off x="1836760"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cxnSp>
          <p:nvCxnSpPr>
            <p:cNvPr id="40" name="Google Shape;1010;p48">
              <a:extLst>
                <a:ext uri="{FF2B5EF4-FFF2-40B4-BE49-F238E27FC236}">
                  <a16:creationId xmlns:a16="http://schemas.microsoft.com/office/drawing/2014/main" id="{AB3455FB-3FCF-D40C-1DF6-F01128799F34}"/>
                </a:ext>
              </a:extLst>
            </p:cNvPr>
            <p:cNvCxnSpPr>
              <a:stCxn id="34" idx="2"/>
              <a:endCxn id="30" idx="0"/>
            </p:cNvCxnSpPr>
            <p:nvPr/>
          </p:nvCxnSpPr>
          <p:spPr>
            <a:xfrm rot="16200000" flipH="1">
              <a:off x="4610935"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cxnSp>
          <p:nvCxnSpPr>
            <p:cNvPr id="41" name="Google Shape;1011;p48">
              <a:extLst>
                <a:ext uri="{FF2B5EF4-FFF2-40B4-BE49-F238E27FC236}">
                  <a16:creationId xmlns:a16="http://schemas.microsoft.com/office/drawing/2014/main" id="{81245FA3-85FE-6BED-20C5-DF3A334ED144}"/>
                </a:ext>
              </a:extLst>
            </p:cNvPr>
            <p:cNvCxnSpPr>
              <a:stCxn id="35" idx="2"/>
              <a:endCxn id="32" idx="0"/>
            </p:cNvCxnSpPr>
            <p:nvPr/>
          </p:nvCxnSpPr>
          <p:spPr>
            <a:xfrm rot="16200000" flipH="1">
              <a:off x="7385110" y="3721832"/>
              <a:ext cx="43500" cy="600"/>
            </a:xfrm>
            <a:prstGeom prst="bentConnector3">
              <a:avLst>
                <a:gd name="adj1" fmla="val 49943"/>
              </a:avLst>
            </a:prstGeom>
            <a:noFill/>
            <a:ln w="9525" cap="flat" cmpd="sng">
              <a:solidFill>
                <a:schemeClr val="dk2"/>
              </a:solidFill>
              <a:prstDash val="solid"/>
              <a:round/>
              <a:headEnd type="none" w="med" len="med"/>
              <a:tailEnd type="none" w="med" len="med"/>
            </a:ln>
          </p:spPr>
        </p:cxnSp>
      </p:grpSp>
      <p:sp>
        <p:nvSpPr>
          <p:cNvPr id="4" name="תיבת טקסט 3">
            <a:extLst>
              <a:ext uri="{FF2B5EF4-FFF2-40B4-BE49-F238E27FC236}">
                <a16:creationId xmlns:a16="http://schemas.microsoft.com/office/drawing/2014/main" id="{976A8396-97F3-03CE-382F-7EAB024F1902}"/>
              </a:ext>
            </a:extLst>
          </p:cNvPr>
          <p:cNvSpPr txBox="1"/>
          <p:nvPr/>
        </p:nvSpPr>
        <p:spPr>
          <a:xfrm>
            <a:off x="1184774" y="2676108"/>
            <a:ext cx="6787388" cy="296876"/>
          </a:xfrm>
          <a:prstGeom prst="rect">
            <a:avLst/>
          </a:prstGeom>
          <a:noFill/>
        </p:spPr>
        <p:txBody>
          <a:bodyPr wrap="square">
            <a:spAutoFit/>
          </a:bodyPr>
          <a:lstStyle/>
          <a:p>
            <a:pPr marR="0" lvl="0" algn="r" rtl="1">
              <a:lnSpc>
                <a:spcPct val="107000"/>
              </a:lnSpc>
              <a:spcBef>
                <a:spcPts val="0"/>
              </a:spcBef>
              <a:spcAft>
                <a:spcPts val="0"/>
              </a:spcAft>
            </a:pPr>
            <a:r>
              <a:rPr lang="he-IL" sz="1300" b="1">
                <a:solidFill>
                  <a:schemeClr val="dk1"/>
                </a:solidFill>
                <a:latin typeface="Calibri" panose="020F0502020204030204" pitchFamily="34" charset="0"/>
                <a:ea typeface="Calibri" panose="020F0502020204030204" pitchFamily="34" charset="0"/>
                <a:cs typeface="Calibri" panose="020F0502020204030204" pitchFamily="34" charset="0"/>
                <a:sym typeface="Barlow"/>
              </a:rPr>
              <a:t>הקשרים בין המשתנים המסבירים למשתנה המוסבר לא בהכרח לינאריים ולכן השתמשנו במודלים לא לינאריים</a:t>
            </a:r>
          </a:p>
        </p:txBody>
      </p:sp>
      <p:sp>
        <p:nvSpPr>
          <p:cNvPr id="24" name="Google Shape;546;p36"/>
          <p:cNvSpPr txBox="1">
            <a:spLocks/>
          </p:cNvSpPr>
          <p:nvPr/>
        </p:nvSpPr>
        <p:spPr>
          <a:xfrm>
            <a:off x="5172562" y="3674015"/>
            <a:ext cx="27996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2400"/>
              <a:buFont typeface="Days One"/>
              <a:buNone/>
              <a:defRPr sz="1800" b="0" i="0" u="none" strike="noStrike" cap="none">
                <a:solidFill>
                  <a:schemeClr val="dk1"/>
                </a:solidFill>
                <a:latin typeface="Days One"/>
                <a:ea typeface="Days One"/>
                <a:cs typeface="Days One"/>
                <a:sym typeface="Days One"/>
              </a:defRPr>
            </a:lvl1pPr>
            <a:lvl2pPr marL="914400" marR="0" lvl="1"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2pPr>
            <a:lvl3pPr marL="1371600" marR="0" lvl="2"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3pPr>
            <a:lvl4pPr marL="1828800" marR="0" lvl="3"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4pPr>
            <a:lvl5pPr marL="2286000" marR="0" lvl="4"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5pPr>
            <a:lvl6pPr marL="2743200" marR="0" lvl="5"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6pPr>
            <a:lvl7pPr marL="3200400" marR="0" lvl="6"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7pPr>
            <a:lvl8pPr marL="3657600" marR="0" lvl="7"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8pPr>
            <a:lvl9pPr marL="4114800" marR="0" lvl="8" indent="-304800" algn="ctr" rtl="0">
              <a:lnSpc>
                <a:spcPct val="100000"/>
              </a:lnSpc>
              <a:spcBef>
                <a:spcPts val="0"/>
              </a:spcBef>
              <a:spcAft>
                <a:spcPts val="0"/>
              </a:spcAft>
              <a:buClr>
                <a:schemeClr val="dk1"/>
              </a:buClr>
              <a:buSzPts val="2400"/>
              <a:buFont typeface="Days One"/>
              <a:buNone/>
              <a:defRPr sz="2400" b="0" i="0" u="none" strike="noStrike" cap="none">
                <a:solidFill>
                  <a:schemeClr val="dk1"/>
                </a:solidFill>
                <a:latin typeface="Days One"/>
                <a:ea typeface="Days One"/>
                <a:cs typeface="Days One"/>
                <a:sym typeface="Days One"/>
              </a:defRPr>
            </a:lvl9pPr>
          </a:lstStyle>
          <a:p>
            <a:pPr marL="0" indent="0"/>
            <a:r>
              <a:rPr lang="en-US"/>
              <a:t>R</a:t>
            </a:r>
            <a:r>
              <a:rPr lang="en-US" baseline="30000"/>
              <a:t>2</a:t>
            </a:r>
          </a:p>
        </p:txBody>
      </p:sp>
      <p:sp>
        <p:nvSpPr>
          <p:cNvPr id="25" name="Google Shape;548;p36"/>
          <p:cNvSpPr txBox="1">
            <a:spLocks noGrp="1"/>
          </p:cNvSpPr>
          <p:nvPr>
            <p:ph type="subTitle" idx="1"/>
          </p:nvPr>
        </p:nvSpPr>
        <p:spPr>
          <a:xfrm>
            <a:off x="5086297" y="4145536"/>
            <a:ext cx="2799600" cy="477775"/>
          </a:xfrm>
          <a:prstGeom prst="rect">
            <a:avLst/>
          </a:prstGeom>
        </p:spPr>
        <p:txBody>
          <a:bodyPr spcFirstLastPara="1" wrap="square" lIns="91425" tIns="91425" rIns="91425" bIns="91425" anchor="t" anchorCtr="0">
            <a:noAutofit/>
          </a:bodyPr>
          <a:lstStyle/>
          <a:p>
            <a:pPr marL="0" lvl="0" indent="0" rtl="1"/>
            <a:r>
              <a:rPr lang="he-IL">
                <a:latin typeface="Calibri" panose="020F0502020204030204" pitchFamily="34" charset="0"/>
                <a:ea typeface="Calibri" panose="020F0502020204030204" pitchFamily="34" charset="0"/>
                <a:cs typeface="Calibri" panose="020F0502020204030204" pitchFamily="34" charset="0"/>
              </a:rPr>
              <a:t>אחוז </a:t>
            </a:r>
            <a:r>
              <a:rPr lang="he-IL" b="1">
                <a:latin typeface="Calibri" panose="020F0502020204030204" pitchFamily="34" charset="0"/>
                <a:ea typeface="Calibri" panose="020F0502020204030204" pitchFamily="34" charset="0"/>
                <a:cs typeface="Calibri" panose="020F0502020204030204" pitchFamily="34" charset="0"/>
              </a:rPr>
              <a:t>השונות</a:t>
            </a:r>
            <a:r>
              <a:rPr lang="he-IL">
                <a:latin typeface="Calibri" panose="020F0502020204030204" pitchFamily="34" charset="0"/>
                <a:ea typeface="Calibri" panose="020F0502020204030204" pitchFamily="34" charset="0"/>
                <a:cs typeface="Calibri" panose="020F0502020204030204" pitchFamily="34" charset="0"/>
              </a:rPr>
              <a:t> המוסברת על ידי המודל</a:t>
            </a:r>
          </a:p>
        </p:txBody>
      </p:sp>
      <p:sp>
        <p:nvSpPr>
          <p:cNvPr id="26" name="Google Shape;549;p36"/>
          <p:cNvSpPr txBox="1">
            <a:spLocks noGrp="1"/>
          </p:cNvSpPr>
          <p:nvPr>
            <p:ph type="subTitle" idx="2"/>
          </p:nvPr>
        </p:nvSpPr>
        <p:spPr>
          <a:xfrm>
            <a:off x="1061149" y="4166315"/>
            <a:ext cx="2799600" cy="477775"/>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he-IL">
                <a:latin typeface="Calibri" panose="020F0502020204030204" pitchFamily="34" charset="0"/>
                <a:ea typeface="Calibri" panose="020F0502020204030204" pitchFamily="34" charset="0"/>
                <a:cs typeface="Calibri" panose="020F0502020204030204" pitchFamily="34" charset="0"/>
              </a:rPr>
              <a:t>שורש של </a:t>
            </a:r>
            <a:r>
              <a:rPr lang="en-US">
                <a:latin typeface="Calibri" panose="020F0502020204030204" pitchFamily="34" charset="0"/>
                <a:ea typeface="Calibri" panose="020F0502020204030204" pitchFamily="34" charset="0"/>
                <a:cs typeface="Calibri" panose="020F0502020204030204" pitchFamily="34" charset="0"/>
              </a:rPr>
              <a:t>MSE</a:t>
            </a:r>
            <a:r>
              <a:rPr lang="he-IL">
                <a:latin typeface="Calibri" panose="020F0502020204030204" pitchFamily="34" charset="0"/>
                <a:ea typeface="Calibri" panose="020F0502020204030204" pitchFamily="34" charset="0"/>
                <a:cs typeface="Calibri" panose="020F0502020204030204" pitchFamily="34" charset="0"/>
              </a:rPr>
              <a:t> שהוא ממוצע ריבועי </a:t>
            </a:r>
            <a:r>
              <a:rPr lang="he-IL" b="1">
                <a:latin typeface="Calibri" panose="020F0502020204030204" pitchFamily="34" charset="0"/>
                <a:ea typeface="Calibri" panose="020F0502020204030204" pitchFamily="34" charset="0"/>
                <a:cs typeface="Calibri" panose="020F0502020204030204" pitchFamily="34" charset="0"/>
              </a:rPr>
              <a:t>השגיאות</a:t>
            </a:r>
            <a:r>
              <a:rPr lang="he-IL">
                <a:latin typeface="Calibri" panose="020F0502020204030204" pitchFamily="34" charset="0"/>
                <a:ea typeface="Calibri" panose="020F0502020204030204" pitchFamily="34" charset="0"/>
                <a:cs typeface="Calibri" panose="020F0502020204030204" pitchFamily="34" charset="0"/>
              </a:rPr>
              <a:t> בין הערכים החזויים לאמיתיים</a:t>
            </a:r>
            <a:br>
              <a:rPr lang="en-US">
                <a:latin typeface="Calibri" panose="020F0502020204030204" pitchFamily="34" charset="0"/>
                <a:ea typeface="Calibri" panose="020F0502020204030204" pitchFamily="34" charset="0"/>
                <a:cs typeface="Calibri" panose="020F0502020204030204" pitchFamily="34" charset="0"/>
              </a:rPr>
            </a:br>
            <a:endParaRPr lang="he-IL">
              <a:latin typeface="Calibri" panose="020F0502020204030204" pitchFamily="34" charset="0"/>
              <a:ea typeface="Calibri" panose="020F0502020204030204" pitchFamily="34" charset="0"/>
              <a:cs typeface="Calibri" panose="020F0502020204030204" pitchFamily="34" charset="0"/>
            </a:endParaRPr>
          </a:p>
          <a:p>
            <a:pPr marL="0" lvl="0" indent="0" algn="ctr" rtl="1">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7" name="Google Shape;550;p36"/>
          <p:cNvSpPr txBox="1">
            <a:spLocks noGrp="1"/>
          </p:cNvSpPr>
          <p:nvPr>
            <p:ph type="subTitle" idx="3"/>
          </p:nvPr>
        </p:nvSpPr>
        <p:spPr>
          <a:xfrm>
            <a:off x="987782" y="3702021"/>
            <a:ext cx="2799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RMSE</a:t>
            </a:r>
            <a:endParaRPr/>
          </a:p>
        </p:txBody>
      </p:sp>
      <p:grpSp>
        <p:nvGrpSpPr>
          <p:cNvPr id="28" name="Group 27">
            <a:extLst>
              <a:ext uri="{FF2B5EF4-FFF2-40B4-BE49-F238E27FC236}">
                <a16:creationId xmlns:a16="http://schemas.microsoft.com/office/drawing/2014/main" id="{8EEE8202-A77C-8C70-DA4B-4E39B0F1AC8D}"/>
              </a:ext>
            </a:extLst>
          </p:cNvPr>
          <p:cNvGrpSpPr/>
          <p:nvPr/>
        </p:nvGrpSpPr>
        <p:grpSpPr>
          <a:xfrm>
            <a:off x="2069998" y="3215557"/>
            <a:ext cx="578100" cy="578100"/>
            <a:chOff x="4356160" y="1043175"/>
            <a:chExt cx="578100" cy="578100"/>
          </a:xfrm>
        </p:grpSpPr>
        <p:sp>
          <p:nvSpPr>
            <p:cNvPr id="43" name="Google Shape;662;p39">
              <a:extLst>
                <a:ext uri="{FF2B5EF4-FFF2-40B4-BE49-F238E27FC236}">
                  <a16:creationId xmlns:a16="http://schemas.microsoft.com/office/drawing/2014/main" id="{2BDCF0BE-111F-F2C7-F662-CC3950418A5F}"/>
                </a:ext>
              </a:extLst>
            </p:cNvPr>
            <p:cNvSpPr/>
            <p:nvPr/>
          </p:nvSpPr>
          <p:spPr>
            <a:xfrm>
              <a:off x="4356160" y="1043175"/>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4" name="Google Shape;673;p39">
              <a:extLst>
                <a:ext uri="{FF2B5EF4-FFF2-40B4-BE49-F238E27FC236}">
                  <a16:creationId xmlns:a16="http://schemas.microsoft.com/office/drawing/2014/main" id="{B2AD707D-BA32-AF7C-0723-3DF1F97483D3}"/>
                </a:ext>
              </a:extLst>
            </p:cNvPr>
            <p:cNvGrpSpPr/>
            <p:nvPr/>
          </p:nvGrpSpPr>
          <p:grpSpPr>
            <a:xfrm>
              <a:off x="4486275" y="1136069"/>
              <a:ext cx="343665" cy="369278"/>
              <a:chOff x="1511424" y="2726217"/>
              <a:chExt cx="343665" cy="369278"/>
            </a:xfrm>
          </p:grpSpPr>
          <p:sp>
            <p:nvSpPr>
              <p:cNvPr id="45" name="Google Shape;674;p39">
                <a:extLst>
                  <a:ext uri="{FF2B5EF4-FFF2-40B4-BE49-F238E27FC236}">
                    <a16:creationId xmlns:a16="http://schemas.microsoft.com/office/drawing/2014/main" id="{95D3959C-9710-6496-CE06-E6442A547549}"/>
                  </a:ext>
                </a:extLst>
              </p:cNvPr>
              <p:cNvSpPr/>
              <p:nvPr/>
            </p:nvSpPr>
            <p:spPr>
              <a:xfrm>
                <a:off x="1752884" y="2859826"/>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675;p39">
                <a:extLst>
                  <a:ext uri="{FF2B5EF4-FFF2-40B4-BE49-F238E27FC236}">
                    <a16:creationId xmlns:a16="http://schemas.microsoft.com/office/drawing/2014/main" id="{D7144EBC-E58E-3A93-527E-7BE929D37B71}"/>
                  </a:ext>
                </a:extLst>
              </p:cNvPr>
              <p:cNvSpPr/>
              <p:nvPr/>
            </p:nvSpPr>
            <p:spPr>
              <a:xfrm>
                <a:off x="1763058" y="2880175"/>
                <a:ext cx="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676;p39">
                <a:extLst>
                  <a:ext uri="{FF2B5EF4-FFF2-40B4-BE49-F238E27FC236}">
                    <a16:creationId xmlns:a16="http://schemas.microsoft.com/office/drawing/2014/main" id="{36E3EBCD-53A1-9071-EF50-D6EE32B9E6D0}"/>
                  </a:ext>
                </a:extLst>
              </p:cNvPr>
              <p:cNvSpPr/>
              <p:nvPr/>
            </p:nvSpPr>
            <p:spPr>
              <a:xfrm>
                <a:off x="1511424" y="2726217"/>
                <a:ext cx="343665" cy="369278"/>
              </a:xfrm>
              <a:custGeom>
                <a:avLst/>
                <a:gdLst/>
                <a:ahLst/>
                <a:cxnLst/>
                <a:rect l="l" t="t" r="r" b="b"/>
                <a:pathLst>
                  <a:path w="229" h="238" extrusionOk="0">
                    <a:moveTo>
                      <a:pt x="207" y="106"/>
                    </a:moveTo>
                    <a:cubicBezTo>
                      <a:pt x="191" y="78"/>
                      <a:pt x="171" y="63"/>
                      <a:pt x="160" y="57"/>
                    </a:cubicBezTo>
                    <a:cubicBezTo>
                      <a:pt x="155" y="54"/>
                      <a:pt x="149" y="53"/>
                      <a:pt x="145" y="56"/>
                    </a:cubicBezTo>
                    <a:cubicBezTo>
                      <a:pt x="139" y="58"/>
                      <a:pt x="136" y="66"/>
                      <a:pt x="134" y="77"/>
                    </a:cubicBezTo>
                    <a:cubicBezTo>
                      <a:pt x="133" y="90"/>
                      <a:pt x="133" y="109"/>
                      <a:pt x="133" y="119"/>
                    </a:cubicBezTo>
                    <a:cubicBezTo>
                      <a:pt x="129" y="118"/>
                      <a:pt x="126" y="114"/>
                      <a:pt x="126" y="110"/>
                    </a:cubicBezTo>
                    <a:cubicBezTo>
                      <a:pt x="126" y="0"/>
                      <a:pt x="126" y="0"/>
                      <a:pt x="126" y="0"/>
                    </a:cubicBezTo>
                    <a:cubicBezTo>
                      <a:pt x="105" y="0"/>
                      <a:pt x="105" y="0"/>
                      <a:pt x="105" y="0"/>
                    </a:cubicBezTo>
                    <a:cubicBezTo>
                      <a:pt x="105" y="110"/>
                      <a:pt x="105" y="110"/>
                      <a:pt x="105" y="110"/>
                    </a:cubicBezTo>
                    <a:cubicBezTo>
                      <a:pt x="105" y="114"/>
                      <a:pt x="102" y="118"/>
                      <a:pt x="98" y="119"/>
                    </a:cubicBezTo>
                    <a:cubicBezTo>
                      <a:pt x="98" y="109"/>
                      <a:pt x="98" y="90"/>
                      <a:pt x="97" y="77"/>
                    </a:cubicBezTo>
                    <a:cubicBezTo>
                      <a:pt x="95" y="66"/>
                      <a:pt x="92" y="58"/>
                      <a:pt x="86" y="56"/>
                    </a:cubicBezTo>
                    <a:cubicBezTo>
                      <a:pt x="82" y="53"/>
                      <a:pt x="77" y="54"/>
                      <a:pt x="71" y="57"/>
                    </a:cubicBezTo>
                    <a:cubicBezTo>
                      <a:pt x="65" y="61"/>
                      <a:pt x="59" y="65"/>
                      <a:pt x="54" y="70"/>
                    </a:cubicBezTo>
                    <a:cubicBezTo>
                      <a:pt x="58" y="75"/>
                      <a:pt x="58" y="75"/>
                      <a:pt x="58" y="75"/>
                    </a:cubicBezTo>
                    <a:cubicBezTo>
                      <a:pt x="63" y="70"/>
                      <a:pt x="69" y="66"/>
                      <a:pt x="74" y="63"/>
                    </a:cubicBezTo>
                    <a:cubicBezTo>
                      <a:pt x="78" y="61"/>
                      <a:pt x="81" y="61"/>
                      <a:pt x="83" y="62"/>
                    </a:cubicBezTo>
                    <a:cubicBezTo>
                      <a:pt x="86" y="63"/>
                      <a:pt x="89" y="69"/>
                      <a:pt x="90" y="78"/>
                    </a:cubicBezTo>
                    <a:cubicBezTo>
                      <a:pt x="91" y="89"/>
                      <a:pt x="91" y="108"/>
                      <a:pt x="91" y="118"/>
                    </a:cubicBezTo>
                    <a:cubicBezTo>
                      <a:pt x="85" y="116"/>
                      <a:pt x="79" y="114"/>
                      <a:pt x="73" y="114"/>
                    </a:cubicBezTo>
                    <a:cubicBezTo>
                      <a:pt x="73" y="109"/>
                      <a:pt x="72" y="104"/>
                      <a:pt x="69" y="102"/>
                    </a:cubicBezTo>
                    <a:cubicBezTo>
                      <a:pt x="63" y="95"/>
                      <a:pt x="53" y="99"/>
                      <a:pt x="47" y="105"/>
                    </a:cubicBezTo>
                    <a:cubicBezTo>
                      <a:pt x="44" y="108"/>
                      <a:pt x="42" y="111"/>
                      <a:pt x="41" y="114"/>
                    </a:cubicBezTo>
                    <a:cubicBezTo>
                      <a:pt x="41" y="118"/>
                      <a:pt x="42" y="122"/>
                      <a:pt x="45" y="125"/>
                    </a:cubicBezTo>
                    <a:cubicBezTo>
                      <a:pt x="48" y="129"/>
                      <a:pt x="54" y="133"/>
                      <a:pt x="59" y="133"/>
                    </a:cubicBezTo>
                    <a:cubicBezTo>
                      <a:pt x="60" y="133"/>
                      <a:pt x="60" y="133"/>
                      <a:pt x="61" y="132"/>
                    </a:cubicBezTo>
                    <a:cubicBezTo>
                      <a:pt x="64" y="132"/>
                      <a:pt x="66" y="130"/>
                      <a:pt x="68" y="127"/>
                    </a:cubicBezTo>
                    <a:cubicBezTo>
                      <a:pt x="69" y="125"/>
                      <a:pt x="70" y="123"/>
                      <a:pt x="71" y="120"/>
                    </a:cubicBezTo>
                    <a:cubicBezTo>
                      <a:pt x="76" y="121"/>
                      <a:pt x="82" y="122"/>
                      <a:pt x="86" y="124"/>
                    </a:cubicBezTo>
                    <a:cubicBezTo>
                      <a:pt x="85" y="126"/>
                      <a:pt x="84" y="128"/>
                      <a:pt x="84" y="131"/>
                    </a:cubicBezTo>
                    <a:cubicBezTo>
                      <a:pt x="84" y="133"/>
                      <a:pt x="85" y="135"/>
                      <a:pt x="86" y="137"/>
                    </a:cubicBezTo>
                    <a:cubicBezTo>
                      <a:pt x="80" y="139"/>
                      <a:pt x="74" y="144"/>
                      <a:pt x="69" y="149"/>
                    </a:cubicBezTo>
                    <a:cubicBezTo>
                      <a:pt x="54" y="150"/>
                      <a:pt x="54" y="150"/>
                      <a:pt x="54" y="150"/>
                    </a:cubicBezTo>
                    <a:cubicBezTo>
                      <a:pt x="54" y="142"/>
                      <a:pt x="54" y="142"/>
                      <a:pt x="54" y="142"/>
                    </a:cubicBezTo>
                    <a:cubicBezTo>
                      <a:pt x="47" y="141"/>
                      <a:pt x="47" y="141"/>
                      <a:pt x="47" y="141"/>
                    </a:cubicBezTo>
                    <a:cubicBezTo>
                      <a:pt x="47" y="151"/>
                      <a:pt x="47" y="151"/>
                      <a:pt x="47" y="151"/>
                    </a:cubicBezTo>
                    <a:cubicBezTo>
                      <a:pt x="37" y="152"/>
                      <a:pt x="37" y="152"/>
                      <a:pt x="37" y="152"/>
                    </a:cubicBezTo>
                    <a:cubicBezTo>
                      <a:pt x="38" y="159"/>
                      <a:pt x="38" y="159"/>
                      <a:pt x="38" y="159"/>
                    </a:cubicBezTo>
                    <a:cubicBezTo>
                      <a:pt x="62" y="157"/>
                      <a:pt x="62" y="157"/>
                      <a:pt x="62" y="157"/>
                    </a:cubicBezTo>
                    <a:cubicBezTo>
                      <a:pt x="58" y="162"/>
                      <a:pt x="55" y="167"/>
                      <a:pt x="51" y="173"/>
                    </a:cubicBezTo>
                    <a:cubicBezTo>
                      <a:pt x="49" y="173"/>
                      <a:pt x="47" y="173"/>
                      <a:pt x="45" y="174"/>
                    </a:cubicBezTo>
                    <a:cubicBezTo>
                      <a:pt x="43" y="174"/>
                      <a:pt x="41" y="174"/>
                      <a:pt x="39" y="174"/>
                    </a:cubicBezTo>
                    <a:cubicBezTo>
                      <a:pt x="35" y="174"/>
                      <a:pt x="31" y="174"/>
                      <a:pt x="28" y="177"/>
                    </a:cubicBezTo>
                    <a:cubicBezTo>
                      <a:pt x="23" y="181"/>
                      <a:pt x="21" y="186"/>
                      <a:pt x="21" y="192"/>
                    </a:cubicBezTo>
                    <a:cubicBezTo>
                      <a:pt x="21" y="197"/>
                      <a:pt x="23" y="203"/>
                      <a:pt x="26" y="206"/>
                    </a:cubicBezTo>
                    <a:cubicBezTo>
                      <a:pt x="31" y="211"/>
                      <a:pt x="42" y="215"/>
                      <a:pt x="50" y="215"/>
                    </a:cubicBezTo>
                    <a:cubicBezTo>
                      <a:pt x="52" y="215"/>
                      <a:pt x="54" y="215"/>
                      <a:pt x="56" y="214"/>
                    </a:cubicBezTo>
                    <a:cubicBezTo>
                      <a:pt x="59" y="213"/>
                      <a:pt x="62" y="211"/>
                      <a:pt x="62" y="207"/>
                    </a:cubicBezTo>
                    <a:cubicBezTo>
                      <a:pt x="63" y="205"/>
                      <a:pt x="64" y="202"/>
                      <a:pt x="65" y="199"/>
                    </a:cubicBezTo>
                    <a:cubicBezTo>
                      <a:pt x="68" y="192"/>
                      <a:pt x="71" y="184"/>
                      <a:pt x="67" y="177"/>
                    </a:cubicBezTo>
                    <a:cubicBezTo>
                      <a:pt x="65" y="175"/>
                      <a:pt x="62" y="173"/>
                      <a:pt x="59" y="173"/>
                    </a:cubicBezTo>
                    <a:cubicBezTo>
                      <a:pt x="69" y="157"/>
                      <a:pt x="81" y="146"/>
                      <a:pt x="91" y="142"/>
                    </a:cubicBezTo>
                    <a:cubicBezTo>
                      <a:pt x="91" y="144"/>
                      <a:pt x="91" y="146"/>
                      <a:pt x="91" y="148"/>
                    </a:cubicBezTo>
                    <a:cubicBezTo>
                      <a:pt x="92" y="178"/>
                      <a:pt x="92" y="209"/>
                      <a:pt x="79" y="221"/>
                    </a:cubicBezTo>
                    <a:cubicBezTo>
                      <a:pt x="75" y="225"/>
                      <a:pt x="70" y="226"/>
                      <a:pt x="64" y="225"/>
                    </a:cubicBezTo>
                    <a:cubicBezTo>
                      <a:pt x="56" y="225"/>
                      <a:pt x="48" y="227"/>
                      <a:pt x="41" y="228"/>
                    </a:cubicBezTo>
                    <a:cubicBezTo>
                      <a:pt x="31" y="230"/>
                      <a:pt x="23" y="232"/>
                      <a:pt x="18" y="228"/>
                    </a:cubicBezTo>
                    <a:cubicBezTo>
                      <a:pt x="14" y="225"/>
                      <a:pt x="11" y="217"/>
                      <a:pt x="11" y="205"/>
                    </a:cubicBezTo>
                    <a:cubicBezTo>
                      <a:pt x="7" y="136"/>
                      <a:pt x="36" y="97"/>
                      <a:pt x="53" y="80"/>
                    </a:cubicBezTo>
                    <a:cubicBezTo>
                      <a:pt x="48" y="75"/>
                      <a:pt x="48" y="75"/>
                      <a:pt x="48" y="75"/>
                    </a:cubicBezTo>
                    <a:cubicBezTo>
                      <a:pt x="30" y="93"/>
                      <a:pt x="0" y="134"/>
                      <a:pt x="4" y="206"/>
                    </a:cubicBezTo>
                    <a:cubicBezTo>
                      <a:pt x="5" y="220"/>
                      <a:pt x="8" y="229"/>
                      <a:pt x="14" y="234"/>
                    </a:cubicBezTo>
                    <a:cubicBezTo>
                      <a:pt x="17" y="237"/>
                      <a:pt x="22" y="238"/>
                      <a:pt x="26" y="238"/>
                    </a:cubicBezTo>
                    <a:cubicBezTo>
                      <a:pt x="31" y="238"/>
                      <a:pt x="36" y="236"/>
                      <a:pt x="42" y="235"/>
                    </a:cubicBezTo>
                    <a:cubicBezTo>
                      <a:pt x="49" y="233"/>
                      <a:pt x="56" y="232"/>
                      <a:pt x="63" y="232"/>
                    </a:cubicBezTo>
                    <a:cubicBezTo>
                      <a:pt x="72" y="233"/>
                      <a:pt x="79" y="231"/>
                      <a:pt x="84" y="226"/>
                    </a:cubicBezTo>
                    <a:cubicBezTo>
                      <a:pt x="99" y="212"/>
                      <a:pt x="99" y="181"/>
                      <a:pt x="98" y="148"/>
                    </a:cubicBezTo>
                    <a:cubicBezTo>
                      <a:pt x="98" y="146"/>
                      <a:pt x="98" y="143"/>
                      <a:pt x="98" y="141"/>
                    </a:cubicBezTo>
                    <a:cubicBezTo>
                      <a:pt x="105" y="140"/>
                      <a:pt x="111" y="137"/>
                      <a:pt x="116" y="133"/>
                    </a:cubicBezTo>
                    <a:cubicBezTo>
                      <a:pt x="120" y="137"/>
                      <a:pt x="126" y="140"/>
                      <a:pt x="133" y="141"/>
                    </a:cubicBezTo>
                    <a:cubicBezTo>
                      <a:pt x="133" y="143"/>
                      <a:pt x="133" y="146"/>
                      <a:pt x="133" y="148"/>
                    </a:cubicBezTo>
                    <a:cubicBezTo>
                      <a:pt x="133" y="181"/>
                      <a:pt x="132" y="212"/>
                      <a:pt x="147" y="226"/>
                    </a:cubicBezTo>
                    <a:cubicBezTo>
                      <a:pt x="152" y="231"/>
                      <a:pt x="159" y="233"/>
                      <a:pt x="168" y="232"/>
                    </a:cubicBezTo>
                    <a:cubicBezTo>
                      <a:pt x="175" y="232"/>
                      <a:pt x="182" y="233"/>
                      <a:pt x="188" y="235"/>
                    </a:cubicBezTo>
                    <a:cubicBezTo>
                      <a:pt x="190" y="228"/>
                      <a:pt x="190" y="228"/>
                      <a:pt x="190" y="228"/>
                    </a:cubicBezTo>
                    <a:cubicBezTo>
                      <a:pt x="183" y="227"/>
                      <a:pt x="175" y="225"/>
                      <a:pt x="168" y="225"/>
                    </a:cubicBezTo>
                    <a:cubicBezTo>
                      <a:pt x="161" y="226"/>
                      <a:pt x="156" y="225"/>
                      <a:pt x="152" y="221"/>
                    </a:cubicBezTo>
                    <a:cubicBezTo>
                      <a:pt x="139" y="209"/>
                      <a:pt x="140" y="178"/>
                      <a:pt x="140" y="148"/>
                    </a:cubicBezTo>
                    <a:cubicBezTo>
                      <a:pt x="140" y="146"/>
                      <a:pt x="140" y="144"/>
                      <a:pt x="140" y="142"/>
                    </a:cubicBezTo>
                    <a:cubicBezTo>
                      <a:pt x="151" y="146"/>
                      <a:pt x="164" y="159"/>
                      <a:pt x="174" y="176"/>
                    </a:cubicBezTo>
                    <a:cubicBezTo>
                      <a:pt x="170" y="177"/>
                      <a:pt x="166" y="178"/>
                      <a:pt x="163" y="181"/>
                    </a:cubicBezTo>
                    <a:cubicBezTo>
                      <a:pt x="158" y="185"/>
                      <a:pt x="156" y="190"/>
                      <a:pt x="156" y="195"/>
                    </a:cubicBezTo>
                    <a:cubicBezTo>
                      <a:pt x="156" y="206"/>
                      <a:pt x="169" y="215"/>
                      <a:pt x="180" y="215"/>
                    </a:cubicBezTo>
                    <a:cubicBezTo>
                      <a:pt x="191" y="215"/>
                      <a:pt x="198" y="214"/>
                      <a:pt x="203" y="211"/>
                    </a:cubicBezTo>
                    <a:cubicBezTo>
                      <a:pt x="207" y="209"/>
                      <a:pt x="209" y="205"/>
                      <a:pt x="209" y="200"/>
                    </a:cubicBezTo>
                    <a:cubicBezTo>
                      <a:pt x="210" y="196"/>
                      <a:pt x="209" y="192"/>
                      <a:pt x="206" y="189"/>
                    </a:cubicBezTo>
                    <a:cubicBezTo>
                      <a:pt x="199" y="184"/>
                      <a:pt x="191" y="177"/>
                      <a:pt x="182" y="176"/>
                    </a:cubicBezTo>
                    <a:cubicBezTo>
                      <a:pt x="178" y="169"/>
                      <a:pt x="174" y="162"/>
                      <a:pt x="169" y="157"/>
                    </a:cubicBezTo>
                    <a:cubicBezTo>
                      <a:pt x="178" y="158"/>
                      <a:pt x="178" y="158"/>
                      <a:pt x="178" y="158"/>
                    </a:cubicBezTo>
                    <a:cubicBezTo>
                      <a:pt x="179" y="159"/>
                      <a:pt x="179" y="159"/>
                      <a:pt x="180" y="160"/>
                    </a:cubicBezTo>
                    <a:cubicBezTo>
                      <a:pt x="184" y="165"/>
                      <a:pt x="188" y="168"/>
                      <a:pt x="193" y="168"/>
                    </a:cubicBezTo>
                    <a:cubicBezTo>
                      <a:pt x="197" y="168"/>
                      <a:pt x="201" y="165"/>
                      <a:pt x="204" y="161"/>
                    </a:cubicBezTo>
                    <a:cubicBezTo>
                      <a:pt x="206" y="157"/>
                      <a:pt x="207" y="153"/>
                      <a:pt x="207" y="148"/>
                    </a:cubicBezTo>
                    <a:cubicBezTo>
                      <a:pt x="207" y="137"/>
                      <a:pt x="202" y="130"/>
                      <a:pt x="193" y="130"/>
                    </a:cubicBezTo>
                    <a:cubicBezTo>
                      <a:pt x="186" y="130"/>
                      <a:pt x="178" y="133"/>
                      <a:pt x="175" y="138"/>
                    </a:cubicBezTo>
                    <a:cubicBezTo>
                      <a:pt x="173" y="140"/>
                      <a:pt x="172" y="144"/>
                      <a:pt x="173" y="147"/>
                    </a:cubicBezTo>
                    <a:cubicBezTo>
                      <a:pt x="174" y="148"/>
                      <a:pt x="174" y="149"/>
                      <a:pt x="174" y="150"/>
                    </a:cubicBezTo>
                    <a:cubicBezTo>
                      <a:pt x="162" y="149"/>
                      <a:pt x="162" y="149"/>
                      <a:pt x="162" y="149"/>
                    </a:cubicBezTo>
                    <a:cubicBezTo>
                      <a:pt x="157" y="144"/>
                      <a:pt x="151" y="139"/>
                      <a:pt x="145" y="137"/>
                    </a:cubicBezTo>
                    <a:cubicBezTo>
                      <a:pt x="146" y="135"/>
                      <a:pt x="147" y="133"/>
                      <a:pt x="147" y="131"/>
                    </a:cubicBezTo>
                    <a:cubicBezTo>
                      <a:pt x="147" y="128"/>
                      <a:pt x="146" y="126"/>
                      <a:pt x="145" y="124"/>
                    </a:cubicBezTo>
                    <a:cubicBezTo>
                      <a:pt x="149" y="122"/>
                      <a:pt x="154" y="121"/>
                      <a:pt x="158" y="121"/>
                    </a:cubicBezTo>
                    <a:cubicBezTo>
                      <a:pt x="165" y="133"/>
                      <a:pt x="165" y="133"/>
                      <a:pt x="165" y="133"/>
                    </a:cubicBezTo>
                    <a:cubicBezTo>
                      <a:pt x="171" y="130"/>
                      <a:pt x="171" y="130"/>
                      <a:pt x="171" y="130"/>
                    </a:cubicBezTo>
                    <a:cubicBezTo>
                      <a:pt x="166" y="120"/>
                      <a:pt x="166" y="120"/>
                      <a:pt x="166" y="120"/>
                    </a:cubicBezTo>
                    <a:cubicBezTo>
                      <a:pt x="172" y="120"/>
                      <a:pt x="177" y="120"/>
                      <a:pt x="181" y="122"/>
                    </a:cubicBezTo>
                    <a:cubicBezTo>
                      <a:pt x="183" y="115"/>
                      <a:pt x="183" y="115"/>
                      <a:pt x="183" y="115"/>
                    </a:cubicBezTo>
                    <a:cubicBezTo>
                      <a:pt x="176" y="112"/>
                      <a:pt x="166" y="113"/>
                      <a:pt x="160" y="113"/>
                    </a:cubicBezTo>
                    <a:cubicBezTo>
                      <a:pt x="153" y="114"/>
                      <a:pt x="146" y="116"/>
                      <a:pt x="140" y="118"/>
                    </a:cubicBezTo>
                    <a:cubicBezTo>
                      <a:pt x="140" y="108"/>
                      <a:pt x="140" y="89"/>
                      <a:pt x="141" y="78"/>
                    </a:cubicBezTo>
                    <a:cubicBezTo>
                      <a:pt x="142" y="69"/>
                      <a:pt x="145" y="63"/>
                      <a:pt x="148" y="62"/>
                    </a:cubicBezTo>
                    <a:cubicBezTo>
                      <a:pt x="150" y="61"/>
                      <a:pt x="153" y="61"/>
                      <a:pt x="157" y="63"/>
                    </a:cubicBezTo>
                    <a:cubicBezTo>
                      <a:pt x="167" y="69"/>
                      <a:pt x="186" y="83"/>
                      <a:pt x="201" y="110"/>
                    </a:cubicBezTo>
                    <a:cubicBezTo>
                      <a:pt x="215" y="137"/>
                      <a:pt x="222" y="169"/>
                      <a:pt x="220" y="205"/>
                    </a:cubicBezTo>
                    <a:cubicBezTo>
                      <a:pt x="220" y="217"/>
                      <a:pt x="217" y="225"/>
                      <a:pt x="213" y="228"/>
                    </a:cubicBezTo>
                    <a:cubicBezTo>
                      <a:pt x="210" y="231"/>
                      <a:pt x="205" y="231"/>
                      <a:pt x="197" y="230"/>
                    </a:cubicBezTo>
                    <a:cubicBezTo>
                      <a:pt x="196" y="236"/>
                      <a:pt x="196" y="236"/>
                      <a:pt x="196" y="236"/>
                    </a:cubicBezTo>
                    <a:cubicBezTo>
                      <a:pt x="199" y="237"/>
                      <a:pt x="202" y="238"/>
                      <a:pt x="205" y="238"/>
                    </a:cubicBezTo>
                    <a:cubicBezTo>
                      <a:pt x="210" y="238"/>
                      <a:pt x="214" y="237"/>
                      <a:pt x="217" y="234"/>
                    </a:cubicBezTo>
                    <a:cubicBezTo>
                      <a:pt x="223" y="229"/>
                      <a:pt x="227" y="220"/>
                      <a:pt x="227" y="206"/>
                    </a:cubicBezTo>
                    <a:cubicBezTo>
                      <a:pt x="229" y="168"/>
                      <a:pt x="222" y="135"/>
                      <a:pt x="207" y="106"/>
                    </a:cubicBezTo>
                    <a:close/>
                    <a:moveTo>
                      <a:pt x="62" y="124"/>
                    </a:moveTo>
                    <a:cubicBezTo>
                      <a:pt x="61" y="125"/>
                      <a:pt x="60" y="125"/>
                      <a:pt x="60" y="126"/>
                    </a:cubicBezTo>
                    <a:cubicBezTo>
                      <a:pt x="57" y="126"/>
                      <a:pt x="53" y="124"/>
                      <a:pt x="50" y="120"/>
                    </a:cubicBezTo>
                    <a:cubicBezTo>
                      <a:pt x="46" y="117"/>
                      <a:pt x="49" y="113"/>
                      <a:pt x="52" y="110"/>
                    </a:cubicBezTo>
                    <a:cubicBezTo>
                      <a:pt x="54" y="107"/>
                      <a:pt x="58" y="105"/>
                      <a:pt x="61" y="105"/>
                    </a:cubicBezTo>
                    <a:cubicBezTo>
                      <a:pt x="62" y="105"/>
                      <a:pt x="63" y="105"/>
                      <a:pt x="64" y="106"/>
                    </a:cubicBezTo>
                    <a:cubicBezTo>
                      <a:pt x="67" y="110"/>
                      <a:pt x="65" y="118"/>
                      <a:pt x="62" y="124"/>
                    </a:cubicBezTo>
                    <a:close/>
                    <a:moveTo>
                      <a:pt x="61" y="181"/>
                    </a:moveTo>
                    <a:cubicBezTo>
                      <a:pt x="63" y="185"/>
                      <a:pt x="61" y="190"/>
                      <a:pt x="59" y="196"/>
                    </a:cubicBezTo>
                    <a:cubicBezTo>
                      <a:pt x="57" y="199"/>
                      <a:pt x="56" y="203"/>
                      <a:pt x="55" y="206"/>
                    </a:cubicBezTo>
                    <a:cubicBezTo>
                      <a:pt x="55" y="206"/>
                      <a:pt x="55" y="207"/>
                      <a:pt x="54" y="208"/>
                    </a:cubicBezTo>
                    <a:cubicBezTo>
                      <a:pt x="48" y="209"/>
                      <a:pt x="35" y="205"/>
                      <a:pt x="31" y="202"/>
                    </a:cubicBezTo>
                    <a:cubicBezTo>
                      <a:pt x="29" y="199"/>
                      <a:pt x="28" y="196"/>
                      <a:pt x="28" y="192"/>
                    </a:cubicBezTo>
                    <a:cubicBezTo>
                      <a:pt x="28" y="188"/>
                      <a:pt x="29" y="184"/>
                      <a:pt x="32" y="182"/>
                    </a:cubicBezTo>
                    <a:cubicBezTo>
                      <a:pt x="33" y="181"/>
                      <a:pt x="35" y="181"/>
                      <a:pt x="37" y="181"/>
                    </a:cubicBezTo>
                    <a:cubicBezTo>
                      <a:pt x="38" y="181"/>
                      <a:pt x="38" y="181"/>
                      <a:pt x="39" y="181"/>
                    </a:cubicBezTo>
                    <a:cubicBezTo>
                      <a:pt x="41" y="181"/>
                      <a:pt x="44" y="181"/>
                      <a:pt x="47" y="180"/>
                    </a:cubicBezTo>
                    <a:cubicBezTo>
                      <a:pt x="53" y="179"/>
                      <a:pt x="59" y="179"/>
                      <a:pt x="61" y="181"/>
                    </a:cubicBezTo>
                    <a:close/>
                    <a:moveTo>
                      <a:pt x="202" y="200"/>
                    </a:moveTo>
                    <a:cubicBezTo>
                      <a:pt x="202" y="202"/>
                      <a:pt x="201" y="204"/>
                      <a:pt x="199" y="205"/>
                    </a:cubicBezTo>
                    <a:cubicBezTo>
                      <a:pt x="195" y="207"/>
                      <a:pt x="189" y="208"/>
                      <a:pt x="180" y="208"/>
                    </a:cubicBezTo>
                    <a:cubicBezTo>
                      <a:pt x="172" y="208"/>
                      <a:pt x="163" y="202"/>
                      <a:pt x="163" y="195"/>
                    </a:cubicBezTo>
                    <a:cubicBezTo>
                      <a:pt x="163" y="188"/>
                      <a:pt x="171" y="183"/>
                      <a:pt x="178" y="183"/>
                    </a:cubicBezTo>
                    <a:cubicBezTo>
                      <a:pt x="187" y="183"/>
                      <a:pt x="194" y="189"/>
                      <a:pt x="201" y="195"/>
                    </a:cubicBezTo>
                    <a:cubicBezTo>
                      <a:pt x="202" y="195"/>
                      <a:pt x="203" y="197"/>
                      <a:pt x="202" y="200"/>
                    </a:cubicBezTo>
                    <a:close/>
                    <a:moveTo>
                      <a:pt x="180" y="142"/>
                    </a:moveTo>
                    <a:cubicBezTo>
                      <a:pt x="182" y="139"/>
                      <a:pt x="187" y="137"/>
                      <a:pt x="193" y="137"/>
                    </a:cubicBezTo>
                    <a:cubicBezTo>
                      <a:pt x="199" y="137"/>
                      <a:pt x="200" y="143"/>
                      <a:pt x="200" y="148"/>
                    </a:cubicBezTo>
                    <a:cubicBezTo>
                      <a:pt x="200" y="157"/>
                      <a:pt x="196" y="161"/>
                      <a:pt x="193" y="161"/>
                    </a:cubicBezTo>
                    <a:cubicBezTo>
                      <a:pt x="190" y="161"/>
                      <a:pt x="187" y="158"/>
                      <a:pt x="185" y="156"/>
                    </a:cubicBezTo>
                    <a:cubicBezTo>
                      <a:pt x="183" y="153"/>
                      <a:pt x="181" y="149"/>
                      <a:pt x="180" y="145"/>
                    </a:cubicBezTo>
                    <a:cubicBezTo>
                      <a:pt x="179" y="144"/>
                      <a:pt x="179" y="143"/>
                      <a:pt x="180" y="142"/>
                    </a:cubicBezTo>
                    <a:close/>
                    <a:moveTo>
                      <a:pt x="119" y="106"/>
                    </a:moveTo>
                    <a:cubicBezTo>
                      <a:pt x="112" y="106"/>
                      <a:pt x="112" y="106"/>
                      <a:pt x="112" y="106"/>
                    </a:cubicBezTo>
                    <a:cubicBezTo>
                      <a:pt x="112" y="96"/>
                      <a:pt x="112" y="96"/>
                      <a:pt x="112" y="96"/>
                    </a:cubicBezTo>
                    <a:cubicBezTo>
                      <a:pt x="119" y="96"/>
                      <a:pt x="119" y="96"/>
                      <a:pt x="119" y="96"/>
                    </a:cubicBezTo>
                    <a:lnTo>
                      <a:pt x="119" y="106"/>
                    </a:lnTo>
                    <a:close/>
                    <a:moveTo>
                      <a:pt x="119" y="88"/>
                    </a:moveTo>
                    <a:cubicBezTo>
                      <a:pt x="112" y="88"/>
                      <a:pt x="112" y="88"/>
                      <a:pt x="112" y="88"/>
                    </a:cubicBezTo>
                    <a:cubicBezTo>
                      <a:pt x="112" y="78"/>
                      <a:pt x="112" y="78"/>
                      <a:pt x="112" y="78"/>
                    </a:cubicBezTo>
                    <a:cubicBezTo>
                      <a:pt x="119" y="78"/>
                      <a:pt x="119" y="78"/>
                      <a:pt x="119" y="78"/>
                    </a:cubicBezTo>
                    <a:lnTo>
                      <a:pt x="119" y="88"/>
                    </a:lnTo>
                    <a:close/>
                    <a:moveTo>
                      <a:pt x="119" y="71"/>
                    </a:moveTo>
                    <a:cubicBezTo>
                      <a:pt x="112" y="71"/>
                      <a:pt x="112" y="71"/>
                      <a:pt x="112" y="71"/>
                    </a:cubicBezTo>
                    <a:cubicBezTo>
                      <a:pt x="112" y="61"/>
                      <a:pt x="112" y="61"/>
                      <a:pt x="112" y="61"/>
                    </a:cubicBezTo>
                    <a:cubicBezTo>
                      <a:pt x="119" y="61"/>
                      <a:pt x="119" y="61"/>
                      <a:pt x="119" y="61"/>
                    </a:cubicBezTo>
                    <a:lnTo>
                      <a:pt x="119" y="71"/>
                    </a:lnTo>
                    <a:close/>
                    <a:moveTo>
                      <a:pt x="119" y="54"/>
                    </a:moveTo>
                    <a:cubicBezTo>
                      <a:pt x="112" y="54"/>
                      <a:pt x="112" y="54"/>
                      <a:pt x="112" y="54"/>
                    </a:cubicBezTo>
                    <a:cubicBezTo>
                      <a:pt x="112" y="43"/>
                      <a:pt x="112" y="43"/>
                      <a:pt x="112" y="43"/>
                    </a:cubicBezTo>
                    <a:cubicBezTo>
                      <a:pt x="119" y="43"/>
                      <a:pt x="119" y="43"/>
                      <a:pt x="119" y="43"/>
                    </a:cubicBezTo>
                    <a:lnTo>
                      <a:pt x="119" y="54"/>
                    </a:lnTo>
                    <a:close/>
                    <a:moveTo>
                      <a:pt x="119" y="36"/>
                    </a:moveTo>
                    <a:cubicBezTo>
                      <a:pt x="112" y="36"/>
                      <a:pt x="112" y="36"/>
                      <a:pt x="112" y="36"/>
                    </a:cubicBezTo>
                    <a:cubicBezTo>
                      <a:pt x="112" y="26"/>
                      <a:pt x="112" y="26"/>
                      <a:pt x="112" y="26"/>
                    </a:cubicBezTo>
                    <a:cubicBezTo>
                      <a:pt x="119" y="26"/>
                      <a:pt x="119" y="26"/>
                      <a:pt x="119" y="26"/>
                    </a:cubicBezTo>
                    <a:lnTo>
                      <a:pt x="119" y="36"/>
                    </a:lnTo>
                    <a:close/>
                    <a:moveTo>
                      <a:pt x="119" y="7"/>
                    </a:moveTo>
                    <a:cubicBezTo>
                      <a:pt x="119" y="19"/>
                      <a:pt x="119" y="19"/>
                      <a:pt x="119" y="19"/>
                    </a:cubicBezTo>
                    <a:cubicBezTo>
                      <a:pt x="112" y="19"/>
                      <a:pt x="112" y="19"/>
                      <a:pt x="112" y="19"/>
                    </a:cubicBezTo>
                    <a:cubicBezTo>
                      <a:pt x="112" y="7"/>
                      <a:pt x="112" y="7"/>
                      <a:pt x="112" y="7"/>
                    </a:cubicBezTo>
                    <a:lnTo>
                      <a:pt x="119" y="7"/>
                    </a:lnTo>
                    <a:close/>
                    <a:moveTo>
                      <a:pt x="118" y="126"/>
                    </a:moveTo>
                    <a:cubicBezTo>
                      <a:pt x="115" y="123"/>
                      <a:pt x="115" y="123"/>
                      <a:pt x="115" y="123"/>
                    </a:cubicBezTo>
                    <a:cubicBezTo>
                      <a:pt x="113" y="126"/>
                      <a:pt x="113" y="126"/>
                      <a:pt x="113" y="126"/>
                    </a:cubicBezTo>
                    <a:cubicBezTo>
                      <a:pt x="108" y="131"/>
                      <a:pt x="102" y="134"/>
                      <a:pt x="95" y="134"/>
                    </a:cubicBezTo>
                    <a:cubicBezTo>
                      <a:pt x="93" y="134"/>
                      <a:pt x="91" y="133"/>
                      <a:pt x="91" y="131"/>
                    </a:cubicBezTo>
                    <a:cubicBezTo>
                      <a:pt x="91" y="129"/>
                      <a:pt x="92" y="127"/>
                      <a:pt x="94" y="127"/>
                    </a:cubicBezTo>
                    <a:cubicBezTo>
                      <a:pt x="103" y="127"/>
                      <a:pt x="110" y="121"/>
                      <a:pt x="112" y="113"/>
                    </a:cubicBezTo>
                    <a:cubicBezTo>
                      <a:pt x="119" y="113"/>
                      <a:pt x="119" y="113"/>
                      <a:pt x="119" y="113"/>
                    </a:cubicBezTo>
                    <a:cubicBezTo>
                      <a:pt x="121" y="121"/>
                      <a:pt x="128" y="127"/>
                      <a:pt x="136" y="127"/>
                    </a:cubicBezTo>
                    <a:cubicBezTo>
                      <a:pt x="138" y="127"/>
                      <a:pt x="139" y="128"/>
                      <a:pt x="140" y="130"/>
                    </a:cubicBezTo>
                    <a:cubicBezTo>
                      <a:pt x="140" y="132"/>
                      <a:pt x="139" y="134"/>
                      <a:pt x="136" y="134"/>
                    </a:cubicBezTo>
                    <a:cubicBezTo>
                      <a:pt x="129" y="134"/>
                      <a:pt x="123" y="131"/>
                      <a:pt x="118" y="1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 name="Group 47">
            <a:extLst>
              <a:ext uri="{FF2B5EF4-FFF2-40B4-BE49-F238E27FC236}">
                <a16:creationId xmlns:a16="http://schemas.microsoft.com/office/drawing/2014/main" id="{BD0BF2C9-D019-AE16-B7A8-38147EA5B11A}"/>
              </a:ext>
            </a:extLst>
          </p:cNvPr>
          <p:cNvGrpSpPr/>
          <p:nvPr/>
        </p:nvGrpSpPr>
        <p:grpSpPr>
          <a:xfrm>
            <a:off x="6285748" y="3234919"/>
            <a:ext cx="578100" cy="578100"/>
            <a:chOff x="4356160" y="2912425"/>
            <a:chExt cx="578100" cy="578100"/>
          </a:xfrm>
        </p:grpSpPr>
        <p:sp>
          <p:nvSpPr>
            <p:cNvPr id="49" name="Google Shape;665;p39">
              <a:extLst>
                <a:ext uri="{FF2B5EF4-FFF2-40B4-BE49-F238E27FC236}">
                  <a16:creationId xmlns:a16="http://schemas.microsoft.com/office/drawing/2014/main" id="{61B91948-5900-B30F-E349-EAFCB3B2624E}"/>
                </a:ext>
              </a:extLst>
            </p:cNvPr>
            <p:cNvSpPr/>
            <p:nvPr/>
          </p:nvSpPr>
          <p:spPr>
            <a:xfrm>
              <a:off x="4356160" y="2912425"/>
              <a:ext cx="578100" cy="57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0" name="Google Shape;681;p39">
              <a:extLst>
                <a:ext uri="{FF2B5EF4-FFF2-40B4-BE49-F238E27FC236}">
                  <a16:creationId xmlns:a16="http://schemas.microsoft.com/office/drawing/2014/main" id="{00DB1453-A781-66BC-1D44-E66D1065DC27}"/>
                </a:ext>
              </a:extLst>
            </p:cNvPr>
            <p:cNvGrpSpPr/>
            <p:nvPr/>
          </p:nvGrpSpPr>
          <p:grpSpPr>
            <a:xfrm>
              <a:off x="4462072" y="3023424"/>
              <a:ext cx="366276" cy="356103"/>
              <a:chOff x="6270282" y="1577864"/>
              <a:chExt cx="366276" cy="356103"/>
            </a:xfrm>
          </p:grpSpPr>
          <p:sp>
            <p:nvSpPr>
              <p:cNvPr id="51" name="Google Shape;682;p39">
                <a:extLst>
                  <a:ext uri="{FF2B5EF4-FFF2-40B4-BE49-F238E27FC236}">
                    <a16:creationId xmlns:a16="http://schemas.microsoft.com/office/drawing/2014/main" id="{FCC2EAB5-C0D9-7ABC-218C-A33F32CEE4A1}"/>
                  </a:ext>
                </a:extLst>
              </p:cNvPr>
              <p:cNvSpPr/>
              <p:nvPr/>
            </p:nvSpPr>
            <p:spPr>
              <a:xfrm>
                <a:off x="6270282" y="1577864"/>
                <a:ext cx="366276" cy="356103"/>
              </a:xfrm>
              <a:custGeom>
                <a:avLst/>
                <a:gdLst/>
                <a:ahLst/>
                <a:cxnLst/>
                <a:rect l="l" t="t" r="r" b="b"/>
                <a:pathLst>
                  <a:path w="237" h="238" extrusionOk="0">
                    <a:moveTo>
                      <a:pt x="219" y="102"/>
                    </a:moveTo>
                    <a:cubicBezTo>
                      <a:pt x="209" y="80"/>
                      <a:pt x="193" y="63"/>
                      <a:pt x="176" y="53"/>
                    </a:cubicBezTo>
                    <a:cubicBezTo>
                      <a:pt x="166" y="47"/>
                      <a:pt x="157" y="47"/>
                      <a:pt x="149" y="51"/>
                    </a:cubicBezTo>
                    <a:cubicBezTo>
                      <a:pt x="138" y="58"/>
                      <a:pt x="136" y="71"/>
                      <a:pt x="135" y="82"/>
                    </a:cubicBezTo>
                    <a:cubicBezTo>
                      <a:pt x="135" y="85"/>
                      <a:pt x="134" y="88"/>
                      <a:pt x="134" y="91"/>
                    </a:cubicBezTo>
                    <a:cubicBezTo>
                      <a:pt x="133" y="98"/>
                      <a:pt x="133" y="105"/>
                      <a:pt x="132" y="112"/>
                    </a:cubicBezTo>
                    <a:cubicBezTo>
                      <a:pt x="130" y="110"/>
                      <a:pt x="129" y="108"/>
                      <a:pt x="129" y="107"/>
                    </a:cubicBezTo>
                    <a:cubicBezTo>
                      <a:pt x="129" y="0"/>
                      <a:pt x="129" y="0"/>
                      <a:pt x="129" y="0"/>
                    </a:cubicBezTo>
                    <a:cubicBezTo>
                      <a:pt x="108" y="0"/>
                      <a:pt x="108" y="0"/>
                      <a:pt x="108" y="0"/>
                    </a:cubicBezTo>
                    <a:cubicBezTo>
                      <a:pt x="108" y="107"/>
                      <a:pt x="108" y="107"/>
                      <a:pt x="108" y="107"/>
                    </a:cubicBezTo>
                    <a:cubicBezTo>
                      <a:pt x="108" y="108"/>
                      <a:pt x="107" y="110"/>
                      <a:pt x="106" y="112"/>
                    </a:cubicBezTo>
                    <a:cubicBezTo>
                      <a:pt x="105" y="105"/>
                      <a:pt x="104" y="98"/>
                      <a:pt x="103" y="91"/>
                    </a:cubicBezTo>
                    <a:cubicBezTo>
                      <a:pt x="103" y="88"/>
                      <a:pt x="103" y="85"/>
                      <a:pt x="102" y="82"/>
                    </a:cubicBezTo>
                    <a:cubicBezTo>
                      <a:pt x="101" y="71"/>
                      <a:pt x="100" y="58"/>
                      <a:pt x="88" y="51"/>
                    </a:cubicBezTo>
                    <a:cubicBezTo>
                      <a:pt x="81" y="47"/>
                      <a:pt x="71" y="47"/>
                      <a:pt x="61" y="53"/>
                    </a:cubicBezTo>
                    <a:cubicBezTo>
                      <a:pt x="53" y="57"/>
                      <a:pt x="45" y="64"/>
                      <a:pt x="38" y="71"/>
                    </a:cubicBezTo>
                    <a:cubicBezTo>
                      <a:pt x="44" y="76"/>
                      <a:pt x="44" y="76"/>
                      <a:pt x="44" y="76"/>
                    </a:cubicBezTo>
                    <a:cubicBezTo>
                      <a:pt x="50" y="69"/>
                      <a:pt x="57" y="63"/>
                      <a:pt x="65" y="59"/>
                    </a:cubicBezTo>
                    <a:cubicBezTo>
                      <a:pt x="70" y="56"/>
                      <a:pt x="78" y="53"/>
                      <a:pt x="85" y="57"/>
                    </a:cubicBezTo>
                    <a:cubicBezTo>
                      <a:pt x="93" y="62"/>
                      <a:pt x="94" y="73"/>
                      <a:pt x="95" y="83"/>
                    </a:cubicBezTo>
                    <a:cubicBezTo>
                      <a:pt x="96" y="86"/>
                      <a:pt x="96" y="89"/>
                      <a:pt x="96" y="92"/>
                    </a:cubicBezTo>
                    <a:cubicBezTo>
                      <a:pt x="97" y="100"/>
                      <a:pt x="98" y="108"/>
                      <a:pt x="99" y="117"/>
                    </a:cubicBezTo>
                    <a:cubicBezTo>
                      <a:pt x="97" y="118"/>
                      <a:pt x="95" y="119"/>
                      <a:pt x="93" y="120"/>
                    </a:cubicBezTo>
                    <a:cubicBezTo>
                      <a:pt x="92" y="112"/>
                      <a:pt x="90" y="99"/>
                      <a:pt x="89" y="89"/>
                    </a:cubicBezTo>
                    <a:cubicBezTo>
                      <a:pt x="89" y="83"/>
                      <a:pt x="89" y="83"/>
                      <a:pt x="89" y="83"/>
                    </a:cubicBezTo>
                    <a:cubicBezTo>
                      <a:pt x="88" y="74"/>
                      <a:pt x="87" y="66"/>
                      <a:pt x="81" y="63"/>
                    </a:cubicBezTo>
                    <a:cubicBezTo>
                      <a:pt x="77" y="61"/>
                      <a:pt x="73" y="62"/>
                      <a:pt x="68" y="65"/>
                    </a:cubicBezTo>
                    <a:cubicBezTo>
                      <a:pt x="53" y="73"/>
                      <a:pt x="40" y="89"/>
                      <a:pt x="31" y="108"/>
                    </a:cubicBezTo>
                    <a:cubicBezTo>
                      <a:pt x="19" y="132"/>
                      <a:pt x="14" y="162"/>
                      <a:pt x="16" y="196"/>
                    </a:cubicBezTo>
                    <a:cubicBezTo>
                      <a:pt x="16" y="210"/>
                      <a:pt x="19" y="218"/>
                      <a:pt x="24" y="222"/>
                    </a:cubicBezTo>
                    <a:cubicBezTo>
                      <a:pt x="27" y="223"/>
                      <a:pt x="30" y="224"/>
                      <a:pt x="33" y="224"/>
                    </a:cubicBezTo>
                    <a:cubicBezTo>
                      <a:pt x="37" y="224"/>
                      <a:pt x="41" y="223"/>
                      <a:pt x="45" y="222"/>
                    </a:cubicBezTo>
                    <a:cubicBezTo>
                      <a:pt x="51" y="220"/>
                      <a:pt x="57" y="219"/>
                      <a:pt x="62" y="219"/>
                    </a:cubicBezTo>
                    <a:cubicBezTo>
                      <a:pt x="70" y="220"/>
                      <a:pt x="75" y="219"/>
                      <a:pt x="80" y="215"/>
                    </a:cubicBezTo>
                    <a:cubicBezTo>
                      <a:pt x="89" y="207"/>
                      <a:pt x="90" y="190"/>
                      <a:pt x="91" y="171"/>
                    </a:cubicBezTo>
                    <a:cubicBezTo>
                      <a:pt x="91" y="161"/>
                      <a:pt x="91" y="151"/>
                      <a:pt x="93" y="141"/>
                    </a:cubicBezTo>
                    <a:cubicBezTo>
                      <a:pt x="95" y="140"/>
                      <a:pt x="98" y="140"/>
                      <a:pt x="100" y="139"/>
                    </a:cubicBezTo>
                    <a:cubicBezTo>
                      <a:pt x="99" y="149"/>
                      <a:pt x="98" y="161"/>
                      <a:pt x="98" y="172"/>
                    </a:cubicBezTo>
                    <a:cubicBezTo>
                      <a:pt x="97" y="176"/>
                      <a:pt x="97" y="179"/>
                      <a:pt x="97" y="183"/>
                    </a:cubicBezTo>
                    <a:cubicBezTo>
                      <a:pt x="96" y="197"/>
                      <a:pt x="94" y="212"/>
                      <a:pt x="84" y="221"/>
                    </a:cubicBezTo>
                    <a:cubicBezTo>
                      <a:pt x="78" y="225"/>
                      <a:pt x="71" y="227"/>
                      <a:pt x="62" y="226"/>
                    </a:cubicBezTo>
                    <a:cubicBezTo>
                      <a:pt x="57" y="226"/>
                      <a:pt x="52" y="227"/>
                      <a:pt x="47" y="229"/>
                    </a:cubicBezTo>
                    <a:cubicBezTo>
                      <a:pt x="46" y="229"/>
                      <a:pt x="46" y="229"/>
                      <a:pt x="46" y="229"/>
                    </a:cubicBezTo>
                    <a:cubicBezTo>
                      <a:pt x="38" y="231"/>
                      <a:pt x="32" y="232"/>
                      <a:pt x="25" y="230"/>
                    </a:cubicBezTo>
                    <a:cubicBezTo>
                      <a:pt x="12" y="225"/>
                      <a:pt x="9" y="209"/>
                      <a:pt x="9" y="196"/>
                    </a:cubicBezTo>
                    <a:cubicBezTo>
                      <a:pt x="7" y="161"/>
                      <a:pt x="12" y="130"/>
                      <a:pt x="24" y="105"/>
                    </a:cubicBezTo>
                    <a:cubicBezTo>
                      <a:pt x="28" y="96"/>
                      <a:pt x="33" y="89"/>
                      <a:pt x="39" y="81"/>
                    </a:cubicBezTo>
                    <a:cubicBezTo>
                      <a:pt x="34" y="77"/>
                      <a:pt x="34" y="77"/>
                      <a:pt x="34" y="77"/>
                    </a:cubicBezTo>
                    <a:cubicBezTo>
                      <a:pt x="28" y="85"/>
                      <a:pt x="22" y="93"/>
                      <a:pt x="18" y="102"/>
                    </a:cubicBezTo>
                    <a:cubicBezTo>
                      <a:pt x="5" y="128"/>
                      <a:pt x="0" y="160"/>
                      <a:pt x="2" y="196"/>
                    </a:cubicBezTo>
                    <a:cubicBezTo>
                      <a:pt x="2" y="210"/>
                      <a:pt x="5" y="230"/>
                      <a:pt x="22" y="236"/>
                    </a:cubicBezTo>
                    <a:cubicBezTo>
                      <a:pt x="26" y="237"/>
                      <a:pt x="29" y="238"/>
                      <a:pt x="33" y="238"/>
                    </a:cubicBezTo>
                    <a:cubicBezTo>
                      <a:pt x="38" y="238"/>
                      <a:pt x="43" y="237"/>
                      <a:pt x="48" y="236"/>
                    </a:cubicBezTo>
                    <a:cubicBezTo>
                      <a:pt x="49" y="235"/>
                      <a:pt x="49" y="235"/>
                      <a:pt x="49" y="235"/>
                    </a:cubicBezTo>
                    <a:cubicBezTo>
                      <a:pt x="53" y="234"/>
                      <a:pt x="58" y="233"/>
                      <a:pt x="61" y="233"/>
                    </a:cubicBezTo>
                    <a:cubicBezTo>
                      <a:pt x="72" y="234"/>
                      <a:pt x="81" y="232"/>
                      <a:pt x="88" y="226"/>
                    </a:cubicBezTo>
                    <a:cubicBezTo>
                      <a:pt x="100" y="216"/>
                      <a:pt x="103" y="200"/>
                      <a:pt x="104" y="183"/>
                    </a:cubicBezTo>
                    <a:cubicBezTo>
                      <a:pt x="104" y="180"/>
                      <a:pt x="104" y="176"/>
                      <a:pt x="104" y="172"/>
                    </a:cubicBezTo>
                    <a:cubicBezTo>
                      <a:pt x="105" y="161"/>
                      <a:pt x="106" y="147"/>
                      <a:pt x="107" y="137"/>
                    </a:cubicBezTo>
                    <a:cubicBezTo>
                      <a:pt x="112" y="135"/>
                      <a:pt x="116" y="132"/>
                      <a:pt x="119" y="130"/>
                    </a:cubicBezTo>
                    <a:cubicBezTo>
                      <a:pt x="122" y="132"/>
                      <a:pt x="126" y="135"/>
                      <a:pt x="130" y="137"/>
                    </a:cubicBezTo>
                    <a:cubicBezTo>
                      <a:pt x="131" y="147"/>
                      <a:pt x="132" y="161"/>
                      <a:pt x="133" y="172"/>
                    </a:cubicBezTo>
                    <a:cubicBezTo>
                      <a:pt x="133" y="176"/>
                      <a:pt x="133" y="180"/>
                      <a:pt x="134" y="183"/>
                    </a:cubicBezTo>
                    <a:cubicBezTo>
                      <a:pt x="135" y="200"/>
                      <a:pt x="137" y="216"/>
                      <a:pt x="149" y="226"/>
                    </a:cubicBezTo>
                    <a:cubicBezTo>
                      <a:pt x="156" y="232"/>
                      <a:pt x="166" y="234"/>
                      <a:pt x="176" y="233"/>
                    </a:cubicBezTo>
                    <a:cubicBezTo>
                      <a:pt x="180" y="233"/>
                      <a:pt x="184" y="234"/>
                      <a:pt x="188" y="235"/>
                    </a:cubicBezTo>
                    <a:cubicBezTo>
                      <a:pt x="189" y="236"/>
                      <a:pt x="189" y="236"/>
                      <a:pt x="189" y="236"/>
                    </a:cubicBezTo>
                    <a:cubicBezTo>
                      <a:pt x="195" y="237"/>
                      <a:pt x="200" y="238"/>
                      <a:pt x="205" y="238"/>
                    </a:cubicBezTo>
                    <a:cubicBezTo>
                      <a:pt x="208" y="238"/>
                      <a:pt x="212" y="238"/>
                      <a:pt x="215" y="236"/>
                    </a:cubicBezTo>
                    <a:cubicBezTo>
                      <a:pt x="232" y="230"/>
                      <a:pt x="235" y="210"/>
                      <a:pt x="236" y="196"/>
                    </a:cubicBezTo>
                    <a:cubicBezTo>
                      <a:pt x="237" y="160"/>
                      <a:pt x="232" y="128"/>
                      <a:pt x="219" y="102"/>
                    </a:cubicBezTo>
                    <a:close/>
                    <a:moveTo>
                      <a:pt x="122" y="103"/>
                    </a:moveTo>
                    <a:cubicBezTo>
                      <a:pt x="115" y="103"/>
                      <a:pt x="115" y="103"/>
                      <a:pt x="115" y="103"/>
                    </a:cubicBezTo>
                    <a:cubicBezTo>
                      <a:pt x="115" y="93"/>
                      <a:pt x="115" y="93"/>
                      <a:pt x="115" y="93"/>
                    </a:cubicBezTo>
                    <a:cubicBezTo>
                      <a:pt x="122" y="93"/>
                      <a:pt x="122" y="93"/>
                      <a:pt x="122" y="93"/>
                    </a:cubicBezTo>
                    <a:lnTo>
                      <a:pt x="122" y="103"/>
                    </a:lnTo>
                    <a:close/>
                    <a:moveTo>
                      <a:pt x="122" y="86"/>
                    </a:moveTo>
                    <a:cubicBezTo>
                      <a:pt x="115" y="86"/>
                      <a:pt x="115" y="86"/>
                      <a:pt x="115" y="86"/>
                    </a:cubicBezTo>
                    <a:cubicBezTo>
                      <a:pt x="115" y="75"/>
                      <a:pt x="115" y="75"/>
                      <a:pt x="115" y="75"/>
                    </a:cubicBezTo>
                    <a:cubicBezTo>
                      <a:pt x="122" y="75"/>
                      <a:pt x="122" y="75"/>
                      <a:pt x="122" y="75"/>
                    </a:cubicBezTo>
                    <a:lnTo>
                      <a:pt x="122" y="86"/>
                    </a:lnTo>
                    <a:close/>
                    <a:moveTo>
                      <a:pt x="122" y="68"/>
                    </a:moveTo>
                    <a:cubicBezTo>
                      <a:pt x="115" y="68"/>
                      <a:pt x="115" y="68"/>
                      <a:pt x="115" y="68"/>
                    </a:cubicBezTo>
                    <a:cubicBezTo>
                      <a:pt x="115" y="58"/>
                      <a:pt x="115" y="58"/>
                      <a:pt x="115" y="58"/>
                    </a:cubicBezTo>
                    <a:cubicBezTo>
                      <a:pt x="122" y="58"/>
                      <a:pt x="122" y="58"/>
                      <a:pt x="122" y="58"/>
                    </a:cubicBezTo>
                    <a:lnTo>
                      <a:pt x="122" y="68"/>
                    </a:lnTo>
                    <a:close/>
                    <a:moveTo>
                      <a:pt x="122" y="51"/>
                    </a:moveTo>
                    <a:cubicBezTo>
                      <a:pt x="115" y="51"/>
                      <a:pt x="115" y="51"/>
                      <a:pt x="115" y="51"/>
                    </a:cubicBezTo>
                    <a:cubicBezTo>
                      <a:pt x="115" y="40"/>
                      <a:pt x="115" y="40"/>
                      <a:pt x="115" y="40"/>
                    </a:cubicBezTo>
                    <a:cubicBezTo>
                      <a:pt x="122" y="40"/>
                      <a:pt x="122" y="40"/>
                      <a:pt x="122" y="40"/>
                    </a:cubicBezTo>
                    <a:lnTo>
                      <a:pt x="122" y="51"/>
                    </a:lnTo>
                    <a:close/>
                    <a:moveTo>
                      <a:pt x="122" y="34"/>
                    </a:moveTo>
                    <a:cubicBezTo>
                      <a:pt x="115" y="34"/>
                      <a:pt x="115" y="34"/>
                      <a:pt x="115" y="34"/>
                    </a:cubicBezTo>
                    <a:cubicBezTo>
                      <a:pt x="115" y="23"/>
                      <a:pt x="115" y="23"/>
                      <a:pt x="115" y="23"/>
                    </a:cubicBezTo>
                    <a:cubicBezTo>
                      <a:pt x="122" y="23"/>
                      <a:pt x="122" y="23"/>
                      <a:pt x="122" y="23"/>
                    </a:cubicBezTo>
                    <a:lnTo>
                      <a:pt x="122" y="34"/>
                    </a:lnTo>
                    <a:close/>
                    <a:moveTo>
                      <a:pt x="122" y="7"/>
                    </a:moveTo>
                    <a:cubicBezTo>
                      <a:pt x="122" y="16"/>
                      <a:pt x="122" y="16"/>
                      <a:pt x="122" y="16"/>
                    </a:cubicBezTo>
                    <a:cubicBezTo>
                      <a:pt x="115" y="16"/>
                      <a:pt x="115" y="16"/>
                      <a:pt x="115" y="16"/>
                    </a:cubicBezTo>
                    <a:cubicBezTo>
                      <a:pt x="115" y="7"/>
                      <a:pt x="115" y="7"/>
                      <a:pt x="115" y="7"/>
                    </a:cubicBezTo>
                    <a:lnTo>
                      <a:pt x="122" y="7"/>
                    </a:lnTo>
                    <a:close/>
                    <a:moveTo>
                      <a:pt x="75" y="209"/>
                    </a:moveTo>
                    <a:cubicBezTo>
                      <a:pt x="73" y="212"/>
                      <a:pt x="69" y="213"/>
                      <a:pt x="63" y="212"/>
                    </a:cubicBezTo>
                    <a:cubicBezTo>
                      <a:pt x="56" y="212"/>
                      <a:pt x="50" y="213"/>
                      <a:pt x="44" y="215"/>
                    </a:cubicBezTo>
                    <a:cubicBezTo>
                      <a:pt x="37" y="217"/>
                      <a:pt x="32" y="218"/>
                      <a:pt x="29" y="216"/>
                    </a:cubicBezTo>
                    <a:cubicBezTo>
                      <a:pt x="25" y="213"/>
                      <a:pt x="23" y="206"/>
                      <a:pt x="23" y="195"/>
                    </a:cubicBezTo>
                    <a:cubicBezTo>
                      <a:pt x="21" y="162"/>
                      <a:pt x="26" y="134"/>
                      <a:pt x="37" y="111"/>
                    </a:cubicBezTo>
                    <a:cubicBezTo>
                      <a:pt x="46" y="93"/>
                      <a:pt x="58" y="79"/>
                      <a:pt x="72" y="70"/>
                    </a:cubicBezTo>
                    <a:cubicBezTo>
                      <a:pt x="75" y="69"/>
                      <a:pt x="77" y="68"/>
                      <a:pt x="78" y="69"/>
                    </a:cubicBezTo>
                    <a:cubicBezTo>
                      <a:pt x="80" y="70"/>
                      <a:pt x="81" y="78"/>
                      <a:pt x="82" y="84"/>
                    </a:cubicBezTo>
                    <a:cubicBezTo>
                      <a:pt x="82" y="90"/>
                      <a:pt x="82" y="90"/>
                      <a:pt x="82" y="90"/>
                    </a:cubicBezTo>
                    <a:cubicBezTo>
                      <a:pt x="83" y="99"/>
                      <a:pt x="85" y="110"/>
                      <a:pt x="86" y="117"/>
                    </a:cubicBezTo>
                    <a:cubicBezTo>
                      <a:pt x="74" y="112"/>
                      <a:pt x="63" y="108"/>
                      <a:pt x="51" y="113"/>
                    </a:cubicBezTo>
                    <a:cubicBezTo>
                      <a:pt x="54" y="119"/>
                      <a:pt x="54" y="119"/>
                      <a:pt x="54" y="119"/>
                    </a:cubicBezTo>
                    <a:cubicBezTo>
                      <a:pt x="58" y="117"/>
                      <a:pt x="63" y="117"/>
                      <a:pt x="67" y="118"/>
                    </a:cubicBezTo>
                    <a:cubicBezTo>
                      <a:pt x="62" y="126"/>
                      <a:pt x="62" y="126"/>
                      <a:pt x="62" y="126"/>
                    </a:cubicBezTo>
                    <a:cubicBezTo>
                      <a:pt x="68" y="130"/>
                      <a:pt x="68" y="130"/>
                      <a:pt x="68" y="130"/>
                    </a:cubicBezTo>
                    <a:cubicBezTo>
                      <a:pt x="75" y="120"/>
                      <a:pt x="75" y="120"/>
                      <a:pt x="75" y="120"/>
                    </a:cubicBezTo>
                    <a:cubicBezTo>
                      <a:pt x="77" y="121"/>
                      <a:pt x="79" y="122"/>
                      <a:pt x="82" y="123"/>
                    </a:cubicBezTo>
                    <a:cubicBezTo>
                      <a:pt x="81" y="125"/>
                      <a:pt x="80" y="128"/>
                      <a:pt x="80" y="130"/>
                    </a:cubicBezTo>
                    <a:cubicBezTo>
                      <a:pt x="80" y="133"/>
                      <a:pt x="81" y="135"/>
                      <a:pt x="82" y="137"/>
                    </a:cubicBezTo>
                    <a:cubicBezTo>
                      <a:pt x="78" y="140"/>
                      <a:pt x="74" y="143"/>
                      <a:pt x="71" y="147"/>
                    </a:cubicBezTo>
                    <a:cubicBezTo>
                      <a:pt x="57" y="148"/>
                      <a:pt x="57" y="148"/>
                      <a:pt x="57" y="148"/>
                    </a:cubicBezTo>
                    <a:cubicBezTo>
                      <a:pt x="58" y="139"/>
                      <a:pt x="58" y="139"/>
                      <a:pt x="58" y="139"/>
                    </a:cubicBezTo>
                    <a:cubicBezTo>
                      <a:pt x="51" y="138"/>
                      <a:pt x="51" y="138"/>
                      <a:pt x="51" y="138"/>
                    </a:cubicBezTo>
                    <a:cubicBezTo>
                      <a:pt x="50" y="148"/>
                      <a:pt x="50" y="148"/>
                      <a:pt x="50" y="148"/>
                    </a:cubicBezTo>
                    <a:cubicBezTo>
                      <a:pt x="40" y="149"/>
                      <a:pt x="40" y="149"/>
                      <a:pt x="40" y="149"/>
                    </a:cubicBezTo>
                    <a:cubicBezTo>
                      <a:pt x="41" y="156"/>
                      <a:pt x="41" y="156"/>
                      <a:pt x="41" y="156"/>
                    </a:cubicBezTo>
                    <a:cubicBezTo>
                      <a:pt x="64" y="154"/>
                      <a:pt x="64" y="154"/>
                      <a:pt x="64" y="154"/>
                    </a:cubicBezTo>
                    <a:cubicBezTo>
                      <a:pt x="63" y="155"/>
                      <a:pt x="62" y="156"/>
                      <a:pt x="61" y="158"/>
                    </a:cubicBezTo>
                    <a:cubicBezTo>
                      <a:pt x="57" y="163"/>
                      <a:pt x="54" y="169"/>
                      <a:pt x="51" y="175"/>
                    </a:cubicBezTo>
                    <a:cubicBezTo>
                      <a:pt x="35" y="179"/>
                      <a:pt x="35" y="179"/>
                      <a:pt x="35" y="179"/>
                    </a:cubicBezTo>
                    <a:cubicBezTo>
                      <a:pt x="37" y="186"/>
                      <a:pt x="37" y="186"/>
                      <a:pt x="37" y="186"/>
                    </a:cubicBezTo>
                    <a:cubicBezTo>
                      <a:pt x="47" y="183"/>
                      <a:pt x="47" y="183"/>
                      <a:pt x="47" y="183"/>
                    </a:cubicBezTo>
                    <a:cubicBezTo>
                      <a:pt x="46" y="187"/>
                      <a:pt x="44" y="191"/>
                      <a:pt x="43" y="195"/>
                    </a:cubicBezTo>
                    <a:cubicBezTo>
                      <a:pt x="50" y="197"/>
                      <a:pt x="50" y="197"/>
                      <a:pt x="50" y="197"/>
                    </a:cubicBezTo>
                    <a:cubicBezTo>
                      <a:pt x="51" y="193"/>
                      <a:pt x="53" y="188"/>
                      <a:pt x="54" y="184"/>
                    </a:cubicBezTo>
                    <a:cubicBezTo>
                      <a:pt x="63" y="194"/>
                      <a:pt x="63" y="194"/>
                      <a:pt x="63" y="194"/>
                    </a:cubicBezTo>
                    <a:cubicBezTo>
                      <a:pt x="68" y="189"/>
                      <a:pt x="68" y="189"/>
                      <a:pt x="68" y="189"/>
                    </a:cubicBezTo>
                    <a:cubicBezTo>
                      <a:pt x="57" y="177"/>
                      <a:pt x="57" y="177"/>
                      <a:pt x="57" y="177"/>
                    </a:cubicBezTo>
                    <a:cubicBezTo>
                      <a:pt x="65" y="162"/>
                      <a:pt x="74" y="151"/>
                      <a:pt x="86" y="144"/>
                    </a:cubicBezTo>
                    <a:cubicBezTo>
                      <a:pt x="85" y="153"/>
                      <a:pt x="84" y="162"/>
                      <a:pt x="84" y="170"/>
                    </a:cubicBezTo>
                    <a:cubicBezTo>
                      <a:pt x="83" y="188"/>
                      <a:pt x="82" y="203"/>
                      <a:pt x="75" y="209"/>
                    </a:cubicBezTo>
                    <a:close/>
                    <a:moveTo>
                      <a:pt x="122" y="123"/>
                    </a:moveTo>
                    <a:cubicBezTo>
                      <a:pt x="119" y="120"/>
                      <a:pt x="119" y="120"/>
                      <a:pt x="119" y="120"/>
                    </a:cubicBezTo>
                    <a:cubicBezTo>
                      <a:pt x="116" y="123"/>
                      <a:pt x="116" y="123"/>
                      <a:pt x="116" y="123"/>
                    </a:cubicBezTo>
                    <a:cubicBezTo>
                      <a:pt x="112" y="128"/>
                      <a:pt x="98" y="134"/>
                      <a:pt x="90" y="134"/>
                    </a:cubicBezTo>
                    <a:cubicBezTo>
                      <a:pt x="88" y="134"/>
                      <a:pt x="87" y="133"/>
                      <a:pt x="87" y="131"/>
                    </a:cubicBezTo>
                    <a:cubicBezTo>
                      <a:pt x="86" y="129"/>
                      <a:pt x="88" y="127"/>
                      <a:pt x="90" y="127"/>
                    </a:cubicBezTo>
                    <a:cubicBezTo>
                      <a:pt x="94" y="127"/>
                      <a:pt x="101" y="124"/>
                      <a:pt x="106" y="121"/>
                    </a:cubicBezTo>
                    <a:cubicBezTo>
                      <a:pt x="109" y="119"/>
                      <a:pt x="113" y="115"/>
                      <a:pt x="115" y="110"/>
                    </a:cubicBezTo>
                    <a:cubicBezTo>
                      <a:pt x="123" y="110"/>
                      <a:pt x="123" y="110"/>
                      <a:pt x="123" y="110"/>
                    </a:cubicBezTo>
                    <a:cubicBezTo>
                      <a:pt x="125" y="115"/>
                      <a:pt x="129" y="119"/>
                      <a:pt x="132" y="121"/>
                    </a:cubicBezTo>
                    <a:cubicBezTo>
                      <a:pt x="137" y="124"/>
                      <a:pt x="143" y="127"/>
                      <a:pt x="148" y="127"/>
                    </a:cubicBezTo>
                    <a:cubicBezTo>
                      <a:pt x="149" y="127"/>
                      <a:pt x="151" y="128"/>
                      <a:pt x="151" y="130"/>
                    </a:cubicBezTo>
                    <a:cubicBezTo>
                      <a:pt x="152" y="132"/>
                      <a:pt x="150" y="134"/>
                      <a:pt x="148" y="134"/>
                    </a:cubicBezTo>
                    <a:cubicBezTo>
                      <a:pt x="140" y="134"/>
                      <a:pt x="126" y="128"/>
                      <a:pt x="122" y="123"/>
                    </a:cubicBezTo>
                    <a:close/>
                    <a:moveTo>
                      <a:pt x="229" y="196"/>
                    </a:moveTo>
                    <a:cubicBezTo>
                      <a:pt x="228" y="209"/>
                      <a:pt x="226" y="224"/>
                      <a:pt x="213" y="229"/>
                    </a:cubicBezTo>
                    <a:cubicBezTo>
                      <a:pt x="206" y="232"/>
                      <a:pt x="199" y="231"/>
                      <a:pt x="191" y="229"/>
                    </a:cubicBezTo>
                    <a:cubicBezTo>
                      <a:pt x="190" y="228"/>
                      <a:pt x="190" y="228"/>
                      <a:pt x="190" y="228"/>
                    </a:cubicBezTo>
                    <a:cubicBezTo>
                      <a:pt x="186" y="227"/>
                      <a:pt x="180" y="226"/>
                      <a:pt x="176" y="226"/>
                    </a:cubicBezTo>
                    <a:cubicBezTo>
                      <a:pt x="167" y="227"/>
                      <a:pt x="159" y="225"/>
                      <a:pt x="154" y="220"/>
                    </a:cubicBezTo>
                    <a:cubicBezTo>
                      <a:pt x="143" y="212"/>
                      <a:pt x="142" y="196"/>
                      <a:pt x="141" y="183"/>
                    </a:cubicBezTo>
                    <a:cubicBezTo>
                      <a:pt x="140" y="179"/>
                      <a:pt x="140" y="176"/>
                      <a:pt x="140" y="172"/>
                    </a:cubicBezTo>
                    <a:cubicBezTo>
                      <a:pt x="139" y="161"/>
                      <a:pt x="139" y="149"/>
                      <a:pt x="138" y="139"/>
                    </a:cubicBezTo>
                    <a:cubicBezTo>
                      <a:pt x="140" y="140"/>
                      <a:pt x="143" y="140"/>
                      <a:pt x="145" y="141"/>
                    </a:cubicBezTo>
                    <a:cubicBezTo>
                      <a:pt x="146" y="151"/>
                      <a:pt x="147" y="161"/>
                      <a:pt x="147" y="170"/>
                    </a:cubicBezTo>
                    <a:cubicBezTo>
                      <a:pt x="148" y="190"/>
                      <a:pt x="149" y="207"/>
                      <a:pt x="158" y="215"/>
                    </a:cubicBezTo>
                    <a:cubicBezTo>
                      <a:pt x="162" y="218"/>
                      <a:pt x="168" y="220"/>
                      <a:pt x="175" y="219"/>
                    </a:cubicBezTo>
                    <a:cubicBezTo>
                      <a:pt x="181" y="219"/>
                      <a:pt x="187" y="220"/>
                      <a:pt x="192" y="222"/>
                    </a:cubicBezTo>
                    <a:cubicBezTo>
                      <a:pt x="197" y="223"/>
                      <a:pt x="201" y="224"/>
                      <a:pt x="205" y="224"/>
                    </a:cubicBezTo>
                    <a:cubicBezTo>
                      <a:pt x="208" y="224"/>
                      <a:pt x="210" y="223"/>
                      <a:pt x="213" y="222"/>
                    </a:cubicBezTo>
                    <a:cubicBezTo>
                      <a:pt x="217" y="219"/>
                      <a:pt x="220" y="213"/>
                      <a:pt x="221" y="203"/>
                    </a:cubicBezTo>
                    <a:cubicBezTo>
                      <a:pt x="214" y="202"/>
                      <a:pt x="214" y="202"/>
                      <a:pt x="214" y="202"/>
                    </a:cubicBezTo>
                    <a:cubicBezTo>
                      <a:pt x="213" y="209"/>
                      <a:pt x="211" y="214"/>
                      <a:pt x="209" y="216"/>
                    </a:cubicBezTo>
                    <a:cubicBezTo>
                      <a:pt x="206" y="218"/>
                      <a:pt x="200" y="217"/>
                      <a:pt x="194" y="215"/>
                    </a:cubicBezTo>
                    <a:cubicBezTo>
                      <a:pt x="188" y="213"/>
                      <a:pt x="182" y="212"/>
                      <a:pt x="174" y="212"/>
                    </a:cubicBezTo>
                    <a:cubicBezTo>
                      <a:pt x="169" y="213"/>
                      <a:pt x="165" y="212"/>
                      <a:pt x="162" y="209"/>
                    </a:cubicBezTo>
                    <a:cubicBezTo>
                      <a:pt x="155" y="203"/>
                      <a:pt x="155" y="188"/>
                      <a:pt x="154" y="170"/>
                    </a:cubicBezTo>
                    <a:cubicBezTo>
                      <a:pt x="154" y="162"/>
                      <a:pt x="153" y="153"/>
                      <a:pt x="152" y="144"/>
                    </a:cubicBezTo>
                    <a:cubicBezTo>
                      <a:pt x="163" y="151"/>
                      <a:pt x="173" y="162"/>
                      <a:pt x="180" y="177"/>
                    </a:cubicBezTo>
                    <a:cubicBezTo>
                      <a:pt x="169" y="189"/>
                      <a:pt x="169" y="189"/>
                      <a:pt x="169" y="189"/>
                    </a:cubicBezTo>
                    <a:cubicBezTo>
                      <a:pt x="174" y="194"/>
                      <a:pt x="174" y="194"/>
                      <a:pt x="174" y="194"/>
                    </a:cubicBezTo>
                    <a:cubicBezTo>
                      <a:pt x="183" y="184"/>
                      <a:pt x="183" y="184"/>
                      <a:pt x="183" y="184"/>
                    </a:cubicBezTo>
                    <a:cubicBezTo>
                      <a:pt x="185" y="188"/>
                      <a:pt x="187" y="193"/>
                      <a:pt x="188" y="197"/>
                    </a:cubicBezTo>
                    <a:cubicBezTo>
                      <a:pt x="195" y="195"/>
                      <a:pt x="195" y="195"/>
                      <a:pt x="195" y="195"/>
                    </a:cubicBezTo>
                    <a:cubicBezTo>
                      <a:pt x="193" y="191"/>
                      <a:pt x="192" y="187"/>
                      <a:pt x="190" y="183"/>
                    </a:cubicBezTo>
                    <a:cubicBezTo>
                      <a:pt x="201" y="186"/>
                      <a:pt x="201" y="186"/>
                      <a:pt x="201" y="186"/>
                    </a:cubicBezTo>
                    <a:cubicBezTo>
                      <a:pt x="203" y="179"/>
                      <a:pt x="203" y="179"/>
                      <a:pt x="203" y="179"/>
                    </a:cubicBezTo>
                    <a:cubicBezTo>
                      <a:pt x="187" y="175"/>
                      <a:pt x="187" y="175"/>
                      <a:pt x="187" y="175"/>
                    </a:cubicBezTo>
                    <a:cubicBezTo>
                      <a:pt x="184" y="169"/>
                      <a:pt x="181" y="163"/>
                      <a:pt x="177" y="158"/>
                    </a:cubicBezTo>
                    <a:cubicBezTo>
                      <a:pt x="176" y="156"/>
                      <a:pt x="175" y="155"/>
                      <a:pt x="174" y="154"/>
                    </a:cubicBezTo>
                    <a:cubicBezTo>
                      <a:pt x="197" y="156"/>
                      <a:pt x="197" y="156"/>
                      <a:pt x="197" y="156"/>
                    </a:cubicBezTo>
                    <a:cubicBezTo>
                      <a:pt x="197" y="149"/>
                      <a:pt x="197" y="149"/>
                      <a:pt x="197" y="149"/>
                    </a:cubicBezTo>
                    <a:cubicBezTo>
                      <a:pt x="188" y="148"/>
                      <a:pt x="188" y="148"/>
                      <a:pt x="188" y="148"/>
                    </a:cubicBezTo>
                    <a:cubicBezTo>
                      <a:pt x="187" y="138"/>
                      <a:pt x="187" y="138"/>
                      <a:pt x="187" y="138"/>
                    </a:cubicBezTo>
                    <a:cubicBezTo>
                      <a:pt x="180" y="139"/>
                      <a:pt x="180" y="139"/>
                      <a:pt x="180" y="139"/>
                    </a:cubicBezTo>
                    <a:cubicBezTo>
                      <a:pt x="181" y="148"/>
                      <a:pt x="181" y="148"/>
                      <a:pt x="181" y="148"/>
                    </a:cubicBezTo>
                    <a:cubicBezTo>
                      <a:pt x="167" y="147"/>
                      <a:pt x="167" y="147"/>
                      <a:pt x="167" y="147"/>
                    </a:cubicBezTo>
                    <a:cubicBezTo>
                      <a:pt x="164" y="143"/>
                      <a:pt x="160" y="140"/>
                      <a:pt x="155" y="137"/>
                    </a:cubicBezTo>
                    <a:cubicBezTo>
                      <a:pt x="157" y="135"/>
                      <a:pt x="158" y="133"/>
                      <a:pt x="158" y="130"/>
                    </a:cubicBezTo>
                    <a:cubicBezTo>
                      <a:pt x="158" y="128"/>
                      <a:pt x="157" y="125"/>
                      <a:pt x="156" y="123"/>
                    </a:cubicBezTo>
                    <a:cubicBezTo>
                      <a:pt x="158" y="122"/>
                      <a:pt x="161" y="121"/>
                      <a:pt x="163" y="120"/>
                    </a:cubicBezTo>
                    <a:cubicBezTo>
                      <a:pt x="170" y="130"/>
                      <a:pt x="170" y="130"/>
                      <a:pt x="170" y="130"/>
                    </a:cubicBezTo>
                    <a:cubicBezTo>
                      <a:pt x="176" y="126"/>
                      <a:pt x="176" y="126"/>
                      <a:pt x="176" y="126"/>
                    </a:cubicBezTo>
                    <a:cubicBezTo>
                      <a:pt x="170" y="118"/>
                      <a:pt x="170" y="118"/>
                      <a:pt x="170" y="118"/>
                    </a:cubicBezTo>
                    <a:cubicBezTo>
                      <a:pt x="175" y="117"/>
                      <a:pt x="180" y="117"/>
                      <a:pt x="184" y="119"/>
                    </a:cubicBezTo>
                    <a:cubicBezTo>
                      <a:pt x="187" y="113"/>
                      <a:pt x="187" y="113"/>
                      <a:pt x="187" y="113"/>
                    </a:cubicBezTo>
                    <a:cubicBezTo>
                      <a:pt x="175" y="108"/>
                      <a:pt x="164" y="112"/>
                      <a:pt x="152" y="117"/>
                    </a:cubicBezTo>
                    <a:cubicBezTo>
                      <a:pt x="153" y="110"/>
                      <a:pt x="154" y="99"/>
                      <a:pt x="155" y="90"/>
                    </a:cubicBezTo>
                    <a:cubicBezTo>
                      <a:pt x="156" y="84"/>
                      <a:pt x="156" y="84"/>
                      <a:pt x="156" y="84"/>
                    </a:cubicBezTo>
                    <a:cubicBezTo>
                      <a:pt x="157" y="78"/>
                      <a:pt x="157" y="70"/>
                      <a:pt x="160" y="69"/>
                    </a:cubicBezTo>
                    <a:cubicBezTo>
                      <a:pt x="161" y="68"/>
                      <a:pt x="163" y="69"/>
                      <a:pt x="166" y="70"/>
                    </a:cubicBezTo>
                    <a:cubicBezTo>
                      <a:pt x="180" y="79"/>
                      <a:pt x="192" y="93"/>
                      <a:pt x="201" y="111"/>
                    </a:cubicBezTo>
                    <a:cubicBezTo>
                      <a:pt x="212" y="134"/>
                      <a:pt x="216" y="162"/>
                      <a:pt x="215" y="195"/>
                    </a:cubicBezTo>
                    <a:cubicBezTo>
                      <a:pt x="215" y="195"/>
                      <a:pt x="215" y="195"/>
                      <a:pt x="215" y="195"/>
                    </a:cubicBezTo>
                    <a:cubicBezTo>
                      <a:pt x="222" y="196"/>
                      <a:pt x="222" y="196"/>
                      <a:pt x="222" y="196"/>
                    </a:cubicBezTo>
                    <a:cubicBezTo>
                      <a:pt x="222" y="195"/>
                      <a:pt x="222" y="195"/>
                      <a:pt x="222" y="195"/>
                    </a:cubicBezTo>
                    <a:cubicBezTo>
                      <a:pt x="224" y="162"/>
                      <a:pt x="219" y="132"/>
                      <a:pt x="207" y="108"/>
                    </a:cubicBezTo>
                    <a:cubicBezTo>
                      <a:pt x="198" y="89"/>
                      <a:pt x="184" y="73"/>
                      <a:pt x="169" y="64"/>
                    </a:cubicBezTo>
                    <a:cubicBezTo>
                      <a:pt x="164" y="62"/>
                      <a:pt x="160" y="61"/>
                      <a:pt x="157" y="63"/>
                    </a:cubicBezTo>
                    <a:cubicBezTo>
                      <a:pt x="151" y="66"/>
                      <a:pt x="150" y="74"/>
                      <a:pt x="149" y="83"/>
                    </a:cubicBezTo>
                    <a:cubicBezTo>
                      <a:pt x="148" y="89"/>
                      <a:pt x="148" y="89"/>
                      <a:pt x="148" y="89"/>
                    </a:cubicBezTo>
                    <a:cubicBezTo>
                      <a:pt x="147" y="99"/>
                      <a:pt x="146" y="112"/>
                      <a:pt x="145" y="119"/>
                    </a:cubicBezTo>
                    <a:cubicBezTo>
                      <a:pt x="143" y="119"/>
                      <a:pt x="140" y="118"/>
                      <a:pt x="138" y="116"/>
                    </a:cubicBezTo>
                    <a:cubicBezTo>
                      <a:pt x="139" y="108"/>
                      <a:pt x="140" y="100"/>
                      <a:pt x="141" y="92"/>
                    </a:cubicBezTo>
                    <a:cubicBezTo>
                      <a:pt x="141" y="89"/>
                      <a:pt x="142" y="86"/>
                      <a:pt x="142" y="83"/>
                    </a:cubicBezTo>
                    <a:cubicBezTo>
                      <a:pt x="143" y="72"/>
                      <a:pt x="144" y="62"/>
                      <a:pt x="153" y="57"/>
                    </a:cubicBezTo>
                    <a:cubicBezTo>
                      <a:pt x="160" y="53"/>
                      <a:pt x="167" y="55"/>
                      <a:pt x="173" y="58"/>
                    </a:cubicBezTo>
                    <a:cubicBezTo>
                      <a:pt x="189" y="68"/>
                      <a:pt x="203" y="84"/>
                      <a:pt x="213" y="105"/>
                    </a:cubicBezTo>
                    <a:cubicBezTo>
                      <a:pt x="225" y="130"/>
                      <a:pt x="231" y="161"/>
                      <a:pt x="229" y="1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683;p39">
                <a:extLst>
                  <a:ext uri="{FF2B5EF4-FFF2-40B4-BE49-F238E27FC236}">
                    <a16:creationId xmlns:a16="http://schemas.microsoft.com/office/drawing/2014/main" id="{D9414062-E5A8-0517-9FCB-7DC7AA1A4A70}"/>
                  </a:ext>
                </a:extLst>
              </p:cNvPr>
              <p:cNvSpPr/>
              <p:nvPr/>
            </p:nvSpPr>
            <p:spPr>
              <a:xfrm>
                <a:off x="6524637" y="1699955"/>
                <a:ext cx="9300" cy="9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684;p39">
                <a:extLst>
                  <a:ext uri="{FF2B5EF4-FFF2-40B4-BE49-F238E27FC236}">
                    <a16:creationId xmlns:a16="http://schemas.microsoft.com/office/drawing/2014/main" id="{BE6280CA-2490-1711-E559-E2813F945C09}"/>
                  </a:ext>
                </a:extLst>
              </p:cNvPr>
              <p:cNvSpPr/>
              <p:nvPr/>
            </p:nvSpPr>
            <p:spPr>
              <a:xfrm>
                <a:off x="6534814" y="1720304"/>
                <a:ext cx="21300" cy="9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516361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95041A-2480-8DFC-2BCC-61D7B6266C16}"/>
              </a:ext>
            </a:extLst>
          </p:cNvPr>
          <p:cNvPicPr>
            <a:picLocks noChangeAspect="1"/>
          </p:cNvPicPr>
          <p:nvPr/>
        </p:nvPicPr>
        <p:blipFill>
          <a:blip r:embed="rId3"/>
          <a:stretch>
            <a:fillRect/>
          </a:stretch>
        </p:blipFill>
        <p:spPr>
          <a:xfrm>
            <a:off x="57180" y="1592036"/>
            <a:ext cx="9064157" cy="3124451"/>
          </a:xfrm>
          <a:prstGeom prst="rect">
            <a:avLst/>
          </a:prstGeom>
        </p:spPr>
      </p:pic>
      <p:sp>
        <p:nvSpPr>
          <p:cNvPr id="6" name="Google Shape;539;p35">
            <a:extLst>
              <a:ext uri="{FF2B5EF4-FFF2-40B4-BE49-F238E27FC236}">
                <a16:creationId xmlns:a16="http://schemas.microsoft.com/office/drawing/2014/main" id="{0FAF85E7-E339-CCED-A350-664F456C2F7E}"/>
              </a:ext>
            </a:extLst>
          </p:cNvPr>
          <p:cNvSpPr txBox="1">
            <a:spLocks/>
          </p:cNvSpPr>
          <p:nvPr/>
        </p:nvSpPr>
        <p:spPr>
          <a:xfrm>
            <a:off x="1899693" y="102812"/>
            <a:ext cx="53446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Days One"/>
              <a:buNone/>
              <a:defRPr sz="3600" b="0"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2pPr>
            <a:lvl3pPr marR="0" lvl="2"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3pPr>
            <a:lvl4pPr marR="0" lvl="3"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4pPr>
            <a:lvl5pPr marR="0" lvl="4"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5pPr>
            <a:lvl6pPr marR="0" lvl="5"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6pPr>
            <a:lvl7pPr marR="0" lvl="6"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7pPr>
            <a:lvl8pPr marR="0" lvl="7"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8pPr>
            <a:lvl9pPr marR="0" lvl="8" algn="ctr" rtl="0">
              <a:lnSpc>
                <a:spcPct val="100000"/>
              </a:lnSpc>
              <a:spcBef>
                <a:spcPts val="0"/>
              </a:spcBef>
              <a:spcAft>
                <a:spcPts val="0"/>
              </a:spcAft>
              <a:buClr>
                <a:schemeClr val="lt1"/>
              </a:buClr>
              <a:buSzPts val="6000"/>
              <a:buFont typeface="Days One"/>
              <a:buNone/>
              <a:defRPr sz="6000" b="1" i="0" u="none" strike="noStrike" cap="none">
                <a:solidFill>
                  <a:schemeClr val="lt1"/>
                </a:solidFill>
                <a:latin typeface="Days One"/>
                <a:ea typeface="Days One"/>
                <a:cs typeface="Days One"/>
                <a:sym typeface="Days One"/>
              </a:defRPr>
            </a:lvl9pPr>
          </a:lstStyle>
          <a:p>
            <a:pPr algn="ctr"/>
            <a:r>
              <a:rPr lang="en-US" sz="3500" b="1">
                <a:latin typeface="Calibri" panose="020F0502020204030204" pitchFamily="34" charset="0"/>
                <a:ea typeface="Calibri" panose="020F0502020204030204" pitchFamily="34" charset="0"/>
                <a:cs typeface="Calibri" panose="020F0502020204030204" pitchFamily="34" charset="0"/>
              </a:rPr>
              <a:t>Pipeline</a:t>
            </a:r>
            <a:endParaRPr lang="he-IL" sz="3500" b="1">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549;p36">
            <a:extLst>
              <a:ext uri="{FF2B5EF4-FFF2-40B4-BE49-F238E27FC236}">
                <a16:creationId xmlns:a16="http://schemas.microsoft.com/office/drawing/2014/main" id="{35DB17FD-0040-F56E-FFB4-BCED7DB8F842}"/>
              </a:ext>
            </a:extLst>
          </p:cNvPr>
          <p:cNvSpPr txBox="1">
            <a:spLocks/>
          </p:cNvSpPr>
          <p:nvPr/>
        </p:nvSpPr>
        <p:spPr>
          <a:xfrm>
            <a:off x="2001187" y="887234"/>
            <a:ext cx="7085633" cy="1121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285750" indent="-285750" algn="r" rtl="1">
              <a:buFont typeface="Arial" panose="020B0604020202020204" pitchFamily="34" charset="0"/>
              <a:buChar char="•"/>
            </a:pPr>
            <a:r>
              <a:rPr lang="he-IL" sz="1300">
                <a:latin typeface="Calibri"/>
                <a:ea typeface="Calibri"/>
                <a:cs typeface="Calibri"/>
              </a:rPr>
              <a:t>קריאת נתונים מקובץ אקסל</a:t>
            </a:r>
          </a:p>
          <a:p>
            <a:pPr marL="285750" indent="-285750" algn="r" rtl="1">
              <a:buFont typeface="Arial" panose="020B0604020202020204" pitchFamily="34" charset="0"/>
              <a:buChar char="•"/>
            </a:pPr>
            <a:r>
              <a:rPr lang="he-IL" sz="1300">
                <a:latin typeface="Calibri"/>
                <a:ea typeface="Calibri"/>
                <a:cs typeface="Calibri"/>
              </a:rPr>
              <a:t>רצף פונקציות המתאר את התהליך ומטרתן יצירת סט נתונים מותאם, אימון והערכת המודל</a:t>
            </a:r>
            <a:endParaRPr lang="en-US"/>
          </a:p>
          <a:p>
            <a:pPr marL="285750" indent="-285750" algn="r" rtl="1">
              <a:buFont typeface="Arial" panose="020B0604020202020204" pitchFamily="34" charset="0"/>
              <a:buChar char="•"/>
            </a:pPr>
            <a:r>
              <a:rPr lang="he-IL" sz="1300">
                <a:latin typeface="Calibri"/>
                <a:ea typeface="Calibri"/>
                <a:cs typeface="Calibri"/>
              </a:rPr>
              <a:t>כתיבת תוצאות לקובץ אקסל</a:t>
            </a:r>
          </a:p>
        </p:txBody>
      </p:sp>
      <p:sp>
        <p:nvSpPr>
          <p:cNvPr id="4" name="מלבן: פינות מעוגלות 3">
            <a:extLst>
              <a:ext uri="{FF2B5EF4-FFF2-40B4-BE49-F238E27FC236}">
                <a16:creationId xmlns:a16="http://schemas.microsoft.com/office/drawing/2014/main" id="{124346F3-9B8B-4C88-C2FC-89EEED126CF1}"/>
              </a:ext>
            </a:extLst>
          </p:cNvPr>
          <p:cNvSpPr/>
          <p:nvPr/>
        </p:nvSpPr>
        <p:spPr>
          <a:xfrm>
            <a:off x="6040892" y="3967393"/>
            <a:ext cx="2661704" cy="577745"/>
          </a:xfrm>
          <a:prstGeom prst="round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r" rtl="1"/>
            <a:r>
              <a:rPr lang="he-IL" sz="1300">
                <a:ln w="0"/>
                <a:solidFill>
                  <a:schemeClr val="tx1"/>
                </a:solidFill>
                <a:latin typeface="Calibri"/>
                <a:ea typeface="Calibri"/>
                <a:cs typeface="Calibri"/>
              </a:rPr>
              <a:t>מתאים לריבוי ריצות</a:t>
            </a:r>
          </a:p>
          <a:p>
            <a:pPr algn="r" rtl="1"/>
            <a:r>
              <a:rPr lang="he-IL" sz="1300">
                <a:ln w="0"/>
                <a:solidFill>
                  <a:schemeClr val="tx1"/>
                </a:solidFill>
                <a:latin typeface="Calibri"/>
                <a:ea typeface="Calibri"/>
                <a:cs typeface="Calibri"/>
              </a:rPr>
              <a:t>מאפשר תיעוד מסודר של כל הנתונים </a:t>
            </a:r>
          </a:p>
        </p:txBody>
      </p:sp>
      <p:pic>
        <p:nvPicPr>
          <p:cNvPr id="1028" name="Picture 4" descr="‪Like Icon Vector Art, Icons, and Graphics for Free Download‬‏">
            <a:extLst>
              <a:ext uri="{FF2B5EF4-FFF2-40B4-BE49-F238E27FC236}">
                <a16:creationId xmlns:a16="http://schemas.microsoft.com/office/drawing/2014/main" id="{E55BBA1B-2E2E-6717-D4EE-1577FEB5C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4919" y="4013161"/>
            <a:ext cx="243104" cy="243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ike Icon Vector Art, Icons, and Graphics for Free Download‬‏">
            <a:extLst>
              <a:ext uri="{FF2B5EF4-FFF2-40B4-BE49-F238E27FC236}">
                <a16:creationId xmlns:a16="http://schemas.microsoft.com/office/drawing/2014/main" id="{C94E1FC3-6FB2-5E4A-8ABC-B1802B81E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4919" y="4222141"/>
            <a:ext cx="243104" cy="24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49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hronic Obstructive Pulmonary Disease (COPD) Case Study by Slidesgo">
  <a:themeElements>
    <a:clrScheme name="Simple Light">
      <a:dk1>
        <a:srgbClr val="66243A"/>
      </a:dk1>
      <a:lt1>
        <a:srgbClr val="FFFFFF"/>
      </a:lt1>
      <a:dk2>
        <a:srgbClr val="924352"/>
      </a:dk2>
      <a:lt2>
        <a:srgbClr val="DB8E9C"/>
      </a:lt2>
      <a:accent1>
        <a:srgbClr val="F8D4D8"/>
      </a:accent1>
      <a:accent2>
        <a:srgbClr val="DA6A88"/>
      </a:accent2>
      <a:accent3>
        <a:srgbClr val="DA9743"/>
      </a:accent3>
      <a:accent4>
        <a:srgbClr val="A5B7C5"/>
      </a:accent4>
      <a:accent5>
        <a:srgbClr val="252525"/>
      </a:accent5>
      <a:accent6>
        <a:srgbClr val="FFFFFF"/>
      </a:accent6>
      <a:hlink>
        <a:srgbClr val="813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Chronic Obstructive Pulmonary Disease (COPD) Case Study by Slidesgo</vt:lpstr>
      <vt:lpstr>הגיאוגרפיה של מחלות נשימה כרוניות</vt:lpstr>
      <vt:lpstr>68 מיליון</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חקירת המודל המוביל</vt:lpstr>
      <vt:lpstr>PowerPoint Presentation</vt:lpstr>
      <vt:lpstr>Feature importance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הגיאוגרפיה של מחלות נשימה כרוניות</dc:title>
  <cp:revision>1</cp:revision>
  <dcterms:modified xsi:type="dcterms:W3CDTF">2024-08-15T11:23:48Z</dcterms:modified>
</cp:coreProperties>
</file>