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94.66%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presProps" Target="pres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notesMaster" Target="notesMasters/notesMaster1.xml"/><Relationship Id="rId2" Type="http://purl.oclc.org/ooxml/officeDocument/relationships/slide" Target="slides/slide1.xml"/><Relationship Id="rId16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theme" Target="theme/theme1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0FCEB1E-2DF4-43B1-B4F1-633190E7697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C55B78-7A24-44F0-A32C-80DD7F5D62B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9A73DE5-35C5-4775-AE11-0EA53B43A34C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79903CE2-6DDE-4101-B8BB-618AB265C5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A4C4F624-4E63-4D7E-AB96-ECDC75A2341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6B151F-E33F-4F83-BC3B-00846525F38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A18242-BA50-41C3-9FFC-75C278CC32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7DB3349-159D-4678-BFFB-C14AAA93DC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0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%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%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%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%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%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E709B558-215E-4FE1-BEDE-F57020C86B43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E64DD8A7-E531-4965-B9F4-EA4592149488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190C4D0A-0BB5-4E55-B4EC-919A6337E3BE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62550FD5-4114-4771-BBEE-B7E21A31B99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54951" y="2099736"/>
            <a:ext cx="8825660" cy="2677646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E9DCA20-0004-47FE-8B79-2C7D8B6E38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4951" y="4777383"/>
            <a:ext cx="8825660" cy="861419"/>
          </a:xfrm>
        </p:spPr>
        <p:txBody>
          <a:bodyPr/>
          <a:lstStyle>
            <a:lvl1pPr marL="0" indent="0">
              <a:buNone/>
              <a:defRPr cap="all">
                <a:solidFill>
                  <a:srgbClr val="EF53A5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B6A1DC-B715-4055-946F-655A61AEAE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10158994" y="1792224"/>
            <a:ext cx="990596" cy="304796"/>
          </a:xfrm>
        </p:spPr>
        <p:txBody>
          <a:bodyPr anchor="t"/>
          <a:lstStyle>
            <a:lvl1pPr algn="l">
              <a:defRPr b="0">
                <a:solidFill>
                  <a:srgbClr val="FFFFFF"/>
                </a:solidFill>
              </a:defRPr>
            </a:lvl1pPr>
          </a:lstStyle>
          <a:p>
            <a:pPr lvl="0"/>
            <a:fld id="{BB21B33C-F6D1-40EF-8D6F-B554C8D59B4E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5AED4FC-8B0A-4EA9-B4C2-1086A75844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8951981" y="3227837"/>
            <a:ext cx="3859792" cy="304796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FD98FC7-EDD6-477E-968B-6FB0B2B6B266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%"/>
              </a:srgbClr>
            </a:outerShdw>
          </a:effec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6E8FF04-2B59-45C9-AAF3-E8B99A8C5B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F2A706-57EC-4E2D-BA90-02A3FBF812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5992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B96FFF7F-55D6-4F33-905F-EF6D4689C054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2">
              <a:extLst>
                <a:ext uri="{FF2B5EF4-FFF2-40B4-BE49-F238E27FC236}">
                  <a16:creationId xmlns:a16="http://schemas.microsoft.com/office/drawing/2014/main" id="{2AF4A2A2-EEF0-4E3E-ADA2-38D553615B35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Oval 16">
              <a:extLst>
                <a:ext uri="{FF2B5EF4-FFF2-40B4-BE49-F238E27FC236}">
                  <a16:creationId xmlns:a16="http://schemas.microsoft.com/office/drawing/2014/main" id="{3BE131C0-D5EB-4D71-BBD4-F58C75BB2134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1%"/>
                  </a:srgbClr>
                </a:gs>
                <a:gs pos="100%">
                  <a:srgbClr val="9B6BF2">
                    <a:alpha val="10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Oval 17">
              <a:extLst>
                <a:ext uri="{FF2B5EF4-FFF2-40B4-BE49-F238E27FC236}">
                  <a16:creationId xmlns:a16="http://schemas.microsoft.com/office/drawing/2014/main" id="{42BF096E-3A8A-4A32-9274-B3A1CAD58A64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8%"/>
                  </a:srgbClr>
                </a:gs>
                <a:gs pos="100%">
                  <a:srgbClr val="9B6BF2">
                    <a:alpha val="8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18321C05-694C-4918-99A3-7FFCACB578DA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1A57D21E-007D-463C-A2FF-6B9ADF37C65A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7%"/>
                  </a:srgbClr>
                </a:gs>
                <a:gs pos="100%">
                  <a:srgbClr val="9B6BF2">
                    <a:alpha val="6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C60490A7-B5E4-4208-A94F-F648C4BFD3EB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634B6B9-DC0C-4B3C-A8D8-23431FCD33F0}"/>
                </a:ext>
              </a:extLst>
            </p:cNvPr>
            <p:cNvSpPr/>
            <p:nvPr/>
          </p:nvSpPr>
          <p:spPr>
            <a:xfrm rot="10371510">
              <a:off x="263767" y="4438250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%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9123C63-C3DA-4B3B-BECA-BC9A10D99E28}"/>
                </a:ext>
              </a:extLst>
            </p:cNvPr>
            <p:cNvSpPr/>
            <p:nvPr/>
          </p:nvSpPr>
          <p:spPr>
            <a:xfrm rot="10799991">
              <a:off x="459514" y="321138"/>
              <a:ext cx="11277596" cy="4533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04"/>
                <a:gd name="f4" fmla="val 2856"/>
                <a:gd name="f5" fmla="val 1"/>
                <a:gd name="f6" fmla="val 6943"/>
                <a:gd name="f7" fmla="val 26"/>
                <a:gd name="f8" fmla="val 6782"/>
                <a:gd name="f9" fmla="val 50"/>
                <a:gd name="f10" fmla="val 6621"/>
                <a:gd name="f11" fmla="val 73"/>
                <a:gd name="f12" fmla="val 6459"/>
                <a:gd name="f13" fmla="val 93"/>
                <a:gd name="f14" fmla="val 6298"/>
                <a:gd name="f15" fmla="val 113"/>
                <a:gd name="f16" fmla="val 6136"/>
                <a:gd name="f17" fmla="val 132"/>
                <a:gd name="f18" fmla="val 5976"/>
                <a:gd name="f19" fmla="val 148"/>
                <a:gd name="f20" fmla="val 5814"/>
                <a:gd name="f21" fmla="val 163"/>
                <a:gd name="f22" fmla="val 5653"/>
                <a:gd name="f23" fmla="val 177"/>
                <a:gd name="f24" fmla="val 5494"/>
                <a:gd name="f25" fmla="val 189"/>
                <a:gd name="f26" fmla="val 5334"/>
                <a:gd name="f27" fmla="val 201"/>
                <a:gd name="f28" fmla="val 5175"/>
                <a:gd name="f29" fmla="val 211"/>
                <a:gd name="f30" fmla="val 5017"/>
                <a:gd name="f31" fmla="val 219"/>
                <a:gd name="f32" fmla="val 4859"/>
                <a:gd name="f33" fmla="val 227"/>
                <a:gd name="f34" fmla="val 4703"/>
                <a:gd name="f35" fmla="val 234"/>
                <a:gd name="f36" fmla="val 4548"/>
                <a:gd name="f37" fmla="val 239"/>
                <a:gd name="f38" fmla="val 4393"/>
                <a:gd name="f39" fmla="val 243"/>
                <a:gd name="f40" fmla="val 4240"/>
                <a:gd name="f41" fmla="val 247"/>
                <a:gd name="f42" fmla="val 4088"/>
                <a:gd name="f43" fmla="val 249"/>
                <a:gd name="f44" fmla="val 3937"/>
                <a:gd name="f45" fmla="val 251"/>
                <a:gd name="f46" fmla="val 3788"/>
                <a:gd name="f47" fmla="val 252"/>
                <a:gd name="f48" fmla="val 3640"/>
                <a:gd name="f49" fmla="val 3494"/>
                <a:gd name="f50" fmla="val 3349"/>
                <a:gd name="f51" fmla="val 3207"/>
                <a:gd name="f52" fmla="val 246"/>
                <a:gd name="f53" fmla="val 3066"/>
                <a:gd name="f54" fmla="val 2928"/>
                <a:gd name="f55" fmla="val 240"/>
                <a:gd name="f56" fmla="val 2791"/>
                <a:gd name="f57" fmla="val 235"/>
                <a:gd name="f58" fmla="val 2656"/>
                <a:gd name="f59" fmla="val 230"/>
                <a:gd name="f60" fmla="val 2524"/>
                <a:gd name="f61" fmla="val 225"/>
                <a:gd name="f62" fmla="val 2266"/>
                <a:gd name="f63" fmla="val 212"/>
                <a:gd name="f64" fmla="val 2019"/>
                <a:gd name="f65" fmla="val 198"/>
                <a:gd name="f66" fmla="val 1782"/>
                <a:gd name="f67" fmla="val 183"/>
                <a:gd name="f68" fmla="val 1557"/>
                <a:gd name="f69" fmla="val 167"/>
                <a:gd name="f70" fmla="val 1343"/>
                <a:gd name="f71" fmla="val 150"/>
                <a:gd name="f72" fmla="val 1144"/>
                <a:gd name="f73" fmla="val 957"/>
                <a:gd name="f74" fmla="val 114"/>
                <a:gd name="f75" fmla="val 785"/>
                <a:gd name="f76" fmla="val 96"/>
                <a:gd name="f77" fmla="val 627"/>
                <a:gd name="f78" fmla="val 79"/>
                <a:gd name="f79" fmla="val 487"/>
                <a:gd name="f80" fmla="val 63"/>
                <a:gd name="f81" fmla="val 361"/>
                <a:gd name="f82" fmla="val 48"/>
                <a:gd name="f83" fmla="val 254"/>
                <a:gd name="f84" fmla="val 35"/>
                <a:gd name="f85" fmla="val 165"/>
                <a:gd name="f86" fmla="val 23"/>
                <a:gd name="f87" fmla="val 42"/>
                <a:gd name="f88" fmla="val 6"/>
                <a:gd name="f89" fmla="*/ f0 1 7104"/>
                <a:gd name="f90" fmla="*/ f1 1 2856"/>
                <a:gd name="f91" fmla="val f2"/>
                <a:gd name="f92" fmla="val f3"/>
                <a:gd name="f93" fmla="val f4"/>
                <a:gd name="f94" fmla="+- f93 0 f91"/>
                <a:gd name="f95" fmla="+- f92 0 f91"/>
                <a:gd name="f96" fmla="*/ f95 1 7104"/>
                <a:gd name="f97" fmla="*/ f94 1 2856"/>
                <a:gd name="f98" fmla="*/ 0 1 f96"/>
                <a:gd name="f99" fmla="*/ f92 1 f96"/>
                <a:gd name="f100" fmla="*/ 0 1 f97"/>
                <a:gd name="f101" fmla="*/ f93 1 f97"/>
                <a:gd name="f102" fmla="*/ f98 f89 1"/>
                <a:gd name="f103" fmla="*/ f99 f89 1"/>
                <a:gd name="f104" fmla="*/ f101 f90 1"/>
                <a:gd name="f105" fmla="*/ f100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2" t="f105" r="f103" b="f104"/>
              <a:pathLst>
                <a:path w="7104" h="2856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5"/>
                  </a:lnTo>
                  <a:lnTo>
                    <a:pt x="f3" y="f5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3"/>
                  </a:lnTo>
                  <a:lnTo>
                    <a:pt x="f51" y="f52"/>
                  </a:lnTo>
                  <a:lnTo>
                    <a:pt x="f53" y="f39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17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67B0F31-FE4B-4A29-B845-F11920B3AF59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1AB5C1D-0E83-4DDB-B8B0-6A120813F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4969928"/>
            <a:ext cx="8825660" cy="56673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9C8868-6991-4585-AB42-0755088792C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54951" y="685800"/>
            <a:ext cx="8825660" cy="3429000"/>
          </a:xfrm>
          <a:effectLst>
            <a:outerShdw dist="50804" dir="5400000" algn="tl">
              <a:srgbClr val="000000">
                <a:alpha val="43%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2065464-1819-4038-A71A-DFB5903292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5536664"/>
            <a:ext cx="8825660" cy="493711"/>
          </a:xfrm>
        </p:spPr>
        <p:txBody>
          <a:bodyPr/>
          <a:lstStyle>
            <a:lvl1pPr marL="0" indent="0">
              <a:buNone/>
              <a:defRPr sz="1200">
                <a:solidFill>
                  <a:srgbClr val="EF53A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61625BA-A965-4A75-B65F-D711CDB706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EC3FB9-563F-445E-95B8-0DD15404AA1A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D695AA36-A33A-4E48-AD80-609E429451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21C17104-29C4-4385-BD8A-CC6E77ED7A66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%"/>
              </a:srgbClr>
            </a:outerShdw>
          </a:effec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D1544319-EE51-46A1-A3C9-C976C95246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9BE68E-9E70-46C2-9C8C-C3CE361C9B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36312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1E1FAAF4-1D3F-459D-96D5-82CCFD23E41C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D446AF0A-09C8-4A95-ADEA-5E4D0F843A42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Oval 13">
              <a:extLst>
                <a:ext uri="{FF2B5EF4-FFF2-40B4-BE49-F238E27FC236}">
                  <a16:creationId xmlns:a16="http://schemas.microsoft.com/office/drawing/2014/main" id="{8E0F9733-23A0-4342-8719-25E58B749C78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1%"/>
                  </a:srgbClr>
                </a:gs>
                <a:gs pos="100%">
                  <a:srgbClr val="9B6BF2">
                    <a:alpha val="10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CAED8C6C-0859-4A58-8FB3-77F0C071DF63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8%"/>
                  </a:srgbClr>
                </a:gs>
                <a:gs pos="100%">
                  <a:srgbClr val="9B6BF2">
                    <a:alpha val="8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Oval 15">
              <a:extLst>
                <a:ext uri="{FF2B5EF4-FFF2-40B4-BE49-F238E27FC236}">
                  <a16:creationId xmlns:a16="http://schemas.microsoft.com/office/drawing/2014/main" id="{7716D2BF-8861-49E0-A73D-F9D6F164D6AC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AF966699-F67E-4B04-81CE-339801891CF8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7%"/>
                  </a:srgbClr>
                </a:gs>
                <a:gs pos="100%">
                  <a:srgbClr val="9B6BF2">
                    <a:alpha val="6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Oval 18">
              <a:extLst>
                <a:ext uri="{FF2B5EF4-FFF2-40B4-BE49-F238E27FC236}">
                  <a16:creationId xmlns:a16="http://schemas.microsoft.com/office/drawing/2014/main" id="{2DD37E7F-72B5-469B-AD79-1F63D1E10EB4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76BED47-D5B9-4EFB-83FF-6D907455A79E}"/>
                </a:ext>
              </a:extLst>
            </p:cNvPr>
            <p:cNvSpPr/>
            <p:nvPr/>
          </p:nvSpPr>
          <p:spPr>
            <a:xfrm rot="21010064">
              <a:off x="8490945" y="2714872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%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E8FC1FD-5F23-4444-8F7F-5F481313A8D4}"/>
                </a:ext>
              </a:extLst>
            </p:cNvPr>
            <p:cNvSpPr/>
            <p:nvPr/>
          </p:nvSpPr>
          <p:spPr>
            <a:xfrm>
              <a:off x="455608" y="2801319"/>
              <a:ext cx="11277596" cy="3602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7946"/>
                <a:gd name="f5" fmla="val 7945"/>
                <a:gd name="f6" fmla="val 4"/>
                <a:gd name="f7" fmla="val 9773"/>
                <a:gd name="f8" fmla="val 91"/>
                <a:gd name="f9" fmla="val 9547"/>
                <a:gd name="f10" fmla="val 175"/>
                <a:gd name="f11" fmla="val 9320"/>
                <a:gd name="f12" fmla="val 256"/>
                <a:gd name="f13" fmla="val 9092"/>
                <a:gd name="f14" fmla="val 326"/>
                <a:gd name="f15" fmla="val 8865"/>
                <a:gd name="f16" fmla="val 396"/>
                <a:gd name="f17" fmla="val 8637"/>
                <a:gd name="f18" fmla="val 462"/>
                <a:gd name="f19" fmla="val 8412"/>
                <a:gd name="f20" fmla="val 518"/>
                <a:gd name="f21" fmla="val 8184"/>
                <a:gd name="f22" fmla="val 571"/>
                <a:gd name="f23" fmla="val 7957"/>
                <a:gd name="f24" fmla="val 620"/>
                <a:gd name="f25" fmla="val 7734"/>
                <a:gd name="f26" fmla="val 662"/>
                <a:gd name="f27" fmla="val 7508"/>
                <a:gd name="f28" fmla="val 704"/>
                <a:gd name="f29" fmla="val 7285"/>
                <a:gd name="f30" fmla="val 739"/>
                <a:gd name="f31" fmla="val 7062"/>
                <a:gd name="f32" fmla="val 767"/>
                <a:gd name="f33" fmla="val 6840"/>
                <a:gd name="f34" fmla="val 795"/>
                <a:gd name="f35" fmla="val 6620"/>
                <a:gd name="f36" fmla="val 819"/>
                <a:gd name="f37" fmla="val 6402"/>
                <a:gd name="f38" fmla="val 837"/>
                <a:gd name="f39" fmla="val 6184"/>
                <a:gd name="f40" fmla="val 851"/>
                <a:gd name="f41" fmla="val 5968"/>
                <a:gd name="f42" fmla="val 865"/>
                <a:gd name="f43" fmla="val 5755"/>
                <a:gd name="f44" fmla="val 872"/>
                <a:gd name="f45" fmla="val 5542"/>
                <a:gd name="f46" fmla="val 879"/>
                <a:gd name="f47" fmla="val 5332"/>
                <a:gd name="f48" fmla="val 882"/>
                <a:gd name="f49" fmla="val 5124"/>
                <a:gd name="f50" fmla="val 4918"/>
                <a:gd name="f51" fmla="val 4714"/>
                <a:gd name="f52" fmla="val 4514"/>
                <a:gd name="f53" fmla="val 861"/>
                <a:gd name="f54" fmla="val 4316"/>
                <a:gd name="f55" fmla="val 4122"/>
                <a:gd name="f56" fmla="val 840"/>
                <a:gd name="f57" fmla="val 3929"/>
                <a:gd name="f58" fmla="val 823"/>
                <a:gd name="f59" fmla="val 3739"/>
                <a:gd name="f60" fmla="val 805"/>
                <a:gd name="f61" fmla="val 3553"/>
                <a:gd name="f62" fmla="val 788"/>
                <a:gd name="f63" fmla="val 3190"/>
                <a:gd name="f64" fmla="val 742"/>
                <a:gd name="f65" fmla="val 2842"/>
                <a:gd name="f66" fmla="val 693"/>
                <a:gd name="f67" fmla="val 2508"/>
                <a:gd name="f68" fmla="val 641"/>
                <a:gd name="f69" fmla="val 2192"/>
                <a:gd name="f70" fmla="val 585"/>
                <a:gd name="f71" fmla="val 1890"/>
                <a:gd name="f72" fmla="val 525"/>
                <a:gd name="f73" fmla="val 1610"/>
                <a:gd name="f74" fmla="val 1347"/>
                <a:gd name="f75" fmla="val 399"/>
                <a:gd name="f76" fmla="val 1105"/>
                <a:gd name="f77" fmla="val 336"/>
                <a:gd name="f78" fmla="val 883"/>
                <a:gd name="f79" fmla="val 277"/>
                <a:gd name="f80" fmla="val 686"/>
                <a:gd name="f81" fmla="val 221"/>
                <a:gd name="f82" fmla="val 508"/>
                <a:gd name="f83" fmla="val 168"/>
                <a:gd name="f84" fmla="val 358"/>
                <a:gd name="f85" fmla="val 123"/>
                <a:gd name="f86" fmla="val 232"/>
                <a:gd name="f87" fmla="val 81"/>
                <a:gd name="f88" fmla="val 59"/>
                <a:gd name="f89" fmla="val 21"/>
                <a:gd name="f90" fmla="*/ f0 1 10000"/>
                <a:gd name="f91" fmla="*/ f1 1 7946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7946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7946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251627-5C45-44A7-A94C-DB98A3E61239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B73C3A5E-6F2B-40E2-BB81-9B41651E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797" y="1063419"/>
            <a:ext cx="8831814" cy="137298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211536F-74CA-4E0C-831D-C9B4D93EE3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3543299"/>
            <a:ext cx="8825660" cy="2476496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715081E-43BD-487E-8CDC-8DF5A1B085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7B203A-AB0D-45BB-ACA6-32BDDC5458A5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01850B8-251C-4A55-BE67-BE0041CDF7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D3012551-97F5-4995-98DE-41BD4CDD3A1D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%"/>
              </a:srgbClr>
            </a:outerShdw>
          </a:effec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B9DD934-3613-4158-B761-2238AA946A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816068-AEB0-4F3B-98DC-52F354E9CE4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003633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5C74E36-7DD0-4F44-8091-D03CE6982471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6">
              <a:extLst>
                <a:ext uri="{FF2B5EF4-FFF2-40B4-BE49-F238E27FC236}">
                  <a16:creationId xmlns:a16="http://schemas.microsoft.com/office/drawing/2014/main" id="{EE1256EC-7AD1-44B8-B3B8-006C47C1F811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Oval 19">
              <a:extLst>
                <a:ext uri="{FF2B5EF4-FFF2-40B4-BE49-F238E27FC236}">
                  <a16:creationId xmlns:a16="http://schemas.microsoft.com/office/drawing/2014/main" id="{AC2650C3-8ED7-44B4-9957-1D43C0F0BEB7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1%"/>
                  </a:srgbClr>
                </a:gs>
                <a:gs pos="100%">
                  <a:srgbClr val="9B6BF2">
                    <a:alpha val="10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A0545640-2395-47C0-80D7-DA777B20BFAA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8%"/>
                  </a:srgbClr>
                </a:gs>
                <a:gs pos="100%">
                  <a:srgbClr val="9B6BF2">
                    <a:alpha val="8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Oval 22">
              <a:extLst>
                <a:ext uri="{FF2B5EF4-FFF2-40B4-BE49-F238E27FC236}">
                  <a16:creationId xmlns:a16="http://schemas.microsoft.com/office/drawing/2014/main" id="{3D7D4F81-0666-410E-B7AC-B2F77DF5A7A1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Oval 23">
              <a:extLst>
                <a:ext uri="{FF2B5EF4-FFF2-40B4-BE49-F238E27FC236}">
                  <a16:creationId xmlns:a16="http://schemas.microsoft.com/office/drawing/2014/main" id="{C9763AE6-C9FC-4A77-8B2A-2AB16D6599E8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7%"/>
                  </a:srgbClr>
                </a:gs>
                <a:gs pos="100%">
                  <a:srgbClr val="9B6BF2">
                    <a:alpha val="6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Oval 24">
              <a:extLst>
                <a:ext uri="{FF2B5EF4-FFF2-40B4-BE49-F238E27FC236}">
                  <a16:creationId xmlns:a16="http://schemas.microsoft.com/office/drawing/2014/main" id="{450DFC92-A039-4517-8A91-D475F7B18B29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C264A9A-7EA3-4293-9352-1F8DDD7A4A40}"/>
                </a:ext>
              </a:extLst>
            </p:cNvPr>
            <p:cNvSpPr/>
            <p:nvPr/>
          </p:nvSpPr>
          <p:spPr>
            <a:xfrm rot="21010064">
              <a:off x="8490945" y="4185118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%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CBD4C4A-01E1-4421-8662-B62FE1C1EDB8}"/>
                </a:ext>
              </a:extLst>
            </p:cNvPr>
            <p:cNvSpPr/>
            <p:nvPr/>
          </p:nvSpPr>
          <p:spPr>
            <a:xfrm>
              <a:off x="455608" y="4241801"/>
              <a:ext cx="11277596" cy="23371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B42CB2F-1E14-4683-9C72-34F01FD64351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2" name="TextBox 15">
            <a:extLst>
              <a:ext uri="{FF2B5EF4-FFF2-40B4-BE49-F238E27FC236}">
                <a16:creationId xmlns:a16="http://schemas.microsoft.com/office/drawing/2014/main" id="{2BF30C63-CDC9-4385-AAF4-67812FCF2A2B}"/>
              </a:ext>
            </a:extLst>
          </p:cNvPr>
          <p:cNvSpPr txBox="1"/>
          <p:nvPr/>
        </p:nvSpPr>
        <p:spPr>
          <a:xfrm>
            <a:off x="881563" y="607335"/>
            <a:ext cx="801910" cy="156965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9600" b="0" i="0" u="none" strike="noStrike" kern="1200" cap="none" spc="0" baseline="0%">
                <a:solidFill>
                  <a:srgbClr val="EF53A5"/>
                </a:solidFill>
                <a:uFillTx/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FD8BE-8DE2-48FC-92EB-2F11B898D981}"/>
              </a:ext>
            </a:extLst>
          </p:cNvPr>
          <p:cNvSpPr txBox="1"/>
          <p:nvPr/>
        </p:nvSpPr>
        <p:spPr>
          <a:xfrm>
            <a:off x="9884453" y="2613784"/>
            <a:ext cx="652762" cy="156965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9600" b="0" i="0" u="none" strike="noStrike" kern="1200" cap="none" spc="0" baseline="0%">
                <a:solidFill>
                  <a:srgbClr val="EF53A5"/>
                </a:solidFill>
                <a:uFillTx/>
                <a:latin typeface="Arial"/>
                <a:cs typeface="Arial"/>
              </a:rPr>
              <a:t>”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072D273-8955-454A-9948-B831DB50D1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1875" y="982129"/>
            <a:ext cx="8453902" cy="269662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2DE5755-94E3-4EEF-A6A3-085C4890C3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45943" y="3678768"/>
            <a:ext cx="7731215" cy="342177"/>
          </a:xfrm>
        </p:spPr>
        <p:txBody>
          <a:bodyPr/>
          <a:lstStyle>
            <a:lvl1pPr marL="0" indent="0">
              <a:buNone/>
              <a:defRPr sz="1400" cap="small">
                <a:solidFill>
                  <a:srgbClr val="EF53A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C8CBF23-AA53-46D3-9421-0EF649FBE1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5029200"/>
            <a:ext cx="9244894" cy="997857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C583BED-112A-4CCD-9C97-1D20CD9641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37DAE9-4D2F-4CCD-B2B5-D28C6DB99C8D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DFAFC0E-CC57-4C2B-8B34-7DD87D663A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266196-4353-4578-9E2C-B830D8D7760E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%"/>
              </a:srgbClr>
            </a:outerShdw>
          </a:effec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2D9A53E-1602-4DA4-9871-F62800EBB6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63A6D-4B3F-4202-81B9-0FABDE2EF91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302941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D49EF234-7DAE-4E6A-9905-B156CE26A129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9663F3E2-D776-4203-858B-78579C6B78CC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Oval 14">
              <a:extLst>
                <a:ext uri="{FF2B5EF4-FFF2-40B4-BE49-F238E27FC236}">
                  <a16:creationId xmlns:a16="http://schemas.microsoft.com/office/drawing/2014/main" id="{F29E8CF9-96A6-48C8-9CCE-6D6CDAE86337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1%"/>
                  </a:srgbClr>
                </a:gs>
                <a:gs pos="100%">
                  <a:srgbClr val="9B6BF2">
                    <a:alpha val="10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Oval 15">
              <a:extLst>
                <a:ext uri="{FF2B5EF4-FFF2-40B4-BE49-F238E27FC236}">
                  <a16:creationId xmlns:a16="http://schemas.microsoft.com/office/drawing/2014/main" id="{55E8C80A-5B8D-456F-A718-4E1D55537971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8%"/>
                  </a:srgbClr>
                </a:gs>
                <a:gs pos="100%">
                  <a:srgbClr val="9B6BF2">
                    <a:alpha val="8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Oval 16">
              <a:extLst>
                <a:ext uri="{FF2B5EF4-FFF2-40B4-BE49-F238E27FC236}">
                  <a16:creationId xmlns:a16="http://schemas.microsoft.com/office/drawing/2014/main" id="{E323493A-843D-4EF9-AE49-D3A7DF611CD3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E7A7EBAE-7E21-485C-A1BB-7DEC92FE4E1B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7%"/>
                  </a:srgbClr>
                </a:gs>
                <a:gs pos="100%">
                  <a:srgbClr val="9B6BF2">
                    <a:alpha val="6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Oval 18">
              <a:extLst>
                <a:ext uri="{FF2B5EF4-FFF2-40B4-BE49-F238E27FC236}">
                  <a16:creationId xmlns:a16="http://schemas.microsoft.com/office/drawing/2014/main" id="{266212C6-6D49-4761-B6DF-D3706A176DC2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2047310F-A9D8-4E4E-97AC-50C4DAD4A82B}"/>
                </a:ext>
              </a:extLst>
            </p:cNvPr>
            <p:cNvSpPr/>
            <p:nvPr/>
          </p:nvSpPr>
          <p:spPr>
            <a:xfrm rot="21010064">
              <a:off x="8490945" y="4193585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%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3FD3A5B-60CA-42DB-BB64-B0411FEDAEF5}"/>
                </a:ext>
              </a:extLst>
            </p:cNvPr>
            <p:cNvSpPr/>
            <p:nvPr/>
          </p:nvSpPr>
          <p:spPr>
            <a:xfrm>
              <a:off x="455608" y="4241801"/>
              <a:ext cx="11277596" cy="23371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BC51996-DDFC-4E38-B102-1E885301400B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0B6EC95-02D2-41CE-8A7B-44B9E31B60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2370664"/>
            <a:ext cx="8825660" cy="182251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55863B-6353-4BAC-BCD1-1B6A331AB2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5024966"/>
            <a:ext cx="882566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EF53A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3320375-4ADD-4309-88AD-7B47DBE8B0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1851C8-8094-45D9-974F-2EC234041B0D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E167924-9DB4-4DCC-A89E-B9EC6D8470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EAE89551-2F2F-416A-BD1D-D2DC78225B5F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%"/>
              </a:srgbClr>
            </a:outerShdw>
          </a:effec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C72472C-5421-49C1-AF42-98BA8847FE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EB0004-D94C-464E-801B-AA730506EA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101468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32F0-27E9-4E2E-87CC-5A542F0BE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DEEE-F432-49CF-87D9-DEEC4BA0FF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2603497"/>
            <a:ext cx="314187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2D5EB-1BD4-4B5B-9418-DF89430FD2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3179761"/>
            <a:ext cx="3141878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458BB-342D-4249-8821-36E9FB5230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2719" y="2603497"/>
            <a:ext cx="314700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A8DA31-6CEF-4539-B451-137A2AC050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2719" y="3179761"/>
            <a:ext cx="3147008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9021272-02BC-468C-A9C0-432EC5289CC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88135" y="2603497"/>
            <a:ext cx="314572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BEAF4E-7348-4347-9BF1-48D79E3300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88327" y="3179761"/>
            <a:ext cx="3145536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CFBC5404-D4F2-43B6-906A-34635C029C55}"/>
              </a:ext>
            </a:extLst>
          </p:cNvPr>
          <p:cNvCxnSpPr/>
          <p:nvPr/>
        </p:nvCxnSpPr>
        <p:spPr>
          <a:xfrm>
            <a:off x="4403969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%"/>
              </a:srgbClr>
            </a:solidFill>
            <a:prstDash val="solid"/>
          </a:ln>
        </p:spPr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89B7FCF6-5FC7-4219-9557-845063EF3E0C}"/>
              </a:ext>
            </a:extLst>
          </p:cNvPr>
          <p:cNvCxnSpPr/>
          <p:nvPr/>
        </p:nvCxnSpPr>
        <p:spPr>
          <a:xfrm>
            <a:off x="7772400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%"/>
              </a:srgbClr>
            </a:solidFill>
            <a:prstDash val="solid"/>
          </a:ln>
        </p:spPr>
      </p:cxn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587C68E7-5B4E-476F-B776-7D45860154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BC2052-AB29-4609-94D4-F507D7D49277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51D86DD4-ABBD-4AE4-B199-7FFB572693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B07849BA-CDB7-46F5-94B7-3DBE692D9D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9422D1-0A74-4F60-9F94-910AD44D310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95707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F91B-2FFB-4C0F-9222-E64D43E598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95F8C-C1CB-4AA9-B509-E9BBC225ED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4532845"/>
            <a:ext cx="305043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5F1C19A-5A6C-4F86-A28A-7884A9C275D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334548" y="2603497"/>
            <a:ext cx="2691243" cy="1591513"/>
          </a:xfrm>
          <a:effectLst>
            <a:outerShdw dist="50804" dir="5400000" algn="tl">
              <a:srgbClr val="000000">
                <a:alpha val="43%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582E1C-DF40-4909-BB82-4BE699AAAA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5109109"/>
            <a:ext cx="3050438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2657562-6F6E-4E9F-8149-FB75117487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68863" y="4532845"/>
            <a:ext cx="305043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4879333-4D62-4A77-B424-DB569DF0615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748460" y="2603497"/>
            <a:ext cx="2691243" cy="1591513"/>
          </a:xfrm>
          <a:effectLst>
            <a:outerShdw dist="50804" dir="5400000" algn="tl">
              <a:srgbClr val="000000">
                <a:alpha val="43%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FE45C8F-3F2C-4711-9D84-0A3D0D0BD0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0171" y="5109109"/>
            <a:ext cx="3050438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0CFF21F-759A-4602-A549-38267A573F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82776" y="4532845"/>
            <a:ext cx="3051096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640BA93-2F15-4DCD-BA93-33D4CF027BA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163031" y="2603497"/>
            <a:ext cx="2691243" cy="1591513"/>
          </a:xfrm>
          <a:effectLst>
            <a:outerShdw dist="50804" dir="5400000" algn="tl">
              <a:srgbClr val="000000">
                <a:alpha val="43%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0E98C8D-D0F9-4738-81F0-71E74A5149F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82776" y="5109100"/>
            <a:ext cx="3051096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2" name="Straight Connector 42">
            <a:extLst>
              <a:ext uri="{FF2B5EF4-FFF2-40B4-BE49-F238E27FC236}">
                <a16:creationId xmlns:a16="http://schemas.microsoft.com/office/drawing/2014/main" id="{486F2C58-4157-4343-B315-4FB7921C8C36}"/>
              </a:ext>
            </a:extLst>
          </p:cNvPr>
          <p:cNvCxnSpPr/>
          <p:nvPr/>
        </p:nvCxnSpPr>
        <p:spPr>
          <a:xfrm>
            <a:off x="4405835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%"/>
              </a:srgbClr>
            </a:solidFill>
            <a:prstDash val="solid"/>
          </a:ln>
        </p:spPr>
      </p:cxnSp>
      <p:cxnSp>
        <p:nvCxnSpPr>
          <p:cNvPr id="13" name="Straight Connector 43">
            <a:extLst>
              <a:ext uri="{FF2B5EF4-FFF2-40B4-BE49-F238E27FC236}">
                <a16:creationId xmlns:a16="http://schemas.microsoft.com/office/drawing/2014/main" id="{E069F2D5-B8AA-4F13-86B1-F987E430F477}"/>
              </a:ext>
            </a:extLst>
          </p:cNvPr>
          <p:cNvCxnSpPr/>
          <p:nvPr/>
        </p:nvCxnSpPr>
        <p:spPr>
          <a:xfrm>
            <a:off x="7797802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%"/>
              </a:srgbClr>
            </a:solidFill>
            <a:prstDash val="solid"/>
          </a:ln>
        </p:spPr>
      </p:cxn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EDB3BE14-029A-4A7D-AF95-D97DAA19FF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6678B4-A00E-44BE-9B95-11F0859BC067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9CE49DF9-DCDA-4202-B037-49B8E89294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61112" y="6391838"/>
            <a:ext cx="3644286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22FF5CA4-7137-4A8C-999C-E98497555E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F0A92F-D5E8-4D4D-8673-80B482F1DC4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88576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35CA-428D-4036-92AE-3F335D3653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42A29-893E-42A7-A21F-C08E9CF35F9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54951" y="2603497"/>
            <a:ext cx="8825660" cy="341629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3610-55FC-4555-AAB8-4AC9F04A4D1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95435" y="6391838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DEF280F4-914D-4DBF-A565-918718AA94C0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9DA7B-131B-4C18-A03A-775594572B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30AC7-4B9C-4606-9FC8-5F0770FBCE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21ACCE-57E2-471A-8848-2BCD5B70B9A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723668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E5E39C2E-4B3B-4662-9999-9670F1DBB240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1">
              <a:extLst>
                <a:ext uri="{FF2B5EF4-FFF2-40B4-BE49-F238E27FC236}">
                  <a16:creationId xmlns:a16="http://schemas.microsoft.com/office/drawing/2014/main" id="{E0FBE4F0-F5B8-424D-93E5-976E34F34DEC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Oval 14">
              <a:extLst>
                <a:ext uri="{FF2B5EF4-FFF2-40B4-BE49-F238E27FC236}">
                  <a16:creationId xmlns:a16="http://schemas.microsoft.com/office/drawing/2014/main" id="{C7402A7F-0B88-4451-8C7F-4533B9DC17ED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1%"/>
                  </a:srgbClr>
                </a:gs>
                <a:gs pos="100%">
                  <a:srgbClr val="9B6BF2">
                    <a:alpha val="10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Oval 15">
              <a:extLst>
                <a:ext uri="{FF2B5EF4-FFF2-40B4-BE49-F238E27FC236}">
                  <a16:creationId xmlns:a16="http://schemas.microsoft.com/office/drawing/2014/main" id="{8B014377-6027-4704-8741-8CEC651CC9D3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8%"/>
                  </a:srgbClr>
                </a:gs>
                <a:gs pos="100%">
                  <a:srgbClr val="9B6BF2">
                    <a:alpha val="8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E41B9CEC-AC3A-4E72-8854-CA974DEE69D8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Oval 18">
              <a:extLst>
                <a:ext uri="{FF2B5EF4-FFF2-40B4-BE49-F238E27FC236}">
                  <a16:creationId xmlns:a16="http://schemas.microsoft.com/office/drawing/2014/main" id="{A9BC6812-A5C6-4BB7-95BE-550AC55FBCF0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7%"/>
                  </a:srgbClr>
                </a:gs>
                <a:gs pos="100%">
                  <a:srgbClr val="9B6BF2">
                    <a:alpha val="6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Oval 19">
              <a:extLst>
                <a:ext uri="{FF2B5EF4-FFF2-40B4-BE49-F238E27FC236}">
                  <a16:creationId xmlns:a16="http://schemas.microsoft.com/office/drawing/2014/main" id="{468C9866-7375-4CB0-B5DD-6D39ABD6D7E3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1F56445-B79B-4BA0-8E8D-09D1F76C6F75}"/>
                </a:ext>
              </a:extLst>
            </p:cNvPr>
            <p:cNvSpPr/>
            <p:nvPr/>
          </p:nvSpPr>
          <p:spPr>
            <a:xfrm>
              <a:off x="414863" y="402162"/>
              <a:ext cx="6510866" cy="6053666"/>
            </a:xfrm>
            <a:prstGeom prst="rect">
              <a:avLst/>
            </a:pr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E385710-BE2D-4CE3-BDF2-5C2D1968F073}"/>
                </a:ext>
              </a:extLst>
            </p:cNvPr>
            <p:cNvSpPr/>
            <p:nvPr/>
          </p:nvSpPr>
          <p:spPr>
            <a:xfrm rot="5101754">
              <a:off x="6294738" y="4577734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%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29BEC27-9FCA-4513-BBE8-4E8E4B00FFF7}"/>
                </a:ext>
              </a:extLst>
            </p:cNvPr>
            <p:cNvSpPr/>
            <p:nvPr/>
          </p:nvSpPr>
          <p:spPr>
            <a:xfrm rot="5400013">
              <a:off x="4449237" y="2801718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F23125-1DB8-4C7E-BF45-E9D58DD3105B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3" name="Vertical Title 1">
            <a:extLst>
              <a:ext uri="{FF2B5EF4-FFF2-40B4-BE49-F238E27FC236}">
                <a16:creationId xmlns:a16="http://schemas.microsoft.com/office/drawing/2014/main" id="{8B1AD10C-EF98-490B-A890-63543A8B3F6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585237" y="1278468"/>
            <a:ext cx="1409968" cy="4748588"/>
          </a:xfrm>
        </p:spPr>
        <p:txBody>
          <a:bodyPr vert="eaVert" anchor="b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Vertical Text Placeholder 2">
            <a:extLst>
              <a:ext uri="{FF2B5EF4-FFF2-40B4-BE49-F238E27FC236}">
                <a16:creationId xmlns:a16="http://schemas.microsoft.com/office/drawing/2014/main" id="{29901B7C-9E7B-492B-ADF7-776F5F84C88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54951" y="1278468"/>
            <a:ext cx="6256023" cy="474858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F1243A9-6857-4FC3-A654-1A07752046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3107" y="6391838"/>
            <a:ext cx="992133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FAEF730B-2A8B-4889-9C8E-3D89EA3766AA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3F89B3D-B321-4134-BEF0-FC62983E79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CB95549B-73FE-4180-BBEA-D496CC9F620D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%"/>
              </a:srgbClr>
            </a:outerShdw>
          </a:effec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8912392-2C70-4A6D-8F89-8CF21FCEFC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E976AF-B0D1-4B66-A187-2A4E9F0CCAD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051445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0E49-77EC-4BF2-B314-1E048F92B0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1F3E-2481-4597-A393-A87471739F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88256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89952-4571-49A9-852F-20B00793CB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9EB257-EE0C-4F53-B146-E278E8F14E03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9621C-1005-4F66-B2C2-29477F9CBB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C126-3749-4F35-905C-A506695741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1CE748-2C17-433B-BB20-CFEEF0C386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569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7C6DA2D9-20BC-4BB2-9C1B-253414FD0394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>
              <a:extLst>
                <a:ext uri="{FF2B5EF4-FFF2-40B4-BE49-F238E27FC236}">
                  <a16:creationId xmlns:a16="http://schemas.microsoft.com/office/drawing/2014/main" id="{A3695C7A-AD94-4439-93BE-3D33CDA883FE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Oval 16">
              <a:extLst>
                <a:ext uri="{FF2B5EF4-FFF2-40B4-BE49-F238E27FC236}">
                  <a16:creationId xmlns:a16="http://schemas.microsoft.com/office/drawing/2014/main" id="{3108EDFA-A2D2-4786-834D-94C38BECDFD2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1%"/>
                  </a:srgbClr>
                </a:gs>
                <a:gs pos="100%">
                  <a:srgbClr val="9B6BF2">
                    <a:alpha val="10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Oval 17">
              <a:extLst>
                <a:ext uri="{FF2B5EF4-FFF2-40B4-BE49-F238E27FC236}">
                  <a16:creationId xmlns:a16="http://schemas.microsoft.com/office/drawing/2014/main" id="{DC7AC98B-E182-479F-AD78-5878B936CBD7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8%"/>
                  </a:srgbClr>
                </a:gs>
                <a:gs pos="100%">
                  <a:srgbClr val="9B6BF2">
                    <a:alpha val="8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5190EC8D-EE69-4119-A69E-B61DAA3C26DB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4FEE0B6B-2AEA-4A57-BA32-A5693E0A4A8B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7%"/>
                  </a:srgbClr>
                </a:gs>
                <a:gs pos="100%">
                  <a:srgbClr val="9B6BF2">
                    <a:alpha val="6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0FC90B95-6B61-43A7-B7DA-7E53B8615A67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E6974141-E51F-4BB8-9737-E62DB14268FD}"/>
                </a:ext>
              </a:extLst>
            </p:cNvPr>
            <p:cNvSpPr/>
            <p:nvPr/>
          </p:nvSpPr>
          <p:spPr>
            <a:xfrm>
              <a:off x="7289797" y="402162"/>
              <a:ext cx="4478868" cy="6053666"/>
            </a:xfrm>
            <a:prstGeom prst="rect">
              <a:avLst/>
            </a:pr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70331C3-D7BB-40A8-9B19-6F5029755C10}"/>
                </a:ext>
              </a:extLst>
            </p:cNvPr>
            <p:cNvSpPr/>
            <p:nvPr/>
          </p:nvSpPr>
          <p:spPr>
            <a:xfrm rot="16200004">
              <a:off x="3787248" y="2801726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582155-032E-4625-9734-C3EDE62511F8}"/>
                </a:ext>
              </a:extLst>
            </p:cNvPr>
            <p:cNvSpPr/>
            <p:nvPr/>
          </p:nvSpPr>
          <p:spPr>
            <a:xfrm rot="15922474">
              <a:off x="4698351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%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96668BA-D0FB-4D4B-8162-F44E9BFD3D8D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701A79D-0343-448A-BB07-C308554FF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2677646"/>
            <a:ext cx="4351026" cy="2283823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8B8B713-3294-4860-AAB4-09AAF576E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95563" y="2677646"/>
            <a:ext cx="3757543" cy="2283823"/>
          </a:xfrm>
        </p:spPr>
        <p:txBody>
          <a:bodyPr anchor="ctr"/>
          <a:lstStyle>
            <a:lvl1pPr marL="0" indent="0">
              <a:buNone/>
              <a:defRPr sz="2000" cap="all">
                <a:solidFill>
                  <a:srgbClr val="EF53A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F9931CD-0052-4F8F-8817-70D1678B1B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7D8EB0-1D24-4754-A101-27421E65F090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0E71CFF-6704-4E15-A1DC-6A9506756A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CE47C898-85E3-4389-B95F-61EDC1961AD0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%"/>
              </a:srgbClr>
            </a:outerShdw>
          </a:effec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B82A0E2-9DF9-4DCE-A3C4-7AF5001442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3AB38E-1E2D-4B66-8064-CA2A8A67F94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212320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D1F8-EEC3-42E0-8804-E8E966EF05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D6E3-27B5-40CB-ABA7-F339D871F9C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38217-FE92-43D9-898E-74587FB4617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0871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DDD7A-EC5D-4331-86E1-F3C984A527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08AD62-E116-4060-B310-4AD9AD0E17E8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2465-A825-48B7-A01A-4C0BA75F07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178D4-D421-47EC-B305-6C278E100C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75A4E5-85FA-4F35-8A9F-BE7BC9F66D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20546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F540-64DB-4391-9E85-87725754EE0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0E669-BA72-4AC7-B036-E8F778F4E5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4951" y="2603497"/>
            <a:ext cx="482516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B3116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448F7-5DBE-49E7-A880-7250EEB2EDE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5495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4D230-A706-4DD9-B380-F5F164DA47D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08711" y="2603497"/>
            <a:ext cx="482516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B3116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4CF7D-2714-46A2-B118-804344F3B83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0871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475FB-CFC3-4DDE-ACD5-38D1D70DE7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9AC117-5556-45C2-8FFD-7AC225F1651D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F7016-B6C3-4F65-90A1-31895C97A4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75BF4-68BD-4821-A401-FC8BFB1E0B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206861-A6DF-4610-9B00-46DEF8D6806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817212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3570-10EE-4896-BF59-9CD57EE661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17E01-E3B1-43C2-90B1-BBF73A5AB2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4E6A52-3882-40D8-A56A-6795C2033F39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2CCCF-F8C5-4E1F-936B-25E2A51061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C6CD2-1C8A-410C-BCE0-24D5EEA885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54F48F-EBE5-4765-9699-4059CFF9B3C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727017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DADF1-9EFC-4B51-A244-82C644044D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E9DC5B-81EB-4E4A-AB14-84C9CE2DF892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AF16E-4FA9-4105-8BED-626D98784F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C4512C-9A00-40BB-A098-0BF4885B8997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%"/>
              </a:srgbClr>
            </a:outerShdw>
          </a:effec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709C1CE-158F-4847-B3A0-1919815448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1DB227-43C0-4206-B56E-819A9CB24B6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791214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4EE2BC00-FD81-4E31-8998-5591D1773EF9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>
              <a:extLst>
                <a:ext uri="{FF2B5EF4-FFF2-40B4-BE49-F238E27FC236}">
                  <a16:creationId xmlns:a16="http://schemas.microsoft.com/office/drawing/2014/main" id="{4EBAD09E-7350-481E-BD38-CA6E1FD5028B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Oval 16">
              <a:extLst>
                <a:ext uri="{FF2B5EF4-FFF2-40B4-BE49-F238E27FC236}">
                  <a16:creationId xmlns:a16="http://schemas.microsoft.com/office/drawing/2014/main" id="{C3BB3B0A-5806-4873-BC23-339E0F4E201A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1%"/>
                  </a:srgbClr>
                </a:gs>
                <a:gs pos="100%">
                  <a:srgbClr val="9B6BF2">
                    <a:alpha val="10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Oval 18">
              <a:extLst>
                <a:ext uri="{FF2B5EF4-FFF2-40B4-BE49-F238E27FC236}">
                  <a16:creationId xmlns:a16="http://schemas.microsoft.com/office/drawing/2014/main" id="{E44AB232-0319-44A3-8CDE-BEDA394F48DB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8%"/>
                  </a:srgbClr>
                </a:gs>
                <a:gs pos="100%">
                  <a:srgbClr val="9B6BF2">
                    <a:alpha val="8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Oval 19">
              <a:extLst>
                <a:ext uri="{FF2B5EF4-FFF2-40B4-BE49-F238E27FC236}">
                  <a16:creationId xmlns:a16="http://schemas.microsoft.com/office/drawing/2014/main" id="{D53B79DD-0615-4507-A1D8-19A0D50FDB81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Oval 20">
              <a:extLst>
                <a:ext uri="{FF2B5EF4-FFF2-40B4-BE49-F238E27FC236}">
                  <a16:creationId xmlns:a16="http://schemas.microsoft.com/office/drawing/2014/main" id="{C0A8CABC-AE91-4629-B38B-7289199D326F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7%"/>
                  </a:srgbClr>
                </a:gs>
                <a:gs pos="100%">
                  <a:srgbClr val="9B6BF2">
                    <a:alpha val="6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81B519F4-87BA-4B25-B1FF-50555953E0AC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10A8DC78-8FBF-45AD-9107-C4750EAF8627}"/>
                </a:ext>
              </a:extLst>
            </p:cNvPr>
            <p:cNvSpPr/>
            <p:nvPr/>
          </p:nvSpPr>
          <p:spPr>
            <a:xfrm>
              <a:off x="5713408" y="402162"/>
              <a:ext cx="6055257" cy="6053666"/>
            </a:xfrm>
            <a:prstGeom prst="rect">
              <a:avLst/>
            </a:pr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393DD2A-BF12-404C-98B9-1C73ABCEFA25}"/>
                </a:ext>
              </a:extLst>
            </p:cNvPr>
            <p:cNvSpPr/>
            <p:nvPr/>
          </p:nvSpPr>
          <p:spPr>
            <a:xfrm rot="15922474">
              <a:off x="3140478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%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3A727B1-045A-4BC5-A68D-86F981768888}"/>
                </a:ext>
              </a:extLst>
            </p:cNvPr>
            <p:cNvSpPr/>
            <p:nvPr/>
          </p:nvSpPr>
          <p:spPr>
            <a:xfrm rot="16200004">
              <a:off x="2229375" y="2801726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77B9A51-8F47-4E49-8CE7-C51D5D9B3DA4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379C9E36-BE7E-4F7D-8AC1-572371A92A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1295403"/>
            <a:ext cx="2793153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AC8F99-6FF4-4A4D-8BD9-E3EF86A0A7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81147" y="1447796"/>
            <a:ext cx="5190070" cy="4572000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68600B1-0F50-4D72-8322-9C71248EA96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54951" y="3129277"/>
            <a:ext cx="2793153" cy="2895603"/>
          </a:xfrm>
        </p:spPr>
        <p:txBody>
          <a:bodyPr/>
          <a:lstStyle>
            <a:lvl1pPr marL="0" indent="0">
              <a:buNone/>
              <a:defRPr sz="1400">
                <a:solidFill>
                  <a:srgbClr val="EF53A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F72D0479-5099-4CE5-AE07-30FAC72213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92BEAA-80F5-4A8D-A047-63B78B88A399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9F562629-F6A2-4685-B793-25B5CEC2C6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BFDD4BF6-A784-45AD-9615-A688D0A119BC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%"/>
              </a:srgbClr>
            </a:outerShdw>
          </a:effec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A897F337-AB89-409B-89E1-D772D91665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22539B-68C0-4516-B74A-AA2E00EB242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46700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08C11C0A-35C4-4C42-9BEF-884B7FD91EAA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>
              <a:extLst>
                <a:ext uri="{FF2B5EF4-FFF2-40B4-BE49-F238E27FC236}">
                  <a16:creationId xmlns:a16="http://schemas.microsoft.com/office/drawing/2014/main" id="{D40F2B71-027C-44E9-AB02-F293DE23EFAD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Oval 16">
              <a:extLst>
                <a:ext uri="{FF2B5EF4-FFF2-40B4-BE49-F238E27FC236}">
                  <a16:creationId xmlns:a16="http://schemas.microsoft.com/office/drawing/2014/main" id="{F6883AEF-6BD4-427A-9021-545434482323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1%"/>
                  </a:srgbClr>
                </a:gs>
                <a:gs pos="100%">
                  <a:srgbClr val="9B6BF2">
                    <a:alpha val="10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Oval 17">
              <a:extLst>
                <a:ext uri="{FF2B5EF4-FFF2-40B4-BE49-F238E27FC236}">
                  <a16:creationId xmlns:a16="http://schemas.microsoft.com/office/drawing/2014/main" id="{F9B3D583-DDE3-4F8A-956E-9B43F079C184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8%"/>
                  </a:srgbClr>
                </a:gs>
                <a:gs pos="100%">
                  <a:srgbClr val="9B6BF2">
                    <a:alpha val="8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A82D8DCD-DC02-4AC4-B7FB-A26B258B3AD7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D48E37DF-6736-4552-8FD2-F6CFDD8DDF92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7%"/>
                  </a:srgbClr>
                </a:gs>
                <a:gs pos="100%">
                  <a:srgbClr val="9B6BF2">
                    <a:alpha val="6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D85AB273-F081-4E5B-83F8-CA7ADDEBB05D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9CA734FD-940E-4C73-BE8A-0A3D4147BB4B}"/>
                </a:ext>
              </a:extLst>
            </p:cNvPr>
            <p:cNvSpPr/>
            <p:nvPr/>
          </p:nvSpPr>
          <p:spPr>
            <a:xfrm>
              <a:off x="6172200" y="402162"/>
              <a:ext cx="5596466" cy="6053666"/>
            </a:xfrm>
            <a:prstGeom prst="rect">
              <a:avLst/>
            </a:pr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3588EF2-BBE8-4EC4-B2D4-293563A13A5C}"/>
                </a:ext>
              </a:extLst>
            </p:cNvPr>
            <p:cNvSpPr/>
            <p:nvPr/>
          </p:nvSpPr>
          <p:spPr>
            <a:xfrm rot="15922474">
              <a:off x="4203587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%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229AD8C-A228-4654-983A-86DDF0CCDC34}"/>
                </a:ext>
              </a:extLst>
            </p:cNvPr>
            <p:cNvSpPr/>
            <p:nvPr/>
          </p:nvSpPr>
          <p:spPr>
            <a:xfrm rot="16200004">
              <a:off x="3295438" y="2801726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val f2"/>
                <a:gd name="f93" fmla="val f3"/>
                <a:gd name="f94" fmla="val f4"/>
                <a:gd name="f95" fmla="+- f94 0 f92"/>
                <a:gd name="f96" fmla="+- f93 0 f92"/>
                <a:gd name="f97" fmla="*/ f96 1 10000"/>
                <a:gd name="f98" fmla="*/ f95 1 8000"/>
                <a:gd name="f99" fmla="*/ f92 1 f97"/>
                <a:gd name="f100" fmla="*/ f93 1 f97"/>
                <a:gd name="f101" fmla="*/ f92 1 f98"/>
                <a:gd name="f102" fmla="*/ f94 1 f98"/>
                <a:gd name="f103" fmla="*/ f99 f90 1"/>
                <a:gd name="f104" fmla="*/ f100 f90 1"/>
                <a:gd name="f105" fmla="*/ f102 f91 1"/>
                <a:gd name="f106" fmla="*/ f101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3" t="f106" r="f104" b="f105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9B59FB4-1D19-4FAD-8C02-74F12B8919BB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ECCDDA8-6EED-452C-A079-2B12CD43BF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1693331"/>
            <a:ext cx="3865132" cy="1735668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31A991B6-500D-42FD-8326-14A0B6FF737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547872" y="1143000"/>
            <a:ext cx="3227191" cy="4572000"/>
          </a:xfrm>
          <a:effectLst>
            <a:outerShdw dist="50804" dir="5400000" algn="tl">
              <a:srgbClr val="000000">
                <a:alpha val="43%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A698B02-7B9C-4ABF-AA02-DFD7AEB3C1A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54951" y="3657600"/>
            <a:ext cx="3859216" cy="1371600"/>
          </a:xfrm>
        </p:spPr>
        <p:txBody>
          <a:bodyPr/>
          <a:lstStyle>
            <a:lvl1pPr marL="0" indent="0">
              <a:buNone/>
              <a:defRPr sz="1400">
                <a:solidFill>
                  <a:srgbClr val="EF53A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4DB68F33-C90C-4EAD-A8A3-5744621A33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5C0386-2FA0-493E-BFB5-713BA9B4D602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DA5C1F8E-81C5-4ED4-A792-8C7894592F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A8BFF05F-9850-487B-BDBC-1A1E9CAE1315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%"/>
              </a:srgbClr>
            </a:outerShdw>
          </a:effec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2B1B8F06-9DAA-44AB-A995-F8D2B52835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58299B-E5FC-4623-8BDC-4E92612B05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67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1.pn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8E1E9BCC-F748-4DC3-B462-3C00D8C78AAC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7DFF4228-B1CA-4A55-80A8-3EBF29D4F1B4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19">
                <a:alphaModFix/>
              </a:blip>
              <a:stretch>
                <a:fillRect/>
              </a:stretch>
            </a:blip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Oval 12">
              <a:extLst>
                <a:ext uri="{FF2B5EF4-FFF2-40B4-BE49-F238E27FC236}">
                  <a16:creationId xmlns:a16="http://schemas.microsoft.com/office/drawing/2014/main" id="{C4819BD7-EF5B-4B34-85DF-E286158CC5F1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1%"/>
                  </a:srgbClr>
                </a:gs>
                <a:gs pos="100%">
                  <a:srgbClr val="9B6BF2">
                    <a:alpha val="10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09078062-2F9F-4ABA-B0CD-C9B111A63A9D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8%"/>
                  </a:srgbClr>
                </a:gs>
                <a:gs pos="100%">
                  <a:srgbClr val="9B6BF2">
                    <a:alpha val="8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95759C4F-55CC-4F79-96A6-E446164BF391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CDBD4547-5F7A-4E0B-916F-848FDD7DFB7D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7%"/>
                  </a:srgbClr>
                </a:gs>
                <a:gs pos="100%">
                  <a:srgbClr val="9B6BF2">
                    <a:alpha val="6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Oval 16">
              <a:extLst>
                <a:ext uri="{FF2B5EF4-FFF2-40B4-BE49-F238E27FC236}">
                  <a16:creationId xmlns:a16="http://schemas.microsoft.com/office/drawing/2014/main" id="{6E080A57-EFBD-4E7B-89A4-0DCDBF432CF5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%">
                  <a:srgbClr val="9B6BF2">
                    <a:alpha val="14%"/>
                  </a:srgbClr>
                </a:gs>
                <a:gs pos="100%">
                  <a:srgbClr val="9B6BF2">
                    <a:alpha val="7%"/>
                  </a:srgbClr>
                </a:gs>
              </a:gsLst>
              <a:path path="circle">
                <a:fillToRect l="50%" t="50%" r="50%" b="50%"/>
              </a:path>
            </a:gra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4529415-25DA-4899-AE26-6AFF7711E056}"/>
                </a:ext>
              </a:extLst>
            </p:cNvPr>
            <p:cNvSpPr/>
            <p:nvPr/>
          </p:nvSpPr>
          <p:spPr>
            <a:xfrm rot="21010064">
              <a:off x="8490945" y="1797519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val f2"/>
                <a:gd name="f80" fmla="val f3"/>
                <a:gd name="f81" fmla="val f4"/>
                <a:gd name="f82" fmla="+- f81 0 f79"/>
                <a:gd name="f83" fmla="+- f80 0 f79"/>
                <a:gd name="f84" fmla="*/ f83 1 10000"/>
                <a:gd name="f85" fmla="*/ f82 1 5291"/>
                <a:gd name="f86" fmla="*/ f79 1 f84"/>
                <a:gd name="f87" fmla="*/ f80 1 f84"/>
                <a:gd name="f88" fmla="*/ f79 1 f85"/>
                <a:gd name="f89" fmla="*/ f81 1 f85"/>
                <a:gd name="f90" fmla="*/ f86 f77 1"/>
                <a:gd name="f91" fmla="*/ f87 f77 1"/>
                <a:gd name="f92" fmla="*/ f89 f78 1"/>
                <a:gd name="f93" fmla="*/ f88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0" t="f93" r="f91" b="f92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%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C7FDFF7-31B1-4297-A4BC-9DE8CB299A96}"/>
                </a:ext>
              </a:extLst>
            </p:cNvPr>
            <p:cNvSpPr/>
            <p:nvPr/>
          </p:nvSpPr>
          <p:spPr>
            <a:xfrm>
              <a:off x="459504" y="1866409"/>
              <a:ext cx="11277596" cy="4533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04"/>
                <a:gd name="f4" fmla="val 2856"/>
                <a:gd name="f5" fmla="val 1"/>
                <a:gd name="f6" fmla="val 6943"/>
                <a:gd name="f7" fmla="val 26"/>
                <a:gd name="f8" fmla="val 6782"/>
                <a:gd name="f9" fmla="val 50"/>
                <a:gd name="f10" fmla="val 6621"/>
                <a:gd name="f11" fmla="val 73"/>
                <a:gd name="f12" fmla="val 6459"/>
                <a:gd name="f13" fmla="val 93"/>
                <a:gd name="f14" fmla="val 6298"/>
                <a:gd name="f15" fmla="val 113"/>
                <a:gd name="f16" fmla="val 6136"/>
                <a:gd name="f17" fmla="val 132"/>
                <a:gd name="f18" fmla="val 5976"/>
                <a:gd name="f19" fmla="val 148"/>
                <a:gd name="f20" fmla="val 5814"/>
                <a:gd name="f21" fmla="val 163"/>
                <a:gd name="f22" fmla="val 5653"/>
                <a:gd name="f23" fmla="val 177"/>
                <a:gd name="f24" fmla="val 5494"/>
                <a:gd name="f25" fmla="val 189"/>
                <a:gd name="f26" fmla="val 5334"/>
                <a:gd name="f27" fmla="val 201"/>
                <a:gd name="f28" fmla="val 5175"/>
                <a:gd name="f29" fmla="val 211"/>
                <a:gd name="f30" fmla="val 5017"/>
                <a:gd name="f31" fmla="val 219"/>
                <a:gd name="f32" fmla="val 4859"/>
                <a:gd name="f33" fmla="val 227"/>
                <a:gd name="f34" fmla="val 4703"/>
                <a:gd name="f35" fmla="val 234"/>
                <a:gd name="f36" fmla="val 4548"/>
                <a:gd name="f37" fmla="val 239"/>
                <a:gd name="f38" fmla="val 4393"/>
                <a:gd name="f39" fmla="val 243"/>
                <a:gd name="f40" fmla="val 4240"/>
                <a:gd name="f41" fmla="val 247"/>
                <a:gd name="f42" fmla="val 4088"/>
                <a:gd name="f43" fmla="val 249"/>
                <a:gd name="f44" fmla="val 3937"/>
                <a:gd name="f45" fmla="val 251"/>
                <a:gd name="f46" fmla="val 3788"/>
                <a:gd name="f47" fmla="val 252"/>
                <a:gd name="f48" fmla="val 3640"/>
                <a:gd name="f49" fmla="val 3494"/>
                <a:gd name="f50" fmla="val 3349"/>
                <a:gd name="f51" fmla="val 3207"/>
                <a:gd name="f52" fmla="val 246"/>
                <a:gd name="f53" fmla="val 3066"/>
                <a:gd name="f54" fmla="val 2928"/>
                <a:gd name="f55" fmla="val 240"/>
                <a:gd name="f56" fmla="val 2791"/>
                <a:gd name="f57" fmla="val 235"/>
                <a:gd name="f58" fmla="val 2656"/>
                <a:gd name="f59" fmla="val 230"/>
                <a:gd name="f60" fmla="val 2524"/>
                <a:gd name="f61" fmla="val 225"/>
                <a:gd name="f62" fmla="val 2266"/>
                <a:gd name="f63" fmla="val 212"/>
                <a:gd name="f64" fmla="val 2019"/>
                <a:gd name="f65" fmla="val 198"/>
                <a:gd name="f66" fmla="val 1782"/>
                <a:gd name="f67" fmla="val 183"/>
                <a:gd name="f68" fmla="val 1557"/>
                <a:gd name="f69" fmla="val 167"/>
                <a:gd name="f70" fmla="val 1343"/>
                <a:gd name="f71" fmla="val 150"/>
                <a:gd name="f72" fmla="val 1144"/>
                <a:gd name="f73" fmla="val 957"/>
                <a:gd name="f74" fmla="val 114"/>
                <a:gd name="f75" fmla="val 785"/>
                <a:gd name="f76" fmla="val 96"/>
                <a:gd name="f77" fmla="val 627"/>
                <a:gd name="f78" fmla="val 79"/>
                <a:gd name="f79" fmla="val 487"/>
                <a:gd name="f80" fmla="val 63"/>
                <a:gd name="f81" fmla="val 361"/>
                <a:gd name="f82" fmla="val 48"/>
                <a:gd name="f83" fmla="val 254"/>
                <a:gd name="f84" fmla="val 35"/>
                <a:gd name="f85" fmla="val 165"/>
                <a:gd name="f86" fmla="val 23"/>
                <a:gd name="f87" fmla="val 42"/>
                <a:gd name="f88" fmla="val 6"/>
                <a:gd name="f89" fmla="*/ f0 1 7104"/>
                <a:gd name="f90" fmla="*/ f1 1 2856"/>
                <a:gd name="f91" fmla="val f2"/>
                <a:gd name="f92" fmla="val f3"/>
                <a:gd name="f93" fmla="val f4"/>
                <a:gd name="f94" fmla="+- f93 0 f91"/>
                <a:gd name="f95" fmla="+- f92 0 f91"/>
                <a:gd name="f96" fmla="*/ f95 1 7104"/>
                <a:gd name="f97" fmla="*/ f94 1 2856"/>
                <a:gd name="f98" fmla="*/ 0 1 f96"/>
                <a:gd name="f99" fmla="*/ f92 1 f96"/>
                <a:gd name="f100" fmla="*/ 0 1 f97"/>
                <a:gd name="f101" fmla="*/ f93 1 f97"/>
                <a:gd name="f102" fmla="*/ f98 f89 1"/>
                <a:gd name="f103" fmla="*/ f99 f89 1"/>
                <a:gd name="f104" fmla="*/ f101 f90 1"/>
                <a:gd name="f105" fmla="*/ f100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2" t="f105" r="f103" b="f104"/>
              <a:pathLst>
                <a:path w="7104" h="2856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5"/>
                  </a:lnTo>
                  <a:lnTo>
                    <a:pt x="f3" y="f5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3"/>
                  </a:lnTo>
                  <a:lnTo>
                    <a:pt x="f51" y="f52"/>
                  </a:lnTo>
                  <a:lnTo>
                    <a:pt x="f53" y="f39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17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F2CA16D-946E-4BD9-968B-0557937C2E5D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5356"/>
                <a:gd name="f17" fmla="*/ f14 1 863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5802D54A-9B1E-4F5E-8CC3-52203F95AA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63D98C1-4C1B-4458-A0DF-93107ADB9E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4951" y="2603497"/>
            <a:ext cx="8761415" cy="3416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93ACEC4-3D43-41D4-BFE0-62CBB79EE4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653107" y="6391838"/>
            <a:ext cx="990596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1" i="0" u="none" strike="noStrike" kern="1200" cap="none" spc="0" baseline="0%">
                <a:solidFill>
                  <a:srgbClr val="B31166"/>
                </a:solidFill>
                <a:uFillTx/>
                <a:latin typeface="Century Gothic"/>
              </a:defRPr>
            </a:lvl1pPr>
          </a:lstStyle>
          <a:p>
            <a:pPr lvl="0"/>
            <a:fld id="{DD3ED999-BB9E-4B29-9264-3D9CDD405F7A}" type="datetime1">
              <a:rPr lang="fr-FR"/>
              <a:pPr lvl="0"/>
              <a:t>23/04/2019</a:t>
            </a:fld>
            <a:endParaRPr lang="fr-FR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317F35A-638F-4526-BCF9-6FBB3A4D3AF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61112" y="6391838"/>
            <a:ext cx="3859792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1" i="0" u="none" strike="noStrike" kern="1200" cap="none" spc="0" baseline="0%">
                <a:solidFill>
                  <a:srgbClr val="B31166"/>
                </a:solidFill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346FF38A-00A1-47D9-AE67-5C3FE4E679F5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%"/>
              </a:srgbClr>
            </a:outerShdw>
          </a:effec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A2E296C-939E-4B8E-8717-5A542A7D178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800" b="0" i="0" u="none" strike="noStrike" kern="1200" cap="none" spc="0" baseline="0%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B3236CE7-8269-4503-81E7-6B8D1A0CEA74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none" spc="0" baseline="0%">
          <a:solidFill>
            <a:srgbClr val="EBEBEB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B31166"/>
        </a:buClr>
        <a:buSzPct val="80%"/>
        <a:buFont typeface="Wingdings 3"/>
        <a:buChar char=""/>
        <a:tabLst/>
        <a:defRPr lang="fr-FR" sz="1800" b="0" i="0" u="none" strike="noStrike" kern="1200" cap="none" spc="0" baseline="0%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B31166"/>
        </a:buClr>
        <a:buSzPct val="80%"/>
        <a:buFont typeface="Wingdings 3"/>
        <a:buChar char=""/>
        <a:tabLst/>
        <a:defRPr lang="fr-FR" sz="1600" b="0" i="0" u="none" strike="noStrike" kern="1200" cap="none" spc="0" baseline="0%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B31166"/>
        </a:buClr>
        <a:buSzPct val="80%"/>
        <a:buFont typeface="Wingdings 3"/>
        <a:buChar char=""/>
        <a:tabLst/>
        <a:defRPr lang="fr-FR" sz="1400" b="0" i="0" u="none" strike="noStrike" kern="1200" cap="none" spc="0" baseline="0%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B31166"/>
        </a:buClr>
        <a:buSzPct val="80%"/>
        <a:buFont typeface="Wingdings 3"/>
        <a:buChar char=""/>
        <a:tabLst/>
        <a:defRPr lang="fr-FR" sz="1200" b="0" i="0" u="none" strike="noStrike" kern="1200" cap="none" spc="0" baseline="0%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B31166"/>
        </a:buClr>
        <a:buSzPct val="80%"/>
        <a:buFont typeface="Wingdings 3"/>
        <a:buChar char=""/>
        <a:tabLst/>
        <a:defRPr lang="fr-FR" sz="1200" b="0" i="0" u="none" strike="noStrike" kern="1200" cap="none" spc="0" baseline="0%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Layout" Target="../slideLayouts/slideLayout2.xml"/><Relationship Id="rId4" Type="http://purl.oclc.org/ooxml/officeDocument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Layout" Target="../slideLayouts/slideLayout2.xml"/><Relationship Id="rId4" Type="http://purl.oclc.org/ooxml/officeDocument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image" Target="../media/image8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image" Target="../media/image10.png"/><Relationship Id="rId1" Type="http://purl.oclc.org/ooxml/officeDocument/relationships/slideLayout" Target="../slideLayouts/slideLayout2.xml"/><Relationship Id="rId4" Type="http://purl.oclc.org/ooxml/officeDocument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2" Type="http://purl.oclc.org/ooxml/officeDocument/relationships/image" Target="../media/image13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image" Target="../media/image16.png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16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B45DA-1E15-4F43-8457-05B0D0F80C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43404" y="2927476"/>
            <a:ext cx="6105192" cy="1003047"/>
          </a:xfrm>
        </p:spPr>
        <p:txBody>
          <a:bodyPr>
            <a:normAutofit/>
          </a:bodyPr>
          <a:lstStyle/>
          <a:p>
            <a:pPr lvl="0" algn="ctr"/>
            <a:r>
              <a:rPr lang="fr-FR" dirty="0">
                <a:solidFill>
                  <a:srgbClr val="FFFFFF"/>
                </a:solidFill>
              </a:rPr>
              <a:t>Projet Symfony</a:t>
            </a:r>
          </a:p>
        </p:txBody>
      </p:sp>
      <p:sp>
        <p:nvSpPr>
          <p:cNvPr id="3" name="Espace réservé du numéro de diapositive 6">
            <a:extLst>
              <a:ext uri="{FF2B5EF4-FFF2-40B4-BE49-F238E27FC236}">
                <a16:creationId xmlns:a16="http://schemas.microsoft.com/office/drawing/2014/main" id="{0FD51F67-5F86-41E1-8428-3C7BB227A575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90FC56F2-8718-454B-9B0A-66E9F864D8BA}" type="slidenum">
              <a:t>1</a:t>
            </a:fld>
            <a:endParaRPr lang="fr-FR" sz="2800" b="0" i="0" u="none" strike="noStrike" kern="1200" cap="none" spc="0" baseline="0%" dirty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9ECF21-68D0-4B7E-ABE2-D7D7BB2C4876}"/>
              </a:ext>
            </a:extLst>
          </p:cNvPr>
          <p:cNvSpPr txBox="1"/>
          <p:nvPr/>
        </p:nvSpPr>
        <p:spPr>
          <a:xfrm>
            <a:off x="474143" y="478176"/>
            <a:ext cx="2541867" cy="307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%">
                <a:solidFill>
                  <a:srgbClr val="FFFFFF"/>
                </a:solidFill>
                <a:uFillTx/>
                <a:latin typeface="Century Gothic"/>
              </a:rPr>
              <a:t>Nathan Migeon</a:t>
            </a:r>
          </a:p>
        </p:txBody>
      </p:sp>
      <p:sp>
        <p:nvSpPr>
          <p:cNvPr id="5" name="ZoneTexte 14">
            <a:extLst>
              <a:ext uri="{FF2B5EF4-FFF2-40B4-BE49-F238E27FC236}">
                <a16:creationId xmlns:a16="http://schemas.microsoft.com/office/drawing/2014/main" id="{7694B158-8B91-44E0-9742-A1380A797279}"/>
              </a:ext>
            </a:extLst>
          </p:cNvPr>
          <p:cNvSpPr txBox="1"/>
          <p:nvPr/>
        </p:nvSpPr>
        <p:spPr>
          <a:xfrm>
            <a:off x="474143" y="847502"/>
            <a:ext cx="2541867" cy="307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%">
                <a:solidFill>
                  <a:srgbClr val="FFFFFF"/>
                </a:solidFill>
                <a:uFillTx/>
                <a:latin typeface="Century Gothic"/>
              </a:rPr>
              <a:t>Alexandre Bouvard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22343A1D-DA49-40E8-8F72-ADEF03A36DF6}"/>
              </a:ext>
            </a:extLst>
          </p:cNvPr>
          <p:cNvSpPr txBox="1"/>
          <p:nvPr/>
        </p:nvSpPr>
        <p:spPr>
          <a:xfrm>
            <a:off x="474143" y="1216837"/>
            <a:ext cx="2541867" cy="307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%">
                <a:solidFill>
                  <a:srgbClr val="FFFFFF"/>
                </a:solidFill>
                <a:uFillTx/>
                <a:latin typeface="Century Gothic"/>
              </a:rPr>
              <a:t>Alexis Montorier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B45DA-1E15-4F43-8457-05B0D0F80C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43404" y="2927476"/>
            <a:ext cx="6105192" cy="1003047"/>
          </a:xfrm>
        </p:spPr>
        <p:txBody>
          <a:bodyPr>
            <a:normAutofit/>
          </a:bodyPr>
          <a:lstStyle/>
          <a:p>
            <a:pPr lvl="0" algn="ctr"/>
            <a:r>
              <a:rPr lang="fr-FR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Espace réservé du numéro de diapositive 6">
            <a:extLst>
              <a:ext uri="{FF2B5EF4-FFF2-40B4-BE49-F238E27FC236}">
                <a16:creationId xmlns:a16="http://schemas.microsoft.com/office/drawing/2014/main" id="{0FD51F67-5F86-41E1-8428-3C7BB227A575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90FC56F2-8718-454B-9B0A-66E9F864D8BA}" type="slidenum">
              <a:t>10</a:t>
            </a:fld>
            <a:endParaRPr lang="fr-FR" sz="2800" b="0" i="0" u="none" strike="noStrike" kern="1200" cap="none" spc="0" baseline="0%" dirty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9103203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B52CD-71F6-4999-8494-A076F4C647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1403" y="-1367216"/>
            <a:ext cx="4389193" cy="3153756"/>
          </a:xfrm>
        </p:spPr>
        <p:txBody>
          <a:bodyPr anchor="b">
            <a:normAutofit/>
          </a:bodyPr>
          <a:lstStyle/>
          <a:p>
            <a:pPr lvl="0"/>
            <a:r>
              <a:rPr lang="en-US" sz="5400" dirty="0"/>
              <a:t>Introduction</a:t>
            </a:r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DC78C8A3-4D31-428E-AF1C-9CFC9A87ECA4}"/>
              </a:ext>
            </a:extLst>
          </p:cNvPr>
          <p:cNvSpPr txBox="1"/>
          <p:nvPr/>
        </p:nvSpPr>
        <p:spPr>
          <a:xfrm>
            <a:off x="10342705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5074A42-1242-4B02-AB31-FBC175BE4046}" type="slidenum">
              <a:rPr lang="fr-FR" sz="2800" smtClean="0">
                <a:solidFill>
                  <a:schemeClr val="bg1"/>
                </a:solidFill>
              </a:rPr>
              <a:t>2</a:t>
            </a:fld>
            <a:endParaRPr lang="fr-FR" sz="2800" b="0" i="0" u="none" strike="noStrike" kern="1200" cap="none" spc="0" baseline="0%" dirty="0">
              <a:solidFill>
                <a:schemeClr val="bg1"/>
              </a:solidFill>
              <a:uFillTx/>
              <a:latin typeface="Century Gothic"/>
            </a:endParaRPr>
          </a:p>
        </p:txBody>
      </p:sp>
      <p:pic>
        <p:nvPicPr>
          <p:cNvPr id="4" name="Image 22" descr="Une image contenant clipart, graphiques vectoriels&#10;&#10;Description générée automatiquement">
            <a:extLst>
              <a:ext uri="{FF2B5EF4-FFF2-40B4-BE49-F238E27FC236}">
                <a16:creationId xmlns:a16="http://schemas.microsoft.com/office/drawing/2014/main" id="{5CA85938-67A6-471A-989E-1FD943DC3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08" y="3699759"/>
            <a:ext cx="1789782" cy="1798780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5" name="Image 20">
            <a:extLst>
              <a:ext uri="{FF2B5EF4-FFF2-40B4-BE49-F238E27FC236}">
                <a16:creationId xmlns:a16="http://schemas.microsoft.com/office/drawing/2014/main" id="{CCC0D372-133F-4FF0-8DF7-40874163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3" y="3301157"/>
            <a:ext cx="2595981" cy="2595981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Image 26">
            <a:extLst>
              <a:ext uri="{FF2B5EF4-FFF2-40B4-BE49-F238E27FC236}">
                <a16:creationId xmlns:a16="http://schemas.microsoft.com/office/drawing/2014/main" id="{5158103C-E784-4CBC-B85E-28E980EC5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461" y="3617115"/>
            <a:ext cx="1955343" cy="1964067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1E42C-5EA1-4555-B78B-D7EE9F95B0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Pourquoi Bootstrap ?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F1C3D8EB-BEC3-4974-8513-83948EFC7F00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E9322A5-E73A-4EB3-B5F3-F31282832822}" type="slidenum">
              <a:t>3</a:t>
            </a:fld>
            <a:endParaRPr lang="fr-FR" sz="2800" b="0" i="0" u="none" strike="noStrike" kern="1200" cap="none" spc="0" baseline="0%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F6A45C1-6A0C-4CE0-A102-25728B6B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.357%" t="6.122%" r="20.485%" b="69.253%"/>
          <a:stretch>
            <a:fillRect/>
          </a:stretch>
        </p:blipFill>
        <p:spPr>
          <a:xfrm>
            <a:off x="1660468" y="3101306"/>
            <a:ext cx="8871069" cy="207717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AD000F60-BE2C-459B-83A5-12E807550A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.153%" t="25.715%" r="29.438%" b="43.809%"/>
          <a:stretch>
            <a:fillRect/>
          </a:stretch>
        </p:blipFill>
        <p:spPr>
          <a:xfrm>
            <a:off x="941100" y="1679515"/>
            <a:ext cx="10309795" cy="4373849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4A5D779-CB54-4AD2-8728-9876BE7F7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936" y="1679515"/>
            <a:ext cx="6440960" cy="2462716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07B31-B325-4C54-86AE-7F34B5F4C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303" y="749410"/>
            <a:ext cx="10893091" cy="930658"/>
          </a:xfrm>
        </p:spPr>
        <p:txBody>
          <a:bodyPr anchor="b">
            <a:normAutofit/>
          </a:bodyPr>
          <a:lstStyle/>
          <a:p>
            <a:pPr lvl="0"/>
            <a:r>
              <a:rPr lang="en-US" sz="4000" dirty="0" err="1"/>
              <a:t>Pourquoi</a:t>
            </a:r>
            <a:r>
              <a:rPr lang="en-US" sz="4800" dirty="0"/>
              <a:t> </a:t>
            </a:r>
            <a:r>
              <a:rPr lang="en-US" sz="4000" dirty="0" err="1"/>
              <a:t>Symfony</a:t>
            </a:r>
            <a:r>
              <a:rPr lang="en-US" sz="4800" dirty="0"/>
              <a:t> ?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3E9FB9B9-79B2-456D-9807-083B5CF7BF3C}"/>
              </a:ext>
            </a:extLst>
          </p:cNvPr>
          <p:cNvSpPr txBox="1"/>
          <p:nvPr/>
        </p:nvSpPr>
        <p:spPr>
          <a:xfrm>
            <a:off x="10342705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FCC57F64-C6F2-4CB6-B7BC-F780F0A68C1A}" type="slidenum">
              <a:t>4</a:t>
            </a:fld>
            <a:endParaRPr lang="en-US" sz="2800" b="0" i="0" u="none" strike="noStrike" kern="1200" cap="none" spc="0" baseline="0%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06D0BD4-1C1F-4416-9F96-1D6CAA3B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.312%" r="81.335%" b="34.959%"/>
          <a:stretch>
            <a:fillRect/>
          </a:stretch>
        </p:blipFill>
        <p:spPr>
          <a:xfrm>
            <a:off x="2283319" y="2489375"/>
            <a:ext cx="2161616" cy="3956133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5" name="Image 6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6E362507-58CE-448E-8839-EE0EF0AC7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345" y="2516802"/>
            <a:ext cx="2599867" cy="34396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ZoneTexte 7">
            <a:extLst>
              <a:ext uri="{FF2B5EF4-FFF2-40B4-BE49-F238E27FC236}">
                <a16:creationId xmlns:a16="http://schemas.microsoft.com/office/drawing/2014/main" id="{F2592A8A-8482-4022-9B46-209464FACD6C}"/>
              </a:ext>
            </a:extLst>
          </p:cNvPr>
          <p:cNvSpPr txBox="1"/>
          <p:nvPr/>
        </p:nvSpPr>
        <p:spPr>
          <a:xfrm>
            <a:off x="560086" y="4236610"/>
            <a:ext cx="2008635" cy="46166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%" dirty="0">
                <a:solidFill>
                  <a:srgbClr val="000000"/>
                </a:solidFill>
                <a:uFillTx/>
                <a:latin typeface="Century Gothic"/>
              </a:rPr>
              <a:t>MVC</a:t>
            </a:r>
          </a:p>
        </p:txBody>
      </p:sp>
      <p:sp>
        <p:nvSpPr>
          <p:cNvPr id="7" name="ZoneTexte 28">
            <a:extLst>
              <a:ext uri="{FF2B5EF4-FFF2-40B4-BE49-F238E27FC236}">
                <a16:creationId xmlns:a16="http://schemas.microsoft.com/office/drawing/2014/main" id="{20E86B1C-83C5-4841-B3EA-5E88FD2E77ED}"/>
              </a:ext>
            </a:extLst>
          </p:cNvPr>
          <p:cNvSpPr txBox="1"/>
          <p:nvPr/>
        </p:nvSpPr>
        <p:spPr>
          <a:xfrm>
            <a:off x="6037710" y="4236610"/>
            <a:ext cx="2008635" cy="46166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%" dirty="0">
                <a:solidFill>
                  <a:srgbClr val="000000"/>
                </a:solidFill>
                <a:uFillTx/>
                <a:latin typeface="Century Gothic"/>
              </a:rPr>
              <a:t>Doctrine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6A1F7-E065-4BF2-8C6F-FCEFF0D451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Pourquoi Symfony ?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BE8DE021-E642-4DD9-8B2E-7048F62F870A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D78D10CE-5345-4463-8887-FEA16782266D}" type="slidenum">
              <a:t>5</a:t>
            </a:fld>
            <a:endParaRPr lang="fr-FR" sz="2800" b="0" i="0" u="none" strike="noStrike" kern="1200" cap="none" spc="0" baseline="0%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66446778-19DF-4140-93F2-13EB130F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59" y="2935443"/>
            <a:ext cx="4953003" cy="1990721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5" name="ZoneTexte 6">
            <a:extLst>
              <a:ext uri="{FF2B5EF4-FFF2-40B4-BE49-F238E27FC236}">
                <a16:creationId xmlns:a16="http://schemas.microsoft.com/office/drawing/2014/main" id="{6EEC1228-07D8-4C64-AE37-AC8839C5F81E}"/>
              </a:ext>
            </a:extLst>
          </p:cNvPr>
          <p:cNvSpPr txBox="1"/>
          <p:nvPr/>
        </p:nvSpPr>
        <p:spPr>
          <a:xfrm>
            <a:off x="1222918" y="5255642"/>
            <a:ext cx="3501484" cy="64633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entury Gothic"/>
              </a:rPr>
              <a:t>Système de routes</a:t>
            </a:r>
          </a:p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entury Gothic"/>
              </a:rPr>
              <a:t>Injections</a:t>
            </a:r>
          </a:p>
        </p:txBody>
      </p:sp>
      <p:pic>
        <p:nvPicPr>
          <p:cNvPr id="6" name="Image 7">
            <a:extLst>
              <a:ext uri="{FF2B5EF4-FFF2-40B4-BE49-F238E27FC236}">
                <a16:creationId xmlns:a16="http://schemas.microsoft.com/office/drawing/2014/main" id="{2D3A875C-71A5-4BCD-9AB5-5D065B4A2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3053867"/>
            <a:ext cx="5649666" cy="1753883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ZoneTexte 9">
            <a:extLst>
              <a:ext uri="{FF2B5EF4-FFF2-40B4-BE49-F238E27FC236}">
                <a16:creationId xmlns:a16="http://schemas.microsoft.com/office/drawing/2014/main" id="{392EF04D-659C-4BEB-B038-25BC51AFA02A}"/>
              </a:ext>
            </a:extLst>
          </p:cNvPr>
          <p:cNvSpPr txBox="1"/>
          <p:nvPr/>
        </p:nvSpPr>
        <p:spPr>
          <a:xfrm>
            <a:off x="7170093" y="5255642"/>
            <a:ext cx="3501484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entury Gothic"/>
              </a:rPr>
              <a:t>TWIG</a:t>
            </a:r>
          </a:p>
        </p:txBody>
      </p:sp>
      <p:pic>
        <p:nvPicPr>
          <p:cNvPr id="8" name="Image 10">
            <a:extLst>
              <a:ext uri="{FF2B5EF4-FFF2-40B4-BE49-F238E27FC236}">
                <a16:creationId xmlns:a16="http://schemas.microsoft.com/office/drawing/2014/main" id="{CCC9468C-6B4F-44C1-A5E1-F9CC561B0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2" y="2435156"/>
            <a:ext cx="11020421" cy="3743325"/>
          </a:xfrm>
          <a:prstGeom prst="rect">
            <a:avLst/>
          </a:prstGeom>
          <a:noFill/>
          <a:ln w="38103" cap="sq">
            <a:solidFill>
              <a:srgbClr val="000000"/>
            </a:solidFill>
            <a:prstDash val="solid"/>
            <a:miter/>
          </a:ln>
          <a:effectLst>
            <a:outerShdw dist="38096" dir="2700000" algn="tl">
              <a:srgbClr val="000000">
                <a:alpha val="43%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0C4B4-6066-4587-971E-3D6926CF20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Pourquoi Symfony ?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7BC64632-8A63-494F-A0CA-D4E40A834D0A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564DB2D6-6F86-46F6-A651-A4C255498F91}" type="slidenum">
              <a:t>6</a:t>
            </a:fld>
            <a:endParaRPr lang="fr-FR" sz="2800" b="0" i="0" u="none" strike="noStrike" kern="1200" cap="none" spc="0" baseline="0%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AEE4A3B2-97EC-4CC9-8483-DE927793CD5B}"/>
              </a:ext>
            </a:extLst>
          </p:cNvPr>
          <p:cNvSpPr txBox="1"/>
          <p:nvPr/>
        </p:nvSpPr>
        <p:spPr>
          <a:xfrm>
            <a:off x="889226" y="2662677"/>
            <a:ext cx="2231474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entury Gothic"/>
              </a:rPr>
              <a:t>Gestion de session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F0C2B1FB-15C1-408A-9BB9-11437D301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1" y="2662677"/>
            <a:ext cx="4438653" cy="349567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DF25BC07-6ECD-4542-9879-A1D7163AF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374" y="1747134"/>
            <a:ext cx="7442585" cy="4318098"/>
          </a:xfrm>
          <a:prstGeom prst="rect">
            <a:avLst/>
          </a:prstGeom>
          <a:noFill/>
          <a:ln w="38103" cap="sq">
            <a:solidFill>
              <a:srgbClr val="000000"/>
            </a:solidFill>
            <a:prstDash val="solid"/>
            <a:miter/>
          </a:ln>
          <a:effectLst>
            <a:outerShdw dist="38096" dir="2700000" algn="tl">
              <a:srgbClr val="000000">
                <a:alpha val="43%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F5A39-5A56-4133-A7EC-96D0D8483C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Pourquoi Symfony ?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A7EEBCE8-9D2A-4EA2-96D1-CAD624C004D5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60AB3DE6-9C45-41F8-BE5F-F9DA8442D22D}" type="slidenum">
              <a:t>7</a:t>
            </a:fld>
            <a:endParaRPr lang="fr-FR" sz="2800" b="0" i="0" u="none" strike="noStrike" kern="1200" cap="none" spc="0" baseline="0%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DC8B8C6E-FFDD-43ED-830F-C956BBEB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9" y="1924309"/>
            <a:ext cx="4010028" cy="4391021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5" name="ZoneTexte 5">
            <a:extLst>
              <a:ext uri="{FF2B5EF4-FFF2-40B4-BE49-F238E27FC236}">
                <a16:creationId xmlns:a16="http://schemas.microsoft.com/office/drawing/2014/main" id="{D02587C7-8132-44E5-8D2B-B51666187985}"/>
              </a:ext>
            </a:extLst>
          </p:cNvPr>
          <p:cNvSpPr txBox="1"/>
          <p:nvPr/>
        </p:nvSpPr>
        <p:spPr>
          <a:xfrm>
            <a:off x="8784220" y="5434672"/>
            <a:ext cx="1987420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%">
                <a:solidFill>
                  <a:srgbClr val="000000"/>
                </a:solidFill>
                <a:uFillTx/>
                <a:latin typeface="Century Gothic"/>
              </a:rPr>
              <a:t>FosUserBundle</a:t>
            </a:r>
          </a:p>
        </p:txBody>
      </p:sp>
      <p:sp>
        <p:nvSpPr>
          <p:cNvPr id="6" name="ZoneTexte 6">
            <a:extLst>
              <a:ext uri="{FF2B5EF4-FFF2-40B4-BE49-F238E27FC236}">
                <a16:creationId xmlns:a16="http://schemas.microsoft.com/office/drawing/2014/main" id="{388C24B5-D1C4-47CA-8716-CD4E06E20437}"/>
              </a:ext>
            </a:extLst>
          </p:cNvPr>
          <p:cNvSpPr txBox="1"/>
          <p:nvPr/>
        </p:nvSpPr>
        <p:spPr>
          <a:xfrm>
            <a:off x="1154951" y="2635785"/>
            <a:ext cx="2396560" cy="46166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%">
                <a:solidFill>
                  <a:srgbClr val="000000"/>
                </a:solidFill>
                <a:uFillTx/>
                <a:latin typeface="Century Gothic"/>
              </a:rPr>
              <a:t>Les Bundles :</a:t>
            </a: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D5EC0-C71C-4838-8C2B-CC35E266E78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463BD-9A60-490C-8DD4-227AB2E05D3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/>
          </a:p>
          <a:p>
            <a:pPr lvl="0"/>
            <a:r>
              <a:rPr lang="fr-FR"/>
              <a:t>Evite le code redondant en PHP</a:t>
            </a:r>
          </a:p>
          <a:p>
            <a:pPr lvl="0"/>
            <a:endParaRPr lang="fr-FR"/>
          </a:p>
          <a:p>
            <a:pPr lvl="0"/>
            <a:r>
              <a:rPr lang="fr-FR"/>
              <a:t>Facilite la gestion des bases de données</a:t>
            </a:r>
          </a:p>
          <a:p>
            <a:pPr lvl="0"/>
            <a:endParaRPr lang="fr-FR"/>
          </a:p>
          <a:p>
            <a:pPr lvl="0"/>
            <a:r>
              <a:rPr lang="fr-FR"/>
              <a:t>Facilite le debug :</a:t>
            </a:r>
          </a:p>
          <a:p>
            <a:pPr lvl="1"/>
            <a:r>
              <a:rPr lang="fr-FR"/>
              <a:t>Barre de debug</a:t>
            </a:r>
          </a:p>
          <a:p>
            <a:pPr lvl="1"/>
            <a:r>
              <a:rPr lang="fr-FR"/>
              <a:t>Pages d’erreurs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724FEE-0390-40F1-9479-FE843924FD96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B3323679-9326-45BF-B6B1-36FC5EC99CAE}" type="slidenum">
              <a:t>8</a:t>
            </a:fld>
            <a:endParaRPr lang="fr-FR" sz="2800" b="0" i="0" u="none" strike="noStrike" kern="1200" cap="none" spc="0" baseline="0%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5928CD-BCD2-43B1-B160-D8752C974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212" y="2759979"/>
            <a:ext cx="2952926" cy="2952926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4AC54-C8F7-461E-8083-8720E90C5A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9244DF-D3BC-49E6-89AA-A87D870D352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/>
          </a:p>
          <a:p>
            <a:pPr lvl="0"/>
            <a:r>
              <a:rPr lang="fr-FR"/>
              <a:t>Configuration laborieuse</a:t>
            </a:r>
          </a:p>
          <a:p>
            <a:pPr marL="0" lvl="0" indent="0">
              <a:buNone/>
            </a:pPr>
            <a:endParaRPr lang="fr-FR"/>
          </a:p>
          <a:p>
            <a:pPr lvl="0"/>
            <a:r>
              <a:rPr lang="fr-FR"/>
              <a:t>Documentation pas toujours claire</a:t>
            </a:r>
          </a:p>
          <a:p>
            <a:pPr lvl="0"/>
            <a:endParaRPr lang="fr-FR"/>
          </a:p>
          <a:p>
            <a:pPr lvl="0"/>
            <a:r>
              <a:rPr lang="fr-FR"/>
              <a:t>Compliqué quand non prévu</a:t>
            </a:r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E1E81A-D25F-4C27-ABFB-63BBE63376D0}"/>
              </a:ext>
            </a:extLst>
          </p:cNvPr>
          <p:cNvSpPr txBox="1"/>
          <p:nvPr/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DA290375-C3FD-4067-8B35-2337A4C3CB0A}" type="slidenum">
              <a:t>9</a:t>
            </a:fld>
            <a:endParaRPr lang="fr-FR" sz="2800" b="0" i="0" u="none" strike="noStrike" kern="1200" cap="none" spc="0" baseline="0%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D9CDBA9E-9559-405D-8521-CBB146D1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799991">
            <a:off x="7818714" y="2931402"/>
            <a:ext cx="2952926" cy="2952926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theme/theme1.xml><?xml version="1.0" encoding="utf-8"?>
<a:theme xmlns:a="http://purl.oclc.org/ooxml/drawingml/main" name="Salle d’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55</TotalTime>
  <Words>83</Words>
  <Application>Microsoft Office PowerPoint</Application>
  <PresentationFormat>Grand écran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Salle d’ions</vt:lpstr>
      <vt:lpstr>Projet Symfony</vt:lpstr>
      <vt:lpstr>Introduction</vt:lpstr>
      <vt:lpstr>Pourquoi Bootstrap ?</vt:lpstr>
      <vt:lpstr>Pourquoi Symfony ?</vt:lpstr>
      <vt:lpstr>Pourquoi Symfony ?</vt:lpstr>
      <vt:lpstr>Pourquoi Symfony ?</vt:lpstr>
      <vt:lpstr>Pourquoi Symfony ?</vt:lpstr>
      <vt:lpstr>Avantages</vt:lpstr>
      <vt:lpstr>Inconvénients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Symfony</dc:title>
  <dc:creator>izzidor63@gmail.com</dc:creator>
  <cp:lastModifiedBy>izzidor63@gmail.com</cp:lastModifiedBy>
  <cp:revision>3</cp:revision>
  <dcterms:created xsi:type="dcterms:W3CDTF">2019-04-24T03:11:03Z</dcterms:created>
  <dcterms:modified xsi:type="dcterms:W3CDTF">2019-04-24T04:06:34Z</dcterms:modified>
</cp:coreProperties>
</file>