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0059-648E-401E-B900-E6B9DC3CFD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7FA0-27E4-40AC-A721-5B7E0316B1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60480" cy="8595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94720" cy="832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Basim</dc:creator>
  <cp:lastModifiedBy>Basim</cp:lastModifiedBy>
  <cp:revision>1</cp:revision>
  <dcterms:created xsi:type="dcterms:W3CDTF">2018-02-15T19:54:29Z</dcterms:created>
  <dcterms:modified xsi:type="dcterms:W3CDTF">2018-02-15T20:01:41Z</dcterms:modified>
</cp:coreProperties>
</file>