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190" autoAdjust="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5D9D-C3A8-4E15-8511-AEDAEE38C589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7853-5B7B-47B8-89BF-E7EDB3FDF3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shot (5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789923" cy="9235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"/>
            <a:ext cx="11657974" cy="8778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95760" cy="8846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Basim</dc:creator>
  <cp:lastModifiedBy>Basim</cp:lastModifiedBy>
  <cp:revision>2</cp:revision>
  <dcterms:created xsi:type="dcterms:W3CDTF">2018-02-13T18:54:46Z</dcterms:created>
  <dcterms:modified xsi:type="dcterms:W3CDTF">2018-02-13T19:05:36Z</dcterms:modified>
</cp:coreProperties>
</file>