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sldIdLst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4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314360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6114-8349-413D-A5DE-E44E56680E17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70DB-02CC-49FC-8839-9FCB17B8A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3459-DD0D-449C-BA15-F825570E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>
                <a:solidFill>
                  <a:schemeClr val="accent1"/>
                </a:solidFill>
              </a:rPr>
              <a:t>Arduino to  LCD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D4A7C-3520-4F8C-BE22-9BCA3F1A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424"/>
            <a:ext cx="12192000" cy="55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28F5-1023-4A1E-9057-371EA24D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29185"/>
            <a:ext cx="10887456" cy="62819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#include &lt;</a:t>
            </a:r>
            <a:r>
              <a:rPr lang="en-US" sz="2400" dirty="0" err="1">
                <a:solidFill>
                  <a:schemeClr val="accent1"/>
                </a:solidFill>
              </a:rPr>
              <a:t>LiquidCrystal.h</a:t>
            </a:r>
            <a:r>
              <a:rPr lang="en-US" sz="2400" dirty="0">
                <a:solidFill>
                  <a:schemeClr val="accent1"/>
                </a:solidFill>
              </a:rPr>
              <a:t>&gt;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 err="1">
                <a:solidFill>
                  <a:schemeClr val="accent1"/>
                </a:solidFill>
              </a:rPr>
              <a:t>const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int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rs</a:t>
            </a:r>
            <a:r>
              <a:rPr lang="en-US" sz="2400" dirty="0">
                <a:solidFill>
                  <a:schemeClr val="accent1"/>
                </a:solidFill>
              </a:rPr>
              <a:t> = 12, </a:t>
            </a:r>
            <a:r>
              <a:rPr lang="en-US" sz="2400" dirty="0" err="1">
                <a:solidFill>
                  <a:schemeClr val="accent1"/>
                </a:solidFill>
              </a:rPr>
              <a:t>en</a:t>
            </a:r>
            <a:r>
              <a:rPr lang="en-US" sz="2400" dirty="0">
                <a:solidFill>
                  <a:schemeClr val="accent1"/>
                </a:solidFill>
              </a:rPr>
              <a:t> = 11, d4 = 5, d5 = 4, d6 = 3, d7 = 2;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 err="1">
                <a:solidFill>
                  <a:schemeClr val="accent1"/>
                </a:solidFill>
              </a:rPr>
              <a:t>LiquidCrystal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lcd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 err="1">
                <a:solidFill>
                  <a:schemeClr val="accent1"/>
                </a:solidFill>
              </a:rPr>
              <a:t>rs</a:t>
            </a:r>
            <a:r>
              <a:rPr lang="en-US" sz="2400" dirty="0">
                <a:solidFill>
                  <a:schemeClr val="accent1"/>
                </a:solidFill>
              </a:rPr>
              <a:t>, </a:t>
            </a:r>
            <a:r>
              <a:rPr lang="en-US" sz="2400" dirty="0" err="1">
                <a:solidFill>
                  <a:schemeClr val="accent1"/>
                </a:solidFill>
              </a:rPr>
              <a:t>en</a:t>
            </a:r>
            <a:r>
              <a:rPr lang="en-US" sz="2400" dirty="0">
                <a:solidFill>
                  <a:schemeClr val="accent1"/>
                </a:solidFill>
              </a:rPr>
              <a:t>, d4, d5, d6, d7);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void setup() {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lcd.begin</a:t>
            </a:r>
            <a:r>
              <a:rPr lang="en-US" sz="2400" dirty="0">
                <a:solidFill>
                  <a:schemeClr val="accent1"/>
                </a:solidFill>
              </a:rPr>
              <a:t>(16, 2);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lcd.print</a:t>
            </a:r>
            <a:r>
              <a:rPr lang="en-US" sz="2400" dirty="0">
                <a:solidFill>
                  <a:schemeClr val="accent1"/>
                </a:solidFill>
              </a:rPr>
              <a:t>("ASUMobiCarG01");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}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void loop() {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  </a:t>
            </a:r>
            <a:r>
              <a:rPr lang="en-US" sz="2400" dirty="0" err="1">
                <a:solidFill>
                  <a:schemeClr val="accent1"/>
                </a:solidFill>
              </a:rPr>
              <a:t>lcd.setCursor</a:t>
            </a:r>
            <a:r>
              <a:rPr lang="en-US" sz="2400" dirty="0">
                <a:solidFill>
                  <a:schemeClr val="accent1"/>
                </a:solidFill>
              </a:rPr>
              <a:t>(5, 1);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940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veUpGrowText_16x9.potx" id="{46795A11-1006-47A1-84EC-661E825A4B41}" vid="{8DA1E4C7-FA45-4DF8-8303-EEBE81AA989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FDA6D40-2ADB-4825-9069-95A3FE65AB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Animation slide Rectangles curve up and grow in sequence (widescreen)</Template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Arduino to  LCD</vt:lpstr>
      <vt:lpstr>#include &lt;LiquidCrystal.h&gt;  const int rs = 12, en = 11, d4 = 5, d5 = 4, d6 = 3, d7 = 2; LiquidCrystal lcd(rs, en, d4, d5, d6, d7);  void setup() {   lcd.begin(16, 2);   lcd.print("ASUMobiCarG01"); }  void loop() {   lcd.setCursor(5, 1); 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2018-02-14T16:21:51Z</dcterms:created>
  <dcterms:modified xsi:type="dcterms:W3CDTF">2018-02-14T16:57:13Z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TC040144529991</vt:lpwstr>
  </property>
</Properties>
</file>