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A10C-189E-4F39-926B-E7A2B39C1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96C25-1AC8-470C-A19E-B4CA79162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413DB-67F1-481A-A117-F762BD4A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10FD-A55F-439C-8E00-3FE713ECB5A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220B1-4F12-4F1C-811C-DCA7BB23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7811B-B3C4-4F11-9E23-729022E2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821-BAF3-42C0-BB7C-20CD0E3D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6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59D4-D279-4A13-9433-509CDE20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D3617-084D-4A01-A70A-6BA5763E9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09B5-0D36-43C4-9923-54B8E5B3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10FD-A55F-439C-8E00-3FE713ECB5A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98F82-ADBC-42E1-8FCD-96BE3AA9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F221-CBF7-4D21-88A2-BC37D69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821-BAF3-42C0-BB7C-20CD0E3D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3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0260B-010D-4AD2-BF95-B787D7AE8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2325D-6888-48BC-8614-F647022F2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03B6E-94E3-40D8-AA63-0A74CEED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10FD-A55F-439C-8E00-3FE713ECB5A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B7C9C-EA7B-42E2-A927-EAB05AF7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634D7-30FB-4BC1-8E93-37D0D158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821-BAF3-42C0-BB7C-20CD0E3D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D37E-C00E-45DC-8214-B13C2128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334BB-4BF4-4302-90E2-FF33B33D7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689B6-C70D-4474-99C5-5331189E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10FD-A55F-439C-8E00-3FE713ECB5A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BF42F-2BE2-4E90-A132-3E42655B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B7AA1-35E7-4C7C-B95F-D510F4B6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821-BAF3-42C0-BB7C-20CD0E3D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4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55ED-9696-46EB-B285-3A67B120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781DB-F196-4F29-8792-65A16947B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58F2F-EF1B-4C73-95FF-324073A3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10FD-A55F-439C-8E00-3FE713ECB5A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98F8-1C13-4F70-AEC1-DA43BF64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DD5E6-4FBF-4583-925C-F4D4A3E8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821-BAF3-42C0-BB7C-20CD0E3D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3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3FB1-AF97-4DA8-AC9B-B761320E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A3D5C-0287-4245-9338-67FB0452E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4B8FC-0F62-41A7-83F5-B60100B60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3869-DE7E-4DDC-BF7F-57F670D2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10FD-A55F-439C-8E00-3FE713ECB5A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E035F-CAEF-4F24-B147-7F8CB928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FA6D-35DC-4A6C-8452-6B367BEB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821-BAF3-42C0-BB7C-20CD0E3D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1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F80B-28B3-44EF-B3C4-0802311F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CC323-57F3-46AA-A799-1B4F978B1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42366-D0CE-4799-B07B-02C97823D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3CA06-3151-4DAD-8544-D4804A9CF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97D0A-7C07-4B9D-AB0C-459056C07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8E3DE-9249-4238-989C-07469143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10FD-A55F-439C-8E00-3FE713ECB5A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E63C2-8530-4F47-A753-C8950E21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F619E-475C-42AE-B364-BA5942A6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821-BAF3-42C0-BB7C-20CD0E3D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7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833B-B943-4A64-A81D-2892D74D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4075F-E08A-4341-903D-4F2864DD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10FD-A55F-439C-8E00-3FE713ECB5A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DEF09-E877-4A15-AAE3-C42CE55B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F2486-D260-4B06-8BD8-788854D86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821-BAF3-42C0-BB7C-20CD0E3D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7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2DDEF-A404-400F-9D09-D4C2B650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10FD-A55F-439C-8E00-3FE713ECB5A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11B15-C591-4551-BDF2-7071A686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01FF2-2639-456E-BCBC-A6C85546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821-BAF3-42C0-BB7C-20CD0E3D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9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8904-6A75-4A3E-88CC-FF27F598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E2657-DA39-4AA8-A83F-AF1AAE07F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D735C-03F9-44F6-B6C5-8336567E7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ECFAA-741E-415B-836A-6816096F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10FD-A55F-439C-8E00-3FE713ECB5A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3C575-1186-45B2-894D-3647A759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7E47B-C37D-46FE-9A2C-A93E6C1C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821-BAF3-42C0-BB7C-20CD0E3D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1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B26D-E03A-47E4-AF5A-33E25CDE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3A7DD-756F-4BB6-91BC-13BA68361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12D8F-6BAA-4D25-BBCB-27C3F571B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9EC71-219B-4905-8F76-DA626BD4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10FD-A55F-439C-8E00-3FE713ECB5A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F9B9D-B202-48A6-9327-B3257174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D9181-E5B5-4970-BF9D-5E0F30C7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B8821-BAF3-42C0-BB7C-20CD0E3D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0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DC4E1-6F4B-4A5B-8B2F-10DC8C9E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31212-3A77-44E9-B580-0CA7AAE1C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1567-CDDB-4EC2-A853-36367A137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610FD-A55F-439C-8E00-3FE713ECB5A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9F029-220E-4EA0-AC3A-6433B95AF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1EC6F-F39A-4BF9-8A74-ED7F8EFEB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B8821-BAF3-42C0-BB7C-20CD0E3D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5AF9-3E65-422A-8992-6849BF99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348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>
                <a:solidFill>
                  <a:schemeClr val="accent1"/>
                </a:solidFill>
              </a:rPr>
              <a:t>Arduino to 7-SEG Display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BEE55-57E7-4100-9C5F-605E63483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750"/>
            <a:ext cx="12192000" cy="619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8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23D487-32F7-4E82-B56E-E44FE0B5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4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Arduino to 7-SEG Display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to 7-SEG Display</dc:title>
  <dc:creator>Faculty Student</dc:creator>
  <cp:lastModifiedBy>Faculty Student</cp:lastModifiedBy>
  <cp:revision>2</cp:revision>
  <dcterms:created xsi:type="dcterms:W3CDTF">2018-02-14T16:54:49Z</dcterms:created>
  <dcterms:modified xsi:type="dcterms:W3CDTF">2018-02-16T13:04:53Z</dcterms:modified>
</cp:coreProperties>
</file>