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sldIdLst>
    <p:sldId id="270" r:id="rId4"/>
    <p:sldId id="347" r:id="rId5"/>
    <p:sldId id="348" r:id="rId6"/>
    <p:sldId id="352" r:id="rId7"/>
    <p:sldId id="351" r:id="rId8"/>
    <p:sldId id="349" r:id="rId9"/>
    <p:sldId id="350" r:id="rId10"/>
    <p:sldId id="353" r:id="rId11"/>
    <p:sldId id="35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ABC4"/>
    <a:srgbClr val="21C5E2"/>
    <a:srgbClr val="9CC2D7"/>
    <a:srgbClr val="194F70"/>
    <a:srgbClr val="255F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66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642" y="84"/>
      </p:cViewPr>
      <p:guideLst>
        <p:guide orient="horz" pos="235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2432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2201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5B47D6-DAD7-40A6-BD10-CD2FABB1321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094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27960874-3F9B-4D3F-855A-5669B09C929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31350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2B1140DE-B7EF-4821-92DB-87F8292871A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905623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2D1BE3B-CE32-4F45-9E7C-3CF4C5DACDCA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28236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F1FA09A-98C2-4BC7-A032-43C843531C6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593992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8718837-365D-4859-B99D-1C4C5BB7E508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897073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74010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8E24A2BE-80CE-4B79-BF31-91FA62C04420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0" y="2160665"/>
            <a:ext cx="12192000" cy="25027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F51014-6E90-4769-BCD9-A06A9FC17AC8}"/>
              </a:ext>
            </a:extLst>
          </p:cNvPr>
          <p:cNvSpPr/>
          <p:nvPr userDrawn="1"/>
        </p:nvSpPr>
        <p:spPr>
          <a:xfrm>
            <a:off x="0" y="2026940"/>
            <a:ext cx="12192000" cy="720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BC926F-7282-4E00-BF8A-8D24B274039B}"/>
              </a:ext>
            </a:extLst>
          </p:cNvPr>
          <p:cNvSpPr/>
          <p:nvPr userDrawn="1"/>
        </p:nvSpPr>
        <p:spPr>
          <a:xfrm>
            <a:off x="0" y="4725144"/>
            <a:ext cx="12192000" cy="720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150336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12">
            <a:extLst>
              <a:ext uri="{FF2B5EF4-FFF2-40B4-BE49-F238E27FC236}">
                <a16:creationId xmlns:a16="http://schemas.microsoft.com/office/drawing/2014/main" id="{A7A44CD1-8791-4411-9DCF-BE8F9EB9EB1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99070" y="1223317"/>
            <a:ext cx="5441094" cy="4721980"/>
          </a:xfrm>
          <a:custGeom>
            <a:avLst/>
            <a:gdLst>
              <a:gd name="connsiteX0" fmla="*/ 2090352 w 5441094"/>
              <a:gd name="connsiteY0" fmla="*/ 2977952 h 4721980"/>
              <a:gd name="connsiteX1" fmla="*/ 3101888 w 5441094"/>
              <a:gd name="connsiteY1" fmla="*/ 4721980 h 4721980"/>
              <a:gd name="connsiteX2" fmla="*/ 1078816 w 5441094"/>
              <a:gd name="connsiteY2" fmla="*/ 4721980 h 4721980"/>
              <a:gd name="connsiteX3" fmla="*/ 2191267 w 5441094"/>
              <a:gd name="connsiteY3" fmla="*/ 2940880 h 4721980"/>
              <a:gd name="connsiteX4" fmla="*/ 4155992 w 5441094"/>
              <a:gd name="connsiteY4" fmla="*/ 2940880 h 4721980"/>
              <a:gd name="connsiteX5" fmla="*/ 3173629 w 5441094"/>
              <a:gd name="connsiteY5" fmla="*/ 4634609 h 4721980"/>
              <a:gd name="connsiteX6" fmla="*/ 0 w 5441094"/>
              <a:gd name="connsiteY6" fmla="*/ 2928524 h 4721980"/>
              <a:gd name="connsiteX7" fmla="*/ 2023072 w 5441094"/>
              <a:gd name="connsiteY7" fmla="*/ 2928524 h 4721980"/>
              <a:gd name="connsiteX8" fmla="*/ 1011536 w 5441094"/>
              <a:gd name="connsiteY8" fmla="*/ 4672552 h 4721980"/>
              <a:gd name="connsiteX9" fmla="*/ 982363 w 5441094"/>
              <a:gd name="connsiteY9" fmla="*/ 1120204 h 4721980"/>
              <a:gd name="connsiteX10" fmla="*/ 1964725 w 5441094"/>
              <a:gd name="connsiteY10" fmla="*/ 2813933 h 4721980"/>
              <a:gd name="connsiteX11" fmla="*/ 0 w 5441094"/>
              <a:gd name="connsiteY11" fmla="*/ 2813933 h 4721980"/>
              <a:gd name="connsiteX12" fmla="*/ 3816180 w 5441094"/>
              <a:gd name="connsiteY12" fmla="*/ 12357 h 4721980"/>
              <a:gd name="connsiteX13" fmla="*/ 5441094 w 5441094"/>
              <a:gd name="connsiteY13" fmla="*/ 2813933 h 4721980"/>
              <a:gd name="connsiteX14" fmla="*/ 2191266 w 5441094"/>
              <a:gd name="connsiteY14" fmla="*/ 2813933 h 4721980"/>
              <a:gd name="connsiteX15" fmla="*/ 465439 w 5441094"/>
              <a:gd name="connsiteY15" fmla="*/ 0 h 4721980"/>
              <a:gd name="connsiteX16" fmla="*/ 3715267 w 5441094"/>
              <a:gd name="connsiteY16" fmla="*/ 0 h 4721980"/>
              <a:gd name="connsiteX17" fmla="*/ 2090353 w 5441094"/>
              <a:gd name="connsiteY17" fmla="*/ 2801576 h 472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441094" h="4721980">
                <a:moveTo>
                  <a:pt x="2090352" y="2977952"/>
                </a:moveTo>
                <a:lnTo>
                  <a:pt x="3101888" y="4721980"/>
                </a:lnTo>
                <a:lnTo>
                  <a:pt x="1078816" y="4721980"/>
                </a:lnTo>
                <a:close/>
                <a:moveTo>
                  <a:pt x="2191267" y="2940880"/>
                </a:moveTo>
                <a:lnTo>
                  <a:pt x="4155992" y="2940880"/>
                </a:lnTo>
                <a:lnTo>
                  <a:pt x="3173629" y="4634609"/>
                </a:lnTo>
                <a:close/>
                <a:moveTo>
                  <a:pt x="0" y="2928524"/>
                </a:moveTo>
                <a:lnTo>
                  <a:pt x="2023072" y="2928524"/>
                </a:lnTo>
                <a:lnTo>
                  <a:pt x="1011536" y="4672552"/>
                </a:lnTo>
                <a:close/>
                <a:moveTo>
                  <a:pt x="982363" y="1120204"/>
                </a:moveTo>
                <a:lnTo>
                  <a:pt x="1964725" y="2813933"/>
                </a:lnTo>
                <a:lnTo>
                  <a:pt x="0" y="2813933"/>
                </a:lnTo>
                <a:close/>
                <a:moveTo>
                  <a:pt x="3816180" y="12357"/>
                </a:moveTo>
                <a:lnTo>
                  <a:pt x="5441094" y="2813933"/>
                </a:lnTo>
                <a:lnTo>
                  <a:pt x="2191266" y="2813933"/>
                </a:lnTo>
                <a:close/>
                <a:moveTo>
                  <a:pt x="465439" y="0"/>
                </a:moveTo>
                <a:lnTo>
                  <a:pt x="3715267" y="0"/>
                </a:lnTo>
                <a:lnTo>
                  <a:pt x="2090353" y="28015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4584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C24402-8447-448E-89E3-183EBB1DA00D}"/>
              </a:ext>
            </a:extLst>
          </p:cNvPr>
          <p:cNvSpPr/>
          <p:nvPr userDrawn="1"/>
        </p:nvSpPr>
        <p:spPr>
          <a:xfrm>
            <a:off x="0" y="2996952"/>
            <a:ext cx="12192000" cy="1872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5" name="Group 6">
            <a:extLst>
              <a:ext uri="{FF2B5EF4-FFF2-40B4-BE49-F238E27FC236}">
                <a16:creationId xmlns:a16="http://schemas.microsoft.com/office/drawing/2014/main" id="{E4CF9D97-FAE0-4B0A-A30C-8936E46C66B2}"/>
              </a:ext>
            </a:extLst>
          </p:cNvPr>
          <p:cNvGrpSpPr/>
          <p:nvPr userDrawn="1"/>
        </p:nvGrpSpPr>
        <p:grpSpPr>
          <a:xfrm>
            <a:off x="4763852" y="1553600"/>
            <a:ext cx="2664296" cy="4683693"/>
            <a:chOff x="445712" y="1449040"/>
            <a:chExt cx="2113018" cy="3924176"/>
          </a:xfrm>
        </p:grpSpPr>
        <p:sp>
          <p:nvSpPr>
            <p:cNvPr id="6" name="Rounded Rectangle 7">
              <a:extLst>
                <a:ext uri="{FF2B5EF4-FFF2-40B4-BE49-F238E27FC236}">
                  <a16:creationId xmlns:a16="http://schemas.microsoft.com/office/drawing/2014/main" id="{A665FA86-6430-4D7E-ABCB-4F8C3E52E09B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53DAFBD2-84EC-4D6B-80BE-DA2118509069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8" name="Group 10">
              <a:extLst>
                <a:ext uri="{FF2B5EF4-FFF2-40B4-BE49-F238E27FC236}">
                  <a16:creationId xmlns:a16="http://schemas.microsoft.com/office/drawing/2014/main" id="{78866A3A-5A93-49E6-8DE2-C98FC661D430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9" name="Oval 11">
                <a:extLst>
                  <a:ext uri="{FF2B5EF4-FFF2-40B4-BE49-F238E27FC236}">
                    <a16:creationId xmlns:a16="http://schemas.microsoft.com/office/drawing/2014/main" id="{EB10029A-074D-4812-8AB6-62EF3ED73579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0" name="Rounded Rectangle 12">
                <a:extLst>
                  <a:ext uri="{FF2B5EF4-FFF2-40B4-BE49-F238E27FC236}">
                    <a16:creationId xmlns:a16="http://schemas.microsoft.com/office/drawing/2014/main" id="{BE572564-2A3A-45E0-93B7-2FB78757998F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242F8FDE-91AA-45DB-A05E-7507C27F30F6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4951770" y="1965170"/>
            <a:ext cx="2288460" cy="37530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53891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51448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3778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8293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9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474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6" r:id="rId2"/>
    <p:sldLayoutId id="2147483668" r:id="rId3"/>
    <p:sldLayoutId id="2147483669" r:id="rId4"/>
    <p:sldLayoutId id="2147483675" r:id="rId5"/>
    <p:sldLayoutId id="2147483671" r:id="rId6"/>
    <p:sldLayoutId id="2147483672" r:id="rId7"/>
    <p:sldLayoutId id="2147483673" r:id="rId8"/>
    <p:sldLayoutId id="2147483674" r:id="rId9"/>
    <p:sldLayoutId id="2147483676" r:id="rId10"/>
    <p:sldLayoutId id="2147483665" r:id="rId11"/>
    <p:sldLayoutId id="2147483677" r:id="rId12"/>
    <p:sldLayoutId id="2147483681" r:id="rId13"/>
    <p:sldLayoutId id="214748367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E2BF505-7DE6-4F49-BE53-8357C3CFAD67}"/>
              </a:ext>
            </a:extLst>
          </p:cNvPr>
          <p:cNvGrpSpPr/>
          <p:nvPr/>
        </p:nvGrpSpPr>
        <p:grpSpPr>
          <a:xfrm>
            <a:off x="10046387" y="194480"/>
            <a:ext cx="1684599" cy="413563"/>
            <a:chOff x="864753" y="5755727"/>
            <a:chExt cx="1544830" cy="413563"/>
          </a:xfrm>
        </p:grpSpPr>
        <p:sp>
          <p:nvSpPr>
            <p:cNvPr id="9" name="Rounded Rectangle 7">
              <a:extLst>
                <a:ext uri="{FF2B5EF4-FFF2-40B4-BE49-F238E27FC236}">
                  <a16:creationId xmlns:a16="http://schemas.microsoft.com/office/drawing/2014/main" id="{76510AC1-6796-4AAE-826B-82E3C6C83F08}"/>
                </a:ext>
              </a:extLst>
            </p:cNvPr>
            <p:cNvSpPr/>
            <p:nvPr/>
          </p:nvSpPr>
          <p:spPr>
            <a:xfrm>
              <a:off x="864753" y="5755727"/>
              <a:ext cx="1544830" cy="41356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AA9B7A6-AA04-48A1-8F03-8478DA0AB4E2}"/>
                </a:ext>
              </a:extLst>
            </p:cNvPr>
            <p:cNvSpPr/>
            <p:nvPr/>
          </p:nvSpPr>
          <p:spPr>
            <a:xfrm>
              <a:off x="1584900" y="5839450"/>
              <a:ext cx="493113" cy="238870"/>
            </a:xfrm>
            <a:custGeom>
              <a:avLst/>
              <a:gdLst>
                <a:gd name="connsiteX0" fmla="*/ 208619 w 476008"/>
                <a:gd name="connsiteY0" fmla="*/ 31142 h 184091"/>
                <a:gd name="connsiteX1" fmla="*/ 208619 w 476008"/>
                <a:gd name="connsiteY1" fmla="*/ 83381 h 184091"/>
                <a:gd name="connsiteX2" fmla="*/ 228962 w 476008"/>
                <a:gd name="connsiteY2" fmla="*/ 83381 h 184091"/>
                <a:gd name="connsiteX3" fmla="*/ 258347 w 476008"/>
                <a:gd name="connsiteY3" fmla="*/ 80493 h 184091"/>
                <a:gd name="connsiteX4" fmla="*/ 269962 w 476008"/>
                <a:gd name="connsiteY4" fmla="*/ 71452 h 184091"/>
                <a:gd name="connsiteX5" fmla="*/ 274169 w 476008"/>
                <a:gd name="connsiteY5" fmla="*/ 57136 h 184091"/>
                <a:gd name="connsiteX6" fmla="*/ 268267 w 476008"/>
                <a:gd name="connsiteY6" fmla="*/ 40560 h 184091"/>
                <a:gd name="connsiteX7" fmla="*/ 253324 w 476008"/>
                <a:gd name="connsiteY7" fmla="*/ 32398 h 184091"/>
                <a:gd name="connsiteX8" fmla="*/ 226576 w 476008"/>
                <a:gd name="connsiteY8" fmla="*/ 31142 h 184091"/>
                <a:gd name="connsiteX9" fmla="*/ 37169 w 476008"/>
                <a:gd name="connsiteY9" fmla="*/ 31142 h 184091"/>
                <a:gd name="connsiteX10" fmla="*/ 37169 w 476008"/>
                <a:gd name="connsiteY10" fmla="*/ 83381 h 184091"/>
                <a:gd name="connsiteX11" fmla="*/ 57512 w 476008"/>
                <a:gd name="connsiteY11" fmla="*/ 83381 h 184091"/>
                <a:gd name="connsiteX12" fmla="*/ 86897 w 476008"/>
                <a:gd name="connsiteY12" fmla="*/ 80493 h 184091"/>
                <a:gd name="connsiteX13" fmla="*/ 98512 w 476008"/>
                <a:gd name="connsiteY13" fmla="*/ 71452 h 184091"/>
                <a:gd name="connsiteX14" fmla="*/ 102719 w 476008"/>
                <a:gd name="connsiteY14" fmla="*/ 57136 h 184091"/>
                <a:gd name="connsiteX15" fmla="*/ 96817 w 476008"/>
                <a:gd name="connsiteY15" fmla="*/ 40560 h 184091"/>
                <a:gd name="connsiteX16" fmla="*/ 81874 w 476008"/>
                <a:gd name="connsiteY16" fmla="*/ 32398 h 184091"/>
                <a:gd name="connsiteX17" fmla="*/ 55126 w 476008"/>
                <a:gd name="connsiteY17" fmla="*/ 31142 h 184091"/>
                <a:gd name="connsiteX18" fmla="*/ 329714 w 476008"/>
                <a:gd name="connsiteY18" fmla="*/ 0 h 184091"/>
                <a:gd name="connsiteX19" fmla="*/ 476008 w 476008"/>
                <a:gd name="connsiteY19" fmla="*/ 0 h 184091"/>
                <a:gd name="connsiteX20" fmla="*/ 476008 w 476008"/>
                <a:gd name="connsiteY20" fmla="*/ 31142 h 184091"/>
                <a:gd name="connsiteX21" fmla="*/ 421509 w 476008"/>
                <a:gd name="connsiteY21" fmla="*/ 31142 h 184091"/>
                <a:gd name="connsiteX22" fmla="*/ 421509 w 476008"/>
                <a:gd name="connsiteY22" fmla="*/ 184091 h 184091"/>
                <a:gd name="connsiteX23" fmla="*/ 384339 w 476008"/>
                <a:gd name="connsiteY23" fmla="*/ 184091 h 184091"/>
                <a:gd name="connsiteX24" fmla="*/ 384339 w 476008"/>
                <a:gd name="connsiteY24" fmla="*/ 31142 h 184091"/>
                <a:gd name="connsiteX25" fmla="*/ 329714 w 476008"/>
                <a:gd name="connsiteY25" fmla="*/ 31142 h 184091"/>
                <a:gd name="connsiteX26" fmla="*/ 171450 w 476008"/>
                <a:gd name="connsiteY26" fmla="*/ 0 h 184091"/>
                <a:gd name="connsiteX27" fmla="*/ 231097 w 476008"/>
                <a:gd name="connsiteY27" fmla="*/ 0 h 184091"/>
                <a:gd name="connsiteX28" fmla="*/ 275299 w 476008"/>
                <a:gd name="connsiteY28" fmla="*/ 2763 h 184091"/>
                <a:gd name="connsiteX29" fmla="*/ 301795 w 476008"/>
                <a:gd name="connsiteY29" fmla="*/ 20783 h 184091"/>
                <a:gd name="connsiteX30" fmla="*/ 312469 w 476008"/>
                <a:gd name="connsiteY30" fmla="*/ 56634 h 184091"/>
                <a:gd name="connsiteX31" fmla="*/ 306316 w 476008"/>
                <a:gd name="connsiteY31" fmla="*/ 85139 h 184091"/>
                <a:gd name="connsiteX32" fmla="*/ 290682 w 476008"/>
                <a:gd name="connsiteY32" fmla="*/ 103285 h 184091"/>
                <a:gd name="connsiteX33" fmla="*/ 271406 w 476008"/>
                <a:gd name="connsiteY33" fmla="*/ 112012 h 184091"/>
                <a:gd name="connsiteX34" fmla="*/ 232855 w 476008"/>
                <a:gd name="connsiteY34" fmla="*/ 114649 h 184091"/>
                <a:gd name="connsiteX35" fmla="*/ 208619 w 476008"/>
                <a:gd name="connsiteY35" fmla="*/ 114649 h 184091"/>
                <a:gd name="connsiteX36" fmla="*/ 208619 w 476008"/>
                <a:gd name="connsiteY36" fmla="*/ 184091 h 184091"/>
                <a:gd name="connsiteX37" fmla="*/ 171450 w 476008"/>
                <a:gd name="connsiteY37" fmla="*/ 184091 h 184091"/>
                <a:gd name="connsiteX38" fmla="*/ 0 w 476008"/>
                <a:gd name="connsiteY38" fmla="*/ 0 h 184091"/>
                <a:gd name="connsiteX39" fmla="*/ 59647 w 476008"/>
                <a:gd name="connsiteY39" fmla="*/ 0 h 184091"/>
                <a:gd name="connsiteX40" fmla="*/ 103849 w 476008"/>
                <a:gd name="connsiteY40" fmla="*/ 2763 h 184091"/>
                <a:gd name="connsiteX41" fmla="*/ 130345 w 476008"/>
                <a:gd name="connsiteY41" fmla="*/ 20783 h 184091"/>
                <a:gd name="connsiteX42" fmla="*/ 141019 w 476008"/>
                <a:gd name="connsiteY42" fmla="*/ 56634 h 184091"/>
                <a:gd name="connsiteX43" fmla="*/ 134866 w 476008"/>
                <a:gd name="connsiteY43" fmla="*/ 85139 h 184091"/>
                <a:gd name="connsiteX44" fmla="*/ 119232 w 476008"/>
                <a:gd name="connsiteY44" fmla="*/ 103285 h 184091"/>
                <a:gd name="connsiteX45" fmla="*/ 99956 w 476008"/>
                <a:gd name="connsiteY45" fmla="*/ 112012 h 184091"/>
                <a:gd name="connsiteX46" fmla="*/ 61405 w 476008"/>
                <a:gd name="connsiteY46" fmla="*/ 114649 h 184091"/>
                <a:gd name="connsiteX47" fmla="*/ 37169 w 476008"/>
                <a:gd name="connsiteY47" fmla="*/ 114649 h 184091"/>
                <a:gd name="connsiteX48" fmla="*/ 37169 w 476008"/>
                <a:gd name="connsiteY48" fmla="*/ 184091 h 184091"/>
                <a:gd name="connsiteX49" fmla="*/ 0 w 476008"/>
                <a:gd name="connsiteY49" fmla="*/ 184091 h 184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76008" h="184091">
                  <a:moveTo>
                    <a:pt x="208619" y="31142"/>
                  </a:moveTo>
                  <a:lnTo>
                    <a:pt x="208619" y="83381"/>
                  </a:lnTo>
                  <a:lnTo>
                    <a:pt x="228962" y="83381"/>
                  </a:lnTo>
                  <a:cubicBezTo>
                    <a:pt x="243613" y="83381"/>
                    <a:pt x="253407" y="82418"/>
                    <a:pt x="258347" y="80493"/>
                  </a:cubicBezTo>
                  <a:cubicBezTo>
                    <a:pt x="263286" y="78567"/>
                    <a:pt x="267158" y="75554"/>
                    <a:pt x="269962" y="71452"/>
                  </a:cubicBezTo>
                  <a:cubicBezTo>
                    <a:pt x="272767" y="67350"/>
                    <a:pt x="274169" y="62578"/>
                    <a:pt x="274169" y="57136"/>
                  </a:cubicBezTo>
                  <a:cubicBezTo>
                    <a:pt x="274169" y="50439"/>
                    <a:pt x="272202" y="44914"/>
                    <a:pt x="268267" y="40560"/>
                  </a:cubicBezTo>
                  <a:cubicBezTo>
                    <a:pt x="264332" y="36207"/>
                    <a:pt x="259351" y="33486"/>
                    <a:pt x="253324" y="32398"/>
                  </a:cubicBezTo>
                  <a:cubicBezTo>
                    <a:pt x="248887" y="31561"/>
                    <a:pt x="239971" y="31142"/>
                    <a:pt x="226576" y="31142"/>
                  </a:cubicBezTo>
                  <a:close/>
                  <a:moveTo>
                    <a:pt x="37169" y="31142"/>
                  </a:moveTo>
                  <a:lnTo>
                    <a:pt x="37169" y="83381"/>
                  </a:lnTo>
                  <a:lnTo>
                    <a:pt x="57512" y="83381"/>
                  </a:lnTo>
                  <a:cubicBezTo>
                    <a:pt x="72163" y="83381"/>
                    <a:pt x="81957" y="82418"/>
                    <a:pt x="86897" y="80493"/>
                  </a:cubicBezTo>
                  <a:cubicBezTo>
                    <a:pt x="91836" y="78567"/>
                    <a:pt x="95708" y="75554"/>
                    <a:pt x="98512" y="71452"/>
                  </a:cubicBezTo>
                  <a:cubicBezTo>
                    <a:pt x="101317" y="67350"/>
                    <a:pt x="102719" y="62578"/>
                    <a:pt x="102719" y="57136"/>
                  </a:cubicBezTo>
                  <a:cubicBezTo>
                    <a:pt x="102719" y="50439"/>
                    <a:pt x="100752" y="44914"/>
                    <a:pt x="96817" y="40560"/>
                  </a:cubicBezTo>
                  <a:cubicBezTo>
                    <a:pt x="92882" y="36207"/>
                    <a:pt x="87901" y="33486"/>
                    <a:pt x="81874" y="32398"/>
                  </a:cubicBezTo>
                  <a:cubicBezTo>
                    <a:pt x="77437" y="31561"/>
                    <a:pt x="68521" y="31142"/>
                    <a:pt x="55126" y="31142"/>
                  </a:cubicBezTo>
                  <a:close/>
                  <a:moveTo>
                    <a:pt x="329714" y="0"/>
                  </a:moveTo>
                  <a:lnTo>
                    <a:pt x="476008" y="0"/>
                  </a:lnTo>
                  <a:lnTo>
                    <a:pt x="476008" y="31142"/>
                  </a:lnTo>
                  <a:lnTo>
                    <a:pt x="421509" y="31142"/>
                  </a:lnTo>
                  <a:lnTo>
                    <a:pt x="421509" y="184091"/>
                  </a:lnTo>
                  <a:lnTo>
                    <a:pt x="384339" y="184091"/>
                  </a:lnTo>
                  <a:lnTo>
                    <a:pt x="384339" y="31142"/>
                  </a:lnTo>
                  <a:lnTo>
                    <a:pt x="329714" y="31142"/>
                  </a:lnTo>
                  <a:close/>
                  <a:moveTo>
                    <a:pt x="171450" y="0"/>
                  </a:moveTo>
                  <a:lnTo>
                    <a:pt x="231097" y="0"/>
                  </a:lnTo>
                  <a:cubicBezTo>
                    <a:pt x="253700" y="0"/>
                    <a:pt x="268434" y="921"/>
                    <a:pt x="275299" y="2763"/>
                  </a:cubicBezTo>
                  <a:cubicBezTo>
                    <a:pt x="285847" y="5525"/>
                    <a:pt x="294679" y="11532"/>
                    <a:pt x="301795" y="20783"/>
                  </a:cubicBezTo>
                  <a:cubicBezTo>
                    <a:pt x="308911" y="30033"/>
                    <a:pt x="312469" y="41984"/>
                    <a:pt x="312469" y="56634"/>
                  </a:cubicBezTo>
                  <a:cubicBezTo>
                    <a:pt x="312469" y="67936"/>
                    <a:pt x="310418" y="77437"/>
                    <a:pt x="306316" y="85139"/>
                  </a:cubicBezTo>
                  <a:cubicBezTo>
                    <a:pt x="302214" y="92841"/>
                    <a:pt x="297002" y="98889"/>
                    <a:pt x="290682" y="103285"/>
                  </a:cubicBezTo>
                  <a:cubicBezTo>
                    <a:pt x="284361" y="107680"/>
                    <a:pt x="277936" y="110589"/>
                    <a:pt x="271406" y="112012"/>
                  </a:cubicBezTo>
                  <a:cubicBezTo>
                    <a:pt x="262532" y="113770"/>
                    <a:pt x="249682" y="114649"/>
                    <a:pt x="232855" y="114649"/>
                  </a:cubicBezTo>
                  <a:lnTo>
                    <a:pt x="208619" y="114649"/>
                  </a:lnTo>
                  <a:lnTo>
                    <a:pt x="208619" y="184091"/>
                  </a:lnTo>
                  <a:lnTo>
                    <a:pt x="171450" y="184091"/>
                  </a:lnTo>
                  <a:close/>
                  <a:moveTo>
                    <a:pt x="0" y="0"/>
                  </a:moveTo>
                  <a:lnTo>
                    <a:pt x="59647" y="0"/>
                  </a:lnTo>
                  <a:cubicBezTo>
                    <a:pt x="82250" y="0"/>
                    <a:pt x="96984" y="921"/>
                    <a:pt x="103849" y="2763"/>
                  </a:cubicBezTo>
                  <a:cubicBezTo>
                    <a:pt x="114397" y="5525"/>
                    <a:pt x="123229" y="11532"/>
                    <a:pt x="130345" y="20783"/>
                  </a:cubicBezTo>
                  <a:cubicBezTo>
                    <a:pt x="137461" y="30033"/>
                    <a:pt x="141019" y="41984"/>
                    <a:pt x="141019" y="56634"/>
                  </a:cubicBezTo>
                  <a:cubicBezTo>
                    <a:pt x="141019" y="67936"/>
                    <a:pt x="138968" y="77437"/>
                    <a:pt x="134866" y="85139"/>
                  </a:cubicBezTo>
                  <a:cubicBezTo>
                    <a:pt x="130764" y="92841"/>
                    <a:pt x="125552" y="98889"/>
                    <a:pt x="119232" y="103285"/>
                  </a:cubicBezTo>
                  <a:cubicBezTo>
                    <a:pt x="112911" y="107680"/>
                    <a:pt x="106486" y="110589"/>
                    <a:pt x="99956" y="112012"/>
                  </a:cubicBezTo>
                  <a:cubicBezTo>
                    <a:pt x="91082" y="113770"/>
                    <a:pt x="78232" y="114649"/>
                    <a:pt x="61405" y="114649"/>
                  </a:cubicBezTo>
                  <a:lnTo>
                    <a:pt x="37169" y="114649"/>
                  </a:lnTo>
                  <a:lnTo>
                    <a:pt x="37169" y="184091"/>
                  </a:lnTo>
                  <a:lnTo>
                    <a:pt x="0" y="18409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B1FA3CF-9802-4908-BF1F-FFF6919AFED7}"/>
                </a:ext>
              </a:extLst>
            </p:cNvPr>
            <p:cNvSpPr/>
            <p:nvPr/>
          </p:nvSpPr>
          <p:spPr>
            <a:xfrm>
              <a:off x="1095829" y="5851239"/>
              <a:ext cx="164495" cy="228600"/>
            </a:xfrm>
            <a:custGeom>
              <a:avLst/>
              <a:gdLst>
                <a:gd name="connsiteX0" fmla="*/ 0 w 164495"/>
                <a:gd name="connsiteY0" fmla="*/ 208038 h 212876"/>
                <a:gd name="connsiteX1" fmla="*/ 79828 w 164495"/>
                <a:gd name="connsiteY1" fmla="*/ 0 h 212876"/>
                <a:gd name="connsiteX2" fmla="*/ 164495 w 164495"/>
                <a:gd name="connsiteY2" fmla="*/ 212876 h 21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95" h="212876">
                  <a:moveTo>
                    <a:pt x="0" y="208038"/>
                  </a:moveTo>
                  <a:lnTo>
                    <a:pt x="79828" y="0"/>
                  </a:lnTo>
                  <a:lnTo>
                    <a:pt x="164495" y="212876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67BCD5F-023B-4928-A8BA-960BE01DD3FA}"/>
                </a:ext>
              </a:extLst>
            </p:cNvPr>
            <p:cNvSpPr/>
            <p:nvPr/>
          </p:nvSpPr>
          <p:spPr>
            <a:xfrm>
              <a:off x="130155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9E83D94-2B8F-4267-A14B-28F4B1D232E9}"/>
                </a:ext>
              </a:extLst>
            </p:cNvPr>
            <p:cNvSpPr/>
            <p:nvPr/>
          </p:nvSpPr>
          <p:spPr>
            <a:xfrm>
              <a:off x="144438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09FB9A1-EA5C-4B9A-9354-78F7C28542B6}"/>
                </a:ext>
              </a:extLst>
            </p:cNvPr>
            <p:cNvSpPr/>
            <p:nvPr/>
          </p:nvSpPr>
          <p:spPr>
            <a:xfrm>
              <a:off x="2040716" y="6018447"/>
              <a:ext cx="200512" cy="61391"/>
            </a:xfrm>
            <a:custGeom>
              <a:avLst/>
              <a:gdLst>
                <a:gd name="connsiteX0" fmla="*/ 0 w 253314"/>
                <a:gd name="connsiteY0" fmla="*/ 61903 h 77558"/>
                <a:gd name="connsiteX1" fmla="*/ 14375 w 253314"/>
                <a:gd name="connsiteY1" fmla="*/ 61903 h 77558"/>
                <a:gd name="connsiteX2" fmla="*/ 14375 w 253314"/>
                <a:gd name="connsiteY2" fmla="*/ 76279 h 77558"/>
                <a:gd name="connsiteX3" fmla="*/ 0 w 253314"/>
                <a:gd name="connsiteY3" fmla="*/ 76279 h 77558"/>
                <a:gd name="connsiteX4" fmla="*/ 138233 w 253314"/>
                <a:gd name="connsiteY4" fmla="*/ 12944 h 77558"/>
                <a:gd name="connsiteX5" fmla="*/ 123141 w 253314"/>
                <a:gd name="connsiteY5" fmla="*/ 19364 h 77558"/>
                <a:gd name="connsiteX6" fmla="*/ 117411 w 253314"/>
                <a:gd name="connsiteY6" fmla="*/ 38728 h 77558"/>
                <a:gd name="connsiteX7" fmla="*/ 123294 w 253314"/>
                <a:gd name="connsiteY7" fmla="*/ 58041 h 77558"/>
                <a:gd name="connsiteX8" fmla="*/ 138233 w 253314"/>
                <a:gd name="connsiteY8" fmla="*/ 64615 h 77558"/>
                <a:gd name="connsiteX9" fmla="*/ 153095 w 253314"/>
                <a:gd name="connsiteY9" fmla="*/ 58092 h 77558"/>
                <a:gd name="connsiteX10" fmla="*/ 158902 w 253314"/>
                <a:gd name="connsiteY10" fmla="*/ 38523 h 77558"/>
                <a:gd name="connsiteX11" fmla="*/ 153248 w 253314"/>
                <a:gd name="connsiteY11" fmla="*/ 19287 h 77558"/>
                <a:gd name="connsiteX12" fmla="*/ 138233 w 253314"/>
                <a:gd name="connsiteY12" fmla="*/ 12944 h 77558"/>
                <a:gd name="connsiteX13" fmla="*/ 180872 w 253314"/>
                <a:gd name="connsiteY13" fmla="*/ 1279 h 77558"/>
                <a:gd name="connsiteX14" fmla="*/ 203536 w 253314"/>
                <a:gd name="connsiteY14" fmla="*/ 1279 h 77558"/>
                <a:gd name="connsiteX15" fmla="*/ 217144 w 253314"/>
                <a:gd name="connsiteY15" fmla="*/ 52439 h 77558"/>
                <a:gd name="connsiteX16" fmla="*/ 230599 w 253314"/>
                <a:gd name="connsiteY16" fmla="*/ 1279 h 77558"/>
                <a:gd name="connsiteX17" fmla="*/ 253314 w 253314"/>
                <a:gd name="connsiteY17" fmla="*/ 1279 h 77558"/>
                <a:gd name="connsiteX18" fmla="*/ 253314 w 253314"/>
                <a:gd name="connsiteY18" fmla="*/ 76279 h 77558"/>
                <a:gd name="connsiteX19" fmla="*/ 239245 w 253314"/>
                <a:gd name="connsiteY19" fmla="*/ 76279 h 77558"/>
                <a:gd name="connsiteX20" fmla="*/ 239245 w 253314"/>
                <a:gd name="connsiteY20" fmla="*/ 17241 h 77558"/>
                <a:gd name="connsiteX21" fmla="*/ 224358 w 253314"/>
                <a:gd name="connsiteY21" fmla="*/ 76279 h 77558"/>
                <a:gd name="connsiteX22" fmla="*/ 209778 w 253314"/>
                <a:gd name="connsiteY22" fmla="*/ 76279 h 77558"/>
                <a:gd name="connsiteX23" fmla="*/ 194941 w 253314"/>
                <a:gd name="connsiteY23" fmla="*/ 17241 h 77558"/>
                <a:gd name="connsiteX24" fmla="*/ 194941 w 253314"/>
                <a:gd name="connsiteY24" fmla="*/ 76279 h 77558"/>
                <a:gd name="connsiteX25" fmla="*/ 180872 w 253314"/>
                <a:gd name="connsiteY25" fmla="*/ 76279 h 77558"/>
                <a:gd name="connsiteX26" fmla="*/ 138080 w 253314"/>
                <a:gd name="connsiteY26" fmla="*/ 0 h 77558"/>
                <a:gd name="connsiteX27" fmla="*/ 164606 w 253314"/>
                <a:gd name="connsiteY27" fmla="*/ 10283 h 77558"/>
                <a:gd name="connsiteX28" fmla="*/ 174556 w 253314"/>
                <a:gd name="connsiteY28" fmla="*/ 38882 h 77558"/>
                <a:gd name="connsiteX29" fmla="*/ 164683 w 253314"/>
                <a:gd name="connsiteY29" fmla="*/ 67301 h 77558"/>
                <a:gd name="connsiteX30" fmla="*/ 138284 w 253314"/>
                <a:gd name="connsiteY30" fmla="*/ 77558 h 77558"/>
                <a:gd name="connsiteX31" fmla="*/ 111681 w 253314"/>
                <a:gd name="connsiteY31" fmla="*/ 67352 h 77558"/>
                <a:gd name="connsiteX32" fmla="*/ 101807 w 253314"/>
                <a:gd name="connsiteY32" fmla="*/ 39240 h 77558"/>
                <a:gd name="connsiteX33" fmla="*/ 105235 w 253314"/>
                <a:gd name="connsiteY33" fmla="*/ 20004 h 77558"/>
                <a:gd name="connsiteX34" fmla="*/ 112218 w 253314"/>
                <a:gd name="connsiteY34" fmla="*/ 9721 h 77558"/>
                <a:gd name="connsiteX35" fmla="*/ 121913 w 253314"/>
                <a:gd name="connsiteY35" fmla="*/ 2967 h 77558"/>
                <a:gd name="connsiteX36" fmla="*/ 138080 w 253314"/>
                <a:gd name="connsiteY36" fmla="*/ 0 h 77558"/>
                <a:gd name="connsiteX37" fmla="*/ 61112 w 253314"/>
                <a:gd name="connsiteY37" fmla="*/ 0 h 77558"/>
                <a:gd name="connsiteX38" fmla="*/ 83469 w 253314"/>
                <a:gd name="connsiteY38" fmla="*/ 8135 h 77558"/>
                <a:gd name="connsiteX39" fmla="*/ 91143 w 253314"/>
                <a:gd name="connsiteY39" fmla="*/ 21948 h 77558"/>
                <a:gd name="connsiteX40" fmla="*/ 76153 w 253314"/>
                <a:gd name="connsiteY40" fmla="*/ 25529 h 77558"/>
                <a:gd name="connsiteX41" fmla="*/ 70602 w 253314"/>
                <a:gd name="connsiteY41" fmla="*/ 16320 h 77558"/>
                <a:gd name="connsiteX42" fmla="*/ 60345 w 253314"/>
                <a:gd name="connsiteY42" fmla="*/ 12944 h 77558"/>
                <a:gd name="connsiteX43" fmla="*/ 46813 w 253314"/>
                <a:gd name="connsiteY43" fmla="*/ 18929 h 77558"/>
                <a:gd name="connsiteX44" fmla="*/ 41620 w 253314"/>
                <a:gd name="connsiteY44" fmla="*/ 38319 h 77558"/>
                <a:gd name="connsiteX45" fmla="*/ 46736 w 253314"/>
                <a:gd name="connsiteY45" fmla="*/ 58578 h 77558"/>
                <a:gd name="connsiteX46" fmla="*/ 60038 w 253314"/>
                <a:gd name="connsiteY46" fmla="*/ 64615 h 77558"/>
                <a:gd name="connsiteX47" fmla="*/ 70423 w 253314"/>
                <a:gd name="connsiteY47" fmla="*/ 60778 h 77558"/>
                <a:gd name="connsiteX48" fmla="*/ 76665 w 253314"/>
                <a:gd name="connsiteY48" fmla="*/ 48704 h 77558"/>
                <a:gd name="connsiteX49" fmla="*/ 91348 w 253314"/>
                <a:gd name="connsiteY49" fmla="*/ 53360 h 77558"/>
                <a:gd name="connsiteX50" fmla="*/ 80118 w 253314"/>
                <a:gd name="connsiteY50" fmla="*/ 71598 h 77558"/>
                <a:gd name="connsiteX51" fmla="*/ 60191 w 253314"/>
                <a:gd name="connsiteY51" fmla="*/ 77558 h 77558"/>
                <a:gd name="connsiteX52" fmla="*/ 35635 w 253314"/>
                <a:gd name="connsiteY52" fmla="*/ 67352 h 77558"/>
                <a:gd name="connsiteX53" fmla="*/ 26017 w 253314"/>
                <a:gd name="connsiteY53" fmla="*/ 39444 h 77558"/>
                <a:gd name="connsiteX54" fmla="*/ 35686 w 253314"/>
                <a:gd name="connsiteY54" fmla="*/ 10360 h 77558"/>
                <a:gd name="connsiteX55" fmla="*/ 61112 w 253314"/>
                <a:gd name="connsiteY55" fmla="*/ 0 h 77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53314" h="77558">
                  <a:moveTo>
                    <a:pt x="0" y="61903"/>
                  </a:moveTo>
                  <a:lnTo>
                    <a:pt x="14375" y="61903"/>
                  </a:lnTo>
                  <a:lnTo>
                    <a:pt x="14375" y="76279"/>
                  </a:lnTo>
                  <a:lnTo>
                    <a:pt x="0" y="76279"/>
                  </a:lnTo>
                  <a:close/>
                  <a:moveTo>
                    <a:pt x="138233" y="12944"/>
                  </a:moveTo>
                  <a:cubicBezTo>
                    <a:pt x="131992" y="12944"/>
                    <a:pt x="126961" y="15084"/>
                    <a:pt x="123141" y="19364"/>
                  </a:cubicBezTo>
                  <a:cubicBezTo>
                    <a:pt x="119321" y="23644"/>
                    <a:pt x="117411" y="30099"/>
                    <a:pt x="117411" y="38728"/>
                  </a:cubicBezTo>
                  <a:cubicBezTo>
                    <a:pt x="117411" y="47221"/>
                    <a:pt x="119372" y="53658"/>
                    <a:pt x="123294" y="58041"/>
                  </a:cubicBezTo>
                  <a:cubicBezTo>
                    <a:pt x="127217" y="62423"/>
                    <a:pt x="132196" y="64615"/>
                    <a:pt x="138233" y="64615"/>
                  </a:cubicBezTo>
                  <a:cubicBezTo>
                    <a:pt x="144270" y="64615"/>
                    <a:pt x="149224" y="62441"/>
                    <a:pt x="153095" y="58092"/>
                  </a:cubicBezTo>
                  <a:cubicBezTo>
                    <a:pt x="156966" y="53743"/>
                    <a:pt x="158902" y="47221"/>
                    <a:pt x="158902" y="38523"/>
                  </a:cubicBezTo>
                  <a:cubicBezTo>
                    <a:pt x="158902" y="29929"/>
                    <a:pt x="157017" y="23517"/>
                    <a:pt x="153248" y="19287"/>
                  </a:cubicBezTo>
                  <a:cubicBezTo>
                    <a:pt x="149480" y="15058"/>
                    <a:pt x="144475" y="12944"/>
                    <a:pt x="138233" y="12944"/>
                  </a:cubicBezTo>
                  <a:close/>
                  <a:moveTo>
                    <a:pt x="180872" y="1279"/>
                  </a:moveTo>
                  <a:lnTo>
                    <a:pt x="203536" y="1279"/>
                  </a:lnTo>
                  <a:lnTo>
                    <a:pt x="217144" y="52439"/>
                  </a:lnTo>
                  <a:lnTo>
                    <a:pt x="230599" y="1279"/>
                  </a:lnTo>
                  <a:lnTo>
                    <a:pt x="253314" y="1279"/>
                  </a:lnTo>
                  <a:lnTo>
                    <a:pt x="253314" y="76279"/>
                  </a:lnTo>
                  <a:lnTo>
                    <a:pt x="239245" y="76279"/>
                  </a:lnTo>
                  <a:lnTo>
                    <a:pt x="239245" y="17241"/>
                  </a:lnTo>
                  <a:lnTo>
                    <a:pt x="224358" y="76279"/>
                  </a:lnTo>
                  <a:lnTo>
                    <a:pt x="209778" y="76279"/>
                  </a:lnTo>
                  <a:lnTo>
                    <a:pt x="194941" y="17241"/>
                  </a:lnTo>
                  <a:lnTo>
                    <a:pt x="194941" y="76279"/>
                  </a:lnTo>
                  <a:lnTo>
                    <a:pt x="180872" y="76279"/>
                  </a:lnTo>
                  <a:close/>
                  <a:moveTo>
                    <a:pt x="138080" y="0"/>
                  </a:moveTo>
                  <a:cubicBezTo>
                    <a:pt x="149130" y="0"/>
                    <a:pt x="157972" y="3428"/>
                    <a:pt x="164606" y="10283"/>
                  </a:cubicBezTo>
                  <a:cubicBezTo>
                    <a:pt x="171240" y="17139"/>
                    <a:pt x="174556" y="26671"/>
                    <a:pt x="174556" y="38882"/>
                  </a:cubicBezTo>
                  <a:cubicBezTo>
                    <a:pt x="174556" y="50989"/>
                    <a:pt x="171265" y="60462"/>
                    <a:pt x="164683" y="67301"/>
                  </a:cubicBezTo>
                  <a:cubicBezTo>
                    <a:pt x="158100" y="74139"/>
                    <a:pt x="149301" y="77558"/>
                    <a:pt x="138284" y="77558"/>
                  </a:cubicBezTo>
                  <a:cubicBezTo>
                    <a:pt x="127131" y="77558"/>
                    <a:pt x="118264" y="74156"/>
                    <a:pt x="111681" y="67352"/>
                  </a:cubicBezTo>
                  <a:cubicBezTo>
                    <a:pt x="105099" y="60548"/>
                    <a:pt x="101807" y="51177"/>
                    <a:pt x="101807" y="39240"/>
                  </a:cubicBezTo>
                  <a:cubicBezTo>
                    <a:pt x="101807" y="31600"/>
                    <a:pt x="102950" y="25188"/>
                    <a:pt x="105235" y="20004"/>
                  </a:cubicBezTo>
                  <a:cubicBezTo>
                    <a:pt x="106940" y="16184"/>
                    <a:pt x="109268" y="12756"/>
                    <a:pt x="112218" y="9721"/>
                  </a:cubicBezTo>
                  <a:cubicBezTo>
                    <a:pt x="115169" y="6685"/>
                    <a:pt x="118400" y="4434"/>
                    <a:pt x="121913" y="2967"/>
                  </a:cubicBezTo>
                  <a:cubicBezTo>
                    <a:pt x="126586" y="989"/>
                    <a:pt x="131975" y="0"/>
                    <a:pt x="138080" y="0"/>
                  </a:cubicBezTo>
                  <a:close/>
                  <a:moveTo>
                    <a:pt x="61112" y="0"/>
                  </a:moveTo>
                  <a:cubicBezTo>
                    <a:pt x="70287" y="0"/>
                    <a:pt x="77739" y="2712"/>
                    <a:pt x="83469" y="8135"/>
                  </a:cubicBezTo>
                  <a:cubicBezTo>
                    <a:pt x="86880" y="11341"/>
                    <a:pt x="89438" y="15945"/>
                    <a:pt x="91143" y="21948"/>
                  </a:cubicBezTo>
                  <a:lnTo>
                    <a:pt x="76153" y="25529"/>
                  </a:lnTo>
                  <a:cubicBezTo>
                    <a:pt x="75266" y="21641"/>
                    <a:pt x="73416" y="18571"/>
                    <a:pt x="70602" y="16320"/>
                  </a:cubicBezTo>
                  <a:cubicBezTo>
                    <a:pt x="67788" y="14069"/>
                    <a:pt x="64369" y="12944"/>
                    <a:pt x="60345" y="12944"/>
                  </a:cubicBezTo>
                  <a:cubicBezTo>
                    <a:pt x="54785" y="12944"/>
                    <a:pt x="50275" y="14939"/>
                    <a:pt x="46813" y="18929"/>
                  </a:cubicBezTo>
                  <a:cubicBezTo>
                    <a:pt x="43351" y="22920"/>
                    <a:pt x="41620" y="29383"/>
                    <a:pt x="41620" y="38319"/>
                  </a:cubicBezTo>
                  <a:cubicBezTo>
                    <a:pt x="41620" y="47800"/>
                    <a:pt x="43326" y="54553"/>
                    <a:pt x="46736" y="58578"/>
                  </a:cubicBezTo>
                  <a:cubicBezTo>
                    <a:pt x="50147" y="62603"/>
                    <a:pt x="54581" y="64615"/>
                    <a:pt x="60038" y="64615"/>
                  </a:cubicBezTo>
                  <a:cubicBezTo>
                    <a:pt x="64062" y="64615"/>
                    <a:pt x="67524" y="63336"/>
                    <a:pt x="70423" y="60778"/>
                  </a:cubicBezTo>
                  <a:cubicBezTo>
                    <a:pt x="73322" y="58220"/>
                    <a:pt x="75403" y="54195"/>
                    <a:pt x="76665" y="48704"/>
                  </a:cubicBezTo>
                  <a:lnTo>
                    <a:pt x="91348" y="53360"/>
                  </a:lnTo>
                  <a:cubicBezTo>
                    <a:pt x="89097" y="61545"/>
                    <a:pt x="85353" y="67625"/>
                    <a:pt x="80118" y="71598"/>
                  </a:cubicBezTo>
                  <a:cubicBezTo>
                    <a:pt x="74883" y="75572"/>
                    <a:pt x="68240" y="77558"/>
                    <a:pt x="60191" y="77558"/>
                  </a:cubicBezTo>
                  <a:cubicBezTo>
                    <a:pt x="50232" y="77558"/>
                    <a:pt x="42047" y="74156"/>
                    <a:pt x="35635" y="67352"/>
                  </a:cubicBezTo>
                  <a:cubicBezTo>
                    <a:pt x="29223" y="60548"/>
                    <a:pt x="26017" y="51245"/>
                    <a:pt x="26017" y="39444"/>
                  </a:cubicBezTo>
                  <a:cubicBezTo>
                    <a:pt x="26017" y="26961"/>
                    <a:pt x="29240" y="17267"/>
                    <a:pt x="35686" y="10360"/>
                  </a:cubicBezTo>
                  <a:cubicBezTo>
                    <a:pt x="42132" y="3453"/>
                    <a:pt x="50607" y="0"/>
                    <a:pt x="61112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64836" y="2954748"/>
            <a:ext cx="6171626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T-Shirt Size Prediction</a:t>
            </a:r>
          </a:p>
        </p:txBody>
      </p:sp>
    </p:spTree>
    <p:extLst>
      <p:ext uri="{BB962C8B-B14F-4D97-AF65-F5344CB8AC3E}">
        <p14:creationId xmlns:p14="http://schemas.microsoft.com/office/powerpoint/2010/main" val="3086685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1082B93-EAB2-45C2-913D-74B2DF42F552}"/>
              </a:ext>
            </a:extLst>
          </p:cNvPr>
          <p:cNvSpPr/>
          <p:nvPr/>
        </p:nvSpPr>
        <p:spPr>
          <a:xfrm>
            <a:off x="87059" y="81439"/>
            <a:ext cx="12027244" cy="668443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Graphic 17">
            <a:extLst>
              <a:ext uri="{FF2B5EF4-FFF2-40B4-BE49-F238E27FC236}">
                <a16:creationId xmlns:a16="http://schemas.microsoft.com/office/drawing/2014/main" id="{E31BDA2A-8CF2-4B2D-93CF-0D33789C5DA6}"/>
              </a:ext>
            </a:extLst>
          </p:cNvPr>
          <p:cNvGrpSpPr/>
          <p:nvPr/>
        </p:nvGrpSpPr>
        <p:grpSpPr>
          <a:xfrm>
            <a:off x="3181025" y="1533494"/>
            <a:ext cx="5610722" cy="3292758"/>
            <a:chOff x="2687161" y="3731096"/>
            <a:chExt cx="5158677" cy="3027467"/>
          </a:xfrm>
          <a:solidFill>
            <a:schemeClr val="bg1">
              <a:lumMod val="95000"/>
              <a:alpha val="50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AA033E1-C03E-4D06-A0C8-5C5D856530CF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29D13CE-37FD-4E8B-B774-833D6105D204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9B6EA32-6BBC-4644-8203-3609D7B54819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804C802-FDD5-4548-804D-2D355CA1CFD7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38EBC7B-A7AE-4937-8A7A-B429353CF499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D56EBE1-ADC0-4BF4-AEFF-5FB129835357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EDF1520-468D-4167-9DF1-1A060C72A3D3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5094546-150B-489F-B35C-F6D588A311FA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744747A-4C15-4DA3-9384-B8096CF397D5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676F5A5-30EA-4FB7-B94D-8825ECD83D4A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C09A1FF-203C-48DF-9252-03BC05F71EA4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48DCE94-F378-4648-BBC9-9E1CC9DF0801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C77CA31-5165-4648-89FC-282D9A3A3BCF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49C2365-2398-405C-B4A4-D669D1E006BC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8E271A3-F23F-45E4-945C-BEC4E43F0A8C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C19A94E-5F70-4275-B89E-A261D44CF537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319E824-1F91-4699-8972-044CD73150C4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62A58C9-3B33-41FF-BA62-3C6AB631ACE6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4AA34FF-D3EB-4ABF-A7E1-4B1C6C97B641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EE25DC6-7774-425A-B187-195045E42A52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5A8D566-FDAD-4447-991D-77BB11730B4C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74AFA77-7F08-4B71-A124-C7F9EF60E094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EA4E7DD-9688-4DFA-AB60-CF97E45E712B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5F890FD-AE2C-464F-9321-08F62099BB11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9A08CFA-4C45-49C2-85B8-DCAA3A720947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56F3692A-1F9D-4D4A-96EE-4BDB76B927D6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44BB9FE-4FA7-4335-BBEE-15817B1514A9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1CAC688-F65F-4A84-961A-E8B773BBBFBC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3960A44E-28ED-4B6B-9F2F-70ED7E3BD8CC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264145D-6D99-4BEE-BDCD-03BBBC0F304D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7808212-F089-4640-A2C9-AABD4390CD61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8425AF9-3032-462A-9A9D-B9263C743350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F0B6501-D1F6-46A7-9776-6C88408DB25F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46CC40F-7053-4299-91C8-32389921F33F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6BEE480E-8728-46D5-B3C9-340858C9CF7E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F5295C23-842C-4F12-BBF1-762067D4CE40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7E886344-1208-4040-9362-CA99529D0A40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90485C90-B70B-4EBF-9414-79CF24EC7C89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26B8FB0-CC43-4F1B-A038-F9D1EC82FCD9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80D1632-01E8-448F-879D-4E9286CC6D88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EB6B400A-DBF7-41DB-8996-12CF12186156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9DF6E3A0-C692-49FA-8032-6754534863CF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1E6B567E-52F9-4F74-B527-84BF3A89FE91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3A72F423-D0E7-4171-9F56-EC040BCAF0CF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A2C5F0C7-9033-441F-8272-C6C98FCD45E7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002D26C4-45C9-467A-A794-FCD28FDD1491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365F1B03-F49E-4A77-A31A-F208F5ECC6E3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BD9D9AB-3BDB-4FA9-965D-A556ACBDC4A1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22056A7-7D7D-4413-8FC5-443D4A4068B3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48752D51-7B9B-4E3F-83C7-A6241566E0AD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BA0AEDC-C589-4F64-9E86-2E9472EFCDF3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D78287D8-8D3B-44D7-9A3A-7C990647DC55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5DC3FB7B-E1A3-4841-B7C0-CC292B43B377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1212D049-967F-4A3A-8E2E-568E6DB5AD93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E33881C-94E7-4E2E-AC0D-B9E707EA14BB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10B39A79-ADCE-4B4C-94A1-B4C442F2CCEC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F17D3C9-2ED0-4CB8-9414-0B611A4DF0D6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84108D09-97B6-4F08-804F-567FA3AB443A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983F9A3-893B-413C-A78A-ECB719FDC825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D4FD79D5-B3FD-438F-9D52-871514B8FDBF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66A9D47-45F4-471C-A082-9BA3E6F272B5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8B86305E-CB26-43EF-A7CC-2ECB820D2612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B91DB80-3C6D-432C-8940-9AB2B5768884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3CF94971-941A-466C-AA54-BA85AD6688D1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24F191D7-4D2A-4A0C-AF4B-4979F6315999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F9F0918-1B38-45D8-BE09-224F1F5C432B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88C2A18-ED35-4CE0-8872-C037198C01F1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96D94584-FC48-4EE0-8003-B92062665BA1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6E63B7CD-7A8B-4A42-BE41-BD9A96541008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09F693D5-9294-4474-A756-189C6FF787A6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E39FD53A-B783-49C5-B744-28BAA1279719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B699FF5-BC91-4728-8B7F-ECCA1123AAD8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0779AF87-3212-43E5-8C82-CC2F06F1A9FD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4BBD9116-F02D-44EF-92B2-EC79B4AA0DAC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2B629708-8023-4787-88C3-440C8B6191D7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21C837DF-E820-4CC3-A78D-B9C0C035C2FA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353A7A79-69E3-4DED-9E7C-57A5D1FF6FE9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522609ED-FAAD-454F-A523-01969FE7EEFF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503BBC69-521C-42C4-83CE-88EF974D2F9D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9813353-FAE8-4D2E-B91D-24279BD7FA86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93634F52-0487-4633-B307-F78CA08ED181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A8660D76-1605-4D2F-9DBC-F3FF2074C863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34ABBAA5-AA83-42CA-B81E-6F5631F10B99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6EA1D98C-105F-46FF-8C58-B0F494B2905C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C58F7572-9372-4030-BAAC-2FF311BBF32C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FA64F840-CB15-45FD-BB37-F2F3B9FFBB09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50420A29-A382-4FD6-BE37-54268F896F13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9D8E2EB-C56C-4F52-B99D-A29C418FA5DD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C2503B0C-AAC0-4886-A7E7-410E4499B806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89EF45C0-7A38-4E70-820E-049DBB43EC7E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09FF52C6-672E-4D44-A62F-4BD05063DD16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4FA81D39-9F32-4593-92E4-93DF28FC74F4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AB91636A-C179-4241-83EB-BB78D3DB3A82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281C05B-F330-49F8-A4BB-9840131FD23F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635DCA50-93AA-47E9-B048-C59F3E112298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3350EC6F-43C4-4C0B-BE44-8675A62092E9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6531B261-3F4D-414F-9770-5F924E101183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60482AA6-BDFF-4D2C-8B63-AD031C1132CF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1ED97C1-83BC-4089-AF63-80E8073FCCBB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105BE3AC-8798-4FEF-82E5-A7F0DD02EB6F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2A01ADFF-6737-492B-ACD4-5A6938198924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0244425B-E2FC-4E3E-A726-DD9666E645F5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B195A84-B1B1-442E-B9FD-193878252495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20D58D65-7E27-414C-BE66-88E4A320FCF0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E292C5D2-CEAC-4CC4-8D39-382D7F64FA35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0C1278D9-1841-4957-BAFC-865496560168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BC3E661C-E3AC-49A4-9196-63E5A4FAD0E0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080885D3-058D-4A58-B777-743B5D1E05E1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BBA24768-3FB8-4A30-8BC4-B948F830E245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40787B6D-2C50-464F-90E9-E268EBEAFEBE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D8EF0E34-DDAC-495A-9135-53FC22B634E8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04B4F57E-8879-49A3-8C51-0102F1B897C4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1324149" y="676648"/>
            <a:ext cx="5780505" cy="5469705"/>
            <a:chOff x="1488525" y="745820"/>
            <a:chExt cx="5780505" cy="5469705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BFEAA7A0-1C5E-4423-8699-5217E9102BD8}"/>
                </a:ext>
              </a:extLst>
            </p:cNvPr>
            <p:cNvSpPr/>
            <p:nvPr/>
          </p:nvSpPr>
          <p:spPr>
            <a:xfrm>
              <a:off x="1784281" y="3713708"/>
              <a:ext cx="5484749" cy="250181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194F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endParaRPr lang="en-US" altLang="ko-KR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1"/>
              <a:r>
                <a:rPr lang="en-US" altLang="ko-KR" sz="27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Md. Al-</a:t>
              </a:r>
              <a:r>
                <a:rPr lang="en-US" altLang="ko-KR" sz="27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moontasir</a:t>
              </a:r>
              <a:r>
                <a:rPr lang="en-US" altLang="ko-KR" sz="27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  <a:p>
              <a:pPr lvl="1"/>
              <a:r>
                <a:rPr lang="en-US" altLang="ko-KR" sz="27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ID: UG02-47-18-026</a:t>
              </a:r>
            </a:p>
            <a:p>
              <a:pPr lvl="1"/>
              <a:endParaRPr lang="en-US" altLang="ko-KR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1"/>
              <a:endParaRPr lang="ko-KR" alt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9" name="Group 138"/>
            <p:cNvGrpSpPr/>
            <p:nvPr/>
          </p:nvGrpSpPr>
          <p:grpSpPr>
            <a:xfrm>
              <a:off x="1488525" y="745820"/>
              <a:ext cx="5780505" cy="5064161"/>
              <a:chOff x="1517315" y="1197489"/>
              <a:chExt cx="5780505" cy="5064161"/>
            </a:xfrm>
          </p:grpSpPr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BFEAA7A0-1C5E-4423-8699-5217E9102BD8}"/>
                  </a:ext>
                </a:extLst>
              </p:cNvPr>
              <p:cNvSpPr/>
              <p:nvPr/>
            </p:nvSpPr>
            <p:spPr>
              <a:xfrm>
                <a:off x="1813071" y="1641185"/>
                <a:ext cx="5484749" cy="167168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194F7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:r>
                  <a:rPr lang="en-US" altLang="ko-KR" sz="27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Sabrina </a:t>
                </a:r>
                <a:r>
                  <a:rPr lang="en-US" altLang="ko-KR" sz="27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Jesmin</a:t>
                </a:r>
                <a:endParaRPr lang="en-US" altLang="ko-KR" sz="27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ko-KR" sz="27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Lecturer</a:t>
                </a:r>
              </a:p>
              <a:p>
                <a:pPr lvl="1"/>
                <a:r>
                  <a:rPr lang="en-US" altLang="ko-KR" sz="27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State University of Bangladesh</a:t>
                </a:r>
                <a:endParaRPr lang="ko-KR" altLang="en-US" sz="27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4CAD5780-AB33-4CE9-A389-6307B4EA4F21}"/>
                  </a:ext>
                </a:extLst>
              </p:cNvPr>
              <p:cNvSpPr/>
              <p:nvPr/>
            </p:nvSpPr>
            <p:spPr>
              <a:xfrm>
                <a:off x="1531109" y="2101144"/>
                <a:ext cx="603836" cy="603836"/>
              </a:xfrm>
              <a:prstGeom prst="rect">
                <a:avLst/>
              </a:prstGeom>
              <a:gradFill>
                <a:gsLst>
                  <a:gs pos="0">
                    <a:schemeClr val="accent3">
                      <a:lumMod val="85000"/>
                      <a:lumOff val="15000"/>
                    </a:schemeClr>
                  </a:gs>
                  <a:gs pos="100000">
                    <a:schemeClr val="accent3">
                      <a:lumMod val="85000"/>
                      <a:lumOff val="15000"/>
                    </a:schemeClr>
                  </a:gs>
                </a:gsLst>
                <a:lin ang="5400000" scaled="0"/>
              </a:gradFill>
              <a:ln>
                <a:solidFill>
                  <a:srgbClr val="194F7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1821646" y="1197489"/>
                <a:ext cx="15376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Submitted to</a:t>
                </a:r>
                <a:r>
                  <a:rPr lang="en-US" b="1" dirty="0"/>
                  <a:t>:</a:t>
                </a:r>
              </a:p>
            </p:txBody>
          </p:sp>
          <p:sp>
            <p:nvSpPr>
              <p:cNvPr id="143" name="Round Same Side Corner Rectangle 8">
                <a:extLst>
                  <a:ext uri="{FF2B5EF4-FFF2-40B4-BE49-F238E27FC236}">
                    <a16:creationId xmlns:a16="http://schemas.microsoft.com/office/drawing/2014/main" id="{E4451B41-2F0A-4F98-8F16-0D0192492445}"/>
                  </a:ext>
                </a:extLst>
              </p:cNvPr>
              <p:cNvSpPr/>
              <p:nvPr/>
            </p:nvSpPr>
            <p:spPr>
              <a:xfrm>
                <a:off x="1614311" y="2174161"/>
                <a:ext cx="419082" cy="419724"/>
              </a:xfrm>
              <a:custGeom>
                <a:avLst/>
                <a:gdLst/>
                <a:ahLst/>
                <a:cxnLst/>
                <a:rect l="l" t="t" r="r" b="b"/>
                <a:pathLst>
                  <a:path w="3197597" h="3202496">
                    <a:moveTo>
                      <a:pt x="601421" y="1611393"/>
                    </a:moveTo>
                    <a:lnTo>
                      <a:pt x="2596176" y="1611393"/>
                    </a:lnTo>
                    <a:cubicBezTo>
                      <a:pt x="2928331" y="1611393"/>
                      <a:pt x="3197594" y="1880656"/>
                      <a:pt x="3197594" y="2212811"/>
                    </a:cubicBezTo>
                    <a:lnTo>
                      <a:pt x="3197594" y="2776360"/>
                    </a:lnTo>
                    <a:lnTo>
                      <a:pt x="3197597" y="2776360"/>
                    </a:lnTo>
                    <a:lnTo>
                      <a:pt x="3197597" y="2914824"/>
                    </a:lnTo>
                    <a:lnTo>
                      <a:pt x="3197198" y="2914824"/>
                    </a:lnTo>
                    <a:lnTo>
                      <a:pt x="3197198" y="3202496"/>
                    </a:lnTo>
                    <a:lnTo>
                      <a:pt x="398" y="3202496"/>
                    </a:lnTo>
                    <a:lnTo>
                      <a:pt x="398" y="2914824"/>
                    </a:lnTo>
                    <a:lnTo>
                      <a:pt x="0" y="2914824"/>
                    </a:lnTo>
                    <a:lnTo>
                      <a:pt x="0" y="2212811"/>
                    </a:lnTo>
                    <a:cubicBezTo>
                      <a:pt x="0" y="1880656"/>
                      <a:pt x="269266" y="1611393"/>
                      <a:pt x="601421" y="1611393"/>
                    </a:cubicBezTo>
                    <a:close/>
                    <a:moveTo>
                      <a:pt x="1598801" y="0"/>
                    </a:moveTo>
                    <a:cubicBezTo>
                      <a:pt x="1998649" y="0"/>
                      <a:pt x="2322791" y="324142"/>
                      <a:pt x="2322791" y="723993"/>
                    </a:cubicBezTo>
                    <a:cubicBezTo>
                      <a:pt x="2322791" y="1123843"/>
                      <a:pt x="1998649" y="1447985"/>
                      <a:pt x="1598801" y="1447985"/>
                    </a:cubicBezTo>
                    <a:cubicBezTo>
                      <a:pt x="1198951" y="1447985"/>
                      <a:pt x="874809" y="1123843"/>
                      <a:pt x="874809" y="723993"/>
                    </a:cubicBezTo>
                    <a:cubicBezTo>
                      <a:pt x="874809" y="324142"/>
                      <a:pt x="1198951" y="0"/>
                      <a:pt x="15988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1818032" y="3735404"/>
                <a:ext cx="158889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Submitted by</a:t>
                </a:r>
                <a:r>
                  <a:rPr lang="en-US" b="1" dirty="0"/>
                  <a:t>:</a:t>
                </a: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4CAD5780-AB33-4CE9-A389-6307B4EA4F21}"/>
                  </a:ext>
                </a:extLst>
              </p:cNvPr>
              <p:cNvSpPr/>
              <p:nvPr/>
            </p:nvSpPr>
            <p:spPr>
              <a:xfrm>
                <a:off x="1530563" y="4436864"/>
                <a:ext cx="603836" cy="603836"/>
              </a:xfrm>
              <a:prstGeom prst="rect">
                <a:avLst/>
              </a:prstGeom>
              <a:gradFill>
                <a:gsLst>
                  <a:gs pos="0">
                    <a:schemeClr val="accent3">
                      <a:lumMod val="85000"/>
                      <a:lumOff val="15000"/>
                    </a:schemeClr>
                  </a:gs>
                  <a:gs pos="100000">
                    <a:schemeClr val="accent3">
                      <a:lumMod val="85000"/>
                      <a:lumOff val="15000"/>
                    </a:schemeClr>
                  </a:gs>
                </a:gsLst>
                <a:lin ang="5400000" scaled="0"/>
              </a:gradFill>
              <a:ln>
                <a:solidFill>
                  <a:srgbClr val="194F7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46" name="Round Same Side Corner Rectangle 8">
                <a:extLst>
                  <a:ext uri="{FF2B5EF4-FFF2-40B4-BE49-F238E27FC236}">
                    <a16:creationId xmlns:a16="http://schemas.microsoft.com/office/drawing/2014/main" id="{E4451B41-2F0A-4F98-8F16-0D0192492445}"/>
                  </a:ext>
                </a:extLst>
              </p:cNvPr>
              <p:cNvSpPr/>
              <p:nvPr/>
            </p:nvSpPr>
            <p:spPr>
              <a:xfrm>
                <a:off x="1613765" y="4509881"/>
                <a:ext cx="419082" cy="419724"/>
              </a:xfrm>
              <a:custGeom>
                <a:avLst/>
                <a:gdLst/>
                <a:ahLst/>
                <a:cxnLst/>
                <a:rect l="l" t="t" r="r" b="b"/>
                <a:pathLst>
                  <a:path w="3197597" h="3202496">
                    <a:moveTo>
                      <a:pt x="601421" y="1611393"/>
                    </a:moveTo>
                    <a:lnTo>
                      <a:pt x="2596176" y="1611393"/>
                    </a:lnTo>
                    <a:cubicBezTo>
                      <a:pt x="2928331" y="1611393"/>
                      <a:pt x="3197594" y="1880656"/>
                      <a:pt x="3197594" y="2212811"/>
                    </a:cubicBezTo>
                    <a:lnTo>
                      <a:pt x="3197594" y="2776360"/>
                    </a:lnTo>
                    <a:lnTo>
                      <a:pt x="3197597" y="2776360"/>
                    </a:lnTo>
                    <a:lnTo>
                      <a:pt x="3197597" y="2914824"/>
                    </a:lnTo>
                    <a:lnTo>
                      <a:pt x="3197198" y="2914824"/>
                    </a:lnTo>
                    <a:lnTo>
                      <a:pt x="3197198" y="3202496"/>
                    </a:lnTo>
                    <a:lnTo>
                      <a:pt x="398" y="3202496"/>
                    </a:lnTo>
                    <a:lnTo>
                      <a:pt x="398" y="2914824"/>
                    </a:lnTo>
                    <a:lnTo>
                      <a:pt x="0" y="2914824"/>
                    </a:lnTo>
                    <a:lnTo>
                      <a:pt x="0" y="2212811"/>
                    </a:lnTo>
                    <a:cubicBezTo>
                      <a:pt x="0" y="1880656"/>
                      <a:pt x="269266" y="1611393"/>
                      <a:pt x="601421" y="1611393"/>
                    </a:cubicBezTo>
                    <a:close/>
                    <a:moveTo>
                      <a:pt x="1598801" y="0"/>
                    </a:moveTo>
                    <a:cubicBezTo>
                      <a:pt x="1998649" y="0"/>
                      <a:pt x="2322791" y="324142"/>
                      <a:pt x="2322791" y="723993"/>
                    </a:cubicBezTo>
                    <a:cubicBezTo>
                      <a:pt x="2322791" y="1123843"/>
                      <a:pt x="1998649" y="1447985"/>
                      <a:pt x="1598801" y="1447985"/>
                    </a:cubicBezTo>
                    <a:cubicBezTo>
                      <a:pt x="1198951" y="1447985"/>
                      <a:pt x="874809" y="1123843"/>
                      <a:pt x="874809" y="723993"/>
                    </a:cubicBezTo>
                    <a:cubicBezTo>
                      <a:pt x="874809" y="324142"/>
                      <a:pt x="1198951" y="0"/>
                      <a:pt x="15988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4CAD5780-AB33-4CE9-A389-6307B4EA4F21}"/>
                  </a:ext>
                </a:extLst>
              </p:cNvPr>
              <p:cNvSpPr/>
              <p:nvPr/>
            </p:nvSpPr>
            <p:spPr>
              <a:xfrm>
                <a:off x="1517315" y="5657814"/>
                <a:ext cx="603836" cy="603836"/>
              </a:xfrm>
              <a:prstGeom prst="rect">
                <a:avLst/>
              </a:prstGeom>
              <a:gradFill>
                <a:gsLst>
                  <a:gs pos="0">
                    <a:schemeClr val="accent3">
                      <a:lumMod val="85000"/>
                      <a:lumOff val="15000"/>
                    </a:schemeClr>
                  </a:gs>
                  <a:gs pos="100000">
                    <a:schemeClr val="accent3">
                      <a:lumMod val="85000"/>
                      <a:lumOff val="15000"/>
                    </a:schemeClr>
                  </a:gs>
                </a:gsLst>
                <a:lin ang="5400000" scaled="0"/>
              </a:gradFill>
              <a:ln>
                <a:solidFill>
                  <a:srgbClr val="194F7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48" name="Round Same Side Corner Rectangle 8">
                <a:extLst>
                  <a:ext uri="{FF2B5EF4-FFF2-40B4-BE49-F238E27FC236}">
                    <a16:creationId xmlns:a16="http://schemas.microsoft.com/office/drawing/2014/main" id="{E4451B41-2F0A-4F98-8F16-0D0192492445}"/>
                  </a:ext>
                </a:extLst>
              </p:cNvPr>
              <p:cNvSpPr/>
              <p:nvPr/>
            </p:nvSpPr>
            <p:spPr>
              <a:xfrm>
                <a:off x="1612105" y="5751457"/>
                <a:ext cx="419082" cy="419724"/>
              </a:xfrm>
              <a:custGeom>
                <a:avLst/>
                <a:gdLst/>
                <a:ahLst/>
                <a:cxnLst/>
                <a:rect l="l" t="t" r="r" b="b"/>
                <a:pathLst>
                  <a:path w="3197597" h="3202496">
                    <a:moveTo>
                      <a:pt x="601421" y="1611393"/>
                    </a:moveTo>
                    <a:lnTo>
                      <a:pt x="2596176" y="1611393"/>
                    </a:lnTo>
                    <a:cubicBezTo>
                      <a:pt x="2928331" y="1611393"/>
                      <a:pt x="3197594" y="1880656"/>
                      <a:pt x="3197594" y="2212811"/>
                    </a:cubicBezTo>
                    <a:lnTo>
                      <a:pt x="3197594" y="2776360"/>
                    </a:lnTo>
                    <a:lnTo>
                      <a:pt x="3197597" y="2776360"/>
                    </a:lnTo>
                    <a:lnTo>
                      <a:pt x="3197597" y="2914824"/>
                    </a:lnTo>
                    <a:lnTo>
                      <a:pt x="3197198" y="2914824"/>
                    </a:lnTo>
                    <a:lnTo>
                      <a:pt x="3197198" y="3202496"/>
                    </a:lnTo>
                    <a:lnTo>
                      <a:pt x="398" y="3202496"/>
                    </a:lnTo>
                    <a:lnTo>
                      <a:pt x="398" y="2914824"/>
                    </a:lnTo>
                    <a:lnTo>
                      <a:pt x="0" y="2914824"/>
                    </a:lnTo>
                    <a:lnTo>
                      <a:pt x="0" y="2212811"/>
                    </a:lnTo>
                    <a:cubicBezTo>
                      <a:pt x="0" y="1880656"/>
                      <a:pt x="269266" y="1611393"/>
                      <a:pt x="601421" y="1611393"/>
                    </a:cubicBezTo>
                    <a:close/>
                    <a:moveTo>
                      <a:pt x="1598801" y="0"/>
                    </a:moveTo>
                    <a:cubicBezTo>
                      <a:pt x="1998649" y="0"/>
                      <a:pt x="2322791" y="324142"/>
                      <a:pt x="2322791" y="723993"/>
                    </a:cubicBezTo>
                    <a:cubicBezTo>
                      <a:pt x="2322791" y="1123843"/>
                      <a:pt x="1998649" y="1447985"/>
                      <a:pt x="1598801" y="1447985"/>
                    </a:cubicBezTo>
                    <a:cubicBezTo>
                      <a:pt x="1198951" y="1447985"/>
                      <a:pt x="874809" y="1123843"/>
                      <a:pt x="874809" y="723993"/>
                    </a:cubicBezTo>
                    <a:cubicBezTo>
                      <a:pt x="874809" y="324142"/>
                      <a:pt x="1198951" y="0"/>
                      <a:pt x="15988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26791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1082B93-EAB2-45C2-913D-74B2DF42F552}"/>
              </a:ext>
            </a:extLst>
          </p:cNvPr>
          <p:cNvSpPr/>
          <p:nvPr/>
        </p:nvSpPr>
        <p:spPr>
          <a:xfrm>
            <a:off x="87059" y="40995"/>
            <a:ext cx="12027244" cy="676532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4" name="Graphic 17">
            <a:extLst>
              <a:ext uri="{FF2B5EF4-FFF2-40B4-BE49-F238E27FC236}">
                <a16:creationId xmlns:a16="http://schemas.microsoft.com/office/drawing/2014/main" id="{E31BDA2A-8CF2-4B2D-93CF-0D33789C5DA6}"/>
              </a:ext>
            </a:extLst>
          </p:cNvPr>
          <p:cNvGrpSpPr/>
          <p:nvPr/>
        </p:nvGrpSpPr>
        <p:grpSpPr>
          <a:xfrm>
            <a:off x="3181025" y="1533494"/>
            <a:ext cx="5610722" cy="3292758"/>
            <a:chOff x="2687161" y="3731096"/>
            <a:chExt cx="5158677" cy="3027467"/>
          </a:xfrm>
          <a:solidFill>
            <a:schemeClr val="bg1">
              <a:lumMod val="95000"/>
              <a:alpha val="50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AA033E1-C03E-4D06-A0C8-5C5D856530CF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29D13CE-37FD-4E8B-B774-833D6105D204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9B6EA32-6BBC-4644-8203-3609D7B54819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804C802-FDD5-4548-804D-2D355CA1CFD7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38EBC7B-A7AE-4937-8A7A-B429353CF499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D56EBE1-ADC0-4BF4-AEFF-5FB129835357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EDF1520-468D-4167-9DF1-1A060C72A3D3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5094546-150B-489F-B35C-F6D588A311FA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744747A-4C15-4DA3-9384-B8096CF397D5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676F5A5-30EA-4FB7-B94D-8825ECD83D4A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C09A1FF-203C-48DF-9252-03BC05F71EA4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48DCE94-F378-4648-BBC9-9E1CC9DF0801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C77CA31-5165-4648-89FC-282D9A3A3BCF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49C2365-2398-405C-B4A4-D669D1E006BC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8E271A3-F23F-45E4-945C-BEC4E43F0A8C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C19A94E-5F70-4275-B89E-A261D44CF537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319E824-1F91-4699-8972-044CD73150C4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62A58C9-3B33-41FF-BA62-3C6AB631ACE6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4AA34FF-D3EB-4ABF-A7E1-4B1C6C97B641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EE25DC6-7774-425A-B187-195045E42A52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5A8D566-FDAD-4447-991D-77BB11730B4C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74AFA77-7F08-4B71-A124-C7F9EF60E094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EA4E7DD-9688-4DFA-AB60-CF97E45E712B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5F890FD-AE2C-464F-9321-08F62099BB11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9A08CFA-4C45-49C2-85B8-DCAA3A720947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56F3692A-1F9D-4D4A-96EE-4BDB76B927D6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44BB9FE-4FA7-4335-BBEE-15817B1514A9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1CAC688-F65F-4A84-961A-E8B773BBBFBC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3960A44E-28ED-4B6B-9F2F-70ED7E3BD8CC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264145D-6D99-4BEE-BDCD-03BBBC0F304D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7808212-F089-4640-A2C9-AABD4390CD61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8425AF9-3032-462A-9A9D-B9263C743350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F0B6501-D1F6-46A7-9776-6C88408DB25F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46CC40F-7053-4299-91C8-32389921F33F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6BEE480E-8728-46D5-B3C9-340858C9CF7E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F5295C23-842C-4F12-BBF1-762067D4CE40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7E886344-1208-4040-9362-CA99529D0A40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90485C90-B70B-4EBF-9414-79CF24EC7C89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26B8FB0-CC43-4F1B-A038-F9D1EC82FCD9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80D1632-01E8-448F-879D-4E9286CC6D88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EB6B400A-DBF7-41DB-8996-12CF12186156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9DF6E3A0-C692-49FA-8032-6754534863CF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1E6B567E-52F9-4F74-B527-84BF3A89FE91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3A72F423-D0E7-4171-9F56-EC040BCAF0CF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A2C5F0C7-9033-441F-8272-C6C98FCD45E7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002D26C4-45C9-467A-A794-FCD28FDD1491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365F1B03-F49E-4A77-A31A-F208F5ECC6E3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BD9D9AB-3BDB-4FA9-965D-A556ACBDC4A1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22056A7-7D7D-4413-8FC5-443D4A4068B3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48752D51-7B9B-4E3F-83C7-A6241566E0AD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BA0AEDC-C589-4F64-9E86-2E9472EFCDF3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D78287D8-8D3B-44D7-9A3A-7C990647DC55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5DC3FB7B-E1A3-4841-B7C0-CC292B43B377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1212D049-967F-4A3A-8E2E-568E6DB5AD93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E33881C-94E7-4E2E-AC0D-B9E707EA14BB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10B39A79-ADCE-4B4C-94A1-B4C442F2CCEC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F17D3C9-2ED0-4CB8-9414-0B611A4DF0D6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84108D09-97B6-4F08-804F-567FA3AB443A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983F9A3-893B-413C-A78A-ECB719FDC825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D4FD79D5-B3FD-438F-9D52-871514B8FDBF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66A9D47-45F4-471C-A082-9BA3E6F272B5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8B86305E-CB26-43EF-A7CC-2ECB820D2612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B91DB80-3C6D-432C-8940-9AB2B5768884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3CF94971-941A-466C-AA54-BA85AD6688D1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24F191D7-4D2A-4A0C-AF4B-4979F6315999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F9F0918-1B38-45D8-BE09-224F1F5C432B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88C2A18-ED35-4CE0-8872-C037198C01F1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96D94584-FC48-4EE0-8003-B92062665BA1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6E63B7CD-7A8B-4A42-BE41-BD9A96541008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09F693D5-9294-4474-A756-189C6FF787A6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E39FD53A-B783-49C5-B744-28BAA1279719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B699FF5-BC91-4728-8B7F-ECCA1123AAD8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0779AF87-3212-43E5-8C82-CC2F06F1A9FD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4BBD9116-F02D-44EF-92B2-EC79B4AA0DAC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2B629708-8023-4787-88C3-440C8B6191D7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21C837DF-E820-4CC3-A78D-B9C0C035C2FA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353A7A79-69E3-4DED-9E7C-57A5D1FF6FE9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522609ED-FAAD-454F-A523-01969FE7EEFF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503BBC69-521C-42C4-83CE-88EF974D2F9D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9813353-FAE8-4D2E-B91D-24279BD7FA86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93634F52-0487-4633-B307-F78CA08ED181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A8660D76-1605-4D2F-9DBC-F3FF2074C863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34ABBAA5-AA83-42CA-B81E-6F5631F10B99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6EA1D98C-105F-46FF-8C58-B0F494B2905C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C58F7572-9372-4030-BAAC-2FF311BBF32C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FA64F840-CB15-45FD-BB37-F2F3B9FFBB09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50420A29-A382-4FD6-BE37-54268F896F13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9D8E2EB-C56C-4F52-B99D-A29C418FA5DD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C2503B0C-AAC0-4886-A7E7-410E4499B806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89EF45C0-7A38-4E70-820E-049DBB43EC7E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09FF52C6-672E-4D44-A62F-4BD05063DD16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4FA81D39-9F32-4593-92E4-93DF28FC74F4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AB91636A-C179-4241-83EB-BB78D3DB3A82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281C05B-F330-49F8-A4BB-9840131FD23F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635DCA50-93AA-47E9-B048-C59F3E112298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3350EC6F-43C4-4C0B-BE44-8675A62092E9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6531B261-3F4D-414F-9770-5F924E101183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60482AA6-BDFF-4D2C-8B63-AD031C1132CF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1ED97C1-83BC-4089-AF63-80E8073FCCBB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105BE3AC-8798-4FEF-82E5-A7F0DD02EB6F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2A01ADFF-6737-492B-ACD4-5A6938198924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0244425B-E2FC-4E3E-A726-DD9666E645F5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B195A84-B1B1-442E-B9FD-193878252495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20D58D65-7E27-414C-BE66-88E4A320FCF0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E292C5D2-CEAC-4CC4-8D39-382D7F64FA35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0C1278D9-1841-4957-BAFC-865496560168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BC3E661C-E3AC-49A4-9196-63E5A4FAD0E0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080885D3-058D-4A58-B777-743B5D1E05E1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BBA24768-3FB8-4A30-8BC4-B948F830E245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40787B6D-2C50-464F-90E9-E268EBEAFEBE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D8EF0E34-DDAC-495A-9135-53FC22B634E8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04B4F57E-8879-49A3-8C51-0102F1B897C4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392511" y="275652"/>
            <a:ext cx="281464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655" y="971974"/>
            <a:ext cx="2286000" cy="5486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4119"/>
          <a:stretch/>
        </p:blipFill>
        <p:spPr>
          <a:xfrm>
            <a:off x="6577421" y="952521"/>
            <a:ext cx="2276475" cy="552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625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1082B93-EAB2-45C2-913D-74B2DF42F552}"/>
              </a:ext>
            </a:extLst>
          </p:cNvPr>
          <p:cNvSpPr/>
          <p:nvPr/>
        </p:nvSpPr>
        <p:spPr>
          <a:xfrm>
            <a:off x="87059" y="40995"/>
            <a:ext cx="12027244" cy="676532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4" name="Graphic 17">
            <a:extLst>
              <a:ext uri="{FF2B5EF4-FFF2-40B4-BE49-F238E27FC236}">
                <a16:creationId xmlns:a16="http://schemas.microsoft.com/office/drawing/2014/main" id="{E31BDA2A-8CF2-4B2D-93CF-0D33789C5DA6}"/>
              </a:ext>
            </a:extLst>
          </p:cNvPr>
          <p:cNvGrpSpPr/>
          <p:nvPr/>
        </p:nvGrpSpPr>
        <p:grpSpPr>
          <a:xfrm>
            <a:off x="3181025" y="1533494"/>
            <a:ext cx="5610722" cy="3292758"/>
            <a:chOff x="2687161" y="3731096"/>
            <a:chExt cx="5158677" cy="3027467"/>
          </a:xfrm>
          <a:solidFill>
            <a:schemeClr val="bg1">
              <a:lumMod val="95000"/>
              <a:alpha val="50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AA033E1-C03E-4D06-A0C8-5C5D856530CF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29D13CE-37FD-4E8B-B774-833D6105D204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9B6EA32-6BBC-4644-8203-3609D7B54819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804C802-FDD5-4548-804D-2D355CA1CFD7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38EBC7B-A7AE-4937-8A7A-B429353CF499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D56EBE1-ADC0-4BF4-AEFF-5FB129835357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EDF1520-468D-4167-9DF1-1A060C72A3D3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5094546-150B-489F-B35C-F6D588A311FA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744747A-4C15-4DA3-9384-B8096CF397D5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676F5A5-30EA-4FB7-B94D-8825ECD83D4A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C09A1FF-203C-48DF-9252-03BC05F71EA4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48DCE94-F378-4648-BBC9-9E1CC9DF0801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C77CA31-5165-4648-89FC-282D9A3A3BCF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49C2365-2398-405C-B4A4-D669D1E006BC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8E271A3-F23F-45E4-945C-BEC4E43F0A8C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C19A94E-5F70-4275-B89E-A261D44CF537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319E824-1F91-4699-8972-044CD73150C4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62A58C9-3B33-41FF-BA62-3C6AB631ACE6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4AA34FF-D3EB-4ABF-A7E1-4B1C6C97B641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EE25DC6-7774-425A-B187-195045E42A52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5A8D566-FDAD-4447-991D-77BB11730B4C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74AFA77-7F08-4B71-A124-C7F9EF60E094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EA4E7DD-9688-4DFA-AB60-CF97E45E712B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5F890FD-AE2C-464F-9321-08F62099BB11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9A08CFA-4C45-49C2-85B8-DCAA3A720947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56F3692A-1F9D-4D4A-96EE-4BDB76B927D6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44BB9FE-4FA7-4335-BBEE-15817B1514A9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1CAC688-F65F-4A84-961A-E8B773BBBFBC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3960A44E-28ED-4B6B-9F2F-70ED7E3BD8CC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264145D-6D99-4BEE-BDCD-03BBBC0F304D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7808212-F089-4640-A2C9-AABD4390CD61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8425AF9-3032-462A-9A9D-B9263C743350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F0B6501-D1F6-46A7-9776-6C88408DB25F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46CC40F-7053-4299-91C8-32389921F33F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6BEE480E-8728-46D5-B3C9-340858C9CF7E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F5295C23-842C-4F12-BBF1-762067D4CE40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7E886344-1208-4040-9362-CA99529D0A40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90485C90-B70B-4EBF-9414-79CF24EC7C89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26B8FB0-CC43-4F1B-A038-F9D1EC82FCD9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80D1632-01E8-448F-879D-4E9286CC6D88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EB6B400A-DBF7-41DB-8996-12CF12186156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9DF6E3A0-C692-49FA-8032-6754534863CF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1E6B567E-52F9-4F74-B527-84BF3A89FE91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3A72F423-D0E7-4171-9F56-EC040BCAF0CF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A2C5F0C7-9033-441F-8272-C6C98FCD45E7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002D26C4-45C9-467A-A794-FCD28FDD1491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365F1B03-F49E-4A77-A31A-F208F5ECC6E3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BD9D9AB-3BDB-4FA9-965D-A556ACBDC4A1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22056A7-7D7D-4413-8FC5-443D4A4068B3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48752D51-7B9B-4E3F-83C7-A6241566E0AD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BA0AEDC-C589-4F64-9E86-2E9472EFCDF3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D78287D8-8D3B-44D7-9A3A-7C990647DC55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5DC3FB7B-E1A3-4841-B7C0-CC292B43B377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1212D049-967F-4A3A-8E2E-568E6DB5AD93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E33881C-94E7-4E2E-AC0D-B9E707EA14BB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10B39A79-ADCE-4B4C-94A1-B4C442F2CCEC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F17D3C9-2ED0-4CB8-9414-0B611A4DF0D6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84108D09-97B6-4F08-804F-567FA3AB443A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983F9A3-893B-413C-A78A-ECB719FDC825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D4FD79D5-B3FD-438F-9D52-871514B8FDBF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66A9D47-45F4-471C-A082-9BA3E6F272B5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8B86305E-CB26-43EF-A7CC-2ECB820D2612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B91DB80-3C6D-432C-8940-9AB2B5768884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3CF94971-941A-466C-AA54-BA85AD6688D1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24F191D7-4D2A-4A0C-AF4B-4979F6315999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F9F0918-1B38-45D8-BE09-224F1F5C432B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88C2A18-ED35-4CE0-8872-C037198C01F1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96D94584-FC48-4EE0-8003-B92062665BA1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6E63B7CD-7A8B-4A42-BE41-BD9A96541008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09F693D5-9294-4474-A756-189C6FF787A6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E39FD53A-B783-49C5-B744-28BAA1279719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B699FF5-BC91-4728-8B7F-ECCA1123AAD8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0779AF87-3212-43E5-8C82-CC2F06F1A9FD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4BBD9116-F02D-44EF-92B2-EC79B4AA0DAC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2B629708-8023-4787-88C3-440C8B6191D7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21C837DF-E820-4CC3-A78D-B9C0C035C2FA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353A7A79-69E3-4DED-9E7C-57A5D1FF6FE9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522609ED-FAAD-454F-A523-01969FE7EEFF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503BBC69-521C-42C4-83CE-88EF974D2F9D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9813353-FAE8-4D2E-B91D-24279BD7FA86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93634F52-0487-4633-B307-F78CA08ED181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A8660D76-1605-4D2F-9DBC-F3FF2074C863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34ABBAA5-AA83-42CA-B81E-6F5631F10B99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6EA1D98C-105F-46FF-8C58-B0F494B2905C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C58F7572-9372-4030-BAAC-2FF311BBF32C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FA64F840-CB15-45FD-BB37-F2F3B9FFBB09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50420A29-A382-4FD6-BE37-54268F896F13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9D8E2EB-C56C-4F52-B99D-A29C418FA5DD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C2503B0C-AAC0-4886-A7E7-410E4499B806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89EF45C0-7A38-4E70-820E-049DBB43EC7E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09FF52C6-672E-4D44-A62F-4BD05063DD16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4FA81D39-9F32-4593-92E4-93DF28FC74F4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AB91636A-C179-4241-83EB-BB78D3DB3A82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281C05B-F330-49F8-A4BB-9840131FD23F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635DCA50-93AA-47E9-B048-C59F3E112298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3350EC6F-43C4-4C0B-BE44-8675A62092E9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6531B261-3F4D-414F-9770-5F924E101183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60482AA6-BDFF-4D2C-8B63-AD031C1132CF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1ED97C1-83BC-4089-AF63-80E8073FCCBB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105BE3AC-8798-4FEF-82E5-A7F0DD02EB6F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2A01ADFF-6737-492B-ACD4-5A6938198924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0244425B-E2FC-4E3E-A726-DD9666E645F5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B195A84-B1B1-442E-B9FD-193878252495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20D58D65-7E27-414C-BE66-88E4A320FCF0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E292C5D2-CEAC-4CC4-8D39-382D7F64FA35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0C1278D9-1841-4957-BAFC-865496560168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BC3E661C-E3AC-49A4-9196-63E5A4FAD0E0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080885D3-058D-4A58-B777-743B5D1E05E1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BBA24768-3FB8-4A30-8BC4-B948F830E245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40787B6D-2C50-464F-90E9-E268EBEAFEBE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D8EF0E34-DDAC-495A-9135-53FC22B634E8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04B4F57E-8879-49A3-8C51-0102F1B897C4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545255" y="374345"/>
            <a:ext cx="535868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Algorithm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307182"/>
              </p:ext>
            </p:extLst>
          </p:nvPr>
        </p:nvGraphicFramePr>
        <p:xfrm>
          <a:off x="5180374" y="995611"/>
          <a:ext cx="1622574" cy="133974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540858">
                  <a:extLst>
                    <a:ext uri="{9D8B030D-6E8A-4147-A177-3AD203B41FA5}">
                      <a16:colId xmlns:a16="http://schemas.microsoft.com/office/drawing/2014/main" val="2401218906"/>
                    </a:ext>
                  </a:extLst>
                </a:gridCol>
                <a:gridCol w="565182">
                  <a:extLst>
                    <a:ext uri="{9D8B030D-6E8A-4147-A177-3AD203B41FA5}">
                      <a16:colId xmlns:a16="http://schemas.microsoft.com/office/drawing/2014/main" val="1641854464"/>
                    </a:ext>
                  </a:extLst>
                </a:gridCol>
                <a:gridCol w="516534">
                  <a:extLst>
                    <a:ext uri="{9D8B030D-6E8A-4147-A177-3AD203B41FA5}">
                      <a16:colId xmlns:a16="http://schemas.microsoft.com/office/drawing/2014/main" val="2279641735"/>
                    </a:ext>
                  </a:extLst>
                </a:gridCol>
              </a:tblGrid>
              <a:tr h="222597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Height</a:t>
                      </a:r>
                    </a:p>
                  </a:txBody>
                  <a:tcPr marL="55649" marR="55649" marT="27825" marB="27825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</a:t>
                      </a:r>
                    </a:p>
                  </a:txBody>
                  <a:tcPr marL="55649" marR="55649" marT="27825" marB="27825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Size</a:t>
                      </a:r>
                    </a:p>
                  </a:txBody>
                  <a:tcPr marL="55649" marR="55649" marT="27825" marB="27825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300382"/>
                  </a:ext>
                </a:extLst>
              </a:tr>
              <a:tr h="222597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55649" marR="55649" marT="27825" marB="27825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</a:t>
                      </a:r>
                    </a:p>
                  </a:txBody>
                  <a:tcPr marL="55649" marR="55649" marT="27825" marB="27825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 marL="55649" marR="55649" marT="27825" marB="27825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735572"/>
                  </a:ext>
                </a:extLst>
              </a:tr>
              <a:tr h="222597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5.5</a:t>
                      </a:r>
                    </a:p>
                  </a:txBody>
                  <a:tcPr marL="55649" marR="55649" marT="27825" marB="27825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</a:t>
                      </a:r>
                    </a:p>
                  </a:txBody>
                  <a:tcPr marL="55649" marR="55649" marT="27825" marB="27825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55649" marR="55649" marT="27825" marB="27825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436842"/>
                  </a:ext>
                </a:extLst>
              </a:tr>
              <a:tr h="222597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55649" marR="55649" marT="27825" marB="27825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</a:t>
                      </a:r>
                    </a:p>
                  </a:txBody>
                  <a:tcPr marL="55649" marR="55649" marT="27825" marB="27825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marL="55649" marR="55649" marT="27825" marB="27825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5822517"/>
                  </a:ext>
                </a:extLst>
              </a:tr>
              <a:tr h="222597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5.5</a:t>
                      </a:r>
                    </a:p>
                  </a:txBody>
                  <a:tcPr marL="55649" marR="55649" marT="27825" marB="27825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</a:t>
                      </a:r>
                    </a:p>
                  </a:txBody>
                  <a:tcPr marL="55649" marR="55649" marT="27825" marB="27825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 marL="55649" marR="55649" marT="27825" marB="27825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2383192"/>
                  </a:ext>
                </a:extLst>
              </a:tr>
              <a:tr h="222597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55649" marR="55649" marT="27825" marB="27825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</a:t>
                      </a:r>
                    </a:p>
                  </a:txBody>
                  <a:tcPr marL="55649" marR="55649" marT="27825" marB="27825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marL="55649" marR="55649" marT="27825" marB="27825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796474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5643151" y="2533570"/>
            <a:ext cx="543698" cy="54369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7999697" y="4124913"/>
            <a:ext cx="543698" cy="54369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886814" y="2368164"/>
            <a:ext cx="0" cy="12830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5" idx="5"/>
            <a:endCxn id="139" idx="1"/>
          </p:cNvCxnSpPr>
          <p:nvPr/>
        </p:nvCxnSpPr>
        <p:spPr>
          <a:xfrm>
            <a:off x="6107226" y="2997645"/>
            <a:ext cx="1972094" cy="12068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63475" y="5772530"/>
            <a:ext cx="664583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Leaf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9779734" y="5777746"/>
            <a:ext cx="664583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Leaf</a:t>
            </a:r>
          </a:p>
        </p:txBody>
      </p:sp>
      <p:cxnSp>
        <p:nvCxnSpPr>
          <p:cNvPr id="145" name="Straight Arrow Connector 144"/>
          <p:cNvCxnSpPr>
            <a:stCxn id="139" idx="3"/>
            <a:endCxn id="15" idx="0"/>
          </p:cNvCxnSpPr>
          <p:nvPr/>
        </p:nvCxnSpPr>
        <p:spPr>
          <a:xfrm flipH="1">
            <a:off x="6495767" y="4588988"/>
            <a:ext cx="1583553" cy="118354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139" idx="5"/>
            <a:endCxn id="142" idx="0"/>
          </p:cNvCxnSpPr>
          <p:nvPr/>
        </p:nvCxnSpPr>
        <p:spPr>
          <a:xfrm>
            <a:off x="8463772" y="4588988"/>
            <a:ext cx="1648254" cy="11887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3353408" y="4251189"/>
            <a:ext cx="664583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Leaf</a:t>
            </a:r>
          </a:p>
        </p:txBody>
      </p:sp>
      <p:cxnSp>
        <p:nvCxnSpPr>
          <p:cNvPr id="148" name="Straight Arrow Connector 147"/>
          <p:cNvCxnSpPr>
            <a:stCxn id="5" idx="3"/>
            <a:endCxn id="147" idx="0"/>
          </p:cNvCxnSpPr>
          <p:nvPr/>
        </p:nvCxnSpPr>
        <p:spPr>
          <a:xfrm flipH="1">
            <a:off x="3685700" y="2997645"/>
            <a:ext cx="2037074" cy="125354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8828215" y="4043456"/>
            <a:ext cx="138301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height = 5.5 ?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6250218" y="2609832"/>
            <a:ext cx="138301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weight = 56 ?</a:t>
            </a:r>
          </a:p>
        </p:txBody>
      </p:sp>
      <p:sp>
        <p:nvSpPr>
          <p:cNvPr id="151" name="TextBox 150"/>
          <p:cNvSpPr txBox="1"/>
          <p:nvPr/>
        </p:nvSpPr>
        <p:spPr>
          <a:xfrm rot="1948601">
            <a:off x="6632806" y="3341882"/>
            <a:ext cx="529863" cy="276999"/>
          </a:xfrm>
          <a:prstGeom prst="rect">
            <a:avLst/>
          </a:prstGeom>
          <a:solidFill>
            <a:schemeClr val="bg1"/>
          </a:solidFill>
          <a:effectLst>
            <a:softEdge rad="38100"/>
          </a:effectLst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</p:txBody>
      </p:sp>
      <p:sp>
        <p:nvSpPr>
          <p:cNvPr id="152" name="TextBox 151"/>
          <p:cNvSpPr txBox="1"/>
          <p:nvPr/>
        </p:nvSpPr>
        <p:spPr>
          <a:xfrm rot="19700922">
            <a:off x="4522740" y="3407315"/>
            <a:ext cx="529863" cy="276999"/>
          </a:xfrm>
          <a:prstGeom prst="rect">
            <a:avLst/>
          </a:prstGeom>
          <a:solidFill>
            <a:schemeClr val="bg1"/>
          </a:solidFill>
          <a:effectLst>
            <a:softEdge rad="38100"/>
          </a:effectLst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</a:p>
        </p:txBody>
      </p:sp>
      <p:sp>
        <p:nvSpPr>
          <p:cNvPr id="153" name="TextBox 152"/>
          <p:cNvSpPr txBox="1"/>
          <p:nvPr/>
        </p:nvSpPr>
        <p:spPr>
          <a:xfrm rot="2017948">
            <a:off x="8848489" y="4882742"/>
            <a:ext cx="529863" cy="276999"/>
          </a:xfrm>
          <a:prstGeom prst="rect">
            <a:avLst/>
          </a:prstGeom>
          <a:solidFill>
            <a:schemeClr val="bg1"/>
          </a:solidFill>
          <a:effectLst>
            <a:softEdge rad="38100"/>
          </a:effectLst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</p:txBody>
      </p:sp>
      <p:sp>
        <p:nvSpPr>
          <p:cNvPr id="155" name="TextBox 154"/>
          <p:cNvSpPr txBox="1"/>
          <p:nvPr/>
        </p:nvSpPr>
        <p:spPr>
          <a:xfrm rot="19185212">
            <a:off x="6993973" y="5049291"/>
            <a:ext cx="529863" cy="276999"/>
          </a:xfrm>
          <a:prstGeom prst="rect">
            <a:avLst/>
          </a:prstGeom>
          <a:solidFill>
            <a:schemeClr val="bg1"/>
          </a:solidFill>
          <a:effectLst>
            <a:softEdge rad="38100"/>
          </a:effectLst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</a:p>
        </p:txBody>
      </p:sp>
      <p:graphicFrame>
        <p:nvGraphicFramePr>
          <p:cNvPr id="156" name="Table 1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556211"/>
              </p:ext>
            </p:extLst>
          </p:nvPr>
        </p:nvGraphicFramePr>
        <p:xfrm>
          <a:off x="7561103" y="3006043"/>
          <a:ext cx="1972095" cy="722072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657818">
                  <a:extLst>
                    <a:ext uri="{9D8B030D-6E8A-4147-A177-3AD203B41FA5}">
                      <a16:colId xmlns:a16="http://schemas.microsoft.com/office/drawing/2014/main" val="2401218906"/>
                    </a:ext>
                  </a:extLst>
                </a:gridCol>
                <a:gridCol w="686045">
                  <a:extLst>
                    <a:ext uri="{9D8B030D-6E8A-4147-A177-3AD203B41FA5}">
                      <a16:colId xmlns:a16="http://schemas.microsoft.com/office/drawing/2014/main" val="1641854464"/>
                    </a:ext>
                  </a:extLst>
                </a:gridCol>
                <a:gridCol w="628232">
                  <a:extLst>
                    <a:ext uri="{9D8B030D-6E8A-4147-A177-3AD203B41FA5}">
                      <a16:colId xmlns:a16="http://schemas.microsoft.com/office/drawing/2014/main" val="2279641735"/>
                    </a:ext>
                  </a:extLst>
                </a:gridCol>
              </a:tblGrid>
              <a:tr h="175882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 marL="43357" marR="43357" marT="21679" marB="2167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</a:p>
                  </a:txBody>
                  <a:tcPr marL="43357" marR="43357" marT="21679" marB="2167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 marL="43357" marR="43357" marT="21679" marB="2167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300382"/>
                  </a:ext>
                </a:extLst>
              </a:tr>
              <a:tr h="175882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43357" marR="43357" marT="21679" marB="2167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</a:t>
                      </a:r>
                    </a:p>
                  </a:txBody>
                  <a:tcPr marL="43357" marR="43357" marT="21679" marB="2167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 marL="43357" marR="43357" marT="21679" marB="2167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436842"/>
                  </a:ext>
                </a:extLst>
              </a:tr>
              <a:tr h="175882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5.5</a:t>
                      </a:r>
                    </a:p>
                  </a:txBody>
                  <a:tcPr marL="43357" marR="43357" marT="21679" marB="2167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</a:t>
                      </a:r>
                    </a:p>
                  </a:txBody>
                  <a:tcPr marL="43357" marR="43357" marT="21679" marB="2167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43357" marR="43357" marT="21679" marB="2167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5822517"/>
                  </a:ext>
                </a:extLst>
              </a:tr>
              <a:tr h="175882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5.5</a:t>
                      </a:r>
                    </a:p>
                  </a:txBody>
                  <a:tcPr marL="43357" marR="43357" marT="21679" marB="2167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</a:t>
                      </a:r>
                    </a:p>
                  </a:txBody>
                  <a:tcPr marL="43357" marR="43357" marT="21679" marB="2167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 marL="43357" marR="43357" marT="21679" marB="2167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2383192"/>
                  </a:ext>
                </a:extLst>
              </a:tr>
            </a:tbl>
          </a:graphicData>
        </a:graphic>
      </p:graphicFrame>
      <p:graphicFrame>
        <p:nvGraphicFramePr>
          <p:cNvPr id="157" name="Table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298040"/>
              </p:ext>
            </p:extLst>
          </p:nvPr>
        </p:nvGraphicFramePr>
        <p:xfrm>
          <a:off x="9503954" y="4620521"/>
          <a:ext cx="869877" cy="541554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90158">
                  <a:extLst>
                    <a:ext uri="{9D8B030D-6E8A-4147-A177-3AD203B41FA5}">
                      <a16:colId xmlns:a16="http://schemas.microsoft.com/office/drawing/2014/main" val="2401218906"/>
                    </a:ext>
                  </a:extLst>
                </a:gridCol>
                <a:gridCol w="302610">
                  <a:extLst>
                    <a:ext uri="{9D8B030D-6E8A-4147-A177-3AD203B41FA5}">
                      <a16:colId xmlns:a16="http://schemas.microsoft.com/office/drawing/2014/main" val="1641854464"/>
                    </a:ext>
                  </a:extLst>
                </a:gridCol>
                <a:gridCol w="277109">
                  <a:extLst>
                    <a:ext uri="{9D8B030D-6E8A-4147-A177-3AD203B41FA5}">
                      <a16:colId xmlns:a16="http://schemas.microsoft.com/office/drawing/2014/main" val="2279641735"/>
                    </a:ext>
                  </a:extLst>
                </a:gridCol>
              </a:tblGrid>
              <a:tr h="175882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 marL="43357" marR="43357" marT="21679" marB="2167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</a:p>
                  </a:txBody>
                  <a:tcPr marL="43357" marR="43357" marT="21679" marB="2167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 marL="43357" marR="43357" marT="21679" marB="2167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300382"/>
                  </a:ext>
                </a:extLst>
              </a:tr>
              <a:tr h="175882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5.5</a:t>
                      </a:r>
                    </a:p>
                  </a:txBody>
                  <a:tcPr marL="43357" marR="43357" marT="21679" marB="2167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</a:t>
                      </a:r>
                    </a:p>
                  </a:txBody>
                  <a:tcPr marL="43357" marR="43357" marT="21679" marB="2167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43357" marR="43357" marT="21679" marB="2167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5822517"/>
                  </a:ext>
                </a:extLst>
              </a:tr>
              <a:tr h="175882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5.5</a:t>
                      </a:r>
                    </a:p>
                  </a:txBody>
                  <a:tcPr marL="43357" marR="43357" marT="21679" marB="2167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</a:t>
                      </a:r>
                    </a:p>
                  </a:txBody>
                  <a:tcPr marL="43357" marR="43357" marT="21679" marB="2167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 marL="43357" marR="43357" marT="21679" marB="2167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2383192"/>
                  </a:ext>
                </a:extLst>
              </a:tr>
            </a:tbl>
          </a:graphicData>
        </a:graphic>
      </p:graphicFrame>
      <p:sp>
        <p:nvSpPr>
          <p:cNvPr id="161" name="TextBox 160"/>
          <p:cNvSpPr txBox="1"/>
          <p:nvPr/>
        </p:nvSpPr>
        <p:spPr>
          <a:xfrm>
            <a:off x="10543637" y="5634030"/>
            <a:ext cx="78231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50%  M</a:t>
            </a:r>
          </a:p>
        </p:txBody>
      </p:sp>
      <p:graphicFrame>
        <p:nvGraphicFramePr>
          <p:cNvPr id="162" name="Table 1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2347"/>
              </p:ext>
            </p:extLst>
          </p:nvPr>
        </p:nvGraphicFramePr>
        <p:xfrm>
          <a:off x="6776316" y="4535314"/>
          <a:ext cx="796856" cy="36103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90158">
                  <a:extLst>
                    <a:ext uri="{9D8B030D-6E8A-4147-A177-3AD203B41FA5}">
                      <a16:colId xmlns:a16="http://schemas.microsoft.com/office/drawing/2014/main" val="2401218906"/>
                    </a:ext>
                  </a:extLst>
                </a:gridCol>
                <a:gridCol w="229589">
                  <a:extLst>
                    <a:ext uri="{9D8B030D-6E8A-4147-A177-3AD203B41FA5}">
                      <a16:colId xmlns:a16="http://schemas.microsoft.com/office/drawing/2014/main" val="1641854464"/>
                    </a:ext>
                  </a:extLst>
                </a:gridCol>
                <a:gridCol w="277109">
                  <a:extLst>
                    <a:ext uri="{9D8B030D-6E8A-4147-A177-3AD203B41FA5}">
                      <a16:colId xmlns:a16="http://schemas.microsoft.com/office/drawing/2014/main" val="2279641735"/>
                    </a:ext>
                  </a:extLst>
                </a:gridCol>
              </a:tblGrid>
              <a:tr h="175882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 marL="43357" marR="43357" marT="21679" marB="2167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</a:p>
                  </a:txBody>
                  <a:tcPr marL="43357" marR="43357" marT="21679" marB="2167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 marL="43357" marR="43357" marT="21679" marB="2167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300382"/>
                  </a:ext>
                </a:extLst>
              </a:tr>
              <a:tr h="175882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43357" marR="43357" marT="21679" marB="2167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</a:t>
                      </a:r>
                    </a:p>
                  </a:txBody>
                  <a:tcPr marL="43357" marR="43357" marT="21679" marB="2167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 marL="43357" marR="43357" marT="21679" marB="2167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2383192"/>
                  </a:ext>
                </a:extLst>
              </a:tr>
            </a:tbl>
          </a:graphicData>
        </a:graphic>
      </p:graphicFrame>
      <p:graphicFrame>
        <p:nvGraphicFramePr>
          <p:cNvPr id="164" name="Table 1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856831"/>
              </p:ext>
            </p:extLst>
          </p:nvPr>
        </p:nvGraphicFramePr>
        <p:xfrm>
          <a:off x="2838779" y="2698334"/>
          <a:ext cx="1680235" cy="76057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517705">
                  <a:extLst>
                    <a:ext uri="{9D8B030D-6E8A-4147-A177-3AD203B41FA5}">
                      <a16:colId xmlns:a16="http://schemas.microsoft.com/office/drawing/2014/main" val="2401218906"/>
                    </a:ext>
                  </a:extLst>
                </a:gridCol>
                <a:gridCol w="606834">
                  <a:extLst>
                    <a:ext uri="{9D8B030D-6E8A-4147-A177-3AD203B41FA5}">
                      <a16:colId xmlns:a16="http://schemas.microsoft.com/office/drawing/2014/main" val="1641854464"/>
                    </a:ext>
                  </a:extLst>
                </a:gridCol>
                <a:gridCol w="555696">
                  <a:extLst>
                    <a:ext uri="{9D8B030D-6E8A-4147-A177-3AD203B41FA5}">
                      <a16:colId xmlns:a16="http://schemas.microsoft.com/office/drawing/2014/main" val="2279641735"/>
                    </a:ext>
                  </a:extLst>
                </a:gridCol>
              </a:tblGrid>
              <a:tr h="253525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 marL="43357" marR="43357" marT="21679" marB="2167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</a:p>
                  </a:txBody>
                  <a:tcPr marL="43357" marR="43357" marT="21679" marB="2167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 marL="43357" marR="43357" marT="21679" marB="2167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300382"/>
                  </a:ext>
                </a:extLst>
              </a:tr>
              <a:tr h="253525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5.5</a:t>
                      </a:r>
                    </a:p>
                  </a:txBody>
                  <a:tcPr marL="43357" marR="43357" marT="21679" marB="2167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</a:t>
                      </a:r>
                    </a:p>
                  </a:txBody>
                  <a:tcPr marL="43357" marR="43357" marT="21679" marB="2167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marL="43357" marR="43357" marT="21679" marB="2167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5822517"/>
                  </a:ext>
                </a:extLst>
              </a:tr>
              <a:tr h="253525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5.5</a:t>
                      </a:r>
                    </a:p>
                  </a:txBody>
                  <a:tcPr marL="43357" marR="43357" marT="21679" marB="2167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</a:t>
                      </a:r>
                    </a:p>
                  </a:txBody>
                  <a:tcPr marL="43357" marR="43357" marT="21679" marB="2167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marL="43357" marR="43357" marT="21679" marB="2167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2383192"/>
                  </a:ext>
                </a:extLst>
              </a:tr>
            </a:tbl>
          </a:graphicData>
        </a:graphic>
      </p:graphicFrame>
      <p:sp>
        <p:nvSpPr>
          <p:cNvPr id="165" name="TextBox 164"/>
          <p:cNvSpPr txBox="1"/>
          <p:nvPr/>
        </p:nvSpPr>
        <p:spPr>
          <a:xfrm>
            <a:off x="5318460" y="5874340"/>
            <a:ext cx="77839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100% S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2584481" y="4337273"/>
            <a:ext cx="71739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100% L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10543637" y="6003362"/>
            <a:ext cx="78231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50%  S</a:t>
            </a:r>
          </a:p>
        </p:txBody>
      </p:sp>
    </p:spTree>
    <p:extLst>
      <p:ext uri="{BB962C8B-B14F-4D97-AF65-F5344CB8AC3E}">
        <p14:creationId xmlns:p14="http://schemas.microsoft.com/office/powerpoint/2010/main" val="979214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1082B93-EAB2-45C2-913D-74B2DF42F552}"/>
              </a:ext>
            </a:extLst>
          </p:cNvPr>
          <p:cNvSpPr/>
          <p:nvPr/>
        </p:nvSpPr>
        <p:spPr>
          <a:xfrm>
            <a:off x="87059" y="69356"/>
            <a:ext cx="12027244" cy="676532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4" name="Graphic 17">
            <a:extLst>
              <a:ext uri="{FF2B5EF4-FFF2-40B4-BE49-F238E27FC236}">
                <a16:creationId xmlns:a16="http://schemas.microsoft.com/office/drawing/2014/main" id="{E31BDA2A-8CF2-4B2D-93CF-0D33789C5DA6}"/>
              </a:ext>
            </a:extLst>
          </p:cNvPr>
          <p:cNvGrpSpPr/>
          <p:nvPr/>
        </p:nvGrpSpPr>
        <p:grpSpPr>
          <a:xfrm>
            <a:off x="3181025" y="1533494"/>
            <a:ext cx="5610722" cy="3292758"/>
            <a:chOff x="2687161" y="3731096"/>
            <a:chExt cx="5158677" cy="3027467"/>
          </a:xfrm>
          <a:solidFill>
            <a:schemeClr val="bg1">
              <a:lumMod val="95000"/>
              <a:alpha val="50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AA033E1-C03E-4D06-A0C8-5C5D856530CF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29D13CE-37FD-4E8B-B774-833D6105D204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9B6EA32-6BBC-4644-8203-3609D7B54819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804C802-FDD5-4548-804D-2D355CA1CFD7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38EBC7B-A7AE-4937-8A7A-B429353CF499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D56EBE1-ADC0-4BF4-AEFF-5FB129835357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EDF1520-468D-4167-9DF1-1A060C72A3D3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5094546-150B-489F-B35C-F6D588A311FA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744747A-4C15-4DA3-9384-B8096CF397D5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676F5A5-30EA-4FB7-B94D-8825ECD83D4A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C09A1FF-203C-48DF-9252-03BC05F71EA4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48DCE94-F378-4648-BBC9-9E1CC9DF0801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C77CA31-5165-4648-89FC-282D9A3A3BCF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49C2365-2398-405C-B4A4-D669D1E006BC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8E271A3-F23F-45E4-945C-BEC4E43F0A8C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C19A94E-5F70-4275-B89E-A261D44CF537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319E824-1F91-4699-8972-044CD73150C4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62A58C9-3B33-41FF-BA62-3C6AB631ACE6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4AA34FF-D3EB-4ABF-A7E1-4B1C6C97B641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EE25DC6-7774-425A-B187-195045E42A52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5A8D566-FDAD-4447-991D-77BB11730B4C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74AFA77-7F08-4B71-A124-C7F9EF60E094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EA4E7DD-9688-4DFA-AB60-CF97E45E712B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5F890FD-AE2C-464F-9321-08F62099BB11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9A08CFA-4C45-49C2-85B8-DCAA3A720947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56F3692A-1F9D-4D4A-96EE-4BDB76B927D6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44BB9FE-4FA7-4335-BBEE-15817B1514A9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1CAC688-F65F-4A84-961A-E8B773BBBFBC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3960A44E-28ED-4B6B-9F2F-70ED7E3BD8CC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264145D-6D99-4BEE-BDCD-03BBBC0F304D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7808212-F089-4640-A2C9-AABD4390CD61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8425AF9-3032-462A-9A9D-B9263C743350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F0B6501-D1F6-46A7-9776-6C88408DB25F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46CC40F-7053-4299-91C8-32389921F33F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6BEE480E-8728-46D5-B3C9-340858C9CF7E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F5295C23-842C-4F12-BBF1-762067D4CE40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7E886344-1208-4040-9362-CA99529D0A40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90485C90-B70B-4EBF-9414-79CF24EC7C89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26B8FB0-CC43-4F1B-A038-F9D1EC82FCD9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80D1632-01E8-448F-879D-4E9286CC6D88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EB6B400A-DBF7-41DB-8996-12CF12186156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9DF6E3A0-C692-49FA-8032-6754534863CF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1E6B567E-52F9-4F74-B527-84BF3A89FE91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3A72F423-D0E7-4171-9F56-EC040BCAF0CF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A2C5F0C7-9033-441F-8272-C6C98FCD45E7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002D26C4-45C9-467A-A794-FCD28FDD1491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365F1B03-F49E-4A77-A31A-F208F5ECC6E3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BD9D9AB-3BDB-4FA9-965D-A556ACBDC4A1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22056A7-7D7D-4413-8FC5-443D4A4068B3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48752D51-7B9B-4E3F-83C7-A6241566E0AD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BA0AEDC-C589-4F64-9E86-2E9472EFCDF3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D78287D8-8D3B-44D7-9A3A-7C990647DC55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5DC3FB7B-E1A3-4841-B7C0-CC292B43B377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1212D049-967F-4A3A-8E2E-568E6DB5AD93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E33881C-94E7-4E2E-AC0D-B9E707EA14BB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10B39A79-ADCE-4B4C-94A1-B4C442F2CCEC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F17D3C9-2ED0-4CB8-9414-0B611A4DF0D6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84108D09-97B6-4F08-804F-567FA3AB443A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983F9A3-893B-413C-A78A-ECB719FDC825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D4FD79D5-B3FD-438F-9D52-871514B8FDBF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66A9D47-45F4-471C-A082-9BA3E6F272B5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8B86305E-CB26-43EF-A7CC-2ECB820D2612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B91DB80-3C6D-432C-8940-9AB2B5768884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3CF94971-941A-466C-AA54-BA85AD6688D1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24F191D7-4D2A-4A0C-AF4B-4979F6315999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F9F0918-1B38-45D8-BE09-224F1F5C432B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88C2A18-ED35-4CE0-8872-C037198C01F1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96D94584-FC48-4EE0-8003-B92062665BA1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6E63B7CD-7A8B-4A42-BE41-BD9A96541008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09F693D5-9294-4474-A756-189C6FF787A6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E39FD53A-B783-49C5-B744-28BAA1279719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B699FF5-BC91-4728-8B7F-ECCA1123AAD8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0779AF87-3212-43E5-8C82-CC2F06F1A9FD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4BBD9116-F02D-44EF-92B2-EC79B4AA0DAC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2B629708-8023-4787-88C3-440C8B6191D7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21C837DF-E820-4CC3-A78D-B9C0C035C2FA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353A7A79-69E3-4DED-9E7C-57A5D1FF6FE9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522609ED-FAAD-454F-A523-01969FE7EEFF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503BBC69-521C-42C4-83CE-88EF974D2F9D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9813353-FAE8-4D2E-B91D-24279BD7FA86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93634F52-0487-4633-B307-F78CA08ED181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A8660D76-1605-4D2F-9DBC-F3FF2074C863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34ABBAA5-AA83-42CA-B81E-6F5631F10B99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6EA1D98C-105F-46FF-8C58-B0F494B2905C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C58F7572-9372-4030-BAAC-2FF311BBF32C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FA64F840-CB15-45FD-BB37-F2F3B9FFBB09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50420A29-A382-4FD6-BE37-54268F896F13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9D8E2EB-C56C-4F52-B99D-A29C418FA5DD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C2503B0C-AAC0-4886-A7E7-410E4499B806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89EF45C0-7A38-4E70-820E-049DBB43EC7E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09FF52C6-672E-4D44-A62F-4BD05063DD16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4FA81D39-9F32-4593-92E4-93DF28FC74F4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AB91636A-C179-4241-83EB-BB78D3DB3A82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281C05B-F330-49F8-A4BB-9840131FD23F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635DCA50-93AA-47E9-B048-C59F3E112298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3350EC6F-43C4-4C0B-BE44-8675A62092E9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6531B261-3F4D-414F-9770-5F924E101183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60482AA6-BDFF-4D2C-8B63-AD031C1132CF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1ED97C1-83BC-4089-AF63-80E8073FCCBB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105BE3AC-8798-4FEF-82E5-A7F0DD02EB6F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2A01ADFF-6737-492B-ACD4-5A6938198924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0244425B-E2FC-4E3E-A726-DD9666E645F5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B195A84-B1B1-442E-B9FD-193878252495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20D58D65-7E27-414C-BE66-88E4A320FCF0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E292C5D2-CEAC-4CC4-8D39-382D7F64FA35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0C1278D9-1841-4957-BAFC-865496560168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BC3E661C-E3AC-49A4-9196-63E5A4FAD0E0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080885D3-058D-4A58-B777-743B5D1E05E1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BBA24768-3FB8-4A30-8BC4-B948F830E245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40787B6D-2C50-464F-90E9-E268EBEAFEBE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D8EF0E34-DDAC-495A-9135-53FC22B634E8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04B4F57E-8879-49A3-8C51-0102F1B897C4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545255" y="374345"/>
            <a:ext cx="535868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Algorithm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463012" y="1013761"/>
            <a:ext cx="95754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Code: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7887522" y="3066257"/>
            <a:ext cx="105769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</p:txBody>
      </p:sp>
      <p:pic>
        <p:nvPicPr>
          <p:cNvPr id="137" name="Picture 1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908" y="1013761"/>
            <a:ext cx="6341680" cy="56875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722" y="3545115"/>
            <a:ext cx="3905795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323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1082B93-EAB2-45C2-913D-74B2DF42F552}"/>
              </a:ext>
            </a:extLst>
          </p:cNvPr>
          <p:cNvSpPr/>
          <p:nvPr/>
        </p:nvSpPr>
        <p:spPr>
          <a:xfrm>
            <a:off x="73152" y="69356"/>
            <a:ext cx="12041151" cy="676532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4" name="Graphic 17">
            <a:extLst>
              <a:ext uri="{FF2B5EF4-FFF2-40B4-BE49-F238E27FC236}">
                <a16:creationId xmlns:a16="http://schemas.microsoft.com/office/drawing/2014/main" id="{E31BDA2A-8CF2-4B2D-93CF-0D33789C5DA6}"/>
              </a:ext>
            </a:extLst>
          </p:cNvPr>
          <p:cNvGrpSpPr/>
          <p:nvPr/>
        </p:nvGrpSpPr>
        <p:grpSpPr>
          <a:xfrm>
            <a:off x="3181025" y="1533494"/>
            <a:ext cx="5610722" cy="3292758"/>
            <a:chOff x="2687161" y="3731096"/>
            <a:chExt cx="5158677" cy="3027467"/>
          </a:xfrm>
          <a:solidFill>
            <a:schemeClr val="bg1">
              <a:lumMod val="95000"/>
              <a:alpha val="50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AA033E1-C03E-4D06-A0C8-5C5D856530CF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29D13CE-37FD-4E8B-B774-833D6105D204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9B6EA32-6BBC-4644-8203-3609D7B54819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804C802-FDD5-4548-804D-2D355CA1CFD7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38EBC7B-A7AE-4937-8A7A-B429353CF499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D56EBE1-ADC0-4BF4-AEFF-5FB129835357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EDF1520-468D-4167-9DF1-1A060C72A3D3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5094546-150B-489F-B35C-F6D588A311FA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744747A-4C15-4DA3-9384-B8096CF397D5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676F5A5-30EA-4FB7-B94D-8825ECD83D4A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C09A1FF-203C-48DF-9252-03BC05F71EA4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48DCE94-F378-4648-BBC9-9E1CC9DF0801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C77CA31-5165-4648-89FC-282D9A3A3BCF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49C2365-2398-405C-B4A4-D669D1E006BC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8E271A3-F23F-45E4-945C-BEC4E43F0A8C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C19A94E-5F70-4275-B89E-A261D44CF537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319E824-1F91-4699-8972-044CD73150C4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62A58C9-3B33-41FF-BA62-3C6AB631ACE6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4AA34FF-D3EB-4ABF-A7E1-4B1C6C97B641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EE25DC6-7774-425A-B187-195045E42A52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5A8D566-FDAD-4447-991D-77BB11730B4C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74AFA77-7F08-4B71-A124-C7F9EF60E094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EA4E7DD-9688-4DFA-AB60-CF97E45E712B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5F890FD-AE2C-464F-9321-08F62099BB11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9A08CFA-4C45-49C2-85B8-DCAA3A720947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56F3692A-1F9D-4D4A-96EE-4BDB76B927D6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44BB9FE-4FA7-4335-BBEE-15817B1514A9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1CAC688-F65F-4A84-961A-E8B773BBBFBC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3960A44E-28ED-4B6B-9F2F-70ED7E3BD8CC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264145D-6D99-4BEE-BDCD-03BBBC0F304D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7808212-F089-4640-A2C9-AABD4390CD61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8425AF9-3032-462A-9A9D-B9263C743350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F0B6501-D1F6-46A7-9776-6C88408DB25F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46CC40F-7053-4299-91C8-32389921F33F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6BEE480E-8728-46D5-B3C9-340858C9CF7E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F5295C23-842C-4F12-BBF1-762067D4CE40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7E886344-1208-4040-9362-CA99529D0A40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90485C90-B70B-4EBF-9414-79CF24EC7C89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26B8FB0-CC43-4F1B-A038-F9D1EC82FCD9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80D1632-01E8-448F-879D-4E9286CC6D88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EB6B400A-DBF7-41DB-8996-12CF12186156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9DF6E3A0-C692-49FA-8032-6754534863CF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1E6B567E-52F9-4F74-B527-84BF3A89FE91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3A72F423-D0E7-4171-9F56-EC040BCAF0CF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A2C5F0C7-9033-441F-8272-C6C98FCD45E7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002D26C4-45C9-467A-A794-FCD28FDD1491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365F1B03-F49E-4A77-A31A-F208F5ECC6E3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BD9D9AB-3BDB-4FA9-965D-A556ACBDC4A1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22056A7-7D7D-4413-8FC5-443D4A4068B3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48752D51-7B9B-4E3F-83C7-A6241566E0AD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BA0AEDC-C589-4F64-9E86-2E9472EFCDF3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D78287D8-8D3B-44D7-9A3A-7C990647DC55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5DC3FB7B-E1A3-4841-B7C0-CC292B43B377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1212D049-967F-4A3A-8E2E-568E6DB5AD93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E33881C-94E7-4E2E-AC0D-B9E707EA14BB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10B39A79-ADCE-4B4C-94A1-B4C442F2CCEC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F17D3C9-2ED0-4CB8-9414-0B611A4DF0D6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84108D09-97B6-4F08-804F-567FA3AB443A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983F9A3-893B-413C-A78A-ECB719FDC825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D4FD79D5-B3FD-438F-9D52-871514B8FDBF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66A9D47-45F4-471C-A082-9BA3E6F272B5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8B86305E-CB26-43EF-A7CC-2ECB820D2612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B91DB80-3C6D-432C-8940-9AB2B5768884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3CF94971-941A-466C-AA54-BA85AD6688D1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24F191D7-4D2A-4A0C-AF4B-4979F6315999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F9F0918-1B38-45D8-BE09-224F1F5C432B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88C2A18-ED35-4CE0-8872-C037198C01F1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96D94584-FC48-4EE0-8003-B92062665BA1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6E63B7CD-7A8B-4A42-BE41-BD9A96541008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09F693D5-9294-4474-A756-189C6FF787A6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E39FD53A-B783-49C5-B744-28BAA1279719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B699FF5-BC91-4728-8B7F-ECCA1123AAD8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0779AF87-3212-43E5-8C82-CC2F06F1A9FD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4BBD9116-F02D-44EF-92B2-EC79B4AA0DAC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2B629708-8023-4787-88C3-440C8B6191D7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21C837DF-E820-4CC3-A78D-B9C0C035C2FA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353A7A79-69E3-4DED-9E7C-57A5D1FF6FE9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522609ED-FAAD-454F-A523-01969FE7EEFF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503BBC69-521C-42C4-83CE-88EF974D2F9D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9813353-FAE8-4D2E-B91D-24279BD7FA86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93634F52-0487-4633-B307-F78CA08ED181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A8660D76-1605-4D2F-9DBC-F3FF2074C863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34ABBAA5-AA83-42CA-B81E-6F5631F10B99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6EA1D98C-105F-46FF-8C58-B0F494B2905C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C58F7572-9372-4030-BAAC-2FF311BBF32C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FA64F840-CB15-45FD-BB37-F2F3B9FFBB09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50420A29-A382-4FD6-BE37-54268F896F13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9D8E2EB-C56C-4F52-B99D-A29C418FA5DD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C2503B0C-AAC0-4886-A7E7-410E4499B806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89EF45C0-7A38-4E70-820E-049DBB43EC7E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09FF52C6-672E-4D44-A62F-4BD05063DD16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4FA81D39-9F32-4593-92E4-93DF28FC74F4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AB91636A-C179-4241-83EB-BB78D3DB3A82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281C05B-F330-49F8-A4BB-9840131FD23F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635DCA50-93AA-47E9-B048-C59F3E112298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3350EC6F-43C4-4C0B-BE44-8675A62092E9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6531B261-3F4D-414F-9770-5F924E101183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60482AA6-BDFF-4D2C-8B63-AD031C1132CF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1ED97C1-83BC-4089-AF63-80E8073FCCBB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105BE3AC-8798-4FEF-82E5-A7F0DD02EB6F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2A01ADFF-6737-492B-ACD4-5A6938198924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0244425B-E2FC-4E3E-A726-DD9666E645F5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B195A84-B1B1-442E-B9FD-193878252495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20D58D65-7E27-414C-BE66-88E4A320FCF0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E292C5D2-CEAC-4CC4-8D39-382D7F64FA35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0C1278D9-1841-4957-BAFC-865496560168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BC3E661C-E3AC-49A4-9196-63E5A4FAD0E0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080885D3-058D-4A58-B777-743B5D1E05E1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BBA24768-3FB8-4A30-8BC4-B948F830E245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40787B6D-2C50-464F-90E9-E268EBEAFEBE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D8EF0E34-DDAC-495A-9135-53FC22B634E8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04B4F57E-8879-49A3-8C51-0102F1B897C4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545255" y="374345"/>
            <a:ext cx="535868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Nearest Neighbor Algorithm</a:t>
            </a:r>
          </a:p>
        </p:txBody>
      </p:sp>
      <p:pic>
        <p:nvPicPr>
          <p:cNvPr id="137" name="Picture 1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863" y="2471822"/>
            <a:ext cx="4762500" cy="3810000"/>
          </a:xfrm>
          <a:prstGeom prst="rect">
            <a:avLst/>
          </a:prstGeom>
          <a:solidFill>
            <a:schemeClr val="bg1"/>
          </a:solidFill>
          <a:ln w="44450" cap="sq" cmpd="dbl">
            <a:solidFill>
              <a:schemeClr val="tx2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8" name="TextBox 137"/>
          <p:cNvSpPr txBox="1"/>
          <p:nvPr/>
        </p:nvSpPr>
        <p:spPr>
          <a:xfrm>
            <a:off x="920537" y="1953480"/>
            <a:ext cx="535868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in KNN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919453" y="2691173"/>
            <a:ext cx="535868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we choose K?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919452" y="3430890"/>
            <a:ext cx="535868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KNN algorithm works?</a:t>
            </a:r>
          </a:p>
        </p:txBody>
      </p:sp>
    </p:spTree>
    <p:extLst>
      <p:ext uri="{BB962C8B-B14F-4D97-AF65-F5344CB8AC3E}">
        <p14:creationId xmlns:p14="http://schemas.microsoft.com/office/powerpoint/2010/main" val="4270954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1082B93-EAB2-45C2-913D-74B2DF42F552}"/>
              </a:ext>
            </a:extLst>
          </p:cNvPr>
          <p:cNvSpPr/>
          <p:nvPr/>
        </p:nvSpPr>
        <p:spPr>
          <a:xfrm>
            <a:off x="87059" y="69356"/>
            <a:ext cx="12027244" cy="676532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4" name="Graphic 17">
            <a:extLst>
              <a:ext uri="{FF2B5EF4-FFF2-40B4-BE49-F238E27FC236}">
                <a16:creationId xmlns:a16="http://schemas.microsoft.com/office/drawing/2014/main" id="{E31BDA2A-8CF2-4B2D-93CF-0D33789C5DA6}"/>
              </a:ext>
            </a:extLst>
          </p:cNvPr>
          <p:cNvGrpSpPr/>
          <p:nvPr/>
        </p:nvGrpSpPr>
        <p:grpSpPr>
          <a:xfrm>
            <a:off x="3181025" y="1533494"/>
            <a:ext cx="5610722" cy="3292758"/>
            <a:chOff x="2687161" y="3731096"/>
            <a:chExt cx="5158677" cy="3027467"/>
          </a:xfrm>
          <a:solidFill>
            <a:schemeClr val="bg1">
              <a:lumMod val="95000"/>
              <a:alpha val="50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AA033E1-C03E-4D06-A0C8-5C5D856530CF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29D13CE-37FD-4E8B-B774-833D6105D204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9B6EA32-6BBC-4644-8203-3609D7B54819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804C802-FDD5-4548-804D-2D355CA1CFD7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38EBC7B-A7AE-4937-8A7A-B429353CF499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D56EBE1-ADC0-4BF4-AEFF-5FB129835357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EDF1520-468D-4167-9DF1-1A060C72A3D3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5094546-150B-489F-B35C-F6D588A311FA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744747A-4C15-4DA3-9384-B8096CF397D5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676F5A5-30EA-4FB7-B94D-8825ECD83D4A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C09A1FF-203C-48DF-9252-03BC05F71EA4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48DCE94-F378-4648-BBC9-9E1CC9DF0801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C77CA31-5165-4648-89FC-282D9A3A3BCF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49C2365-2398-405C-B4A4-D669D1E006BC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8E271A3-F23F-45E4-945C-BEC4E43F0A8C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C19A94E-5F70-4275-B89E-A261D44CF537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319E824-1F91-4699-8972-044CD73150C4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62A58C9-3B33-41FF-BA62-3C6AB631ACE6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4AA34FF-D3EB-4ABF-A7E1-4B1C6C97B641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EE25DC6-7774-425A-B187-195045E42A52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5A8D566-FDAD-4447-991D-77BB11730B4C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74AFA77-7F08-4B71-A124-C7F9EF60E094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EA4E7DD-9688-4DFA-AB60-CF97E45E712B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5F890FD-AE2C-464F-9321-08F62099BB11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9A08CFA-4C45-49C2-85B8-DCAA3A720947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56F3692A-1F9D-4D4A-96EE-4BDB76B927D6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44BB9FE-4FA7-4335-BBEE-15817B1514A9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1CAC688-F65F-4A84-961A-E8B773BBBFBC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3960A44E-28ED-4B6B-9F2F-70ED7E3BD8CC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264145D-6D99-4BEE-BDCD-03BBBC0F304D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7808212-F089-4640-A2C9-AABD4390CD61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8425AF9-3032-462A-9A9D-B9263C743350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F0B6501-D1F6-46A7-9776-6C88408DB25F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46CC40F-7053-4299-91C8-32389921F33F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6BEE480E-8728-46D5-B3C9-340858C9CF7E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F5295C23-842C-4F12-BBF1-762067D4CE40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7E886344-1208-4040-9362-CA99529D0A40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90485C90-B70B-4EBF-9414-79CF24EC7C89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26B8FB0-CC43-4F1B-A038-F9D1EC82FCD9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80D1632-01E8-448F-879D-4E9286CC6D88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EB6B400A-DBF7-41DB-8996-12CF12186156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9DF6E3A0-C692-49FA-8032-6754534863CF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1E6B567E-52F9-4F74-B527-84BF3A89FE91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3A72F423-D0E7-4171-9F56-EC040BCAF0CF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A2C5F0C7-9033-441F-8272-C6C98FCD45E7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002D26C4-45C9-467A-A794-FCD28FDD1491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365F1B03-F49E-4A77-A31A-F208F5ECC6E3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BD9D9AB-3BDB-4FA9-965D-A556ACBDC4A1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22056A7-7D7D-4413-8FC5-443D4A4068B3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48752D51-7B9B-4E3F-83C7-A6241566E0AD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BA0AEDC-C589-4F64-9E86-2E9472EFCDF3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D78287D8-8D3B-44D7-9A3A-7C990647DC55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5DC3FB7B-E1A3-4841-B7C0-CC292B43B377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1212D049-967F-4A3A-8E2E-568E6DB5AD93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E33881C-94E7-4E2E-AC0D-B9E707EA14BB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10B39A79-ADCE-4B4C-94A1-B4C442F2CCEC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F17D3C9-2ED0-4CB8-9414-0B611A4DF0D6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84108D09-97B6-4F08-804F-567FA3AB443A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983F9A3-893B-413C-A78A-ECB719FDC825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D4FD79D5-B3FD-438F-9D52-871514B8FDBF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66A9D47-45F4-471C-A082-9BA3E6F272B5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8B86305E-CB26-43EF-A7CC-2ECB820D2612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B91DB80-3C6D-432C-8940-9AB2B5768884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3CF94971-941A-466C-AA54-BA85AD6688D1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24F191D7-4D2A-4A0C-AF4B-4979F6315999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F9F0918-1B38-45D8-BE09-224F1F5C432B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88C2A18-ED35-4CE0-8872-C037198C01F1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96D94584-FC48-4EE0-8003-B92062665BA1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6E63B7CD-7A8B-4A42-BE41-BD9A96541008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09F693D5-9294-4474-A756-189C6FF787A6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E39FD53A-B783-49C5-B744-28BAA1279719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B699FF5-BC91-4728-8B7F-ECCA1123AAD8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0779AF87-3212-43E5-8C82-CC2F06F1A9FD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4BBD9116-F02D-44EF-92B2-EC79B4AA0DAC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2B629708-8023-4787-88C3-440C8B6191D7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21C837DF-E820-4CC3-A78D-B9C0C035C2FA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353A7A79-69E3-4DED-9E7C-57A5D1FF6FE9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522609ED-FAAD-454F-A523-01969FE7EEFF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503BBC69-521C-42C4-83CE-88EF974D2F9D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9813353-FAE8-4D2E-B91D-24279BD7FA86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93634F52-0487-4633-B307-F78CA08ED181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A8660D76-1605-4D2F-9DBC-F3FF2074C863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34ABBAA5-AA83-42CA-B81E-6F5631F10B99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6EA1D98C-105F-46FF-8C58-B0F494B2905C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C58F7572-9372-4030-BAAC-2FF311BBF32C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FA64F840-CB15-45FD-BB37-F2F3B9FFBB09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50420A29-A382-4FD6-BE37-54268F896F13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9D8E2EB-C56C-4F52-B99D-A29C418FA5DD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C2503B0C-AAC0-4886-A7E7-410E4499B806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89EF45C0-7A38-4E70-820E-049DBB43EC7E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09FF52C6-672E-4D44-A62F-4BD05063DD16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4FA81D39-9F32-4593-92E4-93DF28FC74F4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AB91636A-C179-4241-83EB-BB78D3DB3A82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281C05B-F330-49F8-A4BB-9840131FD23F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635DCA50-93AA-47E9-B048-C59F3E112298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3350EC6F-43C4-4C0B-BE44-8675A62092E9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6531B261-3F4D-414F-9770-5F924E101183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60482AA6-BDFF-4D2C-8B63-AD031C1132CF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1ED97C1-83BC-4089-AF63-80E8073FCCBB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105BE3AC-8798-4FEF-82E5-A7F0DD02EB6F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2A01ADFF-6737-492B-ACD4-5A6938198924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0244425B-E2FC-4E3E-A726-DD9666E645F5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B195A84-B1B1-442E-B9FD-193878252495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20D58D65-7E27-414C-BE66-88E4A320FCF0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E292C5D2-CEAC-4CC4-8D39-382D7F64FA35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0C1278D9-1841-4957-BAFC-865496560168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BC3E661C-E3AC-49A4-9196-63E5A4FAD0E0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080885D3-058D-4A58-B777-743B5D1E05E1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BBA24768-3FB8-4A30-8BC4-B948F830E245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40787B6D-2C50-464F-90E9-E268EBEAFEBE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D8EF0E34-DDAC-495A-9135-53FC22B634E8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04B4F57E-8879-49A3-8C51-0102F1B897C4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545255" y="374345"/>
            <a:ext cx="535868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Nearest Neighbor Algorithm</a:t>
            </a:r>
          </a:p>
        </p:txBody>
      </p:sp>
      <p:pic>
        <p:nvPicPr>
          <p:cNvPr id="141" name="Picture 1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796" y="923913"/>
            <a:ext cx="6190812" cy="5763248"/>
          </a:xfrm>
          <a:prstGeom prst="rect">
            <a:avLst/>
          </a:prstGeom>
        </p:spPr>
      </p:pic>
      <p:pic>
        <p:nvPicPr>
          <p:cNvPr id="142" name="Picture 1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37" y="3523395"/>
            <a:ext cx="4149642" cy="3154933"/>
          </a:xfrm>
          <a:prstGeom prst="rect">
            <a:avLst/>
          </a:prstGeom>
        </p:spPr>
      </p:pic>
      <p:sp>
        <p:nvSpPr>
          <p:cNvPr id="143" name="TextBox 142"/>
          <p:cNvSpPr txBox="1"/>
          <p:nvPr/>
        </p:nvSpPr>
        <p:spPr>
          <a:xfrm>
            <a:off x="459240" y="923913"/>
            <a:ext cx="95754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Code: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7861522" y="3009950"/>
            <a:ext cx="105769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709103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1082B93-EAB2-45C2-913D-74B2DF42F552}"/>
              </a:ext>
            </a:extLst>
          </p:cNvPr>
          <p:cNvSpPr/>
          <p:nvPr/>
        </p:nvSpPr>
        <p:spPr>
          <a:xfrm>
            <a:off x="87059" y="69356"/>
            <a:ext cx="12027244" cy="676532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4" name="Graphic 17">
            <a:extLst>
              <a:ext uri="{FF2B5EF4-FFF2-40B4-BE49-F238E27FC236}">
                <a16:creationId xmlns:a16="http://schemas.microsoft.com/office/drawing/2014/main" id="{E31BDA2A-8CF2-4B2D-93CF-0D33789C5DA6}"/>
              </a:ext>
            </a:extLst>
          </p:cNvPr>
          <p:cNvGrpSpPr/>
          <p:nvPr/>
        </p:nvGrpSpPr>
        <p:grpSpPr>
          <a:xfrm>
            <a:off x="3181025" y="1533494"/>
            <a:ext cx="5610722" cy="3292758"/>
            <a:chOff x="2687161" y="3731096"/>
            <a:chExt cx="5158677" cy="3027467"/>
          </a:xfrm>
          <a:solidFill>
            <a:schemeClr val="bg1">
              <a:lumMod val="95000"/>
              <a:alpha val="50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AA033E1-C03E-4D06-A0C8-5C5D856530CF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29D13CE-37FD-4E8B-B774-833D6105D204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9B6EA32-6BBC-4644-8203-3609D7B54819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804C802-FDD5-4548-804D-2D355CA1CFD7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38EBC7B-A7AE-4937-8A7A-B429353CF499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D56EBE1-ADC0-4BF4-AEFF-5FB129835357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EDF1520-468D-4167-9DF1-1A060C72A3D3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5094546-150B-489F-B35C-F6D588A311FA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744747A-4C15-4DA3-9384-B8096CF397D5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676F5A5-30EA-4FB7-B94D-8825ECD83D4A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C09A1FF-203C-48DF-9252-03BC05F71EA4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48DCE94-F378-4648-BBC9-9E1CC9DF0801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C77CA31-5165-4648-89FC-282D9A3A3BCF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49C2365-2398-405C-B4A4-D669D1E006BC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8E271A3-F23F-45E4-945C-BEC4E43F0A8C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C19A94E-5F70-4275-B89E-A261D44CF537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319E824-1F91-4699-8972-044CD73150C4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62A58C9-3B33-41FF-BA62-3C6AB631ACE6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4AA34FF-D3EB-4ABF-A7E1-4B1C6C97B641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EE25DC6-7774-425A-B187-195045E42A52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5A8D566-FDAD-4447-991D-77BB11730B4C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74AFA77-7F08-4B71-A124-C7F9EF60E094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EA4E7DD-9688-4DFA-AB60-CF97E45E712B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5F890FD-AE2C-464F-9321-08F62099BB11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9A08CFA-4C45-49C2-85B8-DCAA3A720947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56F3692A-1F9D-4D4A-96EE-4BDB76B927D6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44BB9FE-4FA7-4335-BBEE-15817B1514A9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1CAC688-F65F-4A84-961A-E8B773BBBFBC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3960A44E-28ED-4B6B-9F2F-70ED7E3BD8CC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264145D-6D99-4BEE-BDCD-03BBBC0F304D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7808212-F089-4640-A2C9-AABD4390CD61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8425AF9-3032-462A-9A9D-B9263C743350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F0B6501-D1F6-46A7-9776-6C88408DB25F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46CC40F-7053-4299-91C8-32389921F33F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6BEE480E-8728-46D5-B3C9-340858C9CF7E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F5295C23-842C-4F12-BBF1-762067D4CE40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7E886344-1208-4040-9362-CA99529D0A40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90485C90-B70B-4EBF-9414-79CF24EC7C89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26B8FB0-CC43-4F1B-A038-F9D1EC82FCD9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80D1632-01E8-448F-879D-4E9286CC6D88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EB6B400A-DBF7-41DB-8996-12CF12186156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9DF6E3A0-C692-49FA-8032-6754534863CF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1E6B567E-52F9-4F74-B527-84BF3A89FE91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3A72F423-D0E7-4171-9F56-EC040BCAF0CF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A2C5F0C7-9033-441F-8272-C6C98FCD45E7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002D26C4-45C9-467A-A794-FCD28FDD1491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365F1B03-F49E-4A77-A31A-F208F5ECC6E3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BD9D9AB-3BDB-4FA9-965D-A556ACBDC4A1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22056A7-7D7D-4413-8FC5-443D4A4068B3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48752D51-7B9B-4E3F-83C7-A6241566E0AD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BA0AEDC-C589-4F64-9E86-2E9472EFCDF3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D78287D8-8D3B-44D7-9A3A-7C990647DC55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5DC3FB7B-E1A3-4841-B7C0-CC292B43B377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1212D049-967F-4A3A-8E2E-568E6DB5AD93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E33881C-94E7-4E2E-AC0D-B9E707EA14BB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10B39A79-ADCE-4B4C-94A1-B4C442F2CCEC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F17D3C9-2ED0-4CB8-9414-0B611A4DF0D6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84108D09-97B6-4F08-804F-567FA3AB443A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983F9A3-893B-413C-A78A-ECB719FDC825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D4FD79D5-B3FD-438F-9D52-871514B8FDBF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66A9D47-45F4-471C-A082-9BA3E6F272B5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8B86305E-CB26-43EF-A7CC-2ECB820D2612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B91DB80-3C6D-432C-8940-9AB2B5768884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3CF94971-941A-466C-AA54-BA85AD6688D1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24F191D7-4D2A-4A0C-AF4B-4979F6315999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F9F0918-1B38-45D8-BE09-224F1F5C432B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88C2A18-ED35-4CE0-8872-C037198C01F1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96D94584-FC48-4EE0-8003-B92062665BA1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6E63B7CD-7A8B-4A42-BE41-BD9A96541008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09F693D5-9294-4474-A756-189C6FF787A6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E39FD53A-B783-49C5-B744-28BAA1279719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B699FF5-BC91-4728-8B7F-ECCA1123AAD8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0779AF87-3212-43E5-8C82-CC2F06F1A9FD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4BBD9116-F02D-44EF-92B2-EC79B4AA0DAC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2B629708-8023-4787-88C3-440C8B6191D7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21C837DF-E820-4CC3-A78D-B9C0C035C2FA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353A7A79-69E3-4DED-9E7C-57A5D1FF6FE9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522609ED-FAAD-454F-A523-01969FE7EEFF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503BBC69-521C-42C4-83CE-88EF974D2F9D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9813353-FAE8-4D2E-B91D-24279BD7FA86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93634F52-0487-4633-B307-F78CA08ED181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A8660D76-1605-4D2F-9DBC-F3FF2074C863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34ABBAA5-AA83-42CA-B81E-6F5631F10B99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6EA1D98C-105F-46FF-8C58-B0F494B2905C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C58F7572-9372-4030-BAAC-2FF311BBF32C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FA64F840-CB15-45FD-BB37-F2F3B9FFBB09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50420A29-A382-4FD6-BE37-54268F896F13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9D8E2EB-C56C-4F52-B99D-A29C418FA5DD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C2503B0C-AAC0-4886-A7E7-410E4499B806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89EF45C0-7A38-4E70-820E-049DBB43EC7E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09FF52C6-672E-4D44-A62F-4BD05063DD16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4FA81D39-9F32-4593-92E4-93DF28FC74F4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AB91636A-C179-4241-83EB-BB78D3DB3A82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281C05B-F330-49F8-A4BB-9840131FD23F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635DCA50-93AA-47E9-B048-C59F3E112298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3350EC6F-43C4-4C0B-BE44-8675A62092E9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6531B261-3F4D-414F-9770-5F924E101183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60482AA6-BDFF-4D2C-8B63-AD031C1132CF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1ED97C1-83BC-4089-AF63-80E8073FCCBB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105BE3AC-8798-4FEF-82E5-A7F0DD02EB6F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2A01ADFF-6737-492B-ACD4-5A6938198924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0244425B-E2FC-4E3E-A726-DD9666E645F5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B195A84-B1B1-442E-B9FD-193878252495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20D58D65-7E27-414C-BE66-88E4A320FCF0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E292C5D2-CEAC-4CC4-8D39-382D7F64FA35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0C1278D9-1841-4957-BAFC-865496560168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BC3E661C-E3AC-49A4-9196-63E5A4FAD0E0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080885D3-058D-4A58-B777-743B5D1E05E1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BBA24768-3FB8-4A30-8BC4-B948F830E245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40787B6D-2C50-464F-90E9-E268EBEAFEBE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D8EF0E34-DDAC-495A-9135-53FC22B634E8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04B4F57E-8879-49A3-8C51-0102F1B897C4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545255" y="374345"/>
            <a:ext cx="535868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Analysis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6412063" y="1791823"/>
            <a:ext cx="255519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Algorithm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1148122" y="1795987"/>
            <a:ext cx="32145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Nearest Neighbor Algorithm</a:t>
            </a:r>
          </a:p>
        </p:txBody>
      </p:sp>
      <p:pic>
        <p:nvPicPr>
          <p:cNvPr id="138" name="Picture 1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532" y="2276942"/>
            <a:ext cx="4851582" cy="3688612"/>
          </a:xfrm>
          <a:prstGeom prst="rect">
            <a:avLst/>
          </a:prstGeom>
        </p:spPr>
      </p:pic>
      <p:pic>
        <p:nvPicPr>
          <p:cNvPr id="139" name="Picture 1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708" y="2257078"/>
            <a:ext cx="4607501" cy="370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308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1082B93-EAB2-45C2-913D-74B2DF42F552}"/>
              </a:ext>
            </a:extLst>
          </p:cNvPr>
          <p:cNvSpPr/>
          <p:nvPr/>
        </p:nvSpPr>
        <p:spPr>
          <a:xfrm>
            <a:off x="87059" y="69356"/>
            <a:ext cx="12027244" cy="676532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4" name="Graphic 17">
            <a:extLst>
              <a:ext uri="{FF2B5EF4-FFF2-40B4-BE49-F238E27FC236}">
                <a16:creationId xmlns:a16="http://schemas.microsoft.com/office/drawing/2014/main" id="{E31BDA2A-8CF2-4B2D-93CF-0D33789C5DA6}"/>
              </a:ext>
            </a:extLst>
          </p:cNvPr>
          <p:cNvGrpSpPr/>
          <p:nvPr/>
        </p:nvGrpSpPr>
        <p:grpSpPr>
          <a:xfrm>
            <a:off x="3181025" y="1533494"/>
            <a:ext cx="5610722" cy="3292758"/>
            <a:chOff x="2687161" y="3731096"/>
            <a:chExt cx="5158677" cy="3027467"/>
          </a:xfrm>
          <a:solidFill>
            <a:schemeClr val="bg1">
              <a:lumMod val="95000"/>
              <a:alpha val="50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AA033E1-C03E-4D06-A0C8-5C5D856530CF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29D13CE-37FD-4E8B-B774-833D6105D204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9B6EA32-6BBC-4644-8203-3609D7B54819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804C802-FDD5-4548-804D-2D355CA1CFD7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38EBC7B-A7AE-4937-8A7A-B429353CF499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D56EBE1-ADC0-4BF4-AEFF-5FB129835357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EDF1520-468D-4167-9DF1-1A060C72A3D3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5094546-150B-489F-B35C-F6D588A311FA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744747A-4C15-4DA3-9384-B8096CF397D5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676F5A5-30EA-4FB7-B94D-8825ECD83D4A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C09A1FF-203C-48DF-9252-03BC05F71EA4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48DCE94-F378-4648-BBC9-9E1CC9DF0801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C77CA31-5165-4648-89FC-282D9A3A3BCF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49C2365-2398-405C-B4A4-D669D1E006BC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8E271A3-F23F-45E4-945C-BEC4E43F0A8C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C19A94E-5F70-4275-B89E-A261D44CF537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319E824-1F91-4699-8972-044CD73150C4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62A58C9-3B33-41FF-BA62-3C6AB631ACE6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4AA34FF-D3EB-4ABF-A7E1-4B1C6C97B641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EE25DC6-7774-425A-B187-195045E42A52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5A8D566-FDAD-4447-991D-77BB11730B4C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74AFA77-7F08-4B71-A124-C7F9EF60E094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EA4E7DD-9688-4DFA-AB60-CF97E45E712B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5F890FD-AE2C-464F-9321-08F62099BB11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9A08CFA-4C45-49C2-85B8-DCAA3A720947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56F3692A-1F9D-4D4A-96EE-4BDB76B927D6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44BB9FE-4FA7-4335-BBEE-15817B1514A9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1CAC688-F65F-4A84-961A-E8B773BBBFBC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3960A44E-28ED-4B6B-9F2F-70ED7E3BD8CC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264145D-6D99-4BEE-BDCD-03BBBC0F304D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7808212-F089-4640-A2C9-AABD4390CD61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8425AF9-3032-462A-9A9D-B9263C743350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F0B6501-D1F6-46A7-9776-6C88408DB25F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46CC40F-7053-4299-91C8-32389921F33F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6BEE480E-8728-46D5-B3C9-340858C9CF7E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F5295C23-842C-4F12-BBF1-762067D4CE40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7E886344-1208-4040-9362-CA99529D0A40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90485C90-B70B-4EBF-9414-79CF24EC7C89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26B8FB0-CC43-4F1B-A038-F9D1EC82FCD9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80D1632-01E8-448F-879D-4E9286CC6D88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EB6B400A-DBF7-41DB-8996-12CF12186156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9DF6E3A0-C692-49FA-8032-6754534863CF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1E6B567E-52F9-4F74-B527-84BF3A89FE91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3A72F423-D0E7-4171-9F56-EC040BCAF0CF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A2C5F0C7-9033-441F-8272-C6C98FCD45E7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002D26C4-45C9-467A-A794-FCD28FDD1491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365F1B03-F49E-4A77-A31A-F208F5ECC6E3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BD9D9AB-3BDB-4FA9-965D-A556ACBDC4A1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22056A7-7D7D-4413-8FC5-443D4A4068B3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48752D51-7B9B-4E3F-83C7-A6241566E0AD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BA0AEDC-C589-4F64-9E86-2E9472EFCDF3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D78287D8-8D3B-44D7-9A3A-7C990647DC55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5DC3FB7B-E1A3-4841-B7C0-CC292B43B377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1212D049-967F-4A3A-8E2E-568E6DB5AD93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E33881C-94E7-4E2E-AC0D-B9E707EA14BB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10B39A79-ADCE-4B4C-94A1-B4C442F2CCEC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F17D3C9-2ED0-4CB8-9414-0B611A4DF0D6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84108D09-97B6-4F08-804F-567FA3AB443A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983F9A3-893B-413C-A78A-ECB719FDC825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D4FD79D5-B3FD-438F-9D52-871514B8FDBF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66A9D47-45F4-471C-A082-9BA3E6F272B5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8B86305E-CB26-43EF-A7CC-2ECB820D2612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B91DB80-3C6D-432C-8940-9AB2B5768884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3CF94971-941A-466C-AA54-BA85AD6688D1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24F191D7-4D2A-4A0C-AF4B-4979F6315999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F9F0918-1B38-45D8-BE09-224F1F5C432B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88C2A18-ED35-4CE0-8872-C037198C01F1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96D94584-FC48-4EE0-8003-B92062665BA1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6E63B7CD-7A8B-4A42-BE41-BD9A96541008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09F693D5-9294-4474-A756-189C6FF787A6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E39FD53A-B783-49C5-B744-28BAA1279719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B699FF5-BC91-4728-8B7F-ECCA1123AAD8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0779AF87-3212-43E5-8C82-CC2F06F1A9FD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4BBD9116-F02D-44EF-92B2-EC79B4AA0DAC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2B629708-8023-4787-88C3-440C8B6191D7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21C837DF-E820-4CC3-A78D-B9C0C035C2FA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353A7A79-69E3-4DED-9E7C-57A5D1FF6FE9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522609ED-FAAD-454F-A523-01969FE7EEFF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503BBC69-521C-42C4-83CE-88EF974D2F9D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9813353-FAE8-4D2E-B91D-24279BD7FA86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93634F52-0487-4633-B307-F78CA08ED181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A8660D76-1605-4D2F-9DBC-F3FF2074C863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34ABBAA5-AA83-42CA-B81E-6F5631F10B99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6EA1D98C-105F-46FF-8C58-B0F494B2905C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C58F7572-9372-4030-BAAC-2FF311BBF32C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FA64F840-CB15-45FD-BB37-F2F3B9FFBB09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50420A29-A382-4FD6-BE37-54268F896F13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9D8E2EB-C56C-4F52-B99D-A29C418FA5DD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C2503B0C-AAC0-4886-A7E7-410E4499B806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89EF45C0-7A38-4E70-820E-049DBB43EC7E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09FF52C6-672E-4D44-A62F-4BD05063DD16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4FA81D39-9F32-4593-92E4-93DF28FC74F4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AB91636A-C179-4241-83EB-BB78D3DB3A82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281C05B-F330-49F8-A4BB-9840131FD23F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635DCA50-93AA-47E9-B048-C59F3E112298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3350EC6F-43C4-4C0B-BE44-8675A62092E9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6531B261-3F4D-414F-9770-5F924E101183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60482AA6-BDFF-4D2C-8B63-AD031C1132CF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1ED97C1-83BC-4089-AF63-80E8073FCCBB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105BE3AC-8798-4FEF-82E5-A7F0DD02EB6F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2A01ADFF-6737-492B-ACD4-5A6938198924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0244425B-E2FC-4E3E-A726-DD9666E645F5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B195A84-B1B1-442E-B9FD-193878252495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20D58D65-7E27-414C-BE66-88E4A320FCF0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E292C5D2-CEAC-4CC4-8D39-382D7F64FA35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0C1278D9-1841-4957-BAFC-865496560168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BC3E661C-E3AC-49A4-9196-63E5A4FAD0E0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080885D3-058D-4A58-B777-743B5D1E05E1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BBA24768-3FB8-4A30-8BC4-B948F830E245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40787B6D-2C50-464F-90E9-E268EBEAFEBE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D8EF0E34-DDAC-495A-9135-53FC22B634E8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04B4F57E-8879-49A3-8C51-0102F1B897C4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526597" y="276425"/>
            <a:ext cx="305075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995725" y="985740"/>
            <a:ext cx="10191259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working on these algorithm, we both learn many important things. This project help us to understand how machine learn and take decision on various situation.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020C8F30-9C91-4D39-A29C-BCE4134E41E9}"/>
              </a:ext>
            </a:extLst>
          </p:cNvPr>
          <p:cNvSpPr txBox="1"/>
          <p:nvPr/>
        </p:nvSpPr>
        <p:spPr>
          <a:xfrm>
            <a:off x="24940" y="5125742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ko-KR" altLang="en-US" sz="6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35581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F47758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2947</TotalTime>
  <Words>183</Words>
  <Application>Microsoft Office PowerPoint</Application>
  <PresentationFormat>Widescreen</PresentationFormat>
  <Paragraphs>94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Times New Roman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return</cp:lastModifiedBy>
  <cp:revision>140</cp:revision>
  <dcterms:created xsi:type="dcterms:W3CDTF">2019-01-14T06:35:35Z</dcterms:created>
  <dcterms:modified xsi:type="dcterms:W3CDTF">2023-12-12T14:26:34Z</dcterms:modified>
</cp:coreProperties>
</file>