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E7323-9963-4D49-A7E9-CD1841881B4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1A0F6-DF80-4240-A6D2-4387F53D46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74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A0F6-DF80-4240-A6D2-4387F53D4674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428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A0F6-DF80-4240-A6D2-4387F53D4674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589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A0F6-DF80-4240-A6D2-4387F53D4674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289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A0F6-DF80-4240-A6D2-4387F53D4674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383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A0F6-DF80-4240-A6D2-4387F53D4674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425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A0F6-DF80-4240-A6D2-4387F53D4674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659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1A0F6-DF80-4240-A6D2-4387F53D4674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435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B2E39-61DB-BF46-EB64-F62BF2F2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60D41B-79B6-B90E-87F8-E9F95FFE1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F9CDA9-0466-1916-A602-814147A4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A07F2F-51AD-1B8C-0E54-411DB3F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FCA5E-895E-535A-2CFE-BF4F4250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13D31-133B-5AAE-5EF9-944EDD5F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72BBD3-DE69-D995-3968-331DDCD50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E5367-7ED0-AAF3-8B0D-D6C70B7D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70000-464B-24E4-EC99-3CE7B6B6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4C608B-148A-DC55-FC37-80A731C4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30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A924F1-0D7F-2D95-2728-3DA626DD7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3A82F-4CD8-9E34-8C3C-8F5CA5197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59B0D-1226-7F4D-727C-C59DA0AA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71022-6C16-44F4-4428-EE55B6BC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2981B-86E2-2F26-085F-1380C2EF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1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2D20-3B27-92FC-96C4-36CBAD5C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80F75-18FD-C66B-1007-CC8E83D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C7010-EB00-3500-6FBB-DEEB51EA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90C77-DC49-4D4D-73DE-14CC206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F080F-85D3-336B-A94A-94EC559F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58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9201C-BDBE-080A-5DF2-4AB97BF1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BE18E3-D99F-EA3C-358F-489B78F65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ED948-AC6B-7D27-2EEE-20C92328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09AD0-A546-81F6-277B-1E4A2D6A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E48C7-DD59-C17F-18E6-B6E7C835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14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D91CA-7C21-5C1E-E156-B19935F5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961C0-7FD6-60D9-2B6B-C1F1F3A6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9A99C9-3664-E76F-E536-C7502380A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70A07E-087F-A8F6-3660-9D2524DA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B0EE85-332D-FB49-B136-8163D5A9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4EBF22-C3C0-D057-D299-F9C04B2D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8BB72-01A3-8980-C90C-E97C77A8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2F3872-69E8-CCE8-5E30-6523AD3B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089586-957C-FDAB-BE5E-2D6159BA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A6E7E7-DDAF-A19D-82DF-98FC963D9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1D5812-F561-73D2-1CC9-CF4697BFC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1C952C-2983-A970-F76F-5749A97A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61D49F-4B19-9080-7453-0D47AF65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7DDBA5-1DE8-A10D-54D8-28FF61CC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7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30C1-3628-EF3C-0744-F39A5D75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7CB36-507C-E93F-6CB4-72DAC289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777648-8F16-EC0F-F865-9A1D317B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3E28F4-4D55-D32D-44CF-EE3D1CFC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68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335B0C-2C5F-F8BB-785E-6272A17F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36060-A6F4-5B1E-F7EC-E8625D47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60E170-6309-8714-0B4A-DF04CC38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3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4337-6C29-BF80-18B3-CE97950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BCA50-C921-3578-503D-37C67637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7A9A18-156C-E976-5E6E-B0D547C97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6EF0E-7C7C-B8A2-3518-F4238B4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580CFA-4D66-0021-89FD-53002EA3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77B85-D896-B6E9-E171-8155004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84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38F1F-65C5-5959-5EEB-20655766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78A63D-8F3B-5A7A-66E1-C32EF3D49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2A2FA6-2DBB-AD20-460E-F158F9C3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C24AC-C967-1FEE-5D00-2BABB631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C9E0D-26A9-4848-7AB3-9C020594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84969-4661-1640-E2A3-93F556B2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5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22A718-D156-1D19-0C93-C050167D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F2B3D4-A893-A581-7E7B-8458CD5A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15951-7752-692F-E766-D90D4AD00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F618-48AD-479B-B000-8EF35B212C98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6C062-4469-4934-EF14-E374452CF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5C99B-16B4-E420-823B-EE3BAE3C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E6D00-58B8-4A11-9FA1-517AAD0551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1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C717271-88E4-03F5-D087-CD04C52AE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5200">
                <a:solidFill>
                  <a:schemeClr val="tx2"/>
                </a:solidFill>
              </a:rPr>
              <a:t>Voskle Live Transcribe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5989C-7057-6E6A-E3EF-212370576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Autofit/>
          </a:bodyPr>
          <a:lstStyle/>
          <a:p>
            <a:r>
              <a:rPr lang="de-DE" sz="1400" dirty="0">
                <a:solidFill>
                  <a:schemeClr val="tx2"/>
                </a:solidFill>
              </a:rPr>
              <a:t>By almost-senseless.tech</a:t>
            </a:r>
          </a:p>
          <a:p>
            <a:r>
              <a:rPr lang="de-DE" sz="1400" dirty="0">
                <a:solidFill>
                  <a:schemeClr val="tx2"/>
                </a:solidFill>
              </a:rPr>
              <a:t>Tim Böttchner 3230384</a:t>
            </a:r>
          </a:p>
          <a:p>
            <a:r>
              <a:rPr lang="de-DE" sz="1400" dirty="0">
                <a:solidFill>
                  <a:schemeClr val="tx2"/>
                </a:solidFill>
              </a:rPr>
              <a:t>Leon Wollandt 3544361</a:t>
            </a:r>
          </a:p>
        </p:txBody>
      </p:sp>
    </p:spTree>
    <p:extLst>
      <p:ext uri="{BB962C8B-B14F-4D97-AF65-F5344CB8AC3E}">
        <p14:creationId xmlns:p14="http://schemas.microsoft.com/office/powerpoint/2010/main" val="14176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A6091-4691-E331-9E38-E76C3F3E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DE" sz="3600">
                <a:solidFill>
                  <a:schemeClr val="tx2"/>
                </a:solidFill>
              </a:rPr>
              <a:t>Was ist VLT?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0E816-0A09-85AA-C869-737EA5BA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Assistent für Speech -&gt; Text (Livetranskription)</a:t>
            </a:r>
          </a:p>
          <a:p>
            <a:pPr lvl="1"/>
            <a:r>
              <a:rPr lang="de-DE" sz="2000" dirty="0">
                <a:solidFill>
                  <a:schemeClr val="tx2"/>
                </a:solidFill>
              </a:rPr>
              <a:t>Optimiert für TalkBack (Screen Reader), aber auch Gehörlose/Hörsehbehinderte</a:t>
            </a:r>
          </a:p>
          <a:p>
            <a:r>
              <a:rPr lang="de-DE" sz="2000" dirty="0">
                <a:solidFill>
                  <a:schemeClr val="tx2"/>
                </a:solidFill>
              </a:rPr>
              <a:t>Meiste bereits verfügbare alternativen sind:</a:t>
            </a:r>
          </a:p>
          <a:p>
            <a:pPr lvl="1"/>
            <a:r>
              <a:rPr lang="de-DE" sz="2000" dirty="0">
                <a:solidFill>
                  <a:schemeClr val="tx2"/>
                </a:solidFill>
              </a:rPr>
              <a:t>Nur online verfügbar</a:t>
            </a:r>
          </a:p>
          <a:p>
            <a:pPr lvl="1"/>
            <a:r>
              <a:rPr lang="de-DE" sz="2000" dirty="0">
                <a:solidFill>
                  <a:schemeClr val="tx2"/>
                </a:solidFill>
              </a:rPr>
              <a:t>Eine Last für Akkus (begrenzte Nutzbarkeit)</a:t>
            </a:r>
          </a:p>
          <a:p>
            <a:pPr lvl="1"/>
            <a:r>
              <a:rPr lang="de-DE" sz="2000" dirty="0">
                <a:solidFill>
                  <a:schemeClr val="tx2"/>
                </a:solidFill>
              </a:rPr>
              <a:t>Nicht für Screen Reader optimiert</a:t>
            </a:r>
          </a:p>
          <a:p>
            <a:r>
              <a:rPr lang="de-DE" sz="2000" dirty="0">
                <a:solidFill>
                  <a:schemeClr val="tx2"/>
                </a:solidFill>
              </a:rPr>
              <a:t>Fokus auf „lightness“ und „ease of use“</a:t>
            </a:r>
          </a:p>
          <a:p>
            <a:endParaRPr lang="de-DE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97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68BA8F-05F8-90B3-41A5-907CFE14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DE" sz="3600">
                <a:solidFill>
                  <a:schemeClr val="tx2"/>
                </a:solidFill>
              </a:rPr>
              <a:t>Unsere Requirements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D0153-198C-D587-9AFB-9E4F2B5B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Accessibility</a:t>
            </a:r>
          </a:p>
          <a:p>
            <a:r>
              <a:rPr lang="de-DE" sz="2000" dirty="0">
                <a:solidFill>
                  <a:schemeClr val="tx2"/>
                </a:solidFill>
              </a:rPr>
              <a:t>Gute UX mit Screen Reader</a:t>
            </a:r>
          </a:p>
          <a:p>
            <a:r>
              <a:rPr lang="de-DE" sz="2000" dirty="0">
                <a:solidFill>
                  <a:schemeClr val="tx2"/>
                </a:solidFill>
              </a:rPr>
              <a:t>Minimale Ressourcennutzung (Speicher, RAM, Akku, Berechtigungen…)</a:t>
            </a:r>
          </a:p>
          <a:p>
            <a:r>
              <a:rPr lang="de-DE" sz="2000" dirty="0">
                <a:solidFill>
                  <a:schemeClr val="tx2"/>
                </a:solidFill>
              </a:rPr>
              <a:t>Simple und klare Bedienung</a:t>
            </a:r>
          </a:p>
          <a:p>
            <a:r>
              <a:rPr lang="de-DE" sz="2000" dirty="0">
                <a:solidFill>
                  <a:schemeClr val="tx2"/>
                </a:solidFill>
              </a:rPr>
              <a:t>Hinreichende Qualität der Transkription</a:t>
            </a:r>
          </a:p>
          <a:p>
            <a:r>
              <a:rPr lang="de-DE" sz="2000" dirty="0">
                <a:solidFill>
                  <a:schemeClr val="tx2"/>
                </a:solidFill>
              </a:rPr>
              <a:t>Zukunftsorientiert: Einsatz moderner Techniken (Compose)</a:t>
            </a:r>
          </a:p>
          <a:p>
            <a:r>
              <a:rPr lang="de-DE" sz="2000" dirty="0">
                <a:solidFill>
                  <a:schemeClr val="tx2"/>
                </a:solidFill>
              </a:rPr>
              <a:t>Möglichst hohe Rückwärtskompatibilität (Android 9)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3FA40-C82F-4C49-8C18-4FAC9827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177188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Feature Highlights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046C0-3506-38CA-08F4-ACAB820E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Verfügbar in 24 verschiedenen Sprachen!</a:t>
            </a:r>
          </a:p>
          <a:p>
            <a:r>
              <a:rPr lang="de-DE" sz="2000" dirty="0">
                <a:solidFill>
                  <a:schemeClr val="tx2"/>
                </a:solidFill>
              </a:rPr>
              <a:t>Sprachen werden bei Bedarf geladen, keine unnötige Speicherbelegung</a:t>
            </a:r>
          </a:p>
          <a:p>
            <a:r>
              <a:rPr lang="de-DE" sz="2000" dirty="0">
                <a:solidFill>
                  <a:schemeClr val="tx2"/>
                </a:solidFill>
              </a:rPr>
              <a:t>Anpassbarkeit der Transkription:</a:t>
            </a:r>
          </a:p>
          <a:p>
            <a:pPr lvl="1"/>
            <a:r>
              <a:rPr lang="de-DE" sz="2000" dirty="0">
                <a:solidFill>
                  <a:schemeClr val="tx2"/>
                </a:solidFill>
              </a:rPr>
              <a:t>Schriftgröße</a:t>
            </a:r>
          </a:p>
          <a:p>
            <a:pPr lvl="1"/>
            <a:r>
              <a:rPr lang="de-DE" sz="2000" dirty="0">
                <a:solidFill>
                  <a:schemeClr val="tx2"/>
                </a:solidFill>
              </a:rPr>
              <a:t>Autoscroll</a:t>
            </a:r>
          </a:p>
          <a:p>
            <a:r>
              <a:rPr lang="de-DE" sz="2000" dirty="0">
                <a:solidFill>
                  <a:schemeClr val="tx2"/>
                </a:solidFill>
              </a:rPr>
              <a:t>Light/Dark Theme möglich</a:t>
            </a:r>
          </a:p>
          <a:p>
            <a:r>
              <a:rPr lang="de-DE" sz="2000" dirty="0">
                <a:solidFill>
                  <a:schemeClr val="tx2"/>
                </a:solidFill>
              </a:rPr>
              <a:t>Option für Kontaktaufnahme bei Fehlermeldungen (E-Mail)</a:t>
            </a:r>
          </a:p>
          <a:p>
            <a:r>
              <a:rPr lang="de-DE" sz="2000" dirty="0">
                <a:solidFill>
                  <a:schemeClr val="tx2"/>
                </a:solidFill>
              </a:rPr>
              <a:t>Statuszeile mit Infos für den User</a:t>
            </a:r>
          </a:p>
          <a:p>
            <a:r>
              <a:rPr lang="de-DE" sz="2000" dirty="0">
                <a:solidFill>
                  <a:schemeClr val="tx2"/>
                </a:solidFill>
              </a:rPr>
              <a:t>Präferenzen (zuletzt genutzte Sprache, Autoscroll, Schriftgröße) werden persistent gespeichert</a:t>
            </a:r>
          </a:p>
          <a:p>
            <a:r>
              <a:rPr lang="de-DE" sz="2000" dirty="0">
                <a:solidFill>
                  <a:schemeClr val="tx2"/>
                </a:solidFill>
              </a:rPr>
              <a:t>App-spezifische Sprachwahl in den Systemeinstellungen</a:t>
            </a:r>
          </a:p>
        </p:txBody>
      </p:sp>
    </p:spTree>
    <p:extLst>
      <p:ext uri="{BB962C8B-B14F-4D97-AF65-F5344CB8AC3E}">
        <p14:creationId xmlns:p14="http://schemas.microsoft.com/office/powerpoint/2010/main" val="297749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A06903-F62C-7E3B-60EB-6175482E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Code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AB260-1AAA-B260-2ECD-D023AFD6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Klassische MVVM Struktur</a:t>
            </a:r>
          </a:p>
          <a:p>
            <a:r>
              <a:rPr lang="de-DE" sz="2400" dirty="0">
                <a:solidFill>
                  <a:schemeClr val="tx2"/>
                </a:solidFill>
              </a:rPr>
              <a:t>Transcription API anbindung über VoskHub Objekt zentralisiert</a:t>
            </a:r>
          </a:p>
          <a:p>
            <a:r>
              <a:rPr lang="de-DE" sz="2400" dirty="0">
                <a:solidFill>
                  <a:schemeClr val="tx2"/>
                </a:solidFill>
              </a:rPr>
              <a:t>UI Strings in gewählter Appsprache per getString()</a:t>
            </a:r>
          </a:p>
          <a:p>
            <a:endParaRPr lang="de-DE" sz="2400" dirty="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7F29040-6BA2-AC96-D282-911AFEC3B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69" y="1365337"/>
            <a:ext cx="6232967" cy="4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44BB6-2C78-76C1-B217-E44AC0A0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95FAC-AA37-BD87-20FA-4231C9C14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Data Storage suckt in android :P</a:t>
            </a:r>
          </a:p>
          <a:p>
            <a:r>
              <a:rPr lang="de-DE" sz="2400" dirty="0">
                <a:solidFill>
                  <a:schemeClr val="tx2"/>
                </a:solidFill>
              </a:rPr>
              <a:t>Objekte mit Bedacht initialisieren und platzieren (Beware the recompose)</a:t>
            </a:r>
          </a:p>
          <a:p>
            <a:r>
              <a:rPr lang="de-DE" sz="2400" dirty="0">
                <a:solidFill>
                  <a:schemeClr val="tx2"/>
                </a:solidFill>
              </a:rPr>
              <a:t>Compose, insbesondere mit ViewModel, ist noch nicht optimal dokumentiert</a:t>
            </a:r>
          </a:p>
          <a:p>
            <a:r>
              <a:rPr lang="de-DE" sz="2400" dirty="0">
                <a:solidFill>
                  <a:schemeClr val="tx2"/>
                </a:solidFill>
              </a:rPr>
              <a:t>Barrierefreiheit in Android ist nicht intuitiv</a:t>
            </a:r>
          </a:p>
        </p:txBody>
      </p:sp>
    </p:spTree>
    <p:extLst>
      <p:ext uri="{BB962C8B-B14F-4D97-AF65-F5344CB8AC3E}">
        <p14:creationId xmlns:p14="http://schemas.microsoft.com/office/powerpoint/2010/main" val="285271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0848E-51F1-D921-D1C9-F1E4EF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DE" sz="3600">
                <a:solidFill>
                  <a:schemeClr val="tx2"/>
                </a:solidFill>
              </a:rPr>
              <a:t>Ausblick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B6187-0E7B-D2D2-6690-E2F80A94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Veröffentlichung auf F-Droid und Google Play</a:t>
            </a:r>
          </a:p>
          <a:p>
            <a:r>
              <a:rPr lang="de-DE" sz="2400" dirty="0">
                <a:solidFill>
                  <a:schemeClr val="tx2"/>
                </a:solidFill>
              </a:rPr>
              <a:t>Erweitern der Lokalisierung der UI (aktuell nur Deutsch, Englisch)</a:t>
            </a:r>
          </a:p>
          <a:p>
            <a:r>
              <a:rPr lang="de-DE" sz="2400" dirty="0">
                <a:solidFill>
                  <a:schemeClr val="tx2"/>
                </a:solidFill>
              </a:rPr>
              <a:t>VoskHub, wenn möglich, ausschließlich in VLTState verschieben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4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0ED3A0-56AF-DDDC-603D-C4D77DAE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63966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269</Words>
  <Application>Microsoft Office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Voskle Live Transcribe</vt:lpstr>
      <vt:lpstr>Was ist VLT?</vt:lpstr>
      <vt:lpstr>Unsere Requirements</vt:lpstr>
      <vt:lpstr>Feature Highlights</vt:lpstr>
      <vt:lpstr>Code Details</vt:lpstr>
      <vt:lpstr>Lessons Learned</vt:lpstr>
      <vt:lpstr>Ausblick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Voskle Live Transcribe</dc:title>
  <dc:creator>Leon Wollandt</dc:creator>
  <cp:lastModifiedBy>Leon Wollandt</cp:lastModifiedBy>
  <cp:revision>5</cp:revision>
  <dcterms:created xsi:type="dcterms:W3CDTF">2024-01-17T17:59:36Z</dcterms:created>
  <dcterms:modified xsi:type="dcterms:W3CDTF">2024-01-17T23:17:22Z</dcterms:modified>
</cp:coreProperties>
</file>