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1" r:id="rId5"/>
    <p:sldId id="262"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D75E8F93-EC6B-40E6-9239-90040BC7DF5A}" type="datetimeFigureOut">
              <a:rPr lang="en-US" smtClean="0"/>
              <a:t>4/24/2019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5B5B5E3-132B-4DB8-A511-B73E9EEC80D7}" type="slidenum">
              <a:rPr lang="en-US" smtClean="0"/>
              <a:t>‹#›</a:t>
            </a:fld>
            <a:endParaRPr lang="en-US"/>
          </a:p>
        </p:txBody>
      </p:sp>
    </p:spTree>
    <p:extLst>
      <p:ext uri="{BB962C8B-B14F-4D97-AF65-F5344CB8AC3E}">
        <p14:creationId xmlns:p14="http://schemas.microsoft.com/office/powerpoint/2010/main" val="40500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5E8F93-EC6B-40E6-9239-90040BC7DF5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289991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5E8F93-EC6B-40E6-9239-90040BC7DF5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665837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5E8F93-EC6B-40E6-9239-90040BC7DF5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1627862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5E8F93-EC6B-40E6-9239-90040BC7DF5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4131715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5E8F93-EC6B-40E6-9239-90040BC7DF5A}"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2014156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5E8F93-EC6B-40E6-9239-90040BC7DF5A}"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25041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E8F93-EC6B-40E6-9239-90040BC7DF5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2955015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E8F93-EC6B-40E6-9239-90040BC7DF5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94640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E8F93-EC6B-40E6-9239-90040BC7DF5A}" type="datetimeFigureOut">
              <a:rPr lang="en-US" smtClean="0"/>
              <a:t>4/24/2019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141519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5E8F93-EC6B-40E6-9239-90040BC7DF5A}" type="datetimeFigureOut">
              <a:rPr lang="en-US" smtClean="0"/>
              <a:t>4/24/2019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426812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5E8F93-EC6B-40E6-9239-90040BC7DF5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249606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5E8F93-EC6B-40E6-9239-90040BC7DF5A}"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1036305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E8F93-EC6B-40E6-9239-90040BC7DF5A}"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130797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E8F93-EC6B-40E6-9239-90040BC7DF5A}"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321855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5E8F93-EC6B-40E6-9239-90040BC7DF5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407789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5E8F93-EC6B-40E6-9239-90040BC7DF5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B5B5E3-132B-4DB8-A511-B73E9EEC80D7}" type="slidenum">
              <a:rPr lang="en-US" smtClean="0"/>
              <a:t>‹#›</a:t>
            </a:fld>
            <a:endParaRPr lang="en-US"/>
          </a:p>
        </p:txBody>
      </p:sp>
    </p:spTree>
    <p:extLst>
      <p:ext uri="{BB962C8B-B14F-4D97-AF65-F5344CB8AC3E}">
        <p14:creationId xmlns:p14="http://schemas.microsoft.com/office/powerpoint/2010/main" val="139226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D75E8F93-EC6B-40E6-9239-90040BC7DF5A}" type="datetimeFigureOut">
              <a:rPr lang="en-US" smtClean="0"/>
              <a:t>4/24/2019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5B5B5E3-132B-4DB8-A511-B73E9EEC80D7}" type="slidenum">
              <a:rPr lang="en-US" smtClean="0"/>
              <a:t>‹#›</a:t>
            </a:fld>
            <a:endParaRPr lang="en-US"/>
          </a:p>
        </p:txBody>
      </p:sp>
    </p:spTree>
    <p:extLst>
      <p:ext uri="{BB962C8B-B14F-4D97-AF65-F5344CB8AC3E}">
        <p14:creationId xmlns:p14="http://schemas.microsoft.com/office/powerpoint/2010/main" val="17434177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F2DBB6E-54FE-4CA3-82C3-68404AF25FA9}"/>
              </a:ext>
            </a:extLst>
          </p:cNvPr>
          <p:cNvSpPr>
            <a:spLocks noGrp="1"/>
          </p:cNvSpPr>
          <p:nvPr>
            <p:ph type="ctrTitle"/>
          </p:nvPr>
        </p:nvSpPr>
        <p:spPr>
          <a:xfrm>
            <a:off x="4678420" y="1370143"/>
            <a:ext cx="6391270" cy="4157446"/>
          </a:xfrm>
        </p:spPr>
        <p:txBody>
          <a:bodyPr anchor="ctr">
            <a:normAutofit/>
          </a:bodyPr>
          <a:lstStyle/>
          <a:p>
            <a:r>
              <a:rPr lang="en-US" sz="6600" dirty="0">
                <a:solidFill>
                  <a:schemeClr val="tx1"/>
                </a:solidFill>
              </a:rPr>
              <a:t>Job Scheduling Simulator</a:t>
            </a:r>
          </a:p>
        </p:txBody>
      </p:sp>
      <p:sp>
        <p:nvSpPr>
          <p:cNvPr id="3" name="Subtitle 2">
            <a:extLst>
              <a:ext uri="{FF2B5EF4-FFF2-40B4-BE49-F238E27FC236}">
                <a16:creationId xmlns:a16="http://schemas.microsoft.com/office/drawing/2014/main" id="{DE7618B3-BDB4-4DA5-8A16-89FCE4878026}"/>
              </a:ext>
            </a:extLst>
          </p:cNvPr>
          <p:cNvSpPr>
            <a:spLocks noGrp="1"/>
          </p:cNvSpPr>
          <p:nvPr>
            <p:ph type="subTitle" idx="1"/>
          </p:nvPr>
        </p:nvSpPr>
        <p:spPr>
          <a:xfrm>
            <a:off x="585928" y="1370143"/>
            <a:ext cx="3639843" cy="4157446"/>
          </a:xfrm>
        </p:spPr>
        <p:txBody>
          <a:bodyPr anchor="ctr">
            <a:normAutofit/>
          </a:bodyPr>
          <a:lstStyle/>
          <a:p>
            <a:pPr algn="r"/>
            <a:r>
              <a:rPr lang="en-US" dirty="0"/>
              <a:t>Matt Hunt</a:t>
            </a:r>
          </a:p>
          <a:p>
            <a:pPr algn="r"/>
            <a:r>
              <a:rPr lang="en-US" dirty="0"/>
              <a:t>huntm2@go.Stockton.edu</a:t>
            </a:r>
          </a:p>
        </p:txBody>
      </p:sp>
      <p:cxnSp>
        <p:nvCxnSpPr>
          <p:cNvPr id="12" name="Straight Connector 1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0050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E130-5FF1-4CBC-9C98-21CE34BBE47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7EEFE30-3F4F-49B1-B717-878CEC375426}"/>
              </a:ext>
            </a:extLst>
          </p:cNvPr>
          <p:cNvSpPr>
            <a:spLocks noGrp="1"/>
          </p:cNvSpPr>
          <p:nvPr>
            <p:ph idx="1"/>
          </p:nvPr>
        </p:nvSpPr>
        <p:spPr/>
        <p:txBody>
          <a:bodyPr>
            <a:noAutofit/>
          </a:bodyPr>
          <a:lstStyle/>
          <a:p>
            <a:r>
              <a:rPr lang="en-US" sz="2000" dirty="0"/>
              <a:t>The Job Scheduling Simulator is a program that allows the user to input job data and then execute 4 different job scheduling algorithms on the created jobs</a:t>
            </a:r>
          </a:p>
          <a:p>
            <a:r>
              <a:rPr lang="en-US" sz="2000" dirty="0"/>
              <a:t>The result is the finishing time, waiting time, and turnaround time for each job, as well as the average waiting time and average turnaround time</a:t>
            </a:r>
          </a:p>
          <a:p>
            <a:r>
              <a:rPr lang="en-US" sz="2000" dirty="0"/>
              <a:t>The user has the ability the select how many jobs they want to create, what is the arrival time for that job, as well as how long is the CPU cycle for that job</a:t>
            </a:r>
          </a:p>
          <a:p>
            <a:r>
              <a:rPr lang="en-US" sz="2000" dirty="0"/>
              <a:t>The user can keep running the different algorithms until they quit the system</a:t>
            </a:r>
          </a:p>
        </p:txBody>
      </p:sp>
    </p:spTree>
    <p:extLst>
      <p:ext uri="{BB962C8B-B14F-4D97-AF65-F5344CB8AC3E}">
        <p14:creationId xmlns:p14="http://schemas.microsoft.com/office/powerpoint/2010/main" val="203143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C4A5-687D-4884-A0D0-A21316D5BE73}"/>
              </a:ext>
            </a:extLst>
          </p:cNvPr>
          <p:cNvSpPr>
            <a:spLocks noGrp="1"/>
          </p:cNvSpPr>
          <p:nvPr>
            <p:ph type="title"/>
          </p:nvPr>
        </p:nvSpPr>
        <p:spPr/>
        <p:txBody>
          <a:bodyPr/>
          <a:lstStyle/>
          <a:p>
            <a:r>
              <a:rPr lang="en-US" dirty="0"/>
              <a:t>Installation and setup</a:t>
            </a:r>
          </a:p>
        </p:txBody>
      </p:sp>
      <p:sp>
        <p:nvSpPr>
          <p:cNvPr id="3" name="Content Placeholder 2">
            <a:extLst>
              <a:ext uri="{FF2B5EF4-FFF2-40B4-BE49-F238E27FC236}">
                <a16:creationId xmlns:a16="http://schemas.microsoft.com/office/drawing/2014/main" id="{8FCC38D4-50E2-4F2B-A938-DF0791635A25}"/>
              </a:ext>
            </a:extLst>
          </p:cNvPr>
          <p:cNvSpPr>
            <a:spLocks noGrp="1"/>
          </p:cNvSpPr>
          <p:nvPr>
            <p:ph idx="1"/>
          </p:nvPr>
        </p:nvSpPr>
        <p:spPr>
          <a:xfrm>
            <a:off x="1154954" y="2514722"/>
            <a:ext cx="8825659" cy="4036997"/>
          </a:xfrm>
        </p:spPr>
        <p:txBody>
          <a:bodyPr>
            <a:normAutofit fontScale="92500" lnSpcReduction="10000"/>
          </a:bodyPr>
          <a:lstStyle/>
          <a:p>
            <a:r>
              <a:rPr lang="en-US" sz="2000" dirty="0"/>
              <a:t>Requirement: Java version 8 or higher</a:t>
            </a:r>
          </a:p>
          <a:p>
            <a:r>
              <a:rPr lang="en-US" sz="2000" dirty="0"/>
              <a:t>In order to install this program on your own computer please copy the files from the flash drive onto wherever you wish to store them on your own system</a:t>
            </a:r>
          </a:p>
          <a:p>
            <a:pPr lvl="1"/>
            <a:r>
              <a:rPr lang="en-US" sz="2000" dirty="0"/>
              <a:t>Note: it is important to keep all files inside the same directory, especially the .jar and .bat files</a:t>
            </a:r>
          </a:p>
          <a:p>
            <a:pPr lvl="1"/>
            <a:r>
              <a:rPr lang="en-US" sz="2000" dirty="0"/>
              <a:t>Note: make sure folder that files are installed in does not have a space in the name (ex: folder named “folder 1” instead of “folder1”) for some reason if the folder name has a space in it the .bat file has trouble running the .jar file</a:t>
            </a:r>
          </a:p>
          <a:p>
            <a:r>
              <a:rPr lang="en-US" sz="2000" dirty="0"/>
              <a:t>Once stored where you wish, double click to run the runJobSchedulingSim.bat file. This .bat file has the commands needed to run the program from the windows </a:t>
            </a:r>
            <a:r>
              <a:rPr lang="en-US" sz="2000" dirty="0" err="1"/>
              <a:t>cmd</a:t>
            </a:r>
            <a:endParaRPr lang="en-US" sz="2000" dirty="0"/>
          </a:p>
        </p:txBody>
      </p:sp>
    </p:spTree>
    <p:extLst>
      <p:ext uri="{BB962C8B-B14F-4D97-AF65-F5344CB8AC3E}">
        <p14:creationId xmlns:p14="http://schemas.microsoft.com/office/powerpoint/2010/main" val="173467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B071-AAFE-4371-BD56-791081B08F9B}"/>
              </a:ext>
            </a:extLst>
          </p:cNvPr>
          <p:cNvSpPr>
            <a:spLocks noGrp="1"/>
          </p:cNvSpPr>
          <p:nvPr>
            <p:ph type="title"/>
          </p:nvPr>
        </p:nvSpPr>
        <p:spPr/>
        <p:txBody>
          <a:bodyPr/>
          <a:lstStyle/>
          <a:p>
            <a:r>
              <a:rPr lang="en-US" dirty="0"/>
              <a:t>Installation and setup</a:t>
            </a:r>
          </a:p>
        </p:txBody>
      </p:sp>
      <p:sp>
        <p:nvSpPr>
          <p:cNvPr id="3" name="Content Placeholder 2">
            <a:extLst>
              <a:ext uri="{FF2B5EF4-FFF2-40B4-BE49-F238E27FC236}">
                <a16:creationId xmlns:a16="http://schemas.microsoft.com/office/drawing/2014/main" id="{EAE11C6F-A9D3-4477-B75B-6C28F2AF144E}"/>
              </a:ext>
            </a:extLst>
          </p:cNvPr>
          <p:cNvSpPr>
            <a:spLocks noGrp="1"/>
          </p:cNvSpPr>
          <p:nvPr>
            <p:ph idx="1"/>
          </p:nvPr>
        </p:nvSpPr>
        <p:spPr/>
        <p:txBody>
          <a:bodyPr>
            <a:noAutofit/>
          </a:bodyPr>
          <a:lstStyle/>
          <a:p>
            <a:r>
              <a:rPr lang="en-US" sz="2000" dirty="0"/>
              <a:t>If for some reason the .bat file fails to run the program, you will need to manually run the program from the windows </a:t>
            </a:r>
            <a:r>
              <a:rPr lang="en-US" sz="2000" dirty="0" err="1"/>
              <a:t>cmd</a:t>
            </a:r>
            <a:endParaRPr lang="en-US" sz="2000" dirty="0"/>
          </a:p>
          <a:p>
            <a:pPr lvl="1"/>
            <a:r>
              <a:rPr lang="en-US" sz="2000" dirty="0"/>
              <a:t>Note: (java is multiplatform, these same commands should work on </a:t>
            </a:r>
            <a:r>
              <a:rPr lang="en-US" sz="2000" dirty="0" err="1"/>
              <a:t>linux</a:t>
            </a:r>
            <a:r>
              <a:rPr lang="en-US" sz="2000" dirty="0"/>
              <a:t> and mac as well)</a:t>
            </a:r>
          </a:p>
          <a:p>
            <a:r>
              <a:rPr lang="en-US" sz="2000" dirty="0"/>
              <a:t>On windows, open the </a:t>
            </a:r>
            <a:r>
              <a:rPr lang="en-US" sz="2000" dirty="0" err="1"/>
              <a:t>cmd</a:t>
            </a:r>
            <a:r>
              <a:rPr lang="en-US" sz="2000" dirty="0"/>
              <a:t> and change to the directory that you installed the JobSchedulingSim.jar file in</a:t>
            </a:r>
          </a:p>
          <a:p>
            <a:pPr lvl="1"/>
            <a:r>
              <a:rPr lang="en-US" sz="2000" dirty="0"/>
              <a:t>(EX: If installed in documents, type: cd Documents/JobSchedulingSim.jar</a:t>
            </a:r>
          </a:p>
          <a:p>
            <a:pPr lvl="1"/>
            <a:r>
              <a:rPr lang="en-US" sz="2000" dirty="0"/>
              <a:t>Once in the directory, run the command: java -jar JobSchedulingSim.jar</a:t>
            </a:r>
          </a:p>
        </p:txBody>
      </p:sp>
    </p:spTree>
    <p:extLst>
      <p:ext uri="{BB962C8B-B14F-4D97-AF65-F5344CB8AC3E}">
        <p14:creationId xmlns:p14="http://schemas.microsoft.com/office/powerpoint/2010/main" val="56274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D782-18A4-4059-8EFD-DF32B394626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C3C163A6-DCF7-49C5-8566-15CBB938F63A}"/>
              </a:ext>
            </a:extLst>
          </p:cNvPr>
          <p:cNvSpPr>
            <a:spLocks noGrp="1"/>
          </p:cNvSpPr>
          <p:nvPr>
            <p:ph idx="1"/>
          </p:nvPr>
        </p:nvSpPr>
        <p:spPr>
          <a:xfrm>
            <a:off x="1154954" y="2603500"/>
            <a:ext cx="8825659" cy="3416300"/>
          </a:xfrm>
        </p:spPr>
        <p:txBody>
          <a:bodyPr>
            <a:noAutofit/>
          </a:bodyPr>
          <a:lstStyle/>
          <a:p>
            <a:r>
              <a:rPr lang="en-US" sz="2000" dirty="0"/>
              <a:t>When the program loads, the first thing it asks for is what algorithm you wish to run</a:t>
            </a:r>
          </a:p>
          <a:p>
            <a:r>
              <a:rPr lang="en-US" sz="2000" dirty="0"/>
              <a:t>The choices are: type “</a:t>
            </a:r>
            <a:r>
              <a:rPr lang="en-US" sz="2000" dirty="0" err="1"/>
              <a:t>fcfs</a:t>
            </a:r>
            <a:r>
              <a:rPr lang="en-US" sz="2000" dirty="0"/>
              <a:t>” for first come first serve, “</a:t>
            </a:r>
            <a:r>
              <a:rPr lang="en-US" sz="2000" dirty="0" err="1"/>
              <a:t>sjn</a:t>
            </a:r>
            <a:r>
              <a:rPr lang="en-US" sz="2000" dirty="0"/>
              <a:t>” for shortest job next, “</a:t>
            </a:r>
            <a:r>
              <a:rPr lang="en-US" sz="2000" dirty="0" err="1"/>
              <a:t>srt</a:t>
            </a:r>
            <a:r>
              <a:rPr lang="en-US" sz="2000" dirty="0"/>
              <a:t>” for shortest remaining time, and “</a:t>
            </a:r>
            <a:r>
              <a:rPr lang="en-US" sz="2000" dirty="0" err="1"/>
              <a:t>rr</a:t>
            </a:r>
            <a:r>
              <a:rPr lang="en-US" sz="2000" dirty="0"/>
              <a:t>” for round robin</a:t>
            </a:r>
          </a:p>
          <a:p>
            <a:r>
              <a:rPr lang="en-US" sz="2000" dirty="0"/>
              <a:t>User can also enter “q” at this stage which will terminate the program</a:t>
            </a:r>
          </a:p>
          <a:p>
            <a:r>
              <a:rPr lang="en-US" sz="2000" dirty="0"/>
              <a:t>After algorithm is selected, user will be asked for how many jobs they wish to create, then for the name, arrival time, and </a:t>
            </a:r>
            <a:r>
              <a:rPr lang="en-US" sz="2000" dirty="0" err="1"/>
              <a:t>cpu</a:t>
            </a:r>
            <a:r>
              <a:rPr lang="en-US" sz="2000" dirty="0"/>
              <a:t> cycle of each job</a:t>
            </a:r>
          </a:p>
          <a:p>
            <a:r>
              <a:rPr lang="en-US" sz="2000" dirty="0"/>
              <a:t>For round robin, the user is also asked to provide the time quantum</a:t>
            </a:r>
          </a:p>
        </p:txBody>
      </p:sp>
    </p:spTree>
    <p:extLst>
      <p:ext uri="{BB962C8B-B14F-4D97-AF65-F5344CB8AC3E}">
        <p14:creationId xmlns:p14="http://schemas.microsoft.com/office/powerpoint/2010/main" val="164975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2F13-425F-4A68-9223-6C889AD7A1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30203D3-D705-44E7-B9FE-B5C70E68DC4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6584B1D-95FB-4E25-A453-FF7290810A3B}"/>
              </a:ext>
            </a:extLst>
          </p:cNvPr>
          <p:cNvPicPr>
            <a:picLocks noChangeAspect="1"/>
          </p:cNvPicPr>
          <p:nvPr/>
        </p:nvPicPr>
        <p:blipFill rotWithShape="1">
          <a:blip r:embed="rId2"/>
          <a:srcRect l="8738" t="15663" r="61614" b="60906"/>
          <a:stretch/>
        </p:blipFill>
        <p:spPr>
          <a:xfrm>
            <a:off x="106532" y="1578199"/>
            <a:ext cx="5450889" cy="2423095"/>
          </a:xfrm>
          <a:prstGeom prst="rect">
            <a:avLst/>
          </a:prstGeom>
        </p:spPr>
      </p:pic>
      <p:pic>
        <p:nvPicPr>
          <p:cNvPr id="6" name="Picture 5">
            <a:extLst>
              <a:ext uri="{FF2B5EF4-FFF2-40B4-BE49-F238E27FC236}">
                <a16:creationId xmlns:a16="http://schemas.microsoft.com/office/drawing/2014/main" id="{694C4A33-5258-4049-B350-5E8021785A96}"/>
              </a:ext>
            </a:extLst>
          </p:cNvPr>
          <p:cNvPicPr>
            <a:picLocks noChangeAspect="1"/>
          </p:cNvPicPr>
          <p:nvPr/>
        </p:nvPicPr>
        <p:blipFill rotWithShape="1">
          <a:blip r:embed="rId3"/>
          <a:srcRect r="57203" b="32821"/>
          <a:stretch/>
        </p:blipFill>
        <p:spPr>
          <a:xfrm>
            <a:off x="5764205" y="165565"/>
            <a:ext cx="6126645" cy="5409611"/>
          </a:xfrm>
          <a:prstGeom prst="rect">
            <a:avLst/>
          </a:prstGeom>
        </p:spPr>
      </p:pic>
    </p:spTree>
    <p:extLst>
      <p:ext uri="{BB962C8B-B14F-4D97-AF65-F5344CB8AC3E}">
        <p14:creationId xmlns:p14="http://schemas.microsoft.com/office/powerpoint/2010/main" val="370519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18D0-F824-41B8-A06F-1E9E01D6EC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09474B-BCA5-44AE-9BED-04C9FFCF47E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371C05D-C792-487D-9B8A-05ABC2F851ED}"/>
              </a:ext>
            </a:extLst>
          </p:cNvPr>
          <p:cNvPicPr>
            <a:picLocks noChangeAspect="1"/>
          </p:cNvPicPr>
          <p:nvPr/>
        </p:nvPicPr>
        <p:blipFill rotWithShape="1">
          <a:blip r:embed="rId2"/>
          <a:srcRect r="56875" b="32427"/>
          <a:stretch/>
        </p:blipFill>
        <p:spPr>
          <a:xfrm>
            <a:off x="0" y="470516"/>
            <a:ext cx="6462944" cy="5696339"/>
          </a:xfrm>
          <a:prstGeom prst="rect">
            <a:avLst/>
          </a:prstGeom>
        </p:spPr>
      </p:pic>
      <p:pic>
        <p:nvPicPr>
          <p:cNvPr id="5" name="Picture 4">
            <a:extLst>
              <a:ext uri="{FF2B5EF4-FFF2-40B4-BE49-F238E27FC236}">
                <a16:creationId xmlns:a16="http://schemas.microsoft.com/office/drawing/2014/main" id="{80E3CC6C-18BE-4EDB-B39E-D71758DEB9FB}"/>
              </a:ext>
            </a:extLst>
          </p:cNvPr>
          <p:cNvPicPr>
            <a:picLocks noChangeAspect="1"/>
          </p:cNvPicPr>
          <p:nvPr/>
        </p:nvPicPr>
        <p:blipFill rotWithShape="1">
          <a:blip r:embed="rId3"/>
          <a:srcRect t="15534" r="56797" b="9931"/>
          <a:stretch/>
        </p:blipFill>
        <p:spPr>
          <a:xfrm>
            <a:off x="6525088" y="718059"/>
            <a:ext cx="5587013" cy="5421882"/>
          </a:xfrm>
          <a:prstGeom prst="rect">
            <a:avLst/>
          </a:prstGeom>
        </p:spPr>
      </p:pic>
    </p:spTree>
    <p:extLst>
      <p:ext uri="{BB962C8B-B14F-4D97-AF65-F5344CB8AC3E}">
        <p14:creationId xmlns:p14="http://schemas.microsoft.com/office/powerpoint/2010/main" val="278048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A3D76-A9E1-492A-B159-19337A6BF74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80F46FF-8A6D-420A-AED9-18B2DAD63B57}"/>
              </a:ext>
            </a:extLst>
          </p:cNvPr>
          <p:cNvPicPr>
            <a:picLocks noChangeAspect="1"/>
          </p:cNvPicPr>
          <p:nvPr/>
        </p:nvPicPr>
        <p:blipFill rotWithShape="1">
          <a:blip r:embed="rId2"/>
          <a:srcRect r="56640" b="9931"/>
          <a:stretch/>
        </p:blipFill>
        <p:spPr>
          <a:xfrm>
            <a:off x="0" y="0"/>
            <a:ext cx="5868140" cy="6856737"/>
          </a:xfrm>
          <a:prstGeom prst="rect">
            <a:avLst/>
          </a:prstGeom>
        </p:spPr>
      </p:pic>
      <p:pic>
        <p:nvPicPr>
          <p:cNvPr id="5" name="Picture 4">
            <a:extLst>
              <a:ext uri="{FF2B5EF4-FFF2-40B4-BE49-F238E27FC236}">
                <a16:creationId xmlns:a16="http://schemas.microsoft.com/office/drawing/2014/main" id="{FDF79D7E-DAD3-4FF9-AAC1-092194D87699}"/>
              </a:ext>
            </a:extLst>
          </p:cNvPr>
          <p:cNvPicPr>
            <a:picLocks noChangeAspect="1"/>
          </p:cNvPicPr>
          <p:nvPr/>
        </p:nvPicPr>
        <p:blipFill rotWithShape="1">
          <a:blip r:embed="rId3"/>
          <a:srcRect t="81478" r="69974" b="7361"/>
          <a:stretch/>
        </p:blipFill>
        <p:spPr>
          <a:xfrm>
            <a:off x="5953957" y="2055813"/>
            <a:ext cx="5964917" cy="1247189"/>
          </a:xfrm>
          <a:prstGeom prst="rect">
            <a:avLst/>
          </a:prstGeom>
        </p:spPr>
      </p:pic>
    </p:spTree>
    <p:extLst>
      <p:ext uri="{BB962C8B-B14F-4D97-AF65-F5344CB8AC3E}">
        <p14:creationId xmlns:p14="http://schemas.microsoft.com/office/powerpoint/2010/main" val="3164608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otalTime>4</TotalTime>
  <Words>481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Job Scheduling Simulator</vt:lpstr>
      <vt:lpstr>Introduction</vt:lpstr>
      <vt:lpstr>Installation and setup</vt:lpstr>
      <vt:lpstr>Installation and setup</vt:lpstr>
      <vt:lpstr>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Scheduling Simulator</dc:title>
  <dc:creator>Matthew Hunt</dc:creator>
  <cp:lastModifiedBy>Matthew Hunt</cp:lastModifiedBy>
  <cp:revision>4</cp:revision>
  <dcterms:created xsi:type="dcterms:W3CDTF">2019-04-10T07:19:00Z</dcterms:created>
  <dcterms:modified xsi:type="dcterms:W3CDTF">2019-04-24T05:24:27Z</dcterms:modified>
</cp:coreProperties>
</file>