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0838-1FD4-4208-BE19-2CD4766233C6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A2B0-7977-4536-8883-43F847284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5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0838-1FD4-4208-BE19-2CD4766233C6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A2B0-7977-4536-8883-43F847284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0838-1FD4-4208-BE19-2CD4766233C6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A2B0-7977-4536-8883-43F847284A0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7425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0838-1FD4-4208-BE19-2CD4766233C6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A2B0-7977-4536-8883-43F847284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1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0838-1FD4-4208-BE19-2CD4766233C6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A2B0-7977-4536-8883-43F847284A0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6037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0838-1FD4-4208-BE19-2CD4766233C6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A2B0-7977-4536-8883-43F847284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22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0838-1FD4-4208-BE19-2CD4766233C6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A2B0-7977-4536-8883-43F847284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0838-1FD4-4208-BE19-2CD4766233C6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A2B0-7977-4536-8883-43F847284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2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0838-1FD4-4208-BE19-2CD4766233C6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A2B0-7977-4536-8883-43F847284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9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0838-1FD4-4208-BE19-2CD4766233C6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A2B0-7977-4536-8883-43F847284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5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0838-1FD4-4208-BE19-2CD4766233C6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A2B0-7977-4536-8883-43F847284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42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0838-1FD4-4208-BE19-2CD4766233C6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A2B0-7977-4536-8883-43F847284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70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0838-1FD4-4208-BE19-2CD4766233C6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A2B0-7977-4536-8883-43F847284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4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0838-1FD4-4208-BE19-2CD4766233C6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A2B0-7977-4536-8883-43F847284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7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0838-1FD4-4208-BE19-2CD4766233C6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A2B0-7977-4536-8883-43F847284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69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0838-1FD4-4208-BE19-2CD4766233C6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A2B0-7977-4536-8883-43F847284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3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40838-1FD4-4208-BE19-2CD4766233C6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4B1A2B0-7977-4536-8883-43F847284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7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C5DDF-C2BA-4445-9DBA-4D2E006800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Sleeping Barber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5D50F-3A37-43F2-B06A-B75B1616FA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 Hunt</a:t>
            </a:r>
          </a:p>
          <a:p>
            <a:r>
              <a:rPr lang="en-US" dirty="0"/>
              <a:t>huntm2@go.Stockton.edu</a:t>
            </a:r>
          </a:p>
        </p:txBody>
      </p:sp>
    </p:spTree>
    <p:extLst>
      <p:ext uri="{BB962C8B-B14F-4D97-AF65-F5344CB8AC3E}">
        <p14:creationId xmlns:p14="http://schemas.microsoft.com/office/powerpoint/2010/main" val="419803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6B93D-17EE-435D-ABAA-91EC74B71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625F7-DCA1-4925-8F4C-1E016AD68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program is a simulation of how to coordinate a barber and customers in a barber shop</a:t>
            </a:r>
          </a:p>
          <a:p>
            <a:r>
              <a:rPr lang="en-US" dirty="0"/>
              <a:t>This program acts as a solution to the sleeping barber problem</a:t>
            </a:r>
          </a:p>
          <a:p>
            <a:r>
              <a:rPr lang="en-US" dirty="0"/>
              <a:t>The barber will only cut hair when there is a customer in the shop</a:t>
            </a:r>
          </a:p>
          <a:p>
            <a:r>
              <a:rPr lang="en-US" dirty="0"/>
              <a:t>The customer will cut their hair cut if no one else is in the shop and the barber is asleep</a:t>
            </a:r>
          </a:p>
          <a:p>
            <a:r>
              <a:rPr lang="en-US" dirty="0"/>
              <a:t>Starvation and deadlock are avoided by having the barber and customer check the conditions one at a time and have them run on different threads</a:t>
            </a:r>
          </a:p>
          <a:p>
            <a:r>
              <a:rPr lang="en-US" dirty="0"/>
              <a:t>The threads will sleep, notify, and wait at different times to signal different parts of the checks</a:t>
            </a:r>
          </a:p>
        </p:txBody>
      </p:sp>
    </p:spTree>
    <p:extLst>
      <p:ext uri="{BB962C8B-B14F-4D97-AF65-F5344CB8AC3E}">
        <p14:creationId xmlns:p14="http://schemas.microsoft.com/office/powerpoint/2010/main" val="2295660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92730-AF49-4C47-90AF-596278D2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EBF0B-905D-438D-984E-4AE2E97A2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2011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Requirement: Java version 8 or higher</a:t>
            </a:r>
          </a:p>
          <a:p>
            <a:r>
              <a:rPr lang="en-US" sz="2000" dirty="0"/>
              <a:t>In order to install this program on your own computer please copy the files from the flash drive onto wherever you wish to store them on your own system</a:t>
            </a:r>
          </a:p>
          <a:p>
            <a:pPr lvl="1"/>
            <a:r>
              <a:rPr lang="en-US" sz="2000" dirty="0"/>
              <a:t>Note: it is important to keep all files inside the same directory, especially the .jar and .bat files</a:t>
            </a:r>
          </a:p>
          <a:p>
            <a:pPr lvl="1"/>
            <a:r>
              <a:rPr lang="en-US" sz="2000" dirty="0"/>
              <a:t>Note: make sure folder that files are installed in does not have a space in the name (ex: folder named “folder 1” instead of “folder1”) for some reason if the folder name has a space in it the .bat file has trouble running the .jar file</a:t>
            </a:r>
          </a:p>
          <a:p>
            <a:r>
              <a:rPr lang="en-US" sz="2000" dirty="0"/>
              <a:t>Once stored where you wish, double click to run the runSleepingBarberProblem.bat file. This .bat file has the commands needed to run the program from the windows </a:t>
            </a:r>
            <a:r>
              <a:rPr lang="en-US" sz="2000" dirty="0" err="1"/>
              <a:t>cmd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808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92730-AF49-4C47-90AF-596278D2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EBF0B-905D-438D-984E-4AE2E97A2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If for some reason the .bat file fails to run the program, you will need to manually run the program from the windows </a:t>
            </a:r>
            <a:r>
              <a:rPr lang="en-US" sz="2000" dirty="0" err="1"/>
              <a:t>cmd</a:t>
            </a:r>
            <a:endParaRPr lang="en-US" sz="2000" dirty="0"/>
          </a:p>
          <a:p>
            <a:pPr lvl="1"/>
            <a:r>
              <a:rPr lang="en-US" sz="2000" dirty="0"/>
              <a:t>Note: (java is multiplatform, these same commands should work on </a:t>
            </a:r>
            <a:r>
              <a:rPr lang="en-US" sz="2000" dirty="0" err="1"/>
              <a:t>linux</a:t>
            </a:r>
            <a:r>
              <a:rPr lang="en-US" sz="2000" dirty="0"/>
              <a:t> and mac as well)</a:t>
            </a:r>
          </a:p>
          <a:p>
            <a:r>
              <a:rPr lang="en-US" sz="2000" dirty="0"/>
              <a:t>On windows, open the </a:t>
            </a:r>
            <a:r>
              <a:rPr lang="en-US" sz="2000" dirty="0" err="1"/>
              <a:t>cmd</a:t>
            </a:r>
            <a:r>
              <a:rPr lang="en-US" sz="2000" dirty="0"/>
              <a:t> and change to the directory that you installed the SleepingBarberProblem.jar file in</a:t>
            </a:r>
          </a:p>
          <a:p>
            <a:pPr lvl="1"/>
            <a:r>
              <a:rPr lang="en-US" sz="2000" dirty="0"/>
              <a:t>(EX: If installed in documents, type: cd Documents/SleepingBarberProblem.jar</a:t>
            </a:r>
          </a:p>
          <a:p>
            <a:pPr lvl="1"/>
            <a:r>
              <a:rPr lang="en-US" sz="2000" dirty="0"/>
              <a:t>Once in the directory, run the command: java -jar SleepingBarberProblem.jar</a:t>
            </a:r>
          </a:p>
        </p:txBody>
      </p:sp>
    </p:spTree>
    <p:extLst>
      <p:ext uri="{BB962C8B-B14F-4D97-AF65-F5344CB8AC3E}">
        <p14:creationId xmlns:p14="http://schemas.microsoft.com/office/powerpoint/2010/main" val="4274643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A3DAF-C49D-40A6-9BCF-F520E0556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CC256-8BF3-41AD-8269-3516F6EEF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Barber will check to see if there are any customers</a:t>
            </a:r>
          </a:p>
          <a:p>
            <a:pPr lvl="1"/>
            <a:r>
              <a:rPr lang="en-US" dirty="0"/>
              <a:t>If no customers barber will fall asleep</a:t>
            </a:r>
          </a:p>
          <a:p>
            <a:pPr lvl="1"/>
            <a:r>
              <a:rPr lang="en-US" dirty="0"/>
              <a:t>If there is a customer barber will cut their hair</a:t>
            </a:r>
          </a:p>
          <a:p>
            <a:pPr lvl="1"/>
            <a:r>
              <a:rPr lang="en-US" dirty="0"/>
              <a:t>If there is more than one customer the barber will cut in the order of arrival to the shop (first person to enter gets cut first)</a:t>
            </a:r>
          </a:p>
          <a:p>
            <a:r>
              <a:rPr lang="en-US" dirty="0"/>
              <a:t>Once the barber is finished cutting hair barber will check for customers again and the process repeats</a:t>
            </a:r>
          </a:p>
          <a:p>
            <a:r>
              <a:rPr lang="en-US" dirty="0"/>
              <a:t>This program has this process repeat in an infinite loop to simulate a constant stream of customers coming into the shop</a:t>
            </a:r>
          </a:p>
        </p:txBody>
      </p:sp>
    </p:spTree>
    <p:extLst>
      <p:ext uri="{BB962C8B-B14F-4D97-AF65-F5344CB8AC3E}">
        <p14:creationId xmlns:p14="http://schemas.microsoft.com/office/powerpoint/2010/main" val="1946106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C4B9-A636-4CB2-85E0-8F740AA8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59E68-2F7A-44DE-B16E-EE5343A71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walks into the shop and checks to see if the barber is asleep</a:t>
            </a:r>
          </a:p>
          <a:p>
            <a:pPr lvl="1"/>
            <a:r>
              <a:rPr lang="en-US" dirty="0"/>
              <a:t>If the barber is asleep the customer walks them up and they get a haircut</a:t>
            </a:r>
          </a:p>
          <a:p>
            <a:pPr lvl="1"/>
            <a:r>
              <a:rPr lang="en-US" dirty="0"/>
              <a:t>If the barber is awake and cutting another customer’s hair then the customer checks to see if there are any chairs open</a:t>
            </a:r>
          </a:p>
          <a:p>
            <a:pPr lvl="1"/>
            <a:r>
              <a:rPr lang="en-US" dirty="0"/>
              <a:t>If there are chairs available the customer sits down and waits for their turn for a haircut</a:t>
            </a:r>
          </a:p>
          <a:p>
            <a:pPr lvl="1"/>
            <a:r>
              <a:rPr lang="en-US" dirty="0"/>
              <a:t>If the customer enters the shop and there are no seats available then the </a:t>
            </a:r>
            <a:r>
              <a:rPr lang="en-US"/>
              <a:t>customer leaves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112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21FC-F093-489E-AFD9-FD3BBF765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76C80-5E97-4C54-8A84-055FA6493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4072219" cy="751286"/>
          </a:xfrm>
        </p:spPr>
        <p:txBody>
          <a:bodyPr/>
          <a:lstStyle/>
          <a:p>
            <a:r>
              <a:rPr lang="en-US" b="1" dirty="0"/>
              <a:t>Example output of the program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0B1A2-6357-49B3-A784-9A037CE880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62" t="11944" r="35470" b="30097"/>
          <a:stretch/>
        </p:blipFill>
        <p:spPr>
          <a:xfrm>
            <a:off x="4660777" y="188354"/>
            <a:ext cx="7451324" cy="422713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19FBAA-9222-46D6-949F-7C74FC0605CE}"/>
              </a:ext>
            </a:extLst>
          </p:cNvPr>
          <p:cNvSpPr txBox="1">
            <a:spLocks/>
          </p:cNvSpPr>
          <p:nvPr/>
        </p:nvSpPr>
        <p:spPr>
          <a:xfrm>
            <a:off x="834635" y="4556080"/>
            <a:ext cx="5418666" cy="2074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Important Note: the program runs on an infinite loop to simulate a constant stream of customers coming into the shop</a:t>
            </a:r>
          </a:p>
          <a:p>
            <a:pPr lvl="1"/>
            <a:r>
              <a:rPr lang="en-US" b="1" dirty="0"/>
              <a:t>In order to stop the program once it starts running please press ctrl + c then it will ask if you want to terminate the program, enter y to exit</a:t>
            </a:r>
          </a:p>
        </p:txBody>
      </p:sp>
    </p:spTree>
    <p:extLst>
      <p:ext uri="{BB962C8B-B14F-4D97-AF65-F5344CB8AC3E}">
        <p14:creationId xmlns:p14="http://schemas.microsoft.com/office/powerpoint/2010/main" val="24849403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</TotalTime>
  <Words>603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Sleeping Barber Problem</vt:lpstr>
      <vt:lpstr>Introduction</vt:lpstr>
      <vt:lpstr>Installation and setup</vt:lpstr>
      <vt:lpstr>Installation and setup</vt:lpstr>
      <vt:lpstr>Barber</vt:lpstr>
      <vt:lpstr>Customer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Sleeping Barber Problem</dc:title>
  <dc:creator>Matthew Hunt</dc:creator>
  <cp:lastModifiedBy>Matthew Hunt</cp:lastModifiedBy>
  <cp:revision>5</cp:revision>
  <dcterms:created xsi:type="dcterms:W3CDTF">2019-04-24T04:53:45Z</dcterms:created>
  <dcterms:modified xsi:type="dcterms:W3CDTF">2019-04-24T05:25:19Z</dcterms:modified>
</cp:coreProperties>
</file>