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71" r:id="rId4"/>
    <p:sldId id="272" r:id="rId5"/>
    <p:sldId id="273" r:id="rId6"/>
    <p:sldId id="274" r:id="rId7"/>
    <p:sldId id="267" r:id="rId8"/>
    <p:sldId id="275" r:id="rId9"/>
    <p:sldId id="258" r:id="rId10"/>
    <p:sldId id="276" r:id="rId11"/>
    <p:sldId id="281" r:id="rId12"/>
    <p:sldId id="279" r:id="rId13"/>
    <p:sldId id="278" r:id="rId14"/>
    <p:sldId id="277" r:id="rId15"/>
    <p:sldId id="282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E1BA6-B3FB-48AF-B978-83146E123F05}" type="datetimeFigureOut">
              <a:rPr lang="zh-CN" altLang="en-US" smtClean="0"/>
              <a:t>2020/1/27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95249-C87C-4A03-9A77-E086592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95249-C87C-4A03-9A77-E086592442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4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lgliu/Courses/ComputerGraphics_2020_spring-summer/StudentNames/StudentsNames.htm" TargetMode="External"/><Relationship Id="rId2" Type="http://schemas.openxmlformats.org/officeDocument/2006/relationships/hyperlink" Target="http://staff.ustc.edu.cn/~lgliu/Courses/ComputerGraphics_2020_spring-summer/default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rtchair.org/CG2020" TargetMode="External"/><Relationship Id="rId2" Type="http://schemas.openxmlformats.org/officeDocument/2006/relationships/hyperlink" Target="http://www.smartchair.cn/CG2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martchair.cn/CG20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martchair.org/CG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计算机图形学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/>
              <a:t>作</a:t>
            </a:r>
            <a:r>
              <a:rPr lang="zh-CN" altLang="en-US" dirty="0" smtClean="0"/>
              <a:t>业递交系统使用说明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86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sz="2800" dirty="0"/>
              <a:t>然</a:t>
            </a:r>
            <a:r>
              <a:rPr lang="zh-CN" altLang="en-US" sz="2800" dirty="0" smtClean="0"/>
              <a:t>后</a:t>
            </a:r>
            <a:r>
              <a:rPr lang="zh-CN" altLang="en-US" sz="2800" dirty="0"/>
              <a:t>填</a:t>
            </a:r>
            <a:r>
              <a:rPr lang="zh-CN" altLang="en-US" sz="2800" dirty="0" smtClean="0"/>
              <a:t>写你</a:t>
            </a:r>
            <a:r>
              <a:rPr lang="zh-CN" altLang="en-US" sz="2800" dirty="0" smtClean="0"/>
              <a:t>的基本信息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课程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号为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位数字，可在课程主页上查询</a:t>
            </a:r>
            <a:endParaRPr lang="en-US" altLang="zh-CN" sz="2400" dirty="0" smtClean="0"/>
          </a:p>
          <a:p>
            <a:r>
              <a:rPr lang="zh-CN" altLang="en-US" sz="2800" dirty="0" smtClean="0"/>
              <a:t>填写完毕确认信息无误后，然后</a:t>
            </a:r>
            <a:r>
              <a:rPr lang="zh-CN" altLang="en-US" sz="2800" dirty="0" smtClean="0"/>
              <a:t>点击</a:t>
            </a:r>
            <a:r>
              <a:rPr lang="zh-CN" altLang="en-US" sz="2800" dirty="0" smtClean="0"/>
              <a:t>“</a:t>
            </a:r>
            <a:r>
              <a:rPr lang="zh-CN" altLang="en-US" sz="2800" dirty="0" smtClean="0">
                <a:solidFill>
                  <a:srgbClr val="FF0000"/>
                </a:solidFill>
              </a:rPr>
              <a:t>提交注册信息</a:t>
            </a:r>
            <a:r>
              <a:rPr lang="zh-CN" altLang="en-US" sz="2800" dirty="0" smtClean="0"/>
              <a:t>”即可完成账号的注册</a:t>
            </a:r>
            <a:endParaRPr lang="en-US" altLang="zh-CN" sz="28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66" y="2198716"/>
            <a:ext cx="7713392" cy="4503923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600200" y="6115735"/>
            <a:ext cx="1600200" cy="586903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8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447800"/>
            <a:ext cx="5507477" cy="5309772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1"/>
            <a:ext cx="8229600" cy="2057400"/>
          </a:xfrm>
        </p:spPr>
        <p:txBody>
          <a:bodyPr/>
          <a:lstStyle/>
          <a:p>
            <a:r>
              <a:rPr lang="zh-CN" altLang="en-US" sz="2800" dirty="0" smtClean="0"/>
              <a:t>之后可看到如下页面，显示注册状态为“已注册”</a:t>
            </a:r>
            <a:endParaRPr lang="en-US" altLang="zh-CN" sz="2800" dirty="0" smtClean="0"/>
          </a:p>
          <a:p>
            <a:r>
              <a:rPr lang="zh-CN" altLang="en-US" sz="2800" dirty="0" smtClean="0"/>
              <a:t>点击</a:t>
            </a:r>
            <a:r>
              <a:rPr lang="zh-CN" altLang="en-US" sz="2800" dirty="0"/>
              <a:t>页面右上角“首页”可回到首页</a:t>
            </a:r>
            <a:endParaRPr lang="en-US" altLang="zh-CN" sz="2800" dirty="0" smtClean="0"/>
          </a:p>
        </p:txBody>
      </p:sp>
      <p:sp>
        <p:nvSpPr>
          <p:cNvPr id="7" name="椭圆 6"/>
          <p:cNvSpPr/>
          <p:nvPr/>
        </p:nvSpPr>
        <p:spPr>
          <a:xfrm>
            <a:off x="3200400" y="1371600"/>
            <a:ext cx="16002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册页提交后，点击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可回到首页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这</a:t>
            </a:r>
            <a:r>
              <a:rPr lang="zh-CN" altLang="en-US" dirty="0" smtClean="0"/>
              <a:t>时“会议注册”这一行的</a:t>
            </a:r>
            <a:r>
              <a:rPr lang="zh-CN" altLang="en-US" dirty="0" smtClean="0"/>
              <a:t>状态显示为“</a:t>
            </a:r>
            <a:r>
              <a:rPr lang="zh-CN" altLang="en-US" dirty="0" smtClean="0">
                <a:solidFill>
                  <a:srgbClr val="FF0000"/>
                </a:solidFill>
              </a:rPr>
              <a:t>已注册</a:t>
            </a:r>
            <a:r>
              <a:rPr lang="zh-CN" altLang="en-US" dirty="0" smtClean="0"/>
              <a:t>”，表示你已成功注册的该课程</a:t>
            </a:r>
            <a:endParaRPr lang="en-US" altLang="zh-CN" dirty="0" smtClean="0"/>
          </a:p>
          <a:p>
            <a:pPr lvl="1"/>
            <a:r>
              <a:rPr lang="zh-CN" altLang="en-US" dirty="0"/>
              <a:t>点</a:t>
            </a:r>
            <a:r>
              <a:rPr lang="zh-CN" altLang="en-US" dirty="0" smtClean="0"/>
              <a:t>击</a:t>
            </a:r>
            <a:r>
              <a:rPr lang="en-US" altLang="zh-CN" dirty="0" smtClean="0"/>
              <a:t>”Go”</a:t>
            </a:r>
            <a:r>
              <a:rPr lang="zh-CN" altLang="en-US" dirty="0" smtClean="0"/>
              <a:t>可查看注册</a:t>
            </a:r>
            <a:r>
              <a:rPr lang="zh-CN" altLang="en-US" dirty="0" smtClean="0"/>
              <a:t>信息或修改注册信息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" y="3200400"/>
            <a:ext cx="9066663" cy="316074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162800" y="55626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82162" y="381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回到首页后，可点击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课前热身</a:t>
            </a:r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r>
              <a:rPr lang="zh-CN" altLang="en-US" dirty="0" smtClean="0"/>
              <a:t>”（或“课前热身练习”）行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zh-CN" altLang="en-US" dirty="0" smtClean="0"/>
              <a:t>作业上载的页面：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6629400" cy="33214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9067800" cy="968788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510019" y="2111788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0" y="3183774"/>
            <a:ext cx="66294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2162" y="381000"/>
            <a:ext cx="82296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进入到作业上载的页面后，你即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按照作业号</a:t>
            </a:r>
            <a:r>
              <a:rPr lang="zh-CN" altLang="en-US" dirty="0" smtClean="0"/>
              <a:t>上载作业的</a:t>
            </a:r>
            <a:r>
              <a:rPr lang="zh-CN" altLang="en-US" dirty="0" smtClean="0"/>
              <a:t>压缩包文件（以</a:t>
            </a:r>
            <a:r>
              <a:rPr lang="en-US" altLang="zh-CN" dirty="0" smtClean="0"/>
              <a:t>zip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格式），文件大小不超过</a:t>
            </a:r>
            <a:r>
              <a:rPr lang="en-US" altLang="zh-CN" dirty="0" smtClean="0"/>
              <a:t>30M</a:t>
            </a:r>
            <a:r>
              <a:rPr lang="zh-CN" altLang="en-US" dirty="0" smtClean="0"/>
              <a:t>（务必去除一些不必要的文件，比如编译生成的临时文件等）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压缩包文件的命名方式：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 smtClean="0">
                <a:solidFill>
                  <a:srgbClr val="FF0000"/>
                </a:solidFill>
              </a:rPr>
              <a:t>_Homework1.zip/</a:t>
            </a:r>
            <a:r>
              <a:rPr lang="en-US" altLang="zh-CN" dirty="0" err="1" smtClean="0">
                <a:solidFill>
                  <a:srgbClr val="FF0000"/>
                </a:solidFill>
              </a:rPr>
              <a:t>rar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命名：</a:t>
            </a:r>
            <a:r>
              <a:rPr lang="zh-CN" altLang="en-US" dirty="0" smtClean="0">
                <a:solidFill>
                  <a:srgbClr val="FFFF00"/>
                </a:solidFill>
              </a:rPr>
              <a:t>“</a:t>
            </a:r>
            <a:r>
              <a:rPr lang="en-US" altLang="zh-CN" dirty="0" smtClean="0">
                <a:solidFill>
                  <a:srgbClr val="FFFF00"/>
                </a:solidFill>
              </a:rPr>
              <a:t>01_</a:t>
            </a:r>
            <a:r>
              <a:rPr lang="zh-CN" altLang="en-US" dirty="0" smtClean="0">
                <a:solidFill>
                  <a:srgbClr val="FFFF00"/>
                </a:solidFill>
              </a:rPr>
              <a:t>张三</a:t>
            </a:r>
            <a:r>
              <a:rPr lang="en-US" altLang="zh-CN" dirty="0" smtClean="0">
                <a:solidFill>
                  <a:srgbClr val="FFFF00"/>
                </a:solidFill>
              </a:rPr>
              <a:t>_Homework1.zip</a:t>
            </a:r>
            <a:r>
              <a:rPr lang="zh-CN" altLang="en-US" dirty="0" smtClean="0">
                <a:solidFill>
                  <a:srgbClr val="FFFF00"/>
                </a:solidFill>
              </a:rPr>
              <a:t>”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上载</a:t>
            </a:r>
            <a:r>
              <a:rPr lang="zh-CN" altLang="en-US" dirty="0" smtClean="0"/>
              <a:t>后完成一道简单的加法题，点击“</a:t>
            </a:r>
            <a:r>
              <a:rPr lang="zh-CN" altLang="en-US" dirty="0" smtClean="0">
                <a:solidFill>
                  <a:srgbClr val="FF0000"/>
                </a:solidFill>
              </a:rPr>
              <a:t>确认</a:t>
            </a:r>
            <a:r>
              <a:rPr lang="zh-CN" altLang="en-US" dirty="0" smtClean="0"/>
              <a:t>”，再点击“</a:t>
            </a:r>
            <a:r>
              <a:rPr lang="zh-CN" altLang="en-US" dirty="0" smtClean="0">
                <a:solidFill>
                  <a:srgbClr val="FF0000"/>
                </a:solidFill>
              </a:rPr>
              <a:t>提交</a:t>
            </a:r>
            <a:r>
              <a:rPr lang="zh-CN" altLang="en-US" dirty="0" smtClean="0"/>
              <a:t>”，即</a:t>
            </a:r>
            <a:r>
              <a:rPr lang="zh-CN" altLang="en-US" dirty="0" smtClean="0"/>
              <a:t>可完成作业的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返回</a:t>
            </a:r>
            <a:r>
              <a:rPr lang="zh-CN" altLang="en-US" dirty="0" smtClean="0"/>
              <a:t>首页能看到</a:t>
            </a:r>
            <a:r>
              <a:rPr lang="zh-CN" altLang="en-US" dirty="0" smtClean="0"/>
              <a:t>“</a:t>
            </a:r>
            <a:r>
              <a:rPr lang="zh-CN" altLang="en-US" dirty="0" smtClean="0"/>
              <a:t>课前热身练习</a:t>
            </a:r>
            <a:r>
              <a:rPr lang="zh-CN" altLang="en-US" dirty="0" smtClean="0"/>
              <a:t>”</a:t>
            </a:r>
            <a:r>
              <a:rPr lang="zh-CN" altLang="en-US" dirty="0" smtClean="0"/>
              <a:t>行的状态为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已提交</a:t>
            </a:r>
            <a:r>
              <a:rPr lang="zh-CN" altLang="en-US" dirty="0" smtClean="0"/>
              <a:t>”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3183774"/>
            <a:ext cx="225856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务必命名规范！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3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33527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作业提交后还可以继续修改，点击“</a:t>
            </a:r>
            <a:r>
              <a:rPr lang="en-US" altLang="zh-CN" dirty="0"/>
              <a:t>Go</a:t>
            </a:r>
            <a:r>
              <a:rPr lang="zh-CN" altLang="en-US" dirty="0" smtClean="0"/>
              <a:t>”进入作业修改页面</a:t>
            </a:r>
            <a:endParaRPr lang="en-US" altLang="zh-CN" dirty="0" smtClean="0"/>
          </a:p>
          <a:p>
            <a:r>
              <a:rPr lang="zh-CN" altLang="en-US" dirty="0" smtClean="0"/>
              <a:t>点击“修改”，可</a:t>
            </a:r>
            <a:r>
              <a:rPr lang="zh-CN" altLang="en-US" dirty="0"/>
              <a:t>删除以前提交的文件，再上传更新的作业</a:t>
            </a:r>
            <a:r>
              <a:rPr lang="zh-CN" altLang="en-US" dirty="0" smtClean="0"/>
              <a:t>文件，再次点击“提交”</a:t>
            </a:r>
            <a:endParaRPr lang="en-US" altLang="zh-CN" dirty="0" smtClean="0"/>
          </a:p>
          <a:p>
            <a:r>
              <a:rPr lang="zh-CN" altLang="en-US" dirty="0" smtClean="0"/>
              <a:t>最后</a:t>
            </a:r>
            <a:r>
              <a:rPr lang="zh-CN" altLang="en-US" dirty="0"/>
              <a:t>回到首页后务必保证看到“课前热身练习”行的状态为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已提交</a:t>
            </a:r>
            <a:r>
              <a:rPr lang="zh-CN" altLang="en-US" dirty="0" smtClean="0"/>
              <a:t>”，才确保了你的作业是成功进行了提交！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810000"/>
            <a:ext cx="9033164" cy="132321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696200" y="4648200"/>
            <a:ext cx="9144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59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若使用过程中有问题可联系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任课老师或助教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4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课程主页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hlinkClick r:id="rId2"/>
              </a:rPr>
              <a:t>http://staff.ustc.edu.cn/~</a:t>
            </a:r>
            <a:r>
              <a:rPr lang="en-US" altLang="zh-CN" sz="2800" dirty="0" smtClean="0">
                <a:hlinkClick r:id="rId2"/>
              </a:rPr>
              <a:t>lgliu/Courses/ComputerGraphics_2020_spring-summer/default.htm</a:t>
            </a:r>
            <a:endParaRPr lang="en-US" altLang="zh-CN" sz="2800" dirty="0" smtClean="0"/>
          </a:p>
          <a:p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生的课堂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位数）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://staff.ustc.edu.cn/~</a:t>
            </a:r>
            <a:r>
              <a:rPr lang="en-US" altLang="zh-CN" dirty="0" smtClean="0">
                <a:hlinkClick r:id="rId3"/>
              </a:rPr>
              <a:t>lgliu/Courses/ComputerGraphics_2020_spring-summer/StudentNames/StudentsNames.htm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0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作业递交系统链接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业递交是通过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投稿软件系统来完成，链接为：</a:t>
            </a:r>
            <a:endParaRPr lang="en-US" altLang="zh-CN" dirty="0" smtClean="0">
              <a:hlinkClick r:id="rId2"/>
            </a:endParaRP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www.smartchair.org/CG2020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/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www.smartchair.cn/CG2020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（上述两个链接为同一网站的镜像链接，国内的用户选择第一个更快些）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登录系统，你将看到如下页面</a:t>
            </a:r>
            <a:endParaRPr lang="en-US" altLang="zh-CN" dirty="0" smtClean="0"/>
          </a:p>
          <a:p>
            <a:r>
              <a:rPr lang="zh-CN" altLang="en-US" dirty="0" smtClean="0"/>
              <a:t>由于初次登录，你在系统中还没有帐号，点击“</a:t>
            </a:r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zh-CN" altLang="en-US" dirty="0">
                <a:solidFill>
                  <a:srgbClr val="FF0000"/>
                </a:solidFill>
              </a:rPr>
              <a:t>册新的思澈会议系</a:t>
            </a:r>
            <a:r>
              <a:rPr lang="zh-CN" altLang="en-US" dirty="0" smtClean="0">
                <a:solidFill>
                  <a:srgbClr val="FF0000"/>
                </a:solidFill>
              </a:rPr>
              <a:t>统帐号</a:t>
            </a:r>
            <a:r>
              <a:rPr lang="zh-CN" altLang="en-US" dirty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8208633" cy="44196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609600" y="5715000"/>
            <a:ext cx="38100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然</a:t>
            </a:r>
            <a:r>
              <a:rPr lang="zh-CN" altLang="en-US" dirty="0" smtClean="0"/>
              <a:t>后立即能看到如下</a:t>
            </a:r>
            <a:r>
              <a:rPr lang="zh-CN" altLang="en-US" dirty="0"/>
              <a:t>的“</a:t>
            </a:r>
            <a:r>
              <a:rPr lang="zh-CN" altLang="en-US" dirty="0">
                <a:solidFill>
                  <a:srgbClr val="FF0000"/>
                </a:solidFill>
              </a:rPr>
              <a:t>注册新的思澈会议系统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SmartChair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帐</a:t>
            </a:r>
            <a:r>
              <a:rPr lang="zh-CN" altLang="en-US" dirty="0" smtClean="0">
                <a:solidFill>
                  <a:srgbClr val="FF0000"/>
                </a:solidFill>
              </a:rPr>
              <a:t>号</a:t>
            </a:r>
            <a:r>
              <a:rPr lang="zh-CN" altLang="en-US" dirty="0" smtClean="0"/>
              <a:t>”的文本框</a:t>
            </a:r>
            <a:endParaRPr lang="en-US" altLang="zh-CN" dirty="0" smtClean="0"/>
          </a:p>
          <a:p>
            <a:r>
              <a:rPr lang="zh-CN" altLang="en-US" dirty="0" smtClean="0"/>
              <a:t>输入你的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地址（最好是你在本课程中使用的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），然后点击“</a:t>
            </a:r>
            <a:r>
              <a:rPr lang="zh-CN" altLang="en-US" dirty="0" smtClean="0">
                <a:solidFill>
                  <a:srgbClr val="FF0000"/>
                </a:solidFill>
              </a:rPr>
              <a:t>申请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zh-CN" altLang="en-US" dirty="0" smtClean="0"/>
              <a:t>如已用该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注册过帐号，找回密码即可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34541"/>
            <a:ext cx="8681605" cy="2790306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37915" y="5637942"/>
            <a:ext cx="905085" cy="534257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29762" y="228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随</a:t>
            </a:r>
            <a:r>
              <a:rPr lang="zh-CN" altLang="en-US" dirty="0" smtClean="0"/>
              <a:t>后你会收到一封邮件，点击其中的链接在</a:t>
            </a:r>
            <a:r>
              <a:rPr lang="en-US" altLang="zh-CN" dirty="0" err="1" smtClean="0"/>
              <a:t>SmartChair</a:t>
            </a:r>
            <a:r>
              <a:rPr lang="zh-CN" altLang="en-US" dirty="0" smtClean="0"/>
              <a:t>系统中注册一个帐号，如下图所示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</a:t>
            </a:r>
            <a:r>
              <a:rPr lang="en-US" altLang="zh-CN" dirty="0" smtClean="0"/>
              <a:t>First name</a:t>
            </a:r>
            <a:r>
              <a:rPr lang="zh-CN" altLang="en-US" dirty="0" smtClean="0"/>
              <a:t>为名，</a:t>
            </a:r>
            <a:r>
              <a:rPr lang="en-US" altLang="zh-CN" dirty="0" smtClean="0"/>
              <a:t>Family name</a:t>
            </a:r>
            <a:r>
              <a:rPr lang="zh-CN" altLang="en-US" dirty="0" smtClean="0"/>
              <a:t>为姓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</a:t>
            </a:r>
            <a:r>
              <a:rPr lang="zh-CN" altLang="en-US" dirty="0" smtClean="0">
                <a:solidFill>
                  <a:srgbClr val="FF0000"/>
                </a:solidFill>
              </a:rPr>
              <a:t>中文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2" y="2907637"/>
            <a:ext cx="4708015" cy="371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66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sz="2800" dirty="0" smtClean="0"/>
              <a:t>访问</a:t>
            </a:r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www.smartchair.org/CG2020</a:t>
            </a:r>
            <a:r>
              <a:rPr lang="en-US" altLang="zh-CN" sz="2800" dirty="0" smtClean="0"/>
              <a:t>  </a:t>
            </a:r>
          </a:p>
          <a:p>
            <a:r>
              <a:rPr lang="zh-CN" altLang="en-US" sz="2800" dirty="0" smtClean="0"/>
              <a:t>用刚才注册的帐号和密码</a:t>
            </a:r>
            <a:r>
              <a:rPr lang="zh-CN" altLang="en-US" sz="2800" dirty="0"/>
              <a:t>即</a:t>
            </a:r>
            <a:r>
              <a:rPr lang="zh-CN" altLang="en-US" sz="2800" dirty="0" smtClean="0"/>
              <a:t>可登录课程的作业递交系统内</a:t>
            </a:r>
            <a:endParaRPr lang="en-US" altLang="zh-CN" sz="2800" dirty="0" smtClean="0"/>
          </a:p>
          <a:p>
            <a:r>
              <a:rPr lang="zh-CN" altLang="en-US" sz="2800" dirty="0" smtClean="0"/>
              <a:t>以后任何时候访问系统也是如上过程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务必记住自己的注册帐号和密码！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若忘记密码，可点击“</a:t>
            </a:r>
            <a:r>
              <a:rPr lang="zh-CN" altLang="en-US" sz="2400" dirty="0">
                <a:solidFill>
                  <a:srgbClr val="FF0000"/>
                </a:solidFill>
              </a:rPr>
              <a:t>忘记密码</a:t>
            </a:r>
            <a:r>
              <a:rPr lang="zh-CN" altLang="en-US" sz="2400" dirty="0"/>
              <a:t>”，系统会自动发送邮件给邮箱设置新密码</a:t>
            </a:r>
            <a:endParaRPr lang="en-US" altLang="zh-CN" sz="2400" dirty="0"/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9000"/>
            <a:ext cx="7848171" cy="3285153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672296" y="6287324"/>
            <a:ext cx="1004104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87663"/>
            <a:ext cx="8550337" cy="37338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/>
              <a:t>进</a:t>
            </a:r>
            <a:r>
              <a:rPr lang="zh-CN" altLang="en-US" dirty="0" smtClean="0"/>
              <a:t>入系统后，可看到如下界面，需要你确认一下“</a:t>
            </a:r>
            <a:r>
              <a:rPr lang="zh-CN" altLang="en-US" dirty="0" smtClean="0">
                <a:solidFill>
                  <a:srgbClr val="FF0000"/>
                </a:solidFill>
              </a:rPr>
              <a:t>姓名</a:t>
            </a:r>
            <a:r>
              <a:rPr lang="zh-CN" altLang="en-US" dirty="0" smtClean="0"/>
              <a:t>”，并且填写“</a:t>
            </a:r>
            <a:r>
              <a:rPr lang="zh-CN" altLang="en-US" dirty="0" smtClean="0">
                <a:solidFill>
                  <a:srgbClr val="FF0000"/>
                </a:solidFill>
              </a:rPr>
              <a:t>所属单位</a:t>
            </a:r>
            <a:r>
              <a:rPr lang="zh-CN" altLang="en-US" dirty="0" smtClean="0"/>
              <a:t>”，此处填写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中国科学技术大学</a:t>
            </a:r>
            <a:r>
              <a:rPr lang="zh-CN" altLang="en-US" dirty="0" smtClean="0"/>
              <a:t>” </a:t>
            </a:r>
            <a:r>
              <a:rPr lang="zh-CN" altLang="en-US" dirty="0" smtClean="0"/>
              <a:t>，不必</a:t>
            </a:r>
            <a:r>
              <a:rPr lang="zh-CN" altLang="en-US" dirty="0" smtClean="0"/>
              <a:t>填写</a:t>
            </a:r>
            <a:r>
              <a:rPr lang="zh-CN" altLang="en-US" dirty="0"/>
              <a:t>院</a:t>
            </a:r>
            <a:r>
              <a:rPr lang="zh-CN" altLang="en-US" dirty="0" smtClean="0"/>
              <a:t>系及</a:t>
            </a:r>
            <a:r>
              <a:rPr lang="zh-CN" altLang="en-US" dirty="0" smtClean="0"/>
              <a:t>行政班级等</a:t>
            </a:r>
            <a:endParaRPr lang="en-US" altLang="zh-CN" dirty="0" smtClean="0"/>
          </a:p>
          <a:p>
            <a:r>
              <a:rPr lang="zh-CN" altLang="en-US" dirty="0"/>
              <a:t>然</a:t>
            </a:r>
            <a:r>
              <a:rPr lang="zh-CN" altLang="en-US" dirty="0" smtClean="0"/>
              <a:t>后点击“</a:t>
            </a:r>
            <a:r>
              <a:rPr lang="zh-CN" altLang="en-US" dirty="0" smtClean="0">
                <a:solidFill>
                  <a:srgbClr val="FF0000"/>
                </a:solidFill>
              </a:rPr>
              <a:t>继续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600200" y="6019800"/>
            <a:ext cx="9906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9762" y="2286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然后可看到如下界面，有“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”和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课前热身练习</a:t>
            </a:r>
            <a:r>
              <a:rPr lang="zh-CN" altLang="en-US" dirty="0" smtClean="0"/>
              <a:t>”</a:t>
            </a:r>
            <a:r>
              <a:rPr lang="zh-CN" altLang="en-US" dirty="0" smtClean="0"/>
              <a:t>两行信息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击“</a:t>
            </a:r>
            <a:r>
              <a:rPr lang="zh-CN" altLang="en-US" dirty="0" smtClean="0">
                <a:solidFill>
                  <a:srgbClr val="FF0000"/>
                </a:solidFill>
              </a:rPr>
              <a:t>会议注册</a:t>
            </a:r>
            <a:r>
              <a:rPr lang="zh-CN" altLang="en-US" dirty="0" smtClean="0"/>
              <a:t>”这一行的“</a:t>
            </a:r>
            <a:r>
              <a:rPr lang="en-US" altLang="zh-CN" dirty="0" smtClean="0">
                <a:solidFill>
                  <a:srgbClr val="FF0000"/>
                </a:solidFill>
              </a:rPr>
              <a:t>Go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从其他任何页面点击</a:t>
            </a:r>
            <a:r>
              <a:rPr lang="zh-CN" altLang="en-US" dirty="0" smtClean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首页</a:t>
            </a:r>
            <a:r>
              <a:rPr lang="zh-CN" altLang="en-US" dirty="0" smtClean="0"/>
              <a:t>”</a:t>
            </a:r>
            <a:r>
              <a:rPr lang="zh-CN" altLang="en-US" dirty="0" smtClean="0"/>
              <a:t>即可回到这一页（首页）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" y="3352800"/>
            <a:ext cx="9014866" cy="31242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7772400" y="3810000"/>
            <a:ext cx="647700" cy="40881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43801" y="5715000"/>
            <a:ext cx="533400" cy="33667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3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649</Words>
  <Application>Microsoft Office PowerPoint</Application>
  <PresentationFormat>全屏显示(4:3)</PresentationFormat>
  <Paragraphs>83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黑体</vt:lpstr>
      <vt:lpstr>宋体</vt:lpstr>
      <vt:lpstr>Arial</vt:lpstr>
      <vt:lpstr>Calibri</vt:lpstr>
      <vt:lpstr>Office Theme</vt:lpstr>
      <vt:lpstr>2020年《计算机图形学》 作业递交系统使用说明</vt:lpstr>
      <vt:lpstr>课程主页</vt:lpstr>
      <vt:lpstr>作业递交系统链接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若使用过程中有问题可联系 任课老师或助教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ligangliu</dc:creator>
  <cp:lastModifiedBy>Liu Ligang</cp:lastModifiedBy>
  <cp:revision>41</cp:revision>
  <dcterms:created xsi:type="dcterms:W3CDTF">2006-08-16T00:00:00Z</dcterms:created>
  <dcterms:modified xsi:type="dcterms:W3CDTF">2020-01-27T02:40:42Z</dcterms:modified>
</cp:coreProperties>
</file>