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4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D:\study\USTC\2020.spring\USTC_CG\Homeworks\7_SimulationTaichi\myproject\report\gui\bandicam%202020-04-06%2002-17-07-199.mp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Playing with TAICHI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dirty="0">
                <a:solidFill>
                  <a:schemeClr val="tx1"/>
                </a:solidFill>
              </a:rPr>
              <a:t>张永停 </a:t>
            </a:r>
            <a:r>
              <a:rPr lang="en-US" altLang="zh-CN" dirty="0">
                <a:solidFill>
                  <a:schemeClr val="tx1"/>
                </a:solidFill>
              </a:rPr>
              <a:t>2020.4.8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2149-0E70-4094-87F8-C005A7AF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仿真演示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8174D-CE78-448A-9EFF-E375CCC8B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action="ppaction://hlinkfile"/>
              </a:rPr>
              <a:t>D:\study\USTC\2020.spring\USTC_CG\Homeworks\7_SimulationTaichi\myproject\report\gui\bandicam 2020-04-06 02-17-07-199.mp4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3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08A6-C974-4E7E-ACCE-51F9A7A8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设计思路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E73A3-0E8F-4ECC-B1E7-5873F8DEB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采用</a:t>
            </a:r>
            <a:r>
              <a:rPr lang="en-US" altLang="zh-CN" sz="1800" dirty="0"/>
              <a:t>HW1 </a:t>
            </a:r>
            <a:r>
              <a:rPr lang="en-US" altLang="zh-CN" sz="1800" dirty="0" err="1"/>
              <a:t>MiniDraw</a:t>
            </a:r>
            <a:r>
              <a:rPr lang="zh-CN" altLang="en-US" sz="1800" dirty="0"/>
              <a:t>的框架，增加了模拟相关的按钮以及控制</a:t>
            </a:r>
            <a:endParaRPr lang="en-US" altLang="zh-CN" sz="1800" dirty="0"/>
          </a:p>
          <a:p>
            <a:pPr lvl="1"/>
            <a:r>
              <a:rPr lang="zh-CN" altLang="en-US" sz="1600" dirty="0"/>
              <a:t>初始速度大小，物体材料选择</a:t>
            </a:r>
            <a:endParaRPr lang="en-US" altLang="zh-CN" sz="1600" dirty="0"/>
          </a:p>
          <a:p>
            <a:pPr lvl="1"/>
            <a:r>
              <a:rPr lang="zh-CN" altLang="en-US" sz="1600" dirty="0"/>
              <a:t>选择是否为粒子发射源</a:t>
            </a:r>
            <a:endParaRPr lang="en-US" altLang="zh-CN" sz="1600" dirty="0"/>
          </a:p>
          <a:p>
            <a:pPr lvl="1"/>
            <a:r>
              <a:rPr lang="zh-CN" altLang="en-US" sz="1600" dirty="0"/>
              <a:t>若当前粒子是发射源，则每次模拟，都添加一个与当前物体性质一样的粒子团</a:t>
            </a:r>
            <a:endParaRPr lang="en-US" altLang="zh-CN" sz="1600" dirty="0"/>
          </a:p>
          <a:p>
            <a:pPr lvl="1"/>
            <a:r>
              <a:rPr lang="zh-CN" altLang="en-US" sz="1600" dirty="0"/>
              <a:t>杨氏模量更改</a:t>
            </a:r>
            <a:endParaRPr lang="en-US" altLang="zh-CN" sz="1600" dirty="0"/>
          </a:p>
          <a:p>
            <a:pPr lvl="1"/>
            <a:r>
              <a:rPr lang="zh-CN" altLang="en-US" sz="1600" dirty="0"/>
              <a:t>开始模拟，暂停模拟，停止模拟</a:t>
            </a:r>
            <a:endParaRPr lang="en-US" altLang="zh-CN" sz="1600" dirty="0"/>
          </a:p>
          <a:p>
            <a:pPr marL="274320" lvl="1" indent="0">
              <a:buNone/>
            </a:pPr>
            <a:endParaRPr lang="zh-CN" altLang="en-US" sz="1600" dirty="0"/>
          </a:p>
          <a:p>
            <a:r>
              <a:rPr lang="zh-CN" altLang="en-US" sz="1800" dirty="0"/>
              <a:t>对于</a:t>
            </a:r>
            <a:r>
              <a:rPr lang="en-US" altLang="zh-CN" sz="1800" dirty="0"/>
              <a:t>Hw1</a:t>
            </a:r>
            <a:r>
              <a:rPr lang="zh-CN" altLang="en-US" sz="1800" dirty="0"/>
              <a:t>的</a:t>
            </a:r>
            <a:r>
              <a:rPr lang="en-US" altLang="zh-CN" sz="1800" dirty="0"/>
              <a:t>shape</a:t>
            </a:r>
            <a:r>
              <a:rPr lang="zh-CN" altLang="en-US" sz="1800" dirty="0"/>
              <a:t>类，增加</a:t>
            </a:r>
            <a:r>
              <a:rPr lang="en-US" altLang="zh-CN" sz="1800" dirty="0"/>
              <a:t>velocity</a:t>
            </a:r>
            <a:r>
              <a:rPr lang="zh-CN" altLang="en-US" sz="1800" dirty="0"/>
              <a:t>，</a:t>
            </a:r>
            <a:r>
              <a:rPr lang="en-US" altLang="zh-CN" sz="1800" dirty="0"/>
              <a:t>material</a:t>
            </a:r>
            <a:r>
              <a:rPr lang="zh-CN" altLang="en-US" sz="1800" dirty="0"/>
              <a:t>属性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4535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1C37-AE07-454C-A2AC-D66B0DC62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困难与不足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F38D-B8BD-482B-B8DC-0F122538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原来代码坐标范围是</a:t>
            </a:r>
            <a:r>
              <a:rPr lang="en-US" altLang="zh-CN" sz="1800" dirty="0"/>
              <a:t>0-1</a:t>
            </a:r>
            <a:r>
              <a:rPr lang="zh-CN" altLang="en-US" sz="1800" dirty="0"/>
              <a:t>，并且</a:t>
            </a:r>
            <a:r>
              <a:rPr lang="en-US" altLang="zh-CN" sz="1800" dirty="0"/>
              <a:t>y</a:t>
            </a:r>
            <a:r>
              <a:rPr lang="zh-CN" altLang="en-US" sz="1800" dirty="0"/>
              <a:t>轴从下到上递增</a:t>
            </a:r>
            <a:endParaRPr lang="en-US" sz="1800" dirty="0"/>
          </a:p>
          <a:p>
            <a:r>
              <a:rPr lang="zh-CN" altLang="en-US" sz="1800" dirty="0"/>
              <a:t>原代码模拟的时候使用死循环，这样阻塞了</a:t>
            </a:r>
            <a:r>
              <a:rPr lang="en-US" altLang="zh-CN" sz="1800" dirty="0" err="1"/>
              <a:t>ui</a:t>
            </a:r>
            <a:r>
              <a:rPr lang="zh-CN" altLang="en-US" sz="1800" dirty="0"/>
              <a:t>界面</a:t>
            </a:r>
            <a:endParaRPr lang="en-US" altLang="zh-CN" sz="1800" dirty="0"/>
          </a:p>
          <a:p>
            <a:pPr lvl="1"/>
            <a:r>
              <a:rPr lang="en-US" sz="1600" dirty="0" err="1"/>
              <a:t>QApplication</a:t>
            </a:r>
            <a:r>
              <a:rPr lang="en-US" sz="1600" dirty="0"/>
              <a:t>::</a:t>
            </a:r>
            <a:r>
              <a:rPr lang="en-US" sz="1600" dirty="0" err="1"/>
              <a:t>processEvents</a:t>
            </a:r>
            <a:r>
              <a:rPr lang="en-US" sz="1600" dirty="0"/>
              <a:t>();</a:t>
            </a:r>
          </a:p>
          <a:p>
            <a:r>
              <a:rPr lang="en-US" sz="1800" dirty="0"/>
              <a:t>3D </a:t>
            </a:r>
            <a:r>
              <a:rPr lang="en-US" sz="1800" dirty="0" err="1"/>
              <a:t>Taichi</a:t>
            </a:r>
            <a:r>
              <a:rPr lang="zh-CN" altLang="en-US" sz="1800" dirty="0"/>
              <a:t>由于时间关系没有调通</a:t>
            </a:r>
            <a:endParaRPr lang="en-US" altLang="zh-CN" sz="1800" dirty="0"/>
          </a:p>
          <a:p>
            <a:r>
              <a:rPr lang="en-US" sz="1800" dirty="0"/>
              <a:t>Houdini</a:t>
            </a:r>
            <a:r>
              <a:rPr lang="zh-CN" altLang="en-US" sz="1800" dirty="0"/>
              <a:t>最后没有渲染成功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83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D5DB-13DD-464D-B528-7173B345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收获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67BB-B0FC-452E-9712-CE0A6F104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学到了很多物理知识</a:t>
            </a:r>
            <a:r>
              <a:rPr lang="en-US" altLang="zh-CN" sz="1600" dirty="0"/>
              <a:t>(</a:t>
            </a:r>
            <a:r>
              <a:rPr lang="zh-CN" altLang="en-US" sz="1600" dirty="0"/>
              <a:t>雾</a:t>
            </a:r>
            <a:r>
              <a:rPr lang="en-US" altLang="zh-CN" sz="1600" dirty="0"/>
              <a:t>)</a:t>
            </a:r>
          </a:p>
          <a:p>
            <a:r>
              <a:rPr lang="zh-CN" altLang="en-US" sz="1600" dirty="0"/>
              <a:t>对</a:t>
            </a:r>
            <a:r>
              <a:rPr lang="en-US" altLang="zh-CN" sz="1600" dirty="0" err="1"/>
              <a:t>Taichi</a:t>
            </a:r>
            <a:r>
              <a:rPr lang="zh-CN" altLang="en-US" sz="1600" dirty="0"/>
              <a:t>有了初步的了解，并玩的很开心</a:t>
            </a:r>
            <a:endParaRPr lang="en-US" altLang="zh-CN" sz="1600" dirty="0"/>
          </a:p>
          <a:p>
            <a:r>
              <a:rPr lang="zh-CN" altLang="en-US" sz="1600" dirty="0"/>
              <a:t>对</a:t>
            </a:r>
            <a:r>
              <a:rPr lang="en-US" altLang="zh-CN" sz="1600" dirty="0"/>
              <a:t>QT</a:t>
            </a:r>
            <a:r>
              <a:rPr lang="zh-CN" altLang="en-US" sz="1600" dirty="0"/>
              <a:t>的事件循环有了更深的理解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9209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{2359EAA9-85E9-43C8-8A6F-A01783BC4494}tf78438558</Template>
  <TotalTime>0</TotalTime>
  <Words>193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SavonVTI</vt:lpstr>
      <vt:lpstr>Playing with TAICHI</vt:lpstr>
      <vt:lpstr>仿真演示</vt:lpstr>
      <vt:lpstr>设计思路</vt:lpstr>
      <vt:lpstr>困难与不足</vt:lpstr>
      <vt:lpstr>收获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2020-04-07T17:17:19Z</dcterms:created>
  <dcterms:modified xsi:type="dcterms:W3CDTF">2020-04-07T18:10:24Z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