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31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63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95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27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158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190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222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254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STEBAN GUEVARA BUSTILLOS" userId="a23c567d-d30c-446e-b935-c51cb540e531" providerId="ADAL" clId="{A94BC370-BC0C-4AD4-9CC3-91CD0EB5BBB5}"/>
    <pc:docChg chg="undo custSel modSld">
      <pc:chgData name="DIEGO ESTEBAN GUEVARA BUSTILLOS" userId="a23c567d-d30c-446e-b935-c51cb540e531" providerId="ADAL" clId="{A94BC370-BC0C-4AD4-9CC3-91CD0EB5BBB5}" dt="2023-11-08T04:14:51.541" v="14" actId="478"/>
      <pc:docMkLst>
        <pc:docMk/>
      </pc:docMkLst>
      <pc:sldChg chg="addSp delSp modSp mod">
        <pc:chgData name="DIEGO ESTEBAN GUEVARA BUSTILLOS" userId="a23c567d-d30c-446e-b935-c51cb540e531" providerId="ADAL" clId="{A94BC370-BC0C-4AD4-9CC3-91CD0EB5BBB5}" dt="2023-11-08T04:14:51.541" v="14" actId="478"/>
        <pc:sldMkLst>
          <pc:docMk/>
          <pc:sldMk cId="0" sldId="261"/>
        </pc:sldMkLst>
        <pc:picChg chg="add del mod">
          <ac:chgData name="DIEGO ESTEBAN GUEVARA BUSTILLOS" userId="a23c567d-d30c-446e-b935-c51cb540e531" providerId="ADAL" clId="{A94BC370-BC0C-4AD4-9CC3-91CD0EB5BBB5}" dt="2023-11-08T04:12:08.497" v="4" actId="478"/>
          <ac:picMkLst>
            <pc:docMk/>
            <pc:sldMk cId="0" sldId="261"/>
            <ac:picMk id="3" creationId="{4B326AE3-5F86-84B7-0563-D08E398AE029}"/>
          </ac:picMkLst>
        </pc:picChg>
        <pc:picChg chg="add del mod">
          <ac:chgData name="DIEGO ESTEBAN GUEVARA BUSTILLOS" userId="a23c567d-d30c-446e-b935-c51cb540e531" providerId="ADAL" clId="{A94BC370-BC0C-4AD4-9CC3-91CD0EB5BBB5}" dt="2023-11-08T04:12:45.339" v="8" actId="478"/>
          <ac:picMkLst>
            <pc:docMk/>
            <pc:sldMk cId="0" sldId="261"/>
            <ac:picMk id="5" creationId="{EC9084E9-DDA9-65EE-001B-3A8BB4C800DC}"/>
          </ac:picMkLst>
        </pc:picChg>
        <pc:picChg chg="add del mod">
          <ac:chgData name="DIEGO ESTEBAN GUEVARA BUSTILLOS" userId="a23c567d-d30c-446e-b935-c51cb540e531" providerId="ADAL" clId="{A94BC370-BC0C-4AD4-9CC3-91CD0EB5BBB5}" dt="2023-11-08T04:13:46.769" v="11" actId="478"/>
          <ac:picMkLst>
            <pc:docMk/>
            <pc:sldMk cId="0" sldId="261"/>
            <ac:picMk id="7" creationId="{76539324-A0AA-A46E-5DA7-2018DED57CF5}"/>
          </ac:picMkLst>
        </pc:picChg>
        <pc:picChg chg="add del mod">
          <ac:chgData name="DIEGO ESTEBAN GUEVARA BUSTILLOS" userId="a23c567d-d30c-446e-b935-c51cb540e531" providerId="ADAL" clId="{A94BC370-BC0C-4AD4-9CC3-91CD0EB5BBB5}" dt="2023-11-08T04:14:51.541" v="14" actId="478"/>
          <ac:picMkLst>
            <pc:docMk/>
            <pc:sldMk cId="0" sldId="261"/>
            <ac:picMk id="9" creationId="{1B8FBE70-479C-995E-C9E7-324EFAFB7702}"/>
          </ac:picMkLst>
        </pc:picChg>
        <pc:picChg chg="mod">
          <ac:chgData name="DIEGO ESTEBAN GUEVARA BUSTILLOS" userId="a23c567d-d30c-446e-b935-c51cb540e531" providerId="ADAL" clId="{A94BC370-BC0C-4AD4-9CC3-91CD0EB5BBB5}" dt="2023-11-08T03:57:59.650" v="1" actId="1076"/>
          <ac:picMkLst>
            <pc:docMk/>
            <pc:sldMk cId="0" sldId="261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400" spc="-84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083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300"/>
              </a:spcBef>
              <a:buSzTx/>
              <a:buNone/>
              <a:defRPr sz="3600"/>
            </a:lvl1pPr>
            <a:lvl2pPr marL="0" indent="317500">
              <a:spcBef>
                <a:spcPts val="4300"/>
              </a:spcBef>
              <a:buSzTx/>
              <a:buNone/>
              <a:defRPr sz="3600"/>
            </a:lvl2pPr>
            <a:lvl3pPr marL="0" indent="635000">
              <a:spcBef>
                <a:spcPts val="4300"/>
              </a:spcBef>
              <a:buSzTx/>
              <a:buNone/>
              <a:defRPr sz="3600"/>
            </a:lvl3pPr>
            <a:lvl4pPr marL="0" indent="952500">
              <a:spcBef>
                <a:spcPts val="4300"/>
              </a:spcBef>
              <a:buSzTx/>
              <a:buNone/>
              <a:defRPr sz="3600"/>
            </a:lvl4pPr>
            <a:lvl5pPr marL="0" indent="1270000">
              <a:spcBef>
                <a:spcPts val="4300"/>
              </a:spcBef>
              <a:buSzTx/>
              <a:buNone/>
              <a:defRPr sz="36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149600"/>
            <a:ext cx="11607800" cy="3238500"/>
          </a:xfrm>
          <a:prstGeom prst="rect">
            <a:avLst/>
          </a:prstGeom>
        </p:spPr>
        <p:txBody>
          <a:bodyPr anchor="ctr"/>
          <a:lstStyle>
            <a:lvl1pPr marL="0" indent="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z="8400" spc="-84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z="8400" spc="-84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z="8400" spc="-84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z="8400" spc="-84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z="8400" spc="-84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698500"/>
            <a:ext cx="11607800" cy="5765800"/>
          </a:xfrm>
          <a:prstGeom prst="rect">
            <a:avLst/>
          </a:prstGeom>
        </p:spPr>
        <p:txBody>
          <a:bodyPr anchor="b"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z="24800" spc="-124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z="24800" spc="-124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z="24800" spc="-124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z="24800" spc="-124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z="24800" spc="-124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103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z="3500" spc="-3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16000" y="6426200"/>
            <a:ext cx="10972800" cy="5842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24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49300" y="2298700"/>
            <a:ext cx="11506200" cy="3175000"/>
          </a:xfrm>
          <a:prstGeom prst="rect">
            <a:avLst/>
          </a:prstGeom>
        </p:spPr>
        <p:txBody>
          <a:bodyPr anchor="b"/>
          <a:lstStyle>
            <a:lvl1pPr marL="180622" indent="-180622" defTabSz="1733973">
              <a:lnSpc>
                <a:spcPct val="90000"/>
              </a:lnSpc>
              <a:spcBef>
                <a:spcPts val="0"/>
              </a:spcBef>
              <a:buSzTx/>
              <a:buNone/>
              <a:defRPr sz="6600" spc="-66">
                <a:latin typeface="+mn-lt"/>
                <a:ea typeface="+mn-ea"/>
                <a:cs typeface="+mn-cs"/>
                <a:sym typeface="Produkt Extralight"/>
              </a:defRPr>
            </a:lvl1pPr>
            <a:lvl2pPr marL="180622" indent="136877" defTabSz="1733973">
              <a:lnSpc>
                <a:spcPct val="90000"/>
              </a:lnSpc>
              <a:spcBef>
                <a:spcPts val="0"/>
              </a:spcBef>
              <a:buSzTx/>
              <a:buNone/>
              <a:defRPr sz="6600" spc="-66">
                <a:latin typeface="+mn-lt"/>
                <a:ea typeface="+mn-ea"/>
                <a:cs typeface="+mn-cs"/>
                <a:sym typeface="Produkt Extralight"/>
              </a:defRPr>
            </a:lvl2pPr>
            <a:lvl3pPr marL="180622" indent="454377" defTabSz="1733973">
              <a:lnSpc>
                <a:spcPct val="90000"/>
              </a:lnSpc>
              <a:spcBef>
                <a:spcPts val="0"/>
              </a:spcBef>
              <a:buSzTx/>
              <a:buNone/>
              <a:defRPr sz="6600" spc="-66">
                <a:latin typeface="+mn-lt"/>
                <a:ea typeface="+mn-ea"/>
                <a:cs typeface="+mn-cs"/>
                <a:sym typeface="Produkt Extralight"/>
              </a:defRPr>
            </a:lvl3pPr>
            <a:lvl4pPr marL="180622" indent="771877" defTabSz="1733973">
              <a:lnSpc>
                <a:spcPct val="90000"/>
              </a:lnSpc>
              <a:spcBef>
                <a:spcPts val="0"/>
              </a:spcBef>
              <a:buSzTx/>
              <a:buNone/>
              <a:defRPr sz="6600" spc="-66">
                <a:latin typeface="+mn-lt"/>
                <a:ea typeface="+mn-ea"/>
                <a:cs typeface="+mn-cs"/>
                <a:sym typeface="Produkt Extralight"/>
              </a:defRPr>
            </a:lvl4pPr>
            <a:lvl5pPr marL="180622" indent="1089377" defTabSz="1733973">
              <a:lnSpc>
                <a:spcPct val="90000"/>
              </a:lnSpc>
              <a:spcBef>
                <a:spcPts val="0"/>
              </a:spcBef>
              <a:buSzTx/>
              <a:buNone/>
              <a:defRPr sz="6600" spc="-66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>
            <a:spLocks noGrp="1"/>
          </p:cNvSpPr>
          <p:nvPr>
            <p:ph type="pic" sz="quarter" idx="21"/>
          </p:nvPr>
        </p:nvSpPr>
        <p:spPr>
          <a:xfrm>
            <a:off x="614234" y="2927350"/>
            <a:ext cx="3924301" cy="3924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lack and white close-up of a curved roof"/>
          <p:cNvSpPr>
            <a:spLocks noGrp="1"/>
          </p:cNvSpPr>
          <p:nvPr>
            <p:ph type="pic" sz="quarter" idx="22"/>
          </p:nvPr>
        </p:nvSpPr>
        <p:spPr>
          <a:xfrm>
            <a:off x="3464780" y="3149600"/>
            <a:ext cx="6064828" cy="3467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Low angle view of a metal spiral staircase"/>
          <p:cNvSpPr>
            <a:spLocks noGrp="1"/>
          </p:cNvSpPr>
          <p:nvPr>
            <p:ph type="pic" sz="quarter" idx="23"/>
          </p:nvPr>
        </p:nvSpPr>
        <p:spPr>
          <a:xfrm>
            <a:off x="7805070" y="3149600"/>
            <a:ext cx="5217537" cy="3467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>
            <a:spLocks noGrp="1"/>
          </p:cNvSpPr>
          <p:nvPr>
            <p:ph type="pic" idx="21"/>
          </p:nvPr>
        </p:nvSpPr>
        <p:spPr>
          <a:xfrm>
            <a:off x="-25400" y="-406400"/>
            <a:ext cx="17462500" cy="1050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ay reflective floor"/>
          <p:cNvSpPr>
            <a:spLocks noGrp="1"/>
          </p:cNvSpPr>
          <p:nvPr>
            <p:ph type="pic" idx="21"/>
          </p:nvPr>
        </p:nvSpPr>
        <p:spPr>
          <a:xfrm>
            <a:off x="-3086100" y="-1143000"/>
            <a:ext cx="18249900" cy="11010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400" spc="-84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>
            <a:spLocks noGrp="1"/>
          </p:cNvSpPr>
          <p:nvPr>
            <p:ph type="pic" idx="21"/>
          </p:nvPr>
        </p:nvSpPr>
        <p:spPr>
          <a:xfrm>
            <a:off x="24384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8500"/>
            <a:ext cx="5105400" cy="4178300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4775200"/>
            <a:ext cx="5105400" cy="40386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ing"/>
          <p:cNvSpPr>
            <a:spLocks noGrp="1"/>
          </p:cNvSpPr>
          <p:nvPr>
            <p:ph type="pic" idx="21"/>
          </p:nvPr>
        </p:nvSpPr>
        <p:spPr>
          <a:xfrm>
            <a:off x="2425700" y="0"/>
            <a:ext cx="14673711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47800"/>
            <a:ext cx="51054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81000"/>
            <a:ext cx="5105400" cy="1143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035006"/>
            <a:ext cx="5105400" cy="601980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47800"/>
            <a:ext cx="5105400" cy="674779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81000"/>
            <a:ext cx="5105400" cy="11458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034319"/>
            <a:ext cx="5105400" cy="601980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124200"/>
            <a:ext cx="11607800" cy="3302000"/>
          </a:xfrm>
          <a:prstGeom prst="rect">
            <a:avLst/>
          </a:prstGeom>
        </p:spPr>
        <p:txBody>
          <a:bodyPr anchor="ctr"/>
          <a:lstStyle>
            <a:lvl1pPr defTabSz="355600">
              <a:defRPr sz="8400" spc="-84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81000"/>
            <a:ext cx="11607800" cy="1143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3035300"/>
            <a:ext cx="11607800" cy="6019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  <a:ln w="3175">
            <a:miter lim="400000"/>
          </a:ln>
        </p:spPr>
        <p:txBody>
          <a:bodyPr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13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31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63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95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27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158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190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222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254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59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317500" marR="0" indent="-317500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63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95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27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159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190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222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254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286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31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63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95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27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158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190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222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254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Line Line" descr="Line Line"/>
          <p:cNvPicPr>
            <a:picLocks/>
          </p:cNvPicPr>
          <p:nvPr/>
        </p:nvPicPr>
        <p:blipFill>
          <a:blip r:embed="rId3">
            <a:alphaModFix amt="76027"/>
          </a:blip>
          <a:stretch>
            <a:fillRect/>
          </a:stretch>
        </p:blipFill>
        <p:spPr>
          <a:xfrm>
            <a:off x="3298152" y="5231483"/>
            <a:ext cx="7689874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Line Line" descr="Line Line"/>
          <p:cNvPicPr>
            <a:picLocks/>
          </p:cNvPicPr>
          <p:nvPr/>
        </p:nvPicPr>
        <p:blipFill>
          <a:blip r:embed="rId3">
            <a:alphaModFix amt="76027"/>
          </a:blip>
          <a:stretch>
            <a:fillRect/>
          </a:stretch>
        </p:blipFill>
        <p:spPr>
          <a:xfrm>
            <a:off x="3298152" y="5231483"/>
            <a:ext cx="7689874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75" name="Line Line" descr="Line Line"/>
          <p:cNvPicPr>
            <a:picLocks/>
          </p:cNvPicPr>
          <p:nvPr/>
        </p:nvPicPr>
        <p:blipFill>
          <a:blip r:embed="rId4">
            <a:alphaModFix amt="76027"/>
          </a:blip>
          <a:stretch>
            <a:fillRect/>
          </a:stretch>
        </p:blipFill>
        <p:spPr>
          <a:xfrm rot="19274734">
            <a:off x="2561436" y="4455679"/>
            <a:ext cx="6336177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:wip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Line Line" descr="Line Line"/>
          <p:cNvPicPr>
            <a:picLocks/>
          </p:cNvPicPr>
          <p:nvPr/>
        </p:nvPicPr>
        <p:blipFill>
          <a:blip r:embed="rId3">
            <a:alphaModFix amt="76027"/>
          </a:blip>
          <a:stretch>
            <a:fillRect/>
          </a:stretch>
        </p:blipFill>
        <p:spPr>
          <a:xfrm>
            <a:off x="3298152" y="5231483"/>
            <a:ext cx="7689874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78" name="Line Line" descr="Line Line"/>
          <p:cNvPicPr>
            <a:picLocks/>
          </p:cNvPicPr>
          <p:nvPr/>
        </p:nvPicPr>
        <p:blipFill>
          <a:blip r:embed="rId4">
            <a:alphaModFix amt="76027"/>
          </a:blip>
          <a:stretch>
            <a:fillRect/>
          </a:stretch>
        </p:blipFill>
        <p:spPr>
          <a:xfrm rot="19274734">
            <a:off x="2561436" y="4455679"/>
            <a:ext cx="6336177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80" name="Connection Line" descr="Connection Line"/>
          <p:cNvPicPr>
            <a:picLocks/>
          </p:cNvPicPr>
          <p:nvPr/>
        </p:nvPicPr>
        <p:blipFill>
          <a:blip r:embed="rId5">
            <a:alphaModFix amt="76027"/>
          </a:blip>
          <a:stretch>
            <a:fillRect/>
          </a:stretch>
        </p:blipFill>
        <p:spPr>
          <a:xfrm>
            <a:off x="4752961" y="1744556"/>
            <a:ext cx="6236419" cy="4737696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Line Line" descr="Line Line"/>
          <p:cNvPicPr>
            <a:picLocks/>
          </p:cNvPicPr>
          <p:nvPr/>
        </p:nvPicPr>
        <p:blipFill>
          <a:blip r:embed="rId3">
            <a:alphaModFix amt="76027"/>
          </a:blip>
          <a:stretch>
            <a:fillRect/>
          </a:stretch>
        </p:blipFill>
        <p:spPr>
          <a:xfrm>
            <a:off x="3298152" y="5231483"/>
            <a:ext cx="7689874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83" name="Line Line" descr="Line Line"/>
          <p:cNvPicPr>
            <a:picLocks/>
          </p:cNvPicPr>
          <p:nvPr/>
        </p:nvPicPr>
        <p:blipFill>
          <a:blip r:embed="rId4">
            <a:alphaModFix amt="76027"/>
          </a:blip>
          <a:stretch>
            <a:fillRect/>
          </a:stretch>
        </p:blipFill>
        <p:spPr>
          <a:xfrm rot="19274734">
            <a:off x="2561436" y="4455679"/>
            <a:ext cx="6336177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89" name="Connection Line" descr="Connection Line"/>
          <p:cNvPicPr>
            <a:picLocks/>
          </p:cNvPicPr>
          <p:nvPr/>
        </p:nvPicPr>
        <p:blipFill>
          <a:blip r:embed="rId5">
            <a:alphaModFix amt="76027"/>
          </a:blip>
          <a:stretch>
            <a:fillRect/>
          </a:stretch>
        </p:blipFill>
        <p:spPr>
          <a:xfrm>
            <a:off x="4752961" y="1744556"/>
            <a:ext cx="6236419" cy="4737696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85" name="Circle"/>
          <p:cNvSpPr/>
          <p:nvPr/>
        </p:nvSpPr>
        <p:spPr>
          <a:xfrm>
            <a:off x="4608651" y="5121499"/>
            <a:ext cx="321570" cy="321570"/>
          </a:xfrm>
          <a:prstGeom prst="ellipse">
            <a:avLst/>
          </a:prstGeom>
          <a:gradFill>
            <a:gsLst>
              <a:gs pos="0">
                <a:srgbClr val="FF8648"/>
              </a:gs>
              <a:gs pos="100000">
                <a:srgbClr val="DA5100"/>
              </a:gs>
            </a:gsLst>
            <a:lin ang="5280000"/>
          </a:gradFill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7022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Circle"/>
          <p:cNvSpPr/>
          <p:nvPr/>
        </p:nvSpPr>
        <p:spPr>
          <a:xfrm>
            <a:off x="6726383" y="3403707"/>
            <a:ext cx="321570" cy="321571"/>
          </a:xfrm>
          <a:prstGeom prst="ellipse">
            <a:avLst/>
          </a:prstGeom>
          <a:gradFill>
            <a:gsLst>
              <a:gs pos="0">
                <a:srgbClr val="FF8648"/>
              </a:gs>
              <a:gs pos="100000">
                <a:srgbClr val="DA5100"/>
              </a:gs>
            </a:gsLst>
            <a:lin ang="5280000"/>
          </a:gradFill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7022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Circle"/>
          <p:cNvSpPr/>
          <p:nvPr/>
        </p:nvSpPr>
        <p:spPr>
          <a:xfrm>
            <a:off x="7933969" y="5744925"/>
            <a:ext cx="321570" cy="321570"/>
          </a:xfrm>
          <a:prstGeom prst="ellipse">
            <a:avLst/>
          </a:prstGeom>
          <a:gradFill>
            <a:gsLst>
              <a:gs pos="0">
                <a:srgbClr val="FF8648"/>
              </a:gs>
              <a:gs pos="100000">
                <a:srgbClr val="DA5100"/>
              </a:gs>
            </a:gsLst>
            <a:lin ang="5280000"/>
          </a:gradFill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7022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6"/>
          <a:srcRect l="245" r="656" b="1142"/>
          <a:stretch>
            <a:fillRect/>
          </a:stretch>
        </p:blipFill>
        <p:spPr>
          <a:xfrm>
            <a:off x="4059714" y="5748119"/>
            <a:ext cx="3574665" cy="99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4" extrusionOk="0">
                <a:moveTo>
                  <a:pt x="3386" y="0"/>
                </a:moveTo>
                <a:lnTo>
                  <a:pt x="3386" y="7300"/>
                </a:lnTo>
                <a:lnTo>
                  <a:pt x="3386" y="14574"/>
                </a:lnTo>
                <a:lnTo>
                  <a:pt x="3638" y="14600"/>
                </a:lnTo>
                <a:lnTo>
                  <a:pt x="3698" y="14600"/>
                </a:lnTo>
                <a:cubicBezTo>
                  <a:pt x="3904" y="14600"/>
                  <a:pt x="3974" y="14595"/>
                  <a:pt x="3998" y="14470"/>
                </a:cubicBezTo>
                <a:lnTo>
                  <a:pt x="3998" y="14195"/>
                </a:lnTo>
                <a:lnTo>
                  <a:pt x="3998" y="13746"/>
                </a:lnTo>
                <a:lnTo>
                  <a:pt x="4132" y="14048"/>
                </a:lnTo>
                <a:lnTo>
                  <a:pt x="4262" y="14289"/>
                </a:lnTo>
                <a:cubicBezTo>
                  <a:pt x="4466" y="14676"/>
                  <a:pt x="4566" y="14763"/>
                  <a:pt x="4811" y="14763"/>
                </a:cubicBezTo>
                <a:cubicBezTo>
                  <a:pt x="5022" y="14763"/>
                  <a:pt x="5212" y="14586"/>
                  <a:pt x="5379" y="14272"/>
                </a:cubicBezTo>
                <a:cubicBezTo>
                  <a:pt x="5601" y="13809"/>
                  <a:pt x="5791" y="13080"/>
                  <a:pt x="5912" y="12187"/>
                </a:cubicBezTo>
                <a:cubicBezTo>
                  <a:pt x="5957" y="11812"/>
                  <a:pt x="5993" y="11407"/>
                  <a:pt x="6015" y="10971"/>
                </a:cubicBezTo>
                <a:cubicBezTo>
                  <a:pt x="6022" y="10813"/>
                  <a:pt x="6027" y="10654"/>
                  <a:pt x="6031" y="10489"/>
                </a:cubicBezTo>
                <a:cubicBezTo>
                  <a:pt x="6032" y="10484"/>
                  <a:pt x="6031" y="10485"/>
                  <a:pt x="6031" y="10480"/>
                </a:cubicBezTo>
                <a:cubicBezTo>
                  <a:pt x="6032" y="10473"/>
                  <a:pt x="6031" y="10461"/>
                  <a:pt x="6031" y="10454"/>
                </a:cubicBezTo>
                <a:cubicBezTo>
                  <a:pt x="6035" y="10299"/>
                  <a:pt x="6038" y="10141"/>
                  <a:pt x="6039" y="9980"/>
                </a:cubicBezTo>
                <a:cubicBezTo>
                  <a:pt x="6039" y="9963"/>
                  <a:pt x="6039" y="9945"/>
                  <a:pt x="6039" y="9928"/>
                </a:cubicBezTo>
                <a:cubicBezTo>
                  <a:pt x="6040" y="9218"/>
                  <a:pt x="6011" y="8563"/>
                  <a:pt x="5957" y="7972"/>
                </a:cubicBezTo>
                <a:cubicBezTo>
                  <a:pt x="5952" y="7922"/>
                  <a:pt x="5948" y="7874"/>
                  <a:pt x="5943" y="7826"/>
                </a:cubicBezTo>
                <a:cubicBezTo>
                  <a:pt x="5939" y="7787"/>
                  <a:pt x="5935" y="7751"/>
                  <a:pt x="5931" y="7714"/>
                </a:cubicBezTo>
                <a:cubicBezTo>
                  <a:pt x="5815" y="6682"/>
                  <a:pt x="5625" y="5884"/>
                  <a:pt x="5384" y="5404"/>
                </a:cubicBezTo>
                <a:cubicBezTo>
                  <a:pt x="5367" y="5371"/>
                  <a:pt x="5349" y="5339"/>
                  <a:pt x="5331" y="5309"/>
                </a:cubicBezTo>
                <a:cubicBezTo>
                  <a:pt x="5323" y="5295"/>
                  <a:pt x="5317" y="5279"/>
                  <a:pt x="5310" y="5266"/>
                </a:cubicBezTo>
                <a:cubicBezTo>
                  <a:pt x="5162" y="5031"/>
                  <a:pt x="4995" y="4910"/>
                  <a:pt x="4816" y="4913"/>
                </a:cubicBezTo>
                <a:cubicBezTo>
                  <a:pt x="4676" y="4914"/>
                  <a:pt x="4556" y="4976"/>
                  <a:pt x="4449" y="5102"/>
                </a:cubicBezTo>
                <a:cubicBezTo>
                  <a:pt x="4376" y="5196"/>
                  <a:pt x="4306" y="5318"/>
                  <a:pt x="4238" y="5473"/>
                </a:cubicBezTo>
                <a:cubicBezTo>
                  <a:pt x="4231" y="5488"/>
                  <a:pt x="4225" y="5500"/>
                  <a:pt x="4218" y="5516"/>
                </a:cubicBezTo>
                <a:cubicBezTo>
                  <a:pt x="4182" y="5608"/>
                  <a:pt x="4146" y="5711"/>
                  <a:pt x="4111" y="5826"/>
                </a:cubicBezTo>
                <a:lnTo>
                  <a:pt x="4012" y="6154"/>
                </a:lnTo>
                <a:lnTo>
                  <a:pt x="4012" y="4594"/>
                </a:lnTo>
                <a:lnTo>
                  <a:pt x="4005" y="3025"/>
                </a:lnTo>
                <a:lnTo>
                  <a:pt x="3995" y="0"/>
                </a:lnTo>
                <a:lnTo>
                  <a:pt x="3386" y="0"/>
                </a:lnTo>
                <a:close/>
                <a:moveTo>
                  <a:pt x="14240" y="86"/>
                </a:moveTo>
                <a:cubicBezTo>
                  <a:pt x="14041" y="88"/>
                  <a:pt x="13878" y="213"/>
                  <a:pt x="13749" y="465"/>
                </a:cubicBezTo>
                <a:cubicBezTo>
                  <a:pt x="13732" y="501"/>
                  <a:pt x="13714" y="530"/>
                  <a:pt x="13698" y="569"/>
                </a:cubicBezTo>
                <a:cubicBezTo>
                  <a:pt x="13690" y="588"/>
                  <a:pt x="13684" y="609"/>
                  <a:pt x="13677" y="629"/>
                </a:cubicBezTo>
                <a:cubicBezTo>
                  <a:pt x="13654" y="689"/>
                  <a:pt x="13632" y="752"/>
                  <a:pt x="13612" y="819"/>
                </a:cubicBezTo>
                <a:cubicBezTo>
                  <a:pt x="13465" y="1324"/>
                  <a:pt x="13382" y="2100"/>
                  <a:pt x="13358" y="3172"/>
                </a:cubicBezTo>
                <a:cubicBezTo>
                  <a:pt x="13356" y="3307"/>
                  <a:pt x="13355" y="3439"/>
                  <a:pt x="13355" y="3585"/>
                </a:cubicBezTo>
                <a:lnTo>
                  <a:pt x="13355" y="4490"/>
                </a:lnTo>
                <a:lnTo>
                  <a:pt x="13334" y="4490"/>
                </a:lnTo>
                <a:lnTo>
                  <a:pt x="13156" y="4490"/>
                </a:lnTo>
                <a:lnTo>
                  <a:pt x="13137" y="4490"/>
                </a:lnTo>
                <a:lnTo>
                  <a:pt x="12960" y="4490"/>
                </a:lnTo>
                <a:lnTo>
                  <a:pt x="12960" y="5326"/>
                </a:lnTo>
                <a:lnTo>
                  <a:pt x="12960" y="5766"/>
                </a:lnTo>
                <a:lnTo>
                  <a:pt x="12967" y="6162"/>
                </a:lnTo>
                <a:lnTo>
                  <a:pt x="13156" y="6162"/>
                </a:lnTo>
                <a:lnTo>
                  <a:pt x="13355" y="6162"/>
                </a:lnTo>
                <a:lnTo>
                  <a:pt x="13355" y="10394"/>
                </a:lnTo>
                <a:lnTo>
                  <a:pt x="13355" y="14600"/>
                </a:lnTo>
                <a:lnTo>
                  <a:pt x="13636" y="14600"/>
                </a:lnTo>
                <a:lnTo>
                  <a:pt x="13926" y="14600"/>
                </a:lnTo>
                <a:lnTo>
                  <a:pt x="13926" y="10394"/>
                </a:lnTo>
                <a:lnTo>
                  <a:pt x="13926" y="6179"/>
                </a:lnTo>
                <a:lnTo>
                  <a:pt x="13928" y="6179"/>
                </a:lnTo>
                <a:lnTo>
                  <a:pt x="13928" y="6162"/>
                </a:lnTo>
                <a:lnTo>
                  <a:pt x="14233" y="6162"/>
                </a:lnTo>
                <a:lnTo>
                  <a:pt x="14530" y="6162"/>
                </a:lnTo>
                <a:lnTo>
                  <a:pt x="14538" y="5697"/>
                </a:lnTo>
                <a:lnTo>
                  <a:pt x="14538" y="5326"/>
                </a:lnTo>
                <a:lnTo>
                  <a:pt x="14538" y="4490"/>
                </a:lnTo>
                <a:lnTo>
                  <a:pt x="14243" y="4490"/>
                </a:lnTo>
                <a:lnTo>
                  <a:pt x="13928" y="4490"/>
                </a:lnTo>
                <a:lnTo>
                  <a:pt x="13926" y="4490"/>
                </a:lnTo>
                <a:lnTo>
                  <a:pt x="13926" y="3697"/>
                </a:lnTo>
                <a:cubicBezTo>
                  <a:pt x="13926" y="3262"/>
                  <a:pt x="13947" y="2721"/>
                  <a:pt x="13972" y="2491"/>
                </a:cubicBezTo>
                <a:cubicBezTo>
                  <a:pt x="13988" y="2332"/>
                  <a:pt x="14019" y="2194"/>
                  <a:pt x="14058" y="2077"/>
                </a:cubicBezTo>
                <a:cubicBezTo>
                  <a:pt x="14083" y="1972"/>
                  <a:pt x="14110" y="1886"/>
                  <a:pt x="14142" y="1827"/>
                </a:cubicBezTo>
                <a:cubicBezTo>
                  <a:pt x="14174" y="1767"/>
                  <a:pt x="14236" y="1727"/>
                  <a:pt x="14312" y="1706"/>
                </a:cubicBezTo>
                <a:cubicBezTo>
                  <a:pt x="14387" y="1666"/>
                  <a:pt x="14469" y="1657"/>
                  <a:pt x="14554" y="1698"/>
                </a:cubicBezTo>
                <a:lnTo>
                  <a:pt x="14557" y="1706"/>
                </a:lnTo>
                <a:lnTo>
                  <a:pt x="14770" y="1732"/>
                </a:lnTo>
                <a:lnTo>
                  <a:pt x="14770" y="1026"/>
                </a:lnTo>
                <a:lnTo>
                  <a:pt x="14770" y="629"/>
                </a:lnTo>
                <a:cubicBezTo>
                  <a:pt x="14761" y="373"/>
                  <a:pt x="14735" y="297"/>
                  <a:pt x="14669" y="224"/>
                </a:cubicBezTo>
                <a:lnTo>
                  <a:pt x="14629" y="190"/>
                </a:lnTo>
                <a:cubicBezTo>
                  <a:pt x="14550" y="129"/>
                  <a:pt x="14387" y="85"/>
                  <a:pt x="14240" y="86"/>
                </a:cubicBezTo>
                <a:close/>
                <a:moveTo>
                  <a:pt x="16104" y="4344"/>
                </a:moveTo>
                <a:cubicBezTo>
                  <a:pt x="15998" y="4344"/>
                  <a:pt x="15892" y="4386"/>
                  <a:pt x="15792" y="4464"/>
                </a:cubicBezTo>
                <a:cubicBezTo>
                  <a:pt x="15788" y="4467"/>
                  <a:pt x="15785" y="4462"/>
                  <a:pt x="15782" y="4464"/>
                </a:cubicBezTo>
                <a:cubicBezTo>
                  <a:pt x="15764" y="4479"/>
                  <a:pt x="15745" y="4499"/>
                  <a:pt x="15727" y="4516"/>
                </a:cubicBezTo>
                <a:cubicBezTo>
                  <a:pt x="15702" y="4542"/>
                  <a:pt x="15677" y="4571"/>
                  <a:pt x="15653" y="4602"/>
                </a:cubicBezTo>
                <a:cubicBezTo>
                  <a:pt x="15652" y="4603"/>
                  <a:pt x="15651" y="4601"/>
                  <a:pt x="15650" y="4602"/>
                </a:cubicBezTo>
                <a:cubicBezTo>
                  <a:pt x="15586" y="4685"/>
                  <a:pt x="15526" y="4785"/>
                  <a:pt x="15468" y="4904"/>
                </a:cubicBezTo>
                <a:cubicBezTo>
                  <a:pt x="15449" y="4943"/>
                  <a:pt x="15431" y="4991"/>
                  <a:pt x="15413" y="5033"/>
                </a:cubicBezTo>
                <a:cubicBezTo>
                  <a:pt x="15377" y="5117"/>
                  <a:pt x="15345" y="5202"/>
                  <a:pt x="15312" y="5300"/>
                </a:cubicBezTo>
                <a:cubicBezTo>
                  <a:pt x="15302" y="5332"/>
                  <a:pt x="15289" y="5362"/>
                  <a:pt x="15279" y="5395"/>
                </a:cubicBezTo>
                <a:cubicBezTo>
                  <a:pt x="15256" y="5467"/>
                  <a:pt x="15237" y="5549"/>
                  <a:pt x="15216" y="5628"/>
                </a:cubicBezTo>
                <a:cubicBezTo>
                  <a:pt x="15210" y="5653"/>
                  <a:pt x="15201" y="5680"/>
                  <a:pt x="15195" y="5705"/>
                </a:cubicBezTo>
                <a:cubicBezTo>
                  <a:pt x="15173" y="5791"/>
                  <a:pt x="15154" y="5871"/>
                  <a:pt x="15135" y="5964"/>
                </a:cubicBezTo>
                <a:cubicBezTo>
                  <a:pt x="15090" y="6176"/>
                  <a:pt x="15050" y="6412"/>
                  <a:pt x="15015" y="6662"/>
                </a:cubicBezTo>
                <a:cubicBezTo>
                  <a:pt x="15000" y="6769"/>
                  <a:pt x="14985" y="6876"/>
                  <a:pt x="14972" y="6990"/>
                </a:cubicBezTo>
                <a:cubicBezTo>
                  <a:pt x="14965" y="7044"/>
                  <a:pt x="14961" y="7106"/>
                  <a:pt x="14955" y="7162"/>
                </a:cubicBezTo>
                <a:cubicBezTo>
                  <a:pt x="14946" y="7245"/>
                  <a:pt x="14936" y="7326"/>
                  <a:pt x="14928" y="7412"/>
                </a:cubicBezTo>
                <a:cubicBezTo>
                  <a:pt x="14896" y="7775"/>
                  <a:pt x="14872" y="8168"/>
                  <a:pt x="14856" y="8593"/>
                </a:cubicBezTo>
                <a:cubicBezTo>
                  <a:pt x="14837" y="9120"/>
                  <a:pt x="14832" y="9625"/>
                  <a:pt x="14840" y="10109"/>
                </a:cubicBezTo>
                <a:cubicBezTo>
                  <a:pt x="14841" y="10169"/>
                  <a:pt x="14843" y="10231"/>
                  <a:pt x="14845" y="10290"/>
                </a:cubicBezTo>
                <a:cubicBezTo>
                  <a:pt x="14846" y="10366"/>
                  <a:pt x="14847" y="10441"/>
                  <a:pt x="14849" y="10515"/>
                </a:cubicBezTo>
                <a:cubicBezTo>
                  <a:pt x="14895" y="11774"/>
                  <a:pt x="15037" y="12873"/>
                  <a:pt x="15250" y="13626"/>
                </a:cubicBezTo>
                <a:cubicBezTo>
                  <a:pt x="15257" y="13651"/>
                  <a:pt x="15264" y="13671"/>
                  <a:pt x="15271" y="13695"/>
                </a:cubicBezTo>
                <a:cubicBezTo>
                  <a:pt x="15287" y="13748"/>
                  <a:pt x="15303" y="13801"/>
                  <a:pt x="15319" y="13850"/>
                </a:cubicBezTo>
                <a:cubicBezTo>
                  <a:pt x="15335" y="13895"/>
                  <a:pt x="15351" y="13937"/>
                  <a:pt x="15367" y="13979"/>
                </a:cubicBezTo>
                <a:cubicBezTo>
                  <a:pt x="15381" y="14016"/>
                  <a:pt x="15396" y="14049"/>
                  <a:pt x="15410" y="14083"/>
                </a:cubicBezTo>
                <a:cubicBezTo>
                  <a:pt x="15427" y="14123"/>
                  <a:pt x="15443" y="14167"/>
                  <a:pt x="15461" y="14203"/>
                </a:cubicBezTo>
                <a:cubicBezTo>
                  <a:pt x="15484" y="14252"/>
                  <a:pt x="15508" y="14300"/>
                  <a:pt x="15533" y="14341"/>
                </a:cubicBezTo>
                <a:cubicBezTo>
                  <a:pt x="15538" y="14351"/>
                  <a:pt x="15544" y="14358"/>
                  <a:pt x="15550" y="14367"/>
                </a:cubicBezTo>
                <a:cubicBezTo>
                  <a:pt x="15583" y="14421"/>
                  <a:pt x="15617" y="14473"/>
                  <a:pt x="15653" y="14514"/>
                </a:cubicBezTo>
                <a:cubicBezTo>
                  <a:pt x="15781" y="14661"/>
                  <a:pt x="15955" y="14737"/>
                  <a:pt x="16137" y="14746"/>
                </a:cubicBezTo>
                <a:cubicBezTo>
                  <a:pt x="16198" y="14749"/>
                  <a:pt x="16258" y="14740"/>
                  <a:pt x="16319" y="14729"/>
                </a:cubicBezTo>
                <a:cubicBezTo>
                  <a:pt x="16564" y="14685"/>
                  <a:pt x="16801" y="14533"/>
                  <a:pt x="16943" y="14281"/>
                </a:cubicBezTo>
                <a:cubicBezTo>
                  <a:pt x="17159" y="13897"/>
                  <a:pt x="17165" y="13854"/>
                  <a:pt x="17178" y="13126"/>
                </a:cubicBezTo>
                <a:lnTo>
                  <a:pt x="17185" y="12798"/>
                </a:lnTo>
                <a:cubicBezTo>
                  <a:pt x="17180" y="12603"/>
                  <a:pt x="17171" y="12454"/>
                  <a:pt x="17161" y="12454"/>
                </a:cubicBezTo>
                <a:cubicBezTo>
                  <a:pt x="17146" y="12454"/>
                  <a:pt x="17037" y="12583"/>
                  <a:pt x="16919" y="12738"/>
                </a:cubicBezTo>
                <a:cubicBezTo>
                  <a:pt x="16826" y="12860"/>
                  <a:pt x="16744" y="12928"/>
                  <a:pt x="16641" y="12971"/>
                </a:cubicBezTo>
                <a:cubicBezTo>
                  <a:pt x="16420" y="13097"/>
                  <a:pt x="16183" y="13098"/>
                  <a:pt x="16003" y="12979"/>
                </a:cubicBezTo>
                <a:cubicBezTo>
                  <a:pt x="15976" y="12965"/>
                  <a:pt x="15953" y="12943"/>
                  <a:pt x="15931" y="12919"/>
                </a:cubicBezTo>
                <a:cubicBezTo>
                  <a:pt x="15881" y="12872"/>
                  <a:pt x="15833" y="12818"/>
                  <a:pt x="15799" y="12747"/>
                </a:cubicBezTo>
                <a:cubicBezTo>
                  <a:pt x="15775" y="12698"/>
                  <a:pt x="15753" y="12633"/>
                  <a:pt x="15729" y="12557"/>
                </a:cubicBezTo>
                <a:cubicBezTo>
                  <a:pt x="15729" y="12556"/>
                  <a:pt x="15727" y="12549"/>
                  <a:pt x="15727" y="12548"/>
                </a:cubicBezTo>
                <a:cubicBezTo>
                  <a:pt x="15580" y="12140"/>
                  <a:pt x="15473" y="11435"/>
                  <a:pt x="15444" y="10670"/>
                </a:cubicBezTo>
                <a:lnTo>
                  <a:pt x="15425" y="10144"/>
                </a:lnTo>
                <a:lnTo>
                  <a:pt x="15446" y="10144"/>
                </a:lnTo>
                <a:lnTo>
                  <a:pt x="15446" y="10109"/>
                </a:lnTo>
                <a:lnTo>
                  <a:pt x="16367" y="10109"/>
                </a:lnTo>
                <a:lnTo>
                  <a:pt x="17271" y="10109"/>
                </a:lnTo>
                <a:lnTo>
                  <a:pt x="17255" y="8696"/>
                </a:lnTo>
                <a:cubicBezTo>
                  <a:pt x="17252" y="8452"/>
                  <a:pt x="17248" y="8239"/>
                  <a:pt x="17243" y="8032"/>
                </a:cubicBezTo>
                <a:cubicBezTo>
                  <a:pt x="17198" y="6802"/>
                  <a:pt x="17103" y="6025"/>
                  <a:pt x="16928" y="5412"/>
                </a:cubicBezTo>
                <a:cubicBezTo>
                  <a:pt x="16828" y="5061"/>
                  <a:pt x="16711" y="4790"/>
                  <a:pt x="16578" y="4611"/>
                </a:cubicBezTo>
                <a:cubicBezTo>
                  <a:pt x="16432" y="4437"/>
                  <a:pt x="16269" y="4343"/>
                  <a:pt x="16104" y="4344"/>
                </a:cubicBezTo>
                <a:close/>
                <a:moveTo>
                  <a:pt x="19250" y="4352"/>
                </a:moveTo>
                <a:cubicBezTo>
                  <a:pt x="19214" y="4349"/>
                  <a:pt x="19177" y="4352"/>
                  <a:pt x="19140" y="4361"/>
                </a:cubicBezTo>
                <a:cubicBezTo>
                  <a:pt x="19126" y="4363"/>
                  <a:pt x="19112" y="4366"/>
                  <a:pt x="19099" y="4370"/>
                </a:cubicBezTo>
                <a:cubicBezTo>
                  <a:pt x="18945" y="4422"/>
                  <a:pt x="18785" y="4579"/>
                  <a:pt x="18629" y="4826"/>
                </a:cubicBezTo>
                <a:cubicBezTo>
                  <a:pt x="18584" y="4901"/>
                  <a:pt x="18539" y="4973"/>
                  <a:pt x="18492" y="5068"/>
                </a:cubicBezTo>
                <a:lnTo>
                  <a:pt x="18339" y="5378"/>
                </a:lnTo>
                <a:lnTo>
                  <a:pt x="18339" y="4930"/>
                </a:lnTo>
                <a:lnTo>
                  <a:pt x="18339" y="4620"/>
                </a:lnTo>
                <a:cubicBezTo>
                  <a:pt x="18318" y="4493"/>
                  <a:pt x="18257" y="4493"/>
                  <a:pt x="18070" y="4525"/>
                </a:cubicBezTo>
                <a:lnTo>
                  <a:pt x="17799" y="4576"/>
                </a:lnTo>
                <a:lnTo>
                  <a:pt x="17799" y="9567"/>
                </a:lnTo>
                <a:lnTo>
                  <a:pt x="17799" y="14600"/>
                </a:lnTo>
                <a:lnTo>
                  <a:pt x="18058" y="14600"/>
                </a:lnTo>
                <a:lnTo>
                  <a:pt x="18348" y="14600"/>
                </a:lnTo>
                <a:lnTo>
                  <a:pt x="18348" y="10678"/>
                </a:lnTo>
                <a:lnTo>
                  <a:pt x="18348" y="6748"/>
                </a:lnTo>
                <a:lnTo>
                  <a:pt x="18372" y="6705"/>
                </a:lnTo>
                <a:lnTo>
                  <a:pt x="18372" y="6662"/>
                </a:lnTo>
                <a:lnTo>
                  <a:pt x="18482" y="6498"/>
                </a:lnTo>
                <a:lnTo>
                  <a:pt x="18492" y="6481"/>
                </a:lnTo>
                <a:cubicBezTo>
                  <a:pt x="18519" y="6431"/>
                  <a:pt x="18559" y="6382"/>
                  <a:pt x="18605" y="6335"/>
                </a:cubicBezTo>
                <a:cubicBezTo>
                  <a:pt x="18773" y="6134"/>
                  <a:pt x="18938" y="6066"/>
                  <a:pt x="19072" y="6119"/>
                </a:cubicBezTo>
                <a:cubicBezTo>
                  <a:pt x="19144" y="6126"/>
                  <a:pt x="19193" y="6169"/>
                  <a:pt x="19238" y="6266"/>
                </a:cubicBezTo>
                <a:cubicBezTo>
                  <a:pt x="19283" y="6339"/>
                  <a:pt x="19320" y="6438"/>
                  <a:pt x="19346" y="6559"/>
                </a:cubicBezTo>
                <a:lnTo>
                  <a:pt x="19399" y="6714"/>
                </a:lnTo>
                <a:lnTo>
                  <a:pt x="19401" y="7765"/>
                </a:lnTo>
                <a:cubicBezTo>
                  <a:pt x="19408" y="8418"/>
                  <a:pt x="19413" y="9394"/>
                  <a:pt x="19413" y="10816"/>
                </a:cubicBezTo>
                <a:lnTo>
                  <a:pt x="19413" y="10885"/>
                </a:lnTo>
                <a:lnTo>
                  <a:pt x="19425" y="14600"/>
                </a:lnTo>
                <a:lnTo>
                  <a:pt x="19715" y="14600"/>
                </a:lnTo>
                <a:lnTo>
                  <a:pt x="19986" y="14600"/>
                </a:lnTo>
                <a:lnTo>
                  <a:pt x="19986" y="10644"/>
                </a:lnTo>
                <a:lnTo>
                  <a:pt x="19986" y="6662"/>
                </a:lnTo>
                <a:lnTo>
                  <a:pt x="20108" y="6481"/>
                </a:lnTo>
                <a:cubicBezTo>
                  <a:pt x="20460" y="5954"/>
                  <a:pt x="20794" y="5956"/>
                  <a:pt x="20943" y="6490"/>
                </a:cubicBezTo>
                <a:lnTo>
                  <a:pt x="21027" y="6791"/>
                </a:lnTo>
                <a:lnTo>
                  <a:pt x="21027" y="6878"/>
                </a:lnTo>
                <a:lnTo>
                  <a:pt x="21029" y="6886"/>
                </a:lnTo>
                <a:lnTo>
                  <a:pt x="21029" y="10747"/>
                </a:lnTo>
                <a:lnTo>
                  <a:pt x="21029" y="14600"/>
                </a:lnTo>
                <a:lnTo>
                  <a:pt x="21319" y="14600"/>
                </a:lnTo>
                <a:lnTo>
                  <a:pt x="21600" y="14600"/>
                </a:lnTo>
                <a:lnTo>
                  <a:pt x="21600" y="10394"/>
                </a:lnTo>
                <a:cubicBezTo>
                  <a:pt x="21600" y="8180"/>
                  <a:pt x="21599" y="7014"/>
                  <a:pt x="21576" y="6309"/>
                </a:cubicBezTo>
                <a:cubicBezTo>
                  <a:pt x="21563" y="6039"/>
                  <a:pt x="21546" y="5842"/>
                  <a:pt x="21521" y="5645"/>
                </a:cubicBezTo>
                <a:cubicBezTo>
                  <a:pt x="21429" y="4917"/>
                  <a:pt x="21221" y="4486"/>
                  <a:pt x="20962" y="4370"/>
                </a:cubicBezTo>
                <a:cubicBezTo>
                  <a:pt x="20925" y="4361"/>
                  <a:pt x="20889" y="4353"/>
                  <a:pt x="20845" y="4352"/>
                </a:cubicBezTo>
                <a:cubicBezTo>
                  <a:pt x="20757" y="4351"/>
                  <a:pt x="20678" y="4368"/>
                  <a:pt x="20602" y="4404"/>
                </a:cubicBezTo>
                <a:cubicBezTo>
                  <a:pt x="20464" y="4484"/>
                  <a:pt x="20321" y="4635"/>
                  <a:pt x="20178" y="4869"/>
                </a:cubicBezTo>
                <a:cubicBezTo>
                  <a:pt x="20154" y="4909"/>
                  <a:pt x="20129" y="4945"/>
                  <a:pt x="20104" y="4990"/>
                </a:cubicBezTo>
                <a:lnTo>
                  <a:pt x="20068" y="5050"/>
                </a:lnTo>
                <a:lnTo>
                  <a:pt x="19881" y="5387"/>
                </a:lnTo>
                <a:lnTo>
                  <a:pt x="19878" y="5378"/>
                </a:lnTo>
                <a:lnTo>
                  <a:pt x="19869" y="5395"/>
                </a:lnTo>
                <a:lnTo>
                  <a:pt x="19770" y="5033"/>
                </a:lnTo>
                <a:cubicBezTo>
                  <a:pt x="19689" y="4722"/>
                  <a:pt x="19570" y="4511"/>
                  <a:pt x="19427" y="4413"/>
                </a:cubicBezTo>
                <a:cubicBezTo>
                  <a:pt x="19425" y="4411"/>
                  <a:pt x="19423" y="4414"/>
                  <a:pt x="19420" y="4413"/>
                </a:cubicBezTo>
                <a:cubicBezTo>
                  <a:pt x="19378" y="4385"/>
                  <a:pt x="19333" y="4370"/>
                  <a:pt x="19288" y="4361"/>
                </a:cubicBezTo>
                <a:cubicBezTo>
                  <a:pt x="19276" y="4358"/>
                  <a:pt x="19263" y="4354"/>
                  <a:pt x="19250" y="4352"/>
                </a:cubicBezTo>
                <a:close/>
                <a:moveTo>
                  <a:pt x="1197" y="4913"/>
                </a:moveTo>
                <a:cubicBezTo>
                  <a:pt x="969" y="4913"/>
                  <a:pt x="764" y="5117"/>
                  <a:pt x="588" y="5507"/>
                </a:cubicBezTo>
                <a:cubicBezTo>
                  <a:pt x="587" y="5509"/>
                  <a:pt x="586" y="5514"/>
                  <a:pt x="585" y="5516"/>
                </a:cubicBezTo>
                <a:cubicBezTo>
                  <a:pt x="410" y="5907"/>
                  <a:pt x="262" y="6486"/>
                  <a:pt x="146" y="7248"/>
                </a:cubicBezTo>
                <a:cubicBezTo>
                  <a:pt x="38" y="7959"/>
                  <a:pt x="15" y="8319"/>
                  <a:pt x="0" y="9489"/>
                </a:cubicBezTo>
                <a:cubicBezTo>
                  <a:pt x="0" y="9603"/>
                  <a:pt x="0" y="9680"/>
                  <a:pt x="0" y="9816"/>
                </a:cubicBezTo>
                <a:cubicBezTo>
                  <a:pt x="0" y="10381"/>
                  <a:pt x="3" y="10724"/>
                  <a:pt x="10" y="11006"/>
                </a:cubicBezTo>
                <a:cubicBezTo>
                  <a:pt x="22" y="11304"/>
                  <a:pt x="42" y="11570"/>
                  <a:pt x="77" y="11902"/>
                </a:cubicBezTo>
                <a:cubicBezTo>
                  <a:pt x="189" y="12968"/>
                  <a:pt x="453" y="14019"/>
                  <a:pt x="720" y="14453"/>
                </a:cubicBezTo>
                <a:cubicBezTo>
                  <a:pt x="1019" y="14941"/>
                  <a:pt x="1442" y="14873"/>
                  <a:pt x="1751" y="14289"/>
                </a:cubicBezTo>
                <a:lnTo>
                  <a:pt x="1828" y="14143"/>
                </a:lnTo>
                <a:cubicBezTo>
                  <a:pt x="1921" y="13918"/>
                  <a:pt x="2005" y="13738"/>
                  <a:pt x="2012" y="13738"/>
                </a:cubicBezTo>
                <a:cubicBezTo>
                  <a:pt x="2020" y="13738"/>
                  <a:pt x="2027" y="13939"/>
                  <a:pt x="2027" y="14186"/>
                </a:cubicBezTo>
                <a:lnTo>
                  <a:pt x="2027" y="14522"/>
                </a:lnTo>
                <a:cubicBezTo>
                  <a:pt x="2059" y="14601"/>
                  <a:pt x="2137" y="14593"/>
                  <a:pt x="2326" y="14565"/>
                </a:cubicBezTo>
                <a:lnTo>
                  <a:pt x="2636" y="14522"/>
                </a:lnTo>
                <a:lnTo>
                  <a:pt x="2636" y="9885"/>
                </a:lnTo>
                <a:lnTo>
                  <a:pt x="2636" y="5214"/>
                </a:lnTo>
                <a:lnTo>
                  <a:pt x="2326" y="5171"/>
                </a:lnTo>
                <a:lnTo>
                  <a:pt x="2096" y="5137"/>
                </a:lnTo>
                <a:lnTo>
                  <a:pt x="2027" y="5137"/>
                </a:lnTo>
                <a:lnTo>
                  <a:pt x="2027" y="5585"/>
                </a:lnTo>
                <a:cubicBezTo>
                  <a:pt x="2027" y="5824"/>
                  <a:pt x="2017" y="5956"/>
                  <a:pt x="2000" y="5998"/>
                </a:cubicBezTo>
                <a:lnTo>
                  <a:pt x="2000" y="6154"/>
                </a:lnTo>
                <a:lnTo>
                  <a:pt x="1899" y="5826"/>
                </a:lnTo>
                <a:cubicBezTo>
                  <a:pt x="1810" y="5532"/>
                  <a:pt x="1719" y="5318"/>
                  <a:pt x="1616" y="5171"/>
                </a:cubicBezTo>
                <a:cubicBezTo>
                  <a:pt x="1566" y="5104"/>
                  <a:pt x="1511" y="5043"/>
                  <a:pt x="1456" y="4999"/>
                </a:cubicBezTo>
                <a:cubicBezTo>
                  <a:pt x="1448" y="4993"/>
                  <a:pt x="1442" y="4995"/>
                  <a:pt x="1434" y="4990"/>
                </a:cubicBezTo>
                <a:cubicBezTo>
                  <a:pt x="1422" y="4982"/>
                  <a:pt x="1410" y="4972"/>
                  <a:pt x="1398" y="4964"/>
                </a:cubicBezTo>
                <a:cubicBezTo>
                  <a:pt x="1336" y="4932"/>
                  <a:pt x="1269" y="4912"/>
                  <a:pt x="1197" y="4913"/>
                </a:cubicBezTo>
                <a:close/>
                <a:moveTo>
                  <a:pt x="7744" y="4947"/>
                </a:moveTo>
                <a:cubicBezTo>
                  <a:pt x="7616" y="4947"/>
                  <a:pt x="7539" y="4953"/>
                  <a:pt x="7473" y="4990"/>
                </a:cubicBezTo>
                <a:cubicBezTo>
                  <a:pt x="7419" y="5033"/>
                  <a:pt x="7365" y="5089"/>
                  <a:pt x="7317" y="5162"/>
                </a:cubicBezTo>
                <a:cubicBezTo>
                  <a:pt x="7290" y="5207"/>
                  <a:pt x="7263" y="5252"/>
                  <a:pt x="7230" y="5318"/>
                </a:cubicBezTo>
                <a:cubicBezTo>
                  <a:pt x="7053" y="5670"/>
                  <a:pt x="6893" y="6215"/>
                  <a:pt x="6772" y="6843"/>
                </a:cubicBezTo>
                <a:cubicBezTo>
                  <a:pt x="6675" y="7388"/>
                  <a:pt x="6608" y="8007"/>
                  <a:pt x="6571" y="8653"/>
                </a:cubicBezTo>
                <a:cubicBezTo>
                  <a:pt x="6538" y="9358"/>
                  <a:pt x="6533" y="10159"/>
                  <a:pt x="6559" y="10851"/>
                </a:cubicBezTo>
                <a:cubicBezTo>
                  <a:pt x="6574" y="11162"/>
                  <a:pt x="6595" y="11469"/>
                  <a:pt x="6624" y="11764"/>
                </a:cubicBezTo>
                <a:cubicBezTo>
                  <a:pt x="6645" y="11978"/>
                  <a:pt x="6667" y="12184"/>
                  <a:pt x="6696" y="12385"/>
                </a:cubicBezTo>
                <a:cubicBezTo>
                  <a:pt x="6697" y="12395"/>
                  <a:pt x="6699" y="12409"/>
                  <a:pt x="6700" y="12419"/>
                </a:cubicBezTo>
                <a:cubicBezTo>
                  <a:pt x="6729" y="12619"/>
                  <a:pt x="6760" y="12806"/>
                  <a:pt x="6796" y="12988"/>
                </a:cubicBezTo>
                <a:cubicBezTo>
                  <a:pt x="6907" y="13550"/>
                  <a:pt x="7056" y="14024"/>
                  <a:pt x="7238" y="14350"/>
                </a:cubicBezTo>
                <a:cubicBezTo>
                  <a:pt x="7416" y="14670"/>
                  <a:pt x="7534" y="14758"/>
                  <a:pt x="7760" y="14755"/>
                </a:cubicBezTo>
                <a:cubicBezTo>
                  <a:pt x="7929" y="14753"/>
                  <a:pt x="8114" y="14625"/>
                  <a:pt x="8252" y="14436"/>
                </a:cubicBezTo>
                <a:cubicBezTo>
                  <a:pt x="8294" y="14359"/>
                  <a:pt x="8336" y="14268"/>
                  <a:pt x="8377" y="14169"/>
                </a:cubicBezTo>
                <a:cubicBezTo>
                  <a:pt x="8412" y="14085"/>
                  <a:pt x="8413" y="14089"/>
                  <a:pt x="8442" y="14022"/>
                </a:cubicBezTo>
                <a:cubicBezTo>
                  <a:pt x="8445" y="14008"/>
                  <a:pt x="8451" y="13994"/>
                  <a:pt x="8454" y="13979"/>
                </a:cubicBezTo>
                <a:cubicBezTo>
                  <a:pt x="8480" y="13826"/>
                  <a:pt x="8506" y="13775"/>
                  <a:pt x="8528" y="13815"/>
                </a:cubicBezTo>
                <a:cubicBezTo>
                  <a:pt x="8534" y="13803"/>
                  <a:pt x="8563" y="13738"/>
                  <a:pt x="8564" y="13738"/>
                </a:cubicBezTo>
                <a:cubicBezTo>
                  <a:pt x="8567" y="13738"/>
                  <a:pt x="8569" y="13922"/>
                  <a:pt x="8569" y="14152"/>
                </a:cubicBezTo>
                <a:lnTo>
                  <a:pt x="8569" y="14264"/>
                </a:lnTo>
                <a:cubicBezTo>
                  <a:pt x="8570" y="14454"/>
                  <a:pt x="8582" y="14551"/>
                  <a:pt x="8655" y="14582"/>
                </a:cubicBezTo>
                <a:lnTo>
                  <a:pt x="8806" y="14600"/>
                </a:lnTo>
                <a:cubicBezTo>
                  <a:pt x="8831" y="14600"/>
                  <a:pt x="8849" y="14600"/>
                  <a:pt x="8880" y="14600"/>
                </a:cubicBezTo>
                <a:lnTo>
                  <a:pt x="9192" y="14600"/>
                </a:lnTo>
                <a:lnTo>
                  <a:pt x="9192" y="9868"/>
                </a:lnTo>
                <a:lnTo>
                  <a:pt x="9192" y="5137"/>
                </a:lnTo>
                <a:lnTo>
                  <a:pt x="9111" y="5137"/>
                </a:lnTo>
                <a:lnTo>
                  <a:pt x="8883" y="5162"/>
                </a:lnTo>
                <a:lnTo>
                  <a:pt x="8569" y="5197"/>
                </a:lnTo>
                <a:lnTo>
                  <a:pt x="8566" y="5240"/>
                </a:lnTo>
                <a:lnTo>
                  <a:pt x="8566" y="5645"/>
                </a:lnTo>
                <a:lnTo>
                  <a:pt x="8566" y="6154"/>
                </a:lnTo>
                <a:lnTo>
                  <a:pt x="8466" y="5826"/>
                </a:lnTo>
                <a:cubicBezTo>
                  <a:pt x="8331" y="5386"/>
                  <a:pt x="8140" y="5090"/>
                  <a:pt x="7938" y="4964"/>
                </a:cubicBezTo>
                <a:cubicBezTo>
                  <a:pt x="7885" y="4951"/>
                  <a:pt x="7825" y="4947"/>
                  <a:pt x="7744" y="4947"/>
                </a:cubicBezTo>
                <a:close/>
                <a:moveTo>
                  <a:pt x="12077" y="5137"/>
                </a:moveTo>
                <a:lnTo>
                  <a:pt x="11696" y="5145"/>
                </a:lnTo>
                <a:lnTo>
                  <a:pt x="11420" y="6421"/>
                </a:lnTo>
                <a:cubicBezTo>
                  <a:pt x="11377" y="6621"/>
                  <a:pt x="11343" y="6760"/>
                  <a:pt x="11305" y="6929"/>
                </a:cubicBezTo>
                <a:lnTo>
                  <a:pt x="11120" y="7800"/>
                </a:lnTo>
                <a:lnTo>
                  <a:pt x="11041" y="7464"/>
                </a:lnTo>
                <a:cubicBezTo>
                  <a:pt x="10998" y="7278"/>
                  <a:pt x="10870" y="6675"/>
                  <a:pt x="10756" y="6128"/>
                </a:cubicBezTo>
                <a:lnTo>
                  <a:pt x="10552" y="5145"/>
                </a:lnTo>
                <a:lnTo>
                  <a:pt x="10185" y="5145"/>
                </a:lnTo>
                <a:cubicBezTo>
                  <a:pt x="10054" y="5143"/>
                  <a:pt x="9943" y="5150"/>
                  <a:pt x="9878" y="5171"/>
                </a:cubicBezTo>
                <a:cubicBezTo>
                  <a:pt x="9845" y="5189"/>
                  <a:pt x="9828" y="5214"/>
                  <a:pt x="9825" y="5249"/>
                </a:cubicBezTo>
                <a:cubicBezTo>
                  <a:pt x="9830" y="5288"/>
                  <a:pt x="9872" y="5503"/>
                  <a:pt x="9933" y="5792"/>
                </a:cubicBezTo>
                <a:cubicBezTo>
                  <a:pt x="9954" y="5889"/>
                  <a:pt x="9975" y="5981"/>
                  <a:pt x="10003" y="6110"/>
                </a:cubicBezTo>
                <a:cubicBezTo>
                  <a:pt x="10078" y="6463"/>
                  <a:pt x="10162" y="6854"/>
                  <a:pt x="10264" y="7317"/>
                </a:cubicBezTo>
                <a:cubicBezTo>
                  <a:pt x="10268" y="7334"/>
                  <a:pt x="10270" y="7343"/>
                  <a:pt x="10274" y="7360"/>
                </a:cubicBezTo>
                <a:cubicBezTo>
                  <a:pt x="10374" y="7819"/>
                  <a:pt x="10486" y="8320"/>
                  <a:pt x="10549" y="8610"/>
                </a:cubicBezTo>
                <a:lnTo>
                  <a:pt x="10734" y="9463"/>
                </a:lnTo>
                <a:lnTo>
                  <a:pt x="10245" y="11600"/>
                </a:lnTo>
                <a:cubicBezTo>
                  <a:pt x="10211" y="11749"/>
                  <a:pt x="10187" y="11850"/>
                  <a:pt x="10151" y="12006"/>
                </a:cubicBezTo>
                <a:cubicBezTo>
                  <a:pt x="9844" y="13344"/>
                  <a:pt x="9595" y="14477"/>
                  <a:pt x="9595" y="14522"/>
                </a:cubicBezTo>
                <a:cubicBezTo>
                  <a:pt x="9595" y="14568"/>
                  <a:pt x="9762" y="14600"/>
                  <a:pt x="9967" y="14600"/>
                </a:cubicBezTo>
                <a:lnTo>
                  <a:pt x="10338" y="14600"/>
                </a:lnTo>
                <a:lnTo>
                  <a:pt x="10545" y="13678"/>
                </a:lnTo>
                <a:lnTo>
                  <a:pt x="10713" y="12910"/>
                </a:lnTo>
                <a:cubicBezTo>
                  <a:pt x="10729" y="12834"/>
                  <a:pt x="10739" y="12795"/>
                  <a:pt x="10756" y="12721"/>
                </a:cubicBezTo>
                <a:lnTo>
                  <a:pt x="11111" y="11126"/>
                </a:lnTo>
                <a:lnTo>
                  <a:pt x="11209" y="11566"/>
                </a:lnTo>
                <a:cubicBezTo>
                  <a:pt x="11247" y="11737"/>
                  <a:pt x="11413" y="12491"/>
                  <a:pt x="11559" y="13152"/>
                </a:cubicBezTo>
                <a:cubicBezTo>
                  <a:pt x="11583" y="13259"/>
                  <a:pt x="11599" y="13325"/>
                  <a:pt x="11624" y="13436"/>
                </a:cubicBezTo>
                <a:lnTo>
                  <a:pt x="12094" y="15565"/>
                </a:lnTo>
                <a:lnTo>
                  <a:pt x="12101" y="15599"/>
                </a:lnTo>
                <a:lnTo>
                  <a:pt x="6123" y="15660"/>
                </a:lnTo>
                <a:cubicBezTo>
                  <a:pt x="1077" y="15714"/>
                  <a:pt x="218" y="15742"/>
                  <a:pt x="151" y="15892"/>
                </a:cubicBezTo>
                <a:cubicBezTo>
                  <a:pt x="161" y="15966"/>
                  <a:pt x="267" y="16019"/>
                  <a:pt x="648" y="16056"/>
                </a:cubicBezTo>
                <a:cubicBezTo>
                  <a:pt x="650" y="16056"/>
                  <a:pt x="650" y="16056"/>
                  <a:pt x="652" y="16056"/>
                </a:cubicBezTo>
                <a:cubicBezTo>
                  <a:pt x="662" y="16057"/>
                  <a:pt x="681" y="16064"/>
                  <a:pt x="691" y="16065"/>
                </a:cubicBezTo>
                <a:cubicBezTo>
                  <a:pt x="1380" y="16118"/>
                  <a:pt x="2901" y="16142"/>
                  <a:pt x="6151" y="16177"/>
                </a:cubicBezTo>
                <a:cubicBezTo>
                  <a:pt x="6172" y="16177"/>
                  <a:pt x="6179" y="16177"/>
                  <a:pt x="6199" y="16177"/>
                </a:cubicBezTo>
                <a:lnTo>
                  <a:pt x="12252" y="16220"/>
                </a:lnTo>
                <a:lnTo>
                  <a:pt x="12677" y="18237"/>
                </a:lnTo>
                <a:cubicBezTo>
                  <a:pt x="12910" y="19344"/>
                  <a:pt x="13126" y="20353"/>
                  <a:pt x="13159" y="20477"/>
                </a:cubicBezTo>
                <a:cubicBezTo>
                  <a:pt x="13181" y="20565"/>
                  <a:pt x="13243" y="20619"/>
                  <a:pt x="13317" y="20658"/>
                </a:cubicBezTo>
                <a:lnTo>
                  <a:pt x="13526" y="20641"/>
                </a:lnTo>
                <a:cubicBezTo>
                  <a:pt x="13720" y="20621"/>
                  <a:pt x="13813" y="20590"/>
                  <a:pt x="13854" y="20521"/>
                </a:cubicBezTo>
                <a:cubicBezTo>
                  <a:pt x="13860" y="20503"/>
                  <a:pt x="13864" y="20481"/>
                  <a:pt x="13866" y="20460"/>
                </a:cubicBezTo>
                <a:cubicBezTo>
                  <a:pt x="13882" y="20310"/>
                  <a:pt x="13722" y="19472"/>
                  <a:pt x="13437" y="18211"/>
                </a:cubicBezTo>
                <a:lnTo>
                  <a:pt x="12984" y="16211"/>
                </a:lnTo>
                <a:lnTo>
                  <a:pt x="17286" y="16168"/>
                </a:lnTo>
                <a:cubicBezTo>
                  <a:pt x="21074" y="16132"/>
                  <a:pt x="21588" y="16096"/>
                  <a:pt x="21588" y="15884"/>
                </a:cubicBezTo>
                <a:cubicBezTo>
                  <a:pt x="21588" y="15806"/>
                  <a:pt x="21512" y="15753"/>
                  <a:pt x="21228" y="15711"/>
                </a:cubicBezTo>
                <a:cubicBezTo>
                  <a:pt x="20766" y="15663"/>
                  <a:pt x="19716" y="15660"/>
                  <a:pt x="17228" y="15660"/>
                </a:cubicBezTo>
                <a:lnTo>
                  <a:pt x="12856" y="15660"/>
                </a:lnTo>
                <a:lnTo>
                  <a:pt x="12818" y="15487"/>
                </a:lnTo>
                <a:lnTo>
                  <a:pt x="12809" y="15436"/>
                </a:lnTo>
                <a:lnTo>
                  <a:pt x="12168" y="12514"/>
                </a:lnTo>
                <a:cubicBezTo>
                  <a:pt x="12091" y="12163"/>
                  <a:pt x="12038" y="11925"/>
                  <a:pt x="11969" y="11609"/>
                </a:cubicBezTo>
                <a:lnTo>
                  <a:pt x="11497" y="9463"/>
                </a:lnTo>
                <a:lnTo>
                  <a:pt x="11948" y="7455"/>
                </a:lnTo>
                <a:cubicBezTo>
                  <a:pt x="12141" y="6596"/>
                  <a:pt x="12250" y="6119"/>
                  <a:pt x="12326" y="5774"/>
                </a:cubicBezTo>
                <a:cubicBezTo>
                  <a:pt x="12334" y="5741"/>
                  <a:pt x="12365" y="5598"/>
                  <a:pt x="12370" y="5576"/>
                </a:cubicBezTo>
                <a:lnTo>
                  <a:pt x="12437" y="5249"/>
                </a:lnTo>
                <a:cubicBezTo>
                  <a:pt x="12431" y="5164"/>
                  <a:pt x="12337" y="5134"/>
                  <a:pt x="12077" y="5137"/>
                </a:cubicBezTo>
                <a:close/>
                <a:moveTo>
                  <a:pt x="16092" y="5998"/>
                </a:moveTo>
                <a:cubicBezTo>
                  <a:pt x="16433" y="5998"/>
                  <a:pt x="16615" y="6625"/>
                  <a:pt x="16665" y="7989"/>
                </a:cubicBezTo>
                <a:lnTo>
                  <a:pt x="16686" y="8601"/>
                </a:lnTo>
                <a:lnTo>
                  <a:pt x="16056" y="8601"/>
                </a:lnTo>
                <a:lnTo>
                  <a:pt x="15425" y="8601"/>
                </a:lnTo>
                <a:lnTo>
                  <a:pt x="15446" y="8127"/>
                </a:lnTo>
                <a:cubicBezTo>
                  <a:pt x="15508" y="6775"/>
                  <a:pt x="15742" y="5998"/>
                  <a:pt x="16092" y="5998"/>
                </a:cubicBezTo>
                <a:close/>
                <a:moveTo>
                  <a:pt x="4672" y="6938"/>
                </a:moveTo>
                <a:cubicBezTo>
                  <a:pt x="4773" y="6931"/>
                  <a:pt x="4879" y="7012"/>
                  <a:pt x="4986" y="7196"/>
                </a:cubicBezTo>
                <a:cubicBezTo>
                  <a:pt x="5585" y="8235"/>
                  <a:pt x="5505" y="12064"/>
                  <a:pt x="4871" y="12695"/>
                </a:cubicBezTo>
                <a:cubicBezTo>
                  <a:pt x="4460" y="13103"/>
                  <a:pt x="4097" y="12245"/>
                  <a:pt x="4000" y="10627"/>
                </a:cubicBezTo>
                <a:cubicBezTo>
                  <a:pt x="3881" y="8637"/>
                  <a:pt x="4231" y="6967"/>
                  <a:pt x="4672" y="6938"/>
                </a:cubicBezTo>
                <a:close/>
                <a:moveTo>
                  <a:pt x="1353" y="6946"/>
                </a:moveTo>
                <a:cubicBezTo>
                  <a:pt x="1638" y="6990"/>
                  <a:pt x="1906" y="7673"/>
                  <a:pt x="1993" y="8713"/>
                </a:cubicBezTo>
                <a:cubicBezTo>
                  <a:pt x="2016" y="8983"/>
                  <a:pt x="2027" y="9643"/>
                  <a:pt x="2019" y="10178"/>
                </a:cubicBezTo>
                <a:cubicBezTo>
                  <a:pt x="2008" y="11007"/>
                  <a:pt x="1991" y="11233"/>
                  <a:pt x="1899" y="11695"/>
                </a:cubicBezTo>
                <a:cubicBezTo>
                  <a:pt x="1841" y="11994"/>
                  <a:pt x="1736" y="12344"/>
                  <a:pt x="1667" y="12471"/>
                </a:cubicBezTo>
                <a:cubicBezTo>
                  <a:pt x="1418" y="12928"/>
                  <a:pt x="1126" y="12868"/>
                  <a:pt x="909" y="12316"/>
                </a:cubicBezTo>
                <a:cubicBezTo>
                  <a:pt x="641" y="11632"/>
                  <a:pt x="544" y="9698"/>
                  <a:pt x="712" y="8412"/>
                </a:cubicBezTo>
                <a:cubicBezTo>
                  <a:pt x="809" y="7672"/>
                  <a:pt x="883" y="7403"/>
                  <a:pt x="1067" y="7127"/>
                </a:cubicBezTo>
                <a:cubicBezTo>
                  <a:pt x="1160" y="6989"/>
                  <a:pt x="1258" y="6932"/>
                  <a:pt x="1353" y="6946"/>
                </a:cubicBezTo>
                <a:close/>
                <a:moveTo>
                  <a:pt x="7912" y="6946"/>
                </a:moveTo>
                <a:cubicBezTo>
                  <a:pt x="8197" y="6990"/>
                  <a:pt x="8467" y="7673"/>
                  <a:pt x="8554" y="8713"/>
                </a:cubicBezTo>
                <a:cubicBezTo>
                  <a:pt x="8577" y="8983"/>
                  <a:pt x="8588" y="9643"/>
                  <a:pt x="8581" y="10178"/>
                </a:cubicBezTo>
                <a:cubicBezTo>
                  <a:pt x="8569" y="11007"/>
                  <a:pt x="8552" y="11233"/>
                  <a:pt x="8461" y="11695"/>
                </a:cubicBezTo>
                <a:cubicBezTo>
                  <a:pt x="8402" y="11994"/>
                  <a:pt x="8297" y="12344"/>
                  <a:pt x="8228" y="12471"/>
                </a:cubicBezTo>
                <a:cubicBezTo>
                  <a:pt x="7979" y="12928"/>
                  <a:pt x="7687" y="12868"/>
                  <a:pt x="7470" y="12316"/>
                </a:cubicBezTo>
                <a:cubicBezTo>
                  <a:pt x="7202" y="11632"/>
                  <a:pt x="7105" y="9698"/>
                  <a:pt x="7274" y="8412"/>
                </a:cubicBezTo>
                <a:cubicBezTo>
                  <a:pt x="7371" y="7672"/>
                  <a:pt x="7442" y="7403"/>
                  <a:pt x="7626" y="7127"/>
                </a:cubicBezTo>
                <a:cubicBezTo>
                  <a:pt x="7719" y="6989"/>
                  <a:pt x="7816" y="6932"/>
                  <a:pt x="7912" y="6946"/>
                </a:cubicBezTo>
                <a:close/>
                <a:moveTo>
                  <a:pt x="11713" y="16418"/>
                </a:moveTo>
                <a:cubicBezTo>
                  <a:pt x="11649" y="16505"/>
                  <a:pt x="11552" y="16912"/>
                  <a:pt x="11578" y="17065"/>
                </a:cubicBezTo>
                <a:cubicBezTo>
                  <a:pt x="11588" y="17119"/>
                  <a:pt x="11601" y="17139"/>
                  <a:pt x="11619" y="17134"/>
                </a:cubicBezTo>
                <a:cubicBezTo>
                  <a:pt x="11644" y="17109"/>
                  <a:pt x="11674" y="17058"/>
                  <a:pt x="11717" y="16944"/>
                </a:cubicBezTo>
                <a:cubicBezTo>
                  <a:pt x="11724" y="16927"/>
                  <a:pt x="11729" y="16908"/>
                  <a:pt x="11734" y="16892"/>
                </a:cubicBezTo>
                <a:cubicBezTo>
                  <a:pt x="11757" y="16800"/>
                  <a:pt x="11771" y="16701"/>
                  <a:pt x="11773" y="16608"/>
                </a:cubicBezTo>
                <a:cubicBezTo>
                  <a:pt x="11768" y="16577"/>
                  <a:pt x="11761" y="16548"/>
                  <a:pt x="11751" y="16513"/>
                </a:cubicBezTo>
                <a:cubicBezTo>
                  <a:pt x="11737" y="16461"/>
                  <a:pt x="11725" y="16435"/>
                  <a:pt x="11713" y="16418"/>
                </a:cubicBezTo>
                <a:close/>
                <a:moveTo>
                  <a:pt x="4967" y="16427"/>
                </a:moveTo>
                <a:cubicBezTo>
                  <a:pt x="4934" y="16432"/>
                  <a:pt x="4892" y="16524"/>
                  <a:pt x="4856" y="16634"/>
                </a:cubicBezTo>
                <a:cubicBezTo>
                  <a:pt x="4818" y="16781"/>
                  <a:pt x="4789" y="16961"/>
                  <a:pt x="4801" y="17056"/>
                </a:cubicBezTo>
                <a:cubicBezTo>
                  <a:pt x="4807" y="17087"/>
                  <a:pt x="4816" y="17108"/>
                  <a:pt x="4823" y="17125"/>
                </a:cubicBezTo>
                <a:cubicBezTo>
                  <a:pt x="4840" y="17152"/>
                  <a:pt x="4862" y="17133"/>
                  <a:pt x="4897" y="17065"/>
                </a:cubicBezTo>
                <a:cubicBezTo>
                  <a:pt x="4917" y="17027"/>
                  <a:pt x="4933" y="16984"/>
                  <a:pt x="4947" y="16935"/>
                </a:cubicBezTo>
                <a:cubicBezTo>
                  <a:pt x="4950" y="16925"/>
                  <a:pt x="4954" y="16912"/>
                  <a:pt x="4957" y="16901"/>
                </a:cubicBezTo>
                <a:cubicBezTo>
                  <a:pt x="4998" y="16744"/>
                  <a:pt x="5010" y="16557"/>
                  <a:pt x="4981" y="16435"/>
                </a:cubicBezTo>
                <a:cubicBezTo>
                  <a:pt x="4977" y="16432"/>
                  <a:pt x="4972" y="16426"/>
                  <a:pt x="4967" y="16427"/>
                </a:cubicBezTo>
                <a:close/>
                <a:moveTo>
                  <a:pt x="4852" y="17444"/>
                </a:moveTo>
                <a:cubicBezTo>
                  <a:pt x="4780" y="17453"/>
                  <a:pt x="4709" y="17559"/>
                  <a:pt x="4662" y="17737"/>
                </a:cubicBezTo>
                <a:cubicBezTo>
                  <a:pt x="4636" y="17846"/>
                  <a:pt x="4613" y="17978"/>
                  <a:pt x="4597" y="18142"/>
                </a:cubicBezTo>
                <a:cubicBezTo>
                  <a:pt x="4596" y="18151"/>
                  <a:pt x="4596" y="18167"/>
                  <a:pt x="4595" y="18176"/>
                </a:cubicBezTo>
                <a:cubicBezTo>
                  <a:pt x="4583" y="18300"/>
                  <a:pt x="4574" y="18435"/>
                  <a:pt x="4566" y="18573"/>
                </a:cubicBezTo>
                <a:cubicBezTo>
                  <a:pt x="4564" y="18607"/>
                  <a:pt x="4563" y="18641"/>
                  <a:pt x="4561" y="18676"/>
                </a:cubicBezTo>
                <a:cubicBezTo>
                  <a:pt x="4555" y="18804"/>
                  <a:pt x="4550" y="18931"/>
                  <a:pt x="4547" y="19064"/>
                </a:cubicBezTo>
                <a:cubicBezTo>
                  <a:pt x="4528" y="19990"/>
                  <a:pt x="4586" y="21000"/>
                  <a:pt x="4693" y="21391"/>
                </a:cubicBezTo>
                <a:cubicBezTo>
                  <a:pt x="4736" y="21501"/>
                  <a:pt x="4788" y="21561"/>
                  <a:pt x="4842" y="21572"/>
                </a:cubicBezTo>
                <a:cubicBezTo>
                  <a:pt x="4896" y="21583"/>
                  <a:pt x="4952" y="21548"/>
                  <a:pt x="4998" y="21460"/>
                </a:cubicBezTo>
                <a:cubicBezTo>
                  <a:pt x="5046" y="21308"/>
                  <a:pt x="5085" y="21075"/>
                  <a:pt x="5115" y="20788"/>
                </a:cubicBezTo>
                <a:cubicBezTo>
                  <a:pt x="5125" y="20534"/>
                  <a:pt x="5127" y="20154"/>
                  <a:pt x="5127" y="19512"/>
                </a:cubicBezTo>
                <a:cubicBezTo>
                  <a:pt x="5127" y="18634"/>
                  <a:pt x="5122" y="18250"/>
                  <a:pt x="5101" y="18013"/>
                </a:cubicBezTo>
                <a:cubicBezTo>
                  <a:pt x="5076" y="17821"/>
                  <a:pt x="5040" y="17676"/>
                  <a:pt x="5000" y="17573"/>
                </a:cubicBezTo>
                <a:cubicBezTo>
                  <a:pt x="4956" y="17484"/>
                  <a:pt x="4905" y="17437"/>
                  <a:pt x="4852" y="17444"/>
                </a:cubicBezTo>
                <a:close/>
                <a:moveTo>
                  <a:pt x="8403" y="17461"/>
                </a:moveTo>
                <a:cubicBezTo>
                  <a:pt x="8368" y="17460"/>
                  <a:pt x="8339" y="17476"/>
                  <a:pt x="8312" y="17496"/>
                </a:cubicBezTo>
                <a:cubicBezTo>
                  <a:pt x="8302" y="17513"/>
                  <a:pt x="8291" y="17523"/>
                  <a:pt x="8281" y="17547"/>
                </a:cubicBezTo>
                <a:cubicBezTo>
                  <a:pt x="8225" y="17680"/>
                  <a:pt x="8184" y="17879"/>
                  <a:pt x="8159" y="18168"/>
                </a:cubicBezTo>
                <a:cubicBezTo>
                  <a:pt x="8143" y="18462"/>
                  <a:pt x="8137" y="18864"/>
                  <a:pt x="8137" y="19435"/>
                </a:cubicBezTo>
                <a:cubicBezTo>
                  <a:pt x="8137" y="20277"/>
                  <a:pt x="8145" y="20682"/>
                  <a:pt x="8168" y="20952"/>
                </a:cubicBezTo>
                <a:cubicBezTo>
                  <a:pt x="8172" y="20986"/>
                  <a:pt x="8176" y="21025"/>
                  <a:pt x="8180" y="21055"/>
                </a:cubicBezTo>
                <a:cubicBezTo>
                  <a:pt x="8197" y="21180"/>
                  <a:pt x="8218" y="21273"/>
                  <a:pt x="8250" y="21365"/>
                </a:cubicBezTo>
                <a:cubicBezTo>
                  <a:pt x="8276" y="21442"/>
                  <a:pt x="8302" y="21492"/>
                  <a:pt x="8324" y="21538"/>
                </a:cubicBezTo>
                <a:cubicBezTo>
                  <a:pt x="8345" y="21552"/>
                  <a:pt x="8368" y="21564"/>
                  <a:pt x="8398" y="21563"/>
                </a:cubicBezTo>
                <a:cubicBezTo>
                  <a:pt x="8434" y="21563"/>
                  <a:pt x="8471" y="21554"/>
                  <a:pt x="8501" y="21538"/>
                </a:cubicBezTo>
                <a:cubicBezTo>
                  <a:pt x="8529" y="21476"/>
                  <a:pt x="8558" y="21387"/>
                  <a:pt x="8590" y="21270"/>
                </a:cubicBezTo>
                <a:cubicBezTo>
                  <a:pt x="8627" y="21138"/>
                  <a:pt x="8652" y="21010"/>
                  <a:pt x="8669" y="20865"/>
                </a:cubicBezTo>
                <a:cubicBezTo>
                  <a:pt x="8685" y="20651"/>
                  <a:pt x="8693" y="20398"/>
                  <a:pt x="8693" y="20098"/>
                </a:cubicBezTo>
                <a:lnTo>
                  <a:pt x="8693" y="19624"/>
                </a:lnTo>
                <a:cubicBezTo>
                  <a:pt x="8681" y="19418"/>
                  <a:pt x="8647" y="19417"/>
                  <a:pt x="8545" y="19417"/>
                </a:cubicBezTo>
                <a:cubicBezTo>
                  <a:pt x="8481" y="19417"/>
                  <a:pt x="8440" y="19441"/>
                  <a:pt x="8415" y="19495"/>
                </a:cubicBezTo>
                <a:cubicBezTo>
                  <a:pt x="8409" y="19531"/>
                  <a:pt x="8408" y="19579"/>
                  <a:pt x="8408" y="19642"/>
                </a:cubicBezTo>
                <a:cubicBezTo>
                  <a:pt x="8408" y="19784"/>
                  <a:pt x="8431" y="19900"/>
                  <a:pt x="8461" y="19900"/>
                </a:cubicBezTo>
                <a:cubicBezTo>
                  <a:pt x="8465" y="19900"/>
                  <a:pt x="8469" y="19912"/>
                  <a:pt x="8473" y="19917"/>
                </a:cubicBezTo>
                <a:cubicBezTo>
                  <a:pt x="8505" y="19956"/>
                  <a:pt x="8523" y="20098"/>
                  <a:pt x="8523" y="20365"/>
                </a:cubicBezTo>
                <a:cubicBezTo>
                  <a:pt x="8523" y="20743"/>
                  <a:pt x="8490" y="20956"/>
                  <a:pt x="8442" y="20969"/>
                </a:cubicBezTo>
                <a:cubicBezTo>
                  <a:pt x="8385" y="21103"/>
                  <a:pt x="8351" y="21004"/>
                  <a:pt x="8334" y="20598"/>
                </a:cubicBezTo>
                <a:cubicBezTo>
                  <a:pt x="8291" y="20019"/>
                  <a:pt x="8280" y="18663"/>
                  <a:pt x="8326" y="18228"/>
                </a:cubicBezTo>
                <a:cubicBezTo>
                  <a:pt x="8337" y="18128"/>
                  <a:pt x="8355" y="18060"/>
                  <a:pt x="8374" y="18021"/>
                </a:cubicBezTo>
                <a:cubicBezTo>
                  <a:pt x="8384" y="17991"/>
                  <a:pt x="8394" y="17979"/>
                  <a:pt x="8406" y="17987"/>
                </a:cubicBezTo>
                <a:cubicBezTo>
                  <a:pt x="8444" y="17973"/>
                  <a:pt x="8485" y="18054"/>
                  <a:pt x="8513" y="18237"/>
                </a:cubicBezTo>
                <a:cubicBezTo>
                  <a:pt x="8539" y="18400"/>
                  <a:pt x="8585" y="18464"/>
                  <a:pt x="8631" y="18400"/>
                </a:cubicBezTo>
                <a:cubicBezTo>
                  <a:pt x="8646" y="18380"/>
                  <a:pt x="8656" y="18363"/>
                  <a:pt x="8665" y="18340"/>
                </a:cubicBezTo>
                <a:cubicBezTo>
                  <a:pt x="8665" y="18338"/>
                  <a:pt x="8664" y="18333"/>
                  <a:pt x="8665" y="18331"/>
                </a:cubicBezTo>
                <a:cubicBezTo>
                  <a:pt x="8672" y="18309"/>
                  <a:pt x="8677" y="18284"/>
                  <a:pt x="8679" y="18254"/>
                </a:cubicBezTo>
                <a:cubicBezTo>
                  <a:pt x="8679" y="18252"/>
                  <a:pt x="8681" y="18254"/>
                  <a:pt x="8681" y="18254"/>
                </a:cubicBezTo>
                <a:cubicBezTo>
                  <a:pt x="8685" y="18189"/>
                  <a:pt x="8675" y="18103"/>
                  <a:pt x="8655" y="17970"/>
                </a:cubicBezTo>
                <a:cubicBezTo>
                  <a:pt x="8625" y="17770"/>
                  <a:pt x="8586" y="17626"/>
                  <a:pt x="8540" y="17530"/>
                </a:cubicBezTo>
                <a:cubicBezTo>
                  <a:pt x="8506" y="17487"/>
                  <a:pt x="8464" y="17462"/>
                  <a:pt x="8403" y="17461"/>
                </a:cubicBezTo>
                <a:close/>
                <a:moveTo>
                  <a:pt x="4075" y="17470"/>
                </a:moveTo>
                <a:cubicBezTo>
                  <a:pt x="4054" y="17468"/>
                  <a:pt x="4028" y="17478"/>
                  <a:pt x="3993" y="17487"/>
                </a:cubicBezTo>
                <a:cubicBezTo>
                  <a:pt x="3938" y="17501"/>
                  <a:pt x="3892" y="17532"/>
                  <a:pt x="3854" y="17599"/>
                </a:cubicBezTo>
                <a:cubicBezTo>
                  <a:pt x="3849" y="17608"/>
                  <a:pt x="3844" y="17623"/>
                  <a:pt x="3840" y="17633"/>
                </a:cubicBezTo>
                <a:cubicBezTo>
                  <a:pt x="3837" y="17640"/>
                  <a:pt x="3835" y="17644"/>
                  <a:pt x="3832" y="17651"/>
                </a:cubicBezTo>
                <a:cubicBezTo>
                  <a:pt x="3781" y="17808"/>
                  <a:pt x="3741" y="18051"/>
                  <a:pt x="3712" y="18340"/>
                </a:cubicBezTo>
                <a:cubicBezTo>
                  <a:pt x="3695" y="18583"/>
                  <a:pt x="3686" y="18881"/>
                  <a:pt x="3681" y="19262"/>
                </a:cubicBezTo>
                <a:cubicBezTo>
                  <a:pt x="3674" y="19805"/>
                  <a:pt x="3674" y="20152"/>
                  <a:pt x="3686" y="20426"/>
                </a:cubicBezTo>
                <a:cubicBezTo>
                  <a:pt x="3704" y="20693"/>
                  <a:pt x="3730" y="20939"/>
                  <a:pt x="3765" y="21132"/>
                </a:cubicBezTo>
                <a:cubicBezTo>
                  <a:pt x="3771" y="21163"/>
                  <a:pt x="3778" y="21187"/>
                  <a:pt x="3784" y="21219"/>
                </a:cubicBezTo>
                <a:cubicBezTo>
                  <a:pt x="3785" y="21220"/>
                  <a:pt x="3784" y="21226"/>
                  <a:pt x="3784" y="21227"/>
                </a:cubicBezTo>
                <a:cubicBezTo>
                  <a:pt x="3798" y="21291"/>
                  <a:pt x="3811" y="21339"/>
                  <a:pt x="3825" y="21382"/>
                </a:cubicBezTo>
                <a:cubicBezTo>
                  <a:pt x="3826" y="21386"/>
                  <a:pt x="3829" y="21396"/>
                  <a:pt x="3830" y="21400"/>
                </a:cubicBezTo>
                <a:cubicBezTo>
                  <a:pt x="3873" y="21528"/>
                  <a:pt x="3919" y="21563"/>
                  <a:pt x="4000" y="21563"/>
                </a:cubicBezTo>
                <a:cubicBezTo>
                  <a:pt x="4033" y="21563"/>
                  <a:pt x="4057" y="21563"/>
                  <a:pt x="4077" y="21555"/>
                </a:cubicBezTo>
                <a:cubicBezTo>
                  <a:pt x="4109" y="21487"/>
                  <a:pt x="4131" y="21370"/>
                  <a:pt x="4137" y="21219"/>
                </a:cubicBezTo>
                <a:cubicBezTo>
                  <a:pt x="4138" y="21195"/>
                  <a:pt x="4139" y="21187"/>
                  <a:pt x="4139" y="21167"/>
                </a:cubicBezTo>
                <a:cubicBezTo>
                  <a:pt x="4135" y="21055"/>
                  <a:pt x="4123" y="20981"/>
                  <a:pt x="4096" y="20943"/>
                </a:cubicBezTo>
                <a:cubicBezTo>
                  <a:pt x="4093" y="20946"/>
                  <a:pt x="4090" y="20947"/>
                  <a:pt x="4087" y="20952"/>
                </a:cubicBezTo>
                <a:cubicBezTo>
                  <a:pt x="4023" y="21039"/>
                  <a:pt x="3972" y="20946"/>
                  <a:pt x="3935" y="20702"/>
                </a:cubicBezTo>
                <a:cubicBezTo>
                  <a:pt x="3882" y="20489"/>
                  <a:pt x="3854" y="20113"/>
                  <a:pt x="3854" y="19555"/>
                </a:cubicBezTo>
                <a:cubicBezTo>
                  <a:pt x="3853" y="18868"/>
                  <a:pt x="3890" y="18380"/>
                  <a:pt x="3952" y="18159"/>
                </a:cubicBezTo>
                <a:cubicBezTo>
                  <a:pt x="3984" y="18009"/>
                  <a:pt x="4024" y="17955"/>
                  <a:pt x="4072" y="18021"/>
                </a:cubicBezTo>
                <a:cubicBezTo>
                  <a:pt x="4099" y="18059"/>
                  <a:pt x="4118" y="18058"/>
                  <a:pt x="4130" y="18021"/>
                </a:cubicBezTo>
                <a:cubicBezTo>
                  <a:pt x="4138" y="17978"/>
                  <a:pt x="4142" y="17903"/>
                  <a:pt x="4142" y="17780"/>
                </a:cubicBezTo>
                <a:cubicBezTo>
                  <a:pt x="4142" y="17749"/>
                  <a:pt x="4140" y="17737"/>
                  <a:pt x="4139" y="17711"/>
                </a:cubicBezTo>
                <a:cubicBezTo>
                  <a:pt x="4132" y="17612"/>
                  <a:pt x="4116" y="17537"/>
                  <a:pt x="4094" y="17487"/>
                </a:cubicBezTo>
                <a:cubicBezTo>
                  <a:pt x="4087" y="17483"/>
                  <a:pt x="4084" y="17470"/>
                  <a:pt x="4075" y="17470"/>
                </a:cubicBezTo>
                <a:close/>
                <a:moveTo>
                  <a:pt x="333" y="17478"/>
                </a:moveTo>
                <a:cubicBezTo>
                  <a:pt x="299" y="17485"/>
                  <a:pt x="270" y="17508"/>
                  <a:pt x="245" y="17547"/>
                </a:cubicBezTo>
                <a:cubicBezTo>
                  <a:pt x="235" y="17579"/>
                  <a:pt x="225" y="17611"/>
                  <a:pt x="214" y="17651"/>
                </a:cubicBezTo>
                <a:cubicBezTo>
                  <a:pt x="163" y="17832"/>
                  <a:pt x="135" y="18042"/>
                  <a:pt x="127" y="18271"/>
                </a:cubicBezTo>
                <a:cubicBezTo>
                  <a:pt x="127" y="18293"/>
                  <a:pt x="128" y="18317"/>
                  <a:pt x="127" y="18340"/>
                </a:cubicBezTo>
                <a:cubicBezTo>
                  <a:pt x="126" y="18405"/>
                  <a:pt x="125" y="18471"/>
                  <a:pt x="127" y="18538"/>
                </a:cubicBezTo>
                <a:cubicBezTo>
                  <a:pt x="139" y="18873"/>
                  <a:pt x="190" y="19243"/>
                  <a:pt x="281" y="19624"/>
                </a:cubicBezTo>
                <a:cubicBezTo>
                  <a:pt x="367" y="19985"/>
                  <a:pt x="439" y="20363"/>
                  <a:pt x="439" y="20469"/>
                </a:cubicBezTo>
                <a:cubicBezTo>
                  <a:pt x="439" y="20785"/>
                  <a:pt x="328" y="21015"/>
                  <a:pt x="223" y="20917"/>
                </a:cubicBezTo>
                <a:cubicBezTo>
                  <a:pt x="213" y="20908"/>
                  <a:pt x="205" y="20902"/>
                  <a:pt x="197" y="20900"/>
                </a:cubicBezTo>
                <a:cubicBezTo>
                  <a:pt x="126" y="20969"/>
                  <a:pt x="110" y="21140"/>
                  <a:pt x="161" y="21365"/>
                </a:cubicBezTo>
                <a:cubicBezTo>
                  <a:pt x="162" y="21370"/>
                  <a:pt x="162" y="21378"/>
                  <a:pt x="163" y="21382"/>
                </a:cubicBezTo>
                <a:cubicBezTo>
                  <a:pt x="166" y="21392"/>
                  <a:pt x="170" y="21399"/>
                  <a:pt x="173" y="21408"/>
                </a:cubicBezTo>
                <a:cubicBezTo>
                  <a:pt x="181" y="21433"/>
                  <a:pt x="189" y="21455"/>
                  <a:pt x="199" y="21477"/>
                </a:cubicBezTo>
                <a:cubicBezTo>
                  <a:pt x="262" y="21598"/>
                  <a:pt x="364" y="21593"/>
                  <a:pt x="444" y="21469"/>
                </a:cubicBezTo>
                <a:cubicBezTo>
                  <a:pt x="465" y="21410"/>
                  <a:pt x="485" y="21345"/>
                  <a:pt x="511" y="21253"/>
                </a:cubicBezTo>
                <a:cubicBezTo>
                  <a:pt x="537" y="21158"/>
                  <a:pt x="558" y="21055"/>
                  <a:pt x="573" y="20952"/>
                </a:cubicBezTo>
                <a:cubicBezTo>
                  <a:pt x="608" y="20606"/>
                  <a:pt x="592" y="20180"/>
                  <a:pt x="533" y="19771"/>
                </a:cubicBezTo>
                <a:cubicBezTo>
                  <a:pt x="507" y="19621"/>
                  <a:pt x="474" y="19460"/>
                  <a:pt x="434" y="19297"/>
                </a:cubicBezTo>
                <a:cubicBezTo>
                  <a:pt x="423" y="19250"/>
                  <a:pt x="415" y="19213"/>
                  <a:pt x="405" y="19167"/>
                </a:cubicBezTo>
                <a:cubicBezTo>
                  <a:pt x="403" y="19158"/>
                  <a:pt x="401" y="19142"/>
                  <a:pt x="398" y="19133"/>
                </a:cubicBezTo>
                <a:cubicBezTo>
                  <a:pt x="297" y="18793"/>
                  <a:pt x="271" y="18171"/>
                  <a:pt x="355" y="18056"/>
                </a:cubicBezTo>
                <a:cubicBezTo>
                  <a:pt x="383" y="18018"/>
                  <a:pt x="442" y="18024"/>
                  <a:pt x="485" y="18064"/>
                </a:cubicBezTo>
                <a:cubicBezTo>
                  <a:pt x="492" y="18071"/>
                  <a:pt x="495" y="18069"/>
                  <a:pt x="501" y="18073"/>
                </a:cubicBezTo>
                <a:cubicBezTo>
                  <a:pt x="524" y="18059"/>
                  <a:pt x="540" y="18032"/>
                  <a:pt x="552" y="17995"/>
                </a:cubicBezTo>
                <a:cubicBezTo>
                  <a:pt x="553" y="17955"/>
                  <a:pt x="552" y="17906"/>
                  <a:pt x="549" y="17832"/>
                </a:cubicBezTo>
                <a:cubicBezTo>
                  <a:pt x="539" y="17578"/>
                  <a:pt x="515" y="17520"/>
                  <a:pt x="401" y="17487"/>
                </a:cubicBezTo>
                <a:cubicBezTo>
                  <a:pt x="377" y="17480"/>
                  <a:pt x="354" y="17474"/>
                  <a:pt x="333" y="17478"/>
                </a:cubicBezTo>
                <a:close/>
                <a:moveTo>
                  <a:pt x="794" y="17496"/>
                </a:moveTo>
                <a:cubicBezTo>
                  <a:pt x="709" y="17496"/>
                  <a:pt x="705" y="17596"/>
                  <a:pt x="705" y="19495"/>
                </a:cubicBezTo>
                <a:cubicBezTo>
                  <a:pt x="705" y="21394"/>
                  <a:pt x="709" y="21503"/>
                  <a:pt x="794" y="21503"/>
                </a:cubicBezTo>
                <a:cubicBezTo>
                  <a:pt x="850" y="21503"/>
                  <a:pt x="870" y="21401"/>
                  <a:pt x="878" y="20814"/>
                </a:cubicBezTo>
                <a:lnTo>
                  <a:pt x="878" y="19512"/>
                </a:lnTo>
                <a:lnTo>
                  <a:pt x="878" y="18176"/>
                </a:lnTo>
                <a:cubicBezTo>
                  <a:pt x="870" y="17589"/>
                  <a:pt x="850" y="17496"/>
                  <a:pt x="794" y="17496"/>
                </a:cubicBezTo>
                <a:close/>
                <a:moveTo>
                  <a:pt x="1154" y="17496"/>
                </a:moveTo>
                <a:cubicBezTo>
                  <a:pt x="1085" y="17496"/>
                  <a:pt x="1071" y="17686"/>
                  <a:pt x="1046" y="18892"/>
                </a:cubicBezTo>
                <a:cubicBezTo>
                  <a:pt x="1032" y="19578"/>
                  <a:pt x="1009" y="20310"/>
                  <a:pt x="995" y="20710"/>
                </a:cubicBezTo>
                <a:lnTo>
                  <a:pt x="983" y="21296"/>
                </a:lnTo>
                <a:cubicBezTo>
                  <a:pt x="987" y="21457"/>
                  <a:pt x="1004" y="21503"/>
                  <a:pt x="1053" y="21503"/>
                </a:cubicBezTo>
                <a:cubicBezTo>
                  <a:pt x="1119" y="21503"/>
                  <a:pt x="1144" y="21345"/>
                  <a:pt x="1170" y="20779"/>
                </a:cubicBezTo>
                <a:cubicBezTo>
                  <a:pt x="1171" y="20704"/>
                  <a:pt x="1172" y="20663"/>
                  <a:pt x="1173" y="20572"/>
                </a:cubicBezTo>
                <a:lnTo>
                  <a:pt x="1182" y="19581"/>
                </a:lnTo>
                <a:lnTo>
                  <a:pt x="1206" y="19935"/>
                </a:lnTo>
                <a:lnTo>
                  <a:pt x="1211" y="19814"/>
                </a:lnTo>
                <a:lnTo>
                  <a:pt x="1257" y="20658"/>
                </a:lnTo>
                <a:cubicBezTo>
                  <a:pt x="1258" y="20687"/>
                  <a:pt x="1258" y="20701"/>
                  <a:pt x="1259" y="20727"/>
                </a:cubicBezTo>
                <a:cubicBezTo>
                  <a:pt x="1278" y="21007"/>
                  <a:pt x="1296" y="21214"/>
                  <a:pt x="1312" y="21339"/>
                </a:cubicBezTo>
                <a:cubicBezTo>
                  <a:pt x="1330" y="21450"/>
                  <a:pt x="1349" y="21503"/>
                  <a:pt x="1377" y="21503"/>
                </a:cubicBezTo>
                <a:cubicBezTo>
                  <a:pt x="1422" y="21503"/>
                  <a:pt x="1450" y="21399"/>
                  <a:pt x="1470" y="21072"/>
                </a:cubicBezTo>
                <a:cubicBezTo>
                  <a:pt x="1470" y="21071"/>
                  <a:pt x="1470" y="21064"/>
                  <a:pt x="1470" y="21064"/>
                </a:cubicBezTo>
                <a:cubicBezTo>
                  <a:pt x="1477" y="20954"/>
                  <a:pt x="1483" y="20822"/>
                  <a:pt x="1489" y="20658"/>
                </a:cubicBezTo>
                <a:cubicBezTo>
                  <a:pt x="1507" y="20211"/>
                  <a:pt x="1520" y="20017"/>
                  <a:pt x="1535" y="20021"/>
                </a:cubicBezTo>
                <a:cubicBezTo>
                  <a:pt x="1547" y="19889"/>
                  <a:pt x="1555" y="19856"/>
                  <a:pt x="1557" y="19978"/>
                </a:cubicBezTo>
                <a:cubicBezTo>
                  <a:pt x="1557" y="20029"/>
                  <a:pt x="1560" y="20139"/>
                  <a:pt x="1561" y="20210"/>
                </a:cubicBezTo>
                <a:cubicBezTo>
                  <a:pt x="1579" y="20402"/>
                  <a:pt x="1596" y="20716"/>
                  <a:pt x="1597" y="20977"/>
                </a:cubicBezTo>
                <a:cubicBezTo>
                  <a:pt x="1600" y="21398"/>
                  <a:pt x="1617" y="21503"/>
                  <a:pt x="1693" y="21503"/>
                </a:cubicBezTo>
                <a:cubicBezTo>
                  <a:pt x="1743" y="21503"/>
                  <a:pt x="1764" y="21462"/>
                  <a:pt x="1770" y="21322"/>
                </a:cubicBezTo>
                <a:cubicBezTo>
                  <a:pt x="1766" y="21163"/>
                  <a:pt x="1748" y="20460"/>
                  <a:pt x="1722" y="19512"/>
                </a:cubicBezTo>
                <a:cubicBezTo>
                  <a:pt x="1699" y="18697"/>
                  <a:pt x="1686" y="18240"/>
                  <a:pt x="1679" y="17952"/>
                </a:cubicBezTo>
                <a:cubicBezTo>
                  <a:pt x="1662" y="17604"/>
                  <a:pt x="1640" y="17495"/>
                  <a:pt x="1597" y="17496"/>
                </a:cubicBezTo>
                <a:cubicBezTo>
                  <a:pt x="1528" y="17496"/>
                  <a:pt x="1496" y="17612"/>
                  <a:pt x="1468" y="18099"/>
                </a:cubicBezTo>
                <a:cubicBezTo>
                  <a:pt x="1466" y="18123"/>
                  <a:pt x="1467" y="18150"/>
                  <a:pt x="1465" y="18176"/>
                </a:cubicBezTo>
                <a:cubicBezTo>
                  <a:pt x="1457" y="18339"/>
                  <a:pt x="1448" y="18526"/>
                  <a:pt x="1439" y="18771"/>
                </a:cubicBezTo>
                <a:cubicBezTo>
                  <a:pt x="1425" y="19142"/>
                  <a:pt x="1401" y="19446"/>
                  <a:pt x="1381" y="19538"/>
                </a:cubicBezTo>
                <a:cubicBezTo>
                  <a:pt x="1381" y="19546"/>
                  <a:pt x="1380" y="19575"/>
                  <a:pt x="1379" y="19581"/>
                </a:cubicBezTo>
                <a:cubicBezTo>
                  <a:pt x="1351" y="19831"/>
                  <a:pt x="1350" y="19830"/>
                  <a:pt x="1348" y="19564"/>
                </a:cubicBezTo>
                <a:cubicBezTo>
                  <a:pt x="1348" y="19557"/>
                  <a:pt x="1346" y="19529"/>
                  <a:pt x="1345" y="19521"/>
                </a:cubicBezTo>
                <a:cubicBezTo>
                  <a:pt x="1337" y="19478"/>
                  <a:pt x="1331" y="19411"/>
                  <a:pt x="1331" y="19340"/>
                </a:cubicBezTo>
                <a:cubicBezTo>
                  <a:pt x="1331" y="19219"/>
                  <a:pt x="1312" y="18797"/>
                  <a:pt x="1288" y="18375"/>
                </a:cubicBezTo>
                <a:cubicBezTo>
                  <a:pt x="1276" y="18184"/>
                  <a:pt x="1266" y="18038"/>
                  <a:pt x="1257" y="17918"/>
                </a:cubicBezTo>
                <a:cubicBezTo>
                  <a:pt x="1230" y="17607"/>
                  <a:pt x="1199" y="17496"/>
                  <a:pt x="1154" y="17496"/>
                </a:cubicBezTo>
                <a:close/>
                <a:moveTo>
                  <a:pt x="1955" y="17496"/>
                </a:moveTo>
                <a:cubicBezTo>
                  <a:pt x="1872" y="17496"/>
                  <a:pt x="1868" y="17612"/>
                  <a:pt x="1868" y="19331"/>
                </a:cubicBezTo>
                <a:cubicBezTo>
                  <a:pt x="1868" y="21047"/>
                  <a:pt x="1874" y="21184"/>
                  <a:pt x="1967" y="21417"/>
                </a:cubicBezTo>
                <a:cubicBezTo>
                  <a:pt x="1979" y="21447"/>
                  <a:pt x="1991" y="21470"/>
                  <a:pt x="2003" y="21494"/>
                </a:cubicBezTo>
                <a:cubicBezTo>
                  <a:pt x="2083" y="21582"/>
                  <a:pt x="2190" y="21582"/>
                  <a:pt x="2264" y="21494"/>
                </a:cubicBezTo>
                <a:cubicBezTo>
                  <a:pt x="2281" y="21452"/>
                  <a:pt x="2298" y="21399"/>
                  <a:pt x="2314" y="21339"/>
                </a:cubicBezTo>
                <a:cubicBezTo>
                  <a:pt x="2343" y="21237"/>
                  <a:pt x="2361" y="21136"/>
                  <a:pt x="2374" y="20977"/>
                </a:cubicBezTo>
                <a:cubicBezTo>
                  <a:pt x="2376" y="20949"/>
                  <a:pt x="2380" y="20922"/>
                  <a:pt x="2381" y="20891"/>
                </a:cubicBezTo>
                <a:cubicBezTo>
                  <a:pt x="2399" y="20606"/>
                  <a:pt x="2403" y="20147"/>
                  <a:pt x="2403" y="19254"/>
                </a:cubicBezTo>
                <a:cubicBezTo>
                  <a:pt x="2403" y="18053"/>
                  <a:pt x="2400" y="17670"/>
                  <a:pt x="2367" y="17547"/>
                </a:cubicBezTo>
                <a:cubicBezTo>
                  <a:pt x="2354" y="17524"/>
                  <a:pt x="2335" y="17521"/>
                  <a:pt x="2312" y="17521"/>
                </a:cubicBezTo>
                <a:lnTo>
                  <a:pt x="2274" y="17521"/>
                </a:lnTo>
                <a:cubicBezTo>
                  <a:pt x="2230" y="17609"/>
                  <a:pt x="2225" y="17952"/>
                  <a:pt x="2216" y="19219"/>
                </a:cubicBezTo>
                <a:cubicBezTo>
                  <a:pt x="2209" y="20136"/>
                  <a:pt x="2200" y="20582"/>
                  <a:pt x="2180" y="20788"/>
                </a:cubicBezTo>
                <a:cubicBezTo>
                  <a:pt x="2159" y="21094"/>
                  <a:pt x="2126" y="21102"/>
                  <a:pt x="2077" y="20865"/>
                </a:cubicBezTo>
                <a:cubicBezTo>
                  <a:pt x="2039" y="20681"/>
                  <a:pt x="2027" y="20208"/>
                  <a:pt x="2027" y="19038"/>
                </a:cubicBezTo>
                <a:lnTo>
                  <a:pt x="2027" y="17694"/>
                </a:lnTo>
                <a:cubicBezTo>
                  <a:pt x="2013" y="17526"/>
                  <a:pt x="1991" y="17496"/>
                  <a:pt x="1955" y="17496"/>
                </a:cubicBezTo>
                <a:close/>
                <a:moveTo>
                  <a:pt x="2631" y="17496"/>
                </a:moveTo>
                <a:lnTo>
                  <a:pt x="2593" y="17504"/>
                </a:lnTo>
                <a:cubicBezTo>
                  <a:pt x="2577" y="17522"/>
                  <a:pt x="2567" y="17572"/>
                  <a:pt x="2559" y="17659"/>
                </a:cubicBezTo>
                <a:lnTo>
                  <a:pt x="2561" y="19478"/>
                </a:lnTo>
                <a:cubicBezTo>
                  <a:pt x="2562" y="20551"/>
                  <a:pt x="2563" y="21458"/>
                  <a:pt x="2564" y="21503"/>
                </a:cubicBezTo>
                <a:lnTo>
                  <a:pt x="2760" y="21503"/>
                </a:lnTo>
                <a:cubicBezTo>
                  <a:pt x="2880" y="21503"/>
                  <a:pt x="2941" y="21474"/>
                  <a:pt x="2967" y="21391"/>
                </a:cubicBezTo>
                <a:cubicBezTo>
                  <a:pt x="2972" y="21368"/>
                  <a:pt x="2976" y="21344"/>
                  <a:pt x="2976" y="21313"/>
                </a:cubicBezTo>
                <a:cubicBezTo>
                  <a:pt x="2976" y="21190"/>
                  <a:pt x="2933" y="21107"/>
                  <a:pt x="2859" y="21081"/>
                </a:cubicBezTo>
                <a:lnTo>
                  <a:pt x="2744" y="21038"/>
                </a:lnTo>
                <a:lnTo>
                  <a:pt x="2744" y="21020"/>
                </a:lnTo>
                <a:lnTo>
                  <a:pt x="2715" y="21020"/>
                </a:lnTo>
                <a:lnTo>
                  <a:pt x="2715" y="19254"/>
                </a:lnTo>
                <a:cubicBezTo>
                  <a:pt x="2715" y="17621"/>
                  <a:pt x="2711" y="17499"/>
                  <a:pt x="2631" y="17496"/>
                </a:cubicBezTo>
                <a:close/>
                <a:moveTo>
                  <a:pt x="3322" y="17496"/>
                </a:moveTo>
                <a:cubicBezTo>
                  <a:pt x="3296" y="17507"/>
                  <a:pt x="3269" y="17565"/>
                  <a:pt x="3252" y="17651"/>
                </a:cubicBezTo>
                <a:cubicBezTo>
                  <a:pt x="3238" y="17769"/>
                  <a:pt x="3219" y="18041"/>
                  <a:pt x="3197" y="18375"/>
                </a:cubicBezTo>
                <a:cubicBezTo>
                  <a:pt x="3137" y="19309"/>
                  <a:pt x="3029" y="21190"/>
                  <a:pt x="3029" y="21339"/>
                </a:cubicBezTo>
                <a:cubicBezTo>
                  <a:pt x="3029" y="21429"/>
                  <a:pt x="3069" y="21503"/>
                  <a:pt x="3118" y="21503"/>
                </a:cubicBezTo>
                <a:cubicBezTo>
                  <a:pt x="3131" y="21503"/>
                  <a:pt x="3141" y="21496"/>
                  <a:pt x="3151" y="21486"/>
                </a:cubicBezTo>
                <a:cubicBezTo>
                  <a:pt x="3182" y="21431"/>
                  <a:pt x="3196" y="21334"/>
                  <a:pt x="3202" y="21150"/>
                </a:cubicBezTo>
                <a:cubicBezTo>
                  <a:pt x="3211" y="20858"/>
                  <a:pt x="3231" y="20796"/>
                  <a:pt x="3314" y="20796"/>
                </a:cubicBezTo>
                <a:cubicBezTo>
                  <a:pt x="3383" y="20796"/>
                  <a:pt x="3410" y="20854"/>
                  <a:pt x="3427" y="21046"/>
                </a:cubicBezTo>
                <a:cubicBezTo>
                  <a:pt x="3435" y="21087"/>
                  <a:pt x="3440" y="21132"/>
                  <a:pt x="3444" y="21184"/>
                </a:cubicBezTo>
                <a:cubicBezTo>
                  <a:pt x="3457" y="21368"/>
                  <a:pt x="3504" y="21503"/>
                  <a:pt x="3554" y="21503"/>
                </a:cubicBezTo>
                <a:cubicBezTo>
                  <a:pt x="3615" y="21503"/>
                  <a:pt x="3631" y="21452"/>
                  <a:pt x="3600" y="20822"/>
                </a:cubicBezTo>
                <a:cubicBezTo>
                  <a:pt x="3579" y="20463"/>
                  <a:pt x="3562" y="20172"/>
                  <a:pt x="3518" y="19452"/>
                </a:cubicBezTo>
                <a:cubicBezTo>
                  <a:pt x="3424" y="17904"/>
                  <a:pt x="3395" y="17574"/>
                  <a:pt x="3341" y="17504"/>
                </a:cubicBezTo>
                <a:cubicBezTo>
                  <a:pt x="3334" y="17502"/>
                  <a:pt x="3328" y="17492"/>
                  <a:pt x="3322" y="17496"/>
                </a:cubicBezTo>
                <a:close/>
                <a:moveTo>
                  <a:pt x="4324" y="17496"/>
                </a:moveTo>
                <a:cubicBezTo>
                  <a:pt x="4283" y="17496"/>
                  <a:pt x="4262" y="17518"/>
                  <a:pt x="4250" y="17763"/>
                </a:cubicBezTo>
                <a:lnTo>
                  <a:pt x="4250" y="19512"/>
                </a:lnTo>
                <a:lnTo>
                  <a:pt x="4250" y="21227"/>
                </a:lnTo>
                <a:cubicBezTo>
                  <a:pt x="4262" y="21472"/>
                  <a:pt x="4283" y="21503"/>
                  <a:pt x="4324" y="21503"/>
                </a:cubicBezTo>
                <a:cubicBezTo>
                  <a:pt x="4409" y="21503"/>
                  <a:pt x="4413" y="21394"/>
                  <a:pt x="4413" y="19495"/>
                </a:cubicBezTo>
                <a:cubicBezTo>
                  <a:pt x="4413" y="17596"/>
                  <a:pt x="4409" y="17496"/>
                  <a:pt x="4324" y="17496"/>
                </a:cubicBezTo>
                <a:close/>
                <a:moveTo>
                  <a:pt x="5386" y="17496"/>
                </a:moveTo>
                <a:cubicBezTo>
                  <a:pt x="5313" y="17496"/>
                  <a:pt x="5307" y="17667"/>
                  <a:pt x="5307" y="19495"/>
                </a:cubicBezTo>
                <a:cubicBezTo>
                  <a:pt x="5307" y="21437"/>
                  <a:pt x="5308" y="21503"/>
                  <a:pt x="5401" y="21503"/>
                </a:cubicBezTo>
                <a:cubicBezTo>
                  <a:pt x="5420" y="21503"/>
                  <a:pt x="5437" y="21500"/>
                  <a:pt x="5449" y="21486"/>
                </a:cubicBezTo>
                <a:cubicBezTo>
                  <a:pt x="5467" y="21382"/>
                  <a:pt x="5468" y="21145"/>
                  <a:pt x="5470" y="20581"/>
                </a:cubicBezTo>
                <a:cubicBezTo>
                  <a:pt x="5470" y="20579"/>
                  <a:pt x="5470" y="20574"/>
                  <a:pt x="5470" y="20572"/>
                </a:cubicBezTo>
                <a:cubicBezTo>
                  <a:pt x="5469" y="20517"/>
                  <a:pt x="5467" y="20489"/>
                  <a:pt x="5465" y="20426"/>
                </a:cubicBezTo>
                <a:cubicBezTo>
                  <a:pt x="5429" y="19158"/>
                  <a:pt x="5454" y="19167"/>
                  <a:pt x="5564" y="20469"/>
                </a:cubicBezTo>
                <a:cubicBezTo>
                  <a:pt x="5627" y="21219"/>
                  <a:pt x="5666" y="21437"/>
                  <a:pt x="5744" y="21477"/>
                </a:cubicBezTo>
                <a:cubicBezTo>
                  <a:pt x="5789" y="21501"/>
                  <a:pt x="5812" y="21498"/>
                  <a:pt x="5825" y="21305"/>
                </a:cubicBezTo>
                <a:lnTo>
                  <a:pt x="5825" y="19512"/>
                </a:lnTo>
                <a:lnTo>
                  <a:pt x="5825" y="17737"/>
                </a:lnTo>
                <a:cubicBezTo>
                  <a:pt x="5813" y="17526"/>
                  <a:pt x="5792" y="17495"/>
                  <a:pt x="5753" y="17496"/>
                </a:cubicBezTo>
                <a:cubicBezTo>
                  <a:pt x="5674" y="17496"/>
                  <a:pt x="5663" y="17604"/>
                  <a:pt x="5660" y="18495"/>
                </a:cubicBezTo>
                <a:lnTo>
                  <a:pt x="5655" y="19495"/>
                </a:lnTo>
                <a:lnTo>
                  <a:pt x="5641" y="19340"/>
                </a:lnTo>
                <a:lnTo>
                  <a:pt x="5641" y="19452"/>
                </a:lnTo>
                <a:lnTo>
                  <a:pt x="5547" y="18452"/>
                </a:lnTo>
                <a:cubicBezTo>
                  <a:pt x="5509" y="18045"/>
                  <a:pt x="5482" y="17813"/>
                  <a:pt x="5458" y="17668"/>
                </a:cubicBezTo>
                <a:cubicBezTo>
                  <a:pt x="5435" y="17556"/>
                  <a:pt x="5412" y="17495"/>
                  <a:pt x="5386" y="17496"/>
                </a:cubicBezTo>
                <a:close/>
                <a:moveTo>
                  <a:pt x="6293" y="17496"/>
                </a:moveTo>
                <a:lnTo>
                  <a:pt x="6293" y="19512"/>
                </a:lnTo>
                <a:lnTo>
                  <a:pt x="6293" y="21503"/>
                </a:lnTo>
                <a:lnTo>
                  <a:pt x="6513" y="21503"/>
                </a:lnTo>
                <a:cubicBezTo>
                  <a:pt x="6633" y="21503"/>
                  <a:pt x="6691" y="21473"/>
                  <a:pt x="6717" y="21391"/>
                </a:cubicBezTo>
                <a:cubicBezTo>
                  <a:pt x="6719" y="21366"/>
                  <a:pt x="6722" y="21346"/>
                  <a:pt x="6722" y="21313"/>
                </a:cubicBezTo>
                <a:cubicBezTo>
                  <a:pt x="6722" y="21106"/>
                  <a:pt x="6699" y="21055"/>
                  <a:pt x="6597" y="21055"/>
                </a:cubicBezTo>
                <a:lnTo>
                  <a:pt x="6470" y="21055"/>
                </a:lnTo>
                <a:lnTo>
                  <a:pt x="6470" y="20745"/>
                </a:lnTo>
                <a:cubicBezTo>
                  <a:pt x="6467" y="20655"/>
                  <a:pt x="6468" y="20539"/>
                  <a:pt x="6468" y="20383"/>
                </a:cubicBezTo>
                <a:cubicBezTo>
                  <a:pt x="6468" y="19800"/>
                  <a:pt x="6479" y="19736"/>
                  <a:pt x="6583" y="19736"/>
                </a:cubicBezTo>
                <a:cubicBezTo>
                  <a:pt x="6656" y="19736"/>
                  <a:pt x="6690" y="19604"/>
                  <a:pt x="6686" y="19461"/>
                </a:cubicBezTo>
                <a:cubicBezTo>
                  <a:pt x="6683" y="19317"/>
                  <a:pt x="6642" y="19163"/>
                  <a:pt x="6569" y="19124"/>
                </a:cubicBezTo>
                <a:cubicBezTo>
                  <a:pt x="6497" y="19122"/>
                  <a:pt x="6477" y="19086"/>
                  <a:pt x="6473" y="18814"/>
                </a:cubicBezTo>
                <a:cubicBezTo>
                  <a:pt x="6469" y="18737"/>
                  <a:pt x="6468" y="18641"/>
                  <a:pt x="6468" y="18521"/>
                </a:cubicBezTo>
                <a:cubicBezTo>
                  <a:pt x="6468" y="18338"/>
                  <a:pt x="6470" y="18215"/>
                  <a:pt x="6477" y="18133"/>
                </a:cubicBezTo>
                <a:cubicBezTo>
                  <a:pt x="6478" y="18130"/>
                  <a:pt x="6477" y="18128"/>
                  <a:pt x="6477" y="18125"/>
                </a:cubicBezTo>
                <a:cubicBezTo>
                  <a:pt x="6488" y="17973"/>
                  <a:pt x="6517" y="17970"/>
                  <a:pt x="6597" y="17970"/>
                </a:cubicBezTo>
                <a:cubicBezTo>
                  <a:pt x="6604" y="17970"/>
                  <a:pt x="6606" y="17970"/>
                  <a:pt x="6612" y="17970"/>
                </a:cubicBezTo>
                <a:cubicBezTo>
                  <a:pt x="6649" y="17966"/>
                  <a:pt x="6678" y="17951"/>
                  <a:pt x="6698" y="17918"/>
                </a:cubicBezTo>
                <a:cubicBezTo>
                  <a:pt x="6715" y="17879"/>
                  <a:pt x="6722" y="17811"/>
                  <a:pt x="6722" y="17711"/>
                </a:cubicBezTo>
                <a:cubicBezTo>
                  <a:pt x="6722" y="17664"/>
                  <a:pt x="6721" y="17631"/>
                  <a:pt x="6717" y="17599"/>
                </a:cubicBezTo>
                <a:cubicBezTo>
                  <a:pt x="6690" y="17520"/>
                  <a:pt x="6631" y="17496"/>
                  <a:pt x="6513" y="17496"/>
                </a:cubicBezTo>
                <a:lnTo>
                  <a:pt x="6293" y="17496"/>
                </a:lnTo>
                <a:close/>
                <a:moveTo>
                  <a:pt x="7228" y="17496"/>
                </a:moveTo>
                <a:cubicBezTo>
                  <a:pt x="7144" y="17496"/>
                  <a:pt x="7137" y="17596"/>
                  <a:pt x="7137" y="19495"/>
                </a:cubicBezTo>
                <a:cubicBezTo>
                  <a:pt x="7137" y="21394"/>
                  <a:pt x="7144" y="21503"/>
                  <a:pt x="7228" y="21503"/>
                </a:cubicBezTo>
                <a:cubicBezTo>
                  <a:pt x="7263" y="21503"/>
                  <a:pt x="7282" y="21475"/>
                  <a:pt x="7295" y="21322"/>
                </a:cubicBezTo>
                <a:lnTo>
                  <a:pt x="7295" y="19512"/>
                </a:lnTo>
                <a:lnTo>
                  <a:pt x="7295" y="17668"/>
                </a:lnTo>
                <a:cubicBezTo>
                  <a:pt x="7282" y="17515"/>
                  <a:pt x="7263" y="17496"/>
                  <a:pt x="7228" y="17496"/>
                </a:cubicBezTo>
                <a:close/>
                <a:moveTo>
                  <a:pt x="7537" y="17496"/>
                </a:moveTo>
                <a:cubicBezTo>
                  <a:pt x="7455" y="17496"/>
                  <a:pt x="7451" y="17608"/>
                  <a:pt x="7451" y="19495"/>
                </a:cubicBezTo>
                <a:cubicBezTo>
                  <a:pt x="7451" y="21394"/>
                  <a:pt x="7455" y="21503"/>
                  <a:pt x="7540" y="21503"/>
                </a:cubicBezTo>
                <a:cubicBezTo>
                  <a:pt x="7574" y="21503"/>
                  <a:pt x="7596" y="21474"/>
                  <a:pt x="7609" y="21382"/>
                </a:cubicBezTo>
                <a:cubicBezTo>
                  <a:pt x="7619" y="21240"/>
                  <a:pt x="7620" y="20998"/>
                  <a:pt x="7621" y="20512"/>
                </a:cubicBezTo>
                <a:lnTo>
                  <a:pt x="7624" y="19452"/>
                </a:lnTo>
                <a:lnTo>
                  <a:pt x="7722" y="20477"/>
                </a:lnTo>
                <a:cubicBezTo>
                  <a:pt x="7764" y="20916"/>
                  <a:pt x="7793" y="21167"/>
                  <a:pt x="7818" y="21313"/>
                </a:cubicBezTo>
                <a:cubicBezTo>
                  <a:pt x="7837" y="21411"/>
                  <a:pt x="7855" y="21463"/>
                  <a:pt x="7876" y="21486"/>
                </a:cubicBezTo>
                <a:cubicBezTo>
                  <a:pt x="7876" y="21486"/>
                  <a:pt x="7877" y="21494"/>
                  <a:pt x="7878" y="21494"/>
                </a:cubicBezTo>
                <a:cubicBezTo>
                  <a:pt x="7882" y="21499"/>
                  <a:pt x="7888" y="21493"/>
                  <a:pt x="7892" y="21494"/>
                </a:cubicBezTo>
                <a:cubicBezTo>
                  <a:pt x="7896" y="21496"/>
                  <a:pt x="7900" y="21503"/>
                  <a:pt x="7904" y="21503"/>
                </a:cubicBezTo>
                <a:cubicBezTo>
                  <a:pt x="7981" y="21499"/>
                  <a:pt x="7986" y="21338"/>
                  <a:pt x="7986" y="19495"/>
                </a:cubicBezTo>
                <a:cubicBezTo>
                  <a:pt x="7986" y="17596"/>
                  <a:pt x="7982" y="17496"/>
                  <a:pt x="7897" y="17496"/>
                </a:cubicBezTo>
                <a:cubicBezTo>
                  <a:pt x="7818" y="17496"/>
                  <a:pt x="7808" y="17602"/>
                  <a:pt x="7806" y="18495"/>
                </a:cubicBezTo>
                <a:lnTo>
                  <a:pt x="7804" y="19495"/>
                </a:lnTo>
                <a:lnTo>
                  <a:pt x="7734" y="18719"/>
                </a:lnTo>
                <a:lnTo>
                  <a:pt x="7703" y="18392"/>
                </a:lnTo>
                <a:cubicBezTo>
                  <a:pt x="7668" y="18027"/>
                  <a:pt x="7644" y="17814"/>
                  <a:pt x="7621" y="17676"/>
                </a:cubicBezTo>
                <a:cubicBezTo>
                  <a:pt x="7596" y="17544"/>
                  <a:pt x="7570" y="17496"/>
                  <a:pt x="7537" y="17496"/>
                </a:cubicBezTo>
                <a:close/>
                <a:moveTo>
                  <a:pt x="8837" y="17496"/>
                </a:moveTo>
                <a:lnTo>
                  <a:pt x="8837" y="19512"/>
                </a:lnTo>
                <a:lnTo>
                  <a:pt x="8837" y="21503"/>
                </a:lnTo>
                <a:lnTo>
                  <a:pt x="9036" y="21503"/>
                </a:lnTo>
                <a:cubicBezTo>
                  <a:pt x="9185" y="21503"/>
                  <a:pt x="9238" y="21440"/>
                  <a:pt x="9238" y="21262"/>
                </a:cubicBezTo>
                <a:cubicBezTo>
                  <a:pt x="9238" y="21168"/>
                  <a:pt x="9219" y="21103"/>
                  <a:pt x="9190" y="21064"/>
                </a:cubicBezTo>
                <a:cubicBezTo>
                  <a:pt x="9176" y="21059"/>
                  <a:pt x="9161" y="21055"/>
                  <a:pt x="9142" y="21055"/>
                </a:cubicBezTo>
                <a:lnTo>
                  <a:pt x="9017" y="21055"/>
                </a:lnTo>
                <a:lnTo>
                  <a:pt x="9017" y="20684"/>
                </a:lnTo>
                <a:cubicBezTo>
                  <a:pt x="9015" y="20602"/>
                  <a:pt x="9015" y="20511"/>
                  <a:pt x="9015" y="20383"/>
                </a:cubicBezTo>
                <a:cubicBezTo>
                  <a:pt x="9015" y="19800"/>
                  <a:pt x="9023" y="19736"/>
                  <a:pt x="9127" y="19736"/>
                </a:cubicBezTo>
                <a:cubicBezTo>
                  <a:pt x="9181" y="19736"/>
                  <a:pt x="9214" y="19668"/>
                  <a:pt x="9226" y="19573"/>
                </a:cubicBezTo>
                <a:cubicBezTo>
                  <a:pt x="9226" y="19544"/>
                  <a:pt x="9227" y="19515"/>
                  <a:pt x="9226" y="19478"/>
                </a:cubicBezTo>
                <a:cubicBezTo>
                  <a:pt x="9218" y="19271"/>
                  <a:pt x="9186" y="19179"/>
                  <a:pt x="9115" y="19150"/>
                </a:cubicBezTo>
                <a:cubicBezTo>
                  <a:pt x="9044" y="19121"/>
                  <a:pt x="9025" y="19073"/>
                  <a:pt x="9019" y="18806"/>
                </a:cubicBezTo>
                <a:cubicBezTo>
                  <a:pt x="9016" y="18729"/>
                  <a:pt x="9015" y="18639"/>
                  <a:pt x="9015" y="18521"/>
                </a:cubicBezTo>
                <a:cubicBezTo>
                  <a:pt x="9015" y="18392"/>
                  <a:pt x="9016" y="18296"/>
                  <a:pt x="9019" y="18219"/>
                </a:cubicBezTo>
                <a:cubicBezTo>
                  <a:pt x="9025" y="18007"/>
                  <a:pt x="9047" y="17982"/>
                  <a:pt x="9113" y="17978"/>
                </a:cubicBezTo>
                <a:cubicBezTo>
                  <a:pt x="9118" y="17978"/>
                  <a:pt x="9120" y="17970"/>
                  <a:pt x="9125" y="17970"/>
                </a:cubicBezTo>
                <a:cubicBezTo>
                  <a:pt x="9194" y="17970"/>
                  <a:pt x="9238" y="17878"/>
                  <a:pt x="9238" y="17728"/>
                </a:cubicBezTo>
                <a:cubicBezTo>
                  <a:pt x="9238" y="17550"/>
                  <a:pt x="9185" y="17496"/>
                  <a:pt x="9036" y="17496"/>
                </a:cubicBezTo>
                <a:lnTo>
                  <a:pt x="8837" y="17496"/>
                </a:lnTo>
                <a:close/>
                <a:moveTo>
                  <a:pt x="9456" y="17496"/>
                </a:moveTo>
                <a:cubicBezTo>
                  <a:pt x="9400" y="17496"/>
                  <a:pt x="9381" y="17588"/>
                  <a:pt x="9374" y="18280"/>
                </a:cubicBezTo>
                <a:lnTo>
                  <a:pt x="9374" y="19512"/>
                </a:lnTo>
                <a:lnTo>
                  <a:pt x="9374" y="20736"/>
                </a:lnTo>
                <a:cubicBezTo>
                  <a:pt x="9381" y="21413"/>
                  <a:pt x="9402" y="21503"/>
                  <a:pt x="9461" y="21503"/>
                </a:cubicBezTo>
                <a:cubicBezTo>
                  <a:pt x="9540" y="21503"/>
                  <a:pt x="9550" y="21396"/>
                  <a:pt x="9552" y="20503"/>
                </a:cubicBezTo>
                <a:lnTo>
                  <a:pt x="9554" y="19495"/>
                </a:lnTo>
                <a:lnTo>
                  <a:pt x="9576" y="19736"/>
                </a:lnTo>
                <a:lnTo>
                  <a:pt x="9655" y="20572"/>
                </a:lnTo>
                <a:cubicBezTo>
                  <a:pt x="9691" y="20950"/>
                  <a:pt x="9714" y="21174"/>
                  <a:pt x="9737" y="21322"/>
                </a:cubicBezTo>
                <a:cubicBezTo>
                  <a:pt x="9762" y="21453"/>
                  <a:pt x="9788" y="21503"/>
                  <a:pt x="9820" y="21503"/>
                </a:cubicBezTo>
                <a:cubicBezTo>
                  <a:pt x="9903" y="21503"/>
                  <a:pt x="9907" y="21381"/>
                  <a:pt x="9907" y="19495"/>
                </a:cubicBezTo>
                <a:cubicBezTo>
                  <a:pt x="9907" y="17596"/>
                  <a:pt x="9903" y="17496"/>
                  <a:pt x="9818" y="17496"/>
                </a:cubicBezTo>
                <a:cubicBezTo>
                  <a:pt x="9779" y="17496"/>
                  <a:pt x="9757" y="17523"/>
                  <a:pt x="9744" y="17651"/>
                </a:cubicBezTo>
                <a:cubicBezTo>
                  <a:pt x="9735" y="17789"/>
                  <a:pt x="9731" y="18013"/>
                  <a:pt x="9729" y="18452"/>
                </a:cubicBezTo>
                <a:lnTo>
                  <a:pt x="9727" y="19452"/>
                </a:lnTo>
                <a:lnTo>
                  <a:pt x="9633" y="18452"/>
                </a:lnTo>
                <a:cubicBezTo>
                  <a:pt x="9619" y="18295"/>
                  <a:pt x="9607" y="18185"/>
                  <a:pt x="9595" y="18073"/>
                </a:cubicBezTo>
                <a:cubicBezTo>
                  <a:pt x="9547" y="17654"/>
                  <a:pt x="9507" y="17496"/>
                  <a:pt x="9456" y="17496"/>
                </a:cubicBezTo>
                <a:close/>
                <a:moveTo>
                  <a:pt x="10130" y="17496"/>
                </a:moveTo>
                <a:cubicBezTo>
                  <a:pt x="10090" y="17496"/>
                  <a:pt x="10068" y="17517"/>
                  <a:pt x="10055" y="17745"/>
                </a:cubicBezTo>
                <a:lnTo>
                  <a:pt x="10055" y="19512"/>
                </a:lnTo>
                <a:lnTo>
                  <a:pt x="10055" y="21245"/>
                </a:lnTo>
                <a:cubicBezTo>
                  <a:pt x="10068" y="21473"/>
                  <a:pt x="10090" y="21503"/>
                  <a:pt x="10130" y="21503"/>
                </a:cubicBezTo>
                <a:cubicBezTo>
                  <a:pt x="10214" y="21503"/>
                  <a:pt x="10219" y="21394"/>
                  <a:pt x="10219" y="19495"/>
                </a:cubicBezTo>
                <a:cubicBezTo>
                  <a:pt x="10219" y="17596"/>
                  <a:pt x="10214" y="17496"/>
                  <a:pt x="10130" y="17496"/>
                </a:cubicBezTo>
                <a:close/>
                <a:moveTo>
                  <a:pt x="10933" y="17496"/>
                </a:moveTo>
                <a:lnTo>
                  <a:pt x="10933" y="19495"/>
                </a:lnTo>
                <a:cubicBezTo>
                  <a:pt x="10933" y="21394"/>
                  <a:pt x="10940" y="21503"/>
                  <a:pt x="11024" y="21503"/>
                </a:cubicBezTo>
                <a:cubicBezTo>
                  <a:pt x="11052" y="21503"/>
                  <a:pt x="11071" y="21491"/>
                  <a:pt x="11084" y="21443"/>
                </a:cubicBezTo>
                <a:cubicBezTo>
                  <a:pt x="11095" y="21335"/>
                  <a:pt x="11097" y="21134"/>
                  <a:pt x="11099" y="20762"/>
                </a:cubicBezTo>
                <a:lnTo>
                  <a:pt x="11101" y="19960"/>
                </a:lnTo>
                <a:lnTo>
                  <a:pt x="11185" y="20727"/>
                </a:lnTo>
                <a:cubicBezTo>
                  <a:pt x="11202" y="20887"/>
                  <a:pt x="11215" y="21021"/>
                  <a:pt x="11228" y="21124"/>
                </a:cubicBezTo>
                <a:cubicBezTo>
                  <a:pt x="11229" y="21127"/>
                  <a:pt x="11230" y="21129"/>
                  <a:pt x="11231" y="21132"/>
                </a:cubicBezTo>
                <a:cubicBezTo>
                  <a:pt x="11233" y="21150"/>
                  <a:pt x="11235" y="21159"/>
                  <a:pt x="11238" y="21176"/>
                </a:cubicBezTo>
                <a:cubicBezTo>
                  <a:pt x="11275" y="21415"/>
                  <a:pt x="11311" y="21503"/>
                  <a:pt x="11365" y="21503"/>
                </a:cubicBezTo>
                <a:lnTo>
                  <a:pt x="11446" y="21503"/>
                </a:lnTo>
                <a:cubicBezTo>
                  <a:pt x="11450" y="21481"/>
                  <a:pt x="11450" y="21455"/>
                  <a:pt x="11446" y="21417"/>
                </a:cubicBezTo>
                <a:cubicBezTo>
                  <a:pt x="11386" y="20847"/>
                  <a:pt x="11351" y="20498"/>
                  <a:pt x="11326" y="20228"/>
                </a:cubicBezTo>
                <a:cubicBezTo>
                  <a:pt x="11271" y="19681"/>
                  <a:pt x="11274" y="19553"/>
                  <a:pt x="11329" y="19357"/>
                </a:cubicBezTo>
                <a:cubicBezTo>
                  <a:pt x="11400" y="19103"/>
                  <a:pt x="11416" y="18418"/>
                  <a:pt x="11374" y="17987"/>
                </a:cubicBezTo>
                <a:cubicBezTo>
                  <a:pt x="11355" y="17820"/>
                  <a:pt x="11323" y="17694"/>
                  <a:pt x="11279" y="17608"/>
                </a:cubicBezTo>
                <a:cubicBezTo>
                  <a:pt x="11270" y="17594"/>
                  <a:pt x="11262" y="17576"/>
                  <a:pt x="11252" y="17564"/>
                </a:cubicBezTo>
                <a:cubicBezTo>
                  <a:pt x="11251" y="17563"/>
                  <a:pt x="11251" y="17566"/>
                  <a:pt x="11250" y="17564"/>
                </a:cubicBezTo>
                <a:cubicBezTo>
                  <a:pt x="11209" y="17520"/>
                  <a:pt x="11160" y="17495"/>
                  <a:pt x="11108" y="17496"/>
                </a:cubicBezTo>
                <a:lnTo>
                  <a:pt x="10933" y="17496"/>
                </a:lnTo>
                <a:close/>
                <a:moveTo>
                  <a:pt x="11526" y="17496"/>
                </a:moveTo>
                <a:lnTo>
                  <a:pt x="11526" y="19512"/>
                </a:lnTo>
                <a:lnTo>
                  <a:pt x="11526" y="21503"/>
                </a:lnTo>
                <a:lnTo>
                  <a:pt x="11626" y="21503"/>
                </a:lnTo>
                <a:lnTo>
                  <a:pt x="11705" y="21503"/>
                </a:lnTo>
                <a:lnTo>
                  <a:pt x="11705" y="19512"/>
                </a:lnTo>
                <a:lnTo>
                  <a:pt x="11705" y="17496"/>
                </a:lnTo>
                <a:lnTo>
                  <a:pt x="11626" y="17496"/>
                </a:lnTo>
                <a:lnTo>
                  <a:pt x="11526" y="17496"/>
                </a:lnTo>
                <a:close/>
                <a:moveTo>
                  <a:pt x="12075" y="17496"/>
                </a:moveTo>
                <a:cubicBezTo>
                  <a:pt x="12023" y="17550"/>
                  <a:pt x="11993" y="17862"/>
                  <a:pt x="11916" y="19064"/>
                </a:cubicBezTo>
                <a:cubicBezTo>
                  <a:pt x="11905" y="19247"/>
                  <a:pt x="11907" y="19243"/>
                  <a:pt x="11895" y="19443"/>
                </a:cubicBezTo>
                <a:cubicBezTo>
                  <a:pt x="11883" y="19639"/>
                  <a:pt x="11875" y="19788"/>
                  <a:pt x="11864" y="19969"/>
                </a:cubicBezTo>
                <a:cubicBezTo>
                  <a:pt x="11833" y="20479"/>
                  <a:pt x="11805" y="20938"/>
                  <a:pt x="11796" y="21115"/>
                </a:cubicBezTo>
                <a:cubicBezTo>
                  <a:pt x="11793" y="21190"/>
                  <a:pt x="11782" y="21350"/>
                  <a:pt x="11782" y="21365"/>
                </a:cubicBezTo>
                <a:cubicBezTo>
                  <a:pt x="11782" y="21442"/>
                  <a:pt x="11822" y="21503"/>
                  <a:pt x="11871" y="21503"/>
                </a:cubicBezTo>
                <a:cubicBezTo>
                  <a:pt x="11930" y="21503"/>
                  <a:pt x="11962" y="21398"/>
                  <a:pt x="11962" y="21184"/>
                </a:cubicBezTo>
                <a:cubicBezTo>
                  <a:pt x="11962" y="21057"/>
                  <a:pt x="11972" y="20976"/>
                  <a:pt x="11993" y="20926"/>
                </a:cubicBezTo>
                <a:cubicBezTo>
                  <a:pt x="12010" y="20821"/>
                  <a:pt x="12034" y="20799"/>
                  <a:pt x="12089" y="20822"/>
                </a:cubicBezTo>
                <a:cubicBezTo>
                  <a:pt x="12165" y="20853"/>
                  <a:pt x="12190" y="20933"/>
                  <a:pt x="12199" y="21193"/>
                </a:cubicBezTo>
                <a:cubicBezTo>
                  <a:pt x="12215" y="21383"/>
                  <a:pt x="12260" y="21503"/>
                  <a:pt x="12319" y="21503"/>
                </a:cubicBezTo>
                <a:cubicBezTo>
                  <a:pt x="12348" y="21503"/>
                  <a:pt x="12368" y="21481"/>
                  <a:pt x="12382" y="21451"/>
                </a:cubicBezTo>
                <a:cubicBezTo>
                  <a:pt x="12385" y="21436"/>
                  <a:pt x="12386" y="21426"/>
                  <a:pt x="12386" y="21408"/>
                </a:cubicBezTo>
                <a:cubicBezTo>
                  <a:pt x="12387" y="21327"/>
                  <a:pt x="12342" y="20495"/>
                  <a:pt x="12286" y="19547"/>
                </a:cubicBezTo>
                <a:cubicBezTo>
                  <a:pt x="12280" y="19452"/>
                  <a:pt x="12274" y="19385"/>
                  <a:pt x="12269" y="19288"/>
                </a:cubicBezTo>
                <a:cubicBezTo>
                  <a:pt x="12264" y="19202"/>
                  <a:pt x="12262" y="19160"/>
                  <a:pt x="12257" y="19081"/>
                </a:cubicBezTo>
                <a:cubicBezTo>
                  <a:pt x="12240" y="18798"/>
                  <a:pt x="12224" y="18514"/>
                  <a:pt x="12211" y="18323"/>
                </a:cubicBezTo>
                <a:cubicBezTo>
                  <a:pt x="12211" y="18321"/>
                  <a:pt x="12209" y="18316"/>
                  <a:pt x="12209" y="18314"/>
                </a:cubicBezTo>
                <a:cubicBezTo>
                  <a:pt x="12164" y="17667"/>
                  <a:pt x="12135" y="17496"/>
                  <a:pt x="12087" y="17496"/>
                </a:cubicBezTo>
                <a:cubicBezTo>
                  <a:pt x="12082" y="17496"/>
                  <a:pt x="12079" y="17495"/>
                  <a:pt x="12075" y="17496"/>
                </a:cubicBezTo>
                <a:close/>
                <a:moveTo>
                  <a:pt x="10691" y="17513"/>
                </a:moveTo>
                <a:cubicBezTo>
                  <a:pt x="10663" y="17511"/>
                  <a:pt x="10630" y="17512"/>
                  <a:pt x="10588" y="17521"/>
                </a:cubicBezTo>
                <a:lnTo>
                  <a:pt x="10379" y="17573"/>
                </a:lnTo>
                <a:lnTo>
                  <a:pt x="10379" y="19512"/>
                </a:lnTo>
                <a:lnTo>
                  <a:pt x="10379" y="21322"/>
                </a:lnTo>
                <a:cubicBezTo>
                  <a:pt x="10436" y="21600"/>
                  <a:pt x="10801" y="21566"/>
                  <a:pt x="10801" y="21262"/>
                </a:cubicBezTo>
                <a:cubicBezTo>
                  <a:pt x="10801" y="21190"/>
                  <a:pt x="10790" y="21131"/>
                  <a:pt x="10772" y="21089"/>
                </a:cubicBezTo>
                <a:cubicBezTo>
                  <a:pt x="10753" y="21064"/>
                  <a:pt x="10726" y="21055"/>
                  <a:pt x="10684" y="21055"/>
                </a:cubicBezTo>
                <a:lnTo>
                  <a:pt x="10559" y="21055"/>
                </a:lnTo>
                <a:lnTo>
                  <a:pt x="10559" y="20409"/>
                </a:lnTo>
                <a:cubicBezTo>
                  <a:pt x="10559" y="19904"/>
                  <a:pt x="10561" y="19802"/>
                  <a:pt x="10617" y="19779"/>
                </a:cubicBezTo>
                <a:cubicBezTo>
                  <a:pt x="10631" y="19743"/>
                  <a:pt x="10650" y="19724"/>
                  <a:pt x="10677" y="19710"/>
                </a:cubicBezTo>
                <a:cubicBezTo>
                  <a:pt x="10722" y="19687"/>
                  <a:pt x="10760" y="19592"/>
                  <a:pt x="10772" y="19486"/>
                </a:cubicBezTo>
                <a:cubicBezTo>
                  <a:pt x="10773" y="19472"/>
                  <a:pt x="10773" y="19467"/>
                  <a:pt x="10772" y="19452"/>
                </a:cubicBezTo>
                <a:cubicBezTo>
                  <a:pt x="10772" y="19399"/>
                  <a:pt x="10772" y="19360"/>
                  <a:pt x="10770" y="19323"/>
                </a:cubicBezTo>
                <a:cubicBezTo>
                  <a:pt x="10756" y="19233"/>
                  <a:pt x="10722" y="19159"/>
                  <a:pt x="10684" y="19133"/>
                </a:cubicBezTo>
                <a:cubicBezTo>
                  <a:pt x="10677" y="19132"/>
                  <a:pt x="10672" y="19124"/>
                  <a:pt x="10665" y="19124"/>
                </a:cubicBezTo>
                <a:cubicBezTo>
                  <a:pt x="10561" y="19124"/>
                  <a:pt x="10559" y="19103"/>
                  <a:pt x="10559" y="18547"/>
                </a:cubicBezTo>
                <a:cubicBezTo>
                  <a:pt x="10559" y="17972"/>
                  <a:pt x="10559" y="17970"/>
                  <a:pt x="10684" y="17970"/>
                </a:cubicBezTo>
                <a:cubicBezTo>
                  <a:pt x="10688" y="17970"/>
                  <a:pt x="10690" y="17970"/>
                  <a:pt x="10693" y="17970"/>
                </a:cubicBezTo>
                <a:cubicBezTo>
                  <a:pt x="10761" y="17965"/>
                  <a:pt x="10801" y="17875"/>
                  <a:pt x="10801" y="17720"/>
                </a:cubicBezTo>
                <a:cubicBezTo>
                  <a:pt x="10801" y="17571"/>
                  <a:pt x="10774" y="17517"/>
                  <a:pt x="10691" y="17513"/>
                </a:cubicBezTo>
                <a:close/>
                <a:moveTo>
                  <a:pt x="4854" y="18030"/>
                </a:moveTo>
                <a:cubicBezTo>
                  <a:pt x="4885" y="18024"/>
                  <a:pt x="4914" y="18069"/>
                  <a:pt x="4931" y="18176"/>
                </a:cubicBezTo>
                <a:cubicBezTo>
                  <a:pt x="4965" y="18395"/>
                  <a:pt x="4974" y="20403"/>
                  <a:pt x="4943" y="20745"/>
                </a:cubicBezTo>
                <a:cubicBezTo>
                  <a:pt x="4922" y="20969"/>
                  <a:pt x="4911" y="21012"/>
                  <a:pt x="4861" y="21029"/>
                </a:cubicBezTo>
                <a:cubicBezTo>
                  <a:pt x="4815" y="21045"/>
                  <a:pt x="4796" y="21010"/>
                  <a:pt x="4770" y="20865"/>
                </a:cubicBezTo>
                <a:cubicBezTo>
                  <a:pt x="4741" y="20708"/>
                  <a:pt x="4736" y="20537"/>
                  <a:pt x="4736" y="19538"/>
                </a:cubicBezTo>
                <a:cubicBezTo>
                  <a:pt x="4736" y="18548"/>
                  <a:pt x="4742" y="18363"/>
                  <a:pt x="4770" y="18211"/>
                </a:cubicBezTo>
                <a:cubicBezTo>
                  <a:pt x="4791" y="18096"/>
                  <a:pt x="4823" y="18036"/>
                  <a:pt x="4854" y="18030"/>
                </a:cubicBezTo>
                <a:close/>
                <a:moveTo>
                  <a:pt x="11132" y="18038"/>
                </a:moveTo>
                <a:cubicBezTo>
                  <a:pt x="11198" y="18038"/>
                  <a:pt x="11225" y="18199"/>
                  <a:pt x="11226" y="18633"/>
                </a:cubicBezTo>
                <a:cubicBezTo>
                  <a:pt x="11226" y="18966"/>
                  <a:pt x="11222" y="19044"/>
                  <a:pt x="11185" y="19150"/>
                </a:cubicBezTo>
                <a:cubicBezTo>
                  <a:pt x="11103" y="19390"/>
                  <a:pt x="11089" y="19327"/>
                  <a:pt x="11089" y="18650"/>
                </a:cubicBezTo>
                <a:cubicBezTo>
                  <a:pt x="11089" y="18040"/>
                  <a:pt x="11090" y="18038"/>
                  <a:pt x="11132" y="18038"/>
                </a:cubicBezTo>
                <a:close/>
              </a:path>
            </a:pathLst>
          </a:custGeom>
          <a:ln w="3175">
            <a:miter lim="400000"/>
          </a:ln>
        </p:spPr>
      </p:pic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6" grpId="0" animBg="1" advAuto="0"/>
      <p:bldP spid="187" grpId="0" animBg="1" advAuto="0"/>
      <p:bldP spid="18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Line Line" descr="Line Line"/>
          <p:cNvPicPr>
            <a:picLocks/>
          </p:cNvPicPr>
          <p:nvPr/>
        </p:nvPicPr>
        <p:blipFill>
          <a:blip r:embed="rId2">
            <a:alphaModFix amt="76027"/>
          </a:blip>
          <a:stretch>
            <a:fillRect/>
          </a:stretch>
        </p:blipFill>
        <p:spPr>
          <a:xfrm>
            <a:off x="5075900" y="3648246"/>
            <a:ext cx="7689873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92" name="Line Line" descr="Line Line"/>
          <p:cNvPicPr>
            <a:picLocks/>
          </p:cNvPicPr>
          <p:nvPr/>
        </p:nvPicPr>
        <p:blipFill>
          <a:blip r:embed="rId3">
            <a:alphaModFix amt="76027"/>
          </a:blip>
          <a:stretch>
            <a:fillRect/>
          </a:stretch>
        </p:blipFill>
        <p:spPr>
          <a:xfrm rot="19274734">
            <a:off x="4339183" y="2872441"/>
            <a:ext cx="6336177" cy="101601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98" name="Connection Line" descr="Connection Line"/>
          <p:cNvPicPr>
            <a:picLocks/>
          </p:cNvPicPr>
          <p:nvPr/>
        </p:nvPicPr>
        <p:blipFill>
          <a:blip r:embed="rId4">
            <a:alphaModFix amt="76027"/>
          </a:blip>
          <a:stretch>
            <a:fillRect/>
          </a:stretch>
        </p:blipFill>
        <p:spPr>
          <a:xfrm>
            <a:off x="6530708" y="161319"/>
            <a:ext cx="6236419" cy="4737696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94" name="Circle"/>
          <p:cNvSpPr/>
          <p:nvPr/>
        </p:nvSpPr>
        <p:spPr>
          <a:xfrm>
            <a:off x="6386398" y="3538261"/>
            <a:ext cx="321570" cy="321570"/>
          </a:xfrm>
          <a:prstGeom prst="ellipse">
            <a:avLst/>
          </a:prstGeom>
          <a:gradFill>
            <a:gsLst>
              <a:gs pos="0">
                <a:srgbClr val="FF8648"/>
              </a:gs>
              <a:gs pos="100000">
                <a:srgbClr val="DA5100"/>
              </a:gs>
            </a:gsLst>
            <a:lin ang="5280000"/>
          </a:gradFill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7022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Circle"/>
          <p:cNvSpPr/>
          <p:nvPr/>
        </p:nvSpPr>
        <p:spPr>
          <a:xfrm>
            <a:off x="8504130" y="1820470"/>
            <a:ext cx="321570" cy="321570"/>
          </a:xfrm>
          <a:prstGeom prst="ellipse">
            <a:avLst/>
          </a:prstGeom>
          <a:gradFill>
            <a:gsLst>
              <a:gs pos="0">
                <a:srgbClr val="FF8648"/>
              </a:gs>
              <a:gs pos="100000">
                <a:srgbClr val="DA5100"/>
              </a:gs>
            </a:gsLst>
            <a:lin ang="5280000"/>
          </a:gradFill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7022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Circle"/>
          <p:cNvSpPr/>
          <p:nvPr/>
        </p:nvSpPr>
        <p:spPr>
          <a:xfrm>
            <a:off x="9711716" y="4161687"/>
            <a:ext cx="321570" cy="321571"/>
          </a:xfrm>
          <a:prstGeom prst="ellipse">
            <a:avLst/>
          </a:prstGeom>
          <a:gradFill>
            <a:gsLst>
              <a:gs pos="0">
                <a:srgbClr val="FF8648"/>
              </a:gs>
              <a:gs pos="100000">
                <a:srgbClr val="DA5100"/>
              </a:gs>
            </a:gsLst>
            <a:lin ang="5280000"/>
          </a:gradFill>
          <a:ln w="3175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7022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7" name="pasted-movie.png" descr="pasted-movie.png"/>
          <p:cNvPicPr>
            <a:picLocks noChangeAspect="1"/>
          </p:cNvPicPr>
          <p:nvPr/>
        </p:nvPicPr>
        <p:blipFill>
          <a:blip r:embed="rId5"/>
          <a:srcRect l="245" r="656" b="1142"/>
          <a:stretch>
            <a:fillRect/>
          </a:stretch>
        </p:blipFill>
        <p:spPr>
          <a:xfrm>
            <a:off x="8215829" y="7364386"/>
            <a:ext cx="3574666" cy="99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4" extrusionOk="0">
                <a:moveTo>
                  <a:pt x="3386" y="0"/>
                </a:moveTo>
                <a:lnTo>
                  <a:pt x="3386" y="7300"/>
                </a:lnTo>
                <a:lnTo>
                  <a:pt x="3386" y="14574"/>
                </a:lnTo>
                <a:lnTo>
                  <a:pt x="3638" y="14600"/>
                </a:lnTo>
                <a:lnTo>
                  <a:pt x="3698" y="14600"/>
                </a:lnTo>
                <a:cubicBezTo>
                  <a:pt x="3904" y="14600"/>
                  <a:pt x="3974" y="14595"/>
                  <a:pt x="3998" y="14470"/>
                </a:cubicBezTo>
                <a:lnTo>
                  <a:pt x="3998" y="14195"/>
                </a:lnTo>
                <a:lnTo>
                  <a:pt x="3998" y="13746"/>
                </a:lnTo>
                <a:lnTo>
                  <a:pt x="4132" y="14048"/>
                </a:lnTo>
                <a:lnTo>
                  <a:pt x="4262" y="14289"/>
                </a:lnTo>
                <a:cubicBezTo>
                  <a:pt x="4466" y="14676"/>
                  <a:pt x="4566" y="14763"/>
                  <a:pt x="4811" y="14763"/>
                </a:cubicBezTo>
                <a:cubicBezTo>
                  <a:pt x="5022" y="14763"/>
                  <a:pt x="5212" y="14586"/>
                  <a:pt x="5379" y="14272"/>
                </a:cubicBezTo>
                <a:cubicBezTo>
                  <a:pt x="5601" y="13809"/>
                  <a:pt x="5791" y="13080"/>
                  <a:pt x="5912" y="12187"/>
                </a:cubicBezTo>
                <a:cubicBezTo>
                  <a:pt x="5957" y="11812"/>
                  <a:pt x="5993" y="11407"/>
                  <a:pt x="6015" y="10971"/>
                </a:cubicBezTo>
                <a:cubicBezTo>
                  <a:pt x="6022" y="10813"/>
                  <a:pt x="6027" y="10654"/>
                  <a:pt x="6031" y="10489"/>
                </a:cubicBezTo>
                <a:cubicBezTo>
                  <a:pt x="6032" y="10484"/>
                  <a:pt x="6031" y="10485"/>
                  <a:pt x="6031" y="10480"/>
                </a:cubicBezTo>
                <a:cubicBezTo>
                  <a:pt x="6032" y="10473"/>
                  <a:pt x="6031" y="10461"/>
                  <a:pt x="6031" y="10454"/>
                </a:cubicBezTo>
                <a:cubicBezTo>
                  <a:pt x="6035" y="10299"/>
                  <a:pt x="6038" y="10141"/>
                  <a:pt x="6039" y="9980"/>
                </a:cubicBezTo>
                <a:cubicBezTo>
                  <a:pt x="6039" y="9963"/>
                  <a:pt x="6039" y="9945"/>
                  <a:pt x="6039" y="9928"/>
                </a:cubicBezTo>
                <a:cubicBezTo>
                  <a:pt x="6040" y="9218"/>
                  <a:pt x="6011" y="8563"/>
                  <a:pt x="5957" y="7972"/>
                </a:cubicBezTo>
                <a:cubicBezTo>
                  <a:pt x="5952" y="7922"/>
                  <a:pt x="5948" y="7874"/>
                  <a:pt x="5943" y="7826"/>
                </a:cubicBezTo>
                <a:cubicBezTo>
                  <a:pt x="5939" y="7787"/>
                  <a:pt x="5935" y="7751"/>
                  <a:pt x="5931" y="7714"/>
                </a:cubicBezTo>
                <a:cubicBezTo>
                  <a:pt x="5815" y="6682"/>
                  <a:pt x="5625" y="5884"/>
                  <a:pt x="5384" y="5404"/>
                </a:cubicBezTo>
                <a:cubicBezTo>
                  <a:pt x="5367" y="5371"/>
                  <a:pt x="5349" y="5339"/>
                  <a:pt x="5331" y="5309"/>
                </a:cubicBezTo>
                <a:cubicBezTo>
                  <a:pt x="5323" y="5295"/>
                  <a:pt x="5317" y="5279"/>
                  <a:pt x="5310" y="5266"/>
                </a:cubicBezTo>
                <a:cubicBezTo>
                  <a:pt x="5162" y="5031"/>
                  <a:pt x="4995" y="4910"/>
                  <a:pt x="4816" y="4913"/>
                </a:cubicBezTo>
                <a:cubicBezTo>
                  <a:pt x="4676" y="4914"/>
                  <a:pt x="4556" y="4976"/>
                  <a:pt x="4449" y="5102"/>
                </a:cubicBezTo>
                <a:cubicBezTo>
                  <a:pt x="4376" y="5196"/>
                  <a:pt x="4306" y="5318"/>
                  <a:pt x="4238" y="5473"/>
                </a:cubicBezTo>
                <a:cubicBezTo>
                  <a:pt x="4231" y="5488"/>
                  <a:pt x="4225" y="5500"/>
                  <a:pt x="4218" y="5516"/>
                </a:cubicBezTo>
                <a:cubicBezTo>
                  <a:pt x="4182" y="5608"/>
                  <a:pt x="4146" y="5711"/>
                  <a:pt x="4111" y="5826"/>
                </a:cubicBezTo>
                <a:lnTo>
                  <a:pt x="4012" y="6154"/>
                </a:lnTo>
                <a:lnTo>
                  <a:pt x="4012" y="4594"/>
                </a:lnTo>
                <a:lnTo>
                  <a:pt x="4005" y="3025"/>
                </a:lnTo>
                <a:lnTo>
                  <a:pt x="3995" y="0"/>
                </a:lnTo>
                <a:lnTo>
                  <a:pt x="3386" y="0"/>
                </a:lnTo>
                <a:close/>
                <a:moveTo>
                  <a:pt x="14240" y="86"/>
                </a:moveTo>
                <a:cubicBezTo>
                  <a:pt x="14041" y="88"/>
                  <a:pt x="13878" y="213"/>
                  <a:pt x="13749" y="465"/>
                </a:cubicBezTo>
                <a:cubicBezTo>
                  <a:pt x="13732" y="501"/>
                  <a:pt x="13714" y="530"/>
                  <a:pt x="13698" y="569"/>
                </a:cubicBezTo>
                <a:cubicBezTo>
                  <a:pt x="13690" y="588"/>
                  <a:pt x="13684" y="609"/>
                  <a:pt x="13677" y="629"/>
                </a:cubicBezTo>
                <a:cubicBezTo>
                  <a:pt x="13654" y="689"/>
                  <a:pt x="13632" y="752"/>
                  <a:pt x="13612" y="819"/>
                </a:cubicBezTo>
                <a:cubicBezTo>
                  <a:pt x="13465" y="1324"/>
                  <a:pt x="13382" y="2100"/>
                  <a:pt x="13358" y="3172"/>
                </a:cubicBezTo>
                <a:cubicBezTo>
                  <a:pt x="13356" y="3307"/>
                  <a:pt x="13355" y="3439"/>
                  <a:pt x="13355" y="3585"/>
                </a:cubicBezTo>
                <a:lnTo>
                  <a:pt x="13355" y="4490"/>
                </a:lnTo>
                <a:lnTo>
                  <a:pt x="13334" y="4490"/>
                </a:lnTo>
                <a:lnTo>
                  <a:pt x="13156" y="4490"/>
                </a:lnTo>
                <a:lnTo>
                  <a:pt x="13137" y="4490"/>
                </a:lnTo>
                <a:lnTo>
                  <a:pt x="12960" y="4490"/>
                </a:lnTo>
                <a:lnTo>
                  <a:pt x="12960" y="5326"/>
                </a:lnTo>
                <a:lnTo>
                  <a:pt x="12960" y="5766"/>
                </a:lnTo>
                <a:lnTo>
                  <a:pt x="12967" y="6162"/>
                </a:lnTo>
                <a:lnTo>
                  <a:pt x="13156" y="6162"/>
                </a:lnTo>
                <a:lnTo>
                  <a:pt x="13355" y="6162"/>
                </a:lnTo>
                <a:lnTo>
                  <a:pt x="13355" y="10394"/>
                </a:lnTo>
                <a:lnTo>
                  <a:pt x="13355" y="14600"/>
                </a:lnTo>
                <a:lnTo>
                  <a:pt x="13636" y="14600"/>
                </a:lnTo>
                <a:lnTo>
                  <a:pt x="13926" y="14600"/>
                </a:lnTo>
                <a:lnTo>
                  <a:pt x="13926" y="10394"/>
                </a:lnTo>
                <a:lnTo>
                  <a:pt x="13926" y="6179"/>
                </a:lnTo>
                <a:lnTo>
                  <a:pt x="13928" y="6179"/>
                </a:lnTo>
                <a:lnTo>
                  <a:pt x="13928" y="6162"/>
                </a:lnTo>
                <a:lnTo>
                  <a:pt x="14233" y="6162"/>
                </a:lnTo>
                <a:lnTo>
                  <a:pt x="14530" y="6162"/>
                </a:lnTo>
                <a:lnTo>
                  <a:pt x="14538" y="5697"/>
                </a:lnTo>
                <a:lnTo>
                  <a:pt x="14538" y="5326"/>
                </a:lnTo>
                <a:lnTo>
                  <a:pt x="14538" y="4490"/>
                </a:lnTo>
                <a:lnTo>
                  <a:pt x="14243" y="4490"/>
                </a:lnTo>
                <a:lnTo>
                  <a:pt x="13928" y="4490"/>
                </a:lnTo>
                <a:lnTo>
                  <a:pt x="13926" y="4490"/>
                </a:lnTo>
                <a:lnTo>
                  <a:pt x="13926" y="3697"/>
                </a:lnTo>
                <a:cubicBezTo>
                  <a:pt x="13926" y="3262"/>
                  <a:pt x="13947" y="2721"/>
                  <a:pt x="13972" y="2491"/>
                </a:cubicBezTo>
                <a:cubicBezTo>
                  <a:pt x="13988" y="2332"/>
                  <a:pt x="14019" y="2194"/>
                  <a:pt x="14058" y="2077"/>
                </a:cubicBezTo>
                <a:cubicBezTo>
                  <a:pt x="14083" y="1972"/>
                  <a:pt x="14110" y="1886"/>
                  <a:pt x="14142" y="1827"/>
                </a:cubicBezTo>
                <a:cubicBezTo>
                  <a:pt x="14174" y="1767"/>
                  <a:pt x="14236" y="1727"/>
                  <a:pt x="14312" y="1706"/>
                </a:cubicBezTo>
                <a:cubicBezTo>
                  <a:pt x="14387" y="1666"/>
                  <a:pt x="14469" y="1657"/>
                  <a:pt x="14554" y="1698"/>
                </a:cubicBezTo>
                <a:lnTo>
                  <a:pt x="14557" y="1706"/>
                </a:lnTo>
                <a:lnTo>
                  <a:pt x="14770" y="1732"/>
                </a:lnTo>
                <a:lnTo>
                  <a:pt x="14770" y="1026"/>
                </a:lnTo>
                <a:lnTo>
                  <a:pt x="14770" y="629"/>
                </a:lnTo>
                <a:cubicBezTo>
                  <a:pt x="14761" y="373"/>
                  <a:pt x="14735" y="297"/>
                  <a:pt x="14669" y="224"/>
                </a:cubicBezTo>
                <a:lnTo>
                  <a:pt x="14629" y="190"/>
                </a:lnTo>
                <a:cubicBezTo>
                  <a:pt x="14550" y="129"/>
                  <a:pt x="14387" y="85"/>
                  <a:pt x="14240" y="86"/>
                </a:cubicBezTo>
                <a:close/>
                <a:moveTo>
                  <a:pt x="16104" y="4344"/>
                </a:moveTo>
                <a:cubicBezTo>
                  <a:pt x="15998" y="4344"/>
                  <a:pt x="15892" y="4386"/>
                  <a:pt x="15792" y="4464"/>
                </a:cubicBezTo>
                <a:cubicBezTo>
                  <a:pt x="15788" y="4467"/>
                  <a:pt x="15785" y="4462"/>
                  <a:pt x="15782" y="4464"/>
                </a:cubicBezTo>
                <a:cubicBezTo>
                  <a:pt x="15764" y="4479"/>
                  <a:pt x="15745" y="4499"/>
                  <a:pt x="15727" y="4516"/>
                </a:cubicBezTo>
                <a:cubicBezTo>
                  <a:pt x="15702" y="4542"/>
                  <a:pt x="15677" y="4571"/>
                  <a:pt x="15653" y="4602"/>
                </a:cubicBezTo>
                <a:cubicBezTo>
                  <a:pt x="15652" y="4603"/>
                  <a:pt x="15651" y="4601"/>
                  <a:pt x="15650" y="4602"/>
                </a:cubicBezTo>
                <a:cubicBezTo>
                  <a:pt x="15586" y="4685"/>
                  <a:pt x="15526" y="4785"/>
                  <a:pt x="15468" y="4904"/>
                </a:cubicBezTo>
                <a:cubicBezTo>
                  <a:pt x="15449" y="4943"/>
                  <a:pt x="15431" y="4991"/>
                  <a:pt x="15413" y="5033"/>
                </a:cubicBezTo>
                <a:cubicBezTo>
                  <a:pt x="15377" y="5117"/>
                  <a:pt x="15345" y="5202"/>
                  <a:pt x="15312" y="5300"/>
                </a:cubicBezTo>
                <a:cubicBezTo>
                  <a:pt x="15302" y="5332"/>
                  <a:pt x="15289" y="5362"/>
                  <a:pt x="15279" y="5395"/>
                </a:cubicBezTo>
                <a:cubicBezTo>
                  <a:pt x="15256" y="5467"/>
                  <a:pt x="15237" y="5549"/>
                  <a:pt x="15216" y="5628"/>
                </a:cubicBezTo>
                <a:cubicBezTo>
                  <a:pt x="15210" y="5653"/>
                  <a:pt x="15201" y="5680"/>
                  <a:pt x="15195" y="5705"/>
                </a:cubicBezTo>
                <a:cubicBezTo>
                  <a:pt x="15173" y="5791"/>
                  <a:pt x="15154" y="5871"/>
                  <a:pt x="15135" y="5964"/>
                </a:cubicBezTo>
                <a:cubicBezTo>
                  <a:pt x="15090" y="6176"/>
                  <a:pt x="15050" y="6412"/>
                  <a:pt x="15015" y="6662"/>
                </a:cubicBezTo>
                <a:cubicBezTo>
                  <a:pt x="15000" y="6769"/>
                  <a:pt x="14985" y="6876"/>
                  <a:pt x="14972" y="6990"/>
                </a:cubicBezTo>
                <a:cubicBezTo>
                  <a:pt x="14965" y="7044"/>
                  <a:pt x="14961" y="7106"/>
                  <a:pt x="14955" y="7162"/>
                </a:cubicBezTo>
                <a:cubicBezTo>
                  <a:pt x="14946" y="7245"/>
                  <a:pt x="14936" y="7326"/>
                  <a:pt x="14928" y="7412"/>
                </a:cubicBezTo>
                <a:cubicBezTo>
                  <a:pt x="14896" y="7775"/>
                  <a:pt x="14872" y="8168"/>
                  <a:pt x="14856" y="8593"/>
                </a:cubicBezTo>
                <a:cubicBezTo>
                  <a:pt x="14837" y="9120"/>
                  <a:pt x="14832" y="9625"/>
                  <a:pt x="14840" y="10109"/>
                </a:cubicBezTo>
                <a:cubicBezTo>
                  <a:pt x="14841" y="10169"/>
                  <a:pt x="14843" y="10231"/>
                  <a:pt x="14845" y="10290"/>
                </a:cubicBezTo>
                <a:cubicBezTo>
                  <a:pt x="14846" y="10366"/>
                  <a:pt x="14847" y="10441"/>
                  <a:pt x="14849" y="10515"/>
                </a:cubicBezTo>
                <a:cubicBezTo>
                  <a:pt x="14895" y="11774"/>
                  <a:pt x="15037" y="12873"/>
                  <a:pt x="15250" y="13626"/>
                </a:cubicBezTo>
                <a:cubicBezTo>
                  <a:pt x="15257" y="13651"/>
                  <a:pt x="15264" y="13671"/>
                  <a:pt x="15271" y="13695"/>
                </a:cubicBezTo>
                <a:cubicBezTo>
                  <a:pt x="15287" y="13748"/>
                  <a:pt x="15303" y="13801"/>
                  <a:pt x="15319" y="13850"/>
                </a:cubicBezTo>
                <a:cubicBezTo>
                  <a:pt x="15335" y="13895"/>
                  <a:pt x="15351" y="13937"/>
                  <a:pt x="15367" y="13979"/>
                </a:cubicBezTo>
                <a:cubicBezTo>
                  <a:pt x="15381" y="14016"/>
                  <a:pt x="15396" y="14049"/>
                  <a:pt x="15410" y="14083"/>
                </a:cubicBezTo>
                <a:cubicBezTo>
                  <a:pt x="15427" y="14123"/>
                  <a:pt x="15443" y="14167"/>
                  <a:pt x="15461" y="14203"/>
                </a:cubicBezTo>
                <a:cubicBezTo>
                  <a:pt x="15484" y="14252"/>
                  <a:pt x="15508" y="14300"/>
                  <a:pt x="15533" y="14341"/>
                </a:cubicBezTo>
                <a:cubicBezTo>
                  <a:pt x="15538" y="14351"/>
                  <a:pt x="15544" y="14358"/>
                  <a:pt x="15550" y="14367"/>
                </a:cubicBezTo>
                <a:cubicBezTo>
                  <a:pt x="15583" y="14421"/>
                  <a:pt x="15617" y="14473"/>
                  <a:pt x="15653" y="14514"/>
                </a:cubicBezTo>
                <a:cubicBezTo>
                  <a:pt x="15781" y="14661"/>
                  <a:pt x="15955" y="14737"/>
                  <a:pt x="16137" y="14746"/>
                </a:cubicBezTo>
                <a:cubicBezTo>
                  <a:pt x="16198" y="14749"/>
                  <a:pt x="16258" y="14740"/>
                  <a:pt x="16319" y="14729"/>
                </a:cubicBezTo>
                <a:cubicBezTo>
                  <a:pt x="16564" y="14685"/>
                  <a:pt x="16801" y="14533"/>
                  <a:pt x="16943" y="14281"/>
                </a:cubicBezTo>
                <a:cubicBezTo>
                  <a:pt x="17159" y="13897"/>
                  <a:pt x="17165" y="13854"/>
                  <a:pt x="17178" y="13126"/>
                </a:cubicBezTo>
                <a:lnTo>
                  <a:pt x="17185" y="12798"/>
                </a:lnTo>
                <a:cubicBezTo>
                  <a:pt x="17180" y="12603"/>
                  <a:pt x="17171" y="12454"/>
                  <a:pt x="17161" y="12454"/>
                </a:cubicBezTo>
                <a:cubicBezTo>
                  <a:pt x="17146" y="12454"/>
                  <a:pt x="17037" y="12583"/>
                  <a:pt x="16919" y="12738"/>
                </a:cubicBezTo>
                <a:cubicBezTo>
                  <a:pt x="16826" y="12860"/>
                  <a:pt x="16744" y="12928"/>
                  <a:pt x="16641" y="12971"/>
                </a:cubicBezTo>
                <a:cubicBezTo>
                  <a:pt x="16420" y="13097"/>
                  <a:pt x="16183" y="13098"/>
                  <a:pt x="16003" y="12979"/>
                </a:cubicBezTo>
                <a:cubicBezTo>
                  <a:pt x="15976" y="12965"/>
                  <a:pt x="15953" y="12943"/>
                  <a:pt x="15931" y="12919"/>
                </a:cubicBezTo>
                <a:cubicBezTo>
                  <a:pt x="15881" y="12872"/>
                  <a:pt x="15833" y="12818"/>
                  <a:pt x="15799" y="12747"/>
                </a:cubicBezTo>
                <a:cubicBezTo>
                  <a:pt x="15775" y="12698"/>
                  <a:pt x="15753" y="12633"/>
                  <a:pt x="15729" y="12557"/>
                </a:cubicBezTo>
                <a:cubicBezTo>
                  <a:pt x="15729" y="12556"/>
                  <a:pt x="15727" y="12549"/>
                  <a:pt x="15727" y="12548"/>
                </a:cubicBezTo>
                <a:cubicBezTo>
                  <a:pt x="15580" y="12140"/>
                  <a:pt x="15473" y="11435"/>
                  <a:pt x="15444" y="10670"/>
                </a:cubicBezTo>
                <a:lnTo>
                  <a:pt x="15425" y="10144"/>
                </a:lnTo>
                <a:lnTo>
                  <a:pt x="15446" y="10144"/>
                </a:lnTo>
                <a:lnTo>
                  <a:pt x="15446" y="10109"/>
                </a:lnTo>
                <a:lnTo>
                  <a:pt x="16367" y="10109"/>
                </a:lnTo>
                <a:lnTo>
                  <a:pt x="17271" y="10109"/>
                </a:lnTo>
                <a:lnTo>
                  <a:pt x="17255" y="8696"/>
                </a:lnTo>
                <a:cubicBezTo>
                  <a:pt x="17252" y="8452"/>
                  <a:pt x="17248" y="8239"/>
                  <a:pt x="17243" y="8032"/>
                </a:cubicBezTo>
                <a:cubicBezTo>
                  <a:pt x="17198" y="6802"/>
                  <a:pt x="17103" y="6025"/>
                  <a:pt x="16928" y="5412"/>
                </a:cubicBezTo>
                <a:cubicBezTo>
                  <a:pt x="16828" y="5061"/>
                  <a:pt x="16711" y="4790"/>
                  <a:pt x="16578" y="4611"/>
                </a:cubicBezTo>
                <a:cubicBezTo>
                  <a:pt x="16432" y="4437"/>
                  <a:pt x="16269" y="4343"/>
                  <a:pt x="16104" y="4344"/>
                </a:cubicBezTo>
                <a:close/>
                <a:moveTo>
                  <a:pt x="19250" y="4352"/>
                </a:moveTo>
                <a:cubicBezTo>
                  <a:pt x="19214" y="4349"/>
                  <a:pt x="19177" y="4352"/>
                  <a:pt x="19140" y="4361"/>
                </a:cubicBezTo>
                <a:cubicBezTo>
                  <a:pt x="19126" y="4363"/>
                  <a:pt x="19112" y="4366"/>
                  <a:pt x="19099" y="4370"/>
                </a:cubicBezTo>
                <a:cubicBezTo>
                  <a:pt x="18945" y="4422"/>
                  <a:pt x="18785" y="4579"/>
                  <a:pt x="18629" y="4826"/>
                </a:cubicBezTo>
                <a:cubicBezTo>
                  <a:pt x="18584" y="4901"/>
                  <a:pt x="18539" y="4973"/>
                  <a:pt x="18492" y="5068"/>
                </a:cubicBezTo>
                <a:lnTo>
                  <a:pt x="18339" y="5378"/>
                </a:lnTo>
                <a:lnTo>
                  <a:pt x="18339" y="4930"/>
                </a:lnTo>
                <a:lnTo>
                  <a:pt x="18339" y="4620"/>
                </a:lnTo>
                <a:cubicBezTo>
                  <a:pt x="18318" y="4493"/>
                  <a:pt x="18257" y="4493"/>
                  <a:pt x="18070" y="4525"/>
                </a:cubicBezTo>
                <a:lnTo>
                  <a:pt x="17799" y="4576"/>
                </a:lnTo>
                <a:lnTo>
                  <a:pt x="17799" y="9567"/>
                </a:lnTo>
                <a:lnTo>
                  <a:pt x="17799" y="14600"/>
                </a:lnTo>
                <a:lnTo>
                  <a:pt x="18058" y="14600"/>
                </a:lnTo>
                <a:lnTo>
                  <a:pt x="18348" y="14600"/>
                </a:lnTo>
                <a:lnTo>
                  <a:pt x="18348" y="10678"/>
                </a:lnTo>
                <a:lnTo>
                  <a:pt x="18348" y="6748"/>
                </a:lnTo>
                <a:lnTo>
                  <a:pt x="18372" y="6705"/>
                </a:lnTo>
                <a:lnTo>
                  <a:pt x="18372" y="6662"/>
                </a:lnTo>
                <a:lnTo>
                  <a:pt x="18482" y="6498"/>
                </a:lnTo>
                <a:lnTo>
                  <a:pt x="18492" y="6481"/>
                </a:lnTo>
                <a:cubicBezTo>
                  <a:pt x="18519" y="6431"/>
                  <a:pt x="18559" y="6382"/>
                  <a:pt x="18605" y="6335"/>
                </a:cubicBezTo>
                <a:cubicBezTo>
                  <a:pt x="18773" y="6134"/>
                  <a:pt x="18938" y="6066"/>
                  <a:pt x="19072" y="6119"/>
                </a:cubicBezTo>
                <a:cubicBezTo>
                  <a:pt x="19144" y="6126"/>
                  <a:pt x="19193" y="6169"/>
                  <a:pt x="19238" y="6266"/>
                </a:cubicBezTo>
                <a:cubicBezTo>
                  <a:pt x="19283" y="6339"/>
                  <a:pt x="19320" y="6438"/>
                  <a:pt x="19346" y="6559"/>
                </a:cubicBezTo>
                <a:lnTo>
                  <a:pt x="19399" y="6714"/>
                </a:lnTo>
                <a:lnTo>
                  <a:pt x="19401" y="7765"/>
                </a:lnTo>
                <a:cubicBezTo>
                  <a:pt x="19408" y="8418"/>
                  <a:pt x="19413" y="9394"/>
                  <a:pt x="19413" y="10816"/>
                </a:cubicBezTo>
                <a:lnTo>
                  <a:pt x="19413" y="10885"/>
                </a:lnTo>
                <a:lnTo>
                  <a:pt x="19425" y="14600"/>
                </a:lnTo>
                <a:lnTo>
                  <a:pt x="19715" y="14600"/>
                </a:lnTo>
                <a:lnTo>
                  <a:pt x="19986" y="14600"/>
                </a:lnTo>
                <a:lnTo>
                  <a:pt x="19986" y="10644"/>
                </a:lnTo>
                <a:lnTo>
                  <a:pt x="19986" y="6662"/>
                </a:lnTo>
                <a:lnTo>
                  <a:pt x="20108" y="6481"/>
                </a:lnTo>
                <a:cubicBezTo>
                  <a:pt x="20460" y="5954"/>
                  <a:pt x="20794" y="5956"/>
                  <a:pt x="20943" y="6490"/>
                </a:cubicBezTo>
                <a:lnTo>
                  <a:pt x="21027" y="6791"/>
                </a:lnTo>
                <a:lnTo>
                  <a:pt x="21027" y="6878"/>
                </a:lnTo>
                <a:lnTo>
                  <a:pt x="21029" y="6886"/>
                </a:lnTo>
                <a:lnTo>
                  <a:pt x="21029" y="10747"/>
                </a:lnTo>
                <a:lnTo>
                  <a:pt x="21029" y="14600"/>
                </a:lnTo>
                <a:lnTo>
                  <a:pt x="21319" y="14600"/>
                </a:lnTo>
                <a:lnTo>
                  <a:pt x="21600" y="14600"/>
                </a:lnTo>
                <a:lnTo>
                  <a:pt x="21600" y="10394"/>
                </a:lnTo>
                <a:cubicBezTo>
                  <a:pt x="21600" y="8180"/>
                  <a:pt x="21599" y="7014"/>
                  <a:pt x="21576" y="6309"/>
                </a:cubicBezTo>
                <a:cubicBezTo>
                  <a:pt x="21563" y="6039"/>
                  <a:pt x="21546" y="5842"/>
                  <a:pt x="21521" y="5645"/>
                </a:cubicBezTo>
                <a:cubicBezTo>
                  <a:pt x="21429" y="4917"/>
                  <a:pt x="21221" y="4486"/>
                  <a:pt x="20962" y="4370"/>
                </a:cubicBezTo>
                <a:cubicBezTo>
                  <a:pt x="20925" y="4361"/>
                  <a:pt x="20889" y="4353"/>
                  <a:pt x="20845" y="4352"/>
                </a:cubicBezTo>
                <a:cubicBezTo>
                  <a:pt x="20757" y="4351"/>
                  <a:pt x="20678" y="4368"/>
                  <a:pt x="20602" y="4404"/>
                </a:cubicBezTo>
                <a:cubicBezTo>
                  <a:pt x="20464" y="4484"/>
                  <a:pt x="20321" y="4635"/>
                  <a:pt x="20178" y="4869"/>
                </a:cubicBezTo>
                <a:cubicBezTo>
                  <a:pt x="20154" y="4909"/>
                  <a:pt x="20129" y="4945"/>
                  <a:pt x="20104" y="4990"/>
                </a:cubicBezTo>
                <a:lnTo>
                  <a:pt x="20068" y="5050"/>
                </a:lnTo>
                <a:lnTo>
                  <a:pt x="19881" y="5387"/>
                </a:lnTo>
                <a:lnTo>
                  <a:pt x="19878" y="5378"/>
                </a:lnTo>
                <a:lnTo>
                  <a:pt x="19869" y="5395"/>
                </a:lnTo>
                <a:lnTo>
                  <a:pt x="19770" y="5033"/>
                </a:lnTo>
                <a:cubicBezTo>
                  <a:pt x="19689" y="4722"/>
                  <a:pt x="19570" y="4511"/>
                  <a:pt x="19427" y="4413"/>
                </a:cubicBezTo>
                <a:cubicBezTo>
                  <a:pt x="19425" y="4411"/>
                  <a:pt x="19423" y="4414"/>
                  <a:pt x="19420" y="4413"/>
                </a:cubicBezTo>
                <a:cubicBezTo>
                  <a:pt x="19378" y="4385"/>
                  <a:pt x="19333" y="4370"/>
                  <a:pt x="19288" y="4361"/>
                </a:cubicBezTo>
                <a:cubicBezTo>
                  <a:pt x="19276" y="4358"/>
                  <a:pt x="19263" y="4354"/>
                  <a:pt x="19250" y="4352"/>
                </a:cubicBezTo>
                <a:close/>
                <a:moveTo>
                  <a:pt x="1197" y="4913"/>
                </a:moveTo>
                <a:cubicBezTo>
                  <a:pt x="969" y="4913"/>
                  <a:pt x="764" y="5117"/>
                  <a:pt x="588" y="5507"/>
                </a:cubicBezTo>
                <a:cubicBezTo>
                  <a:pt x="587" y="5509"/>
                  <a:pt x="586" y="5514"/>
                  <a:pt x="585" y="5516"/>
                </a:cubicBezTo>
                <a:cubicBezTo>
                  <a:pt x="410" y="5907"/>
                  <a:pt x="262" y="6486"/>
                  <a:pt x="146" y="7248"/>
                </a:cubicBezTo>
                <a:cubicBezTo>
                  <a:pt x="38" y="7959"/>
                  <a:pt x="15" y="8319"/>
                  <a:pt x="0" y="9489"/>
                </a:cubicBezTo>
                <a:cubicBezTo>
                  <a:pt x="0" y="9603"/>
                  <a:pt x="0" y="9680"/>
                  <a:pt x="0" y="9816"/>
                </a:cubicBezTo>
                <a:cubicBezTo>
                  <a:pt x="0" y="10381"/>
                  <a:pt x="3" y="10724"/>
                  <a:pt x="10" y="11006"/>
                </a:cubicBezTo>
                <a:cubicBezTo>
                  <a:pt x="22" y="11304"/>
                  <a:pt x="42" y="11570"/>
                  <a:pt x="77" y="11902"/>
                </a:cubicBezTo>
                <a:cubicBezTo>
                  <a:pt x="189" y="12968"/>
                  <a:pt x="453" y="14019"/>
                  <a:pt x="720" y="14453"/>
                </a:cubicBezTo>
                <a:cubicBezTo>
                  <a:pt x="1019" y="14941"/>
                  <a:pt x="1442" y="14873"/>
                  <a:pt x="1751" y="14289"/>
                </a:cubicBezTo>
                <a:lnTo>
                  <a:pt x="1828" y="14143"/>
                </a:lnTo>
                <a:cubicBezTo>
                  <a:pt x="1921" y="13918"/>
                  <a:pt x="2005" y="13738"/>
                  <a:pt x="2012" y="13738"/>
                </a:cubicBezTo>
                <a:cubicBezTo>
                  <a:pt x="2020" y="13738"/>
                  <a:pt x="2027" y="13939"/>
                  <a:pt x="2027" y="14186"/>
                </a:cubicBezTo>
                <a:lnTo>
                  <a:pt x="2027" y="14522"/>
                </a:lnTo>
                <a:cubicBezTo>
                  <a:pt x="2059" y="14601"/>
                  <a:pt x="2137" y="14593"/>
                  <a:pt x="2326" y="14565"/>
                </a:cubicBezTo>
                <a:lnTo>
                  <a:pt x="2636" y="14522"/>
                </a:lnTo>
                <a:lnTo>
                  <a:pt x="2636" y="9885"/>
                </a:lnTo>
                <a:lnTo>
                  <a:pt x="2636" y="5214"/>
                </a:lnTo>
                <a:lnTo>
                  <a:pt x="2326" y="5171"/>
                </a:lnTo>
                <a:lnTo>
                  <a:pt x="2096" y="5137"/>
                </a:lnTo>
                <a:lnTo>
                  <a:pt x="2027" y="5137"/>
                </a:lnTo>
                <a:lnTo>
                  <a:pt x="2027" y="5585"/>
                </a:lnTo>
                <a:cubicBezTo>
                  <a:pt x="2027" y="5824"/>
                  <a:pt x="2017" y="5956"/>
                  <a:pt x="2000" y="5998"/>
                </a:cubicBezTo>
                <a:lnTo>
                  <a:pt x="2000" y="6154"/>
                </a:lnTo>
                <a:lnTo>
                  <a:pt x="1899" y="5826"/>
                </a:lnTo>
                <a:cubicBezTo>
                  <a:pt x="1810" y="5532"/>
                  <a:pt x="1719" y="5318"/>
                  <a:pt x="1616" y="5171"/>
                </a:cubicBezTo>
                <a:cubicBezTo>
                  <a:pt x="1566" y="5104"/>
                  <a:pt x="1511" y="5043"/>
                  <a:pt x="1456" y="4999"/>
                </a:cubicBezTo>
                <a:cubicBezTo>
                  <a:pt x="1448" y="4993"/>
                  <a:pt x="1442" y="4995"/>
                  <a:pt x="1434" y="4990"/>
                </a:cubicBezTo>
                <a:cubicBezTo>
                  <a:pt x="1422" y="4982"/>
                  <a:pt x="1410" y="4972"/>
                  <a:pt x="1398" y="4964"/>
                </a:cubicBezTo>
                <a:cubicBezTo>
                  <a:pt x="1336" y="4932"/>
                  <a:pt x="1269" y="4912"/>
                  <a:pt x="1197" y="4913"/>
                </a:cubicBezTo>
                <a:close/>
                <a:moveTo>
                  <a:pt x="7744" y="4947"/>
                </a:moveTo>
                <a:cubicBezTo>
                  <a:pt x="7616" y="4947"/>
                  <a:pt x="7539" y="4953"/>
                  <a:pt x="7473" y="4990"/>
                </a:cubicBezTo>
                <a:cubicBezTo>
                  <a:pt x="7419" y="5033"/>
                  <a:pt x="7365" y="5089"/>
                  <a:pt x="7317" y="5162"/>
                </a:cubicBezTo>
                <a:cubicBezTo>
                  <a:pt x="7290" y="5207"/>
                  <a:pt x="7263" y="5252"/>
                  <a:pt x="7230" y="5318"/>
                </a:cubicBezTo>
                <a:cubicBezTo>
                  <a:pt x="7053" y="5670"/>
                  <a:pt x="6893" y="6215"/>
                  <a:pt x="6772" y="6843"/>
                </a:cubicBezTo>
                <a:cubicBezTo>
                  <a:pt x="6675" y="7388"/>
                  <a:pt x="6608" y="8007"/>
                  <a:pt x="6571" y="8653"/>
                </a:cubicBezTo>
                <a:cubicBezTo>
                  <a:pt x="6538" y="9358"/>
                  <a:pt x="6533" y="10159"/>
                  <a:pt x="6559" y="10851"/>
                </a:cubicBezTo>
                <a:cubicBezTo>
                  <a:pt x="6574" y="11162"/>
                  <a:pt x="6595" y="11469"/>
                  <a:pt x="6624" y="11764"/>
                </a:cubicBezTo>
                <a:cubicBezTo>
                  <a:pt x="6645" y="11978"/>
                  <a:pt x="6667" y="12184"/>
                  <a:pt x="6696" y="12385"/>
                </a:cubicBezTo>
                <a:cubicBezTo>
                  <a:pt x="6697" y="12395"/>
                  <a:pt x="6699" y="12409"/>
                  <a:pt x="6700" y="12419"/>
                </a:cubicBezTo>
                <a:cubicBezTo>
                  <a:pt x="6729" y="12619"/>
                  <a:pt x="6760" y="12806"/>
                  <a:pt x="6796" y="12988"/>
                </a:cubicBezTo>
                <a:cubicBezTo>
                  <a:pt x="6907" y="13550"/>
                  <a:pt x="7056" y="14024"/>
                  <a:pt x="7238" y="14350"/>
                </a:cubicBezTo>
                <a:cubicBezTo>
                  <a:pt x="7416" y="14670"/>
                  <a:pt x="7534" y="14758"/>
                  <a:pt x="7760" y="14755"/>
                </a:cubicBezTo>
                <a:cubicBezTo>
                  <a:pt x="7929" y="14753"/>
                  <a:pt x="8114" y="14625"/>
                  <a:pt x="8252" y="14436"/>
                </a:cubicBezTo>
                <a:cubicBezTo>
                  <a:pt x="8294" y="14359"/>
                  <a:pt x="8336" y="14268"/>
                  <a:pt x="8377" y="14169"/>
                </a:cubicBezTo>
                <a:cubicBezTo>
                  <a:pt x="8412" y="14085"/>
                  <a:pt x="8413" y="14089"/>
                  <a:pt x="8442" y="14022"/>
                </a:cubicBezTo>
                <a:cubicBezTo>
                  <a:pt x="8445" y="14008"/>
                  <a:pt x="8451" y="13994"/>
                  <a:pt x="8454" y="13979"/>
                </a:cubicBezTo>
                <a:cubicBezTo>
                  <a:pt x="8480" y="13826"/>
                  <a:pt x="8506" y="13775"/>
                  <a:pt x="8528" y="13815"/>
                </a:cubicBezTo>
                <a:cubicBezTo>
                  <a:pt x="8534" y="13803"/>
                  <a:pt x="8563" y="13738"/>
                  <a:pt x="8564" y="13738"/>
                </a:cubicBezTo>
                <a:cubicBezTo>
                  <a:pt x="8567" y="13738"/>
                  <a:pt x="8569" y="13922"/>
                  <a:pt x="8569" y="14152"/>
                </a:cubicBezTo>
                <a:lnTo>
                  <a:pt x="8569" y="14264"/>
                </a:lnTo>
                <a:cubicBezTo>
                  <a:pt x="8570" y="14454"/>
                  <a:pt x="8582" y="14551"/>
                  <a:pt x="8655" y="14582"/>
                </a:cubicBezTo>
                <a:lnTo>
                  <a:pt x="8806" y="14600"/>
                </a:lnTo>
                <a:cubicBezTo>
                  <a:pt x="8831" y="14600"/>
                  <a:pt x="8849" y="14600"/>
                  <a:pt x="8880" y="14600"/>
                </a:cubicBezTo>
                <a:lnTo>
                  <a:pt x="9192" y="14600"/>
                </a:lnTo>
                <a:lnTo>
                  <a:pt x="9192" y="9868"/>
                </a:lnTo>
                <a:lnTo>
                  <a:pt x="9192" y="5137"/>
                </a:lnTo>
                <a:lnTo>
                  <a:pt x="9111" y="5137"/>
                </a:lnTo>
                <a:lnTo>
                  <a:pt x="8883" y="5162"/>
                </a:lnTo>
                <a:lnTo>
                  <a:pt x="8569" y="5197"/>
                </a:lnTo>
                <a:lnTo>
                  <a:pt x="8566" y="5240"/>
                </a:lnTo>
                <a:lnTo>
                  <a:pt x="8566" y="5645"/>
                </a:lnTo>
                <a:lnTo>
                  <a:pt x="8566" y="6154"/>
                </a:lnTo>
                <a:lnTo>
                  <a:pt x="8466" y="5826"/>
                </a:lnTo>
                <a:cubicBezTo>
                  <a:pt x="8331" y="5386"/>
                  <a:pt x="8140" y="5090"/>
                  <a:pt x="7938" y="4964"/>
                </a:cubicBezTo>
                <a:cubicBezTo>
                  <a:pt x="7885" y="4951"/>
                  <a:pt x="7825" y="4947"/>
                  <a:pt x="7744" y="4947"/>
                </a:cubicBezTo>
                <a:close/>
                <a:moveTo>
                  <a:pt x="12077" y="5137"/>
                </a:moveTo>
                <a:lnTo>
                  <a:pt x="11696" y="5145"/>
                </a:lnTo>
                <a:lnTo>
                  <a:pt x="11420" y="6421"/>
                </a:lnTo>
                <a:cubicBezTo>
                  <a:pt x="11377" y="6621"/>
                  <a:pt x="11343" y="6760"/>
                  <a:pt x="11305" y="6929"/>
                </a:cubicBezTo>
                <a:lnTo>
                  <a:pt x="11120" y="7800"/>
                </a:lnTo>
                <a:lnTo>
                  <a:pt x="11041" y="7464"/>
                </a:lnTo>
                <a:cubicBezTo>
                  <a:pt x="10998" y="7278"/>
                  <a:pt x="10870" y="6675"/>
                  <a:pt x="10756" y="6128"/>
                </a:cubicBezTo>
                <a:lnTo>
                  <a:pt x="10552" y="5145"/>
                </a:lnTo>
                <a:lnTo>
                  <a:pt x="10185" y="5145"/>
                </a:lnTo>
                <a:cubicBezTo>
                  <a:pt x="10054" y="5143"/>
                  <a:pt x="9943" y="5150"/>
                  <a:pt x="9878" y="5171"/>
                </a:cubicBezTo>
                <a:cubicBezTo>
                  <a:pt x="9845" y="5189"/>
                  <a:pt x="9828" y="5214"/>
                  <a:pt x="9825" y="5249"/>
                </a:cubicBezTo>
                <a:cubicBezTo>
                  <a:pt x="9830" y="5288"/>
                  <a:pt x="9872" y="5503"/>
                  <a:pt x="9933" y="5792"/>
                </a:cubicBezTo>
                <a:cubicBezTo>
                  <a:pt x="9954" y="5889"/>
                  <a:pt x="9975" y="5981"/>
                  <a:pt x="10003" y="6110"/>
                </a:cubicBezTo>
                <a:cubicBezTo>
                  <a:pt x="10078" y="6463"/>
                  <a:pt x="10162" y="6854"/>
                  <a:pt x="10264" y="7317"/>
                </a:cubicBezTo>
                <a:cubicBezTo>
                  <a:pt x="10268" y="7334"/>
                  <a:pt x="10270" y="7343"/>
                  <a:pt x="10274" y="7360"/>
                </a:cubicBezTo>
                <a:cubicBezTo>
                  <a:pt x="10374" y="7819"/>
                  <a:pt x="10486" y="8320"/>
                  <a:pt x="10549" y="8610"/>
                </a:cubicBezTo>
                <a:lnTo>
                  <a:pt x="10734" y="9463"/>
                </a:lnTo>
                <a:lnTo>
                  <a:pt x="10245" y="11600"/>
                </a:lnTo>
                <a:cubicBezTo>
                  <a:pt x="10211" y="11749"/>
                  <a:pt x="10187" y="11850"/>
                  <a:pt x="10151" y="12006"/>
                </a:cubicBezTo>
                <a:cubicBezTo>
                  <a:pt x="9844" y="13344"/>
                  <a:pt x="9595" y="14477"/>
                  <a:pt x="9595" y="14522"/>
                </a:cubicBezTo>
                <a:cubicBezTo>
                  <a:pt x="9595" y="14568"/>
                  <a:pt x="9762" y="14600"/>
                  <a:pt x="9967" y="14600"/>
                </a:cubicBezTo>
                <a:lnTo>
                  <a:pt x="10338" y="14600"/>
                </a:lnTo>
                <a:lnTo>
                  <a:pt x="10545" y="13678"/>
                </a:lnTo>
                <a:lnTo>
                  <a:pt x="10713" y="12910"/>
                </a:lnTo>
                <a:cubicBezTo>
                  <a:pt x="10729" y="12834"/>
                  <a:pt x="10739" y="12795"/>
                  <a:pt x="10756" y="12721"/>
                </a:cubicBezTo>
                <a:lnTo>
                  <a:pt x="11111" y="11126"/>
                </a:lnTo>
                <a:lnTo>
                  <a:pt x="11209" y="11566"/>
                </a:lnTo>
                <a:cubicBezTo>
                  <a:pt x="11247" y="11737"/>
                  <a:pt x="11413" y="12491"/>
                  <a:pt x="11559" y="13152"/>
                </a:cubicBezTo>
                <a:cubicBezTo>
                  <a:pt x="11583" y="13259"/>
                  <a:pt x="11599" y="13325"/>
                  <a:pt x="11624" y="13436"/>
                </a:cubicBezTo>
                <a:lnTo>
                  <a:pt x="12094" y="15565"/>
                </a:lnTo>
                <a:lnTo>
                  <a:pt x="12101" y="15599"/>
                </a:lnTo>
                <a:lnTo>
                  <a:pt x="6123" y="15660"/>
                </a:lnTo>
                <a:cubicBezTo>
                  <a:pt x="1077" y="15714"/>
                  <a:pt x="218" y="15742"/>
                  <a:pt x="151" y="15892"/>
                </a:cubicBezTo>
                <a:cubicBezTo>
                  <a:pt x="161" y="15966"/>
                  <a:pt x="267" y="16019"/>
                  <a:pt x="648" y="16056"/>
                </a:cubicBezTo>
                <a:cubicBezTo>
                  <a:pt x="650" y="16056"/>
                  <a:pt x="650" y="16056"/>
                  <a:pt x="652" y="16056"/>
                </a:cubicBezTo>
                <a:cubicBezTo>
                  <a:pt x="662" y="16057"/>
                  <a:pt x="681" y="16064"/>
                  <a:pt x="691" y="16065"/>
                </a:cubicBezTo>
                <a:cubicBezTo>
                  <a:pt x="1380" y="16118"/>
                  <a:pt x="2901" y="16142"/>
                  <a:pt x="6151" y="16177"/>
                </a:cubicBezTo>
                <a:cubicBezTo>
                  <a:pt x="6172" y="16177"/>
                  <a:pt x="6179" y="16177"/>
                  <a:pt x="6199" y="16177"/>
                </a:cubicBezTo>
                <a:lnTo>
                  <a:pt x="12252" y="16220"/>
                </a:lnTo>
                <a:lnTo>
                  <a:pt x="12677" y="18237"/>
                </a:lnTo>
                <a:cubicBezTo>
                  <a:pt x="12910" y="19344"/>
                  <a:pt x="13126" y="20353"/>
                  <a:pt x="13159" y="20477"/>
                </a:cubicBezTo>
                <a:cubicBezTo>
                  <a:pt x="13181" y="20565"/>
                  <a:pt x="13243" y="20619"/>
                  <a:pt x="13317" y="20658"/>
                </a:cubicBezTo>
                <a:lnTo>
                  <a:pt x="13526" y="20641"/>
                </a:lnTo>
                <a:cubicBezTo>
                  <a:pt x="13720" y="20621"/>
                  <a:pt x="13813" y="20590"/>
                  <a:pt x="13854" y="20521"/>
                </a:cubicBezTo>
                <a:cubicBezTo>
                  <a:pt x="13860" y="20503"/>
                  <a:pt x="13864" y="20481"/>
                  <a:pt x="13866" y="20460"/>
                </a:cubicBezTo>
                <a:cubicBezTo>
                  <a:pt x="13882" y="20310"/>
                  <a:pt x="13722" y="19472"/>
                  <a:pt x="13437" y="18211"/>
                </a:cubicBezTo>
                <a:lnTo>
                  <a:pt x="12984" y="16211"/>
                </a:lnTo>
                <a:lnTo>
                  <a:pt x="17286" y="16168"/>
                </a:lnTo>
                <a:cubicBezTo>
                  <a:pt x="21074" y="16132"/>
                  <a:pt x="21588" y="16096"/>
                  <a:pt x="21588" y="15884"/>
                </a:cubicBezTo>
                <a:cubicBezTo>
                  <a:pt x="21588" y="15806"/>
                  <a:pt x="21512" y="15753"/>
                  <a:pt x="21228" y="15711"/>
                </a:cubicBezTo>
                <a:cubicBezTo>
                  <a:pt x="20766" y="15663"/>
                  <a:pt x="19716" y="15660"/>
                  <a:pt x="17228" y="15660"/>
                </a:cubicBezTo>
                <a:lnTo>
                  <a:pt x="12856" y="15660"/>
                </a:lnTo>
                <a:lnTo>
                  <a:pt x="12818" y="15487"/>
                </a:lnTo>
                <a:lnTo>
                  <a:pt x="12809" y="15436"/>
                </a:lnTo>
                <a:lnTo>
                  <a:pt x="12168" y="12514"/>
                </a:lnTo>
                <a:cubicBezTo>
                  <a:pt x="12091" y="12163"/>
                  <a:pt x="12038" y="11925"/>
                  <a:pt x="11969" y="11609"/>
                </a:cubicBezTo>
                <a:lnTo>
                  <a:pt x="11497" y="9463"/>
                </a:lnTo>
                <a:lnTo>
                  <a:pt x="11948" y="7455"/>
                </a:lnTo>
                <a:cubicBezTo>
                  <a:pt x="12141" y="6596"/>
                  <a:pt x="12250" y="6119"/>
                  <a:pt x="12326" y="5774"/>
                </a:cubicBezTo>
                <a:cubicBezTo>
                  <a:pt x="12334" y="5741"/>
                  <a:pt x="12365" y="5598"/>
                  <a:pt x="12370" y="5576"/>
                </a:cubicBezTo>
                <a:lnTo>
                  <a:pt x="12437" y="5249"/>
                </a:lnTo>
                <a:cubicBezTo>
                  <a:pt x="12431" y="5164"/>
                  <a:pt x="12337" y="5134"/>
                  <a:pt x="12077" y="5137"/>
                </a:cubicBezTo>
                <a:close/>
                <a:moveTo>
                  <a:pt x="16092" y="5998"/>
                </a:moveTo>
                <a:cubicBezTo>
                  <a:pt x="16433" y="5998"/>
                  <a:pt x="16615" y="6625"/>
                  <a:pt x="16665" y="7989"/>
                </a:cubicBezTo>
                <a:lnTo>
                  <a:pt x="16686" y="8601"/>
                </a:lnTo>
                <a:lnTo>
                  <a:pt x="16056" y="8601"/>
                </a:lnTo>
                <a:lnTo>
                  <a:pt x="15425" y="8601"/>
                </a:lnTo>
                <a:lnTo>
                  <a:pt x="15446" y="8127"/>
                </a:lnTo>
                <a:cubicBezTo>
                  <a:pt x="15508" y="6775"/>
                  <a:pt x="15742" y="5998"/>
                  <a:pt x="16092" y="5998"/>
                </a:cubicBezTo>
                <a:close/>
                <a:moveTo>
                  <a:pt x="4672" y="6938"/>
                </a:moveTo>
                <a:cubicBezTo>
                  <a:pt x="4773" y="6931"/>
                  <a:pt x="4879" y="7012"/>
                  <a:pt x="4986" y="7196"/>
                </a:cubicBezTo>
                <a:cubicBezTo>
                  <a:pt x="5585" y="8235"/>
                  <a:pt x="5505" y="12064"/>
                  <a:pt x="4871" y="12695"/>
                </a:cubicBezTo>
                <a:cubicBezTo>
                  <a:pt x="4460" y="13103"/>
                  <a:pt x="4097" y="12245"/>
                  <a:pt x="4000" y="10627"/>
                </a:cubicBezTo>
                <a:cubicBezTo>
                  <a:pt x="3881" y="8637"/>
                  <a:pt x="4231" y="6967"/>
                  <a:pt x="4672" y="6938"/>
                </a:cubicBezTo>
                <a:close/>
                <a:moveTo>
                  <a:pt x="1353" y="6946"/>
                </a:moveTo>
                <a:cubicBezTo>
                  <a:pt x="1638" y="6990"/>
                  <a:pt x="1906" y="7673"/>
                  <a:pt x="1993" y="8713"/>
                </a:cubicBezTo>
                <a:cubicBezTo>
                  <a:pt x="2016" y="8983"/>
                  <a:pt x="2027" y="9643"/>
                  <a:pt x="2019" y="10178"/>
                </a:cubicBezTo>
                <a:cubicBezTo>
                  <a:pt x="2008" y="11007"/>
                  <a:pt x="1991" y="11233"/>
                  <a:pt x="1899" y="11695"/>
                </a:cubicBezTo>
                <a:cubicBezTo>
                  <a:pt x="1841" y="11994"/>
                  <a:pt x="1736" y="12344"/>
                  <a:pt x="1667" y="12471"/>
                </a:cubicBezTo>
                <a:cubicBezTo>
                  <a:pt x="1418" y="12928"/>
                  <a:pt x="1126" y="12868"/>
                  <a:pt x="909" y="12316"/>
                </a:cubicBezTo>
                <a:cubicBezTo>
                  <a:pt x="641" y="11632"/>
                  <a:pt x="544" y="9698"/>
                  <a:pt x="712" y="8412"/>
                </a:cubicBezTo>
                <a:cubicBezTo>
                  <a:pt x="809" y="7672"/>
                  <a:pt x="883" y="7403"/>
                  <a:pt x="1067" y="7127"/>
                </a:cubicBezTo>
                <a:cubicBezTo>
                  <a:pt x="1160" y="6989"/>
                  <a:pt x="1258" y="6932"/>
                  <a:pt x="1353" y="6946"/>
                </a:cubicBezTo>
                <a:close/>
                <a:moveTo>
                  <a:pt x="7912" y="6946"/>
                </a:moveTo>
                <a:cubicBezTo>
                  <a:pt x="8197" y="6990"/>
                  <a:pt x="8467" y="7673"/>
                  <a:pt x="8554" y="8713"/>
                </a:cubicBezTo>
                <a:cubicBezTo>
                  <a:pt x="8577" y="8983"/>
                  <a:pt x="8588" y="9643"/>
                  <a:pt x="8581" y="10178"/>
                </a:cubicBezTo>
                <a:cubicBezTo>
                  <a:pt x="8569" y="11007"/>
                  <a:pt x="8552" y="11233"/>
                  <a:pt x="8461" y="11695"/>
                </a:cubicBezTo>
                <a:cubicBezTo>
                  <a:pt x="8402" y="11994"/>
                  <a:pt x="8297" y="12344"/>
                  <a:pt x="8228" y="12471"/>
                </a:cubicBezTo>
                <a:cubicBezTo>
                  <a:pt x="7979" y="12928"/>
                  <a:pt x="7687" y="12868"/>
                  <a:pt x="7470" y="12316"/>
                </a:cubicBezTo>
                <a:cubicBezTo>
                  <a:pt x="7202" y="11632"/>
                  <a:pt x="7105" y="9698"/>
                  <a:pt x="7274" y="8412"/>
                </a:cubicBezTo>
                <a:cubicBezTo>
                  <a:pt x="7371" y="7672"/>
                  <a:pt x="7442" y="7403"/>
                  <a:pt x="7626" y="7127"/>
                </a:cubicBezTo>
                <a:cubicBezTo>
                  <a:pt x="7719" y="6989"/>
                  <a:pt x="7816" y="6932"/>
                  <a:pt x="7912" y="6946"/>
                </a:cubicBezTo>
                <a:close/>
                <a:moveTo>
                  <a:pt x="11713" y="16418"/>
                </a:moveTo>
                <a:cubicBezTo>
                  <a:pt x="11649" y="16505"/>
                  <a:pt x="11552" y="16912"/>
                  <a:pt x="11578" y="17065"/>
                </a:cubicBezTo>
                <a:cubicBezTo>
                  <a:pt x="11588" y="17119"/>
                  <a:pt x="11601" y="17139"/>
                  <a:pt x="11619" y="17134"/>
                </a:cubicBezTo>
                <a:cubicBezTo>
                  <a:pt x="11644" y="17109"/>
                  <a:pt x="11674" y="17058"/>
                  <a:pt x="11717" y="16944"/>
                </a:cubicBezTo>
                <a:cubicBezTo>
                  <a:pt x="11724" y="16927"/>
                  <a:pt x="11729" y="16908"/>
                  <a:pt x="11734" y="16892"/>
                </a:cubicBezTo>
                <a:cubicBezTo>
                  <a:pt x="11757" y="16800"/>
                  <a:pt x="11771" y="16701"/>
                  <a:pt x="11773" y="16608"/>
                </a:cubicBezTo>
                <a:cubicBezTo>
                  <a:pt x="11768" y="16577"/>
                  <a:pt x="11761" y="16548"/>
                  <a:pt x="11751" y="16513"/>
                </a:cubicBezTo>
                <a:cubicBezTo>
                  <a:pt x="11737" y="16461"/>
                  <a:pt x="11725" y="16435"/>
                  <a:pt x="11713" y="16418"/>
                </a:cubicBezTo>
                <a:close/>
                <a:moveTo>
                  <a:pt x="4967" y="16427"/>
                </a:moveTo>
                <a:cubicBezTo>
                  <a:pt x="4934" y="16432"/>
                  <a:pt x="4892" y="16524"/>
                  <a:pt x="4856" y="16634"/>
                </a:cubicBezTo>
                <a:cubicBezTo>
                  <a:pt x="4818" y="16781"/>
                  <a:pt x="4789" y="16961"/>
                  <a:pt x="4801" y="17056"/>
                </a:cubicBezTo>
                <a:cubicBezTo>
                  <a:pt x="4807" y="17087"/>
                  <a:pt x="4816" y="17108"/>
                  <a:pt x="4823" y="17125"/>
                </a:cubicBezTo>
                <a:cubicBezTo>
                  <a:pt x="4840" y="17152"/>
                  <a:pt x="4862" y="17133"/>
                  <a:pt x="4897" y="17065"/>
                </a:cubicBezTo>
                <a:cubicBezTo>
                  <a:pt x="4917" y="17027"/>
                  <a:pt x="4933" y="16984"/>
                  <a:pt x="4947" y="16935"/>
                </a:cubicBezTo>
                <a:cubicBezTo>
                  <a:pt x="4950" y="16925"/>
                  <a:pt x="4954" y="16912"/>
                  <a:pt x="4957" y="16901"/>
                </a:cubicBezTo>
                <a:cubicBezTo>
                  <a:pt x="4998" y="16744"/>
                  <a:pt x="5010" y="16557"/>
                  <a:pt x="4981" y="16435"/>
                </a:cubicBezTo>
                <a:cubicBezTo>
                  <a:pt x="4977" y="16432"/>
                  <a:pt x="4972" y="16426"/>
                  <a:pt x="4967" y="16427"/>
                </a:cubicBezTo>
                <a:close/>
                <a:moveTo>
                  <a:pt x="4852" y="17444"/>
                </a:moveTo>
                <a:cubicBezTo>
                  <a:pt x="4780" y="17453"/>
                  <a:pt x="4709" y="17559"/>
                  <a:pt x="4662" y="17737"/>
                </a:cubicBezTo>
                <a:cubicBezTo>
                  <a:pt x="4636" y="17846"/>
                  <a:pt x="4613" y="17978"/>
                  <a:pt x="4597" y="18142"/>
                </a:cubicBezTo>
                <a:cubicBezTo>
                  <a:pt x="4596" y="18151"/>
                  <a:pt x="4596" y="18167"/>
                  <a:pt x="4595" y="18176"/>
                </a:cubicBezTo>
                <a:cubicBezTo>
                  <a:pt x="4583" y="18300"/>
                  <a:pt x="4574" y="18435"/>
                  <a:pt x="4566" y="18573"/>
                </a:cubicBezTo>
                <a:cubicBezTo>
                  <a:pt x="4564" y="18607"/>
                  <a:pt x="4563" y="18641"/>
                  <a:pt x="4561" y="18676"/>
                </a:cubicBezTo>
                <a:cubicBezTo>
                  <a:pt x="4555" y="18804"/>
                  <a:pt x="4550" y="18931"/>
                  <a:pt x="4547" y="19064"/>
                </a:cubicBezTo>
                <a:cubicBezTo>
                  <a:pt x="4528" y="19990"/>
                  <a:pt x="4586" y="21000"/>
                  <a:pt x="4693" y="21391"/>
                </a:cubicBezTo>
                <a:cubicBezTo>
                  <a:pt x="4736" y="21501"/>
                  <a:pt x="4788" y="21561"/>
                  <a:pt x="4842" y="21572"/>
                </a:cubicBezTo>
                <a:cubicBezTo>
                  <a:pt x="4896" y="21583"/>
                  <a:pt x="4952" y="21548"/>
                  <a:pt x="4998" y="21460"/>
                </a:cubicBezTo>
                <a:cubicBezTo>
                  <a:pt x="5046" y="21308"/>
                  <a:pt x="5085" y="21075"/>
                  <a:pt x="5115" y="20788"/>
                </a:cubicBezTo>
                <a:cubicBezTo>
                  <a:pt x="5125" y="20534"/>
                  <a:pt x="5127" y="20154"/>
                  <a:pt x="5127" y="19512"/>
                </a:cubicBezTo>
                <a:cubicBezTo>
                  <a:pt x="5127" y="18634"/>
                  <a:pt x="5122" y="18250"/>
                  <a:pt x="5101" y="18013"/>
                </a:cubicBezTo>
                <a:cubicBezTo>
                  <a:pt x="5076" y="17821"/>
                  <a:pt x="5040" y="17676"/>
                  <a:pt x="5000" y="17573"/>
                </a:cubicBezTo>
                <a:cubicBezTo>
                  <a:pt x="4956" y="17484"/>
                  <a:pt x="4905" y="17437"/>
                  <a:pt x="4852" y="17444"/>
                </a:cubicBezTo>
                <a:close/>
                <a:moveTo>
                  <a:pt x="8403" y="17461"/>
                </a:moveTo>
                <a:cubicBezTo>
                  <a:pt x="8368" y="17460"/>
                  <a:pt x="8339" y="17476"/>
                  <a:pt x="8312" y="17496"/>
                </a:cubicBezTo>
                <a:cubicBezTo>
                  <a:pt x="8302" y="17513"/>
                  <a:pt x="8291" y="17523"/>
                  <a:pt x="8281" y="17547"/>
                </a:cubicBezTo>
                <a:cubicBezTo>
                  <a:pt x="8225" y="17680"/>
                  <a:pt x="8184" y="17879"/>
                  <a:pt x="8159" y="18168"/>
                </a:cubicBezTo>
                <a:cubicBezTo>
                  <a:pt x="8143" y="18462"/>
                  <a:pt x="8137" y="18864"/>
                  <a:pt x="8137" y="19435"/>
                </a:cubicBezTo>
                <a:cubicBezTo>
                  <a:pt x="8137" y="20277"/>
                  <a:pt x="8145" y="20682"/>
                  <a:pt x="8168" y="20952"/>
                </a:cubicBezTo>
                <a:cubicBezTo>
                  <a:pt x="8172" y="20986"/>
                  <a:pt x="8176" y="21025"/>
                  <a:pt x="8180" y="21055"/>
                </a:cubicBezTo>
                <a:cubicBezTo>
                  <a:pt x="8197" y="21180"/>
                  <a:pt x="8218" y="21273"/>
                  <a:pt x="8250" y="21365"/>
                </a:cubicBezTo>
                <a:cubicBezTo>
                  <a:pt x="8276" y="21442"/>
                  <a:pt x="8302" y="21492"/>
                  <a:pt x="8324" y="21538"/>
                </a:cubicBezTo>
                <a:cubicBezTo>
                  <a:pt x="8345" y="21552"/>
                  <a:pt x="8368" y="21564"/>
                  <a:pt x="8398" y="21563"/>
                </a:cubicBezTo>
                <a:cubicBezTo>
                  <a:pt x="8434" y="21563"/>
                  <a:pt x="8471" y="21554"/>
                  <a:pt x="8501" y="21538"/>
                </a:cubicBezTo>
                <a:cubicBezTo>
                  <a:pt x="8529" y="21476"/>
                  <a:pt x="8558" y="21387"/>
                  <a:pt x="8590" y="21270"/>
                </a:cubicBezTo>
                <a:cubicBezTo>
                  <a:pt x="8627" y="21138"/>
                  <a:pt x="8652" y="21010"/>
                  <a:pt x="8669" y="20865"/>
                </a:cubicBezTo>
                <a:cubicBezTo>
                  <a:pt x="8685" y="20651"/>
                  <a:pt x="8693" y="20398"/>
                  <a:pt x="8693" y="20098"/>
                </a:cubicBezTo>
                <a:lnTo>
                  <a:pt x="8693" y="19624"/>
                </a:lnTo>
                <a:cubicBezTo>
                  <a:pt x="8681" y="19418"/>
                  <a:pt x="8647" y="19417"/>
                  <a:pt x="8545" y="19417"/>
                </a:cubicBezTo>
                <a:cubicBezTo>
                  <a:pt x="8481" y="19417"/>
                  <a:pt x="8440" y="19441"/>
                  <a:pt x="8415" y="19495"/>
                </a:cubicBezTo>
                <a:cubicBezTo>
                  <a:pt x="8409" y="19531"/>
                  <a:pt x="8408" y="19579"/>
                  <a:pt x="8408" y="19642"/>
                </a:cubicBezTo>
                <a:cubicBezTo>
                  <a:pt x="8408" y="19784"/>
                  <a:pt x="8431" y="19900"/>
                  <a:pt x="8461" y="19900"/>
                </a:cubicBezTo>
                <a:cubicBezTo>
                  <a:pt x="8465" y="19900"/>
                  <a:pt x="8469" y="19912"/>
                  <a:pt x="8473" y="19917"/>
                </a:cubicBezTo>
                <a:cubicBezTo>
                  <a:pt x="8505" y="19956"/>
                  <a:pt x="8523" y="20098"/>
                  <a:pt x="8523" y="20365"/>
                </a:cubicBezTo>
                <a:cubicBezTo>
                  <a:pt x="8523" y="20743"/>
                  <a:pt x="8490" y="20956"/>
                  <a:pt x="8442" y="20969"/>
                </a:cubicBezTo>
                <a:cubicBezTo>
                  <a:pt x="8385" y="21103"/>
                  <a:pt x="8351" y="21004"/>
                  <a:pt x="8334" y="20598"/>
                </a:cubicBezTo>
                <a:cubicBezTo>
                  <a:pt x="8291" y="20019"/>
                  <a:pt x="8280" y="18663"/>
                  <a:pt x="8326" y="18228"/>
                </a:cubicBezTo>
                <a:cubicBezTo>
                  <a:pt x="8337" y="18128"/>
                  <a:pt x="8355" y="18060"/>
                  <a:pt x="8374" y="18021"/>
                </a:cubicBezTo>
                <a:cubicBezTo>
                  <a:pt x="8384" y="17991"/>
                  <a:pt x="8394" y="17979"/>
                  <a:pt x="8406" y="17987"/>
                </a:cubicBezTo>
                <a:cubicBezTo>
                  <a:pt x="8444" y="17973"/>
                  <a:pt x="8485" y="18054"/>
                  <a:pt x="8513" y="18237"/>
                </a:cubicBezTo>
                <a:cubicBezTo>
                  <a:pt x="8539" y="18400"/>
                  <a:pt x="8585" y="18464"/>
                  <a:pt x="8631" y="18400"/>
                </a:cubicBezTo>
                <a:cubicBezTo>
                  <a:pt x="8646" y="18380"/>
                  <a:pt x="8656" y="18363"/>
                  <a:pt x="8665" y="18340"/>
                </a:cubicBezTo>
                <a:cubicBezTo>
                  <a:pt x="8665" y="18338"/>
                  <a:pt x="8664" y="18333"/>
                  <a:pt x="8665" y="18331"/>
                </a:cubicBezTo>
                <a:cubicBezTo>
                  <a:pt x="8672" y="18309"/>
                  <a:pt x="8677" y="18284"/>
                  <a:pt x="8679" y="18254"/>
                </a:cubicBezTo>
                <a:cubicBezTo>
                  <a:pt x="8679" y="18252"/>
                  <a:pt x="8681" y="18254"/>
                  <a:pt x="8681" y="18254"/>
                </a:cubicBezTo>
                <a:cubicBezTo>
                  <a:pt x="8685" y="18189"/>
                  <a:pt x="8675" y="18103"/>
                  <a:pt x="8655" y="17970"/>
                </a:cubicBezTo>
                <a:cubicBezTo>
                  <a:pt x="8625" y="17770"/>
                  <a:pt x="8586" y="17626"/>
                  <a:pt x="8540" y="17530"/>
                </a:cubicBezTo>
                <a:cubicBezTo>
                  <a:pt x="8506" y="17487"/>
                  <a:pt x="8464" y="17462"/>
                  <a:pt x="8403" y="17461"/>
                </a:cubicBezTo>
                <a:close/>
                <a:moveTo>
                  <a:pt x="4075" y="17470"/>
                </a:moveTo>
                <a:cubicBezTo>
                  <a:pt x="4054" y="17468"/>
                  <a:pt x="4028" y="17478"/>
                  <a:pt x="3993" y="17487"/>
                </a:cubicBezTo>
                <a:cubicBezTo>
                  <a:pt x="3938" y="17501"/>
                  <a:pt x="3892" y="17532"/>
                  <a:pt x="3854" y="17599"/>
                </a:cubicBezTo>
                <a:cubicBezTo>
                  <a:pt x="3849" y="17608"/>
                  <a:pt x="3844" y="17623"/>
                  <a:pt x="3840" y="17633"/>
                </a:cubicBezTo>
                <a:cubicBezTo>
                  <a:pt x="3837" y="17640"/>
                  <a:pt x="3835" y="17644"/>
                  <a:pt x="3832" y="17651"/>
                </a:cubicBezTo>
                <a:cubicBezTo>
                  <a:pt x="3781" y="17808"/>
                  <a:pt x="3741" y="18051"/>
                  <a:pt x="3712" y="18340"/>
                </a:cubicBezTo>
                <a:cubicBezTo>
                  <a:pt x="3695" y="18583"/>
                  <a:pt x="3686" y="18881"/>
                  <a:pt x="3681" y="19262"/>
                </a:cubicBezTo>
                <a:cubicBezTo>
                  <a:pt x="3674" y="19805"/>
                  <a:pt x="3674" y="20152"/>
                  <a:pt x="3686" y="20426"/>
                </a:cubicBezTo>
                <a:cubicBezTo>
                  <a:pt x="3704" y="20693"/>
                  <a:pt x="3730" y="20939"/>
                  <a:pt x="3765" y="21132"/>
                </a:cubicBezTo>
                <a:cubicBezTo>
                  <a:pt x="3771" y="21163"/>
                  <a:pt x="3778" y="21187"/>
                  <a:pt x="3784" y="21219"/>
                </a:cubicBezTo>
                <a:cubicBezTo>
                  <a:pt x="3785" y="21220"/>
                  <a:pt x="3784" y="21226"/>
                  <a:pt x="3784" y="21227"/>
                </a:cubicBezTo>
                <a:cubicBezTo>
                  <a:pt x="3798" y="21291"/>
                  <a:pt x="3811" y="21339"/>
                  <a:pt x="3825" y="21382"/>
                </a:cubicBezTo>
                <a:cubicBezTo>
                  <a:pt x="3826" y="21386"/>
                  <a:pt x="3829" y="21396"/>
                  <a:pt x="3830" y="21400"/>
                </a:cubicBezTo>
                <a:cubicBezTo>
                  <a:pt x="3873" y="21528"/>
                  <a:pt x="3919" y="21563"/>
                  <a:pt x="4000" y="21563"/>
                </a:cubicBezTo>
                <a:cubicBezTo>
                  <a:pt x="4033" y="21563"/>
                  <a:pt x="4057" y="21563"/>
                  <a:pt x="4077" y="21555"/>
                </a:cubicBezTo>
                <a:cubicBezTo>
                  <a:pt x="4109" y="21487"/>
                  <a:pt x="4131" y="21370"/>
                  <a:pt x="4137" y="21219"/>
                </a:cubicBezTo>
                <a:cubicBezTo>
                  <a:pt x="4138" y="21195"/>
                  <a:pt x="4139" y="21187"/>
                  <a:pt x="4139" y="21167"/>
                </a:cubicBezTo>
                <a:cubicBezTo>
                  <a:pt x="4135" y="21055"/>
                  <a:pt x="4123" y="20981"/>
                  <a:pt x="4096" y="20943"/>
                </a:cubicBezTo>
                <a:cubicBezTo>
                  <a:pt x="4093" y="20946"/>
                  <a:pt x="4090" y="20947"/>
                  <a:pt x="4087" y="20952"/>
                </a:cubicBezTo>
                <a:cubicBezTo>
                  <a:pt x="4023" y="21039"/>
                  <a:pt x="3972" y="20946"/>
                  <a:pt x="3935" y="20702"/>
                </a:cubicBezTo>
                <a:cubicBezTo>
                  <a:pt x="3882" y="20489"/>
                  <a:pt x="3854" y="20113"/>
                  <a:pt x="3854" y="19555"/>
                </a:cubicBezTo>
                <a:cubicBezTo>
                  <a:pt x="3853" y="18868"/>
                  <a:pt x="3890" y="18380"/>
                  <a:pt x="3952" y="18159"/>
                </a:cubicBezTo>
                <a:cubicBezTo>
                  <a:pt x="3984" y="18009"/>
                  <a:pt x="4024" y="17955"/>
                  <a:pt x="4072" y="18021"/>
                </a:cubicBezTo>
                <a:cubicBezTo>
                  <a:pt x="4099" y="18059"/>
                  <a:pt x="4118" y="18058"/>
                  <a:pt x="4130" y="18021"/>
                </a:cubicBezTo>
                <a:cubicBezTo>
                  <a:pt x="4138" y="17978"/>
                  <a:pt x="4142" y="17903"/>
                  <a:pt x="4142" y="17780"/>
                </a:cubicBezTo>
                <a:cubicBezTo>
                  <a:pt x="4142" y="17749"/>
                  <a:pt x="4140" y="17737"/>
                  <a:pt x="4139" y="17711"/>
                </a:cubicBezTo>
                <a:cubicBezTo>
                  <a:pt x="4132" y="17612"/>
                  <a:pt x="4116" y="17537"/>
                  <a:pt x="4094" y="17487"/>
                </a:cubicBezTo>
                <a:cubicBezTo>
                  <a:pt x="4087" y="17483"/>
                  <a:pt x="4084" y="17470"/>
                  <a:pt x="4075" y="17470"/>
                </a:cubicBezTo>
                <a:close/>
                <a:moveTo>
                  <a:pt x="333" y="17478"/>
                </a:moveTo>
                <a:cubicBezTo>
                  <a:pt x="299" y="17485"/>
                  <a:pt x="270" y="17508"/>
                  <a:pt x="245" y="17547"/>
                </a:cubicBezTo>
                <a:cubicBezTo>
                  <a:pt x="235" y="17579"/>
                  <a:pt x="225" y="17611"/>
                  <a:pt x="214" y="17651"/>
                </a:cubicBezTo>
                <a:cubicBezTo>
                  <a:pt x="163" y="17832"/>
                  <a:pt x="135" y="18042"/>
                  <a:pt x="127" y="18271"/>
                </a:cubicBezTo>
                <a:cubicBezTo>
                  <a:pt x="127" y="18293"/>
                  <a:pt x="128" y="18317"/>
                  <a:pt x="127" y="18340"/>
                </a:cubicBezTo>
                <a:cubicBezTo>
                  <a:pt x="126" y="18405"/>
                  <a:pt x="125" y="18471"/>
                  <a:pt x="127" y="18538"/>
                </a:cubicBezTo>
                <a:cubicBezTo>
                  <a:pt x="139" y="18873"/>
                  <a:pt x="190" y="19243"/>
                  <a:pt x="281" y="19624"/>
                </a:cubicBezTo>
                <a:cubicBezTo>
                  <a:pt x="367" y="19985"/>
                  <a:pt x="439" y="20363"/>
                  <a:pt x="439" y="20469"/>
                </a:cubicBezTo>
                <a:cubicBezTo>
                  <a:pt x="439" y="20785"/>
                  <a:pt x="328" y="21015"/>
                  <a:pt x="223" y="20917"/>
                </a:cubicBezTo>
                <a:cubicBezTo>
                  <a:pt x="213" y="20908"/>
                  <a:pt x="205" y="20902"/>
                  <a:pt x="197" y="20900"/>
                </a:cubicBezTo>
                <a:cubicBezTo>
                  <a:pt x="126" y="20969"/>
                  <a:pt x="110" y="21140"/>
                  <a:pt x="161" y="21365"/>
                </a:cubicBezTo>
                <a:cubicBezTo>
                  <a:pt x="162" y="21370"/>
                  <a:pt x="162" y="21378"/>
                  <a:pt x="163" y="21382"/>
                </a:cubicBezTo>
                <a:cubicBezTo>
                  <a:pt x="166" y="21392"/>
                  <a:pt x="170" y="21399"/>
                  <a:pt x="173" y="21408"/>
                </a:cubicBezTo>
                <a:cubicBezTo>
                  <a:pt x="181" y="21433"/>
                  <a:pt x="189" y="21455"/>
                  <a:pt x="199" y="21477"/>
                </a:cubicBezTo>
                <a:cubicBezTo>
                  <a:pt x="262" y="21598"/>
                  <a:pt x="364" y="21593"/>
                  <a:pt x="444" y="21469"/>
                </a:cubicBezTo>
                <a:cubicBezTo>
                  <a:pt x="465" y="21410"/>
                  <a:pt x="485" y="21345"/>
                  <a:pt x="511" y="21253"/>
                </a:cubicBezTo>
                <a:cubicBezTo>
                  <a:pt x="537" y="21158"/>
                  <a:pt x="558" y="21055"/>
                  <a:pt x="573" y="20952"/>
                </a:cubicBezTo>
                <a:cubicBezTo>
                  <a:pt x="608" y="20606"/>
                  <a:pt x="592" y="20180"/>
                  <a:pt x="533" y="19771"/>
                </a:cubicBezTo>
                <a:cubicBezTo>
                  <a:pt x="507" y="19621"/>
                  <a:pt x="474" y="19460"/>
                  <a:pt x="434" y="19297"/>
                </a:cubicBezTo>
                <a:cubicBezTo>
                  <a:pt x="423" y="19250"/>
                  <a:pt x="415" y="19213"/>
                  <a:pt x="405" y="19167"/>
                </a:cubicBezTo>
                <a:cubicBezTo>
                  <a:pt x="403" y="19158"/>
                  <a:pt x="401" y="19142"/>
                  <a:pt x="398" y="19133"/>
                </a:cubicBezTo>
                <a:cubicBezTo>
                  <a:pt x="297" y="18793"/>
                  <a:pt x="271" y="18171"/>
                  <a:pt x="355" y="18056"/>
                </a:cubicBezTo>
                <a:cubicBezTo>
                  <a:pt x="383" y="18018"/>
                  <a:pt x="442" y="18024"/>
                  <a:pt x="485" y="18064"/>
                </a:cubicBezTo>
                <a:cubicBezTo>
                  <a:pt x="492" y="18071"/>
                  <a:pt x="495" y="18069"/>
                  <a:pt x="501" y="18073"/>
                </a:cubicBezTo>
                <a:cubicBezTo>
                  <a:pt x="524" y="18059"/>
                  <a:pt x="540" y="18032"/>
                  <a:pt x="552" y="17995"/>
                </a:cubicBezTo>
                <a:cubicBezTo>
                  <a:pt x="553" y="17955"/>
                  <a:pt x="552" y="17906"/>
                  <a:pt x="549" y="17832"/>
                </a:cubicBezTo>
                <a:cubicBezTo>
                  <a:pt x="539" y="17578"/>
                  <a:pt x="515" y="17520"/>
                  <a:pt x="401" y="17487"/>
                </a:cubicBezTo>
                <a:cubicBezTo>
                  <a:pt x="377" y="17480"/>
                  <a:pt x="354" y="17474"/>
                  <a:pt x="333" y="17478"/>
                </a:cubicBezTo>
                <a:close/>
                <a:moveTo>
                  <a:pt x="794" y="17496"/>
                </a:moveTo>
                <a:cubicBezTo>
                  <a:pt x="709" y="17496"/>
                  <a:pt x="705" y="17596"/>
                  <a:pt x="705" y="19495"/>
                </a:cubicBezTo>
                <a:cubicBezTo>
                  <a:pt x="705" y="21394"/>
                  <a:pt x="709" y="21503"/>
                  <a:pt x="794" y="21503"/>
                </a:cubicBezTo>
                <a:cubicBezTo>
                  <a:pt x="850" y="21503"/>
                  <a:pt x="870" y="21401"/>
                  <a:pt x="878" y="20814"/>
                </a:cubicBezTo>
                <a:lnTo>
                  <a:pt x="878" y="19512"/>
                </a:lnTo>
                <a:lnTo>
                  <a:pt x="878" y="18176"/>
                </a:lnTo>
                <a:cubicBezTo>
                  <a:pt x="870" y="17589"/>
                  <a:pt x="850" y="17496"/>
                  <a:pt x="794" y="17496"/>
                </a:cubicBezTo>
                <a:close/>
                <a:moveTo>
                  <a:pt x="1154" y="17496"/>
                </a:moveTo>
                <a:cubicBezTo>
                  <a:pt x="1085" y="17496"/>
                  <a:pt x="1071" y="17686"/>
                  <a:pt x="1046" y="18892"/>
                </a:cubicBezTo>
                <a:cubicBezTo>
                  <a:pt x="1032" y="19578"/>
                  <a:pt x="1009" y="20310"/>
                  <a:pt x="995" y="20710"/>
                </a:cubicBezTo>
                <a:lnTo>
                  <a:pt x="983" y="21296"/>
                </a:lnTo>
                <a:cubicBezTo>
                  <a:pt x="987" y="21457"/>
                  <a:pt x="1004" y="21503"/>
                  <a:pt x="1053" y="21503"/>
                </a:cubicBezTo>
                <a:cubicBezTo>
                  <a:pt x="1119" y="21503"/>
                  <a:pt x="1144" y="21345"/>
                  <a:pt x="1170" y="20779"/>
                </a:cubicBezTo>
                <a:cubicBezTo>
                  <a:pt x="1171" y="20704"/>
                  <a:pt x="1172" y="20663"/>
                  <a:pt x="1173" y="20572"/>
                </a:cubicBezTo>
                <a:lnTo>
                  <a:pt x="1182" y="19581"/>
                </a:lnTo>
                <a:lnTo>
                  <a:pt x="1206" y="19935"/>
                </a:lnTo>
                <a:lnTo>
                  <a:pt x="1211" y="19814"/>
                </a:lnTo>
                <a:lnTo>
                  <a:pt x="1257" y="20658"/>
                </a:lnTo>
                <a:cubicBezTo>
                  <a:pt x="1258" y="20687"/>
                  <a:pt x="1258" y="20701"/>
                  <a:pt x="1259" y="20727"/>
                </a:cubicBezTo>
                <a:cubicBezTo>
                  <a:pt x="1278" y="21007"/>
                  <a:pt x="1296" y="21214"/>
                  <a:pt x="1312" y="21339"/>
                </a:cubicBezTo>
                <a:cubicBezTo>
                  <a:pt x="1330" y="21450"/>
                  <a:pt x="1349" y="21503"/>
                  <a:pt x="1377" y="21503"/>
                </a:cubicBezTo>
                <a:cubicBezTo>
                  <a:pt x="1422" y="21503"/>
                  <a:pt x="1450" y="21399"/>
                  <a:pt x="1470" y="21072"/>
                </a:cubicBezTo>
                <a:cubicBezTo>
                  <a:pt x="1470" y="21071"/>
                  <a:pt x="1470" y="21064"/>
                  <a:pt x="1470" y="21064"/>
                </a:cubicBezTo>
                <a:cubicBezTo>
                  <a:pt x="1477" y="20954"/>
                  <a:pt x="1483" y="20822"/>
                  <a:pt x="1489" y="20658"/>
                </a:cubicBezTo>
                <a:cubicBezTo>
                  <a:pt x="1507" y="20211"/>
                  <a:pt x="1520" y="20017"/>
                  <a:pt x="1535" y="20021"/>
                </a:cubicBezTo>
                <a:cubicBezTo>
                  <a:pt x="1547" y="19889"/>
                  <a:pt x="1555" y="19856"/>
                  <a:pt x="1557" y="19978"/>
                </a:cubicBezTo>
                <a:cubicBezTo>
                  <a:pt x="1557" y="20029"/>
                  <a:pt x="1560" y="20139"/>
                  <a:pt x="1561" y="20210"/>
                </a:cubicBezTo>
                <a:cubicBezTo>
                  <a:pt x="1579" y="20402"/>
                  <a:pt x="1596" y="20716"/>
                  <a:pt x="1597" y="20977"/>
                </a:cubicBezTo>
                <a:cubicBezTo>
                  <a:pt x="1600" y="21398"/>
                  <a:pt x="1617" y="21503"/>
                  <a:pt x="1693" y="21503"/>
                </a:cubicBezTo>
                <a:cubicBezTo>
                  <a:pt x="1743" y="21503"/>
                  <a:pt x="1764" y="21462"/>
                  <a:pt x="1770" y="21322"/>
                </a:cubicBezTo>
                <a:cubicBezTo>
                  <a:pt x="1766" y="21163"/>
                  <a:pt x="1748" y="20460"/>
                  <a:pt x="1722" y="19512"/>
                </a:cubicBezTo>
                <a:cubicBezTo>
                  <a:pt x="1699" y="18697"/>
                  <a:pt x="1686" y="18240"/>
                  <a:pt x="1679" y="17952"/>
                </a:cubicBezTo>
                <a:cubicBezTo>
                  <a:pt x="1662" y="17604"/>
                  <a:pt x="1640" y="17495"/>
                  <a:pt x="1597" y="17496"/>
                </a:cubicBezTo>
                <a:cubicBezTo>
                  <a:pt x="1528" y="17496"/>
                  <a:pt x="1496" y="17612"/>
                  <a:pt x="1468" y="18099"/>
                </a:cubicBezTo>
                <a:cubicBezTo>
                  <a:pt x="1466" y="18123"/>
                  <a:pt x="1467" y="18150"/>
                  <a:pt x="1465" y="18176"/>
                </a:cubicBezTo>
                <a:cubicBezTo>
                  <a:pt x="1457" y="18339"/>
                  <a:pt x="1448" y="18526"/>
                  <a:pt x="1439" y="18771"/>
                </a:cubicBezTo>
                <a:cubicBezTo>
                  <a:pt x="1425" y="19142"/>
                  <a:pt x="1401" y="19446"/>
                  <a:pt x="1381" y="19538"/>
                </a:cubicBezTo>
                <a:cubicBezTo>
                  <a:pt x="1381" y="19546"/>
                  <a:pt x="1380" y="19575"/>
                  <a:pt x="1379" y="19581"/>
                </a:cubicBezTo>
                <a:cubicBezTo>
                  <a:pt x="1351" y="19831"/>
                  <a:pt x="1350" y="19830"/>
                  <a:pt x="1348" y="19564"/>
                </a:cubicBezTo>
                <a:cubicBezTo>
                  <a:pt x="1348" y="19557"/>
                  <a:pt x="1346" y="19529"/>
                  <a:pt x="1345" y="19521"/>
                </a:cubicBezTo>
                <a:cubicBezTo>
                  <a:pt x="1337" y="19478"/>
                  <a:pt x="1331" y="19411"/>
                  <a:pt x="1331" y="19340"/>
                </a:cubicBezTo>
                <a:cubicBezTo>
                  <a:pt x="1331" y="19219"/>
                  <a:pt x="1312" y="18797"/>
                  <a:pt x="1288" y="18375"/>
                </a:cubicBezTo>
                <a:cubicBezTo>
                  <a:pt x="1276" y="18184"/>
                  <a:pt x="1266" y="18038"/>
                  <a:pt x="1257" y="17918"/>
                </a:cubicBezTo>
                <a:cubicBezTo>
                  <a:pt x="1230" y="17607"/>
                  <a:pt x="1199" y="17496"/>
                  <a:pt x="1154" y="17496"/>
                </a:cubicBezTo>
                <a:close/>
                <a:moveTo>
                  <a:pt x="1955" y="17496"/>
                </a:moveTo>
                <a:cubicBezTo>
                  <a:pt x="1872" y="17496"/>
                  <a:pt x="1868" y="17612"/>
                  <a:pt x="1868" y="19331"/>
                </a:cubicBezTo>
                <a:cubicBezTo>
                  <a:pt x="1868" y="21047"/>
                  <a:pt x="1874" y="21184"/>
                  <a:pt x="1967" y="21417"/>
                </a:cubicBezTo>
                <a:cubicBezTo>
                  <a:pt x="1979" y="21447"/>
                  <a:pt x="1991" y="21470"/>
                  <a:pt x="2003" y="21494"/>
                </a:cubicBezTo>
                <a:cubicBezTo>
                  <a:pt x="2083" y="21582"/>
                  <a:pt x="2190" y="21582"/>
                  <a:pt x="2264" y="21494"/>
                </a:cubicBezTo>
                <a:cubicBezTo>
                  <a:pt x="2281" y="21452"/>
                  <a:pt x="2298" y="21399"/>
                  <a:pt x="2314" y="21339"/>
                </a:cubicBezTo>
                <a:cubicBezTo>
                  <a:pt x="2343" y="21237"/>
                  <a:pt x="2361" y="21136"/>
                  <a:pt x="2374" y="20977"/>
                </a:cubicBezTo>
                <a:cubicBezTo>
                  <a:pt x="2376" y="20949"/>
                  <a:pt x="2380" y="20922"/>
                  <a:pt x="2381" y="20891"/>
                </a:cubicBezTo>
                <a:cubicBezTo>
                  <a:pt x="2399" y="20606"/>
                  <a:pt x="2403" y="20147"/>
                  <a:pt x="2403" y="19254"/>
                </a:cubicBezTo>
                <a:cubicBezTo>
                  <a:pt x="2403" y="18053"/>
                  <a:pt x="2400" y="17670"/>
                  <a:pt x="2367" y="17547"/>
                </a:cubicBezTo>
                <a:cubicBezTo>
                  <a:pt x="2354" y="17524"/>
                  <a:pt x="2335" y="17521"/>
                  <a:pt x="2312" y="17521"/>
                </a:cubicBezTo>
                <a:lnTo>
                  <a:pt x="2274" y="17521"/>
                </a:lnTo>
                <a:cubicBezTo>
                  <a:pt x="2230" y="17609"/>
                  <a:pt x="2225" y="17952"/>
                  <a:pt x="2216" y="19219"/>
                </a:cubicBezTo>
                <a:cubicBezTo>
                  <a:pt x="2209" y="20136"/>
                  <a:pt x="2200" y="20582"/>
                  <a:pt x="2180" y="20788"/>
                </a:cubicBezTo>
                <a:cubicBezTo>
                  <a:pt x="2159" y="21094"/>
                  <a:pt x="2126" y="21102"/>
                  <a:pt x="2077" y="20865"/>
                </a:cubicBezTo>
                <a:cubicBezTo>
                  <a:pt x="2039" y="20681"/>
                  <a:pt x="2027" y="20208"/>
                  <a:pt x="2027" y="19038"/>
                </a:cubicBezTo>
                <a:lnTo>
                  <a:pt x="2027" y="17694"/>
                </a:lnTo>
                <a:cubicBezTo>
                  <a:pt x="2013" y="17526"/>
                  <a:pt x="1991" y="17496"/>
                  <a:pt x="1955" y="17496"/>
                </a:cubicBezTo>
                <a:close/>
                <a:moveTo>
                  <a:pt x="2631" y="17496"/>
                </a:moveTo>
                <a:lnTo>
                  <a:pt x="2593" y="17504"/>
                </a:lnTo>
                <a:cubicBezTo>
                  <a:pt x="2577" y="17522"/>
                  <a:pt x="2567" y="17572"/>
                  <a:pt x="2559" y="17659"/>
                </a:cubicBezTo>
                <a:lnTo>
                  <a:pt x="2561" y="19478"/>
                </a:lnTo>
                <a:cubicBezTo>
                  <a:pt x="2562" y="20551"/>
                  <a:pt x="2563" y="21458"/>
                  <a:pt x="2564" y="21503"/>
                </a:cubicBezTo>
                <a:lnTo>
                  <a:pt x="2760" y="21503"/>
                </a:lnTo>
                <a:cubicBezTo>
                  <a:pt x="2880" y="21503"/>
                  <a:pt x="2941" y="21474"/>
                  <a:pt x="2967" y="21391"/>
                </a:cubicBezTo>
                <a:cubicBezTo>
                  <a:pt x="2972" y="21368"/>
                  <a:pt x="2976" y="21344"/>
                  <a:pt x="2976" y="21313"/>
                </a:cubicBezTo>
                <a:cubicBezTo>
                  <a:pt x="2976" y="21190"/>
                  <a:pt x="2933" y="21107"/>
                  <a:pt x="2859" y="21081"/>
                </a:cubicBezTo>
                <a:lnTo>
                  <a:pt x="2744" y="21038"/>
                </a:lnTo>
                <a:lnTo>
                  <a:pt x="2744" y="21020"/>
                </a:lnTo>
                <a:lnTo>
                  <a:pt x="2715" y="21020"/>
                </a:lnTo>
                <a:lnTo>
                  <a:pt x="2715" y="19254"/>
                </a:lnTo>
                <a:cubicBezTo>
                  <a:pt x="2715" y="17621"/>
                  <a:pt x="2711" y="17499"/>
                  <a:pt x="2631" y="17496"/>
                </a:cubicBezTo>
                <a:close/>
                <a:moveTo>
                  <a:pt x="3322" y="17496"/>
                </a:moveTo>
                <a:cubicBezTo>
                  <a:pt x="3296" y="17507"/>
                  <a:pt x="3269" y="17565"/>
                  <a:pt x="3252" y="17651"/>
                </a:cubicBezTo>
                <a:cubicBezTo>
                  <a:pt x="3238" y="17769"/>
                  <a:pt x="3219" y="18041"/>
                  <a:pt x="3197" y="18375"/>
                </a:cubicBezTo>
                <a:cubicBezTo>
                  <a:pt x="3137" y="19309"/>
                  <a:pt x="3029" y="21190"/>
                  <a:pt x="3029" y="21339"/>
                </a:cubicBezTo>
                <a:cubicBezTo>
                  <a:pt x="3029" y="21429"/>
                  <a:pt x="3069" y="21503"/>
                  <a:pt x="3118" y="21503"/>
                </a:cubicBezTo>
                <a:cubicBezTo>
                  <a:pt x="3131" y="21503"/>
                  <a:pt x="3141" y="21496"/>
                  <a:pt x="3151" y="21486"/>
                </a:cubicBezTo>
                <a:cubicBezTo>
                  <a:pt x="3182" y="21431"/>
                  <a:pt x="3196" y="21334"/>
                  <a:pt x="3202" y="21150"/>
                </a:cubicBezTo>
                <a:cubicBezTo>
                  <a:pt x="3211" y="20858"/>
                  <a:pt x="3231" y="20796"/>
                  <a:pt x="3314" y="20796"/>
                </a:cubicBezTo>
                <a:cubicBezTo>
                  <a:pt x="3383" y="20796"/>
                  <a:pt x="3410" y="20854"/>
                  <a:pt x="3427" y="21046"/>
                </a:cubicBezTo>
                <a:cubicBezTo>
                  <a:pt x="3435" y="21087"/>
                  <a:pt x="3440" y="21132"/>
                  <a:pt x="3444" y="21184"/>
                </a:cubicBezTo>
                <a:cubicBezTo>
                  <a:pt x="3457" y="21368"/>
                  <a:pt x="3504" y="21503"/>
                  <a:pt x="3554" y="21503"/>
                </a:cubicBezTo>
                <a:cubicBezTo>
                  <a:pt x="3615" y="21503"/>
                  <a:pt x="3631" y="21452"/>
                  <a:pt x="3600" y="20822"/>
                </a:cubicBezTo>
                <a:cubicBezTo>
                  <a:pt x="3579" y="20463"/>
                  <a:pt x="3562" y="20172"/>
                  <a:pt x="3518" y="19452"/>
                </a:cubicBezTo>
                <a:cubicBezTo>
                  <a:pt x="3424" y="17904"/>
                  <a:pt x="3395" y="17574"/>
                  <a:pt x="3341" y="17504"/>
                </a:cubicBezTo>
                <a:cubicBezTo>
                  <a:pt x="3334" y="17502"/>
                  <a:pt x="3328" y="17492"/>
                  <a:pt x="3322" y="17496"/>
                </a:cubicBezTo>
                <a:close/>
                <a:moveTo>
                  <a:pt x="4324" y="17496"/>
                </a:moveTo>
                <a:cubicBezTo>
                  <a:pt x="4283" y="17496"/>
                  <a:pt x="4262" y="17518"/>
                  <a:pt x="4250" y="17763"/>
                </a:cubicBezTo>
                <a:lnTo>
                  <a:pt x="4250" y="19512"/>
                </a:lnTo>
                <a:lnTo>
                  <a:pt x="4250" y="21227"/>
                </a:lnTo>
                <a:cubicBezTo>
                  <a:pt x="4262" y="21472"/>
                  <a:pt x="4283" y="21503"/>
                  <a:pt x="4324" y="21503"/>
                </a:cubicBezTo>
                <a:cubicBezTo>
                  <a:pt x="4409" y="21503"/>
                  <a:pt x="4413" y="21394"/>
                  <a:pt x="4413" y="19495"/>
                </a:cubicBezTo>
                <a:cubicBezTo>
                  <a:pt x="4413" y="17596"/>
                  <a:pt x="4409" y="17496"/>
                  <a:pt x="4324" y="17496"/>
                </a:cubicBezTo>
                <a:close/>
                <a:moveTo>
                  <a:pt x="5386" y="17496"/>
                </a:moveTo>
                <a:cubicBezTo>
                  <a:pt x="5313" y="17496"/>
                  <a:pt x="5307" y="17667"/>
                  <a:pt x="5307" y="19495"/>
                </a:cubicBezTo>
                <a:cubicBezTo>
                  <a:pt x="5307" y="21437"/>
                  <a:pt x="5308" y="21503"/>
                  <a:pt x="5401" y="21503"/>
                </a:cubicBezTo>
                <a:cubicBezTo>
                  <a:pt x="5420" y="21503"/>
                  <a:pt x="5437" y="21500"/>
                  <a:pt x="5449" y="21486"/>
                </a:cubicBezTo>
                <a:cubicBezTo>
                  <a:pt x="5467" y="21382"/>
                  <a:pt x="5468" y="21145"/>
                  <a:pt x="5470" y="20581"/>
                </a:cubicBezTo>
                <a:cubicBezTo>
                  <a:pt x="5470" y="20579"/>
                  <a:pt x="5470" y="20574"/>
                  <a:pt x="5470" y="20572"/>
                </a:cubicBezTo>
                <a:cubicBezTo>
                  <a:pt x="5469" y="20517"/>
                  <a:pt x="5467" y="20489"/>
                  <a:pt x="5465" y="20426"/>
                </a:cubicBezTo>
                <a:cubicBezTo>
                  <a:pt x="5429" y="19158"/>
                  <a:pt x="5454" y="19167"/>
                  <a:pt x="5564" y="20469"/>
                </a:cubicBezTo>
                <a:cubicBezTo>
                  <a:pt x="5627" y="21219"/>
                  <a:pt x="5666" y="21437"/>
                  <a:pt x="5744" y="21477"/>
                </a:cubicBezTo>
                <a:cubicBezTo>
                  <a:pt x="5789" y="21501"/>
                  <a:pt x="5812" y="21498"/>
                  <a:pt x="5825" y="21305"/>
                </a:cubicBezTo>
                <a:lnTo>
                  <a:pt x="5825" y="19512"/>
                </a:lnTo>
                <a:lnTo>
                  <a:pt x="5825" y="17737"/>
                </a:lnTo>
                <a:cubicBezTo>
                  <a:pt x="5813" y="17526"/>
                  <a:pt x="5792" y="17495"/>
                  <a:pt x="5753" y="17496"/>
                </a:cubicBezTo>
                <a:cubicBezTo>
                  <a:pt x="5674" y="17496"/>
                  <a:pt x="5663" y="17604"/>
                  <a:pt x="5660" y="18495"/>
                </a:cubicBezTo>
                <a:lnTo>
                  <a:pt x="5655" y="19495"/>
                </a:lnTo>
                <a:lnTo>
                  <a:pt x="5641" y="19340"/>
                </a:lnTo>
                <a:lnTo>
                  <a:pt x="5641" y="19452"/>
                </a:lnTo>
                <a:lnTo>
                  <a:pt x="5547" y="18452"/>
                </a:lnTo>
                <a:cubicBezTo>
                  <a:pt x="5509" y="18045"/>
                  <a:pt x="5482" y="17813"/>
                  <a:pt x="5458" y="17668"/>
                </a:cubicBezTo>
                <a:cubicBezTo>
                  <a:pt x="5435" y="17556"/>
                  <a:pt x="5412" y="17495"/>
                  <a:pt x="5386" y="17496"/>
                </a:cubicBezTo>
                <a:close/>
                <a:moveTo>
                  <a:pt x="6293" y="17496"/>
                </a:moveTo>
                <a:lnTo>
                  <a:pt x="6293" y="19512"/>
                </a:lnTo>
                <a:lnTo>
                  <a:pt x="6293" y="21503"/>
                </a:lnTo>
                <a:lnTo>
                  <a:pt x="6513" y="21503"/>
                </a:lnTo>
                <a:cubicBezTo>
                  <a:pt x="6633" y="21503"/>
                  <a:pt x="6691" y="21473"/>
                  <a:pt x="6717" y="21391"/>
                </a:cubicBezTo>
                <a:cubicBezTo>
                  <a:pt x="6719" y="21366"/>
                  <a:pt x="6722" y="21346"/>
                  <a:pt x="6722" y="21313"/>
                </a:cubicBezTo>
                <a:cubicBezTo>
                  <a:pt x="6722" y="21106"/>
                  <a:pt x="6699" y="21055"/>
                  <a:pt x="6597" y="21055"/>
                </a:cubicBezTo>
                <a:lnTo>
                  <a:pt x="6470" y="21055"/>
                </a:lnTo>
                <a:lnTo>
                  <a:pt x="6470" y="20745"/>
                </a:lnTo>
                <a:cubicBezTo>
                  <a:pt x="6467" y="20655"/>
                  <a:pt x="6468" y="20539"/>
                  <a:pt x="6468" y="20383"/>
                </a:cubicBezTo>
                <a:cubicBezTo>
                  <a:pt x="6468" y="19800"/>
                  <a:pt x="6479" y="19736"/>
                  <a:pt x="6583" y="19736"/>
                </a:cubicBezTo>
                <a:cubicBezTo>
                  <a:pt x="6656" y="19736"/>
                  <a:pt x="6690" y="19604"/>
                  <a:pt x="6686" y="19461"/>
                </a:cubicBezTo>
                <a:cubicBezTo>
                  <a:pt x="6683" y="19317"/>
                  <a:pt x="6642" y="19163"/>
                  <a:pt x="6569" y="19124"/>
                </a:cubicBezTo>
                <a:cubicBezTo>
                  <a:pt x="6497" y="19122"/>
                  <a:pt x="6477" y="19086"/>
                  <a:pt x="6473" y="18814"/>
                </a:cubicBezTo>
                <a:cubicBezTo>
                  <a:pt x="6469" y="18737"/>
                  <a:pt x="6468" y="18641"/>
                  <a:pt x="6468" y="18521"/>
                </a:cubicBezTo>
                <a:cubicBezTo>
                  <a:pt x="6468" y="18338"/>
                  <a:pt x="6470" y="18215"/>
                  <a:pt x="6477" y="18133"/>
                </a:cubicBezTo>
                <a:cubicBezTo>
                  <a:pt x="6478" y="18130"/>
                  <a:pt x="6477" y="18128"/>
                  <a:pt x="6477" y="18125"/>
                </a:cubicBezTo>
                <a:cubicBezTo>
                  <a:pt x="6488" y="17973"/>
                  <a:pt x="6517" y="17970"/>
                  <a:pt x="6597" y="17970"/>
                </a:cubicBezTo>
                <a:cubicBezTo>
                  <a:pt x="6604" y="17970"/>
                  <a:pt x="6606" y="17970"/>
                  <a:pt x="6612" y="17970"/>
                </a:cubicBezTo>
                <a:cubicBezTo>
                  <a:pt x="6649" y="17966"/>
                  <a:pt x="6678" y="17951"/>
                  <a:pt x="6698" y="17918"/>
                </a:cubicBezTo>
                <a:cubicBezTo>
                  <a:pt x="6715" y="17879"/>
                  <a:pt x="6722" y="17811"/>
                  <a:pt x="6722" y="17711"/>
                </a:cubicBezTo>
                <a:cubicBezTo>
                  <a:pt x="6722" y="17664"/>
                  <a:pt x="6721" y="17631"/>
                  <a:pt x="6717" y="17599"/>
                </a:cubicBezTo>
                <a:cubicBezTo>
                  <a:pt x="6690" y="17520"/>
                  <a:pt x="6631" y="17496"/>
                  <a:pt x="6513" y="17496"/>
                </a:cubicBezTo>
                <a:lnTo>
                  <a:pt x="6293" y="17496"/>
                </a:lnTo>
                <a:close/>
                <a:moveTo>
                  <a:pt x="7228" y="17496"/>
                </a:moveTo>
                <a:cubicBezTo>
                  <a:pt x="7144" y="17496"/>
                  <a:pt x="7137" y="17596"/>
                  <a:pt x="7137" y="19495"/>
                </a:cubicBezTo>
                <a:cubicBezTo>
                  <a:pt x="7137" y="21394"/>
                  <a:pt x="7144" y="21503"/>
                  <a:pt x="7228" y="21503"/>
                </a:cubicBezTo>
                <a:cubicBezTo>
                  <a:pt x="7263" y="21503"/>
                  <a:pt x="7282" y="21475"/>
                  <a:pt x="7295" y="21322"/>
                </a:cubicBezTo>
                <a:lnTo>
                  <a:pt x="7295" y="19512"/>
                </a:lnTo>
                <a:lnTo>
                  <a:pt x="7295" y="17668"/>
                </a:lnTo>
                <a:cubicBezTo>
                  <a:pt x="7282" y="17515"/>
                  <a:pt x="7263" y="17496"/>
                  <a:pt x="7228" y="17496"/>
                </a:cubicBezTo>
                <a:close/>
                <a:moveTo>
                  <a:pt x="7537" y="17496"/>
                </a:moveTo>
                <a:cubicBezTo>
                  <a:pt x="7455" y="17496"/>
                  <a:pt x="7451" y="17608"/>
                  <a:pt x="7451" y="19495"/>
                </a:cubicBezTo>
                <a:cubicBezTo>
                  <a:pt x="7451" y="21394"/>
                  <a:pt x="7455" y="21503"/>
                  <a:pt x="7540" y="21503"/>
                </a:cubicBezTo>
                <a:cubicBezTo>
                  <a:pt x="7574" y="21503"/>
                  <a:pt x="7596" y="21474"/>
                  <a:pt x="7609" y="21382"/>
                </a:cubicBezTo>
                <a:cubicBezTo>
                  <a:pt x="7619" y="21240"/>
                  <a:pt x="7620" y="20998"/>
                  <a:pt x="7621" y="20512"/>
                </a:cubicBezTo>
                <a:lnTo>
                  <a:pt x="7624" y="19452"/>
                </a:lnTo>
                <a:lnTo>
                  <a:pt x="7722" y="20477"/>
                </a:lnTo>
                <a:cubicBezTo>
                  <a:pt x="7764" y="20916"/>
                  <a:pt x="7793" y="21167"/>
                  <a:pt x="7818" y="21313"/>
                </a:cubicBezTo>
                <a:cubicBezTo>
                  <a:pt x="7837" y="21411"/>
                  <a:pt x="7855" y="21463"/>
                  <a:pt x="7876" y="21486"/>
                </a:cubicBezTo>
                <a:cubicBezTo>
                  <a:pt x="7876" y="21486"/>
                  <a:pt x="7877" y="21494"/>
                  <a:pt x="7878" y="21494"/>
                </a:cubicBezTo>
                <a:cubicBezTo>
                  <a:pt x="7882" y="21499"/>
                  <a:pt x="7888" y="21493"/>
                  <a:pt x="7892" y="21494"/>
                </a:cubicBezTo>
                <a:cubicBezTo>
                  <a:pt x="7896" y="21496"/>
                  <a:pt x="7900" y="21503"/>
                  <a:pt x="7904" y="21503"/>
                </a:cubicBezTo>
                <a:cubicBezTo>
                  <a:pt x="7981" y="21499"/>
                  <a:pt x="7986" y="21338"/>
                  <a:pt x="7986" y="19495"/>
                </a:cubicBezTo>
                <a:cubicBezTo>
                  <a:pt x="7986" y="17596"/>
                  <a:pt x="7982" y="17496"/>
                  <a:pt x="7897" y="17496"/>
                </a:cubicBezTo>
                <a:cubicBezTo>
                  <a:pt x="7818" y="17496"/>
                  <a:pt x="7808" y="17602"/>
                  <a:pt x="7806" y="18495"/>
                </a:cubicBezTo>
                <a:lnTo>
                  <a:pt x="7804" y="19495"/>
                </a:lnTo>
                <a:lnTo>
                  <a:pt x="7734" y="18719"/>
                </a:lnTo>
                <a:lnTo>
                  <a:pt x="7703" y="18392"/>
                </a:lnTo>
                <a:cubicBezTo>
                  <a:pt x="7668" y="18027"/>
                  <a:pt x="7644" y="17814"/>
                  <a:pt x="7621" y="17676"/>
                </a:cubicBezTo>
                <a:cubicBezTo>
                  <a:pt x="7596" y="17544"/>
                  <a:pt x="7570" y="17496"/>
                  <a:pt x="7537" y="17496"/>
                </a:cubicBezTo>
                <a:close/>
                <a:moveTo>
                  <a:pt x="8837" y="17496"/>
                </a:moveTo>
                <a:lnTo>
                  <a:pt x="8837" y="19512"/>
                </a:lnTo>
                <a:lnTo>
                  <a:pt x="8837" y="21503"/>
                </a:lnTo>
                <a:lnTo>
                  <a:pt x="9036" y="21503"/>
                </a:lnTo>
                <a:cubicBezTo>
                  <a:pt x="9185" y="21503"/>
                  <a:pt x="9238" y="21440"/>
                  <a:pt x="9238" y="21262"/>
                </a:cubicBezTo>
                <a:cubicBezTo>
                  <a:pt x="9238" y="21168"/>
                  <a:pt x="9219" y="21103"/>
                  <a:pt x="9190" y="21064"/>
                </a:cubicBezTo>
                <a:cubicBezTo>
                  <a:pt x="9176" y="21059"/>
                  <a:pt x="9161" y="21055"/>
                  <a:pt x="9142" y="21055"/>
                </a:cubicBezTo>
                <a:lnTo>
                  <a:pt x="9017" y="21055"/>
                </a:lnTo>
                <a:lnTo>
                  <a:pt x="9017" y="20684"/>
                </a:lnTo>
                <a:cubicBezTo>
                  <a:pt x="9015" y="20602"/>
                  <a:pt x="9015" y="20511"/>
                  <a:pt x="9015" y="20383"/>
                </a:cubicBezTo>
                <a:cubicBezTo>
                  <a:pt x="9015" y="19800"/>
                  <a:pt x="9023" y="19736"/>
                  <a:pt x="9127" y="19736"/>
                </a:cubicBezTo>
                <a:cubicBezTo>
                  <a:pt x="9181" y="19736"/>
                  <a:pt x="9214" y="19668"/>
                  <a:pt x="9226" y="19573"/>
                </a:cubicBezTo>
                <a:cubicBezTo>
                  <a:pt x="9226" y="19544"/>
                  <a:pt x="9227" y="19515"/>
                  <a:pt x="9226" y="19478"/>
                </a:cubicBezTo>
                <a:cubicBezTo>
                  <a:pt x="9218" y="19271"/>
                  <a:pt x="9186" y="19179"/>
                  <a:pt x="9115" y="19150"/>
                </a:cubicBezTo>
                <a:cubicBezTo>
                  <a:pt x="9044" y="19121"/>
                  <a:pt x="9025" y="19073"/>
                  <a:pt x="9019" y="18806"/>
                </a:cubicBezTo>
                <a:cubicBezTo>
                  <a:pt x="9016" y="18729"/>
                  <a:pt x="9015" y="18639"/>
                  <a:pt x="9015" y="18521"/>
                </a:cubicBezTo>
                <a:cubicBezTo>
                  <a:pt x="9015" y="18392"/>
                  <a:pt x="9016" y="18296"/>
                  <a:pt x="9019" y="18219"/>
                </a:cubicBezTo>
                <a:cubicBezTo>
                  <a:pt x="9025" y="18007"/>
                  <a:pt x="9047" y="17982"/>
                  <a:pt x="9113" y="17978"/>
                </a:cubicBezTo>
                <a:cubicBezTo>
                  <a:pt x="9118" y="17978"/>
                  <a:pt x="9120" y="17970"/>
                  <a:pt x="9125" y="17970"/>
                </a:cubicBezTo>
                <a:cubicBezTo>
                  <a:pt x="9194" y="17970"/>
                  <a:pt x="9238" y="17878"/>
                  <a:pt x="9238" y="17728"/>
                </a:cubicBezTo>
                <a:cubicBezTo>
                  <a:pt x="9238" y="17550"/>
                  <a:pt x="9185" y="17496"/>
                  <a:pt x="9036" y="17496"/>
                </a:cubicBezTo>
                <a:lnTo>
                  <a:pt x="8837" y="17496"/>
                </a:lnTo>
                <a:close/>
                <a:moveTo>
                  <a:pt x="9456" y="17496"/>
                </a:moveTo>
                <a:cubicBezTo>
                  <a:pt x="9400" y="17496"/>
                  <a:pt x="9381" y="17588"/>
                  <a:pt x="9374" y="18280"/>
                </a:cubicBezTo>
                <a:lnTo>
                  <a:pt x="9374" y="19512"/>
                </a:lnTo>
                <a:lnTo>
                  <a:pt x="9374" y="20736"/>
                </a:lnTo>
                <a:cubicBezTo>
                  <a:pt x="9381" y="21413"/>
                  <a:pt x="9402" y="21503"/>
                  <a:pt x="9461" y="21503"/>
                </a:cubicBezTo>
                <a:cubicBezTo>
                  <a:pt x="9540" y="21503"/>
                  <a:pt x="9550" y="21396"/>
                  <a:pt x="9552" y="20503"/>
                </a:cubicBezTo>
                <a:lnTo>
                  <a:pt x="9554" y="19495"/>
                </a:lnTo>
                <a:lnTo>
                  <a:pt x="9576" y="19736"/>
                </a:lnTo>
                <a:lnTo>
                  <a:pt x="9655" y="20572"/>
                </a:lnTo>
                <a:cubicBezTo>
                  <a:pt x="9691" y="20950"/>
                  <a:pt x="9714" y="21174"/>
                  <a:pt x="9737" y="21322"/>
                </a:cubicBezTo>
                <a:cubicBezTo>
                  <a:pt x="9762" y="21453"/>
                  <a:pt x="9788" y="21503"/>
                  <a:pt x="9820" y="21503"/>
                </a:cubicBezTo>
                <a:cubicBezTo>
                  <a:pt x="9903" y="21503"/>
                  <a:pt x="9907" y="21381"/>
                  <a:pt x="9907" y="19495"/>
                </a:cubicBezTo>
                <a:cubicBezTo>
                  <a:pt x="9907" y="17596"/>
                  <a:pt x="9903" y="17496"/>
                  <a:pt x="9818" y="17496"/>
                </a:cubicBezTo>
                <a:cubicBezTo>
                  <a:pt x="9779" y="17496"/>
                  <a:pt x="9757" y="17523"/>
                  <a:pt x="9744" y="17651"/>
                </a:cubicBezTo>
                <a:cubicBezTo>
                  <a:pt x="9735" y="17789"/>
                  <a:pt x="9731" y="18013"/>
                  <a:pt x="9729" y="18452"/>
                </a:cubicBezTo>
                <a:lnTo>
                  <a:pt x="9727" y="19452"/>
                </a:lnTo>
                <a:lnTo>
                  <a:pt x="9633" y="18452"/>
                </a:lnTo>
                <a:cubicBezTo>
                  <a:pt x="9619" y="18295"/>
                  <a:pt x="9607" y="18185"/>
                  <a:pt x="9595" y="18073"/>
                </a:cubicBezTo>
                <a:cubicBezTo>
                  <a:pt x="9547" y="17654"/>
                  <a:pt x="9507" y="17496"/>
                  <a:pt x="9456" y="17496"/>
                </a:cubicBezTo>
                <a:close/>
                <a:moveTo>
                  <a:pt x="10130" y="17496"/>
                </a:moveTo>
                <a:cubicBezTo>
                  <a:pt x="10090" y="17496"/>
                  <a:pt x="10068" y="17517"/>
                  <a:pt x="10055" y="17745"/>
                </a:cubicBezTo>
                <a:lnTo>
                  <a:pt x="10055" y="19512"/>
                </a:lnTo>
                <a:lnTo>
                  <a:pt x="10055" y="21245"/>
                </a:lnTo>
                <a:cubicBezTo>
                  <a:pt x="10068" y="21473"/>
                  <a:pt x="10090" y="21503"/>
                  <a:pt x="10130" y="21503"/>
                </a:cubicBezTo>
                <a:cubicBezTo>
                  <a:pt x="10214" y="21503"/>
                  <a:pt x="10219" y="21394"/>
                  <a:pt x="10219" y="19495"/>
                </a:cubicBezTo>
                <a:cubicBezTo>
                  <a:pt x="10219" y="17596"/>
                  <a:pt x="10214" y="17496"/>
                  <a:pt x="10130" y="17496"/>
                </a:cubicBezTo>
                <a:close/>
                <a:moveTo>
                  <a:pt x="10933" y="17496"/>
                </a:moveTo>
                <a:lnTo>
                  <a:pt x="10933" y="19495"/>
                </a:lnTo>
                <a:cubicBezTo>
                  <a:pt x="10933" y="21394"/>
                  <a:pt x="10940" y="21503"/>
                  <a:pt x="11024" y="21503"/>
                </a:cubicBezTo>
                <a:cubicBezTo>
                  <a:pt x="11052" y="21503"/>
                  <a:pt x="11071" y="21491"/>
                  <a:pt x="11084" y="21443"/>
                </a:cubicBezTo>
                <a:cubicBezTo>
                  <a:pt x="11095" y="21335"/>
                  <a:pt x="11097" y="21134"/>
                  <a:pt x="11099" y="20762"/>
                </a:cubicBezTo>
                <a:lnTo>
                  <a:pt x="11101" y="19960"/>
                </a:lnTo>
                <a:lnTo>
                  <a:pt x="11185" y="20727"/>
                </a:lnTo>
                <a:cubicBezTo>
                  <a:pt x="11202" y="20887"/>
                  <a:pt x="11215" y="21021"/>
                  <a:pt x="11228" y="21124"/>
                </a:cubicBezTo>
                <a:cubicBezTo>
                  <a:pt x="11229" y="21127"/>
                  <a:pt x="11230" y="21129"/>
                  <a:pt x="11231" y="21132"/>
                </a:cubicBezTo>
                <a:cubicBezTo>
                  <a:pt x="11233" y="21150"/>
                  <a:pt x="11235" y="21159"/>
                  <a:pt x="11238" y="21176"/>
                </a:cubicBezTo>
                <a:cubicBezTo>
                  <a:pt x="11275" y="21415"/>
                  <a:pt x="11311" y="21503"/>
                  <a:pt x="11365" y="21503"/>
                </a:cubicBezTo>
                <a:lnTo>
                  <a:pt x="11446" y="21503"/>
                </a:lnTo>
                <a:cubicBezTo>
                  <a:pt x="11450" y="21481"/>
                  <a:pt x="11450" y="21455"/>
                  <a:pt x="11446" y="21417"/>
                </a:cubicBezTo>
                <a:cubicBezTo>
                  <a:pt x="11386" y="20847"/>
                  <a:pt x="11351" y="20498"/>
                  <a:pt x="11326" y="20228"/>
                </a:cubicBezTo>
                <a:cubicBezTo>
                  <a:pt x="11271" y="19681"/>
                  <a:pt x="11274" y="19553"/>
                  <a:pt x="11329" y="19357"/>
                </a:cubicBezTo>
                <a:cubicBezTo>
                  <a:pt x="11400" y="19103"/>
                  <a:pt x="11416" y="18418"/>
                  <a:pt x="11374" y="17987"/>
                </a:cubicBezTo>
                <a:cubicBezTo>
                  <a:pt x="11355" y="17820"/>
                  <a:pt x="11323" y="17694"/>
                  <a:pt x="11279" y="17608"/>
                </a:cubicBezTo>
                <a:cubicBezTo>
                  <a:pt x="11270" y="17594"/>
                  <a:pt x="11262" y="17576"/>
                  <a:pt x="11252" y="17564"/>
                </a:cubicBezTo>
                <a:cubicBezTo>
                  <a:pt x="11251" y="17563"/>
                  <a:pt x="11251" y="17566"/>
                  <a:pt x="11250" y="17564"/>
                </a:cubicBezTo>
                <a:cubicBezTo>
                  <a:pt x="11209" y="17520"/>
                  <a:pt x="11160" y="17495"/>
                  <a:pt x="11108" y="17496"/>
                </a:cubicBezTo>
                <a:lnTo>
                  <a:pt x="10933" y="17496"/>
                </a:lnTo>
                <a:close/>
                <a:moveTo>
                  <a:pt x="11526" y="17496"/>
                </a:moveTo>
                <a:lnTo>
                  <a:pt x="11526" y="19512"/>
                </a:lnTo>
                <a:lnTo>
                  <a:pt x="11526" y="21503"/>
                </a:lnTo>
                <a:lnTo>
                  <a:pt x="11626" y="21503"/>
                </a:lnTo>
                <a:lnTo>
                  <a:pt x="11705" y="21503"/>
                </a:lnTo>
                <a:lnTo>
                  <a:pt x="11705" y="19512"/>
                </a:lnTo>
                <a:lnTo>
                  <a:pt x="11705" y="17496"/>
                </a:lnTo>
                <a:lnTo>
                  <a:pt x="11626" y="17496"/>
                </a:lnTo>
                <a:lnTo>
                  <a:pt x="11526" y="17496"/>
                </a:lnTo>
                <a:close/>
                <a:moveTo>
                  <a:pt x="12075" y="17496"/>
                </a:moveTo>
                <a:cubicBezTo>
                  <a:pt x="12023" y="17550"/>
                  <a:pt x="11993" y="17862"/>
                  <a:pt x="11916" y="19064"/>
                </a:cubicBezTo>
                <a:cubicBezTo>
                  <a:pt x="11905" y="19247"/>
                  <a:pt x="11907" y="19243"/>
                  <a:pt x="11895" y="19443"/>
                </a:cubicBezTo>
                <a:cubicBezTo>
                  <a:pt x="11883" y="19639"/>
                  <a:pt x="11875" y="19788"/>
                  <a:pt x="11864" y="19969"/>
                </a:cubicBezTo>
                <a:cubicBezTo>
                  <a:pt x="11833" y="20479"/>
                  <a:pt x="11805" y="20938"/>
                  <a:pt x="11796" y="21115"/>
                </a:cubicBezTo>
                <a:cubicBezTo>
                  <a:pt x="11793" y="21190"/>
                  <a:pt x="11782" y="21350"/>
                  <a:pt x="11782" y="21365"/>
                </a:cubicBezTo>
                <a:cubicBezTo>
                  <a:pt x="11782" y="21442"/>
                  <a:pt x="11822" y="21503"/>
                  <a:pt x="11871" y="21503"/>
                </a:cubicBezTo>
                <a:cubicBezTo>
                  <a:pt x="11930" y="21503"/>
                  <a:pt x="11962" y="21398"/>
                  <a:pt x="11962" y="21184"/>
                </a:cubicBezTo>
                <a:cubicBezTo>
                  <a:pt x="11962" y="21057"/>
                  <a:pt x="11972" y="20976"/>
                  <a:pt x="11993" y="20926"/>
                </a:cubicBezTo>
                <a:cubicBezTo>
                  <a:pt x="12010" y="20821"/>
                  <a:pt x="12034" y="20799"/>
                  <a:pt x="12089" y="20822"/>
                </a:cubicBezTo>
                <a:cubicBezTo>
                  <a:pt x="12165" y="20853"/>
                  <a:pt x="12190" y="20933"/>
                  <a:pt x="12199" y="21193"/>
                </a:cubicBezTo>
                <a:cubicBezTo>
                  <a:pt x="12215" y="21383"/>
                  <a:pt x="12260" y="21503"/>
                  <a:pt x="12319" y="21503"/>
                </a:cubicBezTo>
                <a:cubicBezTo>
                  <a:pt x="12348" y="21503"/>
                  <a:pt x="12368" y="21481"/>
                  <a:pt x="12382" y="21451"/>
                </a:cubicBezTo>
                <a:cubicBezTo>
                  <a:pt x="12385" y="21436"/>
                  <a:pt x="12386" y="21426"/>
                  <a:pt x="12386" y="21408"/>
                </a:cubicBezTo>
                <a:cubicBezTo>
                  <a:pt x="12387" y="21327"/>
                  <a:pt x="12342" y="20495"/>
                  <a:pt x="12286" y="19547"/>
                </a:cubicBezTo>
                <a:cubicBezTo>
                  <a:pt x="12280" y="19452"/>
                  <a:pt x="12274" y="19385"/>
                  <a:pt x="12269" y="19288"/>
                </a:cubicBezTo>
                <a:cubicBezTo>
                  <a:pt x="12264" y="19202"/>
                  <a:pt x="12262" y="19160"/>
                  <a:pt x="12257" y="19081"/>
                </a:cubicBezTo>
                <a:cubicBezTo>
                  <a:pt x="12240" y="18798"/>
                  <a:pt x="12224" y="18514"/>
                  <a:pt x="12211" y="18323"/>
                </a:cubicBezTo>
                <a:cubicBezTo>
                  <a:pt x="12211" y="18321"/>
                  <a:pt x="12209" y="18316"/>
                  <a:pt x="12209" y="18314"/>
                </a:cubicBezTo>
                <a:cubicBezTo>
                  <a:pt x="12164" y="17667"/>
                  <a:pt x="12135" y="17496"/>
                  <a:pt x="12087" y="17496"/>
                </a:cubicBezTo>
                <a:cubicBezTo>
                  <a:pt x="12082" y="17496"/>
                  <a:pt x="12079" y="17495"/>
                  <a:pt x="12075" y="17496"/>
                </a:cubicBezTo>
                <a:close/>
                <a:moveTo>
                  <a:pt x="10691" y="17513"/>
                </a:moveTo>
                <a:cubicBezTo>
                  <a:pt x="10663" y="17511"/>
                  <a:pt x="10630" y="17512"/>
                  <a:pt x="10588" y="17521"/>
                </a:cubicBezTo>
                <a:lnTo>
                  <a:pt x="10379" y="17573"/>
                </a:lnTo>
                <a:lnTo>
                  <a:pt x="10379" y="19512"/>
                </a:lnTo>
                <a:lnTo>
                  <a:pt x="10379" y="21322"/>
                </a:lnTo>
                <a:cubicBezTo>
                  <a:pt x="10436" y="21600"/>
                  <a:pt x="10801" y="21566"/>
                  <a:pt x="10801" y="21262"/>
                </a:cubicBezTo>
                <a:cubicBezTo>
                  <a:pt x="10801" y="21190"/>
                  <a:pt x="10790" y="21131"/>
                  <a:pt x="10772" y="21089"/>
                </a:cubicBezTo>
                <a:cubicBezTo>
                  <a:pt x="10753" y="21064"/>
                  <a:pt x="10726" y="21055"/>
                  <a:pt x="10684" y="21055"/>
                </a:cubicBezTo>
                <a:lnTo>
                  <a:pt x="10559" y="21055"/>
                </a:lnTo>
                <a:lnTo>
                  <a:pt x="10559" y="20409"/>
                </a:lnTo>
                <a:cubicBezTo>
                  <a:pt x="10559" y="19904"/>
                  <a:pt x="10561" y="19802"/>
                  <a:pt x="10617" y="19779"/>
                </a:cubicBezTo>
                <a:cubicBezTo>
                  <a:pt x="10631" y="19743"/>
                  <a:pt x="10650" y="19724"/>
                  <a:pt x="10677" y="19710"/>
                </a:cubicBezTo>
                <a:cubicBezTo>
                  <a:pt x="10722" y="19687"/>
                  <a:pt x="10760" y="19592"/>
                  <a:pt x="10772" y="19486"/>
                </a:cubicBezTo>
                <a:cubicBezTo>
                  <a:pt x="10773" y="19472"/>
                  <a:pt x="10773" y="19467"/>
                  <a:pt x="10772" y="19452"/>
                </a:cubicBezTo>
                <a:cubicBezTo>
                  <a:pt x="10772" y="19399"/>
                  <a:pt x="10772" y="19360"/>
                  <a:pt x="10770" y="19323"/>
                </a:cubicBezTo>
                <a:cubicBezTo>
                  <a:pt x="10756" y="19233"/>
                  <a:pt x="10722" y="19159"/>
                  <a:pt x="10684" y="19133"/>
                </a:cubicBezTo>
                <a:cubicBezTo>
                  <a:pt x="10677" y="19132"/>
                  <a:pt x="10672" y="19124"/>
                  <a:pt x="10665" y="19124"/>
                </a:cubicBezTo>
                <a:cubicBezTo>
                  <a:pt x="10561" y="19124"/>
                  <a:pt x="10559" y="19103"/>
                  <a:pt x="10559" y="18547"/>
                </a:cubicBezTo>
                <a:cubicBezTo>
                  <a:pt x="10559" y="17972"/>
                  <a:pt x="10559" y="17970"/>
                  <a:pt x="10684" y="17970"/>
                </a:cubicBezTo>
                <a:cubicBezTo>
                  <a:pt x="10688" y="17970"/>
                  <a:pt x="10690" y="17970"/>
                  <a:pt x="10693" y="17970"/>
                </a:cubicBezTo>
                <a:cubicBezTo>
                  <a:pt x="10761" y="17965"/>
                  <a:pt x="10801" y="17875"/>
                  <a:pt x="10801" y="17720"/>
                </a:cubicBezTo>
                <a:cubicBezTo>
                  <a:pt x="10801" y="17571"/>
                  <a:pt x="10774" y="17517"/>
                  <a:pt x="10691" y="17513"/>
                </a:cubicBezTo>
                <a:close/>
                <a:moveTo>
                  <a:pt x="4854" y="18030"/>
                </a:moveTo>
                <a:cubicBezTo>
                  <a:pt x="4885" y="18024"/>
                  <a:pt x="4914" y="18069"/>
                  <a:pt x="4931" y="18176"/>
                </a:cubicBezTo>
                <a:cubicBezTo>
                  <a:pt x="4965" y="18395"/>
                  <a:pt x="4974" y="20403"/>
                  <a:pt x="4943" y="20745"/>
                </a:cubicBezTo>
                <a:cubicBezTo>
                  <a:pt x="4922" y="20969"/>
                  <a:pt x="4911" y="21012"/>
                  <a:pt x="4861" y="21029"/>
                </a:cubicBezTo>
                <a:cubicBezTo>
                  <a:pt x="4815" y="21045"/>
                  <a:pt x="4796" y="21010"/>
                  <a:pt x="4770" y="20865"/>
                </a:cubicBezTo>
                <a:cubicBezTo>
                  <a:pt x="4741" y="20708"/>
                  <a:pt x="4736" y="20537"/>
                  <a:pt x="4736" y="19538"/>
                </a:cubicBezTo>
                <a:cubicBezTo>
                  <a:pt x="4736" y="18548"/>
                  <a:pt x="4742" y="18363"/>
                  <a:pt x="4770" y="18211"/>
                </a:cubicBezTo>
                <a:cubicBezTo>
                  <a:pt x="4791" y="18096"/>
                  <a:pt x="4823" y="18036"/>
                  <a:pt x="4854" y="18030"/>
                </a:cubicBezTo>
                <a:close/>
                <a:moveTo>
                  <a:pt x="11132" y="18038"/>
                </a:moveTo>
                <a:cubicBezTo>
                  <a:pt x="11198" y="18038"/>
                  <a:pt x="11225" y="18199"/>
                  <a:pt x="11226" y="18633"/>
                </a:cubicBezTo>
                <a:cubicBezTo>
                  <a:pt x="11226" y="18966"/>
                  <a:pt x="11222" y="19044"/>
                  <a:pt x="11185" y="19150"/>
                </a:cubicBezTo>
                <a:cubicBezTo>
                  <a:pt x="11103" y="19390"/>
                  <a:pt x="11089" y="19327"/>
                  <a:pt x="11089" y="18650"/>
                </a:cubicBezTo>
                <a:cubicBezTo>
                  <a:pt x="11089" y="18040"/>
                  <a:pt x="11090" y="18038"/>
                  <a:pt x="11132" y="18038"/>
                </a:cubicBezTo>
                <a:close/>
              </a:path>
            </a:pathLst>
          </a:cu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arp dir="in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  <p:bldP spid="195" grpId="0" animBg="1" advAuto="0"/>
      <p:bldP spid="196" grpId="0" animBg="1" advAuto="0"/>
      <p:bldP spid="197" grpId="0" animBg="1" advAuto="0"/>
    </p:bldLst>
  </p:timing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Graphik</vt:lpstr>
      <vt:lpstr>Graphik Light</vt:lpstr>
      <vt:lpstr>Helvetica Neue</vt:lpstr>
      <vt:lpstr>Produkt Extralight</vt:lpstr>
      <vt:lpstr>Produkt Light</vt:lpstr>
      <vt:lpstr>36_DynamicWavesLight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 ESTEBAN GUEVARA BUSTILLOS</cp:lastModifiedBy>
  <cp:revision>1</cp:revision>
  <dcterms:modified xsi:type="dcterms:W3CDTF">2023-11-08T04:45:03Z</dcterms:modified>
</cp:coreProperties>
</file>