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8" r:id="rId2"/>
    <p:sldId id="303" r:id="rId3"/>
    <p:sldId id="304" r:id="rId4"/>
    <p:sldId id="266" r:id="rId5"/>
    <p:sldId id="290" r:id="rId6"/>
    <p:sldId id="293" r:id="rId7"/>
    <p:sldId id="294" r:id="rId8"/>
    <p:sldId id="296" r:id="rId9"/>
    <p:sldId id="295" r:id="rId10"/>
    <p:sldId id="297" r:id="rId11"/>
    <p:sldId id="298" r:id="rId12"/>
    <p:sldId id="292" r:id="rId13"/>
    <p:sldId id="269" r:id="rId14"/>
    <p:sldId id="301" r:id="rId15"/>
    <p:sldId id="287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99" r:id="rId33"/>
    <p:sldId id="300" r:id="rId34"/>
    <p:sldId id="302" r:id="rId3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0037A4"/>
    <a:srgbClr val="E26600"/>
    <a:srgbClr val="DD8005"/>
    <a:srgbClr val="E2AC00"/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ica Maza" userId="adee64bae87e0d4d" providerId="Windows Live" clId="Web-{1B0A1E2E-C1C2-450F-813C-48200C1E3753}"/>
    <pc:docChg chg="modSld">
      <pc:chgData name="Jessica Maza" userId="adee64bae87e0d4d" providerId="Windows Live" clId="Web-{1B0A1E2E-C1C2-450F-813C-48200C1E3753}" dt="2024-10-06T17:12:15.683" v="0" actId="14100"/>
      <pc:docMkLst>
        <pc:docMk/>
      </pc:docMkLst>
      <pc:sldChg chg="modSp">
        <pc:chgData name="Jessica Maza" userId="adee64bae87e0d4d" providerId="Windows Live" clId="Web-{1B0A1E2E-C1C2-450F-813C-48200C1E3753}" dt="2024-10-06T17:12:15.683" v="0" actId="14100"/>
        <pc:sldMkLst>
          <pc:docMk/>
          <pc:sldMk cId="304131195" sldId="269"/>
        </pc:sldMkLst>
        <pc:picChg chg="mod">
          <ac:chgData name="Jessica Maza" userId="adee64bae87e0d4d" providerId="Windows Live" clId="Web-{1B0A1E2E-C1C2-450F-813C-48200C1E3753}" dt="2024-10-06T17:12:15.683" v="0" actId="14100"/>
          <ac:picMkLst>
            <pc:docMk/>
            <pc:sldMk cId="304131195" sldId="269"/>
            <ac:picMk id="38" creationId="{764F35C0-83BC-E5FA-3A1E-3546025F859B}"/>
          </ac:picMkLst>
        </pc:picChg>
      </pc:sldChg>
    </pc:docChg>
  </pc:docChgLst>
  <pc:docChgLst>
    <pc:chgData name="Diego Guevara Bustillos" userId="ff5f48e2f83c1889" providerId="LiveId" clId="{C9A597EC-53A6-4BF3-9734-3D5904F393CA}"/>
    <pc:docChg chg="undo custSel addSld delSld modSld sldOrd">
      <pc:chgData name="Diego Guevara Bustillos" userId="ff5f48e2f83c1889" providerId="LiveId" clId="{C9A597EC-53A6-4BF3-9734-3D5904F393CA}" dt="2024-10-15T16:20:58.078" v="5678" actId="1037"/>
      <pc:docMkLst>
        <pc:docMk/>
      </pc:docMkLst>
      <pc:sldChg chg="addSp modSp del mod ord modAnim">
        <pc:chgData name="Diego Guevara Bustillos" userId="ff5f48e2f83c1889" providerId="LiveId" clId="{C9A597EC-53A6-4BF3-9734-3D5904F393CA}" dt="2024-10-02T21:52:12.638" v="244" actId="47"/>
        <pc:sldMkLst>
          <pc:docMk/>
          <pc:sldMk cId="1190572771" sldId="256"/>
        </pc:sldMkLst>
        <pc:picChg chg="add mod ord">
          <ac:chgData name="Diego Guevara Bustillos" userId="ff5f48e2f83c1889" providerId="LiveId" clId="{C9A597EC-53A6-4BF3-9734-3D5904F393CA}" dt="2024-10-02T20:35:58.505" v="66" actId="167"/>
          <ac:picMkLst>
            <pc:docMk/>
            <pc:sldMk cId="1190572771" sldId="256"/>
            <ac:picMk id="2" creationId="{666A5962-9553-ED25-BFB1-48F1985BE648}"/>
          </ac:picMkLst>
        </pc:picChg>
      </pc:sldChg>
      <pc:sldChg chg="addSp modSp del mod ord modTransition setBg modAnim">
        <pc:chgData name="Diego Guevara Bustillos" userId="ff5f48e2f83c1889" providerId="LiveId" clId="{C9A597EC-53A6-4BF3-9734-3D5904F393CA}" dt="2024-10-02T23:54:02.255" v="359" actId="47"/>
        <pc:sldMkLst>
          <pc:docMk/>
          <pc:sldMk cId="1491561695" sldId="257"/>
        </pc:sldMkLst>
        <pc:picChg chg="add mod ord">
          <ac:chgData name="Diego Guevara Bustillos" userId="ff5f48e2f83c1889" providerId="LiveId" clId="{C9A597EC-53A6-4BF3-9734-3D5904F393CA}" dt="2024-10-02T20:36:38.790" v="70" actId="167"/>
          <ac:picMkLst>
            <pc:docMk/>
            <pc:sldMk cId="1491561695" sldId="257"/>
            <ac:picMk id="2" creationId="{655674FD-01B3-9325-F650-31616CEDE44C}"/>
          </ac:picMkLst>
        </pc:picChg>
        <pc:picChg chg="add mod ord">
          <ac:chgData name="Diego Guevara Bustillos" userId="ff5f48e2f83c1889" providerId="LiveId" clId="{C9A597EC-53A6-4BF3-9734-3D5904F393CA}" dt="2024-10-02T23:40:45.531" v="293"/>
          <ac:picMkLst>
            <pc:docMk/>
            <pc:sldMk cId="1491561695" sldId="257"/>
            <ac:picMk id="3" creationId="{5ECB3AB0-6555-7039-2C97-B6D2EA8C0001}"/>
          </ac:picMkLst>
        </pc:picChg>
      </pc:sldChg>
      <pc:sldChg chg="del">
        <pc:chgData name="Diego Guevara Bustillos" userId="ff5f48e2f83c1889" providerId="LiveId" clId="{C9A597EC-53A6-4BF3-9734-3D5904F393CA}" dt="2024-10-02T21:52:23.841" v="245" actId="47"/>
        <pc:sldMkLst>
          <pc:docMk/>
          <pc:sldMk cId="1854013006" sldId="258"/>
        </pc:sldMkLst>
      </pc:sldChg>
      <pc:sldChg chg="new del">
        <pc:chgData name="Diego Guevara Bustillos" userId="ff5f48e2f83c1889" providerId="LiveId" clId="{C9A597EC-53A6-4BF3-9734-3D5904F393CA}" dt="2024-10-02T20:12:44.729" v="5" actId="47"/>
        <pc:sldMkLst>
          <pc:docMk/>
          <pc:sldMk cId="1877478763" sldId="259"/>
        </pc:sldMkLst>
      </pc:sldChg>
      <pc:sldChg chg="new del">
        <pc:chgData name="Diego Guevara Bustillos" userId="ff5f48e2f83c1889" providerId="LiveId" clId="{C9A597EC-53A6-4BF3-9734-3D5904F393CA}" dt="2024-10-02T20:12:46.013" v="6" actId="47"/>
        <pc:sldMkLst>
          <pc:docMk/>
          <pc:sldMk cId="53926201" sldId="260"/>
        </pc:sldMkLst>
      </pc:sldChg>
      <pc:sldChg chg="addSp delSp modSp new add del mod">
        <pc:chgData name="Diego Guevara Bustillos" userId="ff5f48e2f83c1889" providerId="LiveId" clId="{C9A597EC-53A6-4BF3-9734-3D5904F393CA}" dt="2024-10-02T21:52:25.159" v="246" actId="47"/>
        <pc:sldMkLst>
          <pc:docMk/>
          <pc:sldMk cId="816437816" sldId="261"/>
        </pc:sldMkLst>
        <pc:spChg chg="del">
          <ac:chgData name="Diego Guevara Bustillos" userId="ff5f48e2f83c1889" providerId="LiveId" clId="{C9A597EC-53A6-4BF3-9734-3D5904F393CA}" dt="2024-10-02T20:12:48.704" v="8" actId="478"/>
          <ac:spMkLst>
            <pc:docMk/>
            <pc:sldMk cId="816437816" sldId="261"/>
            <ac:spMk id="2" creationId="{2C6AE126-AFC9-FB7D-926C-6D676FCA04D9}"/>
          </ac:spMkLst>
        </pc:spChg>
        <pc:spChg chg="del">
          <ac:chgData name="Diego Guevara Bustillos" userId="ff5f48e2f83c1889" providerId="LiveId" clId="{C9A597EC-53A6-4BF3-9734-3D5904F393CA}" dt="2024-10-02T20:12:48.161" v="7" actId="478"/>
          <ac:spMkLst>
            <pc:docMk/>
            <pc:sldMk cId="816437816" sldId="261"/>
            <ac:spMk id="3" creationId="{8E9140F0-7030-3DB5-8B43-4727CD5D311B}"/>
          </ac:spMkLst>
        </pc:spChg>
        <pc:spChg chg="add del mod">
          <ac:chgData name="Diego Guevara Bustillos" userId="ff5f48e2f83c1889" providerId="LiveId" clId="{C9A597EC-53A6-4BF3-9734-3D5904F393CA}" dt="2024-10-02T20:13:30.256" v="20" actId="478"/>
          <ac:spMkLst>
            <pc:docMk/>
            <pc:sldMk cId="816437816" sldId="261"/>
            <ac:spMk id="4" creationId="{53F88FD1-15C8-3732-6B95-5B32A69140F7}"/>
          </ac:spMkLst>
        </pc:spChg>
        <pc:spChg chg="add del mod">
          <ac:chgData name="Diego Guevara Bustillos" userId="ff5f48e2f83c1889" providerId="LiveId" clId="{C9A597EC-53A6-4BF3-9734-3D5904F393CA}" dt="2024-10-02T20:13:32.675" v="21" actId="478"/>
          <ac:spMkLst>
            <pc:docMk/>
            <pc:sldMk cId="816437816" sldId="261"/>
            <ac:spMk id="5" creationId="{B7D06F37-FBBB-B5D6-03C6-49A88B0CFB56}"/>
          </ac:spMkLst>
        </pc:spChg>
        <pc:spChg chg="add del mod">
          <ac:chgData name="Diego Guevara Bustillos" userId="ff5f48e2f83c1889" providerId="LiveId" clId="{C9A597EC-53A6-4BF3-9734-3D5904F393CA}" dt="2024-10-02T20:13:25.255" v="18" actId="478"/>
          <ac:spMkLst>
            <pc:docMk/>
            <pc:sldMk cId="816437816" sldId="261"/>
            <ac:spMk id="6" creationId="{780FB201-11CE-1A9C-96E9-0D0E0C1DCBA6}"/>
          </ac:spMkLst>
        </pc:spChg>
        <pc:spChg chg="add mod">
          <ac:chgData name="Diego Guevara Bustillos" userId="ff5f48e2f83c1889" providerId="LiveId" clId="{C9A597EC-53A6-4BF3-9734-3D5904F393CA}" dt="2024-10-02T20:13:11.139" v="17"/>
          <ac:spMkLst>
            <pc:docMk/>
            <pc:sldMk cId="816437816" sldId="261"/>
            <ac:spMk id="9" creationId="{AAA77CB9-CB97-A2D6-ADE2-A80CE153EDA0}"/>
          </ac:spMkLst>
        </pc:spChg>
        <pc:spChg chg="add mod">
          <ac:chgData name="Diego Guevara Bustillos" userId="ff5f48e2f83c1889" providerId="LiveId" clId="{C9A597EC-53A6-4BF3-9734-3D5904F393CA}" dt="2024-10-02T20:13:11.139" v="17"/>
          <ac:spMkLst>
            <pc:docMk/>
            <pc:sldMk cId="816437816" sldId="261"/>
            <ac:spMk id="10" creationId="{FC5D051D-908A-09BD-2EAF-BC2EF3C88A19}"/>
          </ac:spMkLst>
        </pc:spChg>
        <pc:spChg chg="add mod">
          <ac:chgData name="Diego Guevara Bustillos" userId="ff5f48e2f83c1889" providerId="LiveId" clId="{C9A597EC-53A6-4BF3-9734-3D5904F393CA}" dt="2024-10-02T20:13:11.139" v="17"/>
          <ac:spMkLst>
            <pc:docMk/>
            <pc:sldMk cId="816437816" sldId="261"/>
            <ac:spMk id="11" creationId="{786C59CA-9262-9976-5C73-E9C31CDA8084}"/>
          </ac:spMkLst>
        </pc:spChg>
        <pc:spChg chg="add mod">
          <ac:chgData name="Diego Guevara Bustillos" userId="ff5f48e2f83c1889" providerId="LiveId" clId="{C9A597EC-53A6-4BF3-9734-3D5904F393CA}" dt="2024-10-02T20:13:11.139" v="17"/>
          <ac:spMkLst>
            <pc:docMk/>
            <pc:sldMk cId="816437816" sldId="261"/>
            <ac:spMk id="12" creationId="{7D62D55C-BCC0-BC38-0028-6C4A3B77E048}"/>
          </ac:spMkLst>
        </pc:spChg>
        <pc:spChg chg="add mod">
          <ac:chgData name="Diego Guevara Bustillos" userId="ff5f48e2f83c1889" providerId="LiveId" clId="{C9A597EC-53A6-4BF3-9734-3D5904F393CA}" dt="2024-10-02T20:13:11.139" v="17"/>
          <ac:spMkLst>
            <pc:docMk/>
            <pc:sldMk cId="816437816" sldId="261"/>
            <ac:spMk id="13" creationId="{A48D6C12-2519-033F-738E-A34F08CA98B7}"/>
          </ac:spMkLst>
        </pc:spChg>
        <pc:spChg chg="add mod">
          <ac:chgData name="Diego Guevara Bustillos" userId="ff5f48e2f83c1889" providerId="LiveId" clId="{C9A597EC-53A6-4BF3-9734-3D5904F393CA}" dt="2024-10-02T20:13:11.139" v="17"/>
          <ac:spMkLst>
            <pc:docMk/>
            <pc:sldMk cId="816437816" sldId="261"/>
            <ac:spMk id="14" creationId="{43E3846F-E12C-A90E-903D-BFAC2BF7EDCB}"/>
          </ac:spMkLst>
        </pc:spChg>
        <pc:spChg chg="add mod">
          <ac:chgData name="Diego Guevara Bustillos" userId="ff5f48e2f83c1889" providerId="LiveId" clId="{C9A597EC-53A6-4BF3-9734-3D5904F393CA}" dt="2024-10-02T20:13:11.139" v="17"/>
          <ac:spMkLst>
            <pc:docMk/>
            <pc:sldMk cId="816437816" sldId="261"/>
            <ac:spMk id="15" creationId="{F613677F-73E4-06BE-47F6-0D95C57FF447}"/>
          </ac:spMkLst>
        </pc:spChg>
        <pc:spChg chg="add mod">
          <ac:chgData name="Diego Guevara Bustillos" userId="ff5f48e2f83c1889" providerId="LiveId" clId="{C9A597EC-53A6-4BF3-9734-3D5904F393CA}" dt="2024-10-02T20:13:11.139" v="17"/>
          <ac:spMkLst>
            <pc:docMk/>
            <pc:sldMk cId="816437816" sldId="261"/>
            <ac:spMk id="16" creationId="{0E097AE5-7B18-D176-9BCD-9707D89CDA98}"/>
          </ac:spMkLst>
        </pc:spChg>
        <pc:spChg chg="add mod">
          <ac:chgData name="Diego Guevara Bustillos" userId="ff5f48e2f83c1889" providerId="LiveId" clId="{C9A597EC-53A6-4BF3-9734-3D5904F393CA}" dt="2024-10-02T20:13:11.139" v="17"/>
          <ac:spMkLst>
            <pc:docMk/>
            <pc:sldMk cId="816437816" sldId="261"/>
            <ac:spMk id="28" creationId="{AD70A797-530E-C8CF-3538-B4AFEE40531A}"/>
          </ac:spMkLst>
        </pc:spChg>
        <pc:spChg chg="add mod">
          <ac:chgData name="Diego Guevara Bustillos" userId="ff5f48e2f83c1889" providerId="LiveId" clId="{C9A597EC-53A6-4BF3-9734-3D5904F393CA}" dt="2024-10-02T20:13:11.139" v="17"/>
          <ac:spMkLst>
            <pc:docMk/>
            <pc:sldMk cId="816437816" sldId="261"/>
            <ac:spMk id="29" creationId="{87695C74-C117-0F94-74AE-422817FC7287}"/>
          </ac:spMkLst>
        </pc:spChg>
        <pc:spChg chg="add mod">
          <ac:chgData name="Diego Guevara Bustillos" userId="ff5f48e2f83c1889" providerId="LiveId" clId="{C9A597EC-53A6-4BF3-9734-3D5904F393CA}" dt="2024-10-02T20:13:11.139" v="17"/>
          <ac:spMkLst>
            <pc:docMk/>
            <pc:sldMk cId="816437816" sldId="261"/>
            <ac:spMk id="30" creationId="{4DBF9CE3-2823-78E0-34DB-1E8007BF1084}"/>
          </ac:spMkLst>
        </pc:spChg>
        <pc:spChg chg="add mod">
          <ac:chgData name="Diego Guevara Bustillos" userId="ff5f48e2f83c1889" providerId="LiveId" clId="{C9A597EC-53A6-4BF3-9734-3D5904F393CA}" dt="2024-10-02T20:13:11.139" v="17"/>
          <ac:spMkLst>
            <pc:docMk/>
            <pc:sldMk cId="816437816" sldId="261"/>
            <ac:spMk id="31" creationId="{8D2D861B-AC2B-98BF-8F61-11C2854F3B4F}"/>
          </ac:spMkLst>
        </pc:spChg>
        <pc:spChg chg="add mod">
          <ac:chgData name="Diego Guevara Bustillos" userId="ff5f48e2f83c1889" providerId="LiveId" clId="{C9A597EC-53A6-4BF3-9734-3D5904F393CA}" dt="2024-10-02T20:13:11.139" v="17"/>
          <ac:spMkLst>
            <pc:docMk/>
            <pc:sldMk cId="816437816" sldId="261"/>
            <ac:spMk id="32" creationId="{0694A7AC-F0F5-2292-BE15-47ED4FB88E6C}"/>
          </ac:spMkLst>
        </pc:spChg>
        <pc:spChg chg="add mod">
          <ac:chgData name="Diego Guevara Bustillos" userId="ff5f48e2f83c1889" providerId="LiveId" clId="{C9A597EC-53A6-4BF3-9734-3D5904F393CA}" dt="2024-10-02T20:13:11.139" v="17"/>
          <ac:spMkLst>
            <pc:docMk/>
            <pc:sldMk cId="816437816" sldId="261"/>
            <ac:spMk id="33" creationId="{242C3A6E-AA55-C3AC-3FDA-57C541178CCA}"/>
          </ac:spMkLst>
        </pc:spChg>
        <pc:spChg chg="add mod">
          <ac:chgData name="Diego Guevara Bustillos" userId="ff5f48e2f83c1889" providerId="LiveId" clId="{C9A597EC-53A6-4BF3-9734-3D5904F393CA}" dt="2024-10-02T20:13:11.139" v="17"/>
          <ac:spMkLst>
            <pc:docMk/>
            <pc:sldMk cId="816437816" sldId="261"/>
            <ac:spMk id="34" creationId="{367A638A-DF92-4830-A427-9EF8A4BE745A}"/>
          </ac:spMkLst>
        </pc:spChg>
        <pc:spChg chg="add mod">
          <ac:chgData name="Diego Guevara Bustillos" userId="ff5f48e2f83c1889" providerId="LiveId" clId="{C9A597EC-53A6-4BF3-9734-3D5904F393CA}" dt="2024-10-02T20:13:11.139" v="17"/>
          <ac:spMkLst>
            <pc:docMk/>
            <pc:sldMk cId="816437816" sldId="261"/>
            <ac:spMk id="35" creationId="{BDC8CBF6-AAF8-2900-4189-89FEA24CFE71}"/>
          </ac:spMkLst>
        </pc:spChg>
        <pc:spChg chg="add mod">
          <ac:chgData name="Diego Guevara Bustillos" userId="ff5f48e2f83c1889" providerId="LiveId" clId="{C9A597EC-53A6-4BF3-9734-3D5904F393CA}" dt="2024-10-02T20:13:11.139" v="17"/>
          <ac:spMkLst>
            <pc:docMk/>
            <pc:sldMk cId="816437816" sldId="261"/>
            <ac:spMk id="36" creationId="{76979ACA-9EDD-61D8-9A38-5131370963B2}"/>
          </ac:spMkLst>
        </pc:spChg>
        <pc:spChg chg="add mod">
          <ac:chgData name="Diego Guevara Bustillos" userId="ff5f48e2f83c1889" providerId="LiveId" clId="{C9A597EC-53A6-4BF3-9734-3D5904F393CA}" dt="2024-10-02T20:13:11.139" v="17"/>
          <ac:spMkLst>
            <pc:docMk/>
            <pc:sldMk cId="816437816" sldId="261"/>
            <ac:spMk id="37" creationId="{65ACAC0D-F92D-FBD3-30BB-6007235F9CA3}"/>
          </ac:spMkLst>
        </pc:spChg>
        <pc:spChg chg="add mod">
          <ac:chgData name="Diego Guevara Bustillos" userId="ff5f48e2f83c1889" providerId="LiveId" clId="{C9A597EC-53A6-4BF3-9734-3D5904F393CA}" dt="2024-10-02T20:13:11.139" v="17"/>
          <ac:spMkLst>
            <pc:docMk/>
            <pc:sldMk cId="816437816" sldId="261"/>
            <ac:spMk id="38" creationId="{14904745-31E3-0BAD-3AF5-B2F264910B97}"/>
          </ac:spMkLst>
        </pc:spChg>
        <pc:spChg chg="add mod">
          <ac:chgData name="Diego Guevara Bustillos" userId="ff5f48e2f83c1889" providerId="LiveId" clId="{C9A597EC-53A6-4BF3-9734-3D5904F393CA}" dt="2024-10-02T20:13:11.139" v="17"/>
          <ac:spMkLst>
            <pc:docMk/>
            <pc:sldMk cId="816437816" sldId="261"/>
            <ac:spMk id="39" creationId="{6C43F9F1-FC1B-AC96-DFAD-655A864BD353}"/>
          </ac:spMkLst>
        </pc:spChg>
        <pc:spChg chg="add mod">
          <ac:chgData name="Diego Guevara Bustillos" userId="ff5f48e2f83c1889" providerId="LiveId" clId="{C9A597EC-53A6-4BF3-9734-3D5904F393CA}" dt="2024-10-02T20:13:11.139" v="17"/>
          <ac:spMkLst>
            <pc:docMk/>
            <pc:sldMk cId="816437816" sldId="261"/>
            <ac:spMk id="40" creationId="{BB32A095-198A-AB0B-2F0D-3A04A57FAB1E}"/>
          </ac:spMkLst>
        </pc:spChg>
        <pc:spChg chg="add mod">
          <ac:chgData name="Diego Guevara Bustillos" userId="ff5f48e2f83c1889" providerId="LiveId" clId="{C9A597EC-53A6-4BF3-9734-3D5904F393CA}" dt="2024-10-02T20:13:11.139" v="17"/>
          <ac:spMkLst>
            <pc:docMk/>
            <pc:sldMk cId="816437816" sldId="261"/>
            <ac:spMk id="41" creationId="{CBCE3A65-CE82-46F4-134E-E5DDB02AAB50}"/>
          </ac:spMkLst>
        </pc:spChg>
        <pc:spChg chg="add del mod">
          <ac:chgData name="Diego Guevara Bustillos" userId="ff5f48e2f83c1889" providerId="LiveId" clId="{C9A597EC-53A6-4BF3-9734-3D5904F393CA}" dt="2024-10-02T20:13:26.754" v="19" actId="478"/>
          <ac:spMkLst>
            <pc:docMk/>
            <pc:sldMk cId="816437816" sldId="261"/>
            <ac:spMk id="42" creationId="{0F2EA650-97E4-83BB-604E-A37F42D317B8}"/>
          </ac:spMkLst>
        </pc:spChg>
        <pc:cxnChg chg="add mod">
          <ac:chgData name="Diego Guevara Bustillos" userId="ff5f48e2f83c1889" providerId="LiveId" clId="{C9A597EC-53A6-4BF3-9734-3D5904F393CA}" dt="2024-10-02T20:13:11.139" v="17"/>
          <ac:cxnSpMkLst>
            <pc:docMk/>
            <pc:sldMk cId="816437816" sldId="261"/>
            <ac:cxnSpMk id="7" creationId="{66777AEA-C442-6A2F-0266-8FB9322FB554}"/>
          </ac:cxnSpMkLst>
        </pc:cxnChg>
        <pc:cxnChg chg="add mod">
          <ac:chgData name="Diego Guevara Bustillos" userId="ff5f48e2f83c1889" providerId="LiveId" clId="{C9A597EC-53A6-4BF3-9734-3D5904F393CA}" dt="2024-10-02T20:13:11.139" v="17"/>
          <ac:cxnSpMkLst>
            <pc:docMk/>
            <pc:sldMk cId="816437816" sldId="261"/>
            <ac:cxnSpMk id="8" creationId="{0BE1E2A9-F073-48FA-990F-A26476A50485}"/>
          </ac:cxnSpMkLst>
        </pc:cxnChg>
        <pc:cxnChg chg="add mod">
          <ac:chgData name="Diego Guevara Bustillos" userId="ff5f48e2f83c1889" providerId="LiveId" clId="{C9A597EC-53A6-4BF3-9734-3D5904F393CA}" dt="2024-10-02T20:13:11.139" v="17"/>
          <ac:cxnSpMkLst>
            <pc:docMk/>
            <pc:sldMk cId="816437816" sldId="261"/>
            <ac:cxnSpMk id="17" creationId="{FDD6AB6E-266B-E081-B17C-DC6517C749EE}"/>
          </ac:cxnSpMkLst>
        </pc:cxnChg>
        <pc:cxnChg chg="add mod">
          <ac:chgData name="Diego Guevara Bustillos" userId="ff5f48e2f83c1889" providerId="LiveId" clId="{C9A597EC-53A6-4BF3-9734-3D5904F393CA}" dt="2024-10-02T20:13:11.139" v="17"/>
          <ac:cxnSpMkLst>
            <pc:docMk/>
            <pc:sldMk cId="816437816" sldId="261"/>
            <ac:cxnSpMk id="18" creationId="{CD5CF8AC-EC8D-DAE8-3A35-4D8EE7C40873}"/>
          </ac:cxnSpMkLst>
        </pc:cxnChg>
        <pc:cxnChg chg="add mod">
          <ac:chgData name="Diego Guevara Bustillos" userId="ff5f48e2f83c1889" providerId="LiveId" clId="{C9A597EC-53A6-4BF3-9734-3D5904F393CA}" dt="2024-10-02T20:13:11.139" v="17"/>
          <ac:cxnSpMkLst>
            <pc:docMk/>
            <pc:sldMk cId="816437816" sldId="261"/>
            <ac:cxnSpMk id="19" creationId="{B2C54188-72C5-7CE2-A41A-3F2F89BAF3E5}"/>
          </ac:cxnSpMkLst>
        </pc:cxnChg>
        <pc:cxnChg chg="add mod">
          <ac:chgData name="Diego Guevara Bustillos" userId="ff5f48e2f83c1889" providerId="LiveId" clId="{C9A597EC-53A6-4BF3-9734-3D5904F393CA}" dt="2024-10-02T20:13:11.139" v="17"/>
          <ac:cxnSpMkLst>
            <pc:docMk/>
            <pc:sldMk cId="816437816" sldId="261"/>
            <ac:cxnSpMk id="20" creationId="{311812B9-87F6-79D1-8331-89B140198C9B}"/>
          </ac:cxnSpMkLst>
        </pc:cxnChg>
        <pc:cxnChg chg="add mod">
          <ac:chgData name="Diego Guevara Bustillos" userId="ff5f48e2f83c1889" providerId="LiveId" clId="{C9A597EC-53A6-4BF3-9734-3D5904F393CA}" dt="2024-10-02T20:13:11.139" v="17"/>
          <ac:cxnSpMkLst>
            <pc:docMk/>
            <pc:sldMk cId="816437816" sldId="261"/>
            <ac:cxnSpMk id="21" creationId="{C7A5B31C-5A09-FDF6-BB5E-779D5E3D5637}"/>
          </ac:cxnSpMkLst>
        </pc:cxnChg>
        <pc:cxnChg chg="add mod">
          <ac:chgData name="Diego Guevara Bustillos" userId="ff5f48e2f83c1889" providerId="LiveId" clId="{C9A597EC-53A6-4BF3-9734-3D5904F393CA}" dt="2024-10-02T20:13:11.139" v="17"/>
          <ac:cxnSpMkLst>
            <pc:docMk/>
            <pc:sldMk cId="816437816" sldId="261"/>
            <ac:cxnSpMk id="22" creationId="{B2134380-E858-E43F-74D8-8C032D2EFFBA}"/>
          </ac:cxnSpMkLst>
        </pc:cxnChg>
        <pc:cxnChg chg="add mod">
          <ac:chgData name="Diego Guevara Bustillos" userId="ff5f48e2f83c1889" providerId="LiveId" clId="{C9A597EC-53A6-4BF3-9734-3D5904F393CA}" dt="2024-10-02T20:13:11.139" v="17"/>
          <ac:cxnSpMkLst>
            <pc:docMk/>
            <pc:sldMk cId="816437816" sldId="261"/>
            <ac:cxnSpMk id="23" creationId="{AD4D6981-F187-30CC-3E50-7ECA87061191}"/>
          </ac:cxnSpMkLst>
        </pc:cxnChg>
        <pc:cxnChg chg="add mod">
          <ac:chgData name="Diego Guevara Bustillos" userId="ff5f48e2f83c1889" providerId="LiveId" clId="{C9A597EC-53A6-4BF3-9734-3D5904F393CA}" dt="2024-10-02T20:13:11.139" v="17"/>
          <ac:cxnSpMkLst>
            <pc:docMk/>
            <pc:sldMk cId="816437816" sldId="261"/>
            <ac:cxnSpMk id="24" creationId="{A0F2C948-B705-9BCD-C61D-0DB6F1410F6A}"/>
          </ac:cxnSpMkLst>
        </pc:cxnChg>
        <pc:cxnChg chg="add mod">
          <ac:chgData name="Diego Guevara Bustillos" userId="ff5f48e2f83c1889" providerId="LiveId" clId="{C9A597EC-53A6-4BF3-9734-3D5904F393CA}" dt="2024-10-02T20:13:11.139" v="17"/>
          <ac:cxnSpMkLst>
            <pc:docMk/>
            <pc:sldMk cId="816437816" sldId="261"/>
            <ac:cxnSpMk id="25" creationId="{0EB018E2-8B46-8BAC-9CAF-6ACC264FA7AD}"/>
          </ac:cxnSpMkLst>
        </pc:cxnChg>
        <pc:cxnChg chg="add mod">
          <ac:chgData name="Diego Guevara Bustillos" userId="ff5f48e2f83c1889" providerId="LiveId" clId="{C9A597EC-53A6-4BF3-9734-3D5904F393CA}" dt="2024-10-02T20:13:11.139" v="17"/>
          <ac:cxnSpMkLst>
            <pc:docMk/>
            <pc:sldMk cId="816437816" sldId="261"/>
            <ac:cxnSpMk id="26" creationId="{452080EC-751D-C236-ED2C-0498E5F1BF09}"/>
          </ac:cxnSpMkLst>
        </pc:cxnChg>
        <pc:cxnChg chg="add mod">
          <ac:chgData name="Diego Guevara Bustillos" userId="ff5f48e2f83c1889" providerId="LiveId" clId="{C9A597EC-53A6-4BF3-9734-3D5904F393CA}" dt="2024-10-02T20:13:11.139" v="17"/>
          <ac:cxnSpMkLst>
            <pc:docMk/>
            <pc:sldMk cId="816437816" sldId="261"/>
            <ac:cxnSpMk id="27" creationId="{6C9B3EF9-B468-0E3F-12C9-C9E587046303}"/>
          </ac:cxnSpMkLst>
        </pc:cxnChg>
      </pc:sldChg>
      <pc:sldChg chg="addSp delSp modSp add del mod ord modTransition setBg delAnim modAnim">
        <pc:chgData name="Diego Guevara Bustillos" userId="ff5f48e2f83c1889" providerId="LiveId" clId="{C9A597EC-53A6-4BF3-9734-3D5904F393CA}" dt="2024-10-02T23:54:03.907" v="361" actId="47"/>
        <pc:sldMkLst>
          <pc:docMk/>
          <pc:sldMk cId="267693647" sldId="262"/>
        </pc:sldMkLst>
        <pc:spChg chg="add del mod">
          <ac:chgData name="Diego Guevara Bustillos" userId="ff5f48e2f83c1889" providerId="LiveId" clId="{C9A597EC-53A6-4BF3-9734-3D5904F393CA}" dt="2024-10-02T20:14:50.362" v="36" actId="478"/>
          <ac:spMkLst>
            <pc:docMk/>
            <pc:sldMk cId="267693647" sldId="262"/>
            <ac:spMk id="2" creationId="{FFE98481-7BDE-7AC0-53E1-A4676C13226A}"/>
          </ac:spMkLst>
        </pc:spChg>
        <pc:spChg chg="add del mod">
          <ac:chgData name="Diego Guevara Bustillos" userId="ff5f48e2f83c1889" providerId="LiveId" clId="{C9A597EC-53A6-4BF3-9734-3D5904F393CA}" dt="2024-10-02T20:13:56.248" v="29" actId="478"/>
          <ac:spMkLst>
            <pc:docMk/>
            <pc:sldMk cId="267693647" sldId="262"/>
            <ac:spMk id="3" creationId="{80222FE1-A01F-28A7-6D63-ABFE118488CB}"/>
          </ac:spMkLst>
        </pc:spChg>
        <pc:spChg chg="add del mod">
          <ac:chgData name="Diego Guevara Bustillos" userId="ff5f48e2f83c1889" providerId="LiveId" clId="{C9A597EC-53A6-4BF3-9734-3D5904F393CA}" dt="2024-10-02T20:13:58.841" v="31" actId="478"/>
          <ac:spMkLst>
            <pc:docMk/>
            <pc:sldMk cId="267693647" sldId="262"/>
            <ac:spMk id="4" creationId="{A28E1ED9-E344-935D-FED1-C6A1B242A8D0}"/>
          </ac:spMkLst>
        </pc:spChg>
        <pc:spChg chg="add del mod">
          <ac:chgData name="Diego Guevara Bustillos" userId="ff5f48e2f83c1889" providerId="LiveId" clId="{C9A597EC-53A6-4BF3-9734-3D5904F393CA}" dt="2024-10-02T20:13:39.902" v="25" actId="478"/>
          <ac:spMkLst>
            <pc:docMk/>
            <pc:sldMk cId="267693647" sldId="262"/>
            <ac:spMk id="7" creationId="{608DF70E-0185-3CE0-8A34-67A4FDC796A7}"/>
          </ac:spMkLst>
        </pc:spChg>
        <pc:spChg chg="add del mod">
          <ac:chgData name="Diego Guevara Bustillos" userId="ff5f48e2f83c1889" providerId="LiveId" clId="{C9A597EC-53A6-4BF3-9734-3D5904F393CA}" dt="2024-10-02T20:13:39.902" v="25" actId="478"/>
          <ac:spMkLst>
            <pc:docMk/>
            <pc:sldMk cId="267693647" sldId="262"/>
            <ac:spMk id="8" creationId="{B58CFDDC-A63A-DE71-9CDF-821CC3833656}"/>
          </ac:spMkLst>
        </pc:spChg>
        <pc:spChg chg="add del mod">
          <ac:chgData name="Diego Guevara Bustillos" userId="ff5f48e2f83c1889" providerId="LiveId" clId="{C9A597EC-53A6-4BF3-9734-3D5904F393CA}" dt="2024-10-02T20:13:39.902" v="25" actId="478"/>
          <ac:spMkLst>
            <pc:docMk/>
            <pc:sldMk cId="267693647" sldId="262"/>
            <ac:spMk id="9" creationId="{F4094772-B117-8823-0BB2-805E2B482BB5}"/>
          </ac:spMkLst>
        </pc:spChg>
        <pc:spChg chg="add del mod">
          <ac:chgData name="Diego Guevara Bustillos" userId="ff5f48e2f83c1889" providerId="LiveId" clId="{C9A597EC-53A6-4BF3-9734-3D5904F393CA}" dt="2024-10-02T20:13:39.902" v="25" actId="478"/>
          <ac:spMkLst>
            <pc:docMk/>
            <pc:sldMk cId="267693647" sldId="262"/>
            <ac:spMk id="10" creationId="{7DB42E90-B4D5-C589-69C4-42C88933A46E}"/>
          </ac:spMkLst>
        </pc:spChg>
        <pc:spChg chg="add del mod">
          <ac:chgData name="Diego Guevara Bustillos" userId="ff5f48e2f83c1889" providerId="LiveId" clId="{C9A597EC-53A6-4BF3-9734-3D5904F393CA}" dt="2024-10-02T20:13:39.902" v="25" actId="478"/>
          <ac:spMkLst>
            <pc:docMk/>
            <pc:sldMk cId="267693647" sldId="262"/>
            <ac:spMk id="11" creationId="{8437C6B3-0702-7AF6-4729-CBF58CB3B673}"/>
          </ac:spMkLst>
        </pc:spChg>
        <pc:spChg chg="add del mod">
          <ac:chgData name="Diego Guevara Bustillos" userId="ff5f48e2f83c1889" providerId="LiveId" clId="{C9A597EC-53A6-4BF3-9734-3D5904F393CA}" dt="2024-10-02T20:13:39.902" v="25" actId="478"/>
          <ac:spMkLst>
            <pc:docMk/>
            <pc:sldMk cId="267693647" sldId="262"/>
            <ac:spMk id="12" creationId="{03DCD1D2-7B65-82CB-E6AC-1BD91685D31C}"/>
          </ac:spMkLst>
        </pc:spChg>
        <pc:spChg chg="add del mod">
          <ac:chgData name="Diego Guevara Bustillos" userId="ff5f48e2f83c1889" providerId="LiveId" clId="{C9A597EC-53A6-4BF3-9734-3D5904F393CA}" dt="2024-10-02T20:13:39.902" v="25" actId="478"/>
          <ac:spMkLst>
            <pc:docMk/>
            <pc:sldMk cId="267693647" sldId="262"/>
            <ac:spMk id="13" creationId="{E61F9D3E-6BD3-48BE-5C86-02275358DE8B}"/>
          </ac:spMkLst>
        </pc:spChg>
        <pc:spChg chg="add del mod">
          <ac:chgData name="Diego Guevara Bustillos" userId="ff5f48e2f83c1889" providerId="LiveId" clId="{C9A597EC-53A6-4BF3-9734-3D5904F393CA}" dt="2024-10-02T20:13:39.902" v="25" actId="478"/>
          <ac:spMkLst>
            <pc:docMk/>
            <pc:sldMk cId="267693647" sldId="262"/>
            <ac:spMk id="14" creationId="{949B688D-0BC0-AA96-1DC7-BB48654E8446}"/>
          </ac:spMkLst>
        </pc:spChg>
        <pc:spChg chg="add del mod">
          <ac:chgData name="Diego Guevara Bustillos" userId="ff5f48e2f83c1889" providerId="LiveId" clId="{C9A597EC-53A6-4BF3-9734-3D5904F393CA}" dt="2024-10-02T20:13:39.902" v="25" actId="478"/>
          <ac:spMkLst>
            <pc:docMk/>
            <pc:sldMk cId="267693647" sldId="262"/>
            <ac:spMk id="26" creationId="{522EB989-F9B4-70B3-0250-56B39806797D}"/>
          </ac:spMkLst>
        </pc:spChg>
        <pc:spChg chg="add del mod">
          <ac:chgData name="Diego Guevara Bustillos" userId="ff5f48e2f83c1889" providerId="LiveId" clId="{C9A597EC-53A6-4BF3-9734-3D5904F393CA}" dt="2024-10-02T20:13:39.902" v="25" actId="478"/>
          <ac:spMkLst>
            <pc:docMk/>
            <pc:sldMk cId="267693647" sldId="262"/>
            <ac:spMk id="27" creationId="{B0890CB2-8EE2-D4ED-700E-7491754E03A7}"/>
          </ac:spMkLst>
        </pc:spChg>
        <pc:spChg chg="add del mod">
          <ac:chgData name="Diego Guevara Bustillos" userId="ff5f48e2f83c1889" providerId="LiveId" clId="{C9A597EC-53A6-4BF3-9734-3D5904F393CA}" dt="2024-10-02T20:13:39.902" v="25" actId="478"/>
          <ac:spMkLst>
            <pc:docMk/>
            <pc:sldMk cId="267693647" sldId="262"/>
            <ac:spMk id="28" creationId="{1831E9BA-776D-1C55-8E3B-B6A609885824}"/>
          </ac:spMkLst>
        </pc:spChg>
        <pc:spChg chg="add del mod">
          <ac:chgData name="Diego Guevara Bustillos" userId="ff5f48e2f83c1889" providerId="LiveId" clId="{C9A597EC-53A6-4BF3-9734-3D5904F393CA}" dt="2024-10-02T20:13:39.902" v="25" actId="478"/>
          <ac:spMkLst>
            <pc:docMk/>
            <pc:sldMk cId="267693647" sldId="262"/>
            <ac:spMk id="29" creationId="{2075E511-72F1-131F-B2B4-7021C83362CC}"/>
          </ac:spMkLst>
        </pc:spChg>
        <pc:spChg chg="add del mod">
          <ac:chgData name="Diego Guevara Bustillos" userId="ff5f48e2f83c1889" providerId="LiveId" clId="{C9A597EC-53A6-4BF3-9734-3D5904F393CA}" dt="2024-10-02T20:13:39.902" v="25" actId="478"/>
          <ac:spMkLst>
            <pc:docMk/>
            <pc:sldMk cId="267693647" sldId="262"/>
            <ac:spMk id="30" creationId="{6947915D-FDDF-F294-E4F4-8372F055EE5C}"/>
          </ac:spMkLst>
        </pc:spChg>
        <pc:spChg chg="add del mod">
          <ac:chgData name="Diego Guevara Bustillos" userId="ff5f48e2f83c1889" providerId="LiveId" clId="{C9A597EC-53A6-4BF3-9734-3D5904F393CA}" dt="2024-10-02T20:13:39.902" v="25" actId="478"/>
          <ac:spMkLst>
            <pc:docMk/>
            <pc:sldMk cId="267693647" sldId="262"/>
            <ac:spMk id="31" creationId="{1EC715AC-813B-F246-1856-FDF5AEDADE37}"/>
          </ac:spMkLst>
        </pc:spChg>
        <pc:spChg chg="add del mod">
          <ac:chgData name="Diego Guevara Bustillos" userId="ff5f48e2f83c1889" providerId="LiveId" clId="{C9A597EC-53A6-4BF3-9734-3D5904F393CA}" dt="2024-10-02T20:13:39.902" v="25" actId="478"/>
          <ac:spMkLst>
            <pc:docMk/>
            <pc:sldMk cId="267693647" sldId="262"/>
            <ac:spMk id="32" creationId="{F5E9AD22-D3AC-62F3-1A14-74F4FEDC7105}"/>
          </ac:spMkLst>
        </pc:spChg>
        <pc:spChg chg="add del mod">
          <ac:chgData name="Diego Guevara Bustillos" userId="ff5f48e2f83c1889" providerId="LiveId" clId="{C9A597EC-53A6-4BF3-9734-3D5904F393CA}" dt="2024-10-02T20:13:39.902" v="25" actId="478"/>
          <ac:spMkLst>
            <pc:docMk/>
            <pc:sldMk cId="267693647" sldId="262"/>
            <ac:spMk id="33" creationId="{A4CBDC9C-825D-0F52-9BBA-6D1701A17F3E}"/>
          </ac:spMkLst>
        </pc:spChg>
        <pc:spChg chg="add del mod">
          <ac:chgData name="Diego Guevara Bustillos" userId="ff5f48e2f83c1889" providerId="LiveId" clId="{C9A597EC-53A6-4BF3-9734-3D5904F393CA}" dt="2024-10-02T20:13:39.902" v="25" actId="478"/>
          <ac:spMkLst>
            <pc:docMk/>
            <pc:sldMk cId="267693647" sldId="262"/>
            <ac:spMk id="34" creationId="{DBBA4859-833B-C642-FD24-BEC47ACCA5AD}"/>
          </ac:spMkLst>
        </pc:spChg>
        <pc:spChg chg="add del mod">
          <ac:chgData name="Diego Guevara Bustillos" userId="ff5f48e2f83c1889" providerId="LiveId" clId="{C9A597EC-53A6-4BF3-9734-3D5904F393CA}" dt="2024-10-02T20:13:39.902" v="25" actId="478"/>
          <ac:spMkLst>
            <pc:docMk/>
            <pc:sldMk cId="267693647" sldId="262"/>
            <ac:spMk id="35" creationId="{EE5B1856-3631-B831-70E0-496B2324E31C}"/>
          </ac:spMkLst>
        </pc:spChg>
        <pc:spChg chg="add del mod">
          <ac:chgData name="Diego Guevara Bustillos" userId="ff5f48e2f83c1889" providerId="LiveId" clId="{C9A597EC-53A6-4BF3-9734-3D5904F393CA}" dt="2024-10-02T20:13:39.902" v="25" actId="478"/>
          <ac:spMkLst>
            <pc:docMk/>
            <pc:sldMk cId="267693647" sldId="262"/>
            <ac:spMk id="36" creationId="{086AAAA7-9B8F-BFFE-076D-E52C431CF6B7}"/>
          </ac:spMkLst>
        </pc:spChg>
        <pc:spChg chg="add del mod">
          <ac:chgData name="Diego Guevara Bustillos" userId="ff5f48e2f83c1889" providerId="LiveId" clId="{C9A597EC-53A6-4BF3-9734-3D5904F393CA}" dt="2024-10-02T20:13:39.902" v="25" actId="478"/>
          <ac:spMkLst>
            <pc:docMk/>
            <pc:sldMk cId="267693647" sldId="262"/>
            <ac:spMk id="37" creationId="{A6987CE7-E74F-081C-5A02-574B20EDFE40}"/>
          </ac:spMkLst>
        </pc:spChg>
        <pc:spChg chg="add del mod">
          <ac:chgData name="Diego Guevara Bustillos" userId="ff5f48e2f83c1889" providerId="LiveId" clId="{C9A597EC-53A6-4BF3-9734-3D5904F393CA}" dt="2024-10-02T20:13:39.902" v="25" actId="478"/>
          <ac:spMkLst>
            <pc:docMk/>
            <pc:sldMk cId="267693647" sldId="262"/>
            <ac:spMk id="38" creationId="{8166EFB6-F239-88FF-B9EA-B9F4C57DCE49}"/>
          </ac:spMkLst>
        </pc:spChg>
        <pc:spChg chg="add del mod">
          <ac:chgData name="Diego Guevara Bustillos" userId="ff5f48e2f83c1889" providerId="LiveId" clId="{C9A597EC-53A6-4BF3-9734-3D5904F393CA}" dt="2024-10-02T20:13:39.902" v="25" actId="478"/>
          <ac:spMkLst>
            <pc:docMk/>
            <pc:sldMk cId="267693647" sldId="262"/>
            <ac:spMk id="39" creationId="{E7BD94B5-6297-2622-343F-3F75659EDE4D}"/>
          </ac:spMkLst>
        </pc:spChg>
        <pc:spChg chg="add del mod">
          <ac:chgData name="Diego Guevara Bustillos" userId="ff5f48e2f83c1889" providerId="LiveId" clId="{C9A597EC-53A6-4BF3-9734-3D5904F393CA}" dt="2024-10-02T20:13:58.159" v="30" actId="478"/>
          <ac:spMkLst>
            <pc:docMk/>
            <pc:sldMk cId="267693647" sldId="262"/>
            <ac:spMk id="40" creationId="{FD653020-AE03-7A48-9B48-BF9A4BDE7D3D}"/>
          </ac:spMkLst>
        </pc:spChg>
        <pc:spChg chg="add mod">
          <ac:chgData name="Diego Guevara Bustillos" userId="ff5f48e2f83c1889" providerId="LiveId" clId="{C9A597EC-53A6-4BF3-9734-3D5904F393CA}" dt="2024-10-02T20:14:51.194" v="37"/>
          <ac:spMkLst>
            <pc:docMk/>
            <pc:sldMk cId="267693647" sldId="262"/>
            <ac:spMk id="41" creationId="{44B9B9F6-2838-FC71-54D8-CFA5AFA3308F}"/>
          </ac:spMkLst>
        </pc:spChg>
        <pc:spChg chg="add mod">
          <ac:chgData name="Diego Guevara Bustillos" userId="ff5f48e2f83c1889" providerId="LiveId" clId="{C9A597EC-53A6-4BF3-9734-3D5904F393CA}" dt="2024-10-02T20:14:51.194" v="37"/>
          <ac:spMkLst>
            <pc:docMk/>
            <pc:sldMk cId="267693647" sldId="262"/>
            <ac:spMk id="42" creationId="{5353E17E-F877-1E4B-AF51-3EA492A207A5}"/>
          </ac:spMkLst>
        </pc:spChg>
        <pc:spChg chg="add del mod">
          <ac:chgData name="Diego Guevara Bustillos" userId="ff5f48e2f83c1889" providerId="LiveId" clId="{C9A597EC-53A6-4BF3-9734-3D5904F393CA}" dt="2024-10-02T20:14:57.076" v="38" actId="478"/>
          <ac:spMkLst>
            <pc:docMk/>
            <pc:sldMk cId="267693647" sldId="262"/>
            <ac:spMk id="43" creationId="{6E970694-752B-18EE-7986-7051E80DF8E6}"/>
          </ac:spMkLst>
        </pc:spChg>
        <pc:spChg chg="add mod">
          <ac:chgData name="Diego Guevara Bustillos" userId="ff5f48e2f83c1889" providerId="LiveId" clId="{C9A597EC-53A6-4BF3-9734-3D5904F393CA}" dt="2024-10-02T20:14:51.194" v="37"/>
          <ac:spMkLst>
            <pc:docMk/>
            <pc:sldMk cId="267693647" sldId="262"/>
            <ac:spMk id="44" creationId="{6DEE62AB-8915-4C44-168E-F2483D686F23}"/>
          </ac:spMkLst>
        </pc:spChg>
        <pc:picChg chg="add del mod ord">
          <ac:chgData name="Diego Guevara Bustillos" userId="ff5f48e2f83c1889" providerId="LiveId" clId="{C9A597EC-53A6-4BF3-9734-3D5904F393CA}" dt="2024-10-02T20:32:25.475" v="47" actId="478"/>
          <ac:picMkLst>
            <pc:docMk/>
            <pc:sldMk cId="267693647" sldId="262"/>
            <ac:picMk id="45" creationId="{77FF2709-4996-DFAD-CF91-F9A837D1CDA4}"/>
          </ac:picMkLst>
        </pc:picChg>
        <pc:picChg chg="add del mod">
          <ac:chgData name="Diego Guevara Bustillos" userId="ff5f48e2f83c1889" providerId="LiveId" clId="{C9A597EC-53A6-4BF3-9734-3D5904F393CA}" dt="2024-10-02T20:33:28.890" v="51" actId="478"/>
          <ac:picMkLst>
            <pc:docMk/>
            <pc:sldMk cId="267693647" sldId="262"/>
            <ac:picMk id="46" creationId="{EC9FE000-7259-2BAC-601F-55388C8169CE}"/>
          </ac:picMkLst>
        </pc:picChg>
        <pc:picChg chg="add mod ord">
          <ac:chgData name="Diego Guevara Bustillos" userId="ff5f48e2f83c1889" providerId="LiveId" clId="{C9A597EC-53A6-4BF3-9734-3D5904F393CA}" dt="2024-10-02T20:36:47.133" v="81"/>
          <ac:picMkLst>
            <pc:docMk/>
            <pc:sldMk cId="267693647" sldId="262"/>
            <ac:picMk id="47" creationId="{6746F8F3-8E1E-F773-03CC-C46DD359064E}"/>
          </ac:picMkLst>
        </pc:picChg>
        <pc:picChg chg="add del mod ord">
          <ac:chgData name="Diego Guevara Bustillos" userId="ff5f48e2f83c1889" providerId="LiveId" clId="{C9A597EC-53A6-4BF3-9734-3D5904F393CA}" dt="2024-10-02T21:40:33.585" v="117" actId="478"/>
          <ac:picMkLst>
            <pc:docMk/>
            <pc:sldMk cId="267693647" sldId="262"/>
            <ac:picMk id="49" creationId="{58639CB9-25AD-86A5-BCFC-82A87FDB83CA}"/>
          </ac:picMkLst>
        </pc:picChg>
        <pc:picChg chg="add mod ord">
          <ac:chgData name="Diego Guevara Bustillos" userId="ff5f48e2f83c1889" providerId="LiveId" clId="{C9A597EC-53A6-4BF3-9734-3D5904F393CA}" dt="2024-10-02T23:40:46.664" v="295"/>
          <ac:picMkLst>
            <pc:docMk/>
            <pc:sldMk cId="267693647" sldId="262"/>
            <ac:picMk id="50" creationId="{FE2E8933-9332-1094-EC60-835B999A159C}"/>
          </ac:picMkLst>
        </pc:picChg>
        <pc:cxnChg chg="add del mod">
          <ac:chgData name="Diego Guevara Bustillos" userId="ff5f48e2f83c1889" providerId="LiveId" clId="{C9A597EC-53A6-4BF3-9734-3D5904F393CA}" dt="2024-10-02T20:13:39.902" v="25" actId="478"/>
          <ac:cxnSpMkLst>
            <pc:docMk/>
            <pc:sldMk cId="267693647" sldId="262"/>
            <ac:cxnSpMk id="5" creationId="{F4DE1727-3A07-AFFE-CEC5-4B96D5D1D080}"/>
          </ac:cxnSpMkLst>
        </pc:cxnChg>
        <pc:cxnChg chg="add del mod">
          <ac:chgData name="Diego Guevara Bustillos" userId="ff5f48e2f83c1889" providerId="LiveId" clId="{C9A597EC-53A6-4BF3-9734-3D5904F393CA}" dt="2024-10-02T20:13:39.902" v="25" actId="478"/>
          <ac:cxnSpMkLst>
            <pc:docMk/>
            <pc:sldMk cId="267693647" sldId="262"/>
            <ac:cxnSpMk id="6" creationId="{CCBF40D2-5273-FDCF-7A0E-007C191B70B8}"/>
          </ac:cxnSpMkLst>
        </pc:cxnChg>
        <pc:cxnChg chg="add del mod">
          <ac:chgData name="Diego Guevara Bustillos" userId="ff5f48e2f83c1889" providerId="LiveId" clId="{C9A597EC-53A6-4BF3-9734-3D5904F393CA}" dt="2024-10-02T20:13:39.902" v="25" actId="478"/>
          <ac:cxnSpMkLst>
            <pc:docMk/>
            <pc:sldMk cId="267693647" sldId="262"/>
            <ac:cxnSpMk id="15" creationId="{046652ED-94D2-F70B-E133-E5C829E0599C}"/>
          </ac:cxnSpMkLst>
        </pc:cxnChg>
        <pc:cxnChg chg="add del mod">
          <ac:chgData name="Diego Guevara Bustillos" userId="ff5f48e2f83c1889" providerId="LiveId" clId="{C9A597EC-53A6-4BF3-9734-3D5904F393CA}" dt="2024-10-02T20:13:39.902" v="25" actId="478"/>
          <ac:cxnSpMkLst>
            <pc:docMk/>
            <pc:sldMk cId="267693647" sldId="262"/>
            <ac:cxnSpMk id="16" creationId="{F006F645-53FD-30E7-EE28-785E99D1BF22}"/>
          </ac:cxnSpMkLst>
        </pc:cxnChg>
        <pc:cxnChg chg="add del mod">
          <ac:chgData name="Diego Guevara Bustillos" userId="ff5f48e2f83c1889" providerId="LiveId" clId="{C9A597EC-53A6-4BF3-9734-3D5904F393CA}" dt="2024-10-02T20:13:39.902" v="25" actId="478"/>
          <ac:cxnSpMkLst>
            <pc:docMk/>
            <pc:sldMk cId="267693647" sldId="262"/>
            <ac:cxnSpMk id="17" creationId="{2C344170-98D7-0B78-EF57-0C387B09D5ED}"/>
          </ac:cxnSpMkLst>
        </pc:cxnChg>
        <pc:cxnChg chg="add del mod">
          <ac:chgData name="Diego Guevara Bustillos" userId="ff5f48e2f83c1889" providerId="LiveId" clId="{C9A597EC-53A6-4BF3-9734-3D5904F393CA}" dt="2024-10-02T20:13:39.902" v="25" actId="478"/>
          <ac:cxnSpMkLst>
            <pc:docMk/>
            <pc:sldMk cId="267693647" sldId="262"/>
            <ac:cxnSpMk id="18" creationId="{C43091C0-DF32-D748-42D5-7C9DF979091B}"/>
          </ac:cxnSpMkLst>
        </pc:cxnChg>
        <pc:cxnChg chg="add del mod">
          <ac:chgData name="Diego Guevara Bustillos" userId="ff5f48e2f83c1889" providerId="LiveId" clId="{C9A597EC-53A6-4BF3-9734-3D5904F393CA}" dt="2024-10-02T20:13:39.902" v="25" actId="478"/>
          <ac:cxnSpMkLst>
            <pc:docMk/>
            <pc:sldMk cId="267693647" sldId="262"/>
            <ac:cxnSpMk id="19" creationId="{5F8285B8-7865-885D-B820-AE50DCF55447}"/>
          </ac:cxnSpMkLst>
        </pc:cxnChg>
        <pc:cxnChg chg="add del mod">
          <ac:chgData name="Diego Guevara Bustillos" userId="ff5f48e2f83c1889" providerId="LiveId" clId="{C9A597EC-53A6-4BF3-9734-3D5904F393CA}" dt="2024-10-02T20:13:39.902" v="25" actId="478"/>
          <ac:cxnSpMkLst>
            <pc:docMk/>
            <pc:sldMk cId="267693647" sldId="262"/>
            <ac:cxnSpMk id="20" creationId="{4C76A9AF-FC4B-A22A-5FD5-1FC0BFD837F4}"/>
          </ac:cxnSpMkLst>
        </pc:cxnChg>
        <pc:cxnChg chg="add del mod">
          <ac:chgData name="Diego Guevara Bustillos" userId="ff5f48e2f83c1889" providerId="LiveId" clId="{C9A597EC-53A6-4BF3-9734-3D5904F393CA}" dt="2024-10-02T20:13:39.902" v="25" actId="478"/>
          <ac:cxnSpMkLst>
            <pc:docMk/>
            <pc:sldMk cId="267693647" sldId="262"/>
            <ac:cxnSpMk id="21" creationId="{FD4AF626-6765-C16E-C8B7-D32F368A4044}"/>
          </ac:cxnSpMkLst>
        </pc:cxnChg>
        <pc:cxnChg chg="add del mod">
          <ac:chgData name="Diego Guevara Bustillos" userId="ff5f48e2f83c1889" providerId="LiveId" clId="{C9A597EC-53A6-4BF3-9734-3D5904F393CA}" dt="2024-10-02T20:13:39.902" v="25" actId="478"/>
          <ac:cxnSpMkLst>
            <pc:docMk/>
            <pc:sldMk cId="267693647" sldId="262"/>
            <ac:cxnSpMk id="22" creationId="{B4A99A43-698B-9A76-88DD-4EBB1C850390}"/>
          </ac:cxnSpMkLst>
        </pc:cxnChg>
        <pc:cxnChg chg="add del mod">
          <ac:chgData name="Diego Guevara Bustillos" userId="ff5f48e2f83c1889" providerId="LiveId" clId="{C9A597EC-53A6-4BF3-9734-3D5904F393CA}" dt="2024-10-02T20:13:39.902" v="25" actId="478"/>
          <ac:cxnSpMkLst>
            <pc:docMk/>
            <pc:sldMk cId="267693647" sldId="262"/>
            <ac:cxnSpMk id="23" creationId="{2492E62A-9737-8746-0ABC-EE2270DED7CF}"/>
          </ac:cxnSpMkLst>
        </pc:cxnChg>
        <pc:cxnChg chg="add del mod">
          <ac:chgData name="Diego Guevara Bustillos" userId="ff5f48e2f83c1889" providerId="LiveId" clId="{C9A597EC-53A6-4BF3-9734-3D5904F393CA}" dt="2024-10-02T20:13:39.902" v="25" actId="478"/>
          <ac:cxnSpMkLst>
            <pc:docMk/>
            <pc:sldMk cId="267693647" sldId="262"/>
            <ac:cxnSpMk id="24" creationId="{A4289836-3D6A-3B5A-DD60-CDDD2A1D72F0}"/>
          </ac:cxnSpMkLst>
        </pc:cxnChg>
        <pc:cxnChg chg="add del mod">
          <ac:chgData name="Diego Guevara Bustillos" userId="ff5f48e2f83c1889" providerId="LiveId" clId="{C9A597EC-53A6-4BF3-9734-3D5904F393CA}" dt="2024-10-02T20:13:39.902" v="25" actId="478"/>
          <ac:cxnSpMkLst>
            <pc:docMk/>
            <pc:sldMk cId="267693647" sldId="262"/>
            <ac:cxnSpMk id="25" creationId="{CF547F05-D22A-BC99-20F3-575EA46A3031}"/>
          </ac:cxnSpMkLst>
        </pc:cxnChg>
      </pc:sldChg>
      <pc:sldChg chg="addSp modSp add del ord">
        <pc:chgData name="Diego Guevara Bustillos" userId="ff5f48e2f83c1889" providerId="LiveId" clId="{C9A597EC-53A6-4BF3-9734-3D5904F393CA}" dt="2024-10-02T20:15:10.947" v="39" actId="2696"/>
        <pc:sldMkLst>
          <pc:docMk/>
          <pc:sldMk cId="2599319057" sldId="263"/>
        </pc:sldMkLst>
        <pc:spChg chg="add mod">
          <ac:chgData name="Diego Guevara Bustillos" userId="ff5f48e2f83c1889" providerId="LiveId" clId="{C9A597EC-53A6-4BF3-9734-3D5904F393CA}" dt="2024-10-02T20:13:51.494" v="28"/>
          <ac:spMkLst>
            <pc:docMk/>
            <pc:sldMk cId="2599319057" sldId="263"/>
            <ac:spMk id="2" creationId="{BEB37D11-BD6F-EAD4-43E1-DDC08C503C97}"/>
          </ac:spMkLst>
        </pc:spChg>
        <pc:spChg chg="add mod">
          <ac:chgData name="Diego Guevara Bustillos" userId="ff5f48e2f83c1889" providerId="LiveId" clId="{C9A597EC-53A6-4BF3-9734-3D5904F393CA}" dt="2024-10-02T20:13:51.494" v="28"/>
          <ac:spMkLst>
            <pc:docMk/>
            <pc:sldMk cId="2599319057" sldId="263"/>
            <ac:spMk id="3" creationId="{8712E59A-8750-1D1C-C65C-3A8ECD3317EB}"/>
          </ac:spMkLst>
        </pc:spChg>
        <pc:spChg chg="add mod">
          <ac:chgData name="Diego Guevara Bustillos" userId="ff5f48e2f83c1889" providerId="LiveId" clId="{C9A597EC-53A6-4BF3-9734-3D5904F393CA}" dt="2024-10-02T20:13:51.494" v="28"/>
          <ac:spMkLst>
            <pc:docMk/>
            <pc:sldMk cId="2599319057" sldId="263"/>
            <ac:spMk id="4" creationId="{B43E6CEA-B421-4B8A-74C6-1BFA6572D271}"/>
          </ac:spMkLst>
        </pc:spChg>
        <pc:spChg chg="add mod">
          <ac:chgData name="Diego Guevara Bustillos" userId="ff5f48e2f83c1889" providerId="LiveId" clId="{C9A597EC-53A6-4BF3-9734-3D5904F393CA}" dt="2024-10-02T20:13:51.494" v="28"/>
          <ac:spMkLst>
            <pc:docMk/>
            <pc:sldMk cId="2599319057" sldId="263"/>
            <ac:spMk id="5" creationId="{7FDF00A0-9187-5EF3-2D3F-0CD0B0CBF1F3}"/>
          </ac:spMkLst>
        </pc:spChg>
      </pc:sldChg>
      <pc:sldChg chg="addSp delSp modSp new del mod modTransition setBg modAnim">
        <pc:chgData name="Diego Guevara Bustillos" userId="ff5f48e2f83c1889" providerId="LiveId" clId="{C9A597EC-53A6-4BF3-9734-3D5904F393CA}" dt="2024-10-02T23:54:03.155" v="360" actId="47"/>
        <pc:sldMkLst>
          <pc:docMk/>
          <pc:sldMk cId="3918576935" sldId="264"/>
        </pc:sldMkLst>
        <pc:spChg chg="del">
          <ac:chgData name="Diego Guevara Bustillos" userId="ff5f48e2f83c1889" providerId="LiveId" clId="{C9A597EC-53A6-4BF3-9734-3D5904F393CA}" dt="2024-10-02T20:14:06.529" v="33" actId="478"/>
          <ac:spMkLst>
            <pc:docMk/>
            <pc:sldMk cId="3918576935" sldId="264"/>
            <ac:spMk id="2" creationId="{DE9CACD2-6A3A-D70F-0175-EFBB54CC7217}"/>
          </ac:spMkLst>
        </pc:spChg>
        <pc:spChg chg="del">
          <ac:chgData name="Diego Guevara Bustillos" userId="ff5f48e2f83c1889" providerId="LiveId" clId="{C9A597EC-53A6-4BF3-9734-3D5904F393CA}" dt="2024-10-02T20:14:06.993" v="34" actId="478"/>
          <ac:spMkLst>
            <pc:docMk/>
            <pc:sldMk cId="3918576935" sldId="264"/>
            <ac:spMk id="3" creationId="{5B2E8CB2-C674-6CCC-9F4B-1F64D6AE6A10}"/>
          </ac:spMkLst>
        </pc:spChg>
        <pc:spChg chg="add mod">
          <ac:chgData name="Diego Guevara Bustillos" userId="ff5f48e2f83c1889" providerId="LiveId" clId="{C9A597EC-53A6-4BF3-9734-3D5904F393CA}" dt="2024-10-02T20:14:07.906" v="35"/>
          <ac:spMkLst>
            <pc:docMk/>
            <pc:sldMk cId="3918576935" sldId="264"/>
            <ac:spMk id="4" creationId="{8308BA04-BDC9-470E-7D02-16912DBB540D}"/>
          </ac:spMkLst>
        </pc:spChg>
        <pc:spChg chg="add mod">
          <ac:chgData name="Diego Guevara Bustillos" userId="ff5f48e2f83c1889" providerId="LiveId" clId="{C9A597EC-53A6-4BF3-9734-3D5904F393CA}" dt="2024-10-02T20:14:07.906" v="35"/>
          <ac:spMkLst>
            <pc:docMk/>
            <pc:sldMk cId="3918576935" sldId="264"/>
            <ac:spMk id="5" creationId="{1774FB75-28CF-642E-15A9-5E5D12C3EF5E}"/>
          </ac:spMkLst>
        </pc:spChg>
        <pc:spChg chg="add mod">
          <ac:chgData name="Diego Guevara Bustillos" userId="ff5f48e2f83c1889" providerId="LiveId" clId="{C9A597EC-53A6-4BF3-9734-3D5904F393CA}" dt="2024-10-02T20:14:07.906" v="35"/>
          <ac:spMkLst>
            <pc:docMk/>
            <pc:sldMk cId="3918576935" sldId="264"/>
            <ac:spMk id="6" creationId="{CBD295D8-3CAE-D06F-5414-6C1C3DD52A2B}"/>
          </ac:spMkLst>
        </pc:spChg>
        <pc:spChg chg="add mod">
          <ac:chgData name="Diego Guevara Bustillos" userId="ff5f48e2f83c1889" providerId="LiveId" clId="{C9A597EC-53A6-4BF3-9734-3D5904F393CA}" dt="2024-10-02T20:14:07.906" v="35"/>
          <ac:spMkLst>
            <pc:docMk/>
            <pc:sldMk cId="3918576935" sldId="264"/>
            <ac:spMk id="7" creationId="{26856FA0-D741-EBE8-7C87-BE7509496B5E}"/>
          </ac:spMkLst>
        </pc:spChg>
        <pc:picChg chg="add mod ord">
          <ac:chgData name="Diego Guevara Bustillos" userId="ff5f48e2f83c1889" providerId="LiveId" clId="{C9A597EC-53A6-4BF3-9734-3D5904F393CA}" dt="2024-10-02T23:40:46.123" v="294"/>
          <ac:picMkLst>
            <pc:docMk/>
            <pc:sldMk cId="3918576935" sldId="264"/>
            <ac:picMk id="8" creationId="{57043E96-F0CD-25C3-1503-A23F1C7B8638}"/>
          </ac:picMkLst>
        </pc:picChg>
      </pc:sldChg>
      <pc:sldChg chg="addSp delSp modSp add del mod ord modTransition setBg modAnim">
        <pc:chgData name="Diego Guevara Bustillos" userId="ff5f48e2f83c1889" providerId="LiveId" clId="{C9A597EC-53A6-4BF3-9734-3D5904F393CA}" dt="2024-10-02T23:54:04.541" v="362" actId="47"/>
        <pc:sldMkLst>
          <pc:docMk/>
          <pc:sldMk cId="751462808" sldId="265"/>
        </pc:sldMkLst>
        <pc:spChg chg="add mod">
          <ac:chgData name="Diego Guevara Bustillos" userId="ff5f48e2f83c1889" providerId="LiveId" clId="{C9A597EC-53A6-4BF3-9734-3D5904F393CA}" dt="2024-10-02T21:49:23.151" v="235"/>
          <ac:spMkLst>
            <pc:docMk/>
            <pc:sldMk cId="751462808" sldId="265"/>
            <ac:spMk id="2" creationId="{B722B124-21E7-BC81-B2D5-7E2049B185ED}"/>
          </ac:spMkLst>
        </pc:spChg>
        <pc:spChg chg="del">
          <ac:chgData name="Diego Guevara Bustillos" userId="ff5f48e2f83c1889" providerId="LiveId" clId="{C9A597EC-53A6-4BF3-9734-3D5904F393CA}" dt="2024-10-02T20:37:34.536" v="92" actId="478"/>
          <ac:spMkLst>
            <pc:docMk/>
            <pc:sldMk cId="751462808" sldId="265"/>
            <ac:spMk id="41" creationId="{44B9B9F6-2838-FC71-54D8-CFA5AFA3308F}"/>
          </ac:spMkLst>
        </pc:spChg>
        <pc:spChg chg="del">
          <ac:chgData name="Diego Guevara Bustillos" userId="ff5f48e2f83c1889" providerId="LiveId" clId="{C9A597EC-53A6-4BF3-9734-3D5904F393CA}" dt="2024-10-02T20:37:32.993" v="91" actId="478"/>
          <ac:spMkLst>
            <pc:docMk/>
            <pc:sldMk cId="751462808" sldId="265"/>
            <ac:spMk id="42" creationId="{5353E17E-F877-1E4B-AF51-3EA492A207A5}"/>
          </ac:spMkLst>
        </pc:spChg>
        <pc:spChg chg="del">
          <ac:chgData name="Diego Guevara Bustillos" userId="ff5f48e2f83c1889" providerId="LiveId" clId="{C9A597EC-53A6-4BF3-9734-3D5904F393CA}" dt="2024-10-02T20:37:35.793" v="93" actId="478"/>
          <ac:spMkLst>
            <pc:docMk/>
            <pc:sldMk cId="751462808" sldId="265"/>
            <ac:spMk id="44" creationId="{6DEE62AB-8915-4C44-168E-F2483D686F23}"/>
          </ac:spMkLst>
        </pc:spChg>
        <pc:picChg chg="add mod ord">
          <ac:chgData name="Diego Guevara Bustillos" userId="ff5f48e2f83c1889" providerId="LiveId" clId="{C9A597EC-53A6-4BF3-9734-3D5904F393CA}" dt="2024-10-02T23:40:47.227" v="296"/>
          <ac:picMkLst>
            <pc:docMk/>
            <pc:sldMk cId="751462808" sldId="265"/>
            <ac:picMk id="3" creationId="{6AC2678A-34EB-4AC6-DD5F-BB408349EAEF}"/>
          </ac:picMkLst>
        </pc:picChg>
      </pc:sldChg>
      <pc:sldChg chg="delSp new mod modTransition setBg">
        <pc:chgData name="Diego Guevara Bustillos" userId="ff5f48e2f83c1889" providerId="LiveId" clId="{C9A597EC-53A6-4BF3-9734-3D5904F393CA}" dt="2024-10-05T17:39:38.441" v="3641"/>
        <pc:sldMkLst>
          <pc:docMk/>
          <pc:sldMk cId="1541530670" sldId="266"/>
        </pc:sldMkLst>
        <pc:spChg chg="del">
          <ac:chgData name="Diego Guevara Bustillos" userId="ff5f48e2f83c1889" providerId="LiveId" clId="{C9A597EC-53A6-4BF3-9734-3D5904F393CA}" dt="2024-10-02T21:44:08.870" v="201" actId="478"/>
          <ac:spMkLst>
            <pc:docMk/>
            <pc:sldMk cId="1541530670" sldId="266"/>
            <ac:spMk id="2" creationId="{308FA5C0-1D98-F0AA-95C3-A771E3059EC6}"/>
          </ac:spMkLst>
        </pc:spChg>
        <pc:spChg chg="del">
          <ac:chgData name="Diego Guevara Bustillos" userId="ff5f48e2f83c1889" providerId="LiveId" clId="{C9A597EC-53A6-4BF3-9734-3D5904F393CA}" dt="2024-10-02T21:44:08.487" v="200" actId="478"/>
          <ac:spMkLst>
            <pc:docMk/>
            <pc:sldMk cId="1541530670" sldId="266"/>
            <ac:spMk id="3" creationId="{8F453F1A-4616-DCD1-605B-1DE101C20768}"/>
          </ac:spMkLst>
        </pc:spChg>
      </pc:sldChg>
      <pc:sldChg chg="add del modTransition">
        <pc:chgData name="Diego Guevara Bustillos" userId="ff5f48e2f83c1889" providerId="LiveId" clId="{C9A597EC-53A6-4BF3-9734-3D5904F393CA}" dt="2024-10-02T23:43:42.998" v="308" actId="47"/>
        <pc:sldMkLst>
          <pc:docMk/>
          <pc:sldMk cId="1372591890" sldId="267"/>
        </pc:sldMkLst>
      </pc:sldChg>
      <pc:sldChg chg="addSp modSp add mod modTransition modAnim">
        <pc:chgData name="Diego Guevara Bustillos" userId="ff5f48e2f83c1889" providerId="LiveId" clId="{C9A597EC-53A6-4BF3-9734-3D5904F393CA}" dt="2024-10-03T00:01:12.367" v="419" actId="1036"/>
        <pc:sldMkLst>
          <pc:docMk/>
          <pc:sldMk cId="3503112076" sldId="268"/>
        </pc:sldMkLst>
        <pc:spChg chg="mod">
          <ac:chgData name="Diego Guevara Bustillos" userId="ff5f48e2f83c1889" providerId="LiveId" clId="{C9A597EC-53A6-4BF3-9734-3D5904F393CA}" dt="2024-10-03T00:01:12.367" v="419" actId="1036"/>
          <ac:spMkLst>
            <pc:docMk/>
            <pc:sldMk cId="3503112076" sldId="268"/>
            <ac:spMk id="7" creationId="{38CE653A-B7A7-9BC2-F3FA-A15EAEBFEECF}"/>
          </ac:spMkLst>
        </pc:spChg>
        <pc:spChg chg="mod">
          <ac:chgData name="Diego Guevara Bustillos" userId="ff5f48e2f83c1889" providerId="LiveId" clId="{C9A597EC-53A6-4BF3-9734-3D5904F393CA}" dt="2024-10-02T23:45:04.697" v="325" actId="164"/>
          <ac:spMkLst>
            <pc:docMk/>
            <pc:sldMk cId="3503112076" sldId="268"/>
            <ac:spMk id="44" creationId="{A7EF7A35-F978-C11E-C628-CB2840D79FD4}"/>
          </ac:spMkLst>
        </pc:spChg>
        <pc:spChg chg="mod">
          <ac:chgData name="Diego Guevara Bustillos" userId="ff5f48e2f83c1889" providerId="LiveId" clId="{C9A597EC-53A6-4BF3-9734-3D5904F393CA}" dt="2024-10-02T23:45:04.697" v="325" actId="164"/>
          <ac:spMkLst>
            <pc:docMk/>
            <pc:sldMk cId="3503112076" sldId="268"/>
            <ac:spMk id="45" creationId="{B7633545-83BF-08F5-D9A9-E6E41989EA73}"/>
          </ac:spMkLst>
        </pc:spChg>
        <pc:spChg chg="mod">
          <ac:chgData name="Diego Guevara Bustillos" userId="ff5f48e2f83c1889" providerId="LiveId" clId="{C9A597EC-53A6-4BF3-9734-3D5904F393CA}" dt="2024-10-02T23:45:04.697" v="325" actId="164"/>
          <ac:spMkLst>
            <pc:docMk/>
            <pc:sldMk cId="3503112076" sldId="268"/>
            <ac:spMk id="46" creationId="{FED76C26-AB21-1EF3-DAA8-D0881FCBA93B}"/>
          </ac:spMkLst>
        </pc:spChg>
        <pc:spChg chg="mod">
          <ac:chgData name="Diego Guevara Bustillos" userId="ff5f48e2f83c1889" providerId="LiveId" clId="{C9A597EC-53A6-4BF3-9734-3D5904F393CA}" dt="2024-10-02T23:45:04.697" v="325" actId="164"/>
          <ac:spMkLst>
            <pc:docMk/>
            <pc:sldMk cId="3503112076" sldId="268"/>
            <ac:spMk id="47" creationId="{3138EC06-37F8-15AB-97AE-CD802602D442}"/>
          </ac:spMkLst>
        </pc:spChg>
        <pc:spChg chg="mod">
          <ac:chgData name="Diego Guevara Bustillos" userId="ff5f48e2f83c1889" providerId="LiveId" clId="{C9A597EC-53A6-4BF3-9734-3D5904F393CA}" dt="2024-10-02T23:45:04.697" v="325" actId="164"/>
          <ac:spMkLst>
            <pc:docMk/>
            <pc:sldMk cId="3503112076" sldId="268"/>
            <ac:spMk id="48" creationId="{2DC18E3D-CCBA-D256-CFF2-31701AF37813}"/>
          </ac:spMkLst>
        </pc:spChg>
        <pc:spChg chg="mod">
          <ac:chgData name="Diego Guevara Bustillos" userId="ff5f48e2f83c1889" providerId="LiveId" clId="{C9A597EC-53A6-4BF3-9734-3D5904F393CA}" dt="2024-10-02T23:45:04.697" v="325" actId="164"/>
          <ac:spMkLst>
            <pc:docMk/>
            <pc:sldMk cId="3503112076" sldId="268"/>
            <ac:spMk id="49" creationId="{C66320B4-4CFF-D866-A2EE-F547A4CEFBFD}"/>
          </ac:spMkLst>
        </pc:spChg>
        <pc:spChg chg="mod">
          <ac:chgData name="Diego Guevara Bustillos" userId="ff5f48e2f83c1889" providerId="LiveId" clId="{C9A597EC-53A6-4BF3-9734-3D5904F393CA}" dt="2024-10-02T23:45:04.697" v="325" actId="164"/>
          <ac:spMkLst>
            <pc:docMk/>
            <pc:sldMk cId="3503112076" sldId="268"/>
            <ac:spMk id="50" creationId="{7C1D004C-EC56-BE50-B65A-E1D93F51FF4C}"/>
          </ac:spMkLst>
        </pc:spChg>
        <pc:spChg chg="mod">
          <ac:chgData name="Diego Guevara Bustillos" userId="ff5f48e2f83c1889" providerId="LiveId" clId="{C9A597EC-53A6-4BF3-9734-3D5904F393CA}" dt="2024-10-02T23:45:04.697" v="325" actId="164"/>
          <ac:spMkLst>
            <pc:docMk/>
            <pc:sldMk cId="3503112076" sldId="268"/>
            <ac:spMk id="51" creationId="{8B432A03-2B6C-6C33-9B72-1619C68492A1}"/>
          </ac:spMkLst>
        </pc:spChg>
        <pc:spChg chg="mod">
          <ac:chgData name="Diego Guevara Bustillos" userId="ff5f48e2f83c1889" providerId="LiveId" clId="{C9A597EC-53A6-4BF3-9734-3D5904F393CA}" dt="2024-10-02T23:45:04.697" v="325" actId="164"/>
          <ac:spMkLst>
            <pc:docMk/>
            <pc:sldMk cId="3503112076" sldId="268"/>
            <ac:spMk id="63" creationId="{63B41ED0-333E-EA84-39C1-F39EFE36DFF8}"/>
          </ac:spMkLst>
        </pc:spChg>
        <pc:spChg chg="mod">
          <ac:chgData name="Diego Guevara Bustillos" userId="ff5f48e2f83c1889" providerId="LiveId" clId="{C9A597EC-53A6-4BF3-9734-3D5904F393CA}" dt="2024-10-02T23:45:04.697" v="325" actId="164"/>
          <ac:spMkLst>
            <pc:docMk/>
            <pc:sldMk cId="3503112076" sldId="268"/>
            <ac:spMk id="64" creationId="{6B5721B6-78CD-19EF-87E8-87A21E5ECB4D}"/>
          </ac:spMkLst>
        </pc:spChg>
        <pc:spChg chg="mod">
          <ac:chgData name="Diego Guevara Bustillos" userId="ff5f48e2f83c1889" providerId="LiveId" clId="{C9A597EC-53A6-4BF3-9734-3D5904F393CA}" dt="2024-10-02T23:45:04.697" v="325" actId="164"/>
          <ac:spMkLst>
            <pc:docMk/>
            <pc:sldMk cId="3503112076" sldId="268"/>
            <ac:spMk id="65" creationId="{803CE63A-1AD8-4089-DB40-72AE92C5ADC5}"/>
          </ac:spMkLst>
        </pc:spChg>
        <pc:spChg chg="mod">
          <ac:chgData name="Diego Guevara Bustillos" userId="ff5f48e2f83c1889" providerId="LiveId" clId="{C9A597EC-53A6-4BF3-9734-3D5904F393CA}" dt="2024-10-02T23:45:04.697" v="325" actId="164"/>
          <ac:spMkLst>
            <pc:docMk/>
            <pc:sldMk cId="3503112076" sldId="268"/>
            <ac:spMk id="66" creationId="{4ACC0A0C-30AF-C0A3-CDF7-51122CDFFB6F}"/>
          </ac:spMkLst>
        </pc:spChg>
        <pc:spChg chg="mod">
          <ac:chgData name="Diego Guevara Bustillos" userId="ff5f48e2f83c1889" providerId="LiveId" clId="{C9A597EC-53A6-4BF3-9734-3D5904F393CA}" dt="2024-10-02T23:45:04.697" v="325" actId="164"/>
          <ac:spMkLst>
            <pc:docMk/>
            <pc:sldMk cId="3503112076" sldId="268"/>
            <ac:spMk id="67" creationId="{8733EAF1-51C7-9BD8-B396-16A5BB85D78D}"/>
          </ac:spMkLst>
        </pc:spChg>
        <pc:spChg chg="mod">
          <ac:chgData name="Diego Guevara Bustillos" userId="ff5f48e2f83c1889" providerId="LiveId" clId="{C9A597EC-53A6-4BF3-9734-3D5904F393CA}" dt="2024-10-02T23:45:04.697" v="325" actId="164"/>
          <ac:spMkLst>
            <pc:docMk/>
            <pc:sldMk cId="3503112076" sldId="268"/>
            <ac:spMk id="68" creationId="{F9B26E96-90E8-C416-5E15-4D6168AE3A67}"/>
          </ac:spMkLst>
        </pc:spChg>
        <pc:spChg chg="mod">
          <ac:chgData name="Diego Guevara Bustillos" userId="ff5f48e2f83c1889" providerId="LiveId" clId="{C9A597EC-53A6-4BF3-9734-3D5904F393CA}" dt="2024-10-02T23:45:04.697" v="325" actId="164"/>
          <ac:spMkLst>
            <pc:docMk/>
            <pc:sldMk cId="3503112076" sldId="268"/>
            <ac:spMk id="69" creationId="{90C7D522-428A-6380-03F3-539F61DA2442}"/>
          </ac:spMkLst>
        </pc:spChg>
        <pc:spChg chg="mod">
          <ac:chgData name="Diego Guevara Bustillos" userId="ff5f48e2f83c1889" providerId="LiveId" clId="{C9A597EC-53A6-4BF3-9734-3D5904F393CA}" dt="2024-10-02T23:45:04.697" v="325" actId="164"/>
          <ac:spMkLst>
            <pc:docMk/>
            <pc:sldMk cId="3503112076" sldId="268"/>
            <ac:spMk id="70" creationId="{5A6A804E-3F9F-888D-BC79-B525FDB404A8}"/>
          </ac:spMkLst>
        </pc:spChg>
        <pc:spChg chg="mod">
          <ac:chgData name="Diego Guevara Bustillos" userId="ff5f48e2f83c1889" providerId="LiveId" clId="{C9A597EC-53A6-4BF3-9734-3D5904F393CA}" dt="2024-10-02T23:45:04.697" v="325" actId="164"/>
          <ac:spMkLst>
            <pc:docMk/>
            <pc:sldMk cId="3503112076" sldId="268"/>
            <ac:spMk id="71" creationId="{4830376E-240A-756D-43B1-ADC74655D9D3}"/>
          </ac:spMkLst>
        </pc:spChg>
        <pc:spChg chg="mod">
          <ac:chgData name="Diego Guevara Bustillos" userId="ff5f48e2f83c1889" providerId="LiveId" clId="{C9A597EC-53A6-4BF3-9734-3D5904F393CA}" dt="2024-10-02T23:45:04.697" v="325" actId="164"/>
          <ac:spMkLst>
            <pc:docMk/>
            <pc:sldMk cId="3503112076" sldId="268"/>
            <ac:spMk id="72" creationId="{6BCD713B-6FD1-797A-67F9-9A8CBB949905}"/>
          </ac:spMkLst>
        </pc:spChg>
        <pc:spChg chg="mod">
          <ac:chgData name="Diego Guevara Bustillos" userId="ff5f48e2f83c1889" providerId="LiveId" clId="{C9A597EC-53A6-4BF3-9734-3D5904F393CA}" dt="2024-10-02T23:45:04.697" v="325" actId="164"/>
          <ac:spMkLst>
            <pc:docMk/>
            <pc:sldMk cId="3503112076" sldId="268"/>
            <ac:spMk id="73" creationId="{550FC942-4017-0ACA-880A-7E992F47A96E}"/>
          </ac:spMkLst>
        </pc:spChg>
        <pc:spChg chg="mod">
          <ac:chgData name="Diego Guevara Bustillos" userId="ff5f48e2f83c1889" providerId="LiveId" clId="{C9A597EC-53A6-4BF3-9734-3D5904F393CA}" dt="2024-10-02T23:45:04.697" v="325" actId="164"/>
          <ac:spMkLst>
            <pc:docMk/>
            <pc:sldMk cId="3503112076" sldId="268"/>
            <ac:spMk id="74" creationId="{3C3A6C0D-AE29-AED5-26CC-10BC580BB4A2}"/>
          </ac:spMkLst>
        </pc:spChg>
        <pc:spChg chg="mod">
          <ac:chgData name="Diego Guevara Bustillos" userId="ff5f48e2f83c1889" providerId="LiveId" clId="{C9A597EC-53A6-4BF3-9734-3D5904F393CA}" dt="2024-10-02T23:45:04.697" v="325" actId="164"/>
          <ac:spMkLst>
            <pc:docMk/>
            <pc:sldMk cId="3503112076" sldId="268"/>
            <ac:spMk id="75" creationId="{94568F9B-1109-AD65-E52D-69A5BAA94D14}"/>
          </ac:spMkLst>
        </pc:spChg>
        <pc:spChg chg="mod">
          <ac:chgData name="Diego Guevara Bustillos" userId="ff5f48e2f83c1889" providerId="LiveId" clId="{C9A597EC-53A6-4BF3-9734-3D5904F393CA}" dt="2024-10-02T23:45:04.697" v="325" actId="164"/>
          <ac:spMkLst>
            <pc:docMk/>
            <pc:sldMk cId="3503112076" sldId="268"/>
            <ac:spMk id="76" creationId="{50CB8ECB-1B2A-48E0-B3EA-DA464A37583C}"/>
          </ac:spMkLst>
        </pc:spChg>
        <pc:grpChg chg="add mod">
          <ac:chgData name="Diego Guevara Bustillos" userId="ff5f48e2f83c1889" providerId="LiveId" clId="{C9A597EC-53A6-4BF3-9734-3D5904F393CA}" dt="2024-10-02T23:45:04.697" v="325" actId="164"/>
          <ac:grpSpMkLst>
            <pc:docMk/>
            <pc:sldMk cId="3503112076" sldId="268"/>
            <ac:grpSpMk id="2" creationId="{E4F1D474-604D-A402-90BE-4B5F7E476E5C}"/>
          </ac:grpSpMkLst>
        </pc:grpChg>
        <pc:cxnChg chg="mod">
          <ac:chgData name="Diego Guevara Bustillos" userId="ff5f48e2f83c1889" providerId="LiveId" clId="{C9A597EC-53A6-4BF3-9734-3D5904F393CA}" dt="2024-10-02T23:45:04.697" v="325" actId="164"/>
          <ac:cxnSpMkLst>
            <pc:docMk/>
            <pc:sldMk cId="3503112076" sldId="268"/>
            <ac:cxnSpMk id="42" creationId="{05002389-8A86-6650-6C93-D65108C803F8}"/>
          </ac:cxnSpMkLst>
        </pc:cxnChg>
        <pc:cxnChg chg="mod">
          <ac:chgData name="Diego Guevara Bustillos" userId="ff5f48e2f83c1889" providerId="LiveId" clId="{C9A597EC-53A6-4BF3-9734-3D5904F393CA}" dt="2024-10-02T23:45:04.697" v="325" actId="164"/>
          <ac:cxnSpMkLst>
            <pc:docMk/>
            <pc:sldMk cId="3503112076" sldId="268"/>
            <ac:cxnSpMk id="43" creationId="{48EBF6E5-E21B-4BA2-6DDD-310B97DFAD66}"/>
          </ac:cxnSpMkLst>
        </pc:cxnChg>
        <pc:cxnChg chg="mod">
          <ac:chgData name="Diego Guevara Bustillos" userId="ff5f48e2f83c1889" providerId="LiveId" clId="{C9A597EC-53A6-4BF3-9734-3D5904F393CA}" dt="2024-10-02T23:45:04.697" v="325" actId="164"/>
          <ac:cxnSpMkLst>
            <pc:docMk/>
            <pc:sldMk cId="3503112076" sldId="268"/>
            <ac:cxnSpMk id="52" creationId="{C3EE6636-416B-E1B6-730A-65894D5DA5BC}"/>
          </ac:cxnSpMkLst>
        </pc:cxnChg>
        <pc:cxnChg chg="mod">
          <ac:chgData name="Diego Guevara Bustillos" userId="ff5f48e2f83c1889" providerId="LiveId" clId="{C9A597EC-53A6-4BF3-9734-3D5904F393CA}" dt="2024-10-02T23:45:04.697" v="325" actId="164"/>
          <ac:cxnSpMkLst>
            <pc:docMk/>
            <pc:sldMk cId="3503112076" sldId="268"/>
            <ac:cxnSpMk id="53" creationId="{EB09ABFF-639A-DFED-F6F2-492FA3F6BA2E}"/>
          </ac:cxnSpMkLst>
        </pc:cxnChg>
        <pc:cxnChg chg="mod">
          <ac:chgData name="Diego Guevara Bustillos" userId="ff5f48e2f83c1889" providerId="LiveId" clId="{C9A597EC-53A6-4BF3-9734-3D5904F393CA}" dt="2024-10-02T23:45:04.697" v="325" actId="164"/>
          <ac:cxnSpMkLst>
            <pc:docMk/>
            <pc:sldMk cId="3503112076" sldId="268"/>
            <ac:cxnSpMk id="54" creationId="{170AA34A-7779-52F2-D1CB-A7E4BCE5CA41}"/>
          </ac:cxnSpMkLst>
        </pc:cxnChg>
        <pc:cxnChg chg="mod">
          <ac:chgData name="Diego Guevara Bustillos" userId="ff5f48e2f83c1889" providerId="LiveId" clId="{C9A597EC-53A6-4BF3-9734-3D5904F393CA}" dt="2024-10-02T23:45:04.697" v="325" actId="164"/>
          <ac:cxnSpMkLst>
            <pc:docMk/>
            <pc:sldMk cId="3503112076" sldId="268"/>
            <ac:cxnSpMk id="55" creationId="{317EF113-156A-59C9-DE4D-BEF5AF64C387}"/>
          </ac:cxnSpMkLst>
        </pc:cxnChg>
        <pc:cxnChg chg="mod">
          <ac:chgData name="Diego Guevara Bustillos" userId="ff5f48e2f83c1889" providerId="LiveId" clId="{C9A597EC-53A6-4BF3-9734-3D5904F393CA}" dt="2024-10-02T23:45:04.697" v="325" actId="164"/>
          <ac:cxnSpMkLst>
            <pc:docMk/>
            <pc:sldMk cId="3503112076" sldId="268"/>
            <ac:cxnSpMk id="56" creationId="{5C505342-4AD7-554F-6CA8-74651C393E94}"/>
          </ac:cxnSpMkLst>
        </pc:cxnChg>
        <pc:cxnChg chg="mod">
          <ac:chgData name="Diego Guevara Bustillos" userId="ff5f48e2f83c1889" providerId="LiveId" clId="{C9A597EC-53A6-4BF3-9734-3D5904F393CA}" dt="2024-10-02T23:45:04.697" v="325" actId="164"/>
          <ac:cxnSpMkLst>
            <pc:docMk/>
            <pc:sldMk cId="3503112076" sldId="268"/>
            <ac:cxnSpMk id="57" creationId="{146F2E23-09D3-2553-0C4B-A1F00FC9B9E2}"/>
          </ac:cxnSpMkLst>
        </pc:cxnChg>
        <pc:cxnChg chg="mod">
          <ac:chgData name="Diego Guevara Bustillos" userId="ff5f48e2f83c1889" providerId="LiveId" clId="{C9A597EC-53A6-4BF3-9734-3D5904F393CA}" dt="2024-10-02T23:45:04.697" v="325" actId="164"/>
          <ac:cxnSpMkLst>
            <pc:docMk/>
            <pc:sldMk cId="3503112076" sldId="268"/>
            <ac:cxnSpMk id="58" creationId="{52710577-9FEA-322E-CE70-83E88FB1EFE4}"/>
          </ac:cxnSpMkLst>
        </pc:cxnChg>
        <pc:cxnChg chg="mod">
          <ac:chgData name="Diego Guevara Bustillos" userId="ff5f48e2f83c1889" providerId="LiveId" clId="{C9A597EC-53A6-4BF3-9734-3D5904F393CA}" dt="2024-10-02T23:45:04.697" v="325" actId="164"/>
          <ac:cxnSpMkLst>
            <pc:docMk/>
            <pc:sldMk cId="3503112076" sldId="268"/>
            <ac:cxnSpMk id="59" creationId="{D31ABDAF-56F3-A24E-6BB3-29B9633EE63F}"/>
          </ac:cxnSpMkLst>
        </pc:cxnChg>
        <pc:cxnChg chg="mod">
          <ac:chgData name="Diego Guevara Bustillos" userId="ff5f48e2f83c1889" providerId="LiveId" clId="{C9A597EC-53A6-4BF3-9734-3D5904F393CA}" dt="2024-10-02T23:45:04.697" v="325" actId="164"/>
          <ac:cxnSpMkLst>
            <pc:docMk/>
            <pc:sldMk cId="3503112076" sldId="268"/>
            <ac:cxnSpMk id="60" creationId="{725D1528-93A7-465D-6AA3-2C435AC65B6A}"/>
          </ac:cxnSpMkLst>
        </pc:cxnChg>
        <pc:cxnChg chg="mod">
          <ac:chgData name="Diego Guevara Bustillos" userId="ff5f48e2f83c1889" providerId="LiveId" clId="{C9A597EC-53A6-4BF3-9734-3D5904F393CA}" dt="2024-10-02T23:45:04.697" v="325" actId="164"/>
          <ac:cxnSpMkLst>
            <pc:docMk/>
            <pc:sldMk cId="3503112076" sldId="268"/>
            <ac:cxnSpMk id="61" creationId="{C9F51CE8-A633-DFF1-FF8D-DD5497C177C6}"/>
          </ac:cxnSpMkLst>
        </pc:cxnChg>
        <pc:cxnChg chg="mod">
          <ac:chgData name="Diego Guevara Bustillos" userId="ff5f48e2f83c1889" providerId="LiveId" clId="{C9A597EC-53A6-4BF3-9734-3D5904F393CA}" dt="2024-10-02T23:45:04.697" v="325" actId="164"/>
          <ac:cxnSpMkLst>
            <pc:docMk/>
            <pc:sldMk cId="3503112076" sldId="268"/>
            <ac:cxnSpMk id="62" creationId="{EA9791A1-9DDC-9273-125A-CBAA65457C34}"/>
          </ac:cxnSpMkLst>
        </pc:cxnChg>
      </pc:sldChg>
      <pc:sldChg chg="addSp delSp modSp new mod modTransition">
        <pc:chgData name="Diego Guevara Bustillos" userId="ff5f48e2f83c1889" providerId="LiveId" clId="{C9A597EC-53A6-4BF3-9734-3D5904F393CA}" dt="2024-10-05T18:21:06.866" v="5554"/>
        <pc:sldMkLst>
          <pc:docMk/>
          <pc:sldMk cId="304131195" sldId="269"/>
        </pc:sldMkLst>
        <pc:spChg chg="del">
          <ac:chgData name="Diego Guevara Bustillos" userId="ff5f48e2f83c1889" providerId="LiveId" clId="{C9A597EC-53A6-4BF3-9734-3D5904F393CA}" dt="2024-10-05T13:28:16.440" v="421" actId="478"/>
          <ac:spMkLst>
            <pc:docMk/>
            <pc:sldMk cId="304131195" sldId="269"/>
            <ac:spMk id="2" creationId="{8DEB04FA-5ACF-9D4A-C794-41CBCEFEB863}"/>
          </ac:spMkLst>
        </pc:spChg>
        <pc:spChg chg="del">
          <ac:chgData name="Diego Guevara Bustillos" userId="ff5f48e2f83c1889" providerId="LiveId" clId="{C9A597EC-53A6-4BF3-9734-3D5904F393CA}" dt="2024-10-05T13:28:17.459" v="422" actId="478"/>
          <ac:spMkLst>
            <pc:docMk/>
            <pc:sldMk cId="304131195" sldId="269"/>
            <ac:spMk id="3" creationId="{0E754F3C-FFCB-5EEC-6F18-1401E040A53A}"/>
          </ac:spMkLst>
        </pc:spChg>
        <pc:spChg chg="add mod">
          <ac:chgData name="Diego Guevara Bustillos" userId="ff5f48e2f83c1889" providerId="LiveId" clId="{C9A597EC-53A6-4BF3-9734-3D5904F393CA}" dt="2024-10-05T13:29:05.109" v="430" actId="1076"/>
          <ac:spMkLst>
            <pc:docMk/>
            <pc:sldMk cId="304131195" sldId="269"/>
            <ac:spMk id="4" creationId="{E4DA019D-990B-89D8-4790-E7D69BD2376A}"/>
          </ac:spMkLst>
        </pc:spChg>
        <pc:spChg chg="add del mod">
          <ac:chgData name="Diego Guevara Bustillos" userId="ff5f48e2f83c1889" providerId="LiveId" clId="{C9A597EC-53A6-4BF3-9734-3D5904F393CA}" dt="2024-10-05T16:21:16.584" v="3493" actId="478"/>
          <ac:spMkLst>
            <pc:docMk/>
            <pc:sldMk cId="304131195" sldId="269"/>
            <ac:spMk id="5" creationId="{4883532F-561C-7F58-4AC8-BFE4D8EFE21D}"/>
          </ac:spMkLst>
        </pc:spChg>
        <pc:spChg chg="add mod">
          <ac:chgData name="Diego Guevara Bustillos" userId="ff5f48e2f83c1889" providerId="LiveId" clId="{C9A597EC-53A6-4BF3-9734-3D5904F393CA}" dt="2024-10-05T18:13:20.141" v="5535" actId="13926"/>
          <ac:spMkLst>
            <pc:docMk/>
            <pc:sldMk cId="304131195" sldId="269"/>
            <ac:spMk id="6" creationId="{09EBD0A8-4B78-F9B3-4CE5-D4315AB25C9B}"/>
          </ac:spMkLst>
        </pc:spChg>
        <pc:spChg chg="add mod">
          <ac:chgData name="Diego Guevara Bustillos" userId="ff5f48e2f83c1889" providerId="LiveId" clId="{C9A597EC-53A6-4BF3-9734-3D5904F393CA}" dt="2024-10-05T14:31:32.162" v="1040" actId="14100"/>
          <ac:spMkLst>
            <pc:docMk/>
            <pc:sldMk cId="304131195" sldId="269"/>
            <ac:spMk id="9" creationId="{629798BA-BC0D-DD33-AFE4-2B9EB6DB4F17}"/>
          </ac:spMkLst>
        </pc:spChg>
        <pc:spChg chg="add mod">
          <ac:chgData name="Diego Guevara Bustillos" userId="ff5f48e2f83c1889" providerId="LiveId" clId="{C9A597EC-53A6-4BF3-9734-3D5904F393CA}" dt="2024-10-05T14:26:58.976" v="742" actId="1035"/>
          <ac:spMkLst>
            <pc:docMk/>
            <pc:sldMk cId="304131195" sldId="269"/>
            <ac:spMk id="10" creationId="{4E980112-514A-7606-593C-B19B3A1F36A3}"/>
          </ac:spMkLst>
        </pc:spChg>
        <pc:spChg chg="add mod">
          <ac:chgData name="Diego Guevara Bustillos" userId="ff5f48e2f83c1889" providerId="LiveId" clId="{C9A597EC-53A6-4BF3-9734-3D5904F393CA}" dt="2024-10-05T13:36:51.932" v="642" actId="1582"/>
          <ac:spMkLst>
            <pc:docMk/>
            <pc:sldMk cId="304131195" sldId="269"/>
            <ac:spMk id="11" creationId="{13F76084-C341-114E-1BCB-1DC9D7595C3E}"/>
          </ac:spMkLst>
        </pc:spChg>
        <pc:spChg chg="add del mod">
          <ac:chgData name="Diego Guevara Bustillos" userId="ff5f48e2f83c1889" providerId="LiveId" clId="{C9A597EC-53A6-4BF3-9734-3D5904F393CA}" dt="2024-10-05T15:58:58.390" v="3093" actId="478"/>
          <ac:spMkLst>
            <pc:docMk/>
            <pc:sldMk cId="304131195" sldId="269"/>
            <ac:spMk id="12" creationId="{CFD514C9-F7BF-8667-EA65-4FE2A7E6585D}"/>
          </ac:spMkLst>
        </pc:spChg>
        <pc:spChg chg="add mod">
          <ac:chgData name="Diego Guevara Bustillos" userId="ff5f48e2f83c1889" providerId="LiveId" clId="{C9A597EC-53A6-4BF3-9734-3D5904F393CA}" dt="2024-10-05T14:31:53.691" v="1077" actId="1036"/>
          <ac:spMkLst>
            <pc:docMk/>
            <pc:sldMk cId="304131195" sldId="269"/>
            <ac:spMk id="13" creationId="{252E8CC7-9088-3341-75F0-2FF90213062E}"/>
          </ac:spMkLst>
        </pc:spChg>
        <pc:spChg chg="add del mod">
          <ac:chgData name="Diego Guevara Bustillos" userId="ff5f48e2f83c1889" providerId="LiveId" clId="{C9A597EC-53A6-4BF3-9734-3D5904F393CA}" dt="2024-10-05T15:58:52.942" v="3090" actId="478"/>
          <ac:spMkLst>
            <pc:docMk/>
            <pc:sldMk cId="304131195" sldId="269"/>
            <ac:spMk id="14" creationId="{94107558-F2C6-6C59-38BC-7861B66D2330}"/>
          </ac:spMkLst>
        </pc:spChg>
        <pc:spChg chg="add mod">
          <ac:chgData name="Diego Guevara Bustillos" userId="ff5f48e2f83c1889" providerId="LiveId" clId="{C9A597EC-53A6-4BF3-9734-3D5904F393CA}" dt="2024-10-05T14:45:06.431" v="1627" actId="14100"/>
          <ac:spMkLst>
            <pc:docMk/>
            <pc:sldMk cId="304131195" sldId="269"/>
            <ac:spMk id="15" creationId="{9BA87A11-D19A-6F6D-E441-A9C833DCD78A}"/>
          </ac:spMkLst>
        </pc:spChg>
        <pc:spChg chg="add del mod">
          <ac:chgData name="Diego Guevara Bustillos" userId="ff5f48e2f83c1889" providerId="LiveId" clId="{C9A597EC-53A6-4BF3-9734-3D5904F393CA}" dt="2024-10-05T15:58:55.038" v="3091" actId="478"/>
          <ac:spMkLst>
            <pc:docMk/>
            <pc:sldMk cId="304131195" sldId="269"/>
            <ac:spMk id="16" creationId="{90216E56-8B6C-E05B-D928-0FEFD6FF8282}"/>
          </ac:spMkLst>
        </pc:spChg>
        <pc:spChg chg="add mod">
          <ac:chgData name="Diego Guevara Bustillos" userId="ff5f48e2f83c1889" providerId="LiveId" clId="{C9A597EC-53A6-4BF3-9734-3D5904F393CA}" dt="2024-10-05T14:45:15.915" v="1631" actId="14100"/>
          <ac:spMkLst>
            <pc:docMk/>
            <pc:sldMk cId="304131195" sldId="269"/>
            <ac:spMk id="17" creationId="{C749B4FA-F0C5-527F-F8F7-D5FFFF267591}"/>
          </ac:spMkLst>
        </pc:spChg>
        <pc:spChg chg="add del mod">
          <ac:chgData name="Diego Guevara Bustillos" userId="ff5f48e2f83c1889" providerId="LiveId" clId="{C9A597EC-53A6-4BF3-9734-3D5904F393CA}" dt="2024-10-05T15:58:56.711" v="3092" actId="478"/>
          <ac:spMkLst>
            <pc:docMk/>
            <pc:sldMk cId="304131195" sldId="269"/>
            <ac:spMk id="18" creationId="{B40FF095-A5D6-6B32-C72C-1E6B879A532C}"/>
          </ac:spMkLst>
        </pc:spChg>
        <pc:spChg chg="add mod">
          <ac:chgData name="Diego Guevara Bustillos" userId="ff5f48e2f83c1889" providerId="LiveId" clId="{C9A597EC-53A6-4BF3-9734-3D5904F393CA}" dt="2024-10-05T14:42:22.977" v="1306" actId="207"/>
          <ac:spMkLst>
            <pc:docMk/>
            <pc:sldMk cId="304131195" sldId="269"/>
            <ac:spMk id="19" creationId="{311F9777-BFB1-709D-D2E0-935C0C8154C9}"/>
          </ac:spMkLst>
        </pc:spChg>
        <pc:spChg chg="add mod">
          <ac:chgData name="Diego Guevara Bustillos" userId="ff5f48e2f83c1889" providerId="LiveId" clId="{C9A597EC-53A6-4BF3-9734-3D5904F393CA}" dt="2024-10-05T14:42:33.846" v="1315" actId="20577"/>
          <ac:spMkLst>
            <pc:docMk/>
            <pc:sldMk cId="304131195" sldId="269"/>
            <ac:spMk id="20" creationId="{742520F8-7BCA-A042-F51B-CE845142BA59}"/>
          </ac:spMkLst>
        </pc:spChg>
        <pc:spChg chg="add mod">
          <ac:chgData name="Diego Guevara Bustillos" userId="ff5f48e2f83c1889" providerId="LiveId" clId="{C9A597EC-53A6-4BF3-9734-3D5904F393CA}" dt="2024-10-05T15:00:27.402" v="1840" actId="113"/>
          <ac:spMkLst>
            <pc:docMk/>
            <pc:sldMk cId="304131195" sldId="269"/>
            <ac:spMk id="25" creationId="{89FC77A6-BA7B-941C-1942-39384FDA3274}"/>
          </ac:spMkLst>
        </pc:spChg>
        <pc:spChg chg="add mod">
          <ac:chgData name="Diego Guevara Bustillos" userId="ff5f48e2f83c1889" providerId="LiveId" clId="{C9A597EC-53A6-4BF3-9734-3D5904F393CA}" dt="2024-10-05T15:01:32.797" v="1874" actId="113"/>
          <ac:spMkLst>
            <pc:docMk/>
            <pc:sldMk cId="304131195" sldId="269"/>
            <ac:spMk id="26" creationId="{2DDB805D-5073-4E2D-1A84-BD8169CEE1A2}"/>
          </ac:spMkLst>
        </pc:spChg>
        <pc:spChg chg="add del mod">
          <ac:chgData name="Diego Guevara Bustillos" userId="ff5f48e2f83c1889" providerId="LiveId" clId="{C9A597EC-53A6-4BF3-9734-3D5904F393CA}" dt="2024-10-05T16:21:16.584" v="3493" actId="478"/>
          <ac:spMkLst>
            <pc:docMk/>
            <pc:sldMk cId="304131195" sldId="269"/>
            <ac:spMk id="27" creationId="{E86F1A80-8E70-0DF6-3EB7-2EF689341CCE}"/>
          </ac:spMkLst>
        </pc:spChg>
        <pc:spChg chg="add del mod">
          <ac:chgData name="Diego Guevara Bustillos" userId="ff5f48e2f83c1889" providerId="LiveId" clId="{C9A597EC-53A6-4BF3-9734-3D5904F393CA}" dt="2024-10-05T16:21:16.584" v="3493" actId="478"/>
          <ac:spMkLst>
            <pc:docMk/>
            <pc:sldMk cId="304131195" sldId="269"/>
            <ac:spMk id="28" creationId="{39625E9D-8956-98BD-C745-B7D6400B3896}"/>
          </ac:spMkLst>
        </pc:spChg>
        <pc:spChg chg="add del mod">
          <ac:chgData name="Diego Guevara Bustillos" userId="ff5f48e2f83c1889" providerId="LiveId" clId="{C9A597EC-53A6-4BF3-9734-3D5904F393CA}" dt="2024-10-05T16:21:16.584" v="3493" actId="478"/>
          <ac:spMkLst>
            <pc:docMk/>
            <pc:sldMk cId="304131195" sldId="269"/>
            <ac:spMk id="29" creationId="{A0A4E7B0-95E2-8424-C523-8B7E94C7A763}"/>
          </ac:spMkLst>
        </pc:spChg>
        <pc:spChg chg="add mod">
          <ac:chgData name="Diego Guevara Bustillos" userId="ff5f48e2f83c1889" providerId="LiveId" clId="{C9A597EC-53A6-4BF3-9734-3D5904F393CA}" dt="2024-10-05T16:21:17.322" v="3494"/>
          <ac:spMkLst>
            <pc:docMk/>
            <pc:sldMk cId="304131195" sldId="269"/>
            <ac:spMk id="32" creationId="{EC24A9AD-383D-58FD-CF44-1A6AFBF6CEC2}"/>
          </ac:spMkLst>
        </pc:spChg>
        <pc:spChg chg="add mod">
          <ac:chgData name="Diego Guevara Bustillos" userId="ff5f48e2f83c1889" providerId="LiveId" clId="{C9A597EC-53A6-4BF3-9734-3D5904F393CA}" dt="2024-10-05T16:21:17.322" v="3494"/>
          <ac:spMkLst>
            <pc:docMk/>
            <pc:sldMk cId="304131195" sldId="269"/>
            <ac:spMk id="33" creationId="{35DD9F69-A1BA-99A0-E9D4-0DD991A52EE7}"/>
          </ac:spMkLst>
        </pc:spChg>
        <pc:spChg chg="add mod">
          <ac:chgData name="Diego Guevara Bustillos" userId="ff5f48e2f83c1889" providerId="LiveId" clId="{C9A597EC-53A6-4BF3-9734-3D5904F393CA}" dt="2024-10-05T16:21:17.322" v="3494"/>
          <ac:spMkLst>
            <pc:docMk/>
            <pc:sldMk cId="304131195" sldId="269"/>
            <ac:spMk id="34" creationId="{819F60C6-AD71-8A5E-2349-302E7C6DB6BD}"/>
          </ac:spMkLst>
        </pc:spChg>
        <pc:spChg chg="add mod">
          <ac:chgData name="Diego Guevara Bustillos" userId="ff5f48e2f83c1889" providerId="LiveId" clId="{C9A597EC-53A6-4BF3-9734-3D5904F393CA}" dt="2024-10-05T16:21:17.322" v="3494"/>
          <ac:spMkLst>
            <pc:docMk/>
            <pc:sldMk cId="304131195" sldId="269"/>
            <ac:spMk id="35" creationId="{69C3FC1A-520B-1309-C825-25F5E556106D}"/>
          </ac:spMkLst>
        </pc:spChg>
        <pc:picChg chg="add del mod modCrop">
          <ac:chgData name="Diego Guevara Bustillos" userId="ff5f48e2f83c1889" providerId="LiveId" clId="{C9A597EC-53A6-4BF3-9734-3D5904F393CA}" dt="2024-10-05T15:17:29.192" v="1957" actId="478"/>
          <ac:picMkLst>
            <pc:docMk/>
            <pc:sldMk cId="304131195" sldId="269"/>
            <ac:picMk id="22" creationId="{5FFF0204-2109-154C-3EA6-6B57D7E060FB}"/>
          </ac:picMkLst>
        </pc:picChg>
        <pc:picChg chg="add del mod modCrop">
          <ac:chgData name="Diego Guevara Bustillos" userId="ff5f48e2f83c1889" providerId="LiveId" clId="{C9A597EC-53A6-4BF3-9734-3D5904F393CA}" dt="2024-10-05T18:13:22.733" v="5536" actId="478"/>
          <ac:picMkLst>
            <pc:docMk/>
            <pc:sldMk cId="304131195" sldId="269"/>
            <ac:picMk id="31" creationId="{4B2B1D47-16C6-FFB5-76F4-106DE2DDC25D}"/>
          </ac:picMkLst>
        </pc:picChg>
        <pc:picChg chg="add mod">
          <ac:chgData name="Diego Guevara Bustillos" userId="ff5f48e2f83c1889" providerId="LiveId" clId="{C9A597EC-53A6-4BF3-9734-3D5904F393CA}" dt="2024-10-05T18:14:25.586" v="5540" actId="1076"/>
          <ac:picMkLst>
            <pc:docMk/>
            <pc:sldMk cId="304131195" sldId="269"/>
            <ac:picMk id="38" creationId="{764F35C0-83BC-E5FA-3A1E-3546025F859B}"/>
          </ac:picMkLst>
        </pc:picChg>
        <pc:picChg chg="add del mod">
          <ac:chgData name="Diego Guevara Bustillos" userId="ff5f48e2f83c1889" providerId="LiveId" clId="{C9A597EC-53A6-4BF3-9734-3D5904F393CA}" dt="2024-10-05T14:40:43.585" v="1277" actId="478"/>
          <ac:picMkLst>
            <pc:docMk/>
            <pc:sldMk cId="304131195" sldId="269"/>
            <ac:picMk id="1026" creationId="{7F3A379F-1107-E483-D77D-E7509D4F13E1}"/>
          </ac:picMkLst>
        </pc:picChg>
        <pc:picChg chg="add mod">
          <ac:chgData name="Diego Guevara Bustillos" userId="ff5f48e2f83c1889" providerId="LiveId" clId="{C9A597EC-53A6-4BF3-9734-3D5904F393CA}" dt="2024-10-05T14:40:46.789" v="1280" actId="1076"/>
          <ac:picMkLst>
            <pc:docMk/>
            <pc:sldMk cId="304131195" sldId="269"/>
            <ac:picMk id="1028" creationId="{3723662F-1757-3878-745C-A5D734357F1D}"/>
          </ac:picMkLst>
        </pc:picChg>
        <pc:picChg chg="add del mod">
          <ac:chgData name="Diego Guevara Bustillos" userId="ff5f48e2f83c1889" providerId="LiveId" clId="{C9A597EC-53A6-4BF3-9734-3D5904F393CA}" dt="2024-10-05T14:57:14.106" v="1760" actId="478"/>
          <ac:picMkLst>
            <pc:docMk/>
            <pc:sldMk cId="304131195" sldId="269"/>
            <ac:picMk id="1030" creationId="{BDE199E9-A59F-D903-801A-20A14852214E}"/>
          </ac:picMkLst>
        </pc:picChg>
        <pc:picChg chg="add">
          <ac:chgData name="Diego Guevara Bustillos" userId="ff5f48e2f83c1889" providerId="LiveId" clId="{C9A597EC-53A6-4BF3-9734-3D5904F393CA}" dt="2024-10-05T14:57:14.885" v="1761"/>
          <ac:picMkLst>
            <pc:docMk/>
            <pc:sldMk cId="304131195" sldId="269"/>
            <ac:picMk id="1032" creationId="{12A852EF-D1C3-F356-805B-26FAC9ED2EB7}"/>
          </ac:picMkLst>
        </pc:picChg>
        <pc:cxnChg chg="add mod">
          <ac:chgData name="Diego Guevara Bustillos" userId="ff5f48e2f83c1889" providerId="LiveId" clId="{C9A597EC-53A6-4BF3-9734-3D5904F393CA}" dt="2024-10-05T14:59:54.256" v="1824" actId="1035"/>
          <ac:cxnSpMkLst>
            <pc:docMk/>
            <pc:sldMk cId="304131195" sldId="269"/>
            <ac:cxnSpMk id="8" creationId="{2F6A8577-C370-0632-98E2-415625E5ECC8}"/>
          </ac:cxnSpMkLst>
        </pc:cxnChg>
        <pc:cxnChg chg="add mod">
          <ac:chgData name="Diego Guevara Bustillos" userId="ff5f48e2f83c1889" providerId="LiveId" clId="{C9A597EC-53A6-4BF3-9734-3D5904F393CA}" dt="2024-10-05T14:59:37.478" v="1774" actId="208"/>
          <ac:cxnSpMkLst>
            <pc:docMk/>
            <pc:sldMk cId="304131195" sldId="269"/>
            <ac:cxnSpMk id="24" creationId="{ED582250-2379-21D6-6647-02B18BB3DDE7}"/>
          </ac:cxnSpMkLst>
        </pc:cxnChg>
        <pc:cxnChg chg="add mod">
          <ac:chgData name="Diego Guevara Bustillos" userId="ff5f48e2f83c1889" providerId="LiveId" clId="{C9A597EC-53A6-4BF3-9734-3D5904F393CA}" dt="2024-10-05T16:33:07.169" v="3631"/>
          <ac:cxnSpMkLst>
            <pc:docMk/>
            <pc:sldMk cId="304131195" sldId="269"/>
            <ac:cxnSpMk id="36" creationId="{469BDB91-E1BA-5A6E-5E6A-AF7166FF6AB1}"/>
          </ac:cxnSpMkLst>
        </pc:cxnChg>
      </pc:sldChg>
      <pc:sldChg chg="addSp modSp add del mod">
        <pc:chgData name="Diego Guevara Bustillos" userId="ff5f48e2f83c1889" providerId="LiveId" clId="{C9A597EC-53A6-4BF3-9734-3D5904F393CA}" dt="2024-10-05T15:14:00.047" v="1947" actId="2696"/>
        <pc:sldMkLst>
          <pc:docMk/>
          <pc:sldMk cId="4151926953" sldId="270"/>
        </pc:sldMkLst>
        <pc:spChg chg="add mod">
          <ac:chgData name="Diego Guevara Bustillos" userId="ff5f48e2f83c1889" providerId="LiveId" clId="{C9A597EC-53A6-4BF3-9734-3D5904F393CA}" dt="2024-10-05T14:48:18.781" v="1697" actId="206"/>
          <ac:spMkLst>
            <pc:docMk/>
            <pc:sldMk cId="4151926953" sldId="270"/>
            <ac:spMk id="2" creationId="{6A1364A2-6C2B-E1A7-EA13-7C9A1D83404A}"/>
          </ac:spMkLst>
        </pc:spChg>
        <pc:spChg chg="mod">
          <ac:chgData name="Diego Guevara Bustillos" userId="ff5f48e2f83c1889" providerId="LiveId" clId="{C9A597EC-53A6-4BF3-9734-3D5904F393CA}" dt="2024-10-05T14:48:35.258" v="1709" actId="20577"/>
          <ac:spMkLst>
            <pc:docMk/>
            <pc:sldMk cId="4151926953" sldId="270"/>
            <ac:spMk id="6" creationId="{29A0FDEC-ED80-DF61-FD87-0932D38E97B1}"/>
          </ac:spMkLst>
        </pc:spChg>
        <pc:picChg chg="mod">
          <ac:chgData name="Diego Guevara Bustillos" userId="ff5f48e2f83c1889" providerId="LiveId" clId="{C9A597EC-53A6-4BF3-9734-3D5904F393CA}" dt="2024-10-05T14:46:42.338" v="1670" actId="1076"/>
          <ac:picMkLst>
            <pc:docMk/>
            <pc:sldMk cId="4151926953" sldId="270"/>
            <ac:picMk id="1026" creationId="{76C7C854-8A96-086B-073F-739C074B71AF}"/>
          </ac:picMkLst>
        </pc:picChg>
      </pc:sldChg>
      <pc:sldChg chg="addSp delSp modSp new del mod">
        <pc:chgData name="Diego Guevara Bustillos" userId="ff5f48e2f83c1889" providerId="LiveId" clId="{C9A597EC-53A6-4BF3-9734-3D5904F393CA}" dt="2024-10-05T18:14:34.131" v="5541" actId="2696"/>
        <pc:sldMkLst>
          <pc:docMk/>
          <pc:sldMk cId="955149592" sldId="271"/>
        </pc:sldMkLst>
        <pc:spChg chg="del">
          <ac:chgData name="Diego Guevara Bustillos" userId="ff5f48e2f83c1889" providerId="LiveId" clId="{C9A597EC-53A6-4BF3-9734-3D5904F393CA}" dt="2024-10-05T15:14:02.777" v="1949" actId="478"/>
          <ac:spMkLst>
            <pc:docMk/>
            <pc:sldMk cId="955149592" sldId="271"/>
            <ac:spMk id="2" creationId="{1E66CA01-29BF-1A43-B781-CC8FE610437B}"/>
          </ac:spMkLst>
        </pc:spChg>
        <pc:spChg chg="del">
          <ac:chgData name="Diego Guevara Bustillos" userId="ff5f48e2f83c1889" providerId="LiveId" clId="{C9A597EC-53A6-4BF3-9734-3D5904F393CA}" dt="2024-10-05T15:14:02.274" v="1948" actId="478"/>
          <ac:spMkLst>
            <pc:docMk/>
            <pc:sldMk cId="955149592" sldId="271"/>
            <ac:spMk id="3" creationId="{0138D963-AF30-7C51-FC94-2B1F5B21B389}"/>
          </ac:spMkLst>
        </pc:spChg>
        <pc:spChg chg="add">
          <ac:chgData name="Diego Guevara Bustillos" userId="ff5f48e2f83c1889" providerId="LiveId" clId="{C9A597EC-53A6-4BF3-9734-3D5904F393CA}" dt="2024-10-05T15:13:55.242" v="1946"/>
          <ac:spMkLst>
            <pc:docMk/>
            <pc:sldMk cId="955149592" sldId="271"/>
            <ac:spMk id="4" creationId="{B6B98841-C1C3-125B-660D-DCF770E647D8}"/>
          </ac:spMkLst>
        </pc:spChg>
        <pc:spChg chg="add mod">
          <ac:chgData name="Diego Guevara Bustillos" userId="ff5f48e2f83c1889" providerId="LiveId" clId="{C9A597EC-53A6-4BF3-9734-3D5904F393CA}" dt="2024-10-05T15:14:06.565" v="1953"/>
          <ac:spMkLst>
            <pc:docMk/>
            <pc:sldMk cId="955149592" sldId="271"/>
            <ac:spMk id="5" creationId="{C2931728-FC5F-5345-8727-D1B6DBB1F12D}"/>
          </ac:spMkLst>
        </pc:spChg>
        <pc:spChg chg="add mod">
          <ac:chgData name="Diego Guevara Bustillos" userId="ff5f48e2f83c1889" providerId="LiveId" clId="{C9A597EC-53A6-4BF3-9734-3D5904F393CA}" dt="2024-10-05T15:14:14.597" v="1955"/>
          <ac:spMkLst>
            <pc:docMk/>
            <pc:sldMk cId="955149592" sldId="271"/>
            <ac:spMk id="6" creationId="{B567705A-03F4-304B-8837-D1BC9765C929}"/>
          </ac:spMkLst>
        </pc:spChg>
        <pc:picChg chg="add">
          <ac:chgData name="Diego Guevara Bustillos" userId="ff5f48e2f83c1889" providerId="LiveId" clId="{C9A597EC-53A6-4BF3-9734-3D5904F393CA}" dt="2024-10-05T15:14:14.604" v="1956"/>
          <ac:picMkLst>
            <pc:docMk/>
            <pc:sldMk cId="955149592" sldId="271"/>
            <ac:picMk id="7" creationId="{7CA93C42-DA6F-DAD9-BF78-1571D5DB6809}"/>
          </ac:picMkLst>
        </pc:picChg>
      </pc:sldChg>
      <pc:sldChg chg="addSp delSp modSp add mod">
        <pc:chgData name="Diego Guevara Bustillos" userId="ff5f48e2f83c1889" providerId="LiveId" clId="{C9A597EC-53A6-4BF3-9734-3D5904F393CA}" dt="2024-10-05T16:36:28.726" v="3635" actId="20577"/>
        <pc:sldMkLst>
          <pc:docMk/>
          <pc:sldMk cId="2713232317" sldId="272"/>
        </pc:sldMkLst>
        <pc:spChg chg="del">
          <ac:chgData name="Diego Guevara Bustillos" userId="ff5f48e2f83c1889" providerId="LiveId" clId="{C9A597EC-53A6-4BF3-9734-3D5904F393CA}" dt="2024-10-05T16:20:58.944" v="3477" actId="478"/>
          <ac:spMkLst>
            <pc:docMk/>
            <pc:sldMk cId="2713232317" sldId="272"/>
            <ac:spMk id="5" creationId="{ABA8D3A6-1C45-28B7-C262-FDD44A31B165}"/>
          </ac:spMkLst>
        </pc:spChg>
        <pc:spChg chg="mod">
          <ac:chgData name="Diego Guevara Bustillos" userId="ff5f48e2f83c1889" providerId="LiveId" clId="{C9A597EC-53A6-4BF3-9734-3D5904F393CA}" dt="2024-10-05T15:18:50.311" v="2028" actId="13926"/>
          <ac:spMkLst>
            <pc:docMk/>
            <pc:sldMk cId="2713232317" sldId="272"/>
            <ac:spMk id="6" creationId="{82634F61-B298-7236-928D-E837EF82E03E}"/>
          </ac:spMkLst>
        </pc:spChg>
        <pc:spChg chg="mod">
          <ac:chgData name="Diego Guevara Bustillos" userId="ff5f48e2f83c1889" providerId="LiveId" clId="{C9A597EC-53A6-4BF3-9734-3D5904F393CA}" dt="2024-10-05T16:06:13.357" v="3124" actId="20577"/>
          <ac:spMkLst>
            <pc:docMk/>
            <pc:sldMk cId="2713232317" sldId="272"/>
            <ac:spMk id="18" creationId="{748DE1BB-F0E1-3AD0-33F6-DA883892DF33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22" creationId="{9544739D-5AAA-9A82-9689-18383771E842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23" creationId="{F9C1B29D-AB09-0E0E-E48B-E6560008332C}"/>
          </ac:spMkLst>
        </pc:spChg>
        <pc:spChg chg="del mod">
          <ac:chgData name="Diego Guevara Bustillos" userId="ff5f48e2f83c1889" providerId="LiveId" clId="{C9A597EC-53A6-4BF3-9734-3D5904F393CA}" dt="2024-10-05T16:20:58.944" v="3477" actId="478"/>
          <ac:spMkLst>
            <pc:docMk/>
            <pc:sldMk cId="2713232317" sldId="272"/>
            <ac:spMk id="27" creationId="{8DC89053-4F10-0619-E427-998AE0C0AF74}"/>
          </ac:spMkLst>
        </pc:spChg>
        <pc:spChg chg="del mod">
          <ac:chgData name="Diego Guevara Bustillos" userId="ff5f48e2f83c1889" providerId="LiveId" clId="{C9A597EC-53A6-4BF3-9734-3D5904F393CA}" dt="2024-10-05T16:20:58.944" v="3477" actId="478"/>
          <ac:spMkLst>
            <pc:docMk/>
            <pc:sldMk cId="2713232317" sldId="272"/>
            <ac:spMk id="28" creationId="{56BC9DB7-E2A5-A410-D566-34A65CD568B1}"/>
          </ac:spMkLst>
        </pc:spChg>
        <pc:spChg chg="del mod">
          <ac:chgData name="Diego Guevara Bustillos" userId="ff5f48e2f83c1889" providerId="LiveId" clId="{C9A597EC-53A6-4BF3-9734-3D5904F393CA}" dt="2024-10-05T16:20:58.944" v="3477" actId="478"/>
          <ac:spMkLst>
            <pc:docMk/>
            <pc:sldMk cId="2713232317" sldId="272"/>
            <ac:spMk id="29" creationId="{F508A801-781E-9B0D-0B5B-D87602B71AAD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30" creationId="{128F5D0E-64D0-A167-DCD4-F06DE8D764B8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32" creationId="{1FA8F475-C571-0235-434D-29EFD2C9CAA5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33" creationId="{798E3F95-C644-C6F9-7A50-DC4D73DA4F0D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34" creationId="{2D53FA33-C774-63FD-72A1-9B53CF9DEBF4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35" creationId="{4E660317-CADF-90D6-8804-E9CBD24F1694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36" creationId="{E9F056A4-21B2-4D70-FBF7-A64F3F1C2FBE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37" creationId="{FF1579DF-CF79-3921-0619-EEF26545D230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38" creationId="{2D03FE54-F02A-7F44-6211-341C43A5B3EC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39" creationId="{0C165366-7BC9-A9B3-713F-1CF3AD398984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40" creationId="{B49BA2A0-2531-835C-D7ED-18BC83CA3D59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41" creationId="{2DABB9CB-C6FF-3642-B2A4-29AF748AF2AC}"/>
          </ac:spMkLst>
        </pc:spChg>
        <pc:spChg chg="add mod">
          <ac:chgData name="Diego Guevara Bustillos" userId="ff5f48e2f83c1889" providerId="LiveId" clId="{C9A597EC-53A6-4BF3-9734-3D5904F393CA}" dt="2024-10-05T15:34:00.813" v="2378" actId="207"/>
          <ac:spMkLst>
            <pc:docMk/>
            <pc:sldMk cId="2713232317" sldId="272"/>
            <ac:spMk id="42" creationId="{0F9C6873-05A9-7F7A-F20B-9834FC6FF5C0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43" creationId="{B87AE4E8-CE0E-D81F-1D0E-4EBE975E28F9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44" creationId="{816B7C29-7138-9520-0EEF-D6DA436AF23F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45" creationId="{10F954AE-A7FF-6270-1707-1B804FAC2020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46" creationId="{74ABDAA3-1E60-CD53-27C2-0CC8DE0E504D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47" creationId="{C9EA5ACD-F0B2-D9C6-B8D1-7B82470075BC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48" creationId="{30EA9B8E-F25F-39EC-459F-38A6EC702D87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49" creationId="{250BC4EC-81B2-8C6F-8C12-1E3BB26C825A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50" creationId="{56636866-E7CC-66BC-16AE-373819E47974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51" creationId="{E6D15FBD-D6D8-163D-48A2-2B6BB608F370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52" creationId="{5DFD9FE8-C20A-E4E4-ED5D-8B20EFEACA60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53" creationId="{3CBFF422-4442-644A-79A9-AA9FA778CB69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54" creationId="{487B7391-CD30-8315-DCCC-B4559C0F9C26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55" creationId="{E5489EBC-4966-E1BA-E15F-6D704817044D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56" creationId="{37F8C228-C295-045C-D3AA-8C35F70DD1EC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57" creationId="{FA952ACC-A6D8-FF84-85D8-16B4F9BC859A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58" creationId="{294A8AF0-2240-2CC8-DA55-175D93F2D2F0}"/>
          </ac:spMkLst>
        </pc:spChg>
        <pc:spChg chg="add mod">
          <ac:chgData name="Diego Guevara Bustillos" userId="ff5f48e2f83c1889" providerId="LiveId" clId="{C9A597EC-53A6-4BF3-9734-3D5904F393CA}" dt="2024-10-05T15:28:55.048" v="2131" actId="1076"/>
          <ac:spMkLst>
            <pc:docMk/>
            <pc:sldMk cId="2713232317" sldId="272"/>
            <ac:spMk id="59" creationId="{D0743B69-3136-56BB-5E34-17A909910672}"/>
          </ac:spMkLst>
        </pc:spChg>
        <pc:spChg chg="add mod">
          <ac:chgData name="Diego Guevara Bustillos" userId="ff5f48e2f83c1889" providerId="LiveId" clId="{C9A597EC-53A6-4BF3-9734-3D5904F393CA}" dt="2024-10-05T15:42:19.599" v="2680" actId="20577"/>
          <ac:spMkLst>
            <pc:docMk/>
            <pc:sldMk cId="2713232317" sldId="272"/>
            <ac:spMk id="60" creationId="{F59BDE67-3566-570F-DBB5-D489CE059216}"/>
          </ac:spMkLst>
        </pc:spChg>
        <pc:spChg chg="add mod">
          <ac:chgData name="Diego Guevara Bustillos" userId="ff5f48e2f83c1889" providerId="LiveId" clId="{C9A597EC-53A6-4BF3-9734-3D5904F393CA}" dt="2024-10-05T16:20:59.689" v="3478"/>
          <ac:spMkLst>
            <pc:docMk/>
            <pc:sldMk cId="2713232317" sldId="272"/>
            <ac:spMk id="61" creationId="{0C126C8D-08E5-745D-96D4-1D9FDDD9F4E8}"/>
          </ac:spMkLst>
        </pc:spChg>
        <pc:spChg chg="add mod">
          <ac:chgData name="Diego Guevara Bustillos" userId="ff5f48e2f83c1889" providerId="LiveId" clId="{C9A597EC-53A6-4BF3-9734-3D5904F393CA}" dt="2024-10-05T16:20:59.689" v="3478"/>
          <ac:spMkLst>
            <pc:docMk/>
            <pc:sldMk cId="2713232317" sldId="272"/>
            <ac:spMk id="62" creationId="{0CF09CA2-E250-0CEC-9722-A1CDBCB0964F}"/>
          </ac:spMkLst>
        </pc:spChg>
        <pc:spChg chg="add mod">
          <ac:chgData name="Diego Guevara Bustillos" userId="ff5f48e2f83c1889" providerId="LiveId" clId="{C9A597EC-53A6-4BF3-9734-3D5904F393CA}" dt="2024-10-05T16:20:59.689" v="3478"/>
          <ac:spMkLst>
            <pc:docMk/>
            <pc:sldMk cId="2713232317" sldId="272"/>
            <ac:spMk id="63" creationId="{DE3B8633-B355-A5AB-60DE-4E7DF772AC1B}"/>
          </ac:spMkLst>
        </pc:spChg>
        <pc:spChg chg="add mod">
          <ac:chgData name="Diego Guevara Bustillos" userId="ff5f48e2f83c1889" providerId="LiveId" clId="{C9A597EC-53A6-4BF3-9734-3D5904F393CA}" dt="2024-10-05T16:20:59.689" v="3478"/>
          <ac:spMkLst>
            <pc:docMk/>
            <pc:sldMk cId="2713232317" sldId="272"/>
            <ac:spMk id="3072" creationId="{C858ABF1-4315-42C6-0C18-35D09D4B95A8}"/>
          </ac:spMkLst>
        </pc:spChg>
        <pc:spChg chg="add mod">
          <ac:chgData name="Diego Guevara Bustillos" userId="ff5f48e2f83c1889" providerId="LiveId" clId="{C9A597EC-53A6-4BF3-9734-3D5904F393CA}" dt="2024-10-05T16:36:28.726" v="3635" actId="20577"/>
          <ac:spMkLst>
            <pc:docMk/>
            <pc:sldMk cId="2713232317" sldId="272"/>
            <ac:spMk id="3075" creationId="{EA322A01-E1C5-B7A6-C079-DD266E9207D3}"/>
          </ac:spMkLst>
        </pc:spChg>
        <pc:picChg chg="add del mod">
          <ac:chgData name="Diego Guevara Bustillos" userId="ff5f48e2f83c1889" providerId="LiveId" clId="{C9A597EC-53A6-4BF3-9734-3D5904F393CA}" dt="2024-10-05T15:22:40.066" v="2054" actId="478"/>
          <ac:picMkLst>
            <pc:docMk/>
            <pc:sldMk cId="2713232317" sldId="272"/>
            <ac:picMk id="3" creationId="{301366E9-8CF4-BD03-ED7D-1BCD5249A65C}"/>
          </ac:picMkLst>
        </pc:picChg>
        <pc:picChg chg="add mod">
          <ac:chgData name="Diego Guevara Bustillos" userId="ff5f48e2f83c1889" providerId="LiveId" clId="{C9A597EC-53A6-4BF3-9734-3D5904F393CA}" dt="2024-10-05T15:28:55.048" v="2131" actId="1076"/>
          <ac:picMkLst>
            <pc:docMk/>
            <pc:sldMk cId="2713232317" sldId="272"/>
            <ac:picMk id="21" creationId="{E8EDC9A0-F8B2-3B55-5D72-623451285A1B}"/>
          </ac:picMkLst>
        </pc:picChg>
        <pc:picChg chg="del">
          <ac:chgData name="Diego Guevara Bustillos" userId="ff5f48e2f83c1889" providerId="LiveId" clId="{C9A597EC-53A6-4BF3-9734-3D5904F393CA}" dt="2024-10-05T15:20:00.132" v="2029" actId="478"/>
          <ac:picMkLst>
            <pc:docMk/>
            <pc:sldMk cId="2713232317" sldId="272"/>
            <ac:picMk id="31" creationId="{F66172CC-4F4D-F07D-9601-FA61447CCEDB}"/>
          </ac:picMkLst>
        </pc:picChg>
        <pc:picChg chg="add del mod">
          <ac:chgData name="Diego Guevara Bustillos" userId="ff5f48e2f83c1889" providerId="LiveId" clId="{C9A597EC-53A6-4BF3-9734-3D5904F393CA}" dt="2024-10-05T15:22:10.714" v="2050" actId="478"/>
          <ac:picMkLst>
            <pc:docMk/>
            <pc:sldMk cId="2713232317" sldId="272"/>
            <ac:picMk id="3074" creationId="{7D02F556-EECC-2614-E540-17F167F41031}"/>
          </ac:picMkLst>
        </pc:picChg>
        <pc:cxnChg chg="add mod">
          <ac:chgData name="Diego Guevara Bustillos" userId="ff5f48e2f83c1889" providerId="LiveId" clId="{C9A597EC-53A6-4BF3-9734-3D5904F393CA}" dt="2024-10-05T16:33:05.512" v="3629"/>
          <ac:cxnSpMkLst>
            <pc:docMk/>
            <pc:sldMk cId="2713232317" sldId="272"/>
            <ac:cxnSpMk id="3073" creationId="{9D5EB573-BE78-CCBE-BCAE-95791DD38597}"/>
          </ac:cxnSpMkLst>
        </pc:cxnChg>
      </pc:sldChg>
      <pc:sldChg chg="addSp delSp modSp add mod">
        <pc:chgData name="Diego Guevara Bustillos" userId="ff5f48e2f83c1889" providerId="LiveId" clId="{C9A597EC-53A6-4BF3-9734-3D5904F393CA}" dt="2024-10-05T16:36:32.309" v="3637" actId="20577"/>
        <pc:sldMkLst>
          <pc:docMk/>
          <pc:sldMk cId="3496509392" sldId="273"/>
        </pc:sldMkLst>
        <pc:spChg chg="add mod">
          <ac:chgData name="Diego Guevara Bustillos" userId="ff5f48e2f83c1889" providerId="LiveId" clId="{C9A597EC-53A6-4BF3-9734-3D5904F393CA}" dt="2024-10-05T16:20:54.609" v="3476"/>
          <ac:spMkLst>
            <pc:docMk/>
            <pc:sldMk cId="3496509392" sldId="273"/>
            <ac:spMk id="2" creationId="{6C2F8F5B-B5DF-1D7E-9F59-E0DE2BADA36D}"/>
          </ac:spMkLst>
        </pc:spChg>
        <pc:spChg chg="add mod">
          <ac:chgData name="Diego Guevara Bustillos" userId="ff5f48e2f83c1889" providerId="LiveId" clId="{C9A597EC-53A6-4BF3-9734-3D5904F393CA}" dt="2024-10-05T16:20:54.609" v="3476"/>
          <ac:spMkLst>
            <pc:docMk/>
            <pc:sldMk cId="3496509392" sldId="273"/>
            <ac:spMk id="3" creationId="{CF4EE862-1596-6FD8-7C4C-0BFF92FE8476}"/>
          </ac:spMkLst>
        </pc:spChg>
        <pc:spChg chg="del">
          <ac:chgData name="Diego Guevara Bustillos" userId="ff5f48e2f83c1889" providerId="LiveId" clId="{C9A597EC-53A6-4BF3-9734-3D5904F393CA}" dt="2024-10-05T16:20:53.713" v="3475" actId="478"/>
          <ac:spMkLst>
            <pc:docMk/>
            <pc:sldMk cId="3496509392" sldId="273"/>
            <ac:spMk id="5" creationId="{A9FEDA3F-8D41-F863-8A01-FB921F3AC3FF}"/>
          </ac:spMkLst>
        </pc:spChg>
        <pc:spChg chg="add mod">
          <ac:chgData name="Diego Guevara Bustillos" userId="ff5f48e2f83c1889" providerId="LiveId" clId="{C9A597EC-53A6-4BF3-9734-3D5904F393CA}" dt="2024-10-05T16:20:54.609" v="3476"/>
          <ac:spMkLst>
            <pc:docMk/>
            <pc:sldMk cId="3496509392" sldId="273"/>
            <ac:spMk id="7" creationId="{4B192BA2-948B-7F55-9F59-8224FD79741E}"/>
          </ac:spMkLst>
        </pc:spChg>
        <pc:spChg chg="mod">
          <ac:chgData name="Diego Guevara Bustillos" userId="ff5f48e2f83c1889" providerId="LiveId" clId="{C9A597EC-53A6-4BF3-9734-3D5904F393CA}" dt="2024-10-05T16:06:19.360" v="3125" actId="20577"/>
          <ac:spMkLst>
            <pc:docMk/>
            <pc:sldMk cId="3496509392" sldId="273"/>
            <ac:spMk id="18" creationId="{243524BD-0E37-217A-3648-971B32B68689}"/>
          </ac:spMkLst>
        </pc:spChg>
        <pc:spChg chg="mod">
          <ac:chgData name="Diego Guevara Bustillos" userId="ff5f48e2f83c1889" providerId="LiveId" clId="{C9A597EC-53A6-4BF3-9734-3D5904F393CA}" dt="2024-10-05T15:36:41.819" v="2467" actId="20577"/>
          <ac:spMkLst>
            <pc:docMk/>
            <pc:sldMk cId="3496509392" sldId="273"/>
            <ac:spMk id="19" creationId="{4E6BBAD9-0E9B-13EE-6CEE-24E88328C62D}"/>
          </ac:spMkLst>
        </pc:spChg>
        <pc:spChg chg="mod">
          <ac:chgData name="Diego Guevara Bustillos" userId="ff5f48e2f83c1889" providerId="LiveId" clId="{C9A597EC-53A6-4BF3-9734-3D5904F393CA}" dt="2024-10-05T15:36:41.371" v="2466" actId="20577"/>
          <ac:spMkLst>
            <pc:docMk/>
            <pc:sldMk cId="3496509392" sldId="273"/>
            <ac:spMk id="20" creationId="{ED921E18-6783-98C1-1BE1-4CE76B826538}"/>
          </ac:spMkLst>
        </pc:spChg>
        <pc:spChg chg="del">
          <ac:chgData name="Diego Guevara Bustillos" userId="ff5f48e2f83c1889" providerId="LiveId" clId="{C9A597EC-53A6-4BF3-9734-3D5904F393CA}" dt="2024-10-05T16:20:53.713" v="3475" actId="478"/>
          <ac:spMkLst>
            <pc:docMk/>
            <pc:sldMk cId="3496509392" sldId="273"/>
            <ac:spMk id="27" creationId="{C3CE704C-C0F8-B95A-D356-19C17879E4E4}"/>
          </ac:spMkLst>
        </pc:spChg>
        <pc:spChg chg="del">
          <ac:chgData name="Diego Guevara Bustillos" userId="ff5f48e2f83c1889" providerId="LiveId" clId="{C9A597EC-53A6-4BF3-9734-3D5904F393CA}" dt="2024-10-05T16:20:53.713" v="3475" actId="478"/>
          <ac:spMkLst>
            <pc:docMk/>
            <pc:sldMk cId="3496509392" sldId="273"/>
            <ac:spMk id="28" creationId="{4C2C028E-658F-5B4E-19A9-C0C07A090A2E}"/>
          </ac:spMkLst>
        </pc:spChg>
        <pc:spChg chg="del">
          <ac:chgData name="Diego Guevara Bustillos" userId="ff5f48e2f83c1889" providerId="LiveId" clId="{C9A597EC-53A6-4BF3-9734-3D5904F393CA}" dt="2024-10-05T16:20:53.713" v="3475" actId="478"/>
          <ac:spMkLst>
            <pc:docMk/>
            <pc:sldMk cId="3496509392" sldId="273"/>
            <ac:spMk id="29" creationId="{968CFB2A-AC08-6499-58E2-6104621511D0}"/>
          </ac:spMkLst>
        </pc:spChg>
        <pc:spChg chg="add mod">
          <ac:chgData name="Diego Guevara Bustillos" userId="ff5f48e2f83c1889" providerId="LiveId" clId="{C9A597EC-53A6-4BF3-9734-3D5904F393CA}" dt="2024-10-05T16:20:54.609" v="3476"/>
          <ac:spMkLst>
            <pc:docMk/>
            <pc:sldMk cId="3496509392" sldId="273"/>
            <ac:spMk id="31" creationId="{9282DF94-8443-D444-D51A-C1480CE23285}"/>
          </ac:spMkLst>
        </pc:spChg>
        <pc:spChg chg="mod">
          <ac:chgData name="Diego Guevara Bustillos" userId="ff5f48e2f83c1889" providerId="LiveId" clId="{C9A597EC-53A6-4BF3-9734-3D5904F393CA}" dt="2024-10-05T15:36:06.001" v="2454" actId="207"/>
          <ac:spMkLst>
            <pc:docMk/>
            <pc:sldMk cId="3496509392" sldId="273"/>
            <ac:spMk id="37" creationId="{7A1710F3-F63C-1F24-71D0-E0485CAAE7D6}"/>
          </ac:spMkLst>
        </pc:spChg>
        <pc:spChg chg="mod">
          <ac:chgData name="Diego Guevara Bustillos" userId="ff5f48e2f83c1889" providerId="LiveId" clId="{C9A597EC-53A6-4BF3-9734-3D5904F393CA}" dt="2024-10-05T15:35:59.905" v="2453" actId="207"/>
          <ac:spMkLst>
            <pc:docMk/>
            <pc:sldMk cId="3496509392" sldId="273"/>
            <ac:spMk id="42" creationId="{56C439DB-E8CD-1C51-1428-028BEB528273}"/>
          </ac:spMkLst>
        </pc:spChg>
        <pc:spChg chg="mod">
          <ac:chgData name="Diego Guevara Bustillos" userId="ff5f48e2f83c1889" providerId="LiveId" clId="{C9A597EC-53A6-4BF3-9734-3D5904F393CA}" dt="2024-10-05T15:42:26.991" v="2692" actId="20577"/>
          <ac:spMkLst>
            <pc:docMk/>
            <pc:sldMk cId="3496509392" sldId="273"/>
            <ac:spMk id="60" creationId="{AD057689-44C9-B0F0-0A1F-A12950E3B200}"/>
          </ac:spMkLst>
        </pc:spChg>
        <pc:spChg chg="add mod">
          <ac:chgData name="Diego Guevara Bustillos" userId="ff5f48e2f83c1889" providerId="LiveId" clId="{C9A597EC-53A6-4BF3-9734-3D5904F393CA}" dt="2024-10-05T16:36:32.309" v="3637" actId="20577"/>
          <ac:spMkLst>
            <pc:docMk/>
            <pc:sldMk cId="3496509392" sldId="273"/>
            <ac:spMk id="62" creationId="{BA62F425-B8E7-02DC-FFEC-2F77B77058AF}"/>
          </ac:spMkLst>
        </pc:spChg>
        <pc:cxnChg chg="add mod">
          <ac:chgData name="Diego Guevara Bustillos" userId="ff5f48e2f83c1889" providerId="LiveId" clId="{C9A597EC-53A6-4BF3-9734-3D5904F393CA}" dt="2024-10-05T16:33:04.487" v="3628"/>
          <ac:cxnSpMkLst>
            <pc:docMk/>
            <pc:sldMk cId="3496509392" sldId="273"/>
            <ac:cxnSpMk id="61" creationId="{537052C0-9CC7-DB47-116F-D33646CB2E94}"/>
          </ac:cxnSpMkLst>
        </pc:cxnChg>
      </pc:sldChg>
      <pc:sldChg chg="addSp delSp modSp new mod">
        <pc:chgData name="Diego Guevara Bustillos" userId="ff5f48e2f83c1889" providerId="LiveId" clId="{C9A597EC-53A6-4BF3-9734-3D5904F393CA}" dt="2024-10-05T15:42:55.435" v="2706" actId="207"/>
        <pc:sldMkLst>
          <pc:docMk/>
          <pc:sldMk cId="659752693" sldId="274"/>
        </pc:sldMkLst>
        <pc:spChg chg="del">
          <ac:chgData name="Diego Guevara Bustillos" userId="ff5f48e2f83c1889" providerId="LiveId" clId="{C9A597EC-53A6-4BF3-9734-3D5904F393CA}" dt="2024-10-05T15:38:15.647" v="2470" actId="478"/>
          <ac:spMkLst>
            <pc:docMk/>
            <pc:sldMk cId="659752693" sldId="274"/>
            <ac:spMk id="2" creationId="{880FD7D3-DA87-B6E6-30CC-EDF53688BFC1}"/>
          </ac:spMkLst>
        </pc:spChg>
        <pc:spChg chg="del">
          <ac:chgData name="Diego Guevara Bustillos" userId="ff5f48e2f83c1889" providerId="LiveId" clId="{C9A597EC-53A6-4BF3-9734-3D5904F393CA}" dt="2024-10-05T15:38:15.184" v="2469" actId="478"/>
          <ac:spMkLst>
            <pc:docMk/>
            <pc:sldMk cId="659752693" sldId="274"/>
            <ac:spMk id="3" creationId="{55EE8F30-C633-1A70-C2A9-CF637EB74FD1}"/>
          </ac:spMkLst>
        </pc:spChg>
        <pc:spChg chg="add mod">
          <ac:chgData name="Diego Guevara Bustillos" userId="ff5f48e2f83c1889" providerId="LiveId" clId="{C9A597EC-53A6-4BF3-9734-3D5904F393CA}" dt="2024-10-05T15:41:43.942" v="2647" actId="207"/>
          <ac:spMkLst>
            <pc:docMk/>
            <pc:sldMk cId="659752693" sldId="274"/>
            <ac:spMk id="4" creationId="{59C0460C-774B-53CE-54B0-E44D47DC3F63}"/>
          </ac:spMkLst>
        </pc:spChg>
        <pc:spChg chg="add mod">
          <ac:chgData name="Diego Guevara Bustillos" userId="ff5f48e2f83c1889" providerId="LiveId" clId="{C9A597EC-53A6-4BF3-9734-3D5904F393CA}" dt="2024-10-05T15:39:25.689" v="2489" actId="115"/>
          <ac:spMkLst>
            <pc:docMk/>
            <pc:sldMk cId="659752693" sldId="274"/>
            <ac:spMk id="5" creationId="{E1BE896B-9C23-2F91-42D4-3344B32BEAA4}"/>
          </ac:spMkLst>
        </pc:spChg>
        <pc:spChg chg="add mod">
          <ac:chgData name="Diego Guevara Bustillos" userId="ff5f48e2f83c1889" providerId="LiveId" clId="{C9A597EC-53A6-4BF3-9734-3D5904F393CA}" dt="2024-10-05T15:40:01.345" v="2536" actId="122"/>
          <ac:spMkLst>
            <pc:docMk/>
            <pc:sldMk cId="659752693" sldId="274"/>
            <ac:spMk id="8" creationId="{B34FD607-5CDB-644D-7980-0DA103488D65}"/>
          </ac:spMkLst>
        </pc:spChg>
        <pc:spChg chg="add mod">
          <ac:chgData name="Diego Guevara Bustillos" userId="ff5f48e2f83c1889" providerId="LiveId" clId="{C9A597EC-53A6-4BF3-9734-3D5904F393CA}" dt="2024-10-05T15:42:38.260" v="2696" actId="14100"/>
          <ac:spMkLst>
            <pc:docMk/>
            <pc:sldMk cId="659752693" sldId="274"/>
            <ac:spMk id="9" creationId="{DC0BA43A-0BCA-80DA-1CA5-0C5AE622300D}"/>
          </ac:spMkLst>
        </pc:spChg>
        <pc:spChg chg="add mod">
          <ac:chgData name="Diego Guevara Bustillos" userId="ff5f48e2f83c1889" providerId="LiveId" clId="{C9A597EC-53A6-4BF3-9734-3D5904F393CA}" dt="2024-10-05T15:42:55.435" v="2706" actId="207"/>
          <ac:spMkLst>
            <pc:docMk/>
            <pc:sldMk cId="659752693" sldId="274"/>
            <ac:spMk id="10" creationId="{64767C7A-8118-E54B-EA54-E4033064140C}"/>
          </ac:spMkLst>
        </pc:spChg>
        <pc:cxnChg chg="add mod">
          <ac:chgData name="Diego Guevara Bustillos" userId="ff5f48e2f83c1889" providerId="LiveId" clId="{C9A597EC-53A6-4BF3-9734-3D5904F393CA}" dt="2024-10-05T15:39:41.034" v="2492" actId="208"/>
          <ac:cxnSpMkLst>
            <pc:docMk/>
            <pc:sldMk cId="659752693" sldId="274"/>
            <ac:cxnSpMk id="7" creationId="{E660B79D-B491-307B-B6D8-9F160F4272DC}"/>
          </ac:cxnSpMkLst>
        </pc:cxnChg>
      </pc:sldChg>
      <pc:sldChg chg="addSp delSp modSp add mod ord">
        <pc:chgData name="Diego Guevara Bustillos" userId="ff5f48e2f83c1889" providerId="LiveId" clId="{C9A597EC-53A6-4BF3-9734-3D5904F393CA}" dt="2024-10-05T16:33:03.255" v="3627"/>
        <pc:sldMkLst>
          <pc:docMk/>
          <pc:sldMk cId="2740969585" sldId="275"/>
        </pc:sldMkLst>
        <pc:spChg chg="add mod">
          <ac:chgData name="Diego Guevara Bustillos" userId="ff5f48e2f83c1889" providerId="LiveId" clId="{C9A597EC-53A6-4BF3-9734-3D5904F393CA}" dt="2024-10-05T16:20:48.888" v="3474"/>
          <ac:spMkLst>
            <pc:docMk/>
            <pc:sldMk cId="2740969585" sldId="275"/>
            <ac:spMk id="2" creationId="{622A3D34-FD75-C6AD-B8B6-FDF827FCBDF8}"/>
          </ac:spMkLst>
        </pc:spChg>
        <pc:spChg chg="add mod">
          <ac:chgData name="Diego Guevara Bustillos" userId="ff5f48e2f83c1889" providerId="LiveId" clId="{C9A597EC-53A6-4BF3-9734-3D5904F393CA}" dt="2024-10-05T16:20:48.888" v="3474"/>
          <ac:spMkLst>
            <pc:docMk/>
            <pc:sldMk cId="2740969585" sldId="275"/>
            <ac:spMk id="3" creationId="{F063A3DC-B206-FF71-616C-1DE2A30646FB}"/>
          </ac:spMkLst>
        </pc:spChg>
        <pc:spChg chg="del">
          <ac:chgData name="Diego Guevara Bustillos" userId="ff5f48e2f83c1889" providerId="LiveId" clId="{C9A597EC-53A6-4BF3-9734-3D5904F393CA}" dt="2024-10-05T16:20:48.144" v="3473" actId="478"/>
          <ac:spMkLst>
            <pc:docMk/>
            <pc:sldMk cId="2740969585" sldId="275"/>
            <ac:spMk id="5" creationId="{0BB02972-02DB-6688-B11B-E87FFA9B47E9}"/>
          </ac:spMkLst>
        </pc:spChg>
        <pc:spChg chg="add mod">
          <ac:chgData name="Diego Guevara Bustillos" userId="ff5f48e2f83c1889" providerId="LiveId" clId="{C9A597EC-53A6-4BF3-9734-3D5904F393CA}" dt="2024-10-05T16:20:48.888" v="3474"/>
          <ac:spMkLst>
            <pc:docMk/>
            <pc:sldMk cId="2740969585" sldId="275"/>
            <ac:spMk id="7" creationId="{E19FB430-9A17-B9B4-DECE-A98D8E693A50}"/>
          </ac:spMkLst>
        </pc:spChg>
        <pc:spChg chg="del">
          <ac:chgData name="Diego Guevara Bustillos" userId="ff5f48e2f83c1889" providerId="LiveId" clId="{C9A597EC-53A6-4BF3-9734-3D5904F393CA}" dt="2024-10-05T16:20:48.144" v="3473" actId="478"/>
          <ac:spMkLst>
            <pc:docMk/>
            <pc:sldMk cId="2740969585" sldId="275"/>
            <ac:spMk id="27" creationId="{F2AC9591-286B-9916-4D16-846DCF20D18F}"/>
          </ac:spMkLst>
        </pc:spChg>
        <pc:spChg chg="del">
          <ac:chgData name="Diego Guevara Bustillos" userId="ff5f48e2f83c1889" providerId="LiveId" clId="{C9A597EC-53A6-4BF3-9734-3D5904F393CA}" dt="2024-10-05T16:20:48.144" v="3473" actId="478"/>
          <ac:spMkLst>
            <pc:docMk/>
            <pc:sldMk cId="2740969585" sldId="275"/>
            <ac:spMk id="28" creationId="{90C629D6-BE5F-C6B6-62A2-318E58236ACF}"/>
          </ac:spMkLst>
        </pc:spChg>
        <pc:spChg chg="del">
          <ac:chgData name="Diego Guevara Bustillos" userId="ff5f48e2f83c1889" providerId="LiveId" clId="{C9A597EC-53A6-4BF3-9734-3D5904F393CA}" dt="2024-10-05T16:20:48.144" v="3473" actId="478"/>
          <ac:spMkLst>
            <pc:docMk/>
            <pc:sldMk cId="2740969585" sldId="275"/>
            <ac:spMk id="29" creationId="{9CB489B5-AE6A-0FD6-B26C-81434C183321}"/>
          </ac:spMkLst>
        </pc:spChg>
        <pc:spChg chg="add mod">
          <ac:chgData name="Diego Guevara Bustillos" userId="ff5f48e2f83c1889" providerId="LiveId" clId="{C9A597EC-53A6-4BF3-9734-3D5904F393CA}" dt="2024-10-05T16:20:48.888" v="3474"/>
          <ac:spMkLst>
            <pc:docMk/>
            <pc:sldMk cId="2740969585" sldId="275"/>
            <ac:spMk id="31" creationId="{37D94AB3-6E37-5DBA-AF7B-62DF325EA6AE}"/>
          </ac:spMkLst>
        </pc:spChg>
        <pc:spChg chg="mod">
          <ac:chgData name="Diego Guevara Bustillos" userId="ff5f48e2f83c1889" providerId="LiveId" clId="{C9A597EC-53A6-4BF3-9734-3D5904F393CA}" dt="2024-10-05T15:43:18.248" v="2708" actId="207"/>
          <ac:spMkLst>
            <pc:docMk/>
            <pc:sldMk cId="2740969585" sldId="275"/>
            <ac:spMk id="42" creationId="{0D981942-592E-6A70-2D83-5422705EF45C}"/>
          </ac:spMkLst>
        </pc:spChg>
        <pc:spChg chg="del">
          <ac:chgData name="Diego Guevara Bustillos" userId="ff5f48e2f83c1889" providerId="LiveId" clId="{C9A597EC-53A6-4BF3-9734-3D5904F393CA}" dt="2024-10-05T15:43:08.184" v="2707" actId="478"/>
          <ac:spMkLst>
            <pc:docMk/>
            <pc:sldMk cId="2740969585" sldId="275"/>
            <ac:spMk id="60" creationId="{A6262EFF-830A-2078-8DAE-B98F036E2EA6}"/>
          </ac:spMkLst>
        </pc:spChg>
        <pc:cxnChg chg="add mod">
          <ac:chgData name="Diego Guevara Bustillos" userId="ff5f48e2f83c1889" providerId="LiveId" clId="{C9A597EC-53A6-4BF3-9734-3D5904F393CA}" dt="2024-10-05T16:33:03.255" v="3627"/>
          <ac:cxnSpMkLst>
            <pc:docMk/>
            <pc:sldMk cId="2740969585" sldId="275"/>
            <ac:cxnSpMk id="61" creationId="{F19FE181-6717-0997-BACC-4213437DE618}"/>
          </ac:cxnSpMkLst>
        </pc:cxnChg>
      </pc:sldChg>
      <pc:sldChg chg="addSp delSp modSp add mod">
        <pc:chgData name="Diego Guevara Bustillos" userId="ff5f48e2f83c1889" providerId="LiveId" clId="{C9A597EC-53A6-4BF3-9734-3D5904F393CA}" dt="2024-10-05T16:33:02.455" v="3626"/>
        <pc:sldMkLst>
          <pc:docMk/>
          <pc:sldMk cId="3940050654" sldId="276"/>
        </pc:sldMkLst>
        <pc:spChg chg="add mod">
          <ac:chgData name="Diego Guevara Bustillos" userId="ff5f48e2f83c1889" providerId="LiveId" clId="{C9A597EC-53A6-4BF3-9734-3D5904F393CA}" dt="2024-10-05T15:44:40.169" v="2776" actId="113"/>
          <ac:spMkLst>
            <pc:docMk/>
            <pc:sldMk cId="3940050654" sldId="276"/>
            <ac:spMk id="2" creationId="{3026DB60-FC3D-3F8B-2042-09AC11E39BCF}"/>
          </ac:spMkLst>
        </pc:spChg>
        <pc:spChg chg="add mod">
          <ac:chgData name="Diego Guevara Bustillos" userId="ff5f48e2f83c1889" providerId="LiveId" clId="{C9A597EC-53A6-4BF3-9734-3D5904F393CA}" dt="2024-10-05T16:20:43.377" v="3472"/>
          <ac:spMkLst>
            <pc:docMk/>
            <pc:sldMk cId="3940050654" sldId="276"/>
            <ac:spMk id="3" creationId="{18B96D4D-EFD9-E948-11D0-9C5F80DE4D39}"/>
          </ac:spMkLst>
        </pc:spChg>
        <pc:spChg chg="del">
          <ac:chgData name="Diego Guevara Bustillos" userId="ff5f48e2f83c1889" providerId="LiveId" clId="{C9A597EC-53A6-4BF3-9734-3D5904F393CA}" dt="2024-10-05T16:20:42.559" v="3471" actId="478"/>
          <ac:spMkLst>
            <pc:docMk/>
            <pc:sldMk cId="3940050654" sldId="276"/>
            <ac:spMk id="5" creationId="{67CEAEF5-151C-B2B3-34D8-F2A72D3A643B}"/>
          </ac:spMkLst>
        </pc:spChg>
        <pc:spChg chg="add mod">
          <ac:chgData name="Diego Guevara Bustillos" userId="ff5f48e2f83c1889" providerId="LiveId" clId="{C9A597EC-53A6-4BF3-9734-3D5904F393CA}" dt="2024-10-05T16:20:43.377" v="3472"/>
          <ac:spMkLst>
            <pc:docMk/>
            <pc:sldMk cId="3940050654" sldId="276"/>
            <ac:spMk id="7" creationId="{E04A0FD7-89A6-CBD0-1A69-3BE157D5BDE0}"/>
          </ac:spMkLst>
        </pc:spChg>
        <pc:spChg chg="mod">
          <ac:chgData name="Diego Guevara Bustillos" userId="ff5f48e2f83c1889" providerId="LiveId" clId="{C9A597EC-53A6-4BF3-9734-3D5904F393CA}" dt="2024-10-05T16:06:39.062" v="3152" actId="20577"/>
          <ac:spMkLst>
            <pc:docMk/>
            <pc:sldMk cId="3940050654" sldId="276"/>
            <ac:spMk id="18" creationId="{3EA873FF-92E7-D30C-C39C-DA7A14567300}"/>
          </ac:spMkLst>
        </pc:spChg>
        <pc:spChg chg="del">
          <ac:chgData name="Diego Guevara Bustillos" userId="ff5f48e2f83c1889" providerId="LiveId" clId="{C9A597EC-53A6-4BF3-9734-3D5904F393CA}" dt="2024-10-05T16:20:42.559" v="3471" actId="478"/>
          <ac:spMkLst>
            <pc:docMk/>
            <pc:sldMk cId="3940050654" sldId="276"/>
            <ac:spMk id="27" creationId="{A072950C-079E-880A-A596-71A181840B05}"/>
          </ac:spMkLst>
        </pc:spChg>
        <pc:spChg chg="del">
          <ac:chgData name="Diego Guevara Bustillos" userId="ff5f48e2f83c1889" providerId="LiveId" clId="{C9A597EC-53A6-4BF3-9734-3D5904F393CA}" dt="2024-10-05T16:20:42.559" v="3471" actId="478"/>
          <ac:spMkLst>
            <pc:docMk/>
            <pc:sldMk cId="3940050654" sldId="276"/>
            <ac:spMk id="28" creationId="{24A31857-B9B5-4A56-12B5-769C82626F10}"/>
          </ac:spMkLst>
        </pc:spChg>
        <pc:spChg chg="del">
          <ac:chgData name="Diego Guevara Bustillos" userId="ff5f48e2f83c1889" providerId="LiveId" clId="{C9A597EC-53A6-4BF3-9734-3D5904F393CA}" dt="2024-10-05T16:20:42.559" v="3471" actId="478"/>
          <ac:spMkLst>
            <pc:docMk/>
            <pc:sldMk cId="3940050654" sldId="276"/>
            <ac:spMk id="29" creationId="{39501DC1-59AB-BDA7-3BC0-70E4D095CB89}"/>
          </ac:spMkLst>
        </pc:spChg>
        <pc:spChg chg="add mod">
          <ac:chgData name="Diego Guevara Bustillos" userId="ff5f48e2f83c1889" providerId="LiveId" clId="{C9A597EC-53A6-4BF3-9734-3D5904F393CA}" dt="2024-10-05T16:20:43.377" v="3472"/>
          <ac:spMkLst>
            <pc:docMk/>
            <pc:sldMk cId="3940050654" sldId="276"/>
            <ac:spMk id="31" creationId="{26A61E8F-E492-7A55-5328-4E4079DC8224}"/>
          </ac:spMkLst>
        </pc:spChg>
        <pc:spChg chg="add mod">
          <ac:chgData name="Diego Guevara Bustillos" userId="ff5f48e2f83c1889" providerId="LiveId" clId="{C9A597EC-53A6-4BF3-9734-3D5904F393CA}" dt="2024-10-05T16:20:43.377" v="3472"/>
          <ac:spMkLst>
            <pc:docMk/>
            <pc:sldMk cId="3940050654" sldId="276"/>
            <ac:spMk id="60" creationId="{1EC3CD30-87CA-0421-B15E-3C73D5C157F7}"/>
          </ac:spMkLst>
        </pc:spChg>
        <pc:cxnChg chg="add mod">
          <ac:chgData name="Diego Guevara Bustillos" userId="ff5f48e2f83c1889" providerId="LiveId" clId="{C9A597EC-53A6-4BF3-9734-3D5904F393CA}" dt="2024-10-05T16:33:02.455" v="3626"/>
          <ac:cxnSpMkLst>
            <pc:docMk/>
            <pc:sldMk cId="3940050654" sldId="276"/>
            <ac:cxnSpMk id="61" creationId="{F8DA1C68-04F4-439D-AD95-5CA633FC3BD3}"/>
          </ac:cxnSpMkLst>
        </pc:cxnChg>
      </pc:sldChg>
      <pc:sldChg chg="add del">
        <pc:chgData name="Diego Guevara Bustillos" userId="ff5f48e2f83c1889" providerId="LiveId" clId="{C9A597EC-53A6-4BF3-9734-3D5904F393CA}" dt="2024-10-05T15:43:25.069" v="2711" actId="47"/>
        <pc:sldMkLst>
          <pc:docMk/>
          <pc:sldMk cId="248334345" sldId="277"/>
        </pc:sldMkLst>
      </pc:sldChg>
      <pc:sldChg chg="modSp add mod">
        <pc:chgData name="Diego Guevara Bustillos" userId="ff5f48e2f83c1889" providerId="LiveId" clId="{C9A597EC-53A6-4BF3-9734-3D5904F393CA}" dt="2024-10-05T15:45:10.477" v="2789" actId="20577"/>
        <pc:sldMkLst>
          <pc:docMk/>
          <pc:sldMk cId="1696612255" sldId="277"/>
        </pc:sldMkLst>
        <pc:spChg chg="mod">
          <ac:chgData name="Diego Guevara Bustillos" userId="ff5f48e2f83c1889" providerId="LiveId" clId="{C9A597EC-53A6-4BF3-9734-3D5904F393CA}" dt="2024-10-05T15:45:10.477" v="2789" actId="20577"/>
          <ac:spMkLst>
            <pc:docMk/>
            <pc:sldMk cId="1696612255" sldId="277"/>
            <ac:spMk id="9" creationId="{C98E7701-0B57-F6E2-91C7-8A16D5D52F97}"/>
          </ac:spMkLst>
        </pc:spChg>
      </pc:sldChg>
      <pc:sldChg chg="addSp delSp modSp add mod">
        <pc:chgData name="Diego Guevara Bustillos" userId="ff5f48e2f83c1889" providerId="LiveId" clId="{C9A597EC-53A6-4BF3-9734-3D5904F393CA}" dt="2024-10-05T16:33:01.359" v="3625"/>
        <pc:sldMkLst>
          <pc:docMk/>
          <pc:sldMk cId="1023156477" sldId="278"/>
        </pc:sldMkLst>
        <pc:spChg chg="mod">
          <ac:chgData name="Diego Guevara Bustillos" userId="ff5f48e2f83c1889" providerId="LiveId" clId="{C9A597EC-53A6-4BF3-9734-3D5904F393CA}" dt="2024-10-05T15:45:33.534" v="2827" actId="20577"/>
          <ac:spMkLst>
            <pc:docMk/>
            <pc:sldMk cId="1023156477" sldId="278"/>
            <ac:spMk id="2" creationId="{1293E442-6FA7-8528-D118-10A33F4ADC86}"/>
          </ac:spMkLst>
        </pc:spChg>
        <pc:spChg chg="add mod">
          <ac:chgData name="Diego Guevara Bustillos" userId="ff5f48e2f83c1889" providerId="LiveId" clId="{C9A597EC-53A6-4BF3-9734-3D5904F393CA}" dt="2024-10-05T16:20:36.336" v="3470"/>
          <ac:spMkLst>
            <pc:docMk/>
            <pc:sldMk cId="1023156477" sldId="278"/>
            <ac:spMk id="3" creationId="{74AA26D6-1C5D-5792-73CD-AD27F09A9B3D}"/>
          </ac:spMkLst>
        </pc:spChg>
        <pc:spChg chg="del">
          <ac:chgData name="Diego Guevara Bustillos" userId="ff5f48e2f83c1889" providerId="LiveId" clId="{C9A597EC-53A6-4BF3-9734-3D5904F393CA}" dt="2024-10-05T16:20:35.415" v="3469" actId="478"/>
          <ac:spMkLst>
            <pc:docMk/>
            <pc:sldMk cId="1023156477" sldId="278"/>
            <ac:spMk id="5" creationId="{7E59676A-8058-F103-FC39-354E79F48A2F}"/>
          </ac:spMkLst>
        </pc:spChg>
        <pc:spChg chg="add mod">
          <ac:chgData name="Diego Guevara Bustillos" userId="ff5f48e2f83c1889" providerId="LiveId" clId="{C9A597EC-53A6-4BF3-9734-3D5904F393CA}" dt="2024-10-05T16:20:36.336" v="3470"/>
          <ac:spMkLst>
            <pc:docMk/>
            <pc:sldMk cId="1023156477" sldId="278"/>
            <ac:spMk id="7" creationId="{D68E5655-3E22-4B82-88DD-2FFF077625D9}"/>
          </ac:spMkLst>
        </pc:spChg>
        <pc:spChg chg="mod">
          <ac:chgData name="Diego Guevara Bustillos" userId="ff5f48e2f83c1889" providerId="LiveId" clId="{C9A597EC-53A6-4BF3-9734-3D5904F393CA}" dt="2024-10-05T16:06:52.306" v="3153"/>
          <ac:spMkLst>
            <pc:docMk/>
            <pc:sldMk cId="1023156477" sldId="278"/>
            <ac:spMk id="18" creationId="{2CAF0E58-7A9E-4745-90D5-15BFA0ABB21F}"/>
          </ac:spMkLst>
        </pc:spChg>
        <pc:spChg chg="del">
          <ac:chgData name="Diego Guevara Bustillos" userId="ff5f48e2f83c1889" providerId="LiveId" clId="{C9A597EC-53A6-4BF3-9734-3D5904F393CA}" dt="2024-10-05T16:20:35.415" v="3469" actId="478"/>
          <ac:spMkLst>
            <pc:docMk/>
            <pc:sldMk cId="1023156477" sldId="278"/>
            <ac:spMk id="27" creationId="{CA5B0241-3CC8-E62D-232B-71D54CC64E12}"/>
          </ac:spMkLst>
        </pc:spChg>
        <pc:spChg chg="del">
          <ac:chgData name="Diego Guevara Bustillos" userId="ff5f48e2f83c1889" providerId="LiveId" clId="{C9A597EC-53A6-4BF3-9734-3D5904F393CA}" dt="2024-10-05T16:20:35.415" v="3469" actId="478"/>
          <ac:spMkLst>
            <pc:docMk/>
            <pc:sldMk cId="1023156477" sldId="278"/>
            <ac:spMk id="28" creationId="{D004D0BF-59CA-AC46-BF48-50F85EE7BDAC}"/>
          </ac:spMkLst>
        </pc:spChg>
        <pc:spChg chg="del">
          <ac:chgData name="Diego Guevara Bustillos" userId="ff5f48e2f83c1889" providerId="LiveId" clId="{C9A597EC-53A6-4BF3-9734-3D5904F393CA}" dt="2024-10-05T16:20:35.415" v="3469" actId="478"/>
          <ac:spMkLst>
            <pc:docMk/>
            <pc:sldMk cId="1023156477" sldId="278"/>
            <ac:spMk id="29" creationId="{B45E9547-1F31-334B-76CB-DBB58BA683E3}"/>
          </ac:spMkLst>
        </pc:spChg>
        <pc:spChg chg="add mod">
          <ac:chgData name="Diego Guevara Bustillos" userId="ff5f48e2f83c1889" providerId="LiveId" clId="{C9A597EC-53A6-4BF3-9734-3D5904F393CA}" dt="2024-10-05T16:20:36.336" v="3470"/>
          <ac:spMkLst>
            <pc:docMk/>
            <pc:sldMk cId="1023156477" sldId="278"/>
            <ac:spMk id="31" creationId="{2AE2A502-04DD-54F0-2933-0BC70AF7D819}"/>
          </ac:spMkLst>
        </pc:spChg>
        <pc:spChg chg="mod">
          <ac:chgData name="Diego Guevara Bustillos" userId="ff5f48e2f83c1889" providerId="LiveId" clId="{C9A597EC-53A6-4BF3-9734-3D5904F393CA}" dt="2024-10-05T15:45:23.049" v="2791" actId="207"/>
          <ac:spMkLst>
            <pc:docMk/>
            <pc:sldMk cId="1023156477" sldId="278"/>
            <ac:spMk id="42" creationId="{F6F6C1EA-D3B4-8CFD-2595-2CDE4215C799}"/>
          </ac:spMkLst>
        </pc:spChg>
        <pc:spChg chg="add mod">
          <ac:chgData name="Diego Guevara Bustillos" userId="ff5f48e2f83c1889" providerId="LiveId" clId="{C9A597EC-53A6-4BF3-9734-3D5904F393CA}" dt="2024-10-05T16:20:36.336" v="3470"/>
          <ac:spMkLst>
            <pc:docMk/>
            <pc:sldMk cId="1023156477" sldId="278"/>
            <ac:spMk id="60" creationId="{C7B8265F-E0DE-16FC-49F2-942D5CAC7728}"/>
          </ac:spMkLst>
        </pc:spChg>
        <pc:cxnChg chg="add mod">
          <ac:chgData name="Diego Guevara Bustillos" userId="ff5f48e2f83c1889" providerId="LiveId" clId="{C9A597EC-53A6-4BF3-9734-3D5904F393CA}" dt="2024-10-05T16:33:01.359" v="3625"/>
          <ac:cxnSpMkLst>
            <pc:docMk/>
            <pc:sldMk cId="1023156477" sldId="278"/>
            <ac:cxnSpMk id="61" creationId="{C9B187A6-73A8-CBE1-36BF-D145EA0C5125}"/>
          </ac:cxnSpMkLst>
        </pc:cxnChg>
      </pc:sldChg>
      <pc:sldChg chg="modSp add mod">
        <pc:chgData name="Diego Guevara Bustillos" userId="ff5f48e2f83c1889" providerId="LiveId" clId="{C9A597EC-53A6-4BF3-9734-3D5904F393CA}" dt="2024-10-05T15:50:48.040" v="2965" actId="20577"/>
        <pc:sldMkLst>
          <pc:docMk/>
          <pc:sldMk cId="1081418295" sldId="279"/>
        </pc:sldMkLst>
        <pc:spChg chg="mod">
          <ac:chgData name="Diego Guevara Bustillos" userId="ff5f48e2f83c1889" providerId="LiveId" clId="{C9A597EC-53A6-4BF3-9734-3D5904F393CA}" dt="2024-10-05T15:47:14.413" v="2883" actId="1076"/>
          <ac:spMkLst>
            <pc:docMk/>
            <pc:sldMk cId="1081418295" sldId="279"/>
            <ac:spMk id="4" creationId="{0976D22F-B92B-4666-6E75-39CDEF390E3D}"/>
          </ac:spMkLst>
        </pc:spChg>
        <pc:spChg chg="mod">
          <ac:chgData name="Diego Guevara Bustillos" userId="ff5f48e2f83c1889" providerId="LiveId" clId="{C9A597EC-53A6-4BF3-9734-3D5904F393CA}" dt="2024-10-05T15:50:48.040" v="2965" actId="20577"/>
          <ac:spMkLst>
            <pc:docMk/>
            <pc:sldMk cId="1081418295" sldId="279"/>
            <ac:spMk id="5" creationId="{5E5172EA-82C6-D3A9-B1CE-1F06A1619A37}"/>
          </ac:spMkLst>
        </pc:spChg>
        <pc:spChg chg="mod">
          <ac:chgData name="Diego Guevara Bustillos" userId="ff5f48e2f83c1889" providerId="LiveId" clId="{C9A597EC-53A6-4BF3-9734-3D5904F393CA}" dt="2024-10-05T15:47:14.413" v="2883" actId="1076"/>
          <ac:spMkLst>
            <pc:docMk/>
            <pc:sldMk cId="1081418295" sldId="279"/>
            <ac:spMk id="8" creationId="{3ECAAA26-E5AA-BF64-E78D-76801AB4826B}"/>
          </ac:spMkLst>
        </pc:spChg>
        <pc:spChg chg="mod">
          <ac:chgData name="Diego Guevara Bustillos" userId="ff5f48e2f83c1889" providerId="LiveId" clId="{C9A597EC-53A6-4BF3-9734-3D5904F393CA}" dt="2024-10-05T15:47:58.155" v="2901" actId="20577"/>
          <ac:spMkLst>
            <pc:docMk/>
            <pc:sldMk cId="1081418295" sldId="279"/>
            <ac:spMk id="9" creationId="{2E4E6D96-6B56-00D7-01D9-B0FB83D88A6B}"/>
          </ac:spMkLst>
        </pc:spChg>
        <pc:spChg chg="mod">
          <ac:chgData name="Diego Guevara Bustillos" userId="ff5f48e2f83c1889" providerId="LiveId" clId="{C9A597EC-53A6-4BF3-9734-3D5904F393CA}" dt="2024-10-05T15:47:14.413" v="2883" actId="1076"/>
          <ac:spMkLst>
            <pc:docMk/>
            <pc:sldMk cId="1081418295" sldId="279"/>
            <ac:spMk id="10" creationId="{744F34A2-620E-4528-DD32-C7D47240CC52}"/>
          </ac:spMkLst>
        </pc:spChg>
        <pc:cxnChg chg="mod">
          <ac:chgData name="Diego Guevara Bustillos" userId="ff5f48e2f83c1889" providerId="LiveId" clId="{C9A597EC-53A6-4BF3-9734-3D5904F393CA}" dt="2024-10-05T15:47:14.413" v="2883" actId="1076"/>
          <ac:cxnSpMkLst>
            <pc:docMk/>
            <pc:sldMk cId="1081418295" sldId="279"/>
            <ac:cxnSpMk id="7" creationId="{06D23A96-E17F-2BDF-CF3B-DEB3257C972F}"/>
          </ac:cxnSpMkLst>
        </pc:cxnChg>
      </pc:sldChg>
      <pc:sldChg chg="addSp delSp modSp add mod">
        <pc:chgData name="Diego Guevara Bustillos" userId="ff5f48e2f83c1889" providerId="LiveId" clId="{C9A597EC-53A6-4BF3-9734-3D5904F393CA}" dt="2024-10-05T16:33:00.358" v="3624"/>
        <pc:sldMkLst>
          <pc:docMk/>
          <pc:sldMk cId="375718552" sldId="280"/>
        </pc:sldMkLst>
        <pc:spChg chg="del">
          <ac:chgData name="Diego Guevara Bustillos" userId="ff5f48e2f83c1889" providerId="LiveId" clId="{C9A597EC-53A6-4BF3-9734-3D5904F393CA}" dt="2024-10-05T15:47:24.171" v="2892" actId="478"/>
          <ac:spMkLst>
            <pc:docMk/>
            <pc:sldMk cId="375718552" sldId="280"/>
            <ac:spMk id="2" creationId="{9182B325-FE17-3952-574C-D070BF1A0842}"/>
          </ac:spMkLst>
        </pc:spChg>
        <pc:spChg chg="add mod">
          <ac:chgData name="Diego Guevara Bustillos" userId="ff5f48e2f83c1889" providerId="LiveId" clId="{C9A597EC-53A6-4BF3-9734-3D5904F393CA}" dt="2024-10-05T16:20:27.977" v="3468"/>
          <ac:spMkLst>
            <pc:docMk/>
            <pc:sldMk cId="375718552" sldId="280"/>
            <ac:spMk id="3" creationId="{58FF1CC3-DB7C-1608-B8C0-7F0F53782B44}"/>
          </ac:spMkLst>
        </pc:spChg>
        <pc:spChg chg="del">
          <ac:chgData name="Diego Guevara Bustillos" userId="ff5f48e2f83c1889" providerId="LiveId" clId="{C9A597EC-53A6-4BF3-9734-3D5904F393CA}" dt="2024-10-05T16:20:27.143" v="3467" actId="478"/>
          <ac:spMkLst>
            <pc:docMk/>
            <pc:sldMk cId="375718552" sldId="280"/>
            <ac:spMk id="5" creationId="{88C1E70D-5AC0-A3AB-F77B-DA5BB40852FD}"/>
          </ac:spMkLst>
        </pc:spChg>
        <pc:spChg chg="add mod">
          <ac:chgData name="Diego Guevara Bustillos" userId="ff5f48e2f83c1889" providerId="LiveId" clId="{C9A597EC-53A6-4BF3-9734-3D5904F393CA}" dt="2024-10-05T16:20:27.977" v="3468"/>
          <ac:spMkLst>
            <pc:docMk/>
            <pc:sldMk cId="375718552" sldId="280"/>
            <ac:spMk id="7" creationId="{CD3C3785-3B0A-654D-0262-4B3531F59A32}"/>
          </ac:spMkLst>
        </pc:spChg>
        <pc:spChg chg="mod">
          <ac:chgData name="Diego Guevara Bustillos" userId="ff5f48e2f83c1889" providerId="LiveId" clId="{C9A597EC-53A6-4BF3-9734-3D5904F393CA}" dt="2024-10-05T16:07:37.776" v="3207" actId="1035"/>
          <ac:spMkLst>
            <pc:docMk/>
            <pc:sldMk cId="375718552" sldId="280"/>
            <ac:spMk id="18" creationId="{A28D4BB1-76D3-EF9A-FDC8-0228499F4E40}"/>
          </ac:spMkLst>
        </pc:spChg>
        <pc:spChg chg="del">
          <ac:chgData name="Diego Guevara Bustillos" userId="ff5f48e2f83c1889" providerId="LiveId" clId="{C9A597EC-53A6-4BF3-9734-3D5904F393CA}" dt="2024-10-05T16:20:27.143" v="3467" actId="478"/>
          <ac:spMkLst>
            <pc:docMk/>
            <pc:sldMk cId="375718552" sldId="280"/>
            <ac:spMk id="27" creationId="{8008431B-B89E-1A59-2F18-34A65B8C360C}"/>
          </ac:spMkLst>
        </pc:spChg>
        <pc:spChg chg="del">
          <ac:chgData name="Diego Guevara Bustillos" userId="ff5f48e2f83c1889" providerId="LiveId" clId="{C9A597EC-53A6-4BF3-9734-3D5904F393CA}" dt="2024-10-05T16:20:27.143" v="3467" actId="478"/>
          <ac:spMkLst>
            <pc:docMk/>
            <pc:sldMk cId="375718552" sldId="280"/>
            <ac:spMk id="28" creationId="{A28EBE14-F835-7500-5C6A-378777109A6B}"/>
          </ac:spMkLst>
        </pc:spChg>
        <pc:spChg chg="del">
          <ac:chgData name="Diego Guevara Bustillos" userId="ff5f48e2f83c1889" providerId="LiveId" clId="{C9A597EC-53A6-4BF3-9734-3D5904F393CA}" dt="2024-10-05T16:20:27.143" v="3467" actId="478"/>
          <ac:spMkLst>
            <pc:docMk/>
            <pc:sldMk cId="375718552" sldId="280"/>
            <ac:spMk id="29" creationId="{0D719D1C-33E1-6DD9-0CC3-F39D8948197E}"/>
          </ac:spMkLst>
        </pc:spChg>
        <pc:spChg chg="add mod">
          <ac:chgData name="Diego Guevara Bustillos" userId="ff5f48e2f83c1889" providerId="LiveId" clId="{C9A597EC-53A6-4BF3-9734-3D5904F393CA}" dt="2024-10-05T16:20:27.977" v="3468"/>
          <ac:spMkLst>
            <pc:docMk/>
            <pc:sldMk cId="375718552" sldId="280"/>
            <ac:spMk id="31" creationId="{790143CA-EA57-B7D5-8628-6C253A64DD68}"/>
          </ac:spMkLst>
        </pc:spChg>
        <pc:spChg chg="mod">
          <ac:chgData name="Diego Guevara Bustillos" userId="ff5f48e2f83c1889" providerId="LiveId" clId="{C9A597EC-53A6-4BF3-9734-3D5904F393CA}" dt="2024-10-05T15:47:49.223" v="2893" actId="207"/>
          <ac:spMkLst>
            <pc:docMk/>
            <pc:sldMk cId="375718552" sldId="280"/>
            <ac:spMk id="41" creationId="{6FA1FA80-05E8-715D-7B31-4AF34B3A5461}"/>
          </ac:spMkLst>
        </pc:spChg>
        <pc:spChg chg="mod">
          <ac:chgData name="Diego Guevara Bustillos" userId="ff5f48e2f83c1889" providerId="LiveId" clId="{C9A597EC-53A6-4BF3-9734-3D5904F393CA}" dt="2024-10-05T15:47:49.223" v="2893" actId="207"/>
          <ac:spMkLst>
            <pc:docMk/>
            <pc:sldMk cId="375718552" sldId="280"/>
            <ac:spMk id="43" creationId="{BD5C000F-C7DF-510A-77DD-5C102A0EDE92}"/>
          </ac:spMkLst>
        </pc:spChg>
        <pc:spChg chg="mod">
          <ac:chgData name="Diego Guevara Bustillos" userId="ff5f48e2f83c1889" providerId="LiveId" clId="{C9A597EC-53A6-4BF3-9734-3D5904F393CA}" dt="2024-10-05T15:47:49.223" v="2893" actId="207"/>
          <ac:spMkLst>
            <pc:docMk/>
            <pc:sldMk cId="375718552" sldId="280"/>
            <ac:spMk id="44" creationId="{EFFBB406-B6B0-E09A-479E-D4308F565D36}"/>
          </ac:spMkLst>
        </pc:spChg>
        <pc:spChg chg="mod">
          <ac:chgData name="Diego Guevara Bustillos" userId="ff5f48e2f83c1889" providerId="LiveId" clId="{C9A597EC-53A6-4BF3-9734-3D5904F393CA}" dt="2024-10-05T15:47:49.223" v="2893" actId="207"/>
          <ac:spMkLst>
            <pc:docMk/>
            <pc:sldMk cId="375718552" sldId="280"/>
            <ac:spMk id="45" creationId="{1A6978CB-0A3D-4990-3B38-8F86ABF98B68}"/>
          </ac:spMkLst>
        </pc:spChg>
        <pc:spChg chg="mod">
          <ac:chgData name="Diego Guevara Bustillos" userId="ff5f48e2f83c1889" providerId="LiveId" clId="{C9A597EC-53A6-4BF3-9734-3D5904F393CA}" dt="2024-10-05T15:47:49.223" v="2893" actId="207"/>
          <ac:spMkLst>
            <pc:docMk/>
            <pc:sldMk cId="375718552" sldId="280"/>
            <ac:spMk id="46" creationId="{BF8568F9-919D-65B5-5FF7-AFDF1753BB7B}"/>
          </ac:spMkLst>
        </pc:spChg>
        <pc:spChg chg="mod">
          <ac:chgData name="Diego Guevara Bustillos" userId="ff5f48e2f83c1889" providerId="LiveId" clId="{C9A597EC-53A6-4BF3-9734-3D5904F393CA}" dt="2024-10-05T15:47:49.223" v="2893" actId="207"/>
          <ac:spMkLst>
            <pc:docMk/>
            <pc:sldMk cId="375718552" sldId="280"/>
            <ac:spMk id="47" creationId="{867E8C65-7CD7-F2C1-A4FD-3A74FF5E7392}"/>
          </ac:spMkLst>
        </pc:spChg>
        <pc:spChg chg="mod">
          <ac:chgData name="Diego Guevara Bustillos" userId="ff5f48e2f83c1889" providerId="LiveId" clId="{C9A597EC-53A6-4BF3-9734-3D5904F393CA}" dt="2024-10-05T15:47:49.223" v="2893" actId="207"/>
          <ac:spMkLst>
            <pc:docMk/>
            <pc:sldMk cId="375718552" sldId="280"/>
            <ac:spMk id="48" creationId="{DDF9D346-806F-CB55-6296-44E64FA7E10D}"/>
          </ac:spMkLst>
        </pc:spChg>
        <pc:spChg chg="mod">
          <ac:chgData name="Diego Guevara Bustillos" userId="ff5f48e2f83c1889" providerId="LiveId" clId="{C9A597EC-53A6-4BF3-9734-3D5904F393CA}" dt="2024-10-05T15:47:49.223" v="2893" actId="207"/>
          <ac:spMkLst>
            <pc:docMk/>
            <pc:sldMk cId="375718552" sldId="280"/>
            <ac:spMk id="51" creationId="{0DF89920-01E0-A81B-50FC-56A98AEC4F6F}"/>
          </ac:spMkLst>
        </pc:spChg>
        <pc:spChg chg="mod">
          <ac:chgData name="Diego Guevara Bustillos" userId="ff5f48e2f83c1889" providerId="LiveId" clId="{C9A597EC-53A6-4BF3-9734-3D5904F393CA}" dt="2024-10-05T15:47:49.223" v="2893" actId="207"/>
          <ac:spMkLst>
            <pc:docMk/>
            <pc:sldMk cId="375718552" sldId="280"/>
            <ac:spMk id="52" creationId="{70ABFE36-130A-5D04-1737-A8BCDC05DFBA}"/>
          </ac:spMkLst>
        </pc:spChg>
        <pc:spChg chg="mod">
          <ac:chgData name="Diego Guevara Bustillos" userId="ff5f48e2f83c1889" providerId="LiveId" clId="{C9A597EC-53A6-4BF3-9734-3D5904F393CA}" dt="2024-10-05T15:47:49.223" v="2893" actId="207"/>
          <ac:spMkLst>
            <pc:docMk/>
            <pc:sldMk cId="375718552" sldId="280"/>
            <ac:spMk id="53" creationId="{2D00D1F2-6FD4-48F5-4491-C8CC09556DFA}"/>
          </ac:spMkLst>
        </pc:spChg>
        <pc:spChg chg="mod">
          <ac:chgData name="Diego Guevara Bustillos" userId="ff5f48e2f83c1889" providerId="LiveId" clId="{C9A597EC-53A6-4BF3-9734-3D5904F393CA}" dt="2024-10-05T15:47:49.223" v="2893" actId="207"/>
          <ac:spMkLst>
            <pc:docMk/>
            <pc:sldMk cId="375718552" sldId="280"/>
            <ac:spMk id="54" creationId="{D2D7E983-685B-C97A-F112-CF31B112CF22}"/>
          </ac:spMkLst>
        </pc:spChg>
        <pc:spChg chg="mod">
          <ac:chgData name="Diego Guevara Bustillos" userId="ff5f48e2f83c1889" providerId="LiveId" clId="{C9A597EC-53A6-4BF3-9734-3D5904F393CA}" dt="2024-10-05T15:47:49.223" v="2893" actId="207"/>
          <ac:spMkLst>
            <pc:docMk/>
            <pc:sldMk cId="375718552" sldId="280"/>
            <ac:spMk id="55" creationId="{634E3118-E302-8B27-9161-FF2916CB641C}"/>
          </ac:spMkLst>
        </pc:spChg>
        <pc:spChg chg="add mod">
          <ac:chgData name="Diego Guevara Bustillos" userId="ff5f48e2f83c1889" providerId="LiveId" clId="{C9A597EC-53A6-4BF3-9734-3D5904F393CA}" dt="2024-10-05T16:20:27.977" v="3468"/>
          <ac:spMkLst>
            <pc:docMk/>
            <pc:sldMk cId="375718552" sldId="280"/>
            <ac:spMk id="60" creationId="{733C8EB8-890F-E4F0-1A4E-5572F82A4973}"/>
          </ac:spMkLst>
        </pc:spChg>
        <pc:cxnChg chg="add mod">
          <ac:chgData name="Diego Guevara Bustillos" userId="ff5f48e2f83c1889" providerId="LiveId" clId="{C9A597EC-53A6-4BF3-9734-3D5904F393CA}" dt="2024-10-05T16:33:00.358" v="3624"/>
          <ac:cxnSpMkLst>
            <pc:docMk/>
            <pc:sldMk cId="375718552" sldId="280"/>
            <ac:cxnSpMk id="61" creationId="{66340148-F15D-A490-E2B0-5BD8D9107C95}"/>
          </ac:cxnSpMkLst>
        </pc:cxnChg>
      </pc:sldChg>
      <pc:sldChg chg="add del">
        <pc:chgData name="Diego Guevara Bustillos" userId="ff5f48e2f83c1889" providerId="LiveId" clId="{C9A597EC-53A6-4BF3-9734-3D5904F393CA}" dt="2024-10-05T15:48:04.879" v="2903"/>
        <pc:sldMkLst>
          <pc:docMk/>
          <pc:sldMk cId="594933374" sldId="281"/>
        </pc:sldMkLst>
      </pc:sldChg>
      <pc:sldChg chg="modSp add mod">
        <pc:chgData name="Diego Guevara Bustillos" userId="ff5f48e2f83c1889" providerId="LiveId" clId="{C9A597EC-53A6-4BF3-9734-3D5904F393CA}" dt="2024-10-05T15:50:57.319" v="2994" actId="20577"/>
        <pc:sldMkLst>
          <pc:docMk/>
          <pc:sldMk cId="4267003008" sldId="281"/>
        </pc:sldMkLst>
        <pc:spChg chg="mod">
          <ac:chgData name="Diego Guevara Bustillos" userId="ff5f48e2f83c1889" providerId="LiveId" clId="{C9A597EC-53A6-4BF3-9734-3D5904F393CA}" dt="2024-10-05T15:50:57.319" v="2994" actId="20577"/>
          <ac:spMkLst>
            <pc:docMk/>
            <pc:sldMk cId="4267003008" sldId="281"/>
            <ac:spMk id="5" creationId="{F7BFF2F6-F629-70D2-C706-A9C22A833FDB}"/>
          </ac:spMkLst>
        </pc:spChg>
        <pc:spChg chg="mod">
          <ac:chgData name="Diego Guevara Bustillos" userId="ff5f48e2f83c1889" providerId="LiveId" clId="{C9A597EC-53A6-4BF3-9734-3D5904F393CA}" dt="2024-10-05T15:48:54.045" v="2907" actId="20577"/>
          <ac:spMkLst>
            <pc:docMk/>
            <pc:sldMk cId="4267003008" sldId="281"/>
            <ac:spMk id="9" creationId="{57F5F8B3-E60E-BE45-9AA1-0774F83F960B}"/>
          </ac:spMkLst>
        </pc:spChg>
      </pc:sldChg>
      <pc:sldChg chg="addSp delSp modSp add mod">
        <pc:chgData name="Diego Guevara Bustillos" userId="ff5f48e2f83c1889" providerId="LiveId" clId="{C9A597EC-53A6-4BF3-9734-3D5904F393CA}" dt="2024-10-05T16:32:59.376" v="3623"/>
        <pc:sldMkLst>
          <pc:docMk/>
          <pc:sldMk cId="2101296198" sldId="282"/>
        </pc:sldMkLst>
        <pc:spChg chg="add mod">
          <ac:chgData name="Diego Guevara Bustillos" userId="ff5f48e2f83c1889" providerId="LiveId" clId="{C9A597EC-53A6-4BF3-9734-3D5904F393CA}" dt="2024-10-05T16:20:22.576" v="3466"/>
          <ac:spMkLst>
            <pc:docMk/>
            <pc:sldMk cId="2101296198" sldId="282"/>
            <ac:spMk id="2" creationId="{767962A0-8F3D-87D9-C4D2-39DC40BF015A}"/>
          </ac:spMkLst>
        </pc:spChg>
        <pc:spChg chg="add mod">
          <ac:chgData name="Diego Guevara Bustillos" userId="ff5f48e2f83c1889" providerId="LiveId" clId="{C9A597EC-53A6-4BF3-9734-3D5904F393CA}" dt="2024-10-05T16:20:22.576" v="3466"/>
          <ac:spMkLst>
            <pc:docMk/>
            <pc:sldMk cId="2101296198" sldId="282"/>
            <ac:spMk id="3" creationId="{4425D60E-6819-663E-6BF3-AD336CDEE228}"/>
          </ac:spMkLst>
        </pc:spChg>
        <pc:spChg chg="del">
          <ac:chgData name="Diego Guevara Bustillos" userId="ff5f48e2f83c1889" providerId="LiveId" clId="{C9A597EC-53A6-4BF3-9734-3D5904F393CA}" dt="2024-10-05T16:20:21.767" v="3465" actId="478"/>
          <ac:spMkLst>
            <pc:docMk/>
            <pc:sldMk cId="2101296198" sldId="282"/>
            <ac:spMk id="5" creationId="{503DB332-DA69-80C5-5A7A-FCE8BABC0800}"/>
          </ac:spMkLst>
        </pc:spChg>
        <pc:spChg chg="add mod">
          <ac:chgData name="Diego Guevara Bustillos" userId="ff5f48e2f83c1889" providerId="LiveId" clId="{C9A597EC-53A6-4BF3-9734-3D5904F393CA}" dt="2024-10-05T16:20:22.576" v="3466"/>
          <ac:spMkLst>
            <pc:docMk/>
            <pc:sldMk cId="2101296198" sldId="282"/>
            <ac:spMk id="7" creationId="{97E2AA01-1023-5A02-93DC-4708521F63A8}"/>
          </ac:spMkLst>
        </pc:spChg>
        <pc:spChg chg="mod">
          <ac:chgData name="Diego Guevara Bustillos" userId="ff5f48e2f83c1889" providerId="LiveId" clId="{C9A597EC-53A6-4BF3-9734-3D5904F393CA}" dt="2024-10-05T16:07:31.801" v="3198" actId="1035"/>
          <ac:spMkLst>
            <pc:docMk/>
            <pc:sldMk cId="2101296198" sldId="282"/>
            <ac:spMk id="18" creationId="{56C3219B-7352-E4DF-3723-CF0F15314927}"/>
          </ac:spMkLst>
        </pc:spChg>
        <pc:spChg chg="mod">
          <ac:chgData name="Diego Guevara Bustillos" userId="ff5f48e2f83c1889" providerId="LiveId" clId="{C9A597EC-53A6-4BF3-9734-3D5904F393CA}" dt="2024-10-05T15:49:37.725" v="2919" actId="207"/>
          <ac:spMkLst>
            <pc:docMk/>
            <pc:sldMk cId="2101296198" sldId="282"/>
            <ac:spMk id="22" creationId="{DE78618A-2707-CBA7-DC04-99D17623FC0A}"/>
          </ac:spMkLst>
        </pc:spChg>
        <pc:spChg chg="mod">
          <ac:chgData name="Diego Guevara Bustillos" userId="ff5f48e2f83c1889" providerId="LiveId" clId="{C9A597EC-53A6-4BF3-9734-3D5904F393CA}" dt="2024-10-05T15:48:33.386" v="2906" actId="207"/>
          <ac:spMkLst>
            <pc:docMk/>
            <pc:sldMk cId="2101296198" sldId="282"/>
            <ac:spMk id="23" creationId="{E7890534-4414-CF39-485B-4CAAC2EF1A7A}"/>
          </ac:spMkLst>
        </pc:spChg>
        <pc:spChg chg="del">
          <ac:chgData name="Diego Guevara Bustillos" userId="ff5f48e2f83c1889" providerId="LiveId" clId="{C9A597EC-53A6-4BF3-9734-3D5904F393CA}" dt="2024-10-05T16:20:21.767" v="3465" actId="478"/>
          <ac:spMkLst>
            <pc:docMk/>
            <pc:sldMk cId="2101296198" sldId="282"/>
            <ac:spMk id="27" creationId="{DF10EEF2-C15F-D25A-92F0-2E45BBDC0854}"/>
          </ac:spMkLst>
        </pc:spChg>
        <pc:spChg chg="del">
          <ac:chgData name="Diego Guevara Bustillos" userId="ff5f48e2f83c1889" providerId="LiveId" clId="{C9A597EC-53A6-4BF3-9734-3D5904F393CA}" dt="2024-10-05T16:20:21.767" v="3465" actId="478"/>
          <ac:spMkLst>
            <pc:docMk/>
            <pc:sldMk cId="2101296198" sldId="282"/>
            <ac:spMk id="28" creationId="{DE5CF918-0633-4872-42C0-6B3D9767D479}"/>
          </ac:spMkLst>
        </pc:spChg>
        <pc:spChg chg="del">
          <ac:chgData name="Diego Guevara Bustillos" userId="ff5f48e2f83c1889" providerId="LiveId" clId="{C9A597EC-53A6-4BF3-9734-3D5904F393CA}" dt="2024-10-05T16:20:21.767" v="3465" actId="478"/>
          <ac:spMkLst>
            <pc:docMk/>
            <pc:sldMk cId="2101296198" sldId="282"/>
            <ac:spMk id="29" creationId="{236D7B23-2551-E167-0444-9DEEFE90926E}"/>
          </ac:spMkLst>
        </pc:spChg>
        <pc:spChg chg="mod">
          <ac:chgData name="Diego Guevara Bustillos" userId="ff5f48e2f83c1889" providerId="LiveId" clId="{C9A597EC-53A6-4BF3-9734-3D5904F393CA}" dt="2024-10-05T15:48:33.386" v="2906" actId="207"/>
          <ac:spMkLst>
            <pc:docMk/>
            <pc:sldMk cId="2101296198" sldId="282"/>
            <ac:spMk id="30" creationId="{F1611D25-4EAB-B977-9DEC-41FE8AB6BA3B}"/>
          </ac:spMkLst>
        </pc:spChg>
        <pc:spChg chg="add mod">
          <ac:chgData name="Diego Guevara Bustillos" userId="ff5f48e2f83c1889" providerId="LiveId" clId="{C9A597EC-53A6-4BF3-9734-3D5904F393CA}" dt="2024-10-05T16:20:22.576" v="3466"/>
          <ac:spMkLst>
            <pc:docMk/>
            <pc:sldMk cId="2101296198" sldId="282"/>
            <ac:spMk id="31" creationId="{9BFF69E6-8526-5773-293C-78A21446A14D}"/>
          </ac:spMkLst>
        </pc:spChg>
        <pc:spChg chg="mod">
          <ac:chgData name="Diego Guevara Bustillos" userId="ff5f48e2f83c1889" providerId="LiveId" clId="{C9A597EC-53A6-4BF3-9734-3D5904F393CA}" dt="2024-10-05T15:48:33.386" v="2906" actId="207"/>
          <ac:spMkLst>
            <pc:docMk/>
            <pc:sldMk cId="2101296198" sldId="282"/>
            <ac:spMk id="32" creationId="{4ECA80E9-1E24-0119-98FC-7E63F597B07C}"/>
          </ac:spMkLst>
        </pc:spChg>
        <pc:spChg chg="mod">
          <ac:chgData name="Diego Guevara Bustillos" userId="ff5f48e2f83c1889" providerId="LiveId" clId="{C9A597EC-53A6-4BF3-9734-3D5904F393CA}" dt="2024-10-05T15:48:33.386" v="2906" actId="207"/>
          <ac:spMkLst>
            <pc:docMk/>
            <pc:sldMk cId="2101296198" sldId="282"/>
            <ac:spMk id="33" creationId="{70693739-9CA6-2E84-7763-79AAD2B19E62}"/>
          </ac:spMkLst>
        </pc:spChg>
        <pc:spChg chg="mod">
          <ac:chgData name="Diego Guevara Bustillos" userId="ff5f48e2f83c1889" providerId="LiveId" clId="{C9A597EC-53A6-4BF3-9734-3D5904F393CA}" dt="2024-10-05T15:48:33.386" v="2906" actId="207"/>
          <ac:spMkLst>
            <pc:docMk/>
            <pc:sldMk cId="2101296198" sldId="282"/>
            <ac:spMk id="34" creationId="{B3DEC0BA-D2CD-CA05-1E62-B22147E9F788}"/>
          </ac:spMkLst>
        </pc:spChg>
        <pc:spChg chg="mod">
          <ac:chgData name="Diego Guevara Bustillos" userId="ff5f48e2f83c1889" providerId="LiveId" clId="{C9A597EC-53A6-4BF3-9734-3D5904F393CA}" dt="2024-10-05T15:48:33.386" v="2906" actId="207"/>
          <ac:spMkLst>
            <pc:docMk/>
            <pc:sldMk cId="2101296198" sldId="282"/>
            <ac:spMk id="35" creationId="{3C6B97AC-DCF1-6A0A-2790-45393241C7F7}"/>
          </ac:spMkLst>
        </pc:spChg>
        <pc:spChg chg="mod">
          <ac:chgData name="Diego Guevara Bustillos" userId="ff5f48e2f83c1889" providerId="LiveId" clId="{C9A597EC-53A6-4BF3-9734-3D5904F393CA}" dt="2024-10-05T15:49:31.107" v="2918" actId="207"/>
          <ac:spMkLst>
            <pc:docMk/>
            <pc:sldMk cId="2101296198" sldId="282"/>
            <ac:spMk id="36" creationId="{A19002B4-10D1-3599-92AC-A0F088812795}"/>
          </ac:spMkLst>
        </pc:spChg>
        <pc:spChg chg="mod">
          <ac:chgData name="Diego Guevara Bustillos" userId="ff5f48e2f83c1889" providerId="LiveId" clId="{C9A597EC-53A6-4BF3-9734-3D5904F393CA}" dt="2024-10-05T15:48:33.386" v="2906" actId="207"/>
          <ac:spMkLst>
            <pc:docMk/>
            <pc:sldMk cId="2101296198" sldId="282"/>
            <ac:spMk id="37" creationId="{DFA582D4-D5ED-A006-F3E3-EF0F7420B681}"/>
          </ac:spMkLst>
        </pc:spChg>
        <pc:spChg chg="mod">
          <ac:chgData name="Diego Guevara Bustillos" userId="ff5f48e2f83c1889" providerId="LiveId" clId="{C9A597EC-53A6-4BF3-9734-3D5904F393CA}" dt="2024-10-05T15:48:33.386" v="2906" actId="207"/>
          <ac:spMkLst>
            <pc:docMk/>
            <pc:sldMk cId="2101296198" sldId="282"/>
            <ac:spMk id="38" creationId="{E202C974-F337-D8C2-5128-D4F08B934AD5}"/>
          </ac:spMkLst>
        </pc:spChg>
        <pc:spChg chg="mod">
          <ac:chgData name="Diego Guevara Bustillos" userId="ff5f48e2f83c1889" providerId="LiveId" clId="{C9A597EC-53A6-4BF3-9734-3D5904F393CA}" dt="2024-10-05T15:48:33.386" v="2906" actId="207"/>
          <ac:spMkLst>
            <pc:docMk/>
            <pc:sldMk cId="2101296198" sldId="282"/>
            <ac:spMk id="39" creationId="{56E44B4C-7965-F2AC-DA43-85C98915B010}"/>
          </ac:spMkLst>
        </pc:spChg>
        <pc:spChg chg="mod">
          <ac:chgData name="Diego Guevara Bustillos" userId="ff5f48e2f83c1889" providerId="LiveId" clId="{C9A597EC-53A6-4BF3-9734-3D5904F393CA}" dt="2024-10-05T15:48:33.386" v="2906" actId="207"/>
          <ac:spMkLst>
            <pc:docMk/>
            <pc:sldMk cId="2101296198" sldId="282"/>
            <ac:spMk id="40" creationId="{A6B13932-C0DD-A617-2F7F-52753CE5FB5E}"/>
          </ac:spMkLst>
        </pc:spChg>
        <pc:spChg chg="mod">
          <ac:chgData name="Diego Guevara Bustillos" userId="ff5f48e2f83c1889" providerId="LiveId" clId="{C9A597EC-53A6-4BF3-9734-3D5904F393CA}" dt="2024-10-05T15:48:33.386" v="2906" actId="207"/>
          <ac:spMkLst>
            <pc:docMk/>
            <pc:sldMk cId="2101296198" sldId="282"/>
            <ac:spMk id="49" creationId="{90924D7D-EA48-AAAE-BA38-BFF31ED02C1C}"/>
          </ac:spMkLst>
        </pc:spChg>
        <pc:spChg chg="mod">
          <ac:chgData name="Diego Guevara Bustillos" userId="ff5f48e2f83c1889" providerId="LiveId" clId="{C9A597EC-53A6-4BF3-9734-3D5904F393CA}" dt="2024-10-05T15:48:33.386" v="2906" actId="207"/>
          <ac:spMkLst>
            <pc:docMk/>
            <pc:sldMk cId="2101296198" sldId="282"/>
            <ac:spMk id="50" creationId="{90379E65-EF37-26FA-F54A-66BD683A5D6F}"/>
          </ac:spMkLst>
        </pc:spChg>
        <pc:cxnChg chg="add mod">
          <ac:chgData name="Diego Guevara Bustillos" userId="ff5f48e2f83c1889" providerId="LiveId" clId="{C9A597EC-53A6-4BF3-9734-3D5904F393CA}" dt="2024-10-05T16:32:59.376" v="3623"/>
          <ac:cxnSpMkLst>
            <pc:docMk/>
            <pc:sldMk cId="2101296198" sldId="282"/>
            <ac:cxnSpMk id="60" creationId="{8542B2ED-D415-1DE7-19B1-4FB85FE103C6}"/>
          </ac:cxnSpMkLst>
        </pc:cxnChg>
      </pc:sldChg>
      <pc:sldChg chg="addSp delSp modSp add mod">
        <pc:chgData name="Diego Guevara Bustillos" userId="ff5f48e2f83c1889" providerId="LiveId" clId="{C9A597EC-53A6-4BF3-9734-3D5904F393CA}" dt="2024-10-05T15:51:07.305" v="3029" actId="20577"/>
        <pc:sldMkLst>
          <pc:docMk/>
          <pc:sldMk cId="1324577451" sldId="283"/>
        </pc:sldMkLst>
        <pc:spChg chg="add del mod">
          <ac:chgData name="Diego Guevara Bustillos" userId="ff5f48e2f83c1889" providerId="LiveId" clId="{C9A597EC-53A6-4BF3-9734-3D5904F393CA}" dt="2024-10-05T15:50:36.479" v="2924" actId="478"/>
          <ac:spMkLst>
            <pc:docMk/>
            <pc:sldMk cId="1324577451" sldId="283"/>
            <ac:spMk id="2" creationId="{4D5D6110-C8E5-1DED-8574-44EC72A18A47}"/>
          </ac:spMkLst>
        </pc:spChg>
        <pc:spChg chg="mod">
          <ac:chgData name="Diego Guevara Bustillos" userId="ff5f48e2f83c1889" providerId="LiveId" clId="{C9A597EC-53A6-4BF3-9734-3D5904F393CA}" dt="2024-10-05T15:51:07.305" v="3029" actId="20577"/>
          <ac:spMkLst>
            <pc:docMk/>
            <pc:sldMk cId="1324577451" sldId="283"/>
            <ac:spMk id="5" creationId="{F1E27A71-C9F3-6D05-AF8C-3C3EAD2664DD}"/>
          </ac:spMkLst>
        </pc:spChg>
        <pc:spChg chg="mod">
          <ac:chgData name="Diego Guevara Bustillos" userId="ff5f48e2f83c1889" providerId="LiveId" clId="{C9A597EC-53A6-4BF3-9734-3D5904F393CA}" dt="2024-10-05T15:50:27.489" v="2921" actId="20577"/>
          <ac:spMkLst>
            <pc:docMk/>
            <pc:sldMk cId="1324577451" sldId="283"/>
            <ac:spMk id="9" creationId="{9513C5A7-69CE-3C2E-82CE-D213053D1347}"/>
          </ac:spMkLst>
        </pc:spChg>
      </pc:sldChg>
      <pc:sldChg chg="addSp delSp modSp add mod">
        <pc:chgData name="Diego Guevara Bustillos" userId="ff5f48e2f83c1889" providerId="LiveId" clId="{C9A597EC-53A6-4BF3-9734-3D5904F393CA}" dt="2024-10-05T16:32:58.376" v="3622"/>
        <pc:sldMkLst>
          <pc:docMk/>
          <pc:sldMk cId="273734047" sldId="284"/>
        </pc:sldMkLst>
        <pc:spChg chg="del">
          <ac:chgData name="Diego Guevara Bustillos" userId="ff5f48e2f83c1889" providerId="LiveId" clId="{C9A597EC-53A6-4BF3-9734-3D5904F393CA}" dt="2024-10-05T15:51:46.297" v="3035" actId="478"/>
          <ac:spMkLst>
            <pc:docMk/>
            <pc:sldMk cId="273734047" sldId="284"/>
            <ac:spMk id="2" creationId="{47E8CA46-20A3-5B2C-4359-9453866D48A6}"/>
          </ac:spMkLst>
        </pc:spChg>
        <pc:spChg chg="add mod">
          <ac:chgData name="Diego Guevara Bustillos" userId="ff5f48e2f83c1889" providerId="LiveId" clId="{C9A597EC-53A6-4BF3-9734-3D5904F393CA}" dt="2024-10-05T16:20:12.577" v="3463"/>
          <ac:spMkLst>
            <pc:docMk/>
            <pc:sldMk cId="273734047" sldId="284"/>
            <ac:spMk id="3" creationId="{D2DA5A9A-52DC-832C-3A56-7CFA84C9B217}"/>
          </ac:spMkLst>
        </pc:spChg>
        <pc:spChg chg="del">
          <ac:chgData name="Diego Guevara Bustillos" userId="ff5f48e2f83c1889" providerId="LiveId" clId="{C9A597EC-53A6-4BF3-9734-3D5904F393CA}" dt="2024-10-05T16:20:15.879" v="3464" actId="478"/>
          <ac:spMkLst>
            <pc:docMk/>
            <pc:sldMk cId="273734047" sldId="284"/>
            <ac:spMk id="5" creationId="{6A82FDBD-292D-8EB8-5F66-58C5EDBB78CE}"/>
          </ac:spMkLst>
        </pc:spChg>
        <pc:spChg chg="add mod">
          <ac:chgData name="Diego Guevara Bustillos" userId="ff5f48e2f83c1889" providerId="LiveId" clId="{C9A597EC-53A6-4BF3-9734-3D5904F393CA}" dt="2024-10-05T16:20:12.577" v="3463"/>
          <ac:spMkLst>
            <pc:docMk/>
            <pc:sldMk cId="273734047" sldId="284"/>
            <ac:spMk id="7" creationId="{14B2CF96-9B27-64D9-CB24-E9445098C2AC}"/>
          </ac:spMkLst>
        </pc:spChg>
        <pc:spChg chg="mod">
          <ac:chgData name="Diego Guevara Bustillos" userId="ff5f48e2f83c1889" providerId="LiveId" clId="{C9A597EC-53A6-4BF3-9734-3D5904F393CA}" dt="2024-10-05T16:08:12.866" v="3237" actId="1035"/>
          <ac:spMkLst>
            <pc:docMk/>
            <pc:sldMk cId="273734047" sldId="284"/>
            <ac:spMk id="18" creationId="{792EF226-B815-A0E6-69CF-D7D94AE2C07F}"/>
          </ac:spMkLst>
        </pc:spChg>
        <pc:spChg chg="mod">
          <ac:chgData name="Diego Guevara Bustillos" userId="ff5f48e2f83c1889" providerId="LiveId" clId="{C9A597EC-53A6-4BF3-9734-3D5904F393CA}" dt="2024-10-05T15:51:38.915" v="3034" actId="207"/>
          <ac:spMkLst>
            <pc:docMk/>
            <pc:sldMk cId="273734047" sldId="284"/>
            <ac:spMk id="22" creationId="{A687EE3A-DFE4-C457-3CED-F1A2B49015D3}"/>
          </ac:spMkLst>
        </pc:spChg>
        <pc:spChg chg="del">
          <ac:chgData name="Diego Guevara Bustillos" userId="ff5f48e2f83c1889" providerId="LiveId" clId="{C9A597EC-53A6-4BF3-9734-3D5904F393CA}" dt="2024-10-05T16:20:15.879" v="3464" actId="478"/>
          <ac:spMkLst>
            <pc:docMk/>
            <pc:sldMk cId="273734047" sldId="284"/>
            <ac:spMk id="27" creationId="{6EF313E7-62B6-906E-EDD3-92B9D09A4C52}"/>
          </ac:spMkLst>
        </pc:spChg>
        <pc:spChg chg="del">
          <ac:chgData name="Diego Guevara Bustillos" userId="ff5f48e2f83c1889" providerId="LiveId" clId="{C9A597EC-53A6-4BF3-9734-3D5904F393CA}" dt="2024-10-05T16:20:15.879" v="3464" actId="478"/>
          <ac:spMkLst>
            <pc:docMk/>
            <pc:sldMk cId="273734047" sldId="284"/>
            <ac:spMk id="28" creationId="{926C5DF5-EA66-91E4-7216-043497F54F67}"/>
          </ac:spMkLst>
        </pc:spChg>
        <pc:spChg chg="del">
          <ac:chgData name="Diego Guevara Bustillos" userId="ff5f48e2f83c1889" providerId="LiveId" clId="{C9A597EC-53A6-4BF3-9734-3D5904F393CA}" dt="2024-10-05T16:20:15.879" v="3464" actId="478"/>
          <ac:spMkLst>
            <pc:docMk/>
            <pc:sldMk cId="273734047" sldId="284"/>
            <ac:spMk id="29" creationId="{9500FFC0-63F3-E847-40A1-685C435BE45B}"/>
          </ac:spMkLst>
        </pc:spChg>
        <pc:spChg chg="add mod">
          <ac:chgData name="Diego Guevara Bustillos" userId="ff5f48e2f83c1889" providerId="LiveId" clId="{C9A597EC-53A6-4BF3-9734-3D5904F393CA}" dt="2024-10-05T16:20:12.577" v="3463"/>
          <ac:spMkLst>
            <pc:docMk/>
            <pc:sldMk cId="273734047" sldId="284"/>
            <ac:spMk id="31" creationId="{6FEBBC3B-95F7-2CD5-E043-7C96F4655462}"/>
          </ac:spMkLst>
        </pc:spChg>
        <pc:spChg chg="mod">
          <ac:chgData name="Diego Guevara Bustillos" userId="ff5f48e2f83c1889" providerId="LiveId" clId="{C9A597EC-53A6-4BF3-9734-3D5904F393CA}" dt="2024-10-05T15:51:36.240" v="3033" actId="207"/>
          <ac:spMkLst>
            <pc:docMk/>
            <pc:sldMk cId="273734047" sldId="284"/>
            <ac:spMk id="36" creationId="{EB4462F6-76B9-110F-ED74-90FB357CDFCA}"/>
          </ac:spMkLst>
        </pc:spChg>
        <pc:spChg chg="add mod">
          <ac:chgData name="Diego Guevara Bustillos" userId="ff5f48e2f83c1889" providerId="LiveId" clId="{C9A597EC-53A6-4BF3-9734-3D5904F393CA}" dt="2024-10-05T16:20:12.577" v="3463"/>
          <ac:spMkLst>
            <pc:docMk/>
            <pc:sldMk cId="273734047" sldId="284"/>
            <ac:spMk id="60" creationId="{D6DF8F4A-FB36-5C47-B7F9-8006CF2215D8}"/>
          </ac:spMkLst>
        </pc:spChg>
        <pc:cxnChg chg="add mod">
          <ac:chgData name="Diego Guevara Bustillos" userId="ff5f48e2f83c1889" providerId="LiveId" clId="{C9A597EC-53A6-4BF3-9734-3D5904F393CA}" dt="2024-10-05T16:32:58.376" v="3622"/>
          <ac:cxnSpMkLst>
            <pc:docMk/>
            <pc:sldMk cId="273734047" sldId="284"/>
            <ac:cxnSpMk id="61" creationId="{A960CCB5-C0AD-1BBF-1F92-08697863C914}"/>
          </ac:cxnSpMkLst>
        </pc:cxnChg>
      </pc:sldChg>
      <pc:sldChg chg="add del">
        <pc:chgData name="Diego Guevara Bustillos" userId="ff5f48e2f83c1889" providerId="LiveId" clId="{C9A597EC-53A6-4BF3-9734-3D5904F393CA}" dt="2024-10-05T15:51:13.609" v="3031" actId="47"/>
        <pc:sldMkLst>
          <pc:docMk/>
          <pc:sldMk cId="4239521348" sldId="284"/>
        </pc:sldMkLst>
      </pc:sldChg>
      <pc:sldChg chg="addSp delSp modSp add mod">
        <pc:chgData name="Diego Guevara Bustillos" userId="ff5f48e2f83c1889" providerId="LiveId" clId="{C9A597EC-53A6-4BF3-9734-3D5904F393CA}" dt="2024-10-05T16:32:56.376" v="3621"/>
        <pc:sldMkLst>
          <pc:docMk/>
          <pc:sldMk cId="2502302414" sldId="285"/>
        </pc:sldMkLst>
        <pc:spChg chg="add mod">
          <ac:chgData name="Diego Guevara Bustillos" userId="ff5f48e2f83c1889" providerId="LiveId" clId="{C9A597EC-53A6-4BF3-9734-3D5904F393CA}" dt="2024-10-05T16:13:16.474" v="3367" actId="20577"/>
          <ac:spMkLst>
            <pc:docMk/>
            <pc:sldMk cId="2502302414" sldId="285"/>
            <ac:spMk id="2" creationId="{061390E5-D431-E522-756C-58C16C6248B1}"/>
          </ac:spMkLst>
        </pc:spChg>
        <pc:spChg chg="del">
          <ac:chgData name="Diego Guevara Bustillos" userId="ff5f48e2f83c1889" providerId="LiveId" clId="{C9A597EC-53A6-4BF3-9734-3D5904F393CA}" dt="2024-10-05T16:20:10.776" v="3462" actId="478"/>
          <ac:spMkLst>
            <pc:docMk/>
            <pc:sldMk cId="2502302414" sldId="285"/>
            <ac:spMk id="5" creationId="{E781E20B-CCAF-4637-6362-7E53DF6390B6}"/>
          </ac:spMkLst>
        </pc:spChg>
        <pc:spChg chg="del">
          <ac:chgData name="Diego Guevara Bustillos" userId="ff5f48e2f83c1889" providerId="LiveId" clId="{C9A597EC-53A6-4BF3-9734-3D5904F393CA}" dt="2024-10-05T16:08:23.480" v="3238" actId="478"/>
          <ac:spMkLst>
            <pc:docMk/>
            <pc:sldMk cId="2502302414" sldId="285"/>
            <ac:spMk id="18" creationId="{AE683250-E1AA-E23C-7C89-ECA38828C1AA}"/>
          </ac:spMkLst>
        </pc:spChg>
        <pc:spChg chg="del">
          <ac:chgData name="Diego Guevara Bustillos" userId="ff5f48e2f83c1889" providerId="LiveId" clId="{C9A597EC-53A6-4BF3-9734-3D5904F393CA}" dt="2024-10-05T16:20:10.776" v="3462" actId="478"/>
          <ac:spMkLst>
            <pc:docMk/>
            <pc:sldMk cId="2502302414" sldId="285"/>
            <ac:spMk id="27" creationId="{86BB07D5-ED9C-299F-C04A-22368D99E070}"/>
          </ac:spMkLst>
        </pc:spChg>
        <pc:spChg chg="del">
          <ac:chgData name="Diego Guevara Bustillos" userId="ff5f48e2f83c1889" providerId="LiveId" clId="{C9A597EC-53A6-4BF3-9734-3D5904F393CA}" dt="2024-10-05T16:20:10.776" v="3462" actId="478"/>
          <ac:spMkLst>
            <pc:docMk/>
            <pc:sldMk cId="2502302414" sldId="285"/>
            <ac:spMk id="28" creationId="{1CD3F9D9-B0BF-ADD0-4C8F-0D2F36F4A2E6}"/>
          </ac:spMkLst>
        </pc:spChg>
        <pc:spChg chg="del">
          <ac:chgData name="Diego Guevara Bustillos" userId="ff5f48e2f83c1889" providerId="LiveId" clId="{C9A597EC-53A6-4BF3-9734-3D5904F393CA}" dt="2024-10-05T16:20:10.776" v="3462" actId="478"/>
          <ac:spMkLst>
            <pc:docMk/>
            <pc:sldMk cId="2502302414" sldId="285"/>
            <ac:spMk id="29" creationId="{4C1DA5A6-20AF-1F33-0347-2CDA6D980299}"/>
          </ac:spMkLst>
        </pc:spChg>
        <pc:spChg chg="add mod">
          <ac:chgData name="Diego Guevara Bustillos" userId="ff5f48e2f83c1889" providerId="LiveId" clId="{C9A597EC-53A6-4BF3-9734-3D5904F393CA}" dt="2024-10-05T16:08:23.770" v="3239"/>
          <ac:spMkLst>
            <pc:docMk/>
            <pc:sldMk cId="2502302414" sldId="285"/>
            <ac:spMk id="31" creationId="{C6FE4EBD-2478-3B69-4405-84C8F750B8B8}"/>
          </ac:spMkLst>
        </pc:spChg>
        <pc:spChg chg="add mod">
          <ac:chgData name="Diego Guevara Bustillos" userId="ff5f48e2f83c1889" providerId="LiveId" clId="{C9A597EC-53A6-4BF3-9734-3D5904F393CA}" dt="2024-10-05T16:13:45.674" v="3379" actId="14100"/>
          <ac:spMkLst>
            <pc:docMk/>
            <pc:sldMk cId="2502302414" sldId="285"/>
            <ac:spMk id="63" creationId="{B11A2600-2276-F7D5-8093-69DB4D7D34A8}"/>
          </ac:spMkLst>
        </pc:spChg>
        <pc:spChg chg="add mod">
          <ac:chgData name="Diego Guevara Bustillos" userId="ff5f48e2f83c1889" providerId="LiveId" clId="{C9A597EC-53A6-4BF3-9734-3D5904F393CA}" dt="2024-10-05T16:20:07.135" v="3461"/>
          <ac:spMkLst>
            <pc:docMk/>
            <pc:sldMk cId="2502302414" sldId="285"/>
            <ac:spMk id="70" creationId="{31992911-5C5B-01D8-6698-712B95E9CCE3}"/>
          </ac:spMkLst>
        </pc:spChg>
        <pc:spChg chg="add mod">
          <ac:chgData name="Diego Guevara Bustillos" userId="ff5f48e2f83c1889" providerId="LiveId" clId="{C9A597EC-53A6-4BF3-9734-3D5904F393CA}" dt="2024-10-05T16:20:07.135" v="3461"/>
          <ac:spMkLst>
            <pc:docMk/>
            <pc:sldMk cId="2502302414" sldId="285"/>
            <ac:spMk id="71" creationId="{6113AA35-B540-64E4-FA93-6788B00D0C7D}"/>
          </ac:spMkLst>
        </pc:spChg>
        <pc:spChg chg="add mod">
          <ac:chgData name="Diego Guevara Bustillos" userId="ff5f48e2f83c1889" providerId="LiveId" clId="{C9A597EC-53A6-4BF3-9734-3D5904F393CA}" dt="2024-10-05T16:20:07.135" v="3461"/>
          <ac:spMkLst>
            <pc:docMk/>
            <pc:sldMk cId="2502302414" sldId="285"/>
            <ac:spMk id="72" creationId="{3CA11BF9-D61C-D719-C9E7-27800618D2D0}"/>
          </ac:spMkLst>
        </pc:spChg>
        <pc:spChg chg="add mod">
          <ac:chgData name="Diego Guevara Bustillos" userId="ff5f48e2f83c1889" providerId="LiveId" clId="{C9A597EC-53A6-4BF3-9734-3D5904F393CA}" dt="2024-10-05T16:20:07.135" v="3461"/>
          <ac:spMkLst>
            <pc:docMk/>
            <pc:sldMk cId="2502302414" sldId="285"/>
            <ac:spMk id="73" creationId="{4ECB5216-712B-02C8-02BF-544305EB5A1F}"/>
          </ac:spMkLst>
        </pc:spChg>
        <pc:cxnChg chg="add mod">
          <ac:chgData name="Diego Guevara Bustillos" userId="ff5f48e2f83c1889" providerId="LiveId" clId="{C9A597EC-53A6-4BF3-9734-3D5904F393CA}" dt="2024-10-05T16:12:27.866" v="3305" actId="1036"/>
          <ac:cxnSpMkLst>
            <pc:docMk/>
            <pc:sldMk cId="2502302414" sldId="285"/>
            <ac:cxnSpMk id="7" creationId="{F47BCEA2-CE68-B75E-B415-2295D26FB74E}"/>
          </ac:cxnSpMkLst>
        </pc:cxnChg>
        <pc:cxnChg chg="add mod">
          <ac:chgData name="Diego Guevara Bustillos" userId="ff5f48e2f83c1889" providerId="LiveId" clId="{C9A597EC-53A6-4BF3-9734-3D5904F393CA}" dt="2024-10-05T16:12:34.570" v="3331" actId="1036"/>
          <ac:cxnSpMkLst>
            <pc:docMk/>
            <pc:sldMk cId="2502302414" sldId="285"/>
            <ac:cxnSpMk id="62" creationId="{48B5A989-ED90-20C9-431E-D33C38EEFB64}"/>
          </ac:cxnSpMkLst>
        </pc:cxnChg>
        <pc:cxnChg chg="add mod">
          <ac:chgData name="Diego Guevara Bustillos" userId="ff5f48e2f83c1889" providerId="LiveId" clId="{C9A597EC-53A6-4BF3-9734-3D5904F393CA}" dt="2024-10-05T16:14:08.707" v="3383" actId="14100"/>
          <ac:cxnSpMkLst>
            <pc:docMk/>
            <pc:sldMk cId="2502302414" sldId="285"/>
            <ac:cxnSpMk id="64" creationId="{F5691BED-8291-D542-AC5B-77F5971E4532}"/>
          </ac:cxnSpMkLst>
        </pc:cxnChg>
        <pc:cxnChg chg="add mod">
          <ac:chgData name="Diego Guevara Bustillos" userId="ff5f48e2f83c1889" providerId="LiveId" clId="{C9A597EC-53A6-4BF3-9734-3D5904F393CA}" dt="2024-10-05T16:14:02.474" v="3382" actId="14100"/>
          <ac:cxnSpMkLst>
            <pc:docMk/>
            <pc:sldMk cId="2502302414" sldId="285"/>
            <ac:cxnSpMk id="65" creationId="{7862466F-B323-261A-A615-F3819A0BF2EE}"/>
          </ac:cxnSpMkLst>
        </pc:cxnChg>
        <pc:cxnChg chg="add mod">
          <ac:chgData name="Diego Guevara Bustillos" userId="ff5f48e2f83c1889" providerId="LiveId" clId="{C9A597EC-53A6-4BF3-9734-3D5904F393CA}" dt="2024-10-05T16:32:56.376" v="3621"/>
          <ac:cxnSpMkLst>
            <pc:docMk/>
            <pc:sldMk cId="2502302414" sldId="285"/>
            <ac:cxnSpMk id="74" creationId="{1F491F9D-15FB-A21F-AAEA-4F60CA175B88}"/>
          </ac:cxnSpMkLst>
        </pc:cxnChg>
      </pc:sldChg>
      <pc:sldChg chg="addSp delSp modSp add mod">
        <pc:chgData name="Diego Guevara Bustillos" userId="ff5f48e2f83c1889" providerId="LiveId" clId="{C9A597EC-53A6-4BF3-9734-3D5904F393CA}" dt="2024-10-05T16:32:55.527" v="3620"/>
        <pc:sldMkLst>
          <pc:docMk/>
          <pc:sldMk cId="3012564227" sldId="286"/>
        </pc:sldMkLst>
        <pc:spChg chg="del">
          <ac:chgData name="Diego Guevara Bustillos" userId="ff5f48e2f83c1889" providerId="LiveId" clId="{C9A597EC-53A6-4BF3-9734-3D5904F393CA}" dt="2024-10-05T15:53:53.056" v="3061" actId="478"/>
          <ac:spMkLst>
            <pc:docMk/>
            <pc:sldMk cId="3012564227" sldId="286"/>
            <ac:spMk id="2" creationId="{08EEED68-5D84-5532-FA54-3AEBDB77E7E2}"/>
          </ac:spMkLst>
        </pc:spChg>
        <pc:spChg chg="add mod">
          <ac:chgData name="Diego Guevara Bustillos" userId="ff5f48e2f83c1889" providerId="LiveId" clId="{C9A597EC-53A6-4BF3-9734-3D5904F393CA}" dt="2024-10-05T16:08:33.460" v="3244" actId="20577"/>
          <ac:spMkLst>
            <pc:docMk/>
            <pc:sldMk cId="3012564227" sldId="286"/>
            <ac:spMk id="3" creationId="{15B0AE26-3E6F-DA9C-AD75-0A2E20FDF53A}"/>
          </ac:spMkLst>
        </pc:spChg>
        <pc:spChg chg="del">
          <ac:chgData name="Diego Guevara Bustillos" userId="ff5f48e2f83c1889" providerId="LiveId" clId="{C9A597EC-53A6-4BF3-9734-3D5904F393CA}" dt="2024-10-05T16:20:03.359" v="3460" actId="478"/>
          <ac:spMkLst>
            <pc:docMk/>
            <pc:sldMk cId="3012564227" sldId="286"/>
            <ac:spMk id="5" creationId="{99EB7A0C-CBAD-E71D-5CF3-CA515F105E6E}"/>
          </ac:spMkLst>
        </pc:spChg>
        <pc:spChg chg="add mod">
          <ac:chgData name="Diego Guevara Bustillos" userId="ff5f48e2f83c1889" providerId="LiveId" clId="{C9A597EC-53A6-4BF3-9734-3D5904F393CA}" dt="2024-10-05T16:19:59.055" v="3459"/>
          <ac:spMkLst>
            <pc:docMk/>
            <pc:sldMk cId="3012564227" sldId="286"/>
            <ac:spMk id="7" creationId="{DD42A07D-2BB7-DE68-7A53-A1BD9497E6E3}"/>
          </ac:spMkLst>
        </pc:spChg>
        <pc:spChg chg="del">
          <ac:chgData name="Diego Guevara Bustillos" userId="ff5f48e2f83c1889" providerId="LiveId" clId="{C9A597EC-53A6-4BF3-9734-3D5904F393CA}" dt="2024-10-05T16:08:30.433" v="3240" actId="478"/>
          <ac:spMkLst>
            <pc:docMk/>
            <pc:sldMk cId="3012564227" sldId="286"/>
            <ac:spMk id="18" creationId="{1AE07437-BE65-5263-3FF5-2BD2326C16C1}"/>
          </ac:spMkLst>
        </pc:spChg>
        <pc:spChg chg="del">
          <ac:chgData name="Diego Guevara Bustillos" userId="ff5f48e2f83c1889" providerId="LiveId" clId="{C9A597EC-53A6-4BF3-9734-3D5904F393CA}" dt="2024-10-05T16:20:03.359" v="3460" actId="478"/>
          <ac:spMkLst>
            <pc:docMk/>
            <pc:sldMk cId="3012564227" sldId="286"/>
            <ac:spMk id="27" creationId="{2B205AB8-1CE4-1C23-31E6-B7D190F3C9A5}"/>
          </ac:spMkLst>
        </pc:spChg>
        <pc:spChg chg="del">
          <ac:chgData name="Diego Guevara Bustillos" userId="ff5f48e2f83c1889" providerId="LiveId" clId="{C9A597EC-53A6-4BF3-9734-3D5904F393CA}" dt="2024-10-05T16:20:03.359" v="3460" actId="478"/>
          <ac:spMkLst>
            <pc:docMk/>
            <pc:sldMk cId="3012564227" sldId="286"/>
            <ac:spMk id="28" creationId="{A455A4DA-5920-2E87-C4D1-8C6554A09558}"/>
          </ac:spMkLst>
        </pc:spChg>
        <pc:spChg chg="del">
          <ac:chgData name="Diego Guevara Bustillos" userId="ff5f48e2f83c1889" providerId="LiveId" clId="{C9A597EC-53A6-4BF3-9734-3D5904F393CA}" dt="2024-10-05T16:20:03.359" v="3460" actId="478"/>
          <ac:spMkLst>
            <pc:docMk/>
            <pc:sldMk cId="3012564227" sldId="286"/>
            <ac:spMk id="29" creationId="{CCD522B0-9326-62BA-E379-BCD23F4A95C9}"/>
          </ac:spMkLst>
        </pc:spChg>
        <pc:spChg chg="add mod">
          <ac:chgData name="Diego Guevara Bustillos" userId="ff5f48e2f83c1889" providerId="LiveId" clId="{C9A597EC-53A6-4BF3-9734-3D5904F393CA}" dt="2024-10-05T16:19:59.055" v="3459"/>
          <ac:spMkLst>
            <pc:docMk/>
            <pc:sldMk cId="3012564227" sldId="286"/>
            <ac:spMk id="31" creationId="{A5C3D7D7-CA39-7C24-C54F-1615846EE6D3}"/>
          </ac:spMkLst>
        </pc:spChg>
        <pc:spChg chg="mod">
          <ac:chgData name="Diego Guevara Bustillos" userId="ff5f48e2f83c1889" providerId="LiveId" clId="{C9A597EC-53A6-4BF3-9734-3D5904F393CA}" dt="2024-10-05T16:19:04.953" v="3395" actId="207"/>
          <ac:spMkLst>
            <pc:docMk/>
            <pc:sldMk cId="3012564227" sldId="286"/>
            <ac:spMk id="36" creationId="{5BCEFF9C-7863-9400-2CCC-9F6AEDD7C6D6}"/>
          </ac:spMkLst>
        </pc:spChg>
        <pc:spChg chg="add mod">
          <ac:chgData name="Diego Guevara Bustillos" userId="ff5f48e2f83c1889" providerId="LiveId" clId="{C9A597EC-53A6-4BF3-9734-3D5904F393CA}" dt="2024-10-05T16:19:59.055" v="3459"/>
          <ac:spMkLst>
            <pc:docMk/>
            <pc:sldMk cId="3012564227" sldId="286"/>
            <ac:spMk id="60" creationId="{5F692FF4-36A3-1FF9-3169-904B02041B67}"/>
          </ac:spMkLst>
        </pc:spChg>
        <pc:spChg chg="add mod">
          <ac:chgData name="Diego Guevara Bustillos" userId="ff5f48e2f83c1889" providerId="LiveId" clId="{C9A597EC-53A6-4BF3-9734-3D5904F393CA}" dt="2024-10-05T16:19:59.055" v="3459"/>
          <ac:spMkLst>
            <pc:docMk/>
            <pc:sldMk cId="3012564227" sldId="286"/>
            <ac:spMk id="61" creationId="{025A164E-F954-4491-EF25-F564C7927F6F}"/>
          </ac:spMkLst>
        </pc:spChg>
        <pc:cxnChg chg="add mod">
          <ac:chgData name="Diego Guevara Bustillos" userId="ff5f48e2f83c1889" providerId="LiveId" clId="{C9A597EC-53A6-4BF3-9734-3D5904F393CA}" dt="2024-10-05T16:32:55.527" v="3620"/>
          <ac:cxnSpMkLst>
            <pc:docMk/>
            <pc:sldMk cId="3012564227" sldId="286"/>
            <ac:cxnSpMk id="62" creationId="{DD7B409E-E123-A5A2-75F4-08E9857F7B83}"/>
          </ac:cxnSpMkLst>
        </pc:cxnChg>
      </pc:sldChg>
      <pc:sldChg chg="addSp delSp modSp add mod ord">
        <pc:chgData name="Diego Guevara Bustillos" userId="ff5f48e2f83c1889" providerId="LiveId" clId="{C9A597EC-53A6-4BF3-9734-3D5904F393CA}" dt="2024-10-05T16:33:06.183" v="3630"/>
        <pc:sldMkLst>
          <pc:docMk/>
          <pc:sldMk cId="2394369709" sldId="287"/>
        </pc:sldMkLst>
        <pc:spChg chg="mod">
          <ac:chgData name="Diego Guevara Bustillos" userId="ff5f48e2f83c1889" providerId="LiveId" clId="{C9A597EC-53A6-4BF3-9734-3D5904F393CA}" dt="2024-10-05T16:08:52.436" v="3249" actId="20577"/>
          <ac:spMkLst>
            <pc:docMk/>
            <pc:sldMk cId="2394369709" sldId="287"/>
            <ac:spMk id="2" creationId="{9D512005-9A02-EEEB-5941-8308AB871C23}"/>
          </ac:spMkLst>
        </pc:spChg>
        <pc:spChg chg="add mod">
          <ac:chgData name="Diego Guevara Bustillos" userId="ff5f48e2f83c1889" providerId="LiveId" clId="{C9A597EC-53A6-4BF3-9734-3D5904F393CA}" dt="2024-10-05T16:21:05.417" v="3481"/>
          <ac:spMkLst>
            <pc:docMk/>
            <pc:sldMk cId="2394369709" sldId="287"/>
            <ac:spMk id="3" creationId="{5E6B67BE-757E-2897-0C5C-B2A859C358B7}"/>
          </ac:spMkLst>
        </pc:spChg>
        <pc:spChg chg="del">
          <ac:chgData name="Diego Guevara Bustillos" userId="ff5f48e2f83c1889" providerId="LiveId" clId="{C9A597EC-53A6-4BF3-9734-3D5904F393CA}" dt="2024-10-05T16:21:04.592" v="3480" actId="478"/>
          <ac:spMkLst>
            <pc:docMk/>
            <pc:sldMk cId="2394369709" sldId="287"/>
            <ac:spMk id="5" creationId="{2931B1D3-3367-EB68-5305-9A3EFC4CEB86}"/>
          </ac:spMkLst>
        </pc:spChg>
        <pc:spChg chg="add mod">
          <ac:chgData name="Diego Guevara Bustillos" userId="ff5f48e2f83c1889" providerId="LiveId" clId="{C9A597EC-53A6-4BF3-9734-3D5904F393CA}" dt="2024-10-05T16:21:10.996" v="3492" actId="207"/>
          <ac:spMkLst>
            <pc:docMk/>
            <pc:sldMk cId="2394369709" sldId="287"/>
            <ac:spMk id="7" creationId="{AB797393-D5BE-2848-DE9F-6683A7B6E0C8}"/>
          </ac:spMkLst>
        </pc:spChg>
        <pc:spChg chg="mod">
          <ac:chgData name="Diego Guevara Bustillos" userId="ff5f48e2f83c1889" providerId="LiveId" clId="{C9A597EC-53A6-4BF3-9734-3D5904F393CA}" dt="2024-10-05T16:08:58.546" v="3259" actId="20577"/>
          <ac:spMkLst>
            <pc:docMk/>
            <pc:sldMk cId="2394369709" sldId="287"/>
            <ac:spMk id="18" creationId="{DF21C0AF-D1AB-1109-3A82-A6E3FBB0803B}"/>
          </ac:spMkLst>
        </pc:spChg>
        <pc:spChg chg="del mod">
          <ac:chgData name="Diego Guevara Bustillos" userId="ff5f48e2f83c1889" providerId="LiveId" clId="{C9A597EC-53A6-4BF3-9734-3D5904F393CA}" dt="2024-10-05T16:21:04.592" v="3480" actId="478"/>
          <ac:spMkLst>
            <pc:docMk/>
            <pc:sldMk cId="2394369709" sldId="287"/>
            <ac:spMk id="27" creationId="{BF46C465-94A7-438D-DB85-B9F741AB05B4}"/>
          </ac:spMkLst>
        </pc:spChg>
        <pc:spChg chg="del mod">
          <ac:chgData name="Diego Guevara Bustillos" userId="ff5f48e2f83c1889" providerId="LiveId" clId="{C9A597EC-53A6-4BF3-9734-3D5904F393CA}" dt="2024-10-05T16:21:04.592" v="3480" actId="478"/>
          <ac:spMkLst>
            <pc:docMk/>
            <pc:sldMk cId="2394369709" sldId="287"/>
            <ac:spMk id="28" creationId="{191E0655-27BC-910C-28F9-28D9184D3BD6}"/>
          </ac:spMkLst>
        </pc:spChg>
        <pc:spChg chg="del mod">
          <ac:chgData name="Diego Guevara Bustillos" userId="ff5f48e2f83c1889" providerId="LiveId" clId="{C9A597EC-53A6-4BF3-9734-3D5904F393CA}" dt="2024-10-05T16:21:04.592" v="3480" actId="478"/>
          <ac:spMkLst>
            <pc:docMk/>
            <pc:sldMk cId="2394369709" sldId="287"/>
            <ac:spMk id="29" creationId="{B5CA4A51-1C24-041E-7258-D762621B2E71}"/>
          </ac:spMkLst>
        </pc:spChg>
        <pc:spChg chg="add mod">
          <ac:chgData name="Diego Guevara Bustillos" userId="ff5f48e2f83c1889" providerId="LiveId" clId="{C9A597EC-53A6-4BF3-9734-3D5904F393CA}" dt="2024-10-05T16:21:05.417" v="3481"/>
          <ac:spMkLst>
            <pc:docMk/>
            <pc:sldMk cId="2394369709" sldId="287"/>
            <ac:spMk id="31" creationId="{2B002E90-1352-95B5-DD13-88594CC6F3D8}"/>
          </ac:spMkLst>
        </pc:spChg>
        <pc:spChg chg="mod">
          <ac:chgData name="Diego Guevara Bustillos" userId="ff5f48e2f83c1889" providerId="LiveId" clId="{C9A597EC-53A6-4BF3-9734-3D5904F393CA}" dt="2024-10-05T16:00:54.246" v="3110" actId="207"/>
          <ac:spMkLst>
            <pc:docMk/>
            <pc:sldMk cId="2394369709" sldId="287"/>
            <ac:spMk id="42" creationId="{2E13CECE-861E-4A4E-B1AC-55A9C9A4E3DB}"/>
          </ac:spMkLst>
        </pc:spChg>
        <pc:spChg chg="mod">
          <ac:chgData name="Diego Guevara Bustillos" userId="ff5f48e2f83c1889" providerId="LiveId" clId="{C9A597EC-53A6-4BF3-9734-3D5904F393CA}" dt="2024-10-05T16:00:59.682" v="3111" actId="207"/>
          <ac:spMkLst>
            <pc:docMk/>
            <pc:sldMk cId="2394369709" sldId="287"/>
            <ac:spMk id="57" creationId="{BB618B6F-465E-5E30-7588-D595630BE08E}"/>
          </ac:spMkLst>
        </pc:spChg>
        <pc:spChg chg="add mod">
          <ac:chgData name="Diego Guevara Bustillos" userId="ff5f48e2f83c1889" providerId="LiveId" clId="{C9A597EC-53A6-4BF3-9734-3D5904F393CA}" dt="2024-10-05T16:21:05.417" v="3481"/>
          <ac:spMkLst>
            <pc:docMk/>
            <pc:sldMk cId="2394369709" sldId="287"/>
            <ac:spMk id="60" creationId="{2F259416-0C4F-0BA4-4B14-3FDC76A50463}"/>
          </ac:spMkLst>
        </pc:spChg>
        <pc:cxnChg chg="add mod">
          <ac:chgData name="Diego Guevara Bustillos" userId="ff5f48e2f83c1889" providerId="LiveId" clId="{C9A597EC-53A6-4BF3-9734-3D5904F393CA}" dt="2024-10-05T16:33:06.183" v="3630"/>
          <ac:cxnSpMkLst>
            <pc:docMk/>
            <pc:sldMk cId="2394369709" sldId="287"/>
            <ac:cxnSpMk id="61" creationId="{4F66B796-386E-D89F-AED1-A4CA2FA424EB}"/>
          </ac:cxnSpMkLst>
        </pc:cxnChg>
      </pc:sldChg>
      <pc:sldChg chg="add del">
        <pc:chgData name="Diego Guevara Bustillos" userId="ff5f48e2f83c1889" providerId="LiveId" clId="{C9A597EC-53A6-4BF3-9734-3D5904F393CA}" dt="2024-10-05T16:00:21.108" v="3095" actId="47"/>
        <pc:sldMkLst>
          <pc:docMk/>
          <pc:sldMk cId="3202274303" sldId="287"/>
        </pc:sldMkLst>
      </pc:sldChg>
      <pc:sldChg chg="delSp add del mod ord">
        <pc:chgData name="Diego Guevara Bustillos" userId="ff5f48e2f83c1889" providerId="LiveId" clId="{C9A597EC-53A6-4BF3-9734-3D5904F393CA}" dt="2024-10-05T16:19:16.877" v="3397" actId="47"/>
        <pc:sldMkLst>
          <pc:docMk/>
          <pc:sldMk cId="846511508" sldId="288"/>
        </pc:sldMkLst>
        <pc:spChg chg="del">
          <ac:chgData name="Diego Guevara Bustillos" userId="ff5f48e2f83c1889" providerId="LiveId" clId="{C9A597EC-53A6-4BF3-9734-3D5904F393CA}" dt="2024-10-05T16:19:13.574" v="3396" actId="478"/>
          <ac:spMkLst>
            <pc:docMk/>
            <pc:sldMk cId="846511508" sldId="288"/>
            <ac:spMk id="2" creationId="{AE720666-02CF-E44F-3283-B7D3122BF75E}"/>
          </ac:spMkLst>
        </pc:spChg>
      </pc:sldChg>
      <pc:sldChg chg="addSp modSp add mod">
        <pc:chgData name="Diego Guevara Bustillos" userId="ff5f48e2f83c1889" providerId="LiveId" clId="{C9A597EC-53A6-4BF3-9734-3D5904F393CA}" dt="2024-10-05T17:40:45.743" v="3658" actId="20577"/>
        <pc:sldMkLst>
          <pc:docMk/>
          <pc:sldMk cId="2053731279" sldId="288"/>
        </pc:sldMkLst>
        <pc:spChg chg="add mod">
          <ac:chgData name="Diego Guevara Bustillos" userId="ff5f48e2f83c1889" providerId="LiveId" clId="{C9A597EC-53A6-4BF3-9734-3D5904F393CA}" dt="2024-10-05T16:32:50.937" v="3619" actId="1037"/>
          <ac:spMkLst>
            <pc:docMk/>
            <pc:sldMk cId="2053731279" sldId="288"/>
            <ac:spMk id="2" creationId="{8FCF50E2-C475-718F-9BDB-F47F81DB5B03}"/>
          </ac:spMkLst>
        </pc:spChg>
        <pc:spChg chg="mod">
          <ac:chgData name="Diego Guevara Bustillos" userId="ff5f48e2f83c1889" providerId="LiveId" clId="{C9A597EC-53A6-4BF3-9734-3D5904F393CA}" dt="2024-10-05T16:19:27.251" v="3399" actId="14100"/>
          <ac:spMkLst>
            <pc:docMk/>
            <pc:sldMk cId="2053731279" sldId="288"/>
            <ac:spMk id="5" creationId="{6B4A5CBA-BDF3-8017-4480-E157897FCAEC}"/>
          </ac:spMkLst>
        </pc:spChg>
        <pc:spChg chg="add mod">
          <ac:chgData name="Diego Guevara Bustillos" userId="ff5f48e2f83c1889" providerId="LiveId" clId="{C9A597EC-53A6-4BF3-9734-3D5904F393CA}" dt="2024-10-05T16:32:50.937" v="3619" actId="1037"/>
          <ac:spMkLst>
            <pc:docMk/>
            <pc:sldMk cId="2053731279" sldId="288"/>
            <ac:spMk id="7" creationId="{60B6C062-F2D4-1948-160D-D17C4E05AA01}"/>
          </ac:spMkLst>
        </pc:spChg>
        <pc:spChg chg="add mod">
          <ac:chgData name="Diego Guevara Bustillos" userId="ff5f48e2f83c1889" providerId="LiveId" clId="{C9A597EC-53A6-4BF3-9734-3D5904F393CA}" dt="2024-10-05T16:32:50.937" v="3619" actId="1037"/>
          <ac:spMkLst>
            <pc:docMk/>
            <pc:sldMk cId="2053731279" sldId="288"/>
            <ac:spMk id="18" creationId="{C87CC265-A135-7191-11BB-1451909E36E4}"/>
          </ac:spMkLst>
        </pc:spChg>
        <pc:spChg chg="mod">
          <ac:chgData name="Diego Guevara Bustillos" userId="ff5f48e2f83c1889" providerId="LiveId" clId="{C9A597EC-53A6-4BF3-9734-3D5904F393CA}" dt="2024-10-05T17:40:45.743" v="3658" actId="20577"/>
          <ac:spMkLst>
            <pc:docMk/>
            <pc:sldMk cId="2053731279" sldId="288"/>
            <ac:spMk id="26" creationId="{8B4476D6-149E-80B6-94FC-B211D56DE96A}"/>
          </ac:spMkLst>
        </pc:spChg>
        <pc:spChg chg="mod">
          <ac:chgData name="Diego Guevara Bustillos" userId="ff5f48e2f83c1889" providerId="LiveId" clId="{C9A597EC-53A6-4BF3-9734-3D5904F393CA}" dt="2024-10-05T16:19:39.457" v="3458" actId="1035"/>
          <ac:spMkLst>
            <pc:docMk/>
            <pc:sldMk cId="2053731279" sldId="288"/>
            <ac:spMk id="27" creationId="{D4004673-480F-838E-DA43-1AE95B4633C6}"/>
          </ac:spMkLst>
        </pc:spChg>
        <pc:spChg chg="mod">
          <ac:chgData name="Diego Guevara Bustillos" userId="ff5f48e2f83c1889" providerId="LiveId" clId="{C9A597EC-53A6-4BF3-9734-3D5904F393CA}" dt="2024-10-05T16:19:39.457" v="3458" actId="1035"/>
          <ac:spMkLst>
            <pc:docMk/>
            <pc:sldMk cId="2053731279" sldId="288"/>
            <ac:spMk id="28" creationId="{BCDA68D0-4C36-124E-3E77-3E6E5C9E24AC}"/>
          </ac:spMkLst>
        </pc:spChg>
        <pc:spChg chg="mod">
          <ac:chgData name="Diego Guevara Bustillos" userId="ff5f48e2f83c1889" providerId="LiveId" clId="{C9A597EC-53A6-4BF3-9734-3D5904F393CA}" dt="2024-10-05T16:19:39.457" v="3458" actId="1035"/>
          <ac:spMkLst>
            <pc:docMk/>
            <pc:sldMk cId="2053731279" sldId="288"/>
            <ac:spMk id="29" creationId="{03F4F90F-27E8-C4D3-A797-702169A71F75}"/>
          </ac:spMkLst>
        </pc:spChg>
        <pc:spChg chg="add mod">
          <ac:chgData name="Diego Guevara Bustillos" userId="ff5f48e2f83c1889" providerId="LiveId" clId="{C9A597EC-53A6-4BF3-9734-3D5904F393CA}" dt="2024-10-05T16:32:50.937" v="3619" actId="1037"/>
          <ac:spMkLst>
            <pc:docMk/>
            <pc:sldMk cId="2053731279" sldId="288"/>
            <ac:spMk id="31" creationId="{DF5E6506-A19D-0569-CDEB-D9DBDACE577D}"/>
          </ac:spMkLst>
        </pc:spChg>
        <pc:cxnChg chg="add mod">
          <ac:chgData name="Diego Guevara Bustillos" userId="ff5f48e2f83c1889" providerId="LiveId" clId="{C9A597EC-53A6-4BF3-9734-3D5904F393CA}" dt="2024-10-05T16:32:43.033" v="3617" actId="208"/>
          <ac:cxnSpMkLst>
            <pc:docMk/>
            <pc:sldMk cId="2053731279" sldId="288"/>
            <ac:cxnSpMk id="61" creationId="{57BA1ABB-182E-FDD8-E9F9-1095F68E6960}"/>
          </ac:cxnSpMkLst>
        </pc:cxnChg>
      </pc:sldChg>
      <pc:sldChg chg="modSp new del">
        <pc:chgData name="Diego Guevara Bustillos" userId="ff5f48e2f83c1889" providerId="LiveId" clId="{C9A597EC-53A6-4BF3-9734-3D5904F393CA}" dt="2024-10-05T18:00:23.208" v="4731" actId="47"/>
        <pc:sldMkLst>
          <pc:docMk/>
          <pc:sldMk cId="4260348239" sldId="289"/>
        </pc:sldMkLst>
        <pc:spChg chg="mod">
          <ac:chgData name="Diego Guevara Bustillos" userId="ff5f48e2f83c1889" providerId="LiveId" clId="{C9A597EC-53A6-4BF3-9734-3D5904F393CA}" dt="2024-10-05T17:42:32.761" v="3734"/>
          <ac:spMkLst>
            <pc:docMk/>
            <pc:sldMk cId="4260348239" sldId="289"/>
            <ac:spMk id="2" creationId="{41C0BE29-0D50-D698-477F-52E5446FEF8D}"/>
          </ac:spMkLst>
        </pc:spChg>
        <pc:spChg chg="mod">
          <ac:chgData name="Diego Guevara Bustillos" userId="ff5f48e2f83c1889" providerId="LiveId" clId="{C9A597EC-53A6-4BF3-9734-3D5904F393CA}" dt="2024-10-05T17:42:32.761" v="3734"/>
          <ac:spMkLst>
            <pc:docMk/>
            <pc:sldMk cId="4260348239" sldId="289"/>
            <ac:spMk id="3" creationId="{82AD7FBD-DBC1-5253-43C7-6E7C6C79DE9B}"/>
          </ac:spMkLst>
        </pc:spChg>
      </pc:sldChg>
      <pc:sldChg chg="modSp new mod setBg">
        <pc:chgData name="Diego Guevara Bustillos" userId="ff5f48e2f83c1889" providerId="LiveId" clId="{C9A597EC-53A6-4BF3-9734-3D5904F393CA}" dt="2024-10-05T18:29:10.924" v="5634" actId="20577"/>
        <pc:sldMkLst>
          <pc:docMk/>
          <pc:sldMk cId="1410552276" sldId="290"/>
        </pc:sldMkLst>
        <pc:spChg chg="mod">
          <ac:chgData name="Diego Guevara Bustillos" userId="ff5f48e2f83c1889" providerId="LiveId" clId="{C9A597EC-53A6-4BF3-9734-3D5904F393CA}" dt="2024-10-05T18:29:10.924" v="5634" actId="20577"/>
          <ac:spMkLst>
            <pc:docMk/>
            <pc:sldMk cId="1410552276" sldId="290"/>
            <ac:spMk id="2" creationId="{B191AEB3-F034-5B6F-0A8B-2BE877C03EB9}"/>
          </ac:spMkLst>
        </pc:spChg>
        <pc:spChg chg="mod">
          <ac:chgData name="Diego Guevara Bustillos" userId="ff5f48e2f83c1889" providerId="LiveId" clId="{C9A597EC-53A6-4BF3-9734-3D5904F393CA}" dt="2024-10-05T18:28:44.476" v="5603" actId="1076"/>
          <ac:spMkLst>
            <pc:docMk/>
            <pc:sldMk cId="1410552276" sldId="290"/>
            <ac:spMk id="3" creationId="{3D5416C9-E1C8-D2CB-098B-439671CCF458}"/>
          </ac:spMkLst>
        </pc:spChg>
      </pc:sldChg>
      <pc:sldChg chg="add del setBg">
        <pc:chgData name="Diego Guevara Bustillos" userId="ff5f48e2f83c1889" providerId="LiveId" clId="{C9A597EC-53A6-4BF3-9734-3D5904F393CA}" dt="2024-10-05T17:45:10.008" v="3805" actId="47"/>
        <pc:sldMkLst>
          <pc:docMk/>
          <pc:sldMk cId="3354558122" sldId="291"/>
        </pc:sldMkLst>
      </pc:sldChg>
      <pc:sldChg chg="modSp add mod setBg">
        <pc:chgData name="Diego Guevara Bustillos" userId="ff5f48e2f83c1889" providerId="LiveId" clId="{C9A597EC-53A6-4BF3-9734-3D5904F393CA}" dt="2024-10-05T18:29:17.882" v="5635"/>
        <pc:sldMkLst>
          <pc:docMk/>
          <pc:sldMk cId="408512044" sldId="292"/>
        </pc:sldMkLst>
        <pc:spChg chg="mod">
          <ac:chgData name="Diego Guevara Bustillos" userId="ff5f48e2f83c1889" providerId="LiveId" clId="{C9A597EC-53A6-4BF3-9734-3D5904F393CA}" dt="2024-10-05T18:29:17.882" v="5635"/>
          <ac:spMkLst>
            <pc:docMk/>
            <pc:sldMk cId="408512044" sldId="292"/>
            <ac:spMk id="2" creationId="{19B0127F-F45A-142B-8EF1-CC089B9BCB84}"/>
          </ac:spMkLst>
        </pc:spChg>
        <pc:spChg chg="mod">
          <ac:chgData name="Diego Guevara Bustillos" userId="ff5f48e2f83c1889" providerId="LiveId" clId="{C9A597EC-53A6-4BF3-9734-3D5904F393CA}" dt="2024-10-05T18:28:54.392" v="5605" actId="1076"/>
          <ac:spMkLst>
            <pc:docMk/>
            <pc:sldMk cId="408512044" sldId="292"/>
            <ac:spMk id="3" creationId="{C2397D1F-EBDC-C33A-20A7-2350D48955EB}"/>
          </ac:spMkLst>
        </pc:spChg>
      </pc:sldChg>
      <pc:sldChg chg="addSp delSp new mod">
        <pc:chgData name="Diego Guevara Bustillos" userId="ff5f48e2f83c1889" providerId="LiveId" clId="{C9A597EC-53A6-4BF3-9734-3D5904F393CA}" dt="2024-10-05T17:47:16.657" v="3821" actId="22"/>
        <pc:sldMkLst>
          <pc:docMk/>
          <pc:sldMk cId="4237569496" sldId="293"/>
        </pc:sldMkLst>
        <pc:spChg chg="del">
          <ac:chgData name="Diego Guevara Bustillos" userId="ff5f48e2f83c1889" providerId="LiveId" clId="{C9A597EC-53A6-4BF3-9734-3D5904F393CA}" dt="2024-10-05T17:45:26.857" v="3811" actId="478"/>
          <ac:spMkLst>
            <pc:docMk/>
            <pc:sldMk cId="4237569496" sldId="293"/>
            <ac:spMk id="2" creationId="{DCCF1C9A-8408-E0AE-B893-9992AB89A23C}"/>
          </ac:spMkLst>
        </pc:spChg>
        <pc:spChg chg="del">
          <ac:chgData name="Diego Guevara Bustillos" userId="ff5f48e2f83c1889" providerId="LiveId" clId="{C9A597EC-53A6-4BF3-9734-3D5904F393CA}" dt="2024-10-05T17:45:26.418" v="3810" actId="478"/>
          <ac:spMkLst>
            <pc:docMk/>
            <pc:sldMk cId="4237569496" sldId="293"/>
            <ac:spMk id="3" creationId="{AACDC2B9-FE25-6B95-119A-3A95398FA279}"/>
          </ac:spMkLst>
        </pc:spChg>
        <pc:picChg chg="add del">
          <ac:chgData name="Diego Guevara Bustillos" userId="ff5f48e2f83c1889" providerId="LiveId" clId="{C9A597EC-53A6-4BF3-9734-3D5904F393CA}" dt="2024-10-05T17:47:04.326" v="3820" actId="478"/>
          <ac:picMkLst>
            <pc:docMk/>
            <pc:sldMk cId="4237569496" sldId="293"/>
            <ac:picMk id="5" creationId="{49B17C01-6799-E457-5A5E-3F2649B7E645}"/>
          </ac:picMkLst>
        </pc:picChg>
        <pc:picChg chg="add">
          <ac:chgData name="Diego Guevara Bustillos" userId="ff5f48e2f83c1889" providerId="LiveId" clId="{C9A597EC-53A6-4BF3-9734-3D5904F393CA}" dt="2024-10-05T17:47:16.657" v="3821" actId="22"/>
          <ac:picMkLst>
            <pc:docMk/>
            <pc:sldMk cId="4237569496" sldId="293"/>
            <ac:picMk id="7" creationId="{4E194566-D88E-34BC-9A72-948A5B36EA17}"/>
          </ac:picMkLst>
        </pc:picChg>
      </pc:sldChg>
      <pc:sldChg chg="addSp delSp modSp add mod">
        <pc:chgData name="Diego Guevara Bustillos" userId="ff5f48e2f83c1889" providerId="LiveId" clId="{C9A597EC-53A6-4BF3-9734-3D5904F393CA}" dt="2024-10-05T17:48:17.946" v="3829" actId="208"/>
        <pc:sldMkLst>
          <pc:docMk/>
          <pc:sldMk cId="4009712254" sldId="294"/>
        </pc:sldMkLst>
        <pc:spChg chg="add mod">
          <ac:chgData name="Diego Guevara Bustillos" userId="ff5f48e2f83c1889" providerId="LiveId" clId="{C9A597EC-53A6-4BF3-9734-3D5904F393CA}" dt="2024-10-05T17:48:17.946" v="3829" actId="208"/>
          <ac:spMkLst>
            <pc:docMk/>
            <pc:sldMk cId="4009712254" sldId="294"/>
            <ac:spMk id="7" creationId="{36647F47-E490-75FE-0170-ECE616F7FC43}"/>
          </ac:spMkLst>
        </pc:spChg>
        <pc:picChg chg="add del">
          <ac:chgData name="Diego Guevara Bustillos" userId="ff5f48e2f83c1889" providerId="LiveId" clId="{C9A597EC-53A6-4BF3-9734-3D5904F393CA}" dt="2024-10-05T17:46:50.748" v="3818" actId="478"/>
          <ac:picMkLst>
            <pc:docMk/>
            <pc:sldMk cId="4009712254" sldId="294"/>
            <ac:picMk id="3" creationId="{6C2E9FBC-4C25-3ACC-F5CF-AAE337F85C29}"/>
          </ac:picMkLst>
        </pc:picChg>
        <pc:picChg chg="del">
          <ac:chgData name="Diego Guevara Bustillos" userId="ff5f48e2f83c1889" providerId="LiveId" clId="{C9A597EC-53A6-4BF3-9734-3D5904F393CA}" dt="2024-10-05T17:46:33.276" v="3814" actId="478"/>
          <ac:picMkLst>
            <pc:docMk/>
            <pc:sldMk cId="4009712254" sldId="294"/>
            <ac:picMk id="5" creationId="{D6A87BAB-5F3F-DF20-276F-26F3F2C5C844}"/>
          </ac:picMkLst>
        </pc:picChg>
        <pc:picChg chg="add">
          <ac:chgData name="Diego Guevara Bustillos" userId="ff5f48e2f83c1889" providerId="LiveId" clId="{C9A597EC-53A6-4BF3-9734-3D5904F393CA}" dt="2024-10-05T17:46:58.880" v="3819" actId="22"/>
          <ac:picMkLst>
            <pc:docMk/>
            <pc:sldMk cId="4009712254" sldId="294"/>
            <ac:picMk id="6" creationId="{402F1FDC-87AB-379E-693C-30498DB662CF}"/>
          </ac:picMkLst>
        </pc:picChg>
      </pc:sldChg>
      <pc:sldChg chg="add del">
        <pc:chgData name="Diego Guevara Bustillos" userId="ff5f48e2f83c1889" providerId="LiveId" clId="{C9A597EC-53A6-4BF3-9734-3D5904F393CA}" dt="2024-10-05T17:47:35.609" v="3822" actId="47"/>
        <pc:sldMkLst>
          <pc:docMk/>
          <pc:sldMk cId="645416251" sldId="295"/>
        </pc:sldMkLst>
      </pc:sldChg>
      <pc:sldChg chg="addSp delSp modSp new mod">
        <pc:chgData name="Diego Guevara Bustillos" userId="ff5f48e2f83c1889" providerId="LiveId" clId="{C9A597EC-53A6-4BF3-9734-3D5904F393CA}" dt="2024-10-05T18:17:44.328" v="5551" actId="1440"/>
        <pc:sldMkLst>
          <pc:docMk/>
          <pc:sldMk cId="2187157612" sldId="295"/>
        </pc:sldMkLst>
        <pc:spChg chg="del">
          <ac:chgData name="Diego Guevara Bustillos" userId="ff5f48e2f83c1889" providerId="LiveId" clId="{C9A597EC-53A6-4BF3-9734-3D5904F393CA}" dt="2024-10-05T17:49:27.377" v="3832" actId="478"/>
          <ac:spMkLst>
            <pc:docMk/>
            <pc:sldMk cId="2187157612" sldId="295"/>
            <ac:spMk id="2" creationId="{4644C9D3-0348-784C-E084-B4C1FCBC88D9}"/>
          </ac:spMkLst>
        </pc:spChg>
        <pc:spChg chg="del">
          <ac:chgData name="Diego Guevara Bustillos" userId="ff5f48e2f83c1889" providerId="LiveId" clId="{C9A597EC-53A6-4BF3-9734-3D5904F393CA}" dt="2024-10-05T17:49:26.440" v="3831" actId="478"/>
          <ac:spMkLst>
            <pc:docMk/>
            <pc:sldMk cId="2187157612" sldId="295"/>
            <ac:spMk id="3" creationId="{3E956E57-0F12-548A-497A-D849C02E5506}"/>
          </ac:spMkLst>
        </pc:spChg>
        <pc:picChg chg="add mod">
          <ac:chgData name="Diego Guevara Bustillos" userId="ff5f48e2f83c1889" providerId="LiveId" clId="{C9A597EC-53A6-4BF3-9734-3D5904F393CA}" dt="2024-10-05T18:16:36.727" v="5544" actId="1076"/>
          <ac:picMkLst>
            <pc:docMk/>
            <pc:sldMk cId="2187157612" sldId="295"/>
            <ac:picMk id="5" creationId="{507B72F3-F9FB-CB4B-F884-BB1E15BDB965}"/>
          </ac:picMkLst>
        </pc:picChg>
        <pc:picChg chg="add mod">
          <ac:chgData name="Diego Guevara Bustillos" userId="ff5f48e2f83c1889" providerId="LiveId" clId="{C9A597EC-53A6-4BF3-9734-3D5904F393CA}" dt="2024-10-05T18:17:44.328" v="5551" actId="1440"/>
          <ac:picMkLst>
            <pc:docMk/>
            <pc:sldMk cId="2187157612" sldId="295"/>
            <ac:picMk id="7" creationId="{E527112C-6A78-83C2-2439-3649F079777B}"/>
          </ac:picMkLst>
        </pc:picChg>
      </pc:sldChg>
      <pc:sldChg chg="addSp delSp modSp add mod">
        <pc:chgData name="Diego Guevara Bustillos" userId="ff5f48e2f83c1889" providerId="LiveId" clId="{C9A597EC-53A6-4BF3-9734-3D5904F393CA}" dt="2024-10-05T17:50:20.878" v="3840" actId="167"/>
        <pc:sldMkLst>
          <pc:docMk/>
          <pc:sldMk cId="196680653" sldId="296"/>
        </pc:sldMkLst>
        <pc:picChg chg="add ord">
          <ac:chgData name="Diego Guevara Bustillos" userId="ff5f48e2f83c1889" providerId="LiveId" clId="{C9A597EC-53A6-4BF3-9734-3D5904F393CA}" dt="2024-10-05T17:50:20.878" v="3840" actId="167"/>
          <ac:picMkLst>
            <pc:docMk/>
            <pc:sldMk cId="196680653" sldId="296"/>
            <ac:picMk id="3" creationId="{816BDBB5-14D9-45BB-673F-ADB35FC6E802}"/>
          </ac:picMkLst>
        </pc:picChg>
        <pc:picChg chg="del">
          <ac:chgData name="Diego Guevara Bustillos" userId="ff5f48e2f83c1889" providerId="LiveId" clId="{C9A597EC-53A6-4BF3-9734-3D5904F393CA}" dt="2024-10-05T17:49:50.331" v="3838" actId="478"/>
          <ac:picMkLst>
            <pc:docMk/>
            <pc:sldMk cId="196680653" sldId="296"/>
            <ac:picMk id="6" creationId="{F0DB444D-BD27-7524-7336-4D48B8DB96F5}"/>
          </ac:picMkLst>
        </pc:picChg>
      </pc:sldChg>
      <pc:sldChg chg="add del">
        <pc:chgData name="Diego Guevara Bustillos" userId="ff5f48e2f83c1889" providerId="LiveId" clId="{C9A597EC-53A6-4BF3-9734-3D5904F393CA}" dt="2024-10-05T17:47:36.578" v="3823" actId="47"/>
        <pc:sldMkLst>
          <pc:docMk/>
          <pc:sldMk cId="2763309706" sldId="296"/>
        </pc:sldMkLst>
      </pc:sldChg>
      <pc:sldChg chg="modSp new mod setBg">
        <pc:chgData name="Diego Guevara Bustillos" userId="ff5f48e2f83c1889" providerId="LiveId" clId="{C9A597EC-53A6-4BF3-9734-3D5904F393CA}" dt="2024-10-05T18:27:38.105" v="5601" actId="20577"/>
        <pc:sldMkLst>
          <pc:docMk/>
          <pc:sldMk cId="1083788924" sldId="297"/>
        </pc:sldMkLst>
        <pc:spChg chg="mod">
          <ac:chgData name="Diego Guevara Bustillos" userId="ff5f48e2f83c1889" providerId="LiveId" clId="{C9A597EC-53A6-4BF3-9734-3D5904F393CA}" dt="2024-10-05T17:51:18.188" v="3894" actId="20577"/>
          <ac:spMkLst>
            <pc:docMk/>
            <pc:sldMk cId="1083788924" sldId="297"/>
            <ac:spMk id="2" creationId="{0BF26D68-3B28-CAF5-542A-CC404354F99A}"/>
          </ac:spMkLst>
        </pc:spChg>
        <pc:spChg chg="mod">
          <ac:chgData name="Diego Guevara Bustillos" userId="ff5f48e2f83c1889" providerId="LiveId" clId="{C9A597EC-53A6-4BF3-9734-3D5904F393CA}" dt="2024-10-05T18:27:38.105" v="5601" actId="20577"/>
          <ac:spMkLst>
            <pc:docMk/>
            <pc:sldMk cId="1083788924" sldId="297"/>
            <ac:spMk id="3" creationId="{373745F9-34FE-D58F-3475-A55559F73577}"/>
          </ac:spMkLst>
        </pc:spChg>
      </pc:sldChg>
      <pc:sldChg chg="delSp add del mod">
        <pc:chgData name="Diego Guevara Bustillos" userId="ff5f48e2f83c1889" providerId="LiveId" clId="{C9A597EC-53A6-4BF3-9734-3D5904F393CA}" dt="2024-10-05T17:51:05.723" v="3871" actId="47"/>
        <pc:sldMkLst>
          <pc:docMk/>
          <pc:sldMk cId="4255376890" sldId="297"/>
        </pc:sldMkLst>
        <pc:picChg chg="del">
          <ac:chgData name="Diego Guevara Bustillos" userId="ff5f48e2f83c1889" providerId="LiveId" clId="{C9A597EC-53A6-4BF3-9734-3D5904F393CA}" dt="2024-10-05T17:51:01.341" v="3870" actId="478"/>
          <ac:picMkLst>
            <pc:docMk/>
            <pc:sldMk cId="4255376890" sldId="297"/>
            <ac:picMk id="5" creationId="{7A650C2C-0DB0-38D0-482E-3ABE0157CCB3}"/>
          </ac:picMkLst>
        </pc:picChg>
      </pc:sldChg>
      <pc:sldChg chg="modSp add mod setBg">
        <pc:chgData name="Diego Guevara Bustillos" userId="ff5f48e2f83c1889" providerId="LiveId" clId="{C9A597EC-53A6-4BF3-9734-3D5904F393CA}" dt="2024-10-05T18:11:09.167" v="5466" actId="1076"/>
        <pc:sldMkLst>
          <pc:docMk/>
          <pc:sldMk cId="52759379" sldId="298"/>
        </pc:sldMkLst>
        <pc:spChg chg="mod">
          <ac:chgData name="Diego Guevara Bustillos" userId="ff5f48e2f83c1889" providerId="LiveId" clId="{C9A597EC-53A6-4BF3-9734-3D5904F393CA}" dt="2024-10-05T17:58:42.859" v="4581" actId="20577"/>
          <ac:spMkLst>
            <pc:docMk/>
            <pc:sldMk cId="52759379" sldId="298"/>
            <ac:spMk id="2" creationId="{E9DA1B9B-5004-C999-7BEE-278FA70A591F}"/>
          </ac:spMkLst>
        </pc:spChg>
        <pc:spChg chg="mod">
          <ac:chgData name="Diego Guevara Bustillos" userId="ff5f48e2f83c1889" providerId="LiveId" clId="{C9A597EC-53A6-4BF3-9734-3D5904F393CA}" dt="2024-10-05T18:11:09.167" v="5466" actId="1076"/>
          <ac:spMkLst>
            <pc:docMk/>
            <pc:sldMk cId="52759379" sldId="298"/>
            <ac:spMk id="3" creationId="{2DCF1130-2994-F135-335F-ADEFBAA0B529}"/>
          </ac:spMkLst>
        </pc:spChg>
      </pc:sldChg>
      <pc:sldChg chg="modSp add mod setBg">
        <pc:chgData name="Diego Guevara Bustillos" userId="ff5f48e2f83c1889" providerId="LiveId" clId="{C9A597EC-53A6-4BF3-9734-3D5904F393CA}" dt="2024-10-05T18:10:21.208" v="5462" actId="20577"/>
        <pc:sldMkLst>
          <pc:docMk/>
          <pc:sldMk cId="4080418346" sldId="299"/>
        </pc:sldMkLst>
        <pc:spChg chg="mod">
          <ac:chgData name="Diego Guevara Bustillos" userId="ff5f48e2f83c1889" providerId="LiveId" clId="{C9A597EC-53A6-4BF3-9734-3D5904F393CA}" dt="2024-10-05T18:00:37.555" v="4732"/>
          <ac:spMkLst>
            <pc:docMk/>
            <pc:sldMk cId="4080418346" sldId="299"/>
            <ac:spMk id="2" creationId="{DF258398-ED99-BA57-9E31-8108844C88D2}"/>
          </ac:spMkLst>
        </pc:spChg>
        <pc:spChg chg="mod">
          <ac:chgData name="Diego Guevara Bustillos" userId="ff5f48e2f83c1889" providerId="LiveId" clId="{C9A597EC-53A6-4BF3-9734-3D5904F393CA}" dt="2024-10-05T18:10:21.208" v="5462" actId="20577"/>
          <ac:spMkLst>
            <pc:docMk/>
            <pc:sldMk cId="4080418346" sldId="299"/>
            <ac:spMk id="3" creationId="{108D0025-8E6C-E64F-09D0-1B36F09CC670}"/>
          </ac:spMkLst>
        </pc:spChg>
      </pc:sldChg>
      <pc:sldChg chg="modSp add mod setBg">
        <pc:chgData name="Diego Guevara Bustillos" userId="ff5f48e2f83c1889" providerId="LiveId" clId="{C9A597EC-53A6-4BF3-9734-3D5904F393CA}" dt="2024-10-05T18:14:46.022" v="5543" actId="1076"/>
        <pc:sldMkLst>
          <pc:docMk/>
          <pc:sldMk cId="3924839592" sldId="300"/>
        </pc:sldMkLst>
        <pc:spChg chg="mod">
          <ac:chgData name="Diego Guevara Bustillos" userId="ff5f48e2f83c1889" providerId="LiveId" clId="{C9A597EC-53A6-4BF3-9734-3D5904F393CA}" dt="2024-10-05T18:08:34.973" v="5335" actId="20577"/>
          <ac:spMkLst>
            <pc:docMk/>
            <pc:sldMk cId="3924839592" sldId="300"/>
            <ac:spMk id="2" creationId="{4157898B-4A1D-44A3-D13E-D7847176E944}"/>
          </ac:spMkLst>
        </pc:spChg>
        <pc:spChg chg="mod">
          <ac:chgData name="Diego Guevara Bustillos" userId="ff5f48e2f83c1889" providerId="LiveId" clId="{C9A597EC-53A6-4BF3-9734-3D5904F393CA}" dt="2024-10-05T18:14:46.022" v="5543" actId="1076"/>
          <ac:spMkLst>
            <pc:docMk/>
            <pc:sldMk cId="3924839592" sldId="300"/>
            <ac:spMk id="3" creationId="{7CC5FE70-2DC2-4D26-129B-96D465D84F97}"/>
          </ac:spMkLst>
        </pc:spChg>
      </pc:sldChg>
      <pc:sldChg chg="add modTransition">
        <pc:chgData name="Diego Guevara Bustillos" userId="ff5f48e2f83c1889" providerId="LiveId" clId="{C9A597EC-53A6-4BF3-9734-3D5904F393CA}" dt="2024-10-05T18:21:00.750" v="5553"/>
        <pc:sldMkLst>
          <pc:docMk/>
          <pc:sldMk cId="3003221504" sldId="301"/>
        </pc:sldMkLst>
      </pc:sldChg>
      <pc:sldChg chg="addSp delSp modSp add mod setBg delAnim modAnim">
        <pc:chgData name="Diego Guevara Bustillos" userId="ff5f48e2f83c1889" providerId="LiveId" clId="{C9A597EC-53A6-4BF3-9734-3D5904F393CA}" dt="2024-10-15T16:20:58.078" v="5678" actId="1037"/>
        <pc:sldMkLst>
          <pc:docMk/>
          <pc:sldMk cId="2631991183" sldId="303"/>
        </pc:sldMkLst>
        <pc:spChg chg="mod topLvl">
          <ac:chgData name="Diego Guevara Bustillos" userId="ff5f48e2f83c1889" providerId="LiveId" clId="{C9A597EC-53A6-4BF3-9734-3D5904F393CA}" dt="2024-10-15T16:20:58.078" v="5678" actId="1037"/>
          <ac:spMkLst>
            <pc:docMk/>
            <pc:sldMk cId="2631991183" sldId="303"/>
            <ac:spMk id="4" creationId="{9365A3B4-9352-F50A-E219-92F2D33E5EA9}"/>
          </ac:spMkLst>
        </pc:spChg>
        <pc:spChg chg="mod topLvl">
          <ac:chgData name="Diego Guevara Bustillos" userId="ff5f48e2f83c1889" providerId="LiveId" clId="{C9A597EC-53A6-4BF3-9734-3D5904F393CA}" dt="2024-10-15T16:17:30.079" v="5644" actId="164"/>
          <ac:spMkLst>
            <pc:docMk/>
            <pc:sldMk cId="2631991183" sldId="303"/>
            <ac:spMk id="5" creationId="{1919A365-A662-8A28-EEF3-FCCA48B2EAD1}"/>
          </ac:spMkLst>
        </pc:spChg>
        <pc:spChg chg="mod topLvl">
          <ac:chgData name="Diego Guevara Bustillos" userId="ff5f48e2f83c1889" providerId="LiveId" clId="{C9A597EC-53A6-4BF3-9734-3D5904F393CA}" dt="2024-10-15T16:17:30.079" v="5644" actId="164"/>
          <ac:spMkLst>
            <pc:docMk/>
            <pc:sldMk cId="2631991183" sldId="303"/>
            <ac:spMk id="6" creationId="{C7C09619-BF6A-CBEC-1F2F-5C3A1404D0CC}"/>
          </ac:spMkLst>
        </pc:spChg>
        <pc:spChg chg="mod topLvl">
          <ac:chgData name="Diego Guevara Bustillos" userId="ff5f48e2f83c1889" providerId="LiveId" clId="{C9A597EC-53A6-4BF3-9734-3D5904F393CA}" dt="2024-10-15T16:17:30.079" v="5644" actId="164"/>
          <ac:spMkLst>
            <pc:docMk/>
            <pc:sldMk cId="2631991183" sldId="303"/>
            <ac:spMk id="7" creationId="{38CE653A-B7A7-9BC2-F3FA-A15EAEBFEECF}"/>
          </ac:spMkLst>
        </pc:spChg>
        <pc:spChg chg="mod">
          <ac:chgData name="Diego Guevara Bustillos" userId="ff5f48e2f83c1889" providerId="LiveId" clId="{C9A597EC-53A6-4BF3-9734-3D5904F393CA}" dt="2024-10-15T16:17:11.120" v="5642" actId="165"/>
          <ac:spMkLst>
            <pc:docMk/>
            <pc:sldMk cId="2631991183" sldId="303"/>
            <ac:spMk id="44" creationId="{A7EF7A35-F978-C11E-C628-CB2840D79FD4}"/>
          </ac:spMkLst>
        </pc:spChg>
        <pc:spChg chg="mod">
          <ac:chgData name="Diego Guevara Bustillos" userId="ff5f48e2f83c1889" providerId="LiveId" clId="{C9A597EC-53A6-4BF3-9734-3D5904F393CA}" dt="2024-10-15T16:17:11.120" v="5642" actId="165"/>
          <ac:spMkLst>
            <pc:docMk/>
            <pc:sldMk cId="2631991183" sldId="303"/>
            <ac:spMk id="45" creationId="{B7633545-83BF-08F5-D9A9-E6E41989EA73}"/>
          </ac:spMkLst>
        </pc:spChg>
        <pc:spChg chg="mod">
          <ac:chgData name="Diego Guevara Bustillos" userId="ff5f48e2f83c1889" providerId="LiveId" clId="{C9A597EC-53A6-4BF3-9734-3D5904F393CA}" dt="2024-10-15T16:17:11.120" v="5642" actId="165"/>
          <ac:spMkLst>
            <pc:docMk/>
            <pc:sldMk cId="2631991183" sldId="303"/>
            <ac:spMk id="46" creationId="{FED76C26-AB21-1EF3-DAA8-D0881FCBA93B}"/>
          </ac:spMkLst>
        </pc:spChg>
        <pc:spChg chg="mod">
          <ac:chgData name="Diego Guevara Bustillos" userId="ff5f48e2f83c1889" providerId="LiveId" clId="{C9A597EC-53A6-4BF3-9734-3D5904F393CA}" dt="2024-10-15T16:17:11.120" v="5642" actId="165"/>
          <ac:spMkLst>
            <pc:docMk/>
            <pc:sldMk cId="2631991183" sldId="303"/>
            <ac:spMk id="47" creationId="{3138EC06-37F8-15AB-97AE-CD802602D442}"/>
          </ac:spMkLst>
        </pc:spChg>
        <pc:spChg chg="mod">
          <ac:chgData name="Diego Guevara Bustillos" userId="ff5f48e2f83c1889" providerId="LiveId" clId="{C9A597EC-53A6-4BF3-9734-3D5904F393CA}" dt="2024-10-15T16:17:11.120" v="5642" actId="165"/>
          <ac:spMkLst>
            <pc:docMk/>
            <pc:sldMk cId="2631991183" sldId="303"/>
            <ac:spMk id="48" creationId="{2DC18E3D-CCBA-D256-CFF2-31701AF37813}"/>
          </ac:spMkLst>
        </pc:spChg>
        <pc:spChg chg="mod">
          <ac:chgData name="Diego Guevara Bustillos" userId="ff5f48e2f83c1889" providerId="LiveId" clId="{C9A597EC-53A6-4BF3-9734-3D5904F393CA}" dt="2024-10-15T16:17:11.120" v="5642" actId="165"/>
          <ac:spMkLst>
            <pc:docMk/>
            <pc:sldMk cId="2631991183" sldId="303"/>
            <ac:spMk id="49" creationId="{C66320B4-4CFF-D866-A2EE-F547A4CEFBFD}"/>
          </ac:spMkLst>
        </pc:spChg>
        <pc:spChg chg="mod">
          <ac:chgData name="Diego Guevara Bustillos" userId="ff5f48e2f83c1889" providerId="LiveId" clId="{C9A597EC-53A6-4BF3-9734-3D5904F393CA}" dt="2024-10-15T16:17:11.120" v="5642" actId="165"/>
          <ac:spMkLst>
            <pc:docMk/>
            <pc:sldMk cId="2631991183" sldId="303"/>
            <ac:spMk id="50" creationId="{7C1D004C-EC56-BE50-B65A-E1D93F51FF4C}"/>
          </ac:spMkLst>
        </pc:spChg>
        <pc:spChg chg="mod">
          <ac:chgData name="Diego Guevara Bustillos" userId="ff5f48e2f83c1889" providerId="LiveId" clId="{C9A597EC-53A6-4BF3-9734-3D5904F393CA}" dt="2024-10-15T16:17:11.120" v="5642" actId="165"/>
          <ac:spMkLst>
            <pc:docMk/>
            <pc:sldMk cId="2631991183" sldId="303"/>
            <ac:spMk id="51" creationId="{8B432A03-2B6C-6C33-9B72-1619C68492A1}"/>
          </ac:spMkLst>
        </pc:spChg>
        <pc:spChg chg="mod">
          <ac:chgData name="Diego Guevara Bustillos" userId="ff5f48e2f83c1889" providerId="LiveId" clId="{C9A597EC-53A6-4BF3-9734-3D5904F393CA}" dt="2024-10-15T16:17:11.120" v="5642" actId="165"/>
          <ac:spMkLst>
            <pc:docMk/>
            <pc:sldMk cId="2631991183" sldId="303"/>
            <ac:spMk id="63" creationId="{63B41ED0-333E-EA84-39C1-F39EFE36DFF8}"/>
          </ac:spMkLst>
        </pc:spChg>
        <pc:spChg chg="mod">
          <ac:chgData name="Diego Guevara Bustillos" userId="ff5f48e2f83c1889" providerId="LiveId" clId="{C9A597EC-53A6-4BF3-9734-3D5904F393CA}" dt="2024-10-15T16:17:11.120" v="5642" actId="165"/>
          <ac:spMkLst>
            <pc:docMk/>
            <pc:sldMk cId="2631991183" sldId="303"/>
            <ac:spMk id="64" creationId="{6B5721B6-78CD-19EF-87E8-87A21E5ECB4D}"/>
          </ac:spMkLst>
        </pc:spChg>
        <pc:spChg chg="mod">
          <ac:chgData name="Diego Guevara Bustillos" userId="ff5f48e2f83c1889" providerId="LiveId" clId="{C9A597EC-53A6-4BF3-9734-3D5904F393CA}" dt="2024-10-15T16:17:11.120" v="5642" actId="165"/>
          <ac:spMkLst>
            <pc:docMk/>
            <pc:sldMk cId="2631991183" sldId="303"/>
            <ac:spMk id="65" creationId="{803CE63A-1AD8-4089-DB40-72AE92C5ADC5}"/>
          </ac:spMkLst>
        </pc:spChg>
        <pc:spChg chg="mod">
          <ac:chgData name="Diego Guevara Bustillos" userId="ff5f48e2f83c1889" providerId="LiveId" clId="{C9A597EC-53A6-4BF3-9734-3D5904F393CA}" dt="2024-10-15T16:17:11.120" v="5642" actId="165"/>
          <ac:spMkLst>
            <pc:docMk/>
            <pc:sldMk cId="2631991183" sldId="303"/>
            <ac:spMk id="66" creationId="{4ACC0A0C-30AF-C0A3-CDF7-51122CDFFB6F}"/>
          </ac:spMkLst>
        </pc:spChg>
        <pc:spChg chg="mod">
          <ac:chgData name="Diego Guevara Bustillos" userId="ff5f48e2f83c1889" providerId="LiveId" clId="{C9A597EC-53A6-4BF3-9734-3D5904F393CA}" dt="2024-10-15T16:17:11.120" v="5642" actId="165"/>
          <ac:spMkLst>
            <pc:docMk/>
            <pc:sldMk cId="2631991183" sldId="303"/>
            <ac:spMk id="67" creationId="{8733EAF1-51C7-9BD8-B396-16A5BB85D78D}"/>
          </ac:spMkLst>
        </pc:spChg>
        <pc:spChg chg="mod">
          <ac:chgData name="Diego Guevara Bustillos" userId="ff5f48e2f83c1889" providerId="LiveId" clId="{C9A597EC-53A6-4BF3-9734-3D5904F393CA}" dt="2024-10-15T16:17:11.120" v="5642" actId="165"/>
          <ac:spMkLst>
            <pc:docMk/>
            <pc:sldMk cId="2631991183" sldId="303"/>
            <ac:spMk id="68" creationId="{F9B26E96-90E8-C416-5E15-4D6168AE3A67}"/>
          </ac:spMkLst>
        </pc:spChg>
        <pc:spChg chg="mod">
          <ac:chgData name="Diego Guevara Bustillos" userId="ff5f48e2f83c1889" providerId="LiveId" clId="{C9A597EC-53A6-4BF3-9734-3D5904F393CA}" dt="2024-10-15T16:17:11.120" v="5642" actId="165"/>
          <ac:spMkLst>
            <pc:docMk/>
            <pc:sldMk cId="2631991183" sldId="303"/>
            <ac:spMk id="69" creationId="{90C7D522-428A-6380-03F3-539F61DA2442}"/>
          </ac:spMkLst>
        </pc:spChg>
        <pc:spChg chg="mod">
          <ac:chgData name="Diego Guevara Bustillos" userId="ff5f48e2f83c1889" providerId="LiveId" clId="{C9A597EC-53A6-4BF3-9734-3D5904F393CA}" dt="2024-10-15T16:17:11.120" v="5642" actId="165"/>
          <ac:spMkLst>
            <pc:docMk/>
            <pc:sldMk cId="2631991183" sldId="303"/>
            <ac:spMk id="70" creationId="{5A6A804E-3F9F-888D-BC79-B525FDB404A8}"/>
          </ac:spMkLst>
        </pc:spChg>
        <pc:spChg chg="mod">
          <ac:chgData name="Diego Guevara Bustillos" userId="ff5f48e2f83c1889" providerId="LiveId" clId="{C9A597EC-53A6-4BF3-9734-3D5904F393CA}" dt="2024-10-15T16:17:11.120" v="5642" actId="165"/>
          <ac:spMkLst>
            <pc:docMk/>
            <pc:sldMk cId="2631991183" sldId="303"/>
            <ac:spMk id="71" creationId="{4830376E-240A-756D-43B1-ADC74655D9D3}"/>
          </ac:spMkLst>
        </pc:spChg>
        <pc:spChg chg="mod">
          <ac:chgData name="Diego Guevara Bustillos" userId="ff5f48e2f83c1889" providerId="LiveId" clId="{C9A597EC-53A6-4BF3-9734-3D5904F393CA}" dt="2024-10-15T16:17:11.120" v="5642" actId="165"/>
          <ac:spMkLst>
            <pc:docMk/>
            <pc:sldMk cId="2631991183" sldId="303"/>
            <ac:spMk id="72" creationId="{6BCD713B-6FD1-797A-67F9-9A8CBB949905}"/>
          </ac:spMkLst>
        </pc:spChg>
        <pc:spChg chg="mod">
          <ac:chgData name="Diego Guevara Bustillos" userId="ff5f48e2f83c1889" providerId="LiveId" clId="{C9A597EC-53A6-4BF3-9734-3D5904F393CA}" dt="2024-10-15T16:17:11.120" v="5642" actId="165"/>
          <ac:spMkLst>
            <pc:docMk/>
            <pc:sldMk cId="2631991183" sldId="303"/>
            <ac:spMk id="73" creationId="{550FC942-4017-0ACA-880A-7E992F47A96E}"/>
          </ac:spMkLst>
        </pc:spChg>
        <pc:spChg chg="mod">
          <ac:chgData name="Diego Guevara Bustillos" userId="ff5f48e2f83c1889" providerId="LiveId" clId="{C9A597EC-53A6-4BF3-9734-3D5904F393CA}" dt="2024-10-15T16:17:11.120" v="5642" actId="165"/>
          <ac:spMkLst>
            <pc:docMk/>
            <pc:sldMk cId="2631991183" sldId="303"/>
            <ac:spMk id="74" creationId="{3C3A6C0D-AE29-AED5-26CC-10BC580BB4A2}"/>
          </ac:spMkLst>
        </pc:spChg>
        <pc:spChg chg="mod">
          <ac:chgData name="Diego Guevara Bustillos" userId="ff5f48e2f83c1889" providerId="LiveId" clId="{C9A597EC-53A6-4BF3-9734-3D5904F393CA}" dt="2024-10-15T16:17:11.120" v="5642" actId="165"/>
          <ac:spMkLst>
            <pc:docMk/>
            <pc:sldMk cId="2631991183" sldId="303"/>
            <ac:spMk id="75" creationId="{94568F9B-1109-AD65-E52D-69A5BAA94D14}"/>
          </ac:spMkLst>
        </pc:spChg>
        <pc:spChg chg="mod">
          <ac:chgData name="Diego Guevara Bustillos" userId="ff5f48e2f83c1889" providerId="LiveId" clId="{C9A597EC-53A6-4BF3-9734-3D5904F393CA}" dt="2024-10-15T16:17:11.120" v="5642" actId="165"/>
          <ac:spMkLst>
            <pc:docMk/>
            <pc:sldMk cId="2631991183" sldId="303"/>
            <ac:spMk id="76" creationId="{50CB8ECB-1B2A-48E0-B3EA-DA464A37583C}"/>
          </ac:spMkLst>
        </pc:spChg>
        <pc:grpChg chg="del mod topLvl">
          <ac:chgData name="Diego Guevara Bustillos" userId="ff5f48e2f83c1889" providerId="LiveId" clId="{C9A597EC-53A6-4BF3-9734-3D5904F393CA}" dt="2024-10-15T16:17:14.313" v="5643" actId="478"/>
          <ac:grpSpMkLst>
            <pc:docMk/>
            <pc:sldMk cId="2631991183" sldId="303"/>
            <ac:grpSpMk id="2" creationId="{E4F1D474-604D-A402-90BE-4B5F7E476E5C}"/>
          </ac:grpSpMkLst>
        </pc:grpChg>
        <pc:grpChg chg="add mod">
          <ac:chgData name="Diego Guevara Bustillos" userId="ff5f48e2f83c1889" providerId="LiveId" clId="{C9A597EC-53A6-4BF3-9734-3D5904F393CA}" dt="2024-10-15T16:17:30.079" v="5644" actId="164"/>
          <ac:grpSpMkLst>
            <pc:docMk/>
            <pc:sldMk cId="2631991183" sldId="303"/>
            <ac:grpSpMk id="3" creationId="{DAA12E4A-AA02-C1E4-F642-538CEFA87360}"/>
          </ac:grpSpMkLst>
        </pc:grpChg>
        <pc:grpChg chg="add del mod">
          <ac:chgData name="Diego Guevara Bustillos" userId="ff5f48e2f83c1889" providerId="LiveId" clId="{C9A597EC-53A6-4BF3-9734-3D5904F393CA}" dt="2024-10-15T16:17:11.120" v="5642" actId="165"/>
          <ac:grpSpMkLst>
            <pc:docMk/>
            <pc:sldMk cId="2631991183" sldId="303"/>
            <ac:grpSpMk id="8" creationId="{8C25B1B8-69CA-FA68-5CCF-CFC4DF5554E9}"/>
          </ac:grpSpMkLst>
        </pc:grpChg>
        <pc:picChg chg="del">
          <ac:chgData name="Diego Guevara Bustillos" userId="ff5f48e2f83c1889" providerId="LiveId" clId="{C9A597EC-53A6-4BF3-9734-3D5904F393CA}" dt="2024-10-14T16:39:43.085" v="5637" actId="478"/>
          <ac:picMkLst>
            <pc:docMk/>
            <pc:sldMk cId="2631991183" sldId="303"/>
            <ac:picMk id="3" creationId="{5ECB3AB0-6555-7039-2C97-B6D2EA8C0001}"/>
          </ac:picMkLst>
        </pc:picChg>
        <pc:cxnChg chg="mod">
          <ac:chgData name="Diego Guevara Bustillos" userId="ff5f48e2f83c1889" providerId="LiveId" clId="{C9A597EC-53A6-4BF3-9734-3D5904F393CA}" dt="2024-10-15T16:17:11.120" v="5642" actId="165"/>
          <ac:cxnSpMkLst>
            <pc:docMk/>
            <pc:sldMk cId="2631991183" sldId="303"/>
            <ac:cxnSpMk id="42" creationId="{05002389-8A86-6650-6C93-D65108C803F8}"/>
          </ac:cxnSpMkLst>
        </pc:cxnChg>
        <pc:cxnChg chg="mod">
          <ac:chgData name="Diego Guevara Bustillos" userId="ff5f48e2f83c1889" providerId="LiveId" clId="{C9A597EC-53A6-4BF3-9734-3D5904F393CA}" dt="2024-10-15T16:17:14.313" v="5643" actId="478"/>
          <ac:cxnSpMkLst>
            <pc:docMk/>
            <pc:sldMk cId="2631991183" sldId="303"/>
            <ac:cxnSpMk id="43" creationId="{48EBF6E5-E21B-4BA2-6DDD-310B97DFAD66}"/>
          </ac:cxnSpMkLst>
        </pc:cxnChg>
        <pc:cxnChg chg="mod">
          <ac:chgData name="Diego Guevara Bustillos" userId="ff5f48e2f83c1889" providerId="LiveId" clId="{C9A597EC-53A6-4BF3-9734-3D5904F393CA}" dt="2024-10-15T16:17:11.120" v="5642" actId="165"/>
          <ac:cxnSpMkLst>
            <pc:docMk/>
            <pc:sldMk cId="2631991183" sldId="303"/>
            <ac:cxnSpMk id="52" creationId="{C3EE6636-416B-E1B6-730A-65894D5DA5BC}"/>
          </ac:cxnSpMkLst>
        </pc:cxnChg>
        <pc:cxnChg chg="mod">
          <ac:chgData name="Diego Guevara Bustillos" userId="ff5f48e2f83c1889" providerId="LiveId" clId="{C9A597EC-53A6-4BF3-9734-3D5904F393CA}" dt="2024-10-15T16:17:14.313" v="5643" actId="478"/>
          <ac:cxnSpMkLst>
            <pc:docMk/>
            <pc:sldMk cId="2631991183" sldId="303"/>
            <ac:cxnSpMk id="53" creationId="{EB09ABFF-639A-DFED-F6F2-492FA3F6BA2E}"/>
          </ac:cxnSpMkLst>
        </pc:cxnChg>
        <pc:cxnChg chg="mod">
          <ac:chgData name="Diego Guevara Bustillos" userId="ff5f48e2f83c1889" providerId="LiveId" clId="{C9A597EC-53A6-4BF3-9734-3D5904F393CA}" dt="2024-10-15T16:17:14.313" v="5643" actId="478"/>
          <ac:cxnSpMkLst>
            <pc:docMk/>
            <pc:sldMk cId="2631991183" sldId="303"/>
            <ac:cxnSpMk id="54" creationId="{170AA34A-7779-52F2-D1CB-A7E4BCE5CA41}"/>
          </ac:cxnSpMkLst>
        </pc:cxnChg>
        <pc:cxnChg chg="mod">
          <ac:chgData name="Diego Guevara Bustillos" userId="ff5f48e2f83c1889" providerId="LiveId" clId="{C9A597EC-53A6-4BF3-9734-3D5904F393CA}" dt="2024-10-15T16:17:14.313" v="5643" actId="478"/>
          <ac:cxnSpMkLst>
            <pc:docMk/>
            <pc:sldMk cId="2631991183" sldId="303"/>
            <ac:cxnSpMk id="55" creationId="{317EF113-156A-59C9-DE4D-BEF5AF64C387}"/>
          </ac:cxnSpMkLst>
        </pc:cxnChg>
        <pc:cxnChg chg="mod">
          <ac:chgData name="Diego Guevara Bustillos" userId="ff5f48e2f83c1889" providerId="LiveId" clId="{C9A597EC-53A6-4BF3-9734-3D5904F393CA}" dt="2024-10-15T16:17:14.313" v="5643" actId="478"/>
          <ac:cxnSpMkLst>
            <pc:docMk/>
            <pc:sldMk cId="2631991183" sldId="303"/>
            <ac:cxnSpMk id="56" creationId="{5C505342-4AD7-554F-6CA8-74651C393E94}"/>
          </ac:cxnSpMkLst>
        </pc:cxnChg>
        <pc:cxnChg chg="mod">
          <ac:chgData name="Diego Guevara Bustillos" userId="ff5f48e2f83c1889" providerId="LiveId" clId="{C9A597EC-53A6-4BF3-9734-3D5904F393CA}" dt="2024-10-15T16:17:14.313" v="5643" actId="478"/>
          <ac:cxnSpMkLst>
            <pc:docMk/>
            <pc:sldMk cId="2631991183" sldId="303"/>
            <ac:cxnSpMk id="57" creationId="{146F2E23-09D3-2553-0C4B-A1F00FC9B9E2}"/>
          </ac:cxnSpMkLst>
        </pc:cxnChg>
        <pc:cxnChg chg="mod">
          <ac:chgData name="Diego Guevara Bustillos" userId="ff5f48e2f83c1889" providerId="LiveId" clId="{C9A597EC-53A6-4BF3-9734-3D5904F393CA}" dt="2024-10-15T16:17:14.313" v="5643" actId="478"/>
          <ac:cxnSpMkLst>
            <pc:docMk/>
            <pc:sldMk cId="2631991183" sldId="303"/>
            <ac:cxnSpMk id="58" creationId="{52710577-9FEA-322E-CE70-83E88FB1EFE4}"/>
          </ac:cxnSpMkLst>
        </pc:cxnChg>
        <pc:cxnChg chg="mod">
          <ac:chgData name="Diego Guevara Bustillos" userId="ff5f48e2f83c1889" providerId="LiveId" clId="{C9A597EC-53A6-4BF3-9734-3D5904F393CA}" dt="2024-10-15T16:17:14.313" v="5643" actId="478"/>
          <ac:cxnSpMkLst>
            <pc:docMk/>
            <pc:sldMk cId="2631991183" sldId="303"/>
            <ac:cxnSpMk id="59" creationId="{D31ABDAF-56F3-A24E-6BB3-29B9633EE63F}"/>
          </ac:cxnSpMkLst>
        </pc:cxnChg>
        <pc:cxnChg chg="mod">
          <ac:chgData name="Diego Guevara Bustillos" userId="ff5f48e2f83c1889" providerId="LiveId" clId="{C9A597EC-53A6-4BF3-9734-3D5904F393CA}" dt="2024-10-15T16:17:14.313" v="5643" actId="478"/>
          <ac:cxnSpMkLst>
            <pc:docMk/>
            <pc:sldMk cId="2631991183" sldId="303"/>
            <ac:cxnSpMk id="60" creationId="{725D1528-93A7-465D-6AA3-2C435AC65B6A}"/>
          </ac:cxnSpMkLst>
        </pc:cxnChg>
        <pc:cxnChg chg="mod">
          <ac:chgData name="Diego Guevara Bustillos" userId="ff5f48e2f83c1889" providerId="LiveId" clId="{C9A597EC-53A6-4BF3-9734-3D5904F393CA}" dt="2024-10-15T16:17:14.313" v="5643" actId="478"/>
          <ac:cxnSpMkLst>
            <pc:docMk/>
            <pc:sldMk cId="2631991183" sldId="303"/>
            <ac:cxnSpMk id="61" creationId="{C9F51CE8-A633-DFF1-FF8D-DD5497C177C6}"/>
          </ac:cxnSpMkLst>
        </pc:cxnChg>
        <pc:cxnChg chg="mod">
          <ac:chgData name="Diego Guevara Bustillos" userId="ff5f48e2f83c1889" providerId="LiveId" clId="{C9A597EC-53A6-4BF3-9734-3D5904F393CA}" dt="2024-10-15T16:17:14.313" v="5643" actId="478"/>
          <ac:cxnSpMkLst>
            <pc:docMk/>
            <pc:sldMk cId="2631991183" sldId="303"/>
            <ac:cxnSpMk id="62" creationId="{EA9791A1-9DDC-9273-125A-CBAA65457C34}"/>
          </ac:cxnSpMkLst>
        </pc:cxnChg>
      </pc:sldChg>
      <pc:sldChg chg="add">
        <pc:chgData name="Diego Guevara Bustillos" userId="ff5f48e2f83c1889" providerId="LiveId" clId="{C9A597EC-53A6-4BF3-9734-3D5904F393CA}" dt="2024-10-15T16:16:24.467" v="5641" actId="2890"/>
        <pc:sldMkLst>
          <pc:docMk/>
          <pc:sldMk cId="1664293733" sldId="304"/>
        </pc:sldMkLst>
      </pc:sldChg>
    </pc:docChg>
  </pc:docChgLst>
  <pc:docChgLst>
    <pc:chgData name="Usuario invitado" providerId="Windows Live" clId="Web-{A3827336-009B-4B78-AB09-9E0544630144}"/>
    <pc:docChg chg="modSld">
      <pc:chgData name="Usuario invitado" userId="" providerId="Windows Live" clId="Web-{A3827336-009B-4B78-AB09-9E0544630144}" dt="2024-10-07T16:07:32.689" v="2" actId="20577"/>
      <pc:docMkLst>
        <pc:docMk/>
      </pc:docMkLst>
      <pc:sldChg chg="modSp">
        <pc:chgData name="Usuario invitado" userId="" providerId="Windows Live" clId="Web-{A3827336-009B-4B78-AB09-9E0544630144}" dt="2024-10-07T16:07:32.689" v="2" actId="20577"/>
        <pc:sldMkLst>
          <pc:docMk/>
          <pc:sldMk cId="3503112076" sldId="268"/>
        </pc:sldMkLst>
        <pc:spChg chg="mod">
          <ac:chgData name="Usuario invitado" userId="" providerId="Windows Live" clId="Web-{A3827336-009B-4B78-AB09-9E0544630144}" dt="2024-10-07T16:07:32.689" v="2" actId="20577"/>
          <ac:spMkLst>
            <pc:docMk/>
            <pc:sldMk cId="3503112076" sldId="268"/>
            <ac:spMk id="5" creationId="{1919A365-A662-8A28-EEF3-FCCA48B2EAD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A6DAD-4122-EE41-6C6C-5305F56B4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9DB409-EC2A-A2AB-29BB-F02072BFB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45DA58-0425-C09E-2F84-46D09842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5786-7772-4280-91D7-B641A8950BEA}" type="datetimeFigureOut">
              <a:rPr lang="es-EC" smtClean="0"/>
              <a:t>15/10/2024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71DD24-E324-33C0-8722-1A565FB4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0F1587-3707-2034-73C3-D7F12EF2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D3E0-3DE1-4909-BCC9-D35F0547A7B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3882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6694D-863D-F3FA-EBF3-C673DB29E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6FAE05-7A64-433A-3BB3-346C9B5EC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88AA5D-A084-EE74-852B-3CDD3C34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5786-7772-4280-91D7-B641A8950BEA}" type="datetimeFigureOut">
              <a:rPr lang="es-EC" smtClean="0"/>
              <a:t>15/10/2024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7AC7CC-3953-7D22-FAF1-861D6675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153718-81C6-FE69-5B82-AA07AD3B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D3E0-3DE1-4909-BCC9-D35F0547A7B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634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DD2991-2F05-3307-FB85-D5AC708FD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2850AC-80BE-8238-BA71-BBE74A8E8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4B1C8A-7DA5-56C9-B23B-6B2D7A1D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5786-7772-4280-91D7-B641A8950BEA}" type="datetimeFigureOut">
              <a:rPr lang="es-EC" smtClean="0"/>
              <a:t>15/10/2024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C190B6-50D5-074B-3301-5158B19D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293B84-5024-A03A-A762-F7C495C3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D3E0-3DE1-4909-BCC9-D35F0547A7B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3393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9FCEF-2747-774B-8974-2D93D6A4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4EFD7C-2AC2-C1C5-85C8-21FF08B99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60DC6B-6D55-8F55-24D1-69A4BA23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5786-7772-4280-91D7-B641A8950BEA}" type="datetimeFigureOut">
              <a:rPr lang="es-EC" smtClean="0"/>
              <a:t>15/10/2024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FCDB64-D60F-2257-05EF-9421DFE9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8AA2BB-C38B-8116-E21F-C9BFCB9C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D3E0-3DE1-4909-BCC9-D35F0547A7B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1001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7AE13-2D2F-1658-DC87-9E095B4E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3AA121-53A0-F0E7-1BEA-5916A763D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C0F863-C406-67D9-0D30-18245259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5786-7772-4280-91D7-B641A8950BEA}" type="datetimeFigureOut">
              <a:rPr lang="es-EC" smtClean="0"/>
              <a:t>15/10/2024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31A3BB-4CC7-99F2-024C-35744BD6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32B7CA-3AAF-695D-D98A-1651CFC3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D3E0-3DE1-4909-BCC9-D35F0547A7B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8833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5A907-5D2A-513E-343F-8184DE9F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3088E6-D4F9-E9F9-2193-BC9355B52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253E70-41DB-25D6-7EE5-9FA7A8550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740D3D-7DD9-9DB6-8023-C398E6650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5786-7772-4280-91D7-B641A8950BEA}" type="datetimeFigureOut">
              <a:rPr lang="es-EC" smtClean="0"/>
              <a:t>15/10/2024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52C816-C003-981F-238F-C4CF6340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846BBB-0798-D6A7-CC3D-43A5CE34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D3E0-3DE1-4909-BCC9-D35F0547A7B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1025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AE3EC-3340-C0E3-BC47-4E2FBAAF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EFA654-7765-5299-C1FE-4DEAE82A2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422ADE-B385-D7DE-1D74-F73299C5E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6E46733-F23D-036F-0D15-C3D04B309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6C64DA-1BE0-0893-7A4F-C9D2039A9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5ECA343-9C62-8652-7DB4-621F29E3B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5786-7772-4280-91D7-B641A8950BEA}" type="datetimeFigureOut">
              <a:rPr lang="es-EC" smtClean="0"/>
              <a:t>15/10/2024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A11C28-6803-BC99-0328-3EE22910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8719CE-B951-8578-9B06-92216CD9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D3E0-3DE1-4909-BCC9-D35F0547A7B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8419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C8DA4-FD9C-23F5-DA80-5CBAEED0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35A350-2832-5FCB-74B5-78B9BC46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5786-7772-4280-91D7-B641A8950BEA}" type="datetimeFigureOut">
              <a:rPr lang="es-EC" smtClean="0"/>
              <a:t>15/10/2024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2D1D70-9C0A-799B-78EE-B3D50AA9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86C9E7-56E7-0092-C4B4-09333C46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D3E0-3DE1-4909-BCC9-D35F0547A7B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186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A54CFF-8500-DF25-72CC-F4BC25CB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5786-7772-4280-91D7-B641A8950BEA}" type="datetimeFigureOut">
              <a:rPr lang="es-EC" smtClean="0"/>
              <a:t>15/10/2024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63EF06F-3400-5C3F-7690-8528FA41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948FB-6794-1C14-6995-DB9A0C49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D3E0-3DE1-4909-BCC9-D35F0547A7B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5177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CFAF9-4C55-3549-8D9F-B6F34EBF1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79FC3C-64E3-B694-9EDF-096CB01C4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770186-66BB-D5C5-489E-99EA0C8B8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F8039B-9B5C-2841-50BD-0F0D54F7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5786-7772-4280-91D7-B641A8950BEA}" type="datetimeFigureOut">
              <a:rPr lang="es-EC" smtClean="0"/>
              <a:t>15/10/2024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838CEB-4BCA-304E-C376-EC0EFAF0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239517-24E9-07BE-9C18-CE80788C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D3E0-3DE1-4909-BCC9-D35F0547A7B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3304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65076-EFFA-6B4E-0419-3742722A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EC40217-5DC9-8A3F-E41D-88A7B9554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2EAA05-766C-28CD-6854-74E71634D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8F35CE-6A51-CF8B-ED18-262D8800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5786-7772-4280-91D7-B641A8950BEA}" type="datetimeFigureOut">
              <a:rPr lang="es-EC" smtClean="0"/>
              <a:t>15/10/2024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8372F6-7356-7A1F-B95B-98B7C4953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C702AE-8DB9-F5A3-FBB0-B42725E9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D3E0-3DE1-4909-BCC9-D35F0547A7B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553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E0F964-E7E4-114F-3592-B3BA79E36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E93719-F781-9173-13D4-3ADFE17B6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721CE0-1351-806E-BD70-0303301A7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85786-7772-4280-91D7-B641A8950BEA}" type="datetimeFigureOut">
              <a:rPr lang="es-EC" smtClean="0"/>
              <a:t>15/10/2024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7E90ED-75C3-D499-706C-D44DA0B1E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15B328-AA0A-8091-3BF0-A84E6BBEE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2D3E0-3DE1-4909-BCC9-D35F0547A7B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3837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tyron@rhelec.ec" TargetMode="External"/><Relationship Id="rId2" Type="http://schemas.openxmlformats.org/officeDocument/2006/relationships/hyperlink" Target="mailto:cbustamante@rhelec.e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tyron@rhelec.ec" TargetMode="External"/><Relationship Id="rId2" Type="http://schemas.openxmlformats.org/officeDocument/2006/relationships/hyperlink" Target="mailto:cbustamante@rhelec.e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tyron@rhelec.ec" TargetMode="External"/><Relationship Id="rId2" Type="http://schemas.openxmlformats.org/officeDocument/2006/relationships/hyperlink" Target="mailto:cbustamante@rhelec.e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tyron@rhelec.ec" TargetMode="External"/><Relationship Id="rId2" Type="http://schemas.openxmlformats.org/officeDocument/2006/relationships/hyperlink" Target="mailto:cbustamante@rhelec.e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tyron@rhelec.ec" TargetMode="External"/><Relationship Id="rId2" Type="http://schemas.openxmlformats.org/officeDocument/2006/relationships/hyperlink" Target="mailto:cbustamante@rhelec.e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tyron@rhelec.ec" TargetMode="External"/><Relationship Id="rId2" Type="http://schemas.openxmlformats.org/officeDocument/2006/relationships/hyperlink" Target="mailto:cbustamante@rhelec.e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tyron@rhelec.ec" TargetMode="External"/><Relationship Id="rId2" Type="http://schemas.openxmlformats.org/officeDocument/2006/relationships/hyperlink" Target="mailto:cbustamante@rhelec.e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tyron@rhelec.ec" TargetMode="External"/><Relationship Id="rId2" Type="http://schemas.openxmlformats.org/officeDocument/2006/relationships/hyperlink" Target="mailto:cbustamante@rhelec.e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tyron@rhelec.ec" TargetMode="External"/><Relationship Id="rId2" Type="http://schemas.openxmlformats.org/officeDocument/2006/relationships/hyperlink" Target="mailto:cbustamante@rhelec.e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tyron@rhelec.ec" TargetMode="External"/><Relationship Id="rId2" Type="http://schemas.openxmlformats.org/officeDocument/2006/relationships/hyperlink" Target="mailto:cbustamante@rhelec.e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tyron@rhelec.ec" TargetMode="External"/><Relationship Id="rId2" Type="http://schemas.openxmlformats.org/officeDocument/2006/relationships/hyperlink" Target="mailto:cbustamante@rhelec.e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tyron@rhelec.ec" TargetMode="External"/><Relationship Id="rId2" Type="http://schemas.openxmlformats.org/officeDocument/2006/relationships/hyperlink" Target="mailto:cbustamante@rhelec.e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video5183848423295550364">
            <a:hlinkClick r:id="" action="ppaction://media"/>
            <a:extLst>
              <a:ext uri="{FF2B5EF4-FFF2-40B4-BE49-F238E27FC236}">
                <a16:creationId xmlns:a16="http://schemas.microsoft.com/office/drawing/2014/main" id="{5ECB3AB0-6555-7039-2C97-B6D2EA8C0001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933.3333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533586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365A3B4-9352-F50A-E219-92F2D33E5EA9}"/>
              </a:ext>
            </a:extLst>
          </p:cNvPr>
          <p:cNvSpPr txBox="1"/>
          <p:nvPr/>
        </p:nvSpPr>
        <p:spPr>
          <a:xfrm>
            <a:off x="522515" y="1672698"/>
            <a:ext cx="10493828" cy="2646878"/>
          </a:xfrm>
          <a:prstGeom prst="rect">
            <a:avLst/>
          </a:prstGeom>
          <a:noFill/>
          <a:ln>
            <a:noFill/>
          </a:ln>
          <a:effectLst>
            <a:outerShdw blurRad="50800" dist="1905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C" sz="16600" b="1" dirty="0">
                <a:ln w="12700">
                  <a:noFill/>
                  <a:prstDash val="solid"/>
                </a:ln>
                <a:solidFill>
                  <a:srgbClr val="0037A4"/>
                </a:solidFill>
                <a:effectLst>
                  <a:outerShdw blurRad="50800" dist="38100" dir="10800000" algn="r" rotWithShape="0">
                    <a:schemeClr val="bg2">
                      <a:lumMod val="25000"/>
                      <a:alpha val="59000"/>
                    </a:schemeClr>
                  </a:outerShdw>
                </a:effectLst>
                <a:latin typeface="Arial Black" panose="020B0A04020102020204" pitchFamily="34" charset="0"/>
              </a:rPr>
              <a:t>Rhelec</a:t>
            </a:r>
            <a:endParaRPr lang="es-EC" sz="19900" b="1" dirty="0">
              <a:ln w="12700">
                <a:noFill/>
                <a:prstDash val="solid"/>
              </a:ln>
              <a:solidFill>
                <a:srgbClr val="0037A4"/>
              </a:solidFill>
              <a:effectLst>
                <a:outerShdw blurRad="50800" dist="38100" dir="10800000" algn="r" rotWithShape="0">
                  <a:schemeClr val="bg2">
                    <a:lumMod val="25000"/>
                    <a:alpha val="59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919A365-A662-8A28-EEF3-FCCA48B2EAD1}"/>
              </a:ext>
            </a:extLst>
          </p:cNvPr>
          <p:cNvSpPr txBox="1"/>
          <p:nvPr/>
        </p:nvSpPr>
        <p:spPr>
          <a:xfrm>
            <a:off x="345229" y="1430727"/>
            <a:ext cx="420810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C" sz="4000">
                <a:solidFill>
                  <a:srgbClr val="E26600"/>
                </a:solidFill>
                <a:latin typeface="Arial Black"/>
              </a:rPr>
              <a:t>GRUPO</a:t>
            </a:r>
            <a:endParaRPr lang="es-EC" sz="2400">
              <a:solidFill>
                <a:srgbClr val="E266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8CE653A-B7A7-9BC2-F3FA-A15EAEBFEECF}"/>
              </a:ext>
            </a:extLst>
          </p:cNvPr>
          <p:cNvSpPr txBox="1"/>
          <p:nvPr/>
        </p:nvSpPr>
        <p:spPr>
          <a:xfrm>
            <a:off x="97971" y="4780291"/>
            <a:ext cx="11996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4000">
                <a:solidFill>
                  <a:srgbClr val="0037A4"/>
                </a:solidFill>
                <a:latin typeface="Arial Black" panose="020B0A04020102020204" pitchFamily="34" charset="0"/>
              </a:rPr>
              <a:t>CALL CENTER FLM CLARO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4F1D474-604D-A402-90BE-4B5F7E476E5C}"/>
              </a:ext>
            </a:extLst>
          </p:cNvPr>
          <p:cNvGrpSpPr/>
          <p:nvPr/>
        </p:nvGrpSpPr>
        <p:grpSpPr>
          <a:xfrm>
            <a:off x="8761796" y="508971"/>
            <a:ext cx="2749088" cy="4367806"/>
            <a:chOff x="8761796" y="508971"/>
            <a:chExt cx="2749088" cy="4367806"/>
          </a:xfrm>
        </p:grpSpPr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05002389-8A86-6650-6C93-D65108C803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6043" y="3179684"/>
              <a:ext cx="817201" cy="674972"/>
            </a:xfrm>
            <a:prstGeom prst="line">
              <a:avLst/>
            </a:prstGeom>
            <a:ln w="19050" cmpd="sng">
              <a:solidFill>
                <a:srgbClr val="0037A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48EBF6E5-E21B-4BA2-6DDD-310B97DFAD66}"/>
                </a:ext>
              </a:extLst>
            </p:cNvPr>
            <p:cNvCxnSpPr>
              <a:cxnSpLocks/>
              <a:stCxn id="76" idx="0"/>
            </p:cNvCxnSpPr>
            <p:nvPr/>
          </p:nvCxnSpPr>
          <p:spPr>
            <a:xfrm flipV="1">
              <a:off x="10132375" y="972096"/>
              <a:ext cx="1648" cy="544087"/>
            </a:xfrm>
            <a:prstGeom prst="line">
              <a:avLst/>
            </a:prstGeom>
            <a:ln w="1905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34000">
                    <a:schemeClr val="accent1">
                      <a:lumMod val="60000"/>
                      <a:lumOff val="40000"/>
                    </a:schemeClr>
                  </a:gs>
                  <a:gs pos="61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Arco 43">
              <a:extLst>
                <a:ext uri="{FF2B5EF4-FFF2-40B4-BE49-F238E27FC236}">
                  <a16:creationId xmlns:a16="http://schemas.microsoft.com/office/drawing/2014/main" id="{A7EF7A35-F978-C11E-C628-CB2840D79FD4}"/>
                </a:ext>
              </a:extLst>
            </p:cNvPr>
            <p:cNvSpPr/>
            <p:nvPr/>
          </p:nvSpPr>
          <p:spPr>
            <a:xfrm rot="10800000">
              <a:off x="9622248" y="2105339"/>
              <a:ext cx="1010331" cy="228700"/>
            </a:xfrm>
            <a:prstGeom prst="arc">
              <a:avLst>
                <a:gd name="adj1" fmla="val 10783272"/>
                <a:gd name="adj2" fmla="val 0"/>
              </a:avLst>
            </a:prstGeom>
            <a:ln w="22225"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35000">
                    <a:schemeClr val="accent3">
                      <a:lumMod val="40000"/>
                      <a:lumOff val="60000"/>
                    </a:schemeClr>
                  </a:gs>
                  <a:gs pos="7200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45" name="Arco 44">
              <a:extLst>
                <a:ext uri="{FF2B5EF4-FFF2-40B4-BE49-F238E27FC236}">
                  <a16:creationId xmlns:a16="http://schemas.microsoft.com/office/drawing/2014/main" id="{B7633545-83BF-08F5-D9A9-E6E41989EA73}"/>
                </a:ext>
              </a:extLst>
            </p:cNvPr>
            <p:cNvSpPr/>
            <p:nvPr/>
          </p:nvSpPr>
          <p:spPr>
            <a:xfrm rot="10800000">
              <a:off x="9282920" y="2955829"/>
              <a:ext cx="1680324" cy="395956"/>
            </a:xfrm>
            <a:prstGeom prst="arc">
              <a:avLst>
                <a:gd name="adj1" fmla="val 10783272"/>
                <a:gd name="adj2" fmla="val 0"/>
              </a:avLst>
            </a:prstGeom>
            <a:ln w="22225"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35000">
                    <a:schemeClr val="accent3">
                      <a:lumMod val="40000"/>
                      <a:lumOff val="60000"/>
                    </a:schemeClr>
                  </a:gs>
                  <a:gs pos="7200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FED76C26-AB21-1EF3-DAA8-D0881FCBA93B}"/>
                </a:ext>
              </a:extLst>
            </p:cNvPr>
            <p:cNvSpPr/>
            <p:nvPr/>
          </p:nvSpPr>
          <p:spPr>
            <a:xfrm rot="20940000">
              <a:off x="8987453" y="3943736"/>
              <a:ext cx="1136505" cy="52748"/>
            </a:xfrm>
            <a:prstGeom prst="rect">
              <a:avLst/>
            </a:prstGeom>
            <a:solidFill>
              <a:srgbClr val="0037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3138EC06-37F8-15AB-97AE-CD802602D442}"/>
                </a:ext>
              </a:extLst>
            </p:cNvPr>
            <p:cNvSpPr/>
            <p:nvPr/>
          </p:nvSpPr>
          <p:spPr>
            <a:xfrm rot="660000">
              <a:off x="10129191" y="3941175"/>
              <a:ext cx="1136505" cy="52748"/>
            </a:xfrm>
            <a:prstGeom prst="rect">
              <a:avLst/>
            </a:prstGeom>
            <a:solidFill>
              <a:srgbClr val="0037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2DC18E3D-CCBA-D256-CFF2-31701AF37813}"/>
                </a:ext>
              </a:extLst>
            </p:cNvPr>
            <p:cNvSpPr/>
            <p:nvPr/>
          </p:nvSpPr>
          <p:spPr>
            <a:xfrm rot="660000">
              <a:off x="10126228" y="3081029"/>
              <a:ext cx="848536" cy="45719"/>
            </a:xfrm>
            <a:prstGeom prst="rect">
              <a:avLst/>
            </a:prstGeom>
            <a:solidFill>
              <a:srgbClr val="0037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C66320B4-4CFF-D866-A2EE-F547A4CEFBFD}"/>
                </a:ext>
              </a:extLst>
            </p:cNvPr>
            <p:cNvSpPr/>
            <p:nvPr/>
          </p:nvSpPr>
          <p:spPr>
            <a:xfrm rot="20940000">
              <a:off x="9275050" y="3081816"/>
              <a:ext cx="856779" cy="45719"/>
            </a:xfrm>
            <a:prstGeom prst="rect">
              <a:avLst/>
            </a:prstGeom>
            <a:solidFill>
              <a:srgbClr val="0037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7C1D004C-EC56-BE50-B65A-E1D93F51FF4C}"/>
                </a:ext>
              </a:extLst>
            </p:cNvPr>
            <p:cNvSpPr/>
            <p:nvPr/>
          </p:nvSpPr>
          <p:spPr>
            <a:xfrm rot="660000">
              <a:off x="10125798" y="2156418"/>
              <a:ext cx="519517" cy="45719"/>
            </a:xfrm>
            <a:prstGeom prst="rect">
              <a:avLst/>
            </a:prstGeom>
            <a:solidFill>
              <a:srgbClr val="0037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8B432A03-2B6C-6C33-9B72-1619C68492A1}"/>
                </a:ext>
              </a:extLst>
            </p:cNvPr>
            <p:cNvSpPr/>
            <p:nvPr/>
          </p:nvSpPr>
          <p:spPr>
            <a:xfrm rot="20940000">
              <a:off x="9622307" y="2153599"/>
              <a:ext cx="510406" cy="47491"/>
            </a:xfrm>
            <a:prstGeom prst="rect">
              <a:avLst/>
            </a:prstGeom>
            <a:solidFill>
              <a:srgbClr val="0037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C3EE6636-416B-E1B6-730A-65894D5DA5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7624" y="3022935"/>
              <a:ext cx="1131097" cy="1052909"/>
            </a:xfrm>
            <a:prstGeom prst="line">
              <a:avLst/>
            </a:prstGeom>
            <a:ln w="19050" cmpd="sng">
              <a:solidFill>
                <a:srgbClr val="0037A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EB09ABFF-639A-DFED-F6F2-492FA3F6BA2E}"/>
                </a:ext>
              </a:extLst>
            </p:cNvPr>
            <p:cNvCxnSpPr>
              <a:cxnSpLocks/>
              <a:stCxn id="49" idx="1"/>
              <a:endCxn id="50" idx="1"/>
            </p:cNvCxnSpPr>
            <p:nvPr/>
          </p:nvCxnSpPr>
          <p:spPr>
            <a:xfrm flipV="1">
              <a:off x="9282921" y="2129714"/>
              <a:ext cx="847649" cy="1056703"/>
            </a:xfrm>
            <a:prstGeom prst="line">
              <a:avLst/>
            </a:prstGeom>
            <a:ln w="19050" cmpd="sng">
              <a:solidFill>
                <a:srgbClr val="0037A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170AA34A-7779-52F2-D1CB-A7E4BCE5CA41}"/>
                </a:ext>
              </a:extLst>
            </p:cNvPr>
            <p:cNvCxnSpPr>
              <a:cxnSpLocks/>
              <a:stCxn id="48" idx="3"/>
              <a:endCxn id="50" idx="1"/>
            </p:cNvCxnSpPr>
            <p:nvPr/>
          </p:nvCxnSpPr>
          <p:spPr>
            <a:xfrm flipH="1" flipV="1">
              <a:off x="10130570" y="2129714"/>
              <a:ext cx="836399" cy="1055129"/>
            </a:xfrm>
            <a:prstGeom prst="line">
              <a:avLst/>
            </a:prstGeom>
            <a:ln w="19050" cmpd="sng">
              <a:solidFill>
                <a:srgbClr val="0037A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317EF113-156A-59C9-DE4D-BEF5AF64C387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 flipH="1" flipV="1">
              <a:off x="10134023" y="3022935"/>
              <a:ext cx="1121233" cy="1053042"/>
            </a:xfrm>
            <a:prstGeom prst="line">
              <a:avLst/>
            </a:prstGeom>
            <a:ln w="19050" cmpd="sng">
              <a:solidFill>
                <a:srgbClr val="0037A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5C505342-4AD7-554F-6CA8-74651C393E94}"/>
                </a:ext>
              </a:extLst>
            </p:cNvPr>
            <p:cNvCxnSpPr>
              <a:cxnSpLocks/>
              <a:stCxn id="47" idx="1"/>
              <a:endCxn id="49" idx="1"/>
            </p:cNvCxnSpPr>
            <p:nvPr/>
          </p:nvCxnSpPr>
          <p:spPr>
            <a:xfrm flipH="1" flipV="1">
              <a:off x="9282921" y="3186417"/>
              <a:ext cx="856710" cy="672704"/>
            </a:xfrm>
            <a:prstGeom prst="line">
              <a:avLst/>
            </a:prstGeom>
            <a:ln w="19050" cmpd="sng">
              <a:solidFill>
                <a:srgbClr val="0037A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146F2E23-09D3-2553-0C4B-A1F00FC9B9E2}"/>
                </a:ext>
              </a:extLst>
            </p:cNvPr>
            <p:cNvCxnSpPr>
              <a:cxnSpLocks/>
              <a:stCxn id="49" idx="3"/>
              <a:endCxn id="51" idx="1"/>
            </p:cNvCxnSpPr>
            <p:nvPr/>
          </p:nvCxnSpPr>
          <p:spPr>
            <a:xfrm flipH="1" flipV="1">
              <a:off x="9626996" y="2226040"/>
              <a:ext cx="496962" cy="796895"/>
            </a:xfrm>
            <a:prstGeom prst="line">
              <a:avLst/>
            </a:prstGeom>
            <a:ln w="19050" cmpd="sng">
              <a:solidFill>
                <a:srgbClr val="0037A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52710577-9FEA-322E-CE70-83E88FB1EFE4}"/>
                </a:ext>
              </a:extLst>
            </p:cNvPr>
            <p:cNvCxnSpPr>
              <a:cxnSpLocks/>
              <a:stCxn id="48" idx="1"/>
              <a:endCxn id="50" idx="3"/>
            </p:cNvCxnSpPr>
            <p:nvPr/>
          </p:nvCxnSpPr>
          <p:spPr>
            <a:xfrm flipV="1">
              <a:off x="10134023" y="2228842"/>
              <a:ext cx="506519" cy="794093"/>
            </a:xfrm>
            <a:prstGeom prst="line">
              <a:avLst/>
            </a:prstGeom>
            <a:ln w="19050" cmpd="sng">
              <a:solidFill>
                <a:srgbClr val="0037A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D31ABDAF-56F3-A24E-6BB3-29B9633EE63F}"/>
                </a:ext>
              </a:extLst>
            </p:cNvPr>
            <p:cNvCxnSpPr>
              <a:cxnSpLocks/>
              <a:stCxn id="51" idx="3"/>
              <a:endCxn id="75" idx="0"/>
            </p:cNvCxnSpPr>
            <p:nvPr/>
          </p:nvCxnSpPr>
          <p:spPr>
            <a:xfrm flipH="1" flipV="1">
              <a:off x="9864024" y="1535795"/>
              <a:ext cx="264000" cy="592855"/>
            </a:xfrm>
            <a:prstGeom prst="line">
              <a:avLst/>
            </a:prstGeom>
            <a:ln w="19050" cmpd="sng">
              <a:gradFill>
                <a:gsLst>
                  <a:gs pos="0">
                    <a:srgbClr val="0037A4"/>
                  </a:gs>
                  <a:gs pos="40000">
                    <a:schemeClr val="accent1">
                      <a:lumMod val="60000"/>
                      <a:lumOff val="40000"/>
                    </a:schemeClr>
                  </a:gs>
                  <a:gs pos="68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725D1528-93A7-465D-6AA3-2C435AC65B6A}"/>
                </a:ext>
              </a:extLst>
            </p:cNvPr>
            <p:cNvCxnSpPr>
              <a:cxnSpLocks/>
              <a:stCxn id="51" idx="1"/>
              <a:endCxn id="73" idx="0"/>
            </p:cNvCxnSpPr>
            <p:nvPr/>
          </p:nvCxnSpPr>
          <p:spPr>
            <a:xfrm flipV="1">
              <a:off x="9626996" y="1517756"/>
              <a:ext cx="505347" cy="708284"/>
            </a:xfrm>
            <a:prstGeom prst="line">
              <a:avLst/>
            </a:prstGeom>
            <a:ln w="19050" cmpd="sng">
              <a:gradFill>
                <a:gsLst>
                  <a:gs pos="0">
                    <a:srgbClr val="0037A4"/>
                  </a:gs>
                  <a:gs pos="40000">
                    <a:schemeClr val="accent1">
                      <a:lumMod val="60000"/>
                      <a:lumOff val="40000"/>
                    </a:schemeClr>
                  </a:gs>
                  <a:gs pos="68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C9F51CE8-A633-DFF1-FF8D-DD5497C177C6}"/>
                </a:ext>
              </a:extLst>
            </p:cNvPr>
            <p:cNvCxnSpPr>
              <a:cxnSpLocks/>
              <a:stCxn id="50" idx="1"/>
              <a:endCxn id="74" idx="0"/>
            </p:cNvCxnSpPr>
            <p:nvPr/>
          </p:nvCxnSpPr>
          <p:spPr>
            <a:xfrm flipV="1">
              <a:off x="10130570" y="1535615"/>
              <a:ext cx="270155" cy="594099"/>
            </a:xfrm>
            <a:prstGeom prst="line">
              <a:avLst/>
            </a:prstGeom>
            <a:ln w="19050" cmpd="sng">
              <a:gradFill>
                <a:gsLst>
                  <a:gs pos="0">
                    <a:srgbClr val="0037A4"/>
                  </a:gs>
                  <a:gs pos="40000">
                    <a:schemeClr val="accent1">
                      <a:lumMod val="60000"/>
                      <a:lumOff val="40000"/>
                    </a:schemeClr>
                  </a:gs>
                  <a:gs pos="68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EA9791A1-9DDC-9273-125A-CBAA65457C34}"/>
                </a:ext>
              </a:extLst>
            </p:cNvPr>
            <p:cNvCxnSpPr>
              <a:cxnSpLocks/>
              <a:stCxn id="50" idx="3"/>
              <a:endCxn id="73" idx="0"/>
            </p:cNvCxnSpPr>
            <p:nvPr/>
          </p:nvCxnSpPr>
          <p:spPr>
            <a:xfrm flipH="1" flipV="1">
              <a:off x="10132343" y="1517756"/>
              <a:ext cx="508199" cy="711086"/>
            </a:xfrm>
            <a:prstGeom prst="line">
              <a:avLst/>
            </a:prstGeom>
            <a:ln w="19050" cmpd="sng">
              <a:gradFill>
                <a:gsLst>
                  <a:gs pos="0">
                    <a:srgbClr val="0037A4"/>
                  </a:gs>
                  <a:gs pos="40000">
                    <a:schemeClr val="accent1">
                      <a:lumMod val="60000"/>
                      <a:lumOff val="40000"/>
                    </a:schemeClr>
                  </a:gs>
                  <a:gs pos="68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Arco 62">
              <a:extLst>
                <a:ext uri="{FF2B5EF4-FFF2-40B4-BE49-F238E27FC236}">
                  <a16:creationId xmlns:a16="http://schemas.microsoft.com/office/drawing/2014/main" id="{63B41ED0-333E-EA84-39C1-F39EFE36DF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8201" y="1372133"/>
              <a:ext cx="864000" cy="792000"/>
            </a:xfrm>
            <a:prstGeom prst="arc">
              <a:avLst>
                <a:gd name="adj1" fmla="val 11633128"/>
                <a:gd name="adj2" fmla="val 20879241"/>
              </a:avLst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64" name="Arco 63">
              <a:extLst>
                <a:ext uri="{FF2B5EF4-FFF2-40B4-BE49-F238E27FC236}">
                  <a16:creationId xmlns:a16="http://schemas.microsoft.com/office/drawing/2014/main" id="{6B5721B6-78CD-19EF-87E8-87A21E5ECB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82083" y="1264971"/>
              <a:ext cx="1099636" cy="1008000"/>
            </a:xfrm>
            <a:prstGeom prst="arc">
              <a:avLst>
                <a:gd name="adj1" fmla="val 11633128"/>
                <a:gd name="adj2" fmla="val 20879241"/>
              </a:avLst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65" name="Arco 64">
              <a:extLst>
                <a:ext uri="{FF2B5EF4-FFF2-40B4-BE49-F238E27FC236}">
                  <a16:creationId xmlns:a16="http://schemas.microsoft.com/office/drawing/2014/main" id="{803CE63A-1AD8-4089-DB40-72AE92C5AD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66940" y="1156971"/>
              <a:ext cx="1335272" cy="1224000"/>
            </a:xfrm>
            <a:prstGeom prst="arc">
              <a:avLst>
                <a:gd name="adj1" fmla="val 11633128"/>
                <a:gd name="adj2" fmla="val 20879241"/>
              </a:avLst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66" name="Arco 65">
              <a:extLst>
                <a:ext uri="{FF2B5EF4-FFF2-40B4-BE49-F238E27FC236}">
                  <a16:creationId xmlns:a16="http://schemas.microsoft.com/office/drawing/2014/main" id="{4ACC0A0C-30AF-C0A3-CDF7-51122CDFFB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49416" y="1048971"/>
              <a:ext cx="1570908" cy="1440000"/>
            </a:xfrm>
            <a:prstGeom prst="arc">
              <a:avLst>
                <a:gd name="adj1" fmla="val 11633128"/>
                <a:gd name="adj2" fmla="val 20879241"/>
              </a:avLst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67" name="Arco 66">
              <a:extLst>
                <a:ext uri="{FF2B5EF4-FFF2-40B4-BE49-F238E27FC236}">
                  <a16:creationId xmlns:a16="http://schemas.microsoft.com/office/drawing/2014/main" id="{8733EAF1-51C7-9BD8-B396-16A5BB85D7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9511" y="940971"/>
              <a:ext cx="1806544" cy="1656000"/>
            </a:xfrm>
            <a:prstGeom prst="arc">
              <a:avLst>
                <a:gd name="adj1" fmla="val 11633128"/>
                <a:gd name="adj2" fmla="val 20879241"/>
              </a:avLst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68" name="Arco 67">
              <a:extLst>
                <a:ext uri="{FF2B5EF4-FFF2-40B4-BE49-F238E27FC236}">
                  <a16:creationId xmlns:a16="http://schemas.microsoft.com/office/drawing/2014/main" id="{F9B26E96-90E8-C416-5E15-4D6168AE3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11987" y="832971"/>
              <a:ext cx="2042180" cy="1872000"/>
            </a:xfrm>
            <a:prstGeom prst="arc">
              <a:avLst>
                <a:gd name="adj1" fmla="val 11633128"/>
                <a:gd name="adj2" fmla="val 20879241"/>
              </a:avLst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69" name="Arco 68">
              <a:extLst>
                <a:ext uri="{FF2B5EF4-FFF2-40B4-BE49-F238E27FC236}">
                  <a16:creationId xmlns:a16="http://schemas.microsoft.com/office/drawing/2014/main" id="{90C7D522-428A-6380-03F3-539F61DA24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6844" y="724971"/>
              <a:ext cx="2277816" cy="2088000"/>
            </a:xfrm>
            <a:prstGeom prst="arc">
              <a:avLst>
                <a:gd name="adj1" fmla="val 11633128"/>
                <a:gd name="adj2" fmla="val 20879241"/>
              </a:avLst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70" name="Arco 69">
              <a:extLst>
                <a:ext uri="{FF2B5EF4-FFF2-40B4-BE49-F238E27FC236}">
                  <a16:creationId xmlns:a16="http://schemas.microsoft.com/office/drawing/2014/main" id="{5A6A804E-3F9F-888D-BC79-B525FDB404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6939" y="616971"/>
              <a:ext cx="2513452" cy="2304000"/>
            </a:xfrm>
            <a:prstGeom prst="arc">
              <a:avLst>
                <a:gd name="adj1" fmla="val 11633128"/>
                <a:gd name="adj2" fmla="val 20879241"/>
              </a:avLst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71" name="Arco 70">
              <a:extLst>
                <a:ext uri="{FF2B5EF4-FFF2-40B4-BE49-F238E27FC236}">
                  <a16:creationId xmlns:a16="http://schemas.microsoft.com/office/drawing/2014/main" id="{4830376E-240A-756D-43B1-ADC74655D9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61796" y="508971"/>
              <a:ext cx="2749088" cy="2520000"/>
            </a:xfrm>
            <a:prstGeom prst="arc">
              <a:avLst>
                <a:gd name="adj1" fmla="val 11633128"/>
                <a:gd name="adj2" fmla="val 20879241"/>
              </a:avLst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72" name="Arco 71">
              <a:extLst>
                <a:ext uri="{FF2B5EF4-FFF2-40B4-BE49-F238E27FC236}">
                  <a16:creationId xmlns:a16="http://schemas.microsoft.com/office/drawing/2014/main" id="{6BCD713B-6FD1-797A-67F9-9A8CBB949905}"/>
                </a:ext>
              </a:extLst>
            </p:cNvPr>
            <p:cNvSpPr/>
            <p:nvPr/>
          </p:nvSpPr>
          <p:spPr>
            <a:xfrm rot="10800000">
              <a:off x="8992860" y="3860692"/>
              <a:ext cx="2262395" cy="467212"/>
            </a:xfrm>
            <a:prstGeom prst="arc">
              <a:avLst>
                <a:gd name="adj1" fmla="val 10783272"/>
                <a:gd name="adj2" fmla="val 0"/>
              </a:avLst>
            </a:prstGeom>
            <a:ln w="22225"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35000">
                    <a:schemeClr val="accent3">
                      <a:lumMod val="40000"/>
                      <a:lumOff val="60000"/>
                    </a:schemeClr>
                  </a:gs>
                  <a:gs pos="7200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73" name="Triángulo isósceles 72">
              <a:extLst>
                <a:ext uri="{FF2B5EF4-FFF2-40B4-BE49-F238E27FC236}">
                  <a16:creationId xmlns:a16="http://schemas.microsoft.com/office/drawing/2014/main" id="{550FC942-4017-0ACA-880A-7E992F47A96E}"/>
                </a:ext>
              </a:extLst>
            </p:cNvPr>
            <p:cNvSpPr/>
            <p:nvPr/>
          </p:nvSpPr>
          <p:spPr>
            <a:xfrm>
              <a:off x="10077486" y="1517756"/>
              <a:ext cx="109713" cy="3359021"/>
            </a:xfrm>
            <a:prstGeom prst="triangle">
              <a:avLst/>
            </a:prstGeom>
            <a:solidFill>
              <a:srgbClr val="0037A4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74" name="Triángulo isósceles 73">
              <a:extLst>
                <a:ext uri="{FF2B5EF4-FFF2-40B4-BE49-F238E27FC236}">
                  <a16:creationId xmlns:a16="http://schemas.microsoft.com/office/drawing/2014/main" id="{3C3A6C0D-AE29-AED5-26CC-10BC580BB4A2}"/>
                </a:ext>
              </a:extLst>
            </p:cNvPr>
            <p:cNvSpPr/>
            <p:nvPr/>
          </p:nvSpPr>
          <p:spPr>
            <a:xfrm rot="20460000">
              <a:off x="10892663" y="1444113"/>
              <a:ext cx="109713" cy="3359021"/>
            </a:xfrm>
            <a:prstGeom prst="triangle">
              <a:avLst/>
            </a:prstGeom>
            <a:solidFill>
              <a:srgbClr val="0037A4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75" name="Triángulo isósceles 74">
              <a:extLst>
                <a:ext uri="{FF2B5EF4-FFF2-40B4-BE49-F238E27FC236}">
                  <a16:creationId xmlns:a16="http://schemas.microsoft.com/office/drawing/2014/main" id="{94568F9B-1109-AD65-E52D-69A5BAA94D14}"/>
                </a:ext>
              </a:extLst>
            </p:cNvPr>
            <p:cNvSpPr/>
            <p:nvPr/>
          </p:nvSpPr>
          <p:spPr>
            <a:xfrm rot="1151931">
              <a:off x="9256864" y="1442385"/>
              <a:ext cx="109713" cy="3359021"/>
            </a:xfrm>
            <a:prstGeom prst="triangle">
              <a:avLst/>
            </a:prstGeom>
            <a:solidFill>
              <a:srgbClr val="0037A4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50CB8ECB-1B2A-48E0-B3EA-DA464A37583C}"/>
                </a:ext>
              </a:extLst>
            </p:cNvPr>
            <p:cNvSpPr/>
            <p:nvPr/>
          </p:nvSpPr>
          <p:spPr>
            <a:xfrm>
              <a:off x="9864024" y="1516183"/>
              <a:ext cx="536701" cy="60887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6000">
                  <a:schemeClr val="accent1">
                    <a:lumMod val="60000"/>
                    <a:lumOff val="40000"/>
                  </a:schemeClr>
                </a:gs>
                <a:gs pos="83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C7C09619-BF6A-CBEC-1F2F-5C3A1404D0CC}"/>
              </a:ext>
            </a:extLst>
          </p:cNvPr>
          <p:cNvSpPr txBox="1"/>
          <p:nvPr/>
        </p:nvSpPr>
        <p:spPr>
          <a:xfrm>
            <a:off x="3035553" y="3896207"/>
            <a:ext cx="5828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sz="4000">
                <a:solidFill>
                  <a:srgbClr val="E26600"/>
                </a:solidFill>
                <a:latin typeface="Arial Black" panose="020B0A04020102020204" pitchFamily="34" charset="0"/>
              </a:rPr>
              <a:t>Ingeniería Cia. Ltda.</a:t>
            </a:r>
            <a:endParaRPr lang="es-EC" sz="2400">
              <a:solidFill>
                <a:srgbClr val="E266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11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"/>
    </mc:Choice>
    <mc:Fallback xmlns="">
      <p:transition advClick="0" advTm="8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29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  <p:bldLst>
      <p:bldP spid="4" grpId="0"/>
      <p:bldP spid="5" grpId="0"/>
      <p:bldP spid="7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26D68-3B28-CAF5-542A-CC404354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/>
              <a:t>Solicitud de Permisos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3745F9-34FE-D58F-3475-A55559F7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3126"/>
          </a:xfrm>
          <a:noFill/>
        </p:spPr>
        <p:txBody>
          <a:bodyPr/>
          <a:lstStyle/>
          <a:p>
            <a:r>
              <a:rPr lang="es-EC"/>
              <a:t>Permisos CNT, SBA, FINANCIEROS, etc, creados y enviados inmediatamente junto con la cola de correos en UN Solo Click</a:t>
            </a:r>
          </a:p>
          <a:p>
            <a:r>
              <a:rPr lang="es-EC"/>
              <a:t>De requerir permisos SITES, la aplicación crea el formato y el operador solo debe adjuntar el formato en la plataforma SITES</a:t>
            </a:r>
          </a:p>
          <a:p>
            <a:r>
              <a:rPr lang="es-EC"/>
              <a:t>Si la RBS necesita llave electrónica, la aplicación despliega al final los datos de la RBS y la cuadrilla que se debe llenar en TANAGER, por lo que el tiempo para crear llaves electrónicas menora significativamente</a:t>
            </a:r>
          </a:p>
          <a:p>
            <a:r>
              <a:rPr lang="es-EC"/>
              <a:t>No se llena ningún formato desde 0, ahorrando tiempo del operador</a:t>
            </a:r>
          </a:p>
          <a:p>
            <a:r>
              <a:rPr lang="es-EC"/>
              <a:t>Recolección de datos de RBS (Big Data)</a:t>
            </a:r>
          </a:p>
        </p:txBody>
      </p:sp>
    </p:spTree>
    <p:extLst>
      <p:ext uri="{BB962C8B-B14F-4D97-AF65-F5344CB8AC3E}">
        <p14:creationId xmlns:p14="http://schemas.microsoft.com/office/powerpoint/2010/main" val="108378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9A2C33-17A3-7BAE-9C42-D95C1ED45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A1B9B-5004-C999-7BEE-278FA70A5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/>
              <a:t>Solicitud de Permisos – Futuros Trabajos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CF1130-2994-F135-335F-ADEFBAA0B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3739"/>
            <a:ext cx="10515600" cy="830522"/>
          </a:xfrm>
          <a:noFill/>
        </p:spPr>
        <p:txBody>
          <a:bodyPr>
            <a:normAutofit lnSpcReduction="10000"/>
          </a:bodyPr>
          <a:lstStyle/>
          <a:p>
            <a:r>
              <a:rPr lang="es-EC"/>
              <a:t>Integración de aplicación junto con </a:t>
            </a:r>
            <a:r>
              <a:rPr lang="es-EC" err="1"/>
              <a:t>Tanager</a:t>
            </a:r>
            <a:r>
              <a:rPr lang="es-EC"/>
              <a:t> y Claro, para que desde la aplicación se pueda llenar y solicitar llaves electrónicas con UN Click</a:t>
            </a:r>
          </a:p>
        </p:txBody>
      </p:sp>
    </p:spTree>
    <p:extLst>
      <p:ext uri="{BB962C8B-B14F-4D97-AF65-F5344CB8AC3E}">
        <p14:creationId xmlns:p14="http://schemas.microsoft.com/office/powerpoint/2010/main" val="5275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90E595-4678-DE57-9E3E-ACDE5A87E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0127F-F45A-142B-8EF1-CC089B9B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/>
              <a:t>AUTOMATIZACIÓN CALL CENTER RHELEC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397D1F-EBDC-C33A-20A7-2350D4895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s-EC" sz="4000"/>
              <a:t>Solicitud de Permisos</a:t>
            </a:r>
          </a:p>
          <a:p>
            <a:r>
              <a:rPr lang="es-EC" sz="4000" b="1"/>
              <a:t>Gestión Masivos Emergentes y No Emergentes</a:t>
            </a:r>
          </a:p>
          <a:p>
            <a:endParaRPr lang="es-EC" sz="4000"/>
          </a:p>
        </p:txBody>
      </p:sp>
    </p:spTree>
    <p:extLst>
      <p:ext uri="{BB962C8B-B14F-4D97-AF65-F5344CB8AC3E}">
        <p14:creationId xmlns:p14="http://schemas.microsoft.com/office/powerpoint/2010/main" val="408512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4DA019D-990B-89D8-4790-E7D69BD2376A}"/>
              </a:ext>
            </a:extLst>
          </p:cNvPr>
          <p:cNvSpPr/>
          <p:nvPr/>
        </p:nvSpPr>
        <p:spPr>
          <a:xfrm>
            <a:off x="220301" y="219546"/>
            <a:ext cx="11751398" cy="64189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9EBD0A8-4B78-F9B3-4CE5-D4315AB25C9B}"/>
              </a:ext>
            </a:extLst>
          </p:cNvPr>
          <p:cNvSpPr txBox="1"/>
          <p:nvPr/>
        </p:nvSpPr>
        <p:spPr>
          <a:xfrm>
            <a:off x="220301" y="914397"/>
            <a:ext cx="2350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F6A8577-C370-0632-98E2-415625E5ECC8}"/>
              </a:ext>
            </a:extLst>
          </p:cNvPr>
          <p:cNvCxnSpPr/>
          <p:nvPr/>
        </p:nvCxnSpPr>
        <p:spPr>
          <a:xfrm>
            <a:off x="220301" y="706167"/>
            <a:ext cx="23508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629798BA-BC0D-DD33-AFE4-2B9EB6DB4F17}"/>
              </a:ext>
            </a:extLst>
          </p:cNvPr>
          <p:cNvSpPr/>
          <p:nvPr/>
        </p:nvSpPr>
        <p:spPr>
          <a:xfrm>
            <a:off x="9741529" y="695258"/>
            <a:ext cx="2230170" cy="965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E980112-514A-7606-593C-B19B3A1F36A3}"/>
              </a:ext>
            </a:extLst>
          </p:cNvPr>
          <p:cNvSpPr txBox="1"/>
          <p:nvPr/>
        </p:nvSpPr>
        <p:spPr>
          <a:xfrm>
            <a:off x="9777744" y="271607"/>
            <a:ext cx="216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OBSERVACIONES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3F76084-C341-114E-1BCB-1DC9D7595C3E}"/>
              </a:ext>
            </a:extLst>
          </p:cNvPr>
          <p:cNvSpPr/>
          <p:nvPr/>
        </p:nvSpPr>
        <p:spPr>
          <a:xfrm>
            <a:off x="9741529" y="208231"/>
            <a:ext cx="2230170" cy="487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52E8CC7-9088-3341-75F0-2FF90213062E}"/>
              </a:ext>
            </a:extLst>
          </p:cNvPr>
          <p:cNvSpPr/>
          <p:nvPr/>
        </p:nvSpPr>
        <p:spPr>
          <a:xfrm>
            <a:off x="9740020" y="1653428"/>
            <a:ext cx="2230170" cy="24251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BA87A11-D19A-6F6D-E441-A9C833DCD78A}"/>
              </a:ext>
            </a:extLst>
          </p:cNvPr>
          <p:cNvSpPr/>
          <p:nvPr/>
        </p:nvSpPr>
        <p:spPr>
          <a:xfrm>
            <a:off x="9740020" y="4078599"/>
            <a:ext cx="2230170" cy="967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749B4FA-F0C5-527F-F8F7-D5FFFF267591}"/>
              </a:ext>
            </a:extLst>
          </p:cNvPr>
          <p:cNvSpPr/>
          <p:nvPr/>
        </p:nvSpPr>
        <p:spPr>
          <a:xfrm>
            <a:off x="9740020" y="5060230"/>
            <a:ext cx="2230170" cy="15858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311F9777-BFB1-709D-D2E0-935C0C8154C9}"/>
              </a:ext>
            </a:extLst>
          </p:cNvPr>
          <p:cNvSpPr/>
          <p:nvPr/>
        </p:nvSpPr>
        <p:spPr>
          <a:xfrm>
            <a:off x="2693708" y="6219190"/>
            <a:ext cx="3567065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Excel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742520F8-7BCA-A042-F51B-CE845142BA59}"/>
              </a:ext>
            </a:extLst>
          </p:cNvPr>
          <p:cNvSpPr/>
          <p:nvPr/>
        </p:nvSpPr>
        <p:spPr>
          <a:xfrm>
            <a:off x="6425547" y="6216768"/>
            <a:ext cx="3237517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Alarma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D582250-2379-21D6-6647-02B18BB3DDE7}"/>
              </a:ext>
            </a:extLst>
          </p:cNvPr>
          <p:cNvCxnSpPr/>
          <p:nvPr/>
        </p:nvCxnSpPr>
        <p:spPr>
          <a:xfrm flipH="1">
            <a:off x="2571184" y="695257"/>
            <a:ext cx="7168836" cy="10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9FC77A6-BA7B-941C-1942-39384FDA3274}"/>
              </a:ext>
            </a:extLst>
          </p:cNvPr>
          <p:cNvSpPr txBox="1"/>
          <p:nvPr/>
        </p:nvSpPr>
        <p:spPr>
          <a:xfrm>
            <a:off x="445128" y="271607"/>
            <a:ext cx="1901227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Región/Zona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DDB805D-5073-4E2D-1A84-BD8169CEE1A2}"/>
              </a:ext>
            </a:extLst>
          </p:cNvPr>
          <p:cNvSpPr txBox="1"/>
          <p:nvPr/>
        </p:nvSpPr>
        <p:spPr>
          <a:xfrm>
            <a:off x="2571182" y="271607"/>
            <a:ext cx="71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CALL CENTER FLM CLARO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C24A9AD-383D-58FD-CF44-1A6AFBF6CEC2}"/>
              </a:ext>
            </a:extLst>
          </p:cNvPr>
          <p:cNvSpPr/>
          <p:nvPr/>
        </p:nvSpPr>
        <p:spPr>
          <a:xfrm>
            <a:off x="220301" y="219547"/>
            <a:ext cx="2350883" cy="32094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5DD9F69-A1BA-99A0-E9D4-0DD991A52EE7}"/>
              </a:ext>
            </a:extLst>
          </p:cNvPr>
          <p:cNvSpPr/>
          <p:nvPr/>
        </p:nvSpPr>
        <p:spPr>
          <a:xfrm>
            <a:off x="501837" y="3890036"/>
            <a:ext cx="1498046" cy="32061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19F60C6-AD71-8A5E-2349-302E7C6DB6BD}"/>
              </a:ext>
            </a:extLst>
          </p:cNvPr>
          <p:cNvSpPr txBox="1"/>
          <p:nvPr/>
        </p:nvSpPr>
        <p:spPr>
          <a:xfrm>
            <a:off x="470150" y="3520704"/>
            <a:ext cx="156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/>
              <a:t>Búsqueda RBS</a:t>
            </a:r>
          </a:p>
        </p:txBody>
      </p:sp>
      <p:sp>
        <p:nvSpPr>
          <p:cNvPr id="35" name="Flecha: a la derecha 34">
            <a:extLst>
              <a:ext uri="{FF2B5EF4-FFF2-40B4-BE49-F238E27FC236}">
                <a16:creationId xmlns:a16="http://schemas.microsoft.com/office/drawing/2014/main" id="{69C3FC1A-520B-1309-C825-25F5E556106D}"/>
              </a:ext>
            </a:extLst>
          </p:cNvPr>
          <p:cNvSpPr/>
          <p:nvPr/>
        </p:nvSpPr>
        <p:spPr>
          <a:xfrm>
            <a:off x="2059033" y="3885600"/>
            <a:ext cx="253497" cy="32061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469BDB91-E1BA-5A6E-5E6A-AF7166FF6AB1}"/>
              </a:ext>
            </a:extLst>
          </p:cNvPr>
          <p:cNvCxnSpPr/>
          <p:nvPr/>
        </p:nvCxnSpPr>
        <p:spPr>
          <a:xfrm>
            <a:off x="2571182" y="3429000"/>
            <a:ext cx="0" cy="3209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n 37">
            <a:extLst>
              <a:ext uri="{FF2B5EF4-FFF2-40B4-BE49-F238E27FC236}">
                <a16:creationId xmlns:a16="http://schemas.microsoft.com/office/drawing/2014/main" id="{764F35C0-83BC-E5FA-3A1E-3546025F8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880" y="760494"/>
            <a:ext cx="5947540" cy="526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11434-25A2-07FA-3C40-4AF2FAD70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D20EEAB-1C9E-468E-21F9-21593D734089}"/>
              </a:ext>
            </a:extLst>
          </p:cNvPr>
          <p:cNvSpPr/>
          <p:nvPr/>
        </p:nvSpPr>
        <p:spPr>
          <a:xfrm>
            <a:off x="220301" y="219546"/>
            <a:ext cx="11751398" cy="64189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B07F4EA-CAC0-8E03-61FA-B225AA53A0EE}"/>
              </a:ext>
            </a:extLst>
          </p:cNvPr>
          <p:cNvSpPr txBox="1"/>
          <p:nvPr/>
        </p:nvSpPr>
        <p:spPr>
          <a:xfrm>
            <a:off x="220301" y="914397"/>
            <a:ext cx="2350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>
                <a:highlight>
                  <a:srgbClr val="FFFF00"/>
                </a:highlight>
              </a:rPr>
              <a:t>R1 – Z1</a:t>
            </a:r>
          </a:p>
          <a:p>
            <a:r>
              <a:rPr lang="es-EC"/>
              <a:t>      - CARCHI</a:t>
            </a:r>
          </a:p>
          <a:p>
            <a:r>
              <a:rPr lang="es-EC"/>
              <a:t>      - IMBABURA</a:t>
            </a:r>
          </a:p>
          <a:p>
            <a:r>
              <a:rPr lang="es-EC"/>
              <a:t>      - PICHINCHA</a:t>
            </a:r>
          </a:p>
          <a:p>
            <a:r>
              <a:rPr lang="es-EC"/>
              <a:t>      - …</a:t>
            </a:r>
          </a:p>
          <a:p>
            <a:r>
              <a:rPr lang="es-EC"/>
              <a:t>      - LOJA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371DB83-48B1-1718-C158-63C113F41E35}"/>
              </a:ext>
            </a:extLst>
          </p:cNvPr>
          <p:cNvCxnSpPr/>
          <p:nvPr/>
        </p:nvCxnSpPr>
        <p:spPr>
          <a:xfrm>
            <a:off x="220301" y="706167"/>
            <a:ext cx="23508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C1D4F89C-0DD0-354B-5686-45F5BA9A4328}"/>
              </a:ext>
            </a:extLst>
          </p:cNvPr>
          <p:cNvSpPr/>
          <p:nvPr/>
        </p:nvSpPr>
        <p:spPr>
          <a:xfrm>
            <a:off x="9741529" y="695258"/>
            <a:ext cx="2230170" cy="965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95CE106-DE96-6783-9842-6BA287A61CEF}"/>
              </a:ext>
            </a:extLst>
          </p:cNvPr>
          <p:cNvSpPr txBox="1"/>
          <p:nvPr/>
        </p:nvSpPr>
        <p:spPr>
          <a:xfrm>
            <a:off x="9777744" y="271607"/>
            <a:ext cx="216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OBSERVACIONES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BF896E6-F5D8-F755-2C49-3C3DE4617168}"/>
              </a:ext>
            </a:extLst>
          </p:cNvPr>
          <p:cNvSpPr/>
          <p:nvPr/>
        </p:nvSpPr>
        <p:spPr>
          <a:xfrm>
            <a:off x="9741529" y="208231"/>
            <a:ext cx="2230170" cy="487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55BA5BC-D7DA-98AB-02EA-BF84C90942D9}"/>
              </a:ext>
            </a:extLst>
          </p:cNvPr>
          <p:cNvSpPr/>
          <p:nvPr/>
        </p:nvSpPr>
        <p:spPr>
          <a:xfrm>
            <a:off x="9740020" y="1653428"/>
            <a:ext cx="2230170" cy="24251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516421B-98DA-CD87-1747-7101826B9C6C}"/>
              </a:ext>
            </a:extLst>
          </p:cNvPr>
          <p:cNvSpPr/>
          <p:nvPr/>
        </p:nvSpPr>
        <p:spPr>
          <a:xfrm>
            <a:off x="9740020" y="4078599"/>
            <a:ext cx="2230170" cy="967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7BE83A0-6235-785E-1179-69999833F2B2}"/>
              </a:ext>
            </a:extLst>
          </p:cNvPr>
          <p:cNvSpPr/>
          <p:nvPr/>
        </p:nvSpPr>
        <p:spPr>
          <a:xfrm>
            <a:off x="9740020" y="5060230"/>
            <a:ext cx="2230170" cy="15858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FA0E55EA-B5EF-5D81-2558-1B2792D1554A}"/>
              </a:ext>
            </a:extLst>
          </p:cNvPr>
          <p:cNvSpPr/>
          <p:nvPr/>
        </p:nvSpPr>
        <p:spPr>
          <a:xfrm>
            <a:off x="2693708" y="6219190"/>
            <a:ext cx="3567065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Excel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ACB9CE23-49CD-601F-9045-2D3345A3C76C}"/>
              </a:ext>
            </a:extLst>
          </p:cNvPr>
          <p:cNvSpPr/>
          <p:nvPr/>
        </p:nvSpPr>
        <p:spPr>
          <a:xfrm>
            <a:off x="6425547" y="6216768"/>
            <a:ext cx="3237517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Alarma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F7B75AD2-516F-537C-666B-C9231CD8ACE7}"/>
              </a:ext>
            </a:extLst>
          </p:cNvPr>
          <p:cNvCxnSpPr/>
          <p:nvPr/>
        </p:nvCxnSpPr>
        <p:spPr>
          <a:xfrm flipH="1">
            <a:off x="2571184" y="695257"/>
            <a:ext cx="7168836" cy="10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58F508B-E8D2-B901-B9E2-7E95B61BAB29}"/>
              </a:ext>
            </a:extLst>
          </p:cNvPr>
          <p:cNvSpPr txBox="1"/>
          <p:nvPr/>
        </p:nvSpPr>
        <p:spPr>
          <a:xfrm>
            <a:off x="445128" y="271607"/>
            <a:ext cx="1901227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Región/Zona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23D134B-77F7-63B9-B8C0-6BBAE5F420F4}"/>
              </a:ext>
            </a:extLst>
          </p:cNvPr>
          <p:cNvSpPr txBox="1"/>
          <p:nvPr/>
        </p:nvSpPr>
        <p:spPr>
          <a:xfrm>
            <a:off x="2571182" y="271607"/>
            <a:ext cx="71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CALL CENTER FLM CLARO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DEA4779A-7E39-6191-311E-2A5258F00C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26" t="2752" r="43533" b="3961"/>
          <a:stretch/>
        </p:blipFill>
        <p:spPr>
          <a:xfrm>
            <a:off x="5165929" y="759409"/>
            <a:ext cx="2189688" cy="5403334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F26D593D-B966-5F02-31A4-14FF1DECA0F9}"/>
              </a:ext>
            </a:extLst>
          </p:cNvPr>
          <p:cNvSpPr/>
          <p:nvPr/>
        </p:nvSpPr>
        <p:spPr>
          <a:xfrm>
            <a:off x="220301" y="219547"/>
            <a:ext cx="2350883" cy="32094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BE8941C-5156-6D87-923F-4D91A2D8E225}"/>
              </a:ext>
            </a:extLst>
          </p:cNvPr>
          <p:cNvSpPr/>
          <p:nvPr/>
        </p:nvSpPr>
        <p:spPr>
          <a:xfrm>
            <a:off x="501837" y="3890036"/>
            <a:ext cx="1498046" cy="32061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1EB7DF9-5EAC-7CF3-C1B7-F3623E228011}"/>
              </a:ext>
            </a:extLst>
          </p:cNvPr>
          <p:cNvSpPr txBox="1"/>
          <p:nvPr/>
        </p:nvSpPr>
        <p:spPr>
          <a:xfrm>
            <a:off x="470150" y="3520704"/>
            <a:ext cx="156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/>
              <a:t>Búsqueda RBS</a:t>
            </a:r>
          </a:p>
        </p:txBody>
      </p:sp>
      <p:sp>
        <p:nvSpPr>
          <p:cNvPr id="35" name="Flecha: a la derecha 34">
            <a:extLst>
              <a:ext uri="{FF2B5EF4-FFF2-40B4-BE49-F238E27FC236}">
                <a16:creationId xmlns:a16="http://schemas.microsoft.com/office/drawing/2014/main" id="{DA6AE669-C3FB-4F2C-6E28-226FD5DCFFA5}"/>
              </a:ext>
            </a:extLst>
          </p:cNvPr>
          <p:cNvSpPr/>
          <p:nvPr/>
        </p:nvSpPr>
        <p:spPr>
          <a:xfrm>
            <a:off x="2059033" y="3885600"/>
            <a:ext cx="253497" cy="32061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B5ECF6E0-DF4F-2712-E414-BBD96B823D2F}"/>
              </a:ext>
            </a:extLst>
          </p:cNvPr>
          <p:cNvCxnSpPr/>
          <p:nvPr/>
        </p:nvCxnSpPr>
        <p:spPr>
          <a:xfrm>
            <a:off x="2571182" y="3429000"/>
            <a:ext cx="0" cy="3209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221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52127-ECA2-86B7-0A0B-717AE5630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77EB1B3-A758-99A6-202B-968608404AAF}"/>
              </a:ext>
            </a:extLst>
          </p:cNvPr>
          <p:cNvSpPr/>
          <p:nvPr/>
        </p:nvSpPr>
        <p:spPr>
          <a:xfrm>
            <a:off x="220301" y="219546"/>
            <a:ext cx="11751398" cy="64189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6D4B2F1-0C8A-1489-BF64-796391C6D6B2}"/>
              </a:ext>
            </a:extLst>
          </p:cNvPr>
          <p:cNvSpPr txBox="1"/>
          <p:nvPr/>
        </p:nvSpPr>
        <p:spPr>
          <a:xfrm>
            <a:off x="220301" y="914397"/>
            <a:ext cx="2350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Z1</a:t>
            </a:r>
          </a:p>
          <a:p>
            <a:r>
              <a:rPr lang="es-EC"/>
              <a:t>      - CARCHI</a:t>
            </a:r>
          </a:p>
          <a:p>
            <a:r>
              <a:rPr lang="es-EC"/>
              <a:t>      - IMBABURA</a:t>
            </a:r>
          </a:p>
          <a:p>
            <a:r>
              <a:rPr lang="es-EC"/>
              <a:t>      - </a:t>
            </a:r>
            <a:r>
              <a:rPr lang="es-EC">
                <a:highlight>
                  <a:srgbClr val="FFFF00"/>
                </a:highlight>
              </a:rPr>
              <a:t>PICHINCHA</a:t>
            </a:r>
          </a:p>
          <a:p>
            <a:r>
              <a:rPr lang="es-EC"/>
              <a:t>      - …</a:t>
            </a:r>
          </a:p>
          <a:p>
            <a:r>
              <a:rPr lang="es-EC"/>
              <a:t>      - LOJA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446C35D-EC56-204F-CA7B-2055B4B777B3}"/>
              </a:ext>
            </a:extLst>
          </p:cNvPr>
          <p:cNvCxnSpPr/>
          <p:nvPr/>
        </p:nvCxnSpPr>
        <p:spPr>
          <a:xfrm>
            <a:off x="220301" y="706167"/>
            <a:ext cx="23508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B8FBA509-D183-A795-3719-76DD7B655778}"/>
              </a:ext>
            </a:extLst>
          </p:cNvPr>
          <p:cNvSpPr/>
          <p:nvPr/>
        </p:nvSpPr>
        <p:spPr>
          <a:xfrm>
            <a:off x="9741529" y="695258"/>
            <a:ext cx="2230170" cy="965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F61427F-CC1B-EC1B-15E9-A249F7E26D2A}"/>
              </a:ext>
            </a:extLst>
          </p:cNvPr>
          <p:cNvSpPr txBox="1"/>
          <p:nvPr/>
        </p:nvSpPr>
        <p:spPr>
          <a:xfrm>
            <a:off x="9777744" y="271607"/>
            <a:ext cx="216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OBSERVACIONES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85819F1-8CA6-3EF8-D55A-D4632ACA5A9D}"/>
              </a:ext>
            </a:extLst>
          </p:cNvPr>
          <p:cNvSpPr/>
          <p:nvPr/>
        </p:nvSpPr>
        <p:spPr>
          <a:xfrm>
            <a:off x="9741529" y="208231"/>
            <a:ext cx="2230170" cy="487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9675E56-F949-7EE8-868E-ACB7D4A46F61}"/>
              </a:ext>
            </a:extLst>
          </p:cNvPr>
          <p:cNvSpPr txBox="1"/>
          <p:nvPr/>
        </p:nvSpPr>
        <p:spPr>
          <a:xfrm>
            <a:off x="9741529" y="706176"/>
            <a:ext cx="2230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Supervisor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400"/>
              <a:t>Carlos Bustamante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>
                <a:hlinkClick r:id="rId2"/>
              </a:rPr>
              <a:t>cbustamante@rhelec.ec</a:t>
            </a:r>
            <a:r>
              <a:rPr lang="es-EC" sz="140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/>
              <a:t>0983126457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53D901F-2A03-72B0-75E7-E9F509819A59}"/>
              </a:ext>
            </a:extLst>
          </p:cNvPr>
          <p:cNvSpPr/>
          <p:nvPr/>
        </p:nvSpPr>
        <p:spPr>
          <a:xfrm>
            <a:off x="9740020" y="1653428"/>
            <a:ext cx="2230170" cy="24251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0330FAB-A6F7-FBAB-5725-804BC62E79DD}"/>
              </a:ext>
            </a:extLst>
          </p:cNvPr>
          <p:cNvSpPr txBox="1"/>
          <p:nvPr/>
        </p:nvSpPr>
        <p:spPr>
          <a:xfrm>
            <a:off x="9740020" y="1667874"/>
            <a:ext cx="223017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Cuadrilla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Tyron Rodríguez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tyron@rhelec.ec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Almache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aalmache@rhelec.ec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Almeida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aalmeida@rhelec.ec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-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8043B5F-243B-8450-3E7A-DB55CF30D7D0}"/>
              </a:ext>
            </a:extLst>
          </p:cNvPr>
          <p:cNvSpPr/>
          <p:nvPr/>
        </p:nvSpPr>
        <p:spPr>
          <a:xfrm>
            <a:off x="9740020" y="4078599"/>
            <a:ext cx="2230170" cy="967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D4B9C53-CC01-6CD5-A511-B55CA44D686A}"/>
              </a:ext>
            </a:extLst>
          </p:cNvPr>
          <p:cNvSpPr txBox="1"/>
          <p:nvPr/>
        </p:nvSpPr>
        <p:spPr>
          <a:xfrm>
            <a:off x="9740020" y="4092361"/>
            <a:ext cx="22301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Notas Importantes</a:t>
            </a:r>
          </a:p>
          <a:p>
            <a:endParaRPr lang="es-EC" sz="1400"/>
          </a:p>
          <a:p>
            <a:r>
              <a:rPr lang="es-EC" sz="1200"/>
              <a:t>* No llamar a Tyron ya que esta de vacaciones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DF8D2BC-6C07-ED78-4535-DA36BF02E931}"/>
              </a:ext>
            </a:extLst>
          </p:cNvPr>
          <p:cNvSpPr/>
          <p:nvPr/>
        </p:nvSpPr>
        <p:spPr>
          <a:xfrm>
            <a:off x="9740020" y="5060230"/>
            <a:ext cx="2230170" cy="15858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21C0AF-D1AB-1109-3A82-A6E3FBB0803B}"/>
              </a:ext>
            </a:extLst>
          </p:cNvPr>
          <p:cNvSpPr txBox="1"/>
          <p:nvPr/>
        </p:nvSpPr>
        <p:spPr>
          <a:xfrm>
            <a:off x="9750585" y="5236080"/>
            <a:ext cx="22301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Respaldos</a:t>
            </a:r>
            <a:endParaRPr lang="es-EC" sz="1400"/>
          </a:p>
          <a:p>
            <a:r>
              <a:rPr lang="es-EC" sz="1200"/>
              <a:t>Respaldos promedio de las RBS:</a:t>
            </a:r>
          </a:p>
          <a:p>
            <a:r>
              <a:rPr lang="es-EC" sz="1200"/>
              <a:t>PICHINCHA5</a:t>
            </a:r>
          </a:p>
          <a:p>
            <a:r>
              <a:rPr lang="es-EC" sz="1200"/>
              <a:t>Con Generador: 50 %</a:t>
            </a:r>
          </a:p>
          <a:p>
            <a:r>
              <a:rPr lang="es-EC" sz="1200"/>
              <a:t>Baterías de litio: 5 horas</a:t>
            </a:r>
          </a:p>
          <a:p>
            <a:r>
              <a:rPr lang="es-EC" sz="1200"/>
              <a:t>Baterías de plomo: 2 horas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2F762A27-E61A-A66A-780B-708AA5037659}"/>
              </a:ext>
            </a:extLst>
          </p:cNvPr>
          <p:cNvSpPr/>
          <p:nvPr/>
        </p:nvSpPr>
        <p:spPr>
          <a:xfrm>
            <a:off x="2693708" y="6219190"/>
            <a:ext cx="3567065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Excel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EBD3E7F-4980-3DAC-0C16-61F010B3BF23}"/>
              </a:ext>
            </a:extLst>
          </p:cNvPr>
          <p:cNvSpPr/>
          <p:nvPr/>
        </p:nvSpPr>
        <p:spPr>
          <a:xfrm>
            <a:off x="6425547" y="6216768"/>
            <a:ext cx="3237517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Alarma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1A05DBBE-8B62-2972-D122-8A54CE588712}"/>
              </a:ext>
            </a:extLst>
          </p:cNvPr>
          <p:cNvCxnSpPr/>
          <p:nvPr/>
        </p:nvCxnSpPr>
        <p:spPr>
          <a:xfrm flipH="1">
            <a:off x="2571184" y="695257"/>
            <a:ext cx="7168836" cy="10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BB2D968-CF0B-9513-7DB4-2C15B286C1AD}"/>
              </a:ext>
            </a:extLst>
          </p:cNvPr>
          <p:cNvSpPr txBox="1"/>
          <p:nvPr/>
        </p:nvSpPr>
        <p:spPr>
          <a:xfrm>
            <a:off x="445128" y="271607"/>
            <a:ext cx="1901227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Región/Zona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0C648B5-E0B8-4A15-E942-A570CED0A15C}"/>
              </a:ext>
            </a:extLst>
          </p:cNvPr>
          <p:cNvSpPr txBox="1"/>
          <p:nvPr/>
        </p:nvSpPr>
        <p:spPr>
          <a:xfrm>
            <a:off x="2571182" y="271607"/>
            <a:ext cx="71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CALL CENTER FLM CLARO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E33FA03-F9CE-A794-B850-80A8C8318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629" y="1234389"/>
            <a:ext cx="6180741" cy="4389222"/>
          </a:xfrm>
          <a:prstGeom prst="rect">
            <a:avLst/>
          </a:prstGeom>
        </p:spPr>
      </p:pic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C25AAE25-AD66-8609-2D42-119925B4341A}"/>
              </a:ext>
            </a:extLst>
          </p:cNvPr>
          <p:cNvSpPr/>
          <p:nvPr/>
        </p:nvSpPr>
        <p:spPr>
          <a:xfrm>
            <a:off x="3816035" y="1687529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1A379AFA-A73B-3F97-E9A9-0790F6485F29}"/>
              </a:ext>
            </a:extLst>
          </p:cNvPr>
          <p:cNvSpPr/>
          <p:nvPr/>
        </p:nvSpPr>
        <p:spPr>
          <a:xfrm>
            <a:off x="3650935" y="229288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1943E60C-C631-1372-F6CB-C29357B80557}"/>
              </a:ext>
            </a:extLst>
          </p:cNvPr>
          <p:cNvSpPr/>
          <p:nvPr/>
        </p:nvSpPr>
        <p:spPr>
          <a:xfrm>
            <a:off x="4408916" y="180221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CB1D9ACA-7090-8E60-E727-20BF04A3B288}"/>
              </a:ext>
            </a:extLst>
          </p:cNvPr>
          <p:cNvSpPr/>
          <p:nvPr/>
        </p:nvSpPr>
        <p:spPr>
          <a:xfrm>
            <a:off x="4096693" y="2377698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Triángulo isósceles 32">
            <a:extLst>
              <a:ext uri="{FF2B5EF4-FFF2-40B4-BE49-F238E27FC236}">
                <a16:creationId xmlns:a16="http://schemas.microsoft.com/office/drawing/2014/main" id="{81778F83-F8D8-66ED-FFC1-C2AFFAA5E865}"/>
              </a:ext>
            </a:extLst>
          </p:cNvPr>
          <p:cNvSpPr/>
          <p:nvPr/>
        </p:nvSpPr>
        <p:spPr>
          <a:xfrm>
            <a:off x="3912605" y="20449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C68934F4-424D-D28F-B03C-71001F8C0621}"/>
              </a:ext>
            </a:extLst>
          </p:cNvPr>
          <p:cNvSpPr/>
          <p:nvPr/>
        </p:nvSpPr>
        <p:spPr>
          <a:xfrm>
            <a:off x="4508504" y="262429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Triángulo isósceles 34">
            <a:extLst>
              <a:ext uri="{FF2B5EF4-FFF2-40B4-BE49-F238E27FC236}">
                <a16:creationId xmlns:a16="http://schemas.microsoft.com/office/drawing/2014/main" id="{EC5D4D72-2F43-E95A-BA60-957D873E7DDF}"/>
              </a:ext>
            </a:extLst>
          </p:cNvPr>
          <p:cNvSpPr/>
          <p:nvPr/>
        </p:nvSpPr>
        <p:spPr>
          <a:xfrm>
            <a:off x="5181285" y="285366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2774570D-E4C4-0987-8FE8-AF6660BE003B}"/>
              </a:ext>
            </a:extLst>
          </p:cNvPr>
          <p:cNvSpPr/>
          <p:nvPr/>
        </p:nvSpPr>
        <p:spPr>
          <a:xfrm>
            <a:off x="5695635" y="331431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Triángulo isósceles 36">
            <a:extLst>
              <a:ext uri="{FF2B5EF4-FFF2-40B4-BE49-F238E27FC236}">
                <a16:creationId xmlns:a16="http://schemas.microsoft.com/office/drawing/2014/main" id="{111D1C79-05A8-E6A7-FEB6-91868FC58AA3}"/>
              </a:ext>
            </a:extLst>
          </p:cNvPr>
          <p:cNvSpPr/>
          <p:nvPr/>
        </p:nvSpPr>
        <p:spPr>
          <a:xfrm>
            <a:off x="5231079" y="4074218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Triángulo isósceles 37">
            <a:extLst>
              <a:ext uri="{FF2B5EF4-FFF2-40B4-BE49-F238E27FC236}">
                <a16:creationId xmlns:a16="http://schemas.microsoft.com/office/drawing/2014/main" id="{729F5C44-3314-BD08-2EBA-AA6BF8836B86}"/>
              </a:ext>
            </a:extLst>
          </p:cNvPr>
          <p:cNvSpPr/>
          <p:nvPr/>
        </p:nvSpPr>
        <p:spPr>
          <a:xfrm>
            <a:off x="5548015" y="3844851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Triángulo isósceles 38">
            <a:extLst>
              <a:ext uri="{FF2B5EF4-FFF2-40B4-BE49-F238E27FC236}">
                <a16:creationId xmlns:a16="http://schemas.microsoft.com/office/drawing/2014/main" id="{4E64C655-80C7-F47D-A94C-095825379193}"/>
              </a:ext>
            </a:extLst>
          </p:cNvPr>
          <p:cNvSpPr/>
          <p:nvPr/>
        </p:nvSpPr>
        <p:spPr>
          <a:xfrm>
            <a:off x="5504571" y="437067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Triángulo isósceles 39">
            <a:extLst>
              <a:ext uri="{FF2B5EF4-FFF2-40B4-BE49-F238E27FC236}">
                <a16:creationId xmlns:a16="http://schemas.microsoft.com/office/drawing/2014/main" id="{EBCE62B1-92CB-CF02-5B8B-E4CA3E960D88}"/>
              </a:ext>
            </a:extLst>
          </p:cNvPr>
          <p:cNvSpPr/>
          <p:nvPr/>
        </p:nvSpPr>
        <p:spPr>
          <a:xfrm>
            <a:off x="5747126" y="474776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BB30F993-535B-225F-089B-2C42E1B241C0}"/>
              </a:ext>
            </a:extLst>
          </p:cNvPr>
          <p:cNvSpPr/>
          <p:nvPr/>
        </p:nvSpPr>
        <p:spPr>
          <a:xfrm>
            <a:off x="5381280" y="209893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Triángulo isósceles 41">
            <a:extLst>
              <a:ext uri="{FF2B5EF4-FFF2-40B4-BE49-F238E27FC236}">
                <a16:creationId xmlns:a16="http://schemas.microsoft.com/office/drawing/2014/main" id="{2E13CECE-861E-4A4E-B1AC-55A9C9A4E3DB}"/>
              </a:ext>
            </a:extLst>
          </p:cNvPr>
          <p:cNvSpPr/>
          <p:nvPr/>
        </p:nvSpPr>
        <p:spPr>
          <a:xfrm>
            <a:off x="6543644" y="1979360"/>
            <a:ext cx="99588" cy="229367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Triángulo isósceles 42">
            <a:extLst>
              <a:ext uri="{FF2B5EF4-FFF2-40B4-BE49-F238E27FC236}">
                <a16:creationId xmlns:a16="http://schemas.microsoft.com/office/drawing/2014/main" id="{B21603AF-FF5F-00EC-A3A7-88081D53D803}"/>
              </a:ext>
            </a:extLst>
          </p:cNvPr>
          <p:cNvSpPr/>
          <p:nvPr/>
        </p:nvSpPr>
        <p:spPr>
          <a:xfrm>
            <a:off x="6835180" y="210211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Triángulo isósceles 43">
            <a:extLst>
              <a:ext uri="{FF2B5EF4-FFF2-40B4-BE49-F238E27FC236}">
                <a16:creationId xmlns:a16="http://schemas.microsoft.com/office/drawing/2014/main" id="{9C08E305-1FEC-D223-9FC0-EC8152BD4716}"/>
              </a:ext>
            </a:extLst>
          </p:cNvPr>
          <p:cNvSpPr/>
          <p:nvPr/>
        </p:nvSpPr>
        <p:spPr>
          <a:xfrm>
            <a:off x="6046205" y="211164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Triángulo isósceles 44">
            <a:extLst>
              <a:ext uri="{FF2B5EF4-FFF2-40B4-BE49-F238E27FC236}">
                <a16:creationId xmlns:a16="http://schemas.microsoft.com/office/drawing/2014/main" id="{975B78DB-3D21-7B20-47F1-C3F8C80661CB}"/>
              </a:ext>
            </a:extLst>
          </p:cNvPr>
          <p:cNvSpPr/>
          <p:nvPr/>
        </p:nvSpPr>
        <p:spPr>
          <a:xfrm>
            <a:off x="5937564" y="260706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Triángulo isósceles 45">
            <a:extLst>
              <a:ext uri="{FF2B5EF4-FFF2-40B4-BE49-F238E27FC236}">
                <a16:creationId xmlns:a16="http://schemas.microsoft.com/office/drawing/2014/main" id="{4A5D7582-7752-87DA-249C-53636C75D2C1}"/>
              </a:ext>
            </a:extLst>
          </p:cNvPr>
          <p:cNvSpPr/>
          <p:nvPr/>
        </p:nvSpPr>
        <p:spPr>
          <a:xfrm>
            <a:off x="6530445" y="252225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Triángulo isósceles 46">
            <a:extLst>
              <a:ext uri="{FF2B5EF4-FFF2-40B4-BE49-F238E27FC236}">
                <a16:creationId xmlns:a16="http://schemas.microsoft.com/office/drawing/2014/main" id="{C364C1C8-550D-05B3-5472-68F5528F0468}"/>
              </a:ext>
            </a:extLst>
          </p:cNvPr>
          <p:cNvSpPr/>
          <p:nvPr/>
        </p:nvSpPr>
        <p:spPr>
          <a:xfrm>
            <a:off x="6201925" y="291745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Triángulo isósceles 47">
            <a:extLst>
              <a:ext uri="{FF2B5EF4-FFF2-40B4-BE49-F238E27FC236}">
                <a16:creationId xmlns:a16="http://schemas.microsoft.com/office/drawing/2014/main" id="{25B3D7BB-1C93-69F8-4426-6D087575ACC5}"/>
              </a:ext>
            </a:extLst>
          </p:cNvPr>
          <p:cNvSpPr/>
          <p:nvPr/>
        </p:nvSpPr>
        <p:spPr>
          <a:xfrm>
            <a:off x="4843291" y="2328299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Triángulo isósceles 48">
            <a:extLst>
              <a:ext uri="{FF2B5EF4-FFF2-40B4-BE49-F238E27FC236}">
                <a16:creationId xmlns:a16="http://schemas.microsoft.com/office/drawing/2014/main" id="{38EDCFD2-C360-6EBF-57D4-7855F1AF257E}"/>
              </a:ext>
            </a:extLst>
          </p:cNvPr>
          <p:cNvSpPr/>
          <p:nvPr/>
        </p:nvSpPr>
        <p:spPr>
          <a:xfrm>
            <a:off x="6037152" y="3655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Triángulo isósceles 49">
            <a:extLst>
              <a:ext uri="{FF2B5EF4-FFF2-40B4-BE49-F238E27FC236}">
                <a16:creationId xmlns:a16="http://schemas.microsoft.com/office/drawing/2014/main" id="{82D0CD02-98F6-8BFC-2B5D-FDF208E15D60}"/>
              </a:ext>
            </a:extLst>
          </p:cNvPr>
          <p:cNvSpPr/>
          <p:nvPr/>
        </p:nvSpPr>
        <p:spPr>
          <a:xfrm>
            <a:off x="6086946" y="4255993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Triángulo isósceles 50">
            <a:extLst>
              <a:ext uri="{FF2B5EF4-FFF2-40B4-BE49-F238E27FC236}">
                <a16:creationId xmlns:a16="http://schemas.microsoft.com/office/drawing/2014/main" id="{EAEE293F-65E2-1268-40AA-206C6A8B03DF}"/>
              </a:ext>
            </a:extLst>
          </p:cNvPr>
          <p:cNvSpPr/>
          <p:nvPr/>
        </p:nvSpPr>
        <p:spPr>
          <a:xfrm>
            <a:off x="7260880" y="243347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Triángulo isósceles 51">
            <a:extLst>
              <a:ext uri="{FF2B5EF4-FFF2-40B4-BE49-F238E27FC236}">
                <a16:creationId xmlns:a16="http://schemas.microsoft.com/office/drawing/2014/main" id="{4A87A61C-975C-F4B7-E2E7-33CC0CAA0642}"/>
              </a:ext>
            </a:extLst>
          </p:cNvPr>
          <p:cNvSpPr/>
          <p:nvPr/>
        </p:nvSpPr>
        <p:spPr>
          <a:xfrm>
            <a:off x="8118788" y="228971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Triángulo isósceles 52">
            <a:extLst>
              <a:ext uri="{FF2B5EF4-FFF2-40B4-BE49-F238E27FC236}">
                <a16:creationId xmlns:a16="http://schemas.microsoft.com/office/drawing/2014/main" id="{65C3F8C4-435A-2B6F-867F-91CB71276FDD}"/>
              </a:ext>
            </a:extLst>
          </p:cNvPr>
          <p:cNvSpPr/>
          <p:nvPr/>
        </p:nvSpPr>
        <p:spPr>
          <a:xfrm>
            <a:off x="8212808" y="275975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Triángulo isósceles 53">
            <a:extLst>
              <a:ext uri="{FF2B5EF4-FFF2-40B4-BE49-F238E27FC236}">
                <a16:creationId xmlns:a16="http://schemas.microsoft.com/office/drawing/2014/main" id="{D2793AC5-1BBE-76C3-1D58-5352ACF071DC}"/>
              </a:ext>
            </a:extLst>
          </p:cNvPr>
          <p:cNvSpPr/>
          <p:nvPr/>
        </p:nvSpPr>
        <p:spPr>
          <a:xfrm>
            <a:off x="7523425" y="2954633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Triángulo isósceles 54">
            <a:extLst>
              <a:ext uri="{FF2B5EF4-FFF2-40B4-BE49-F238E27FC236}">
                <a16:creationId xmlns:a16="http://schemas.microsoft.com/office/drawing/2014/main" id="{555FD7AD-91F9-C5F1-A9AA-FD00BA80D22A}"/>
              </a:ext>
            </a:extLst>
          </p:cNvPr>
          <p:cNvSpPr/>
          <p:nvPr/>
        </p:nvSpPr>
        <p:spPr>
          <a:xfrm>
            <a:off x="6977320" y="304218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Triángulo isósceles 55">
            <a:extLst>
              <a:ext uri="{FF2B5EF4-FFF2-40B4-BE49-F238E27FC236}">
                <a16:creationId xmlns:a16="http://schemas.microsoft.com/office/drawing/2014/main" id="{CBE829A1-27D5-11C9-D3C9-1A1CE3041112}"/>
              </a:ext>
            </a:extLst>
          </p:cNvPr>
          <p:cNvSpPr/>
          <p:nvPr/>
        </p:nvSpPr>
        <p:spPr>
          <a:xfrm>
            <a:off x="7113005" y="3604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Triángulo isósceles 56">
            <a:extLst>
              <a:ext uri="{FF2B5EF4-FFF2-40B4-BE49-F238E27FC236}">
                <a16:creationId xmlns:a16="http://schemas.microsoft.com/office/drawing/2014/main" id="{BB618B6F-465E-5E30-7588-D595630BE08E}"/>
              </a:ext>
            </a:extLst>
          </p:cNvPr>
          <p:cNvSpPr/>
          <p:nvPr/>
        </p:nvSpPr>
        <p:spPr>
          <a:xfrm>
            <a:off x="6835180" y="4747764"/>
            <a:ext cx="99588" cy="229367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Triángulo isósceles 57">
            <a:extLst>
              <a:ext uri="{FF2B5EF4-FFF2-40B4-BE49-F238E27FC236}">
                <a16:creationId xmlns:a16="http://schemas.microsoft.com/office/drawing/2014/main" id="{A4B5B648-0AAD-A7FD-9C4E-EECB82BDA439}"/>
              </a:ext>
            </a:extLst>
          </p:cNvPr>
          <p:cNvSpPr/>
          <p:nvPr/>
        </p:nvSpPr>
        <p:spPr>
          <a:xfrm>
            <a:off x="7027114" y="43035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Triángulo isósceles 58">
            <a:extLst>
              <a:ext uri="{FF2B5EF4-FFF2-40B4-BE49-F238E27FC236}">
                <a16:creationId xmlns:a16="http://schemas.microsoft.com/office/drawing/2014/main" id="{5898AD08-E883-16F5-4141-0B6ACAAA7777}"/>
              </a:ext>
            </a:extLst>
          </p:cNvPr>
          <p:cNvSpPr/>
          <p:nvPr/>
        </p:nvSpPr>
        <p:spPr>
          <a:xfrm>
            <a:off x="6643232" y="385298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Bocadillo: rectángulo 1">
            <a:extLst>
              <a:ext uri="{FF2B5EF4-FFF2-40B4-BE49-F238E27FC236}">
                <a16:creationId xmlns:a16="http://schemas.microsoft.com/office/drawing/2014/main" id="{9D512005-9A02-EEEB-5941-8308AB871C23}"/>
              </a:ext>
            </a:extLst>
          </p:cNvPr>
          <p:cNvSpPr/>
          <p:nvPr/>
        </p:nvSpPr>
        <p:spPr>
          <a:xfrm>
            <a:off x="6170000" y="3396406"/>
            <a:ext cx="2465682" cy="1167359"/>
          </a:xfrm>
          <a:prstGeom prst="wedgeRectCallou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050">
                <a:solidFill>
                  <a:schemeClr val="tx1"/>
                </a:solidFill>
              </a:rPr>
              <a:t>PICHINCHA5</a:t>
            </a:r>
          </a:p>
          <a:p>
            <a:pPr algn="ctr"/>
            <a:r>
              <a:rPr lang="es-EC" sz="1050">
                <a:solidFill>
                  <a:schemeClr val="tx1"/>
                </a:solidFill>
              </a:rPr>
              <a:t>O&amp;M Dueño: Carlos Duchi </a:t>
            </a:r>
            <a:r>
              <a:rPr lang="es-EC" sz="1050" u="sng">
                <a:solidFill>
                  <a:schemeClr val="accent1"/>
                </a:solidFill>
              </a:rPr>
              <a:t>0987654321</a:t>
            </a:r>
          </a:p>
          <a:p>
            <a:pPr algn="ctr"/>
            <a:r>
              <a:rPr lang="es-EC" sz="1050">
                <a:solidFill>
                  <a:schemeClr val="tx1"/>
                </a:solidFill>
              </a:rPr>
              <a:t>O&amp;M Turno: Pedro Espinoza </a:t>
            </a:r>
            <a:r>
              <a:rPr lang="es-EC" sz="1050" u="sng">
                <a:solidFill>
                  <a:schemeClr val="accent1"/>
                </a:solidFill>
              </a:rPr>
              <a:t>0654987321</a:t>
            </a:r>
          </a:p>
          <a:p>
            <a:pPr algn="ctr"/>
            <a:endParaRPr lang="es-EC" sz="1050" u="sng">
              <a:solidFill>
                <a:schemeClr val="accent1"/>
              </a:solidFill>
            </a:endParaRPr>
          </a:p>
          <a:p>
            <a:pPr algn="ctr"/>
            <a:r>
              <a:rPr lang="es-EC" sz="1050" err="1">
                <a:solidFill>
                  <a:schemeClr val="tx1"/>
                </a:solidFill>
              </a:rPr>
              <a:t>Obs</a:t>
            </a:r>
            <a:r>
              <a:rPr lang="es-EC" sz="1050">
                <a:solidFill>
                  <a:schemeClr val="tx1"/>
                </a:solidFill>
              </a:rPr>
              <a:t>: Siempre salta Temperatura Alta, mantener en monitoreo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E6B67BE-757E-2897-0C5C-B2A859C358B7}"/>
              </a:ext>
            </a:extLst>
          </p:cNvPr>
          <p:cNvSpPr/>
          <p:nvPr/>
        </p:nvSpPr>
        <p:spPr>
          <a:xfrm>
            <a:off x="220301" y="219547"/>
            <a:ext cx="2350883" cy="32094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797393-D5BE-2848-DE9F-6683A7B6E0C8}"/>
              </a:ext>
            </a:extLst>
          </p:cNvPr>
          <p:cNvSpPr/>
          <p:nvPr/>
        </p:nvSpPr>
        <p:spPr>
          <a:xfrm>
            <a:off x="501837" y="3890036"/>
            <a:ext cx="1498046" cy="32061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PICHINCHA5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B002E90-1352-95B5-DD13-88594CC6F3D8}"/>
              </a:ext>
            </a:extLst>
          </p:cNvPr>
          <p:cNvSpPr txBox="1"/>
          <p:nvPr/>
        </p:nvSpPr>
        <p:spPr>
          <a:xfrm>
            <a:off x="470150" y="3520704"/>
            <a:ext cx="156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/>
              <a:t>Búsqueda RBS</a:t>
            </a:r>
          </a:p>
        </p:txBody>
      </p:sp>
      <p:sp>
        <p:nvSpPr>
          <p:cNvPr id="60" name="Flecha: a la derecha 59">
            <a:extLst>
              <a:ext uri="{FF2B5EF4-FFF2-40B4-BE49-F238E27FC236}">
                <a16:creationId xmlns:a16="http://schemas.microsoft.com/office/drawing/2014/main" id="{2F259416-0C4F-0BA4-4B14-3FDC76A50463}"/>
              </a:ext>
            </a:extLst>
          </p:cNvPr>
          <p:cNvSpPr/>
          <p:nvPr/>
        </p:nvSpPr>
        <p:spPr>
          <a:xfrm>
            <a:off x="2059033" y="3885600"/>
            <a:ext cx="253497" cy="32061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4F66B796-386E-D89F-AED1-A4CA2FA424EB}"/>
              </a:ext>
            </a:extLst>
          </p:cNvPr>
          <p:cNvCxnSpPr/>
          <p:nvPr/>
        </p:nvCxnSpPr>
        <p:spPr>
          <a:xfrm>
            <a:off x="2571182" y="3429000"/>
            <a:ext cx="0" cy="3209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369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6933C-0187-6DDE-51AF-2A8F1512A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96D0946-86F2-C284-DB3C-74874D7AFB36}"/>
              </a:ext>
            </a:extLst>
          </p:cNvPr>
          <p:cNvSpPr/>
          <p:nvPr/>
        </p:nvSpPr>
        <p:spPr>
          <a:xfrm>
            <a:off x="220301" y="219546"/>
            <a:ext cx="11751398" cy="64189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2634F61-B298-7236-928D-E837EF82E03E}"/>
              </a:ext>
            </a:extLst>
          </p:cNvPr>
          <p:cNvSpPr txBox="1"/>
          <p:nvPr/>
        </p:nvSpPr>
        <p:spPr>
          <a:xfrm>
            <a:off x="220301" y="914397"/>
            <a:ext cx="2350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Z1</a:t>
            </a:r>
          </a:p>
          <a:p>
            <a:r>
              <a:rPr lang="es-EC"/>
              <a:t>      - CARCHI</a:t>
            </a:r>
          </a:p>
          <a:p>
            <a:r>
              <a:rPr lang="es-EC"/>
              <a:t>      - IMBABURA</a:t>
            </a:r>
          </a:p>
          <a:p>
            <a:r>
              <a:rPr lang="es-EC"/>
              <a:t>      - </a:t>
            </a:r>
            <a:r>
              <a:rPr lang="es-EC">
                <a:highlight>
                  <a:srgbClr val="FFFF00"/>
                </a:highlight>
              </a:rPr>
              <a:t>PICHINCHA</a:t>
            </a:r>
          </a:p>
          <a:p>
            <a:r>
              <a:rPr lang="es-EC"/>
              <a:t>      - …</a:t>
            </a:r>
          </a:p>
          <a:p>
            <a:r>
              <a:rPr lang="es-EC"/>
              <a:t>      - LOJA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94D7CE0-74AF-5BBB-5B76-BBF8734AB2B1}"/>
              </a:ext>
            </a:extLst>
          </p:cNvPr>
          <p:cNvCxnSpPr/>
          <p:nvPr/>
        </p:nvCxnSpPr>
        <p:spPr>
          <a:xfrm>
            <a:off x="220301" y="706167"/>
            <a:ext cx="23508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3E3F100C-FCE6-968E-35A5-010238F886CF}"/>
              </a:ext>
            </a:extLst>
          </p:cNvPr>
          <p:cNvSpPr/>
          <p:nvPr/>
        </p:nvSpPr>
        <p:spPr>
          <a:xfrm>
            <a:off x="9741529" y="695258"/>
            <a:ext cx="2230170" cy="965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A9373E0-F2E9-B492-91AE-1878B53F1BB8}"/>
              </a:ext>
            </a:extLst>
          </p:cNvPr>
          <p:cNvSpPr txBox="1"/>
          <p:nvPr/>
        </p:nvSpPr>
        <p:spPr>
          <a:xfrm>
            <a:off x="9777744" y="271607"/>
            <a:ext cx="216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OBSERVACIONES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12EEA7D-AC4A-0879-B6BB-2E925FF38A83}"/>
              </a:ext>
            </a:extLst>
          </p:cNvPr>
          <p:cNvSpPr/>
          <p:nvPr/>
        </p:nvSpPr>
        <p:spPr>
          <a:xfrm>
            <a:off x="9741529" y="208231"/>
            <a:ext cx="2230170" cy="487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B4AE385-DB7E-144A-107B-F46B7A344AC6}"/>
              </a:ext>
            </a:extLst>
          </p:cNvPr>
          <p:cNvSpPr txBox="1"/>
          <p:nvPr/>
        </p:nvSpPr>
        <p:spPr>
          <a:xfrm>
            <a:off x="9741529" y="706176"/>
            <a:ext cx="2230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Supervisor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400"/>
              <a:t>Carlos Bustamante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>
                <a:hlinkClick r:id="rId2"/>
              </a:rPr>
              <a:t>cbustamante@rhelec.ec</a:t>
            </a:r>
            <a:r>
              <a:rPr lang="es-EC" sz="140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/>
              <a:t>0983126457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9D743CD-3C81-B559-3DA7-8C649B9AE9A7}"/>
              </a:ext>
            </a:extLst>
          </p:cNvPr>
          <p:cNvSpPr/>
          <p:nvPr/>
        </p:nvSpPr>
        <p:spPr>
          <a:xfrm>
            <a:off x="9740020" y="1653428"/>
            <a:ext cx="2230170" cy="24251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3A1D8FD-D877-2FA1-0E18-18BBEA493675}"/>
              </a:ext>
            </a:extLst>
          </p:cNvPr>
          <p:cNvSpPr txBox="1"/>
          <p:nvPr/>
        </p:nvSpPr>
        <p:spPr>
          <a:xfrm>
            <a:off x="9740020" y="1667874"/>
            <a:ext cx="223017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Cuadrilla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Tyron Rodríguez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tyron@rhelec.ec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Almache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aalmache@rhelec.ec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Almeida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aalmeida@rhelec.ec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-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599F4B2-D318-D7BA-1AEE-78E6C4773C1F}"/>
              </a:ext>
            </a:extLst>
          </p:cNvPr>
          <p:cNvSpPr/>
          <p:nvPr/>
        </p:nvSpPr>
        <p:spPr>
          <a:xfrm>
            <a:off x="9740020" y="4078599"/>
            <a:ext cx="2230170" cy="967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451B036-4F7C-2B28-0BF5-814638D5F877}"/>
              </a:ext>
            </a:extLst>
          </p:cNvPr>
          <p:cNvSpPr txBox="1"/>
          <p:nvPr/>
        </p:nvSpPr>
        <p:spPr>
          <a:xfrm>
            <a:off x="9740020" y="4092361"/>
            <a:ext cx="22301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Notas Importantes</a:t>
            </a:r>
          </a:p>
          <a:p>
            <a:endParaRPr lang="es-EC" sz="1400"/>
          </a:p>
          <a:p>
            <a:r>
              <a:rPr lang="es-EC" sz="1200"/>
              <a:t>* No llamar a Tyron ya que esta de vacaciones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737BD16-BAD1-950E-45B7-6DB3C5802A6B}"/>
              </a:ext>
            </a:extLst>
          </p:cNvPr>
          <p:cNvSpPr/>
          <p:nvPr/>
        </p:nvSpPr>
        <p:spPr>
          <a:xfrm>
            <a:off x="9740020" y="5060230"/>
            <a:ext cx="2230170" cy="15858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48DE1BB-F0E1-3AD0-33F6-DA883892DF33}"/>
              </a:ext>
            </a:extLst>
          </p:cNvPr>
          <p:cNvSpPr txBox="1"/>
          <p:nvPr/>
        </p:nvSpPr>
        <p:spPr>
          <a:xfrm>
            <a:off x="9750585" y="5236080"/>
            <a:ext cx="223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Respaldos</a:t>
            </a:r>
            <a:endParaRPr lang="es-EC" sz="140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EA3940D8-B735-7363-B7FA-061679F7ED60}"/>
              </a:ext>
            </a:extLst>
          </p:cNvPr>
          <p:cNvSpPr/>
          <p:nvPr/>
        </p:nvSpPr>
        <p:spPr>
          <a:xfrm>
            <a:off x="2693708" y="6219190"/>
            <a:ext cx="3567065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Excel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9E357E5-6D57-7361-AE64-02A6882BE53E}"/>
              </a:ext>
            </a:extLst>
          </p:cNvPr>
          <p:cNvSpPr/>
          <p:nvPr/>
        </p:nvSpPr>
        <p:spPr>
          <a:xfrm>
            <a:off x="6425547" y="6216768"/>
            <a:ext cx="3237517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Alarma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1097636C-8D73-0A2D-5FDB-1928883DDE26}"/>
              </a:ext>
            </a:extLst>
          </p:cNvPr>
          <p:cNvCxnSpPr/>
          <p:nvPr/>
        </p:nvCxnSpPr>
        <p:spPr>
          <a:xfrm flipH="1">
            <a:off x="2571184" y="695257"/>
            <a:ext cx="7168836" cy="10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9982B4B-09EA-CB71-6628-551B2DE6E11E}"/>
              </a:ext>
            </a:extLst>
          </p:cNvPr>
          <p:cNvSpPr txBox="1"/>
          <p:nvPr/>
        </p:nvSpPr>
        <p:spPr>
          <a:xfrm>
            <a:off x="445128" y="271607"/>
            <a:ext cx="1901227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Región/Zona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E0972E1-58AC-0A83-A7E3-9F664C3AD940}"/>
              </a:ext>
            </a:extLst>
          </p:cNvPr>
          <p:cNvSpPr txBox="1"/>
          <p:nvPr/>
        </p:nvSpPr>
        <p:spPr>
          <a:xfrm>
            <a:off x="2571182" y="271607"/>
            <a:ext cx="71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CALL CENTER FLM CLARO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E8EDC9A0-F8B2-3B55-5D72-623451285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629" y="1234389"/>
            <a:ext cx="6180741" cy="4389222"/>
          </a:xfrm>
          <a:prstGeom prst="rect">
            <a:avLst/>
          </a:prstGeom>
        </p:spPr>
      </p:pic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9544739D-5AAA-9A82-9689-18383771E842}"/>
              </a:ext>
            </a:extLst>
          </p:cNvPr>
          <p:cNvSpPr/>
          <p:nvPr/>
        </p:nvSpPr>
        <p:spPr>
          <a:xfrm>
            <a:off x="3816035" y="1687529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F9C1B29D-AB09-0E0E-E48B-E6560008332C}"/>
              </a:ext>
            </a:extLst>
          </p:cNvPr>
          <p:cNvSpPr/>
          <p:nvPr/>
        </p:nvSpPr>
        <p:spPr>
          <a:xfrm>
            <a:off x="3650935" y="229288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128F5D0E-64D0-A167-DCD4-F06DE8D764B8}"/>
              </a:ext>
            </a:extLst>
          </p:cNvPr>
          <p:cNvSpPr/>
          <p:nvPr/>
        </p:nvSpPr>
        <p:spPr>
          <a:xfrm>
            <a:off x="4408916" y="180221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1FA8F475-C571-0235-434D-29EFD2C9CAA5}"/>
              </a:ext>
            </a:extLst>
          </p:cNvPr>
          <p:cNvSpPr/>
          <p:nvPr/>
        </p:nvSpPr>
        <p:spPr>
          <a:xfrm>
            <a:off x="4096693" y="2377698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Triángulo isósceles 32">
            <a:extLst>
              <a:ext uri="{FF2B5EF4-FFF2-40B4-BE49-F238E27FC236}">
                <a16:creationId xmlns:a16="http://schemas.microsoft.com/office/drawing/2014/main" id="{798E3F95-C644-C6F9-7A50-DC4D73DA4F0D}"/>
              </a:ext>
            </a:extLst>
          </p:cNvPr>
          <p:cNvSpPr/>
          <p:nvPr/>
        </p:nvSpPr>
        <p:spPr>
          <a:xfrm>
            <a:off x="3912605" y="20449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2D53FA33-C774-63FD-72A1-9B53CF9DEBF4}"/>
              </a:ext>
            </a:extLst>
          </p:cNvPr>
          <p:cNvSpPr/>
          <p:nvPr/>
        </p:nvSpPr>
        <p:spPr>
          <a:xfrm>
            <a:off x="4508504" y="262429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Triángulo isósceles 34">
            <a:extLst>
              <a:ext uri="{FF2B5EF4-FFF2-40B4-BE49-F238E27FC236}">
                <a16:creationId xmlns:a16="http://schemas.microsoft.com/office/drawing/2014/main" id="{4E660317-CADF-90D6-8804-E9CBD24F1694}"/>
              </a:ext>
            </a:extLst>
          </p:cNvPr>
          <p:cNvSpPr/>
          <p:nvPr/>
        </p:nvSpPr>
        <p:spPr>
          <a:xfrm>
            <a:off x="5181285" y="285366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E9F056A4-21B2-4D70-FBF7-A64F3F1C2FBE}"/>
              </a:ext>
            </a:extLst>
          </p:cNvPr>
          <p:cNvSpPr/>
          <p:nvPr/>
        </p:nvSpPr>
        <p:spPr>
          <a:xfrm>
            <a:off x="5695635" y="331431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Triángulo isósceles 36">
            <a:extLst>
              <a:ext uri="{FF2B5EF4-FFF2-40B4-BE49-F238E27FC236}">
                <a16:creationId xmlns:a16="http://schemas.microsoft.com/office/drawing/2014/main" id="{FF1579DF-CF79-3921-0619-EEF26545D230}"/>
              </a:ext>
            </a:extLst>
          </p:cNvPr>
          <p:cNvSpPr/>
          <p:nvPr/>
        </p:nvSpPr>
        <p:spPr>
          <a:xfrm>
            <a:off x="5231079" y="4074218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Triángulo isósceles 37">
            <a:extLst>
              <a:ext uri="{FF2B5EF4-FFF2-40B4-BE49-F238E27FC236}">
                <a16:creationId xmlns:a16="http://schemas.microsoft.com/office/drawing/2014/main" id="{2D03FE54-F02A-7F44-6211-341C43A5B3EC}"/>
              </a:ext>
            </a:extLst>
          </p:cNvPr>
          <p:cNvSpPr/>
          <p:nvPr/>
        </p:nvSpPr>
        <p:spPr>
          <a:xfrm>
            <a:off x="5548015" y="3844851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Triángulo isósceles 38">
            <a:extLst>
              <a:ext uri="{FF2B5EF4-FFF2-40B4-BE49-F238E27FC236}">
                <a16:creationId xmlns:a16="http://schemas.microsoft.com/office/drawing/2014/main" id="{0C165366-7BC9-A9B3-713F-1CF3AD398984}"/>
              </a:ext>
            </a:extLst>
          </p:cNvPr>
          <p:cNvSpPr/>
          <p:nvPr/>
        </p:nvSpPr>
        <p:spPr>
          <a:xfrm>
            <a:off x="5504571" y="437067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Triángulo isósceles 39">
            <a:extLst>
              <a:ext uri="{FF2B5EF4-FFF2-40B4-BE49-F238E27FC236}">
                <a16:creationId xmlns:a16="http://schemas.microsoft.com/office/drawing/2014/main" id="{B49BA2A0-2531-835C-D7ED-18BC83CA3D59}"/>
              </a:ext>
            </a:extLst>
          </p:cNvPr>
          <p:cNvSpPr/>
          <p:nvPr/>
        </p:nvSpPr>
        <p:spPr>
          <a:xfrm>
            <a:off x="5747126" y="474776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2DABB9CB-C6FF-3642-B2A4-29AF748AF2AC}"/>
              </a:ext>
            </a:extLst>
          </p:cNvPr>
          <p:cNvSpPr/>
          <p:nvPr/>
        </p:nvSpPr>
        <p:spPr>
          <a:xfrm>
            <a:off x="5381280" y="209893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Triángulo isósceles 41">
            <a:extLst>
              <a:ext uri="{FF2B5EF4-FFF2-40B4-BE49-F238E27FC236}">
                <a16:creationId xmlns:a16="http://schemas.microsoft.com/office/drawing/2014/main" id="{0F9C6873-05A9-7F7A-F20B-9834FC6FF5C0}"/>
              </a:ext>
            </a:extLst>
          </p:cNvPr>
          <p:cNvSpPr/>
          <p:nvPr/>
        </p:nvSpPr>
        <p:spPr>
          <a:xfrm>
            <a:off x="6543644" y="1979360"/>
            <a:ext cx="99588" cy="229367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Triángulo isósceles 42">
            <a:extLst>
              <a:ext uri="{FF2B5EF4-FFF2-40B4-BE49-F238E27FC236}">
                <a16:creationId xmlns:a16="http://schemas.microsoft.com/office/drawing/2014/main" id="{B87AE4E8-CE0E-D81F-1D0E-4EBE975E28F9}"/>
              </a:ext>
            </a:extLst>
          </p:cNvPr>
          <p:cNvSpPr/>
          <p:nvPr/>
        </p:nvSpPr>
        <p:spPr>
          <a:xfrm>
            <a:off x="6835180" y="210211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Triángulo isósceles 43">
            <a:extLst>
              <a:ext uri="{FF2B5EF4-FFF2-40B4-BE49-F238E27FC236}">
                <a16:creationId xmlns:a16="http://schemas.microsoft.com/office/drawing/2014/main" id="{816B7C29-7138-9520-0EEF-D6DA436AF23F}"/>
              </a:ext>
            </a:extLst>
          </p:cNvPr>
          <p:cNvSpPr/>
          <p:nvPr/>
        </p:nvSpPr>
        <p:spPr>
          <a:xfrm>
            <a:off x="6046205" y="211164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Triángulo isósceles 44">
            <a:extLst>
              <a:ext uri="{FF2B5EF4-FFF2-40B4-BE49-F238E27FC236}">
                <a16:creationId xmlns:a16="http://schemas.microsoft.com/office/drawing/2014/main" id="{10F954AE-A7FF-6270-1707-1B804FAC2020}"/>
              </a:ext>
            </a:extLst>
          </p:cNvPr>
          <p:cNvSpPr/>
          <p:nvPr/>
        </p:nvSpPr>
        <p:spPr>
          <a:xfrm>
            <a:off x="5937564" y="260706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Triángulo isósceles 45">
            <a:extLst>
              <a:ext uri="{FF2B5EF4-FFF2-40B4-BE49-F238E27FC236}">
                <a16:creationId xmlns:a16="http://schemas.microsoft.com/office/drawing/2014/main" id="{74ABDAA3-1E60-CD53-27C2-0CC8DE0E504D}"/>
              </a:ext>
            </a:extLst>
          </p:cNvPr>
          <p:cNvSpPr/>
          <p:nvPr/>
        </p:nvSpPr>
        <p:spPr>
          <a:xfrm>
            <a:off x="6530445" y="252225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Triángulo isósceles 46">
            <a:extLst>
              <a:ext uri="{FF2B5EF4-FFF2-40B4-BE49-F238E27FC236}">
                <a16:creationId xmlns:a16="http://schemas.microsoft.com/office/drawing/2014/main" id="{C9EA5ACD-F0B2-D9C6-B8D1-7B82470075BC}"/>
              </a:ext>
            </a:extLst>
          </p:cNvPr>
          <p:cNvSpPr/>
          <p:nvPr/>
        </p:nvSpPr>
        <p:spPr>
          <a:xfrm>
            <a:off x="6201925" y="291745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Triángulo isósceles 47">
            <a:extLst>
              <a:ext uri="{FF2B5EF4-FFF2-40B4-BE49-F238E27FC236}">
                <a16:creationId xmlns:a16="http://schemas.microsoft.com/office/drawing/2014/main" id="{30EA9B8E-F25F-39EC-459F-38A6EC702D87}"/>
              </a:ext>
            </a:extLst>
          </p:cNvPr>
          <p:cNvSpPr/>
          <p:nvPr/>
        </p:nvSpPr>
        <p:spPr>
          <a:xfrm>
            <a:off x="4843291" y="2328299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Triángulo isósceles 48">
            <a:extLst>
              <a:ext uri="{FF2B5EF4-FFF2-40B4-BE49-F238E27FC236}">
                <a16:creationId xmlns:a16="http://schemas.microsoft.com/office/drawing/2014/main" id="{250BC4EC-81B2-8C6F-8C12-1E3BB26C825A}"/>
              </a:ext>
            </a:extLst>
          </p:cNvPr>
          <p:cNvSpPr/>
          <p:nvPr/>
        </p:nvSpPr>
        <p:spPr>
          <a:xfrm>
            <a:off x="6037152" y="3655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Triángulo isósceles 49">
            <a:extLst>
              <a:ext uri="{FF2B5EF4-FFF2-40B4-BE49-F238E27FC236}">
                <a16:creationId xmlns:a16="http://schemas.microsoft.com/office/drawing/2014/main" id="{56636866-E7CC-66BC-16AE-373819E47974}"/>
              </a:ext>
            </a:extLst>
          </p:cNvPr>
          <p:cNvSpPr/>
          <p:nvPr/>
        </p:nvSpPr>
        <p:spPr>
          <a:xfrm>
            <a:off x="6086946" y="4255993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Triángulo isósceles 50">
            <a:extLst>
              <a:ext uri="{FF2B5EF4-FFF2-40B4-BE49-F238E27FC236}">
                <a16:creationId xmlns:a16="http://schemas.microsoft.com/office/drawing/2014/main" id="{E6D15FBD-D6D8-163D-48A2-2B6BB608F370}"/>
              </a:ext>
            </a:extLst>
          </p:cNvPr>
          <p:cNvSpPr/>
          <p:nvPr/>
        </p:nvSpPr>
        <p:spPr>
          <a:xfrm>
            <a:off x="7260880" y="243347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Triángulo isósceles 51">
            <a:extLst>
              <a:ext uri="{FF2B5EF4-FFF2-40B4-BE49-F238E27FC236}">
                <a16:creationId xmlns:a16="http://schemas.microsoft.com/office/drawing/2014/main" id="{5DFD9FE8-C20A-E4E4-ED5D-8B20EFEACA60}"/>
              </a:ext>
            </a:extLst>
          </p:cNvPr>
          <p:cNvSpPr/>
          <p:nvPr/>
        </p:nvSpPr>
        <p:spPr>
          <a:xfrm>
            <a:off x="8118788" y="228971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Triángulo isósceles 52">
            <a:extLst>
              <a:ext uri="{FF2B5EF4-FFF2-40B4-BE49-F238E27FC236}">
                <a16:creationId xmlns:a16="http://schemas.microsoft.com/office/drawing/2014/main" id="{3CBFF422-4442-644A-79A9-AA9FA778CB69}"/>
              </a:ext>
            </a:extLst>
          </p:cNvPr>
          <p:cNvSpPr/>
          <p:nvPr/>
        </p:nvSpPr>
        <p:spPr>
          <a:xfrm>
            <a:off x="8212808" y="275975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Triángulo isósceles 53">
            <a:extLst>
              <a:ext uri="{FF2B5EF4-FFF2-40B4-BE49-F238E27FC236}">
                <a16:creationId xmlns:a16="http://schemas.microsoft.com/office/drawing/2014/main" id="{487B7391-CD30-8315-DCCC-B4559C0F9C26}"/>
              </a:ext>
            </a:extLst>
          </p:cNvPr>
          <p:cNvSpPr/>
          <p:nvPr/>
        </p:nvSpPr>
        <p:spPr>
          <a:xfrm>
            <a:off x="7523425" y="2954633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Triángulo isósceles 54">
            <a:extLst>
              <a:ext uri="{FF2B5EF4-FFF2-40B4-BE49-F238E27FC236}">
                <a16:creationId xmlns:a16="http://schemas.microsoft.com/office/drawing/2014/main" id="{E5489EBC-4966-E1BA-E15F-6D704817044D}"/>
              </a:ext>
            </a:extLst>
          </p:cNvPr>
          <p:cNvSpPr/>
          <p:nvPr/>
        </p:nvSpPr>
        <p:spPr>
          <a:xfrm>
            <a:off x="6977320" y="304218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Triángulo isósceles 55">
            <a:extLst>
              <a:ext uri="{FF2B5EF4-FFF2-40B4-BE49-F238E27FC236}">
                <a16:creationId xmlns:a16="http://schemas.microsoft.com/office/drawing/2014/main" id="{37F8C228-C295-045C-D3AA-8C35F70DD1EC}"/>
              </a:ext>
            </a:extLst>
          </p:cNvPr>
          <p:cNvSpPr/>
          <p:nvPr/>
        </p:nvSpPr>
        <p:spPr>
          <a:xfrm>
            <a:off x="7113005" y="3604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Triángulo isósceles 56">
            <a:extLst>
              <a:ext uri="{FF2B5EF4-FFF2-40B4-BE49-F238E27FC236}">
                <a16:creationId xmlns:a16="http://schemas.microsoft.com/office/drawing/2014/main" id="{FA952ACC-A6D8-FF84-85D8-16B4F9BC859A}"/>
              </a:ext>
            </a:extLst>
          </p:cNvPr>
          <p:cNvSpPr/>
          <p:nvPr/>
        </p:nvSpPr>
        <p:spPr>
          <a:xfrm>
            <a:off x="6835180" y="474776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Triángulo isósceles 57">
            <a:extLst>
              <a:ext uri="{FF2B5EF4-FFF2-40B4-BE49-F238E27FC236}">
                <a16:creationId xmlns:a16="http://schemas.microsoft.com/office/drawing/2014/main" id="{294A8AF0-2240-2CC8-DA55-175D93F2D2F0}"/>
              </a:ext>
            </a:extLst>
          </p:cNvPr>
          <p:cNvSpPr/>
          <p:nvPr/>
        </p:nvSpPr>
        <p:spPr>
          <a:xfrm>
            <a:off x="7027114" y="43035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Triángulo isósceles 58">
            <a:extLst>
              <a:ext uri="{FF2B5EF4-FFF2-40B4-BE49-F238E27FC236}">
                <a16:creationId xmlns:a16="http://schemas.microsoft.com/office/drawing/2014/main" id="{D0743B69-3136-56BB-5E34-17A909910672}"/>
              </a:ext>
            </a:extLst>
          </p:cNvPr>
          <p:cNvSpPr/>
          <p:nvPr/>
        </p:nvSpPr>
        <p:spPr>
          <a:xfrm>
            <a:off x="6643232" y="385298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Bocadillo: rectángulo 59">
            <a:extLst>
              <a:ext uri="{FF2B5EF4-FFF2-40B4-BE49-F238E27FC236}">
                <a16:creationId xmlns:a16="http://schemas.microsoft.com/office/drawing/2014/main" id="{F59BDE67-3566-570F-DBB5-D489CE059216}"/>
              </a:ext>
            </a:extLst>
          </p:cNvPr>
          <p:cNvSpPr/>
          <p:nvPr/>
        </p:nvSpPr>
        <p:spPr>
          <a:xfrm>
            <a:off x="5873874" y="717491"/>
            <a:ext cx="2465682" cy="1125437"/>
          </a:xfrm>
          <a:prstGeom prst="wedgeRectCallou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050">
                <a:solidFill>
                  <a:schemeClr val="tx1"/>
                </a:solidFill>
              </a:rPr>
              <a:t>PICHINCHA1</a:t>
            </a:r>
          </a:p>
          <a:p>
            <a:pPr algn="ctr"/>
            <a:r>
              <a:rPr lang="es-EC" sz="1050">
                <a:solidFill>
                  <a:schemeClr val="tx1"/>
                </a:solidFill>
              </a:rPr>
              <a:t>O&amp;M Dueño: Carlos Duchi </a:t>
            </a:r>
            <a:r>
              <a:rPr lang="es-EC" sz="1050" u="sng">
                <a:solidFill>
                  <a:schemeClr val="accent1"/>
                </a:solidFill>
              </a:rPr>
              <a:t>0987654321</a:t>
            </a:r>
          </a:p>
          <a:p>
            <a:pPr algn="ctr"/>
            <a:r>
              <a:rPr lang="es-EC" sz="1050">
                <a:solidFill>
                  <a:schemeClr val="tx1"/>
                </a:solidFill>
              </a:rPr>
              <a:t>O&amp;M Turno: Pedro Espinoza </a:t>
            </a:r>
            <a:r>
              <a:rPr lang="es-EC" sz="1050" u="sng">
                <a:solidFill>
                  <a:schemeClr val="accent1"/>
                </a:solidFill>
              </a:rPr>
              <a:t>0654987321</a:t>
            </a:r>
          </a:p>
          <a:p>
            <a:pPr algn="ctr"/>
            <a:endParaRPr lang="es-EC" sz="1050" u="sng">
              <a:solidFill>
                <a:schemeClr val="accent1"/>
              </a:solidFill>
            </a:endParaRPr>
          </a:p>
          <a:p>
            <a:pPr algn="ctr"/>
            <a:r>
              <a:rPr lang="es-EC" sz="1050" err="1">
                <a:solidFill>
                  <a:schemeClr val="tx1"/>
                </a:solidFill>
              </a:rPr>
              <a:t>Obs</a:t>
            </a:r>
            <a:r>
              <a:rPr lang="es-EC" sz="1050">
                <a:solidFill>
                  <a:schemeClr val="tx1"/>
                </a:solidFill>
              </a:rPr>
              <a:t>: Gen se activa después de 1 hora, por eso Falla de TTA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0C126C8D-08E5-745D-96D4-1D9FDDD9F4E8}"/>
              </a:ext>
            </a:extLst>
          </p:cNvPr>
          <p:cNvSpPr/>
          <p:nvPr/>
        </p:nvSpPr>
        <p:spPr>
          <a:xfrm>
            <a:off x="220301" y="219547"/>
            <a:ext cx="2350883" cy="32094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0CF09CA2-E250-0CEC-9722-A1CDBCB0964F}"/>
              </a:ext>
            </a:extLst>
          </p:cNvPr>
          <p:cNvSpPr/>
          <p:nvPr/>
        </p:nvSpPr>
        <p:spPr>
          <a:xfrm>
            <a:off x="501837" y="3890036"/>
            <a:ext cx="1498046" cy="32061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DE3B8633-B355-A5AB-60DE-4E7DF772AC1B}"/>
              </a:ext>
            </a:extLst>
          </p:cNvPr>
          <p:cNvSpPr txBox="1"/>
          <p:nvPr/>
        </p:nvSpPr>
        <p:spPr>
          <a:xfrm>
            <a:off x="470150" y="3520704"/>
            <a:ext cx="156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/>
              <a:t>Búsqueda RBS</a:t>
            </a:r>
          </a:p>
        </p:txBody>
      </p:sp>
      <p:sp>
        <p:nvSpPr>
          <p:cNvPr id="3072" name="Flecha: a la derecha 3071">
            <a:extLst>
              <a:ext uri="{FF2B5EF4-FFF2-40B4-BE49-F238E27FC236}">
                <a16:creationId xmlns:a16="http://schemas.microsoft.com/office/drawing/2014/main" id="{C858ABF1-4315-42C6-0C18-35D09D4B95A8}"/>
              </a:ext>
            </a:extLst>
          </p:cNvPr>
          <p:cNvSpPr/>
          <p:nvPr/>
        </p:nvSpPr>
        <p:spPr>
          <a:xfrm>
            <a:off x="2059033" y="3885600"/>
            <a:ext cx="253497" cy="32061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3073" name="Conector recto 3072">
            <a:extLst>
              <a:ext uri="{FF2B5EF4-FFF2-40B4-BE49-F238E27FC236}">
                <a16:creationId xmlns:a16="http://schemas.microsoft.com/office/drawing/2014/main" id="{9D5EB573-BE78-CCBE-BCAE-95791DD38597}"/>
              </a:ext>
            </a:extLst>
          </p:cNvPr>
          <p:cNvCxnSpPr/>
          <p:nvPr/>
        </p:nvCxnSpPr>
        <p:spPr>
          <a:xfrm>
            <a:off x="2571182" y="3429000"/>
            <a:ext cx="0" cy="3209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CuadroTexto 3074">
            <a:extLst>
              <a:ext uri="{FF2B5EF4-FFF2-40B4-BE49-F238E27FC236}">
                <a16:creationId xmlns:a16="http://schemas.microsoft.com/office/drawing/2014/main" id="{EA322A01-E1C5-B7A6-C079-DD266E9207D3}"/>
              </a:ext>
            </a:extLst>
          </p:cNvPr>
          <p:cNvSpPr txBox="1"/>
          <p:nvPr/>
        </p:nvSpPr>
        <p:spPr>
          <a:xfrm>
            <a:off x="9750585" y="5236080"/>
            <a:ext cx="22301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Respaldos</a:t>
            </a:r>
            <a:endParaRPr lang="es-EC" sz="1400"/>
          </a:p>
          <a:p>
            <a:r>
              <a:rPr lang="es-EC" sz="1200"/>
              <a:t>Respaldos promedio de las RBS:</a:t>
            </a:r>
          </a:p>
          <a:p>
            <a:r>
              <a:rPr lang="es-EC" sz="1200"/>
              <a:t>PICHINCHA1</a:t>
            </a:r>
          </a:p>
          <a:p>
            <a:r>
              <a:rPr lang="es-EC" sz="1200"/>
              <a:t>Con Generador: 50 %</a:t>
            </a:r>
          </a:p>
          <a:p>
            <a:r>
              <a:rPr lang="es-EC" sz="1200"/>
              <a:t>Baterías de litio: 5 horas</a:t>
            </a:r>
          </a:p>
          <a:p>
            <a:r>
              <a:rPr lang="es-EC" sz="1200"/>
              <a:t>Baterías de plomo: 2 horas</a:t>
            </a:r>
          </a:p>
        </p:txBody>
      </p:sp>
    </p:spTree>
    <p:extLst>
      <p:ext uri="{BB962C8B-B14F-4D97-AF65-F5344CB8AC3E}">
        <p14:creationId xmlns:p14="http://schemas.microsoft.com/office/powerpoint/2010/main" val="2713232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755AA-D585-19C0-0FDB-0BEF72E81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3915915-5455-7D51-4557-F0FC1BB676AF}"/>
              </a:ext>
            </a:extLst>
          </p:cNvPr>
          <p:cNvSpPr/>
          <p:nvPr/>
        </p:nvSpPr>
        <p:spPr>
          <a:xfrm>
            <a:off x="220301" y="219546"/>
            <a:ext cx="11751398" cy="64189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3ECA3D6-5361-6C32-F4A7-7867E879B2A0}"/>
              </a:ext>
            </a:extLst>
          </p:cNvPr>
          <p:cNvSpPr txBox="1"/>
          <p:nvPr/>
        </p:nvSpPr>
        <p:spPr>
          <a:xfrm>
            <a:off x="220301" y="914397"/>
            <a:ext cx="2350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Z1</a:t>
            </a:r>
          </a:p>
          <a:p>
            <a:r>
              <a:rPr lang="es-EC"/>
              <a:t>      - CARCHI</a:t>
            </a:r>
          </a:p>
          <a:p>
            <a:r>
              <a:rPr lang="es-EC"/>
              <a:t>      - IMBABURA</a:t>
            </a:r>
          </a:p>
          <a:p>
            <a:r>
              <a:rPr lang="es-EC"/>
              <a:t>      - </a:t>
            </a:r>
            <a:r>
              <a:rPr lang="es-EC">
                <a:highlight>
                  <a:srgbClr val="FFFF00"/>
                </a:highlight>
              </a:rPr>
              <a:t>PICHINCHA</a:t>
            </a:r>
          </a:p>
          <a:p>
            <a:r>
              <a:rPr lang="es-EC"/>
              <a:t>      - …</a:t>
            </a:r>
          </a:p>
          <a:p>
            <a:r>
              <a:rPr lang="es-EC"/>
              <a:t>      - LOJA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11F922FE-796C-69CD-D7CB-E06FA6D92EEA}"/>
              </a:ext>
            </a:extLst>
          </p:cNvPr>
          <p:cNvCxnSpPr/>
          <p:nvPr/>
        </p:nvCxnSpPr>
        <p:spPr>
          <a:xfrm>
            <a:off x="220301" y="706167"/>
            <a:ext cx="23508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E7042B19-48B7-E82F-E887-85A27BBBEA76}"/>
              </a:ext>
            </a:extLst>
          </p:cNvPr>
          <p:cNvSpPr/>
          <p:nvPr/>
        </p:nvSpPr>
        <p:spPr>
          <a:xfrm>
            <a:off x="9741529" y="695258"/>
            <a:ext cx="2230170" cy="965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2482A33-97BB-8DAD-9CA8-4423B9B0D494}"/>
              </a:ext>
            </a:extLst>
          </p:cNvPr>
          <p:cNvSpPr txBox="1"/>
          <p:nvPr/>
        </p:nvSpPr>
        <p:spPr>
          <a:xfrm>
            <a:off x="9777744" y="271607"/>
            <a:ext cx="216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OBSERVACIONES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C4CA79C-9542-7B79-FCC0-E8F9ADBDFC8A}"/>
              </a:ext>
            </a:extLst>
          </p:cNvPr>
          <p:cNvSpPr/>
          <p:nvPr/>
        </p:nvSpPr>
        <p:spPr>
          <a:xfrm>
            <a:off x="9741529" y="208231"/>
            <a:ext cx="2230170" cy="487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8EC767-EE0D-2543-3F09-3B8B51AF95AB}"/>
              </a:ext>
            </a:extLst>
          </p:cNvPr>
          <p:cNvSpPr txBox="1"/>
          <p:nvPr/>
        </p:nvSpPr>
        <p:spPr>
          <a:xfrm>
            <a:off x="9741529" y="706176"/>
            <a:ext cx="2230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Supervisor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400"/>
              <a:t>Carlos Bustamante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>
                <a:hlinkClick r:id="rId2"/>
              </a:rPr>
              <a:t>cbustamante@rhelec.ec</a:t>
            </a:r>
            <a:r>
              <a:rPr lang="es-EC" sz="140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/>
              <a:t>0983126457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62B6ED3-693B-C127-0858-D5AB28CE240C}"/>
              </a:ext>
            </a:extLst>
          </p:cNvPr>
          <p:cNvSpPr/>
          <p:nvPr/>
        </p:nvSpPr>
        <p:spPr>
          <a:xfrm>
            <a:off x="9740020" y="1653428"/>
            <a:ext cx="2230170" cy="24251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072070B-21BD-47E0-10A0-1DC0B2B2501D}"/>
              </a:ext>
            </a:extLst>
          </p:cNvPr>
          <p:cNvSpPr txBox="1"/>
          <p:nvPr/>
        </p:nvSpPr>
        <p:spPr>
          <a:xfrm>
            <a:off x="9740020" y="1667874"/>
            <a:ext cx="223017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Cuadrilla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Tyron Rodríguez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tyron@rhelec.ec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Almache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aalmache@rhelec.ec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Almeida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aalmeida@rhelec.ec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-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CC9ABA7-E46C-956E-3014-3CCA697D650A}"/>
              </a:ext>
            </a:extLst>
          </p:cNvPr>
          <p:cNvSpPr/>
          <p:nvPr/>
        </p:nvSpPr>
        <p:spPr>
          <a:xfrm>
            <a:off x="9740020" y="4078599"/>
            <a:ext cx="2230170" cy="967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6B4FF0C-D83E-371D-6E36-9F43FB1DD76F}"/>
              </a:ext>
            </a:extLst>
          </p:cNvPr>
          <p:cNvSpPr txBox="1"/>
          <p:nvPr/>
        </p:nvSpPr>
        <p:spPr>
          <a:xfrm>
            <a:off x="9740020" y="4092361"/>
            <a:ext cx="22301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Notas Importantes</a:t>
            </a:r>
          </a:p>
          <a:p>
            <a:endParaRPr lang="es-EC" sz="1400"/>
          </a:p>
          <a:p>
            <a:r>
              <a:rPr lang="es-EC" sz="1200"/>
              <a:t>* No llamar a Tyron ya que esta de vacaciones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45814CD-B551-43E9-942A-446FD974FBC1}"/>
              </a:ext>
            </a:extLst>
          </p:cNvPr>
          <p:cNvSpPr/>
          <p:nvPr/>
        </p:nvSpPr>
        <p:spPr>
          <a:xfrm>
            <a:off x="9740020" y="5060230"/>
            <a:ext cx="2230170" cy="15858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43524BD-0E37-217A-3648-971B32B68689}"/>
              </a:ext>
            </a:extLst>
          </p:cNvPr>
          <p:cNvSpPr txBox="1"/>
          <p:nvPr/>
        </p:nvSpPr>
        <p:spPr>
          <a:xfrm>
            <a:off x="9750585" y="5236080"/>
            <a:ext cx="223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Respaldos</a:t>
            </a:r>
            <a:endParaRPr lang="es-EC" sz="140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4E6BBAD9-0E9B-13EE-6CEE-24E88328C62D}"/>
              </a:ext>
            </a:extLst>
          </p:cNvPr>
          <p:cNvSpPr/>
          <p:nvPr/>
        </p:nvSpPr>
        <p:spPr>
          <a:xfrm>
            <a:off x="2693708" y="6219190"/>
            <a:ext cx="3567065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Excel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ED921E18-6783-98C1-1BE1-4CE76B826538}"/>
              </a:ext>
            </a:extLst>
          </p:cNvPr>
          <p:cNvSpPr/>
          <p:nvPr/>
        </p:nvSpPr>
        <p:spPr>
          <a:xfrm>
            <a:off x="6425547" y="6216768"/>
            <a:ext cx="3237517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Alarma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C304CC94-F25A-FD01-7FB1-0FF5D1F24606}"/>
              </a:ext>
            </a:extLst>
          </p:cNvPr>
          <p:cNvCxnSpPr/>
          <p:nvPr/>
        </p:nvCxnSpPr>
        <p:spPr>
          <a:xfrm flipH="1">
            <a:off x="2571184" y="695257"/>
            <a:ext cx="7168836" cy="10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549463A-78C1-AA39-171B-583A94803CBA}"/>
              </a:ext>
            </a:extLst>
          </p:cNvPr>
          <p:cNvSpPr txBox="1"/>
          <p:nvPr/>
        </p:nvSpPr>
        <p:spPr>
          <a:xfrm>
            <a:off x="445128" y="271607"/>
            <a:ext cx="1901227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Región/Zona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0105E90-60FD-7F0C-3475-12C492CA4B4C}"/>
              </a:ext>
            </a:extLst>
          </p:cNvPr>
          <p:cNvSpPr txBox="1"/>
          <p:nvPr/>
        </p:nvSpPr>
        <p:spPr>
          <a:xfrm>
            <a:off x="2571182" y="271607"/>
            <a:ext cx="71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CALL CENTER FLM CLARO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D81A6527-1AF6-6126-193C-98EC0EA76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629" y="1234389"/>
            <a:ext cx="6180741" cy="4389222"/>
          </a:xfrm>
          <a:prstGeom prst="rect">
            <a:avLst/>
          </a:prstGeom>
        </p:spPr>
      </p:pic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29EE6998-EB7D-D0CA-51BD-C87676AD6A6F}"/>
              </a:ext>
            </a:extLst>
          </p:cNvPr>
          <p:cNvSpPr/>
          <p:nvPr/>
        </p:nvSpPr>
        <p:spPr>
          <a:xfrm>
            <a:off x="3816035" y="1687529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2B1FD5FB-6A53-63C6-9588-FF8D83DF023C}"/>
              </a:ext>
            </a:extLst>
          </p:cNvPr>
          <p:cNvSpPr/>
          <p:nvPr/>
        </p:nvSpPr>
        <p:spPr>
          <a:xfrm>
            <a:off x="3650935" y="229288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D0F2A720-8E57-B120-BD98-28274F7721A5}"/>
              </a:ext>
            </a:extLst>
          </p:cNvPr>
          <p:cNvSpPr/>
          <p:nvPr/>
        </p:nvSpPr>
        <p:spPr>
          <a:xfrm>
            <a:off x="4408916" y="180221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B784A4EB-2EF1-35DE-899F-72562B27F3C7}"/>
              </a:ext>
            </a:extLst>
          </p:cNvPr>
          <p:cNvSpPr/>
          <p:nvPr/>
        </p:nvSpPr>
        <p:spPr>
          <a:xfrm>
            <a:off x="4096693" y="2377698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Triángulo isósceles 32">
            <a:extLst>
              <a:ext uri="{FF2B5EF4-FFF2-40B4-BE49-F238E27FC236}">
                <a16:creationId xmlns:a16="http://schemas.microsoft.com/office/drawing/2014/main" id="{E05D5D3B-FDA2-9312-DB0A-E300703D61ED}"/>
              </a:ext>
            </a:extLst>
          </p:cNvPr>
          <p:cNvSpPr/>
          <p:nvPr/>
        </p:nvSpPr>
        <p:spPr>
          <a:xfrm>
            <a:off x="3912605" y="20449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632303E9-2FD2-0088-A5F1-8124894E5EAB}"/>
              </a:ext>
            </a:extLst>
          </p:cNvPr>
          <p:cNvSpPr/>
          <p:nvPr/>
        </p:nvSpPr>
        <p:spPr>
          <a:xfrm>
            <a:off x="4508504" y="262429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Triángulo isósceles 34">
            <a:extLst>
              <a:ext uri="{FF2B5EF4-FFF2-40B4-BE49-F238E27FC236}">
                <a16:creationId xmlns:a16="http://schemas.microsoft.com/office/drawing/2014/main" id="{0228E0CA-4B65-40EB-646F-F05199C13880}"/>
              </a:ext>
            </a:extLst>
          </p:cNvPr>
          <p:cNvSpPr/>
          <p:nvPr/>
        </p:nvSpPr>
        <p:spPr>
          <a:xfrm>
            <a:off x="5181285" y="285366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29C22583-BFC4-E167-0253-1CF9D8ACE460}"/>
              </a:ext>
            </a:extLst>
          </p:cNvPr>
          <p:cNvSpPr/>
          <p:nvPr/>
        </p:nvSpPr>
        <p:spPr>
          <a:xfrm>
            <a:off x="5695635" y="331431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Triángulo isósceles 36">
            <a:extLst>
              <a:ext uri="{FF2B5EF4-FFF2-40B4-BE49-F238E27FC236}">
                <a16:creationId xmlns:a16="http://schemas.microsoft.com/office/drawing/2014/main" id="{7A1710F3-F63C-1F24-71D0-E0485CAAE7D6}"/>
              </a:ext>
            </a:extLst>
          </p:cNvPr>
          <p:cNvSpPr/>
          <p:nvPr/>
        </p:nvSpPr>
        <p:spPr>
          <a:xfrm>
            <a:off x="5231079" y="4074218"/>
            <a:ext cx="99588" cy="229367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Triángulo isósceles 37">
            <a:extLst>
              <a:ext uri="{FF2B5EF4-FFF2-40B4-BE49-F238E27FC236}">
                <a16:creationId xmlns:a16="http://schemas.microsoft.com/office/drawing/2014/main" id="{45DAAC50-0684-D812-D54D-52B99B68F053}"/>
              </a:ext>
            </a:extLst>
          </p:cNvPr>
          <p:cNvSpPr/>
          <p:nvPr/>
        </p:nvSpPr>
        <p:spPr>
          <a:xfrm>
            <a:off x="5548015" y="3844851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Triángulo isósceles 38">
            <a:extLst>
              <a:ext uri="{FF2B5EF4-FFF2-40B4-BE49-F238E27FC236}">
                <a16:creationId xmlns:a16="http://schemas.microsoft.com/office/drawing/2014/main" id="{52875573-191A-0A91-6916-BBD39B054EF6}"/>
              </a:ext>
            </a:extLst>
          </p:cNvPr>
          <p:cNvSpPr/>
          <p:nvPr/>
        </p:nvSpPr>
        <p:spPr>
          <a:xfrm>
            <a:off x="5504571" y="437067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Triángulo isósceles 39">
            <a:extLst>
              <a:ext uri="{FF2B5EF4-FFF2-40B4-BE49-F238E27FC236}">
                <a16:creationId xmlns:a16="http://schemas.microsoft.com/office/drawing/2014/main" id="{7DCF68DE-4C58-ABC0-362A-3EEDE8180EA8}"/>
              </a:ext>
            </a:extLst>
          </p:cNvPr>
          <p:cNvSpPr/>
          <p:nvPr/>
        </p:nvSpPr>
        <p:spPr>
          <a:xfrm>
            <a:off x="5747126" y="474776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CD7C5FF5-0076-8C85-C6BA-8B04587B48D1}"/>
              </a:ext>
            </a:extLst>
          </p:cNvPr>
          <p:cNvSpPr/>
          <p:nvPr/>
        </p:nvSpPr>
        <p:spPr>
          <a:xfrm>
            <a:off x="5381280" y="209893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Triángulo isósceles 41">
            <a:extLst>
              <a:ext uri="{FF2B5EF4-FFF2-40B4-BE49-F238E27FC236}">
                <a16:creationId xmlns:a16="http://schemas.microsoft.com/office/drawing/2014/main" id="{56C439DB-E8CD-1C51-1428-028BEB528273}"/>
              </a:ext>
            </a:extLst>
          </p:cNvPr>
          <p:cNvSpPr/>
          <p:nvPr/>
        </p:nvSpPr>
        <p:spPr>
          <a:xfrm>
            <a:off x="6543644" y="197936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Triángulo isósceles 42">
            <a:extLst>
              <a:ext uri="{FF2B5EF4-FFF2-40B4-BE49-F238E27FC236}">
                <a16:creationId xmlns:a16="http://schemas.microsoft.com/office/drawing/2014/main" id="{3C908B93-6831-A8B2-46DC-BD927A2537ED}"/>
              </a:ext>
            </a:extLst>
          </p:cNvPr>
          <p:cNvSpPr/>
          <p:nvPr/>
        </p:nvSpPr>
        <p:spPr>
          <a:xfrm>
            <a:off x="6835180" y="210211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Triángulo isósceles 43">
            <a:extLst>
              <a:ext uri="{FF2B5EF4-FFF2-40B4-BE49-F238E27FC236}">
                <a16:creationId xmlns:a16="http://schemas.microsoft.com/office/drawing/2014/main" id="{CADC9F65-EB87-295C-05A4-4D59B1836244}"/>
              </a:ext>
            </a:extLst>
          </p:cNvPr>
          <p:cNvSpPr/>
          <p:nvPr/>
        </p:nvSpPr>
        <p:spPr>
          <a:xfrm>
            <a:off x="6046205" y="211164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Triángulo isósceles 44">
            <a:extLst>
              <a:ext uri="{FF2B5EF4-FFF2-40B4-BE49-F238E27FC236}">
                <a16:creationId xmlns:a16="http://schemas.microsoft.com/office/drawing/2014/main" id="{055D27D4-148C-11DB-A101-A3C1FC196BB7}"/>
              </a:ext>
            </a:extLst>
          </p:cNvPr>
          <p:cNvSpPr/>
          <p:nvPr/>
        </p:nvSpPr>
        <p:spPr>
          <a:xfrm>
            <a:off x="5937564" y="260706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Triángulo isósceles 45">
            <a:extLst>
              <a:ext uri="{FF2B5EF4-FFF2-40B4-BE49-F238E27FC236}">
                <a16:creationId xmlns:a16="http://schemas.microsoft.com/office/drawing/2014/main" id="{09CA41C4-E696-40E7-FE70-95346E7CD587}"/>
              </a:ext>
            </a:extLst>
          </p:cNvPr>
          <p:cNvSpPr/>
          <p:nvPr/>
        </p:nvSpPr>
        <p:spPr>
          <a:xfrm>
            <a:off x="6530445" y="252225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Triángulo isósceles 46">
            <a:extLst>
              <a:ext uri="{FF2B5EF4-FFF2-40B4-BE49-F238E27FC236}">
                <a16:creationId xmlns:a16="http://schemas.microsoft.com/office/drawing/2014/main" id="{D1A47287-C227-61E1-F781-180189F5833C}"/>
              </a:ext>
            </a:extLst>
          </p:cNvPr>
          <p:cNvSpPr/>
          <p:nvPr/>
        </p:nvSpPr>
        <p:spPr>
          <a:xfrm>
            <a:off x="6201925" y="291745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Triángulo isósceles 47">
            <a:extLst>
              <a:ext uri="{FF2B5EF4-FFF2-40B4-BE49-F238E27FC236}">
                <a16:creationId xmlns:a16="http://schemas.microsoft.com/office/drawing/2014/main" id="{B8A27A92-67E8-F56E-9E14-F67551ADF2AB}"/>
              </a:ext>
            </a:extLst>
          </p:cNvPr>
          <p:cNvSpPr/>
          <p:nvPr/>
        </p:nvSpPr>
        <p:spPr>
          <a:xfrm>
            <a:off x="4843291" y="2328299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Triángulo isósceles 48">
            <a:extLst>
              <a:ext uri="{FF2B5EF4-FFF2-40B4-BE49-F238E27FC236}">
                <a16:creationId xmlns:a16="http://schemas.microsoft.com/office/drawing/2014/main" id="{2AB89C30-CF72-C4D8-7714-066A9C499B2E}"/>
              </a:ext>
            </a:extLst>
          </p:cNvPr>
          <p:cNvSpPr/>
          <p:nvPr/>
        </p:nvSpPr>
        <p:spPr>
          <a:xfrm>
            <a:off x="6037152" y="3655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Triángulo isósceles 49">
            <a:extLst>
              <a:ext uri="{FF2B5EF4-FFF2-40B4-BE49-F238E27FC236}">
                <a16:creationId xmlns:a16="http://schemas.microsoft.com/office/drawing/2014/main" id="{C21A3C60-E1A9-CFC9-260B-CE26A00864DF}"/>
              </a:ext>
            </a:extLst>
          </p:cNvPr>
          <p:cNvSpPr/>
          <p:nvPr/>
        </p:nvSpPr>
        <p:spPr>
          <a:xfrm>
            <a:off x="6086946" y="4255993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Triángulo isósceles 50">
            <a:extLst>
              <a:ext uri="{FF2B5EF4-FFF2-40B4-BE49-F238E27FC236}">
                <a16:creationId xmlns:a16="http://schemas.microsoft.com/office/drawing/2014/main" id="{E7990961-3223-CB27-34A8-5D57F3E4F86B}"/>
              </a:ext>
            </a:extLst>
          </p:cNvPr>
          <p:cNvSpPr/>
          <p:nvPr/>
        </p:nvSpPr>
        <p:spPr>
          <a:xfrm>
            <a:off x="7260880" y="243347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Triángulo isósceles 51">
            <a:extLst>
              <a:ext uri="{FF2B5EF4-FFF2-40B4-BE49-F238E27FC236}">
                <a16:creationId xmlns:a16="http://schemas.microsoft.com/office/drawing/2014/main" id="{CE613F73-F22E-4305-081D-9D73BE39A8AF}"/>
              </a:ext>
            </a:extLst>
          </p:cNvPr>
          <p:cNvSpPr/>
          <p:nvPr/>
        </p:nvSpPr>
        <p:spPr>
          <a:xfrm>
            <a:off x="8118788" y="228971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Triángulo isósceles 52">
            <a:extLst>
              <a:ext uri="{FF2B5EF4-FFF2-40B4-BE49-F238E27FC236}">
                <a16:creationId xmlns:a16="http://schemas.microsoft.com/office/drawing/2014/main" id="{6F2D0B1D-89B8-2034-B2B0-4A08698EE307}"/>
              </a:ext>
            </a:extLst>
          </p:cNvPr>
          <p:cNvSpPr/>
          <p:nvPr/>
        </p:nvSpPr>
        <p:spPr>
          <a:xfrm>
            <a:off x="8212808" y="275975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Triángulo isósceles 53">
            <a:extLst>
              <a:ext uri="{FF2B5EF4-FFF2-40B4-BE49-F238E27FC236}">
                <a16:creationId xmlns:a16="http://schemas.microsoft.com/office/drawing/2014/main" id="{319B43AC-B3D9-09FA-2622-94A393B38B28}"/>
              </a:ext>
            </a:extLst>
          </p:cNvPr>
          <p:cNvSpPr/>
          <p:nvPr/>
        </p:nvSpPr>
        <p:spPr>
          <a:xfrm>
            <a:off x="7523425" y="2954633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Triángulo isósceles 54">
            <a:extLst>
              <a:ext uri="{FF2B5EF4-FFF2-40B4-BE49-F238E27FC236}">
                <a16:creationId xmlns:a16="http://schemas.microsoft.com/office/drawing/2014/main" id="{0077D185-45E5-6D24-5083-B95D7EA27E8C}"/>
              </a:ext>
            </a:extLst>
          </p:cNvPr>
          <p:cNvSpPr/>
          <p:nvPr/>
        </p:nvSpPr>
        <p:spPr>
          <a:xfrm>
            <a:off x="6977320" y="304218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Triángulo isósceles 55">
            <a:extLst>
              <a:ext uri="{FF2B5EF4-FFF2-40B4-BE49-F238E27FC236}">
                <a16:creationId xmlns:a16="http://schemas.microsoft.com/office/drawing/2014/main" id="{F9A09D0B-733F-1E68-E197-EE965013A707}"/>
              </a:ext>
            </a:extLst>
          </p:cNvPr>
          <p:cNvSpPr/>
          <p:nvPr/>
        </p:nvSpPr>
        <p:spPr>
          <a:xfrm>
            <a:off x="7113005" y="3604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Triángulo isósceles 56">
            <a:extLst>
              <a:ext uri="{FF2B5EF4-FFF2-40B4-BE49-F238E27FC236}">
                <a16:creationId xmlns:a16="http://schemas.microsoft.com/office/drawing/2014/main" id="{422C8E7D-A57B-30E4-2F3A-BA4508E1BE75}"/>
              </a:ext>
            </a:extLst>
          </p:cNvPr>
          <p:cNvSpPr/>
          <p:nvPr/>
        </p:nvSpPr>
        <p:spPr>
          <a:xfrm>
            <a:off x="6835180" y="474776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Triángulo isósceles 57">
            <a:extLst>
              <a:ext uri="{FF2B5EF4-FFF2-40B4-BE49-F238E27FC236}">
                <a16:creationId xmlns:a16="http://schemas.microsoft.com/office/drawing/2014/main" id="{ECD68FC3-AC56-E437-C688-DA6823C13572}"/>
              </a:ext>
            </a:extLst>
          </p:cNvPr>
          <p:cNvSpPr/>
          <p:nvPr/>
        </p:nvSpPr>
        <p:spPr>
          <a:xfrm>
            <a:off x="7027114" y="43035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Triángulo isósceles 58">
            <a:extLst>
              <a:ext uri="{FF2B5EF4-FFF2-40B4-BE49-F238E27FC236}">
                <a16:creationId xmlns:a16="http://schemas.microsoft.com/office/drawing/2014/main" id="{CAE3D69B-628C-0443-F030-05B2ECD3F619}"/>
              </a:ext>
            </a:extLst>
          </p:cNvPr>
          <p:cNvSpPr/>
          <p:nvPr/>
        </p:nvSpPr>
        <p:spPr>
          <a:xfrm>
            <a:off x="6643232" y="385298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Bocadillo: rectángulo 59">
            <a:extLst>
              <a:ext uri="{FF2B5EF4-FFF2-40B4-BE49-F238E27FC236}">
                <a16:creationId xmlns:a16="http://schemas.microsoft.com/office/drawing/2014/main" id="{AD057689-44C9-B0F0-0A1F-A12950E3B200}"/>
              </a:ext>
            </a:extLst>
          </p:cNvPr>
          <p:cNvSpPr/>
          <p:nvPr/>
        </p:nvSpPr>
        <p:spPr>
          <a:xfrm>
            <a:off x="4550877" y="2783782"/>
            <a:ext cx="2465682" cy="1167359"/>
          </a:xfrm>
          <a:prstGeom prst="wedgeRectCallou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050">
                <a:solidFill>
                  <a:schemeClr val="tx1"/>
                </a:solidFill>
              </a:rPr>
              <a:t>PICHINCHA2</a:t>
            </a:r>
          </a:p>
          <a:p>
            <a:pPr algn="ctr"/>
            <a:r>
              <a:rPr lang="es-EC" sz="1050">
                <a:solidFill>
                  <a:schemeClr val="tx1"/>
                </a:solidFill>
              </a:rPr>
              <a:t>O&amp;M Dueño: Carlos Duchi </a:t>
            </a:r>
            <a:r>
              <a:rPr lang="es-EC" sz="1050" u="sng">
                <a:solidFill>
                  <a:schemeClr val="accent1"/>
                </a:solidFill>
              </a:rPr>
              <a:t>0987654321</a:t>
            </a:r>
          </a:p>
          <a:p>
            <a:pPr algn="ctr"/>
            <a:r>
              <a:rPr lang="es-EC" sz="1050">
                <a:solidFill>
                  <a:schemeClr val="tx1"/>
                </a:solidFill>
              </a:rPr>
              <a:t>O&amp;M Turno: Pedro Espinoza </a:t>
            </a:r>
            <a:r>
              <a:rPr lang="es-EC" sz="1050" u="sng">
                <a:solidFill>
                  <a:schemeClr val="accent1"/>
                </a:solidFill>
              </a:rPr>
              <a:t>0654987321</a:t>
            </a:r>
          </a:p>
          <a:p>
            <a:pPr algn="ctr"/>
            <a:endParaRPr lang="es-EC" sz="1050" u="sng">
              <a:solidFill>
                <a:schemeClr val="accent1"/>
              </a:solidFill>
            </a:endParaRPr>
          </a:p>
          <a:p>
            <a:pPr algn="ctr"/>
            <a:r>
              <a:rPr lang="es-EC" sz="1050" err="1">
                <a:solidFill>
                  <a:schemeClr val="tx1"/>
                </a:solidFill>
              </a:rPr>
              <a:t>Obs</a:t>
            </a:r>
            <a:r>
              <a:rPr lang="es-EC" sz="1050">
                <a:solidFill>
                  <a:schemeClr val="tx1"/>
                </a:solidFill>
              </a:rPr>
              <a:t>: Siempre salta Temperatura Alta, mantener en monitoreo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C2F8F5B-B5DF-1D7E-9F59-E0DE2BADA36D}"/>
              </a:ext>
            </a:extLst>
          </p:cNvPr>
          <p:cNvSpPr/>
          <p:nvPr/>
        </p:nvSpPr>
        <p:spPr>
          <a:xfrm>
            <a:off x="220301" y="219547"/>
            <a:ext cx="2350883" cy="32094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F4EE862-1596-6FD8-7C4C-0BFF92FE8476}"/>
              </a:ext>
            </a:extLst>
          </p:cNvPr>
          <p:cNvSpPr/>
          <p:nvPr/>
        </p:nvSpPr>
        <p:spPr>
          <a:xfrm>
            <a:off x="501837" y="3890036"/>
            <a:ext cx="1498046" cy="32061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B192BA2-948B-7F55-9F59-8224FD79741E}"/>
              </a:ext>
            </a:extLst>
          </p:cNvPr>
          <p:cNvSpPr txBox="1"/>
          <p:nvPr/>
        </p:nvSpPr>
        <p:spPr>
          <a:xfrm>
            <a:off x="470150" y="3520704"/>
            <a:ext cx="156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/>
              <a:t>Búsqueda RBS</a:t>
            </a:r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9282DF94-8443-D444-D51A-C1480CE23285}"/>
              </a:ext>
            </a:extLst>
          </p:cNvPr>
          <p:cNvSpPr/>
          <p:nvPr/>
        </p:nvSpPr>
        <p:spPr>
          <a:xfrm>
            <a:off x="2059033" y="3885600"/>
            <a:ext cx="253497" cy="32061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537052C0-9CC7-DB47-116F-D33646CB2E94}"/>
              </a:ext>
            </a:extLst>
          </p:cNvPr>
          <p:cNvCxnSpPr/>
          <p:nvPr/>
        </p:nvCxnSpPr>
        <p:spPr>
          <a:xfrm>
            <a:off x="2571182" y="3429000"/>
            <a:ext cx="0" cy="3209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BA62F425-B8E7-02DC-FFEC-2F77B77058AF}"/>
              </a:ext>
            </a:extLst>
          </p:cNvPr>
          <p:cNvSpPr txBox="1"/>
          <p:nvPr/>
        </p:nvSpPr>
        <p:spPr>
          <a:xfrm>
            <a:off x="9750585" y="5236080"/>
            <a:ext cx="22301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Respaldos</a:t>
            </a:r>
            <a:endParaRPr lang="es-EC" sz="1400"/>
          </a:p>
          <a:p>
            <a:r>
              <a:rPr lang="es-EC" sz="1200"/>
              <a:t>Respaldos promedio de las RBS:</a:t>
            </a:r>
          </a:p>
          <a:p>
            <a:r>
              <a:rPr lang="es-EC" sz="1200"/>
              <a:t>PICHINCHA2</a:t>
            </a:r>
          </a:p>
          <a:p>
            <a:r>
              <a:rPr lang="es-EC" sz="1200"/>
              <a:t>Con Generador: 50 %</a:t>
            </a:r>
          </a:p>
          <a:p>
            <a:r>
              <a:rPr lang="es-EC" sz="1200"/>
              <a:t>Baterías de litio: 5 horas</a:t>
            </a:r>
          </a:p>
          <a:p>
            <a:r>
              <a:rPr lang="es-EC" sz="1200"/>
              <a:t>Baterías de plomo: 2 horas</a:t>
            </a:r>
          </a:p>
        </p:txBody>
      </p:sp>
    </p:spTree>
    <p:extLst>
      <p:ext uri="{BB962C8B-B14F-4D97-AF65-F5344CB8AC3E}">
        <p14:creationId xmlns:p14="http://schemas.microsoft.com/office/powerpoint/2010/main" val="3496509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9C0460C-774B-53CE-54B0-E44D47DC3F63}"/>
              </a:ext>
            </a:extLst>
          </p:cNvPr>
          <p:cNvSpPr/>
          <p:nvPr/>
        </p:nvSpPr>
        <p:spPr>
          <a:xfrm>
            <a:off x="3126463" y="1319542"/>
            <a:ext cx="5939073" cy="421891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1BE896B-9C23-2F91-42D4-3344B32BEAA4}"/>
              </a:ext>
            </a:extLst>
          </p:cNvPr>
          <p:cNvSpPr txBox="1"/>
          <p:nvPr/>
        </p:nvSpPr>
        <p:spPr>
          <a:xfrm>
            <a:off x="316871" y="90535"/>
            <a:ext cx="798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u="sng"/>
              <a:t>AÑADIR ALARMA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660B79D-B491-307B-B6D8-9F160F4272DC}"/>
              </a:ext>
            </a:extLst>
          </p:cNvPr>
          <p:cNvCxnSpPr/>
          <p:nvPr/>
        </p:nvCxnSpPr>
        <p:spPr>
          <a:xfrm>
            <a:off x="3126463" y="1928388"/>
            <a:ext cx="59390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B34FD607-5CDB-644D-7980-0DA103488D65}"/>
              </a:ext>
            </a:extLst>
          </p:cNvPr>
          <p:cNvSpPr txBox="1"/>
          <p:nvPr/>
        </p:nvSpPr>
        <p:spPr>
          <a:xfrm>
            <a:off x="3126463" y="1412341"/>
            <a:ext cx="593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/>
              <a:t>Introduzca la Alarma del RIOCA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C0BA43A-0BCA-80DA-1CA5-0C5AE622300D}"/>
              </a:ext>
            </a:extLst>
          </p:cNvPr>
          <p:cNvSpPr/>
          <p:nvPr/>
        </p:nvSpPr>
        <p:spPr>
          <a:xfrm>
            <a:off x="3204927" y="2037030"/>
            <a:ext cx="5730843" cy="2892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R1PIePICHINCHA1w08</a:t>
            </a:r>
          </a:p>
          <a:p>
            <a:pPr algn="ctr"/>
            <a:r>
              <a:rPr lang="es-EC">
                <a:solidFill>
                  <a:schemeClr val="tx1"/>
                </a:solidFill>
              </a:rPr>
              <a:t>PWR Energía Pública</a:t>
            </a:r>
          </a:p>
          <a:p>
            <a:pPr algn="ctr"/>
            <a:r>
              <a:rPr lang="es-EC">
                <a:solidFill>
                  <a:schemeClr val="tx1"/>
                </a:solidFill>
              </a:rPr>
              <a:t>2024-10-05 10:05:00</a:t>
            </a:r>
          </a:p>
          <a:p>
            <a:pPr algn="ctr"/>
            <a:r>
              <a:rPr lang="es-EC">
                <a:solidFill>
                  <a:schemeClr val="tx1"/>
                </a:solidFill>
              </a:rPr>
              <a:t>PWR Falla AC</a:t>
            </a:r>
          </a:p>
          <a:p>
            <a:pPr algn="ctr"/>
            <a:r>
              <a:rPr lang="es-EC">
                <a:solidFill>
                  <a:schemeClr val="tx1"/>
                </a:solidFill>
              </a:rPr>
              <a:t>2024-10-05 10:05:00</a:t>
            </a:r>
          </a:p>
          <a:p>
            <a:pPr algn="ctr"/>
            <a:r>
              <a:rPr lang="es-EC">
                <a:solidFill>
                  <a:schemeClr val="tx1"/>
                </a:solidFill>
              </a:rPr>
              <a:t>PWR Generador</a:t>
            </a:r>
          </a:p>
          <a:p>
            <a:pPr algn="ctr"/>
            <a:r>
              <a:rPr lang="es-EC">
                <a:solidFill>
                  <a:schemeClr val="tx1"/>
                </a:solidFill>
              </a:rPr>
              <a:t>2024-10-05 10:05:00</a:t>
            </a:r>
          </a:p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4767C7A-8118-E54B-EA54-E4033064140C}"/>
              </a:ext>
            </a:extLst>
          </p:cNvPr>
          <p:cNvSpPr/>
          <p:nvPr/>
        </p:nvSpPr>
        <p:spPr>
          <a:xfrm>
            <a:off x="3204927" y="5051834"/>
            <a:ext cx="5730843" cy="3938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/>
              <a:t>ACEPTAR</a:t>
            </a:r>
          </a:p>
        </p:txBody>
      </p:sp>
    </p:spTree>
    <p:extLst>
      <p:ext uri="{BB962C8B-B14F-4D97-AF65-F5344CB8AC3E}">
        <p14:creationId xmlns:p14="http://schemas.microsoft.com/office/powerpoint/2010/main" val="659752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36F8D-FD87-FF67-092B-8D8CFB190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116A724-FF13-4C85-48FC-FE3B75E8AB20}"/>
              </a:ext>
            </a:extLst>
          </p:cNvPr>
          <p:cNvSpPr/>
          <p:nvPr/>
        </p:nvSpPr>
        <p:spPr>
          <a:xfrm>
            <a:off x="220301" y="219546"/>
            <a:ext cx="11751398" cy="64189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2AC0F99-FBC5-E4D7-8DF1-983C1B925095}"/>
              </a:ext>
            </a:extLst>
          </p:cNvPr>
          <p:cNvSpPr txBox="1"/>
          <p:nvPr/>
        </p:nvSpPr>
        <p:spPr>
          <a:xfrm>
            <a:off x="220301" y="914397"/>
            <a:ext cx="2350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Z1</a:t>
            </a:r>
          </a:p>
          <a:p>
            <a:r>
              <a:rPr lang="es-EC"/>
              <a:t>      - CARCHI</a:t>
            </a:r>
          </a:p>
          <a:p>
            <a:r>
              <a:rPr lang="es-EC"/>
              <a:t>      - IMBABURA</a:t>
            </a:r>
          </a:p>
          <a:p>
            <a:r>
              <a:rPr lang="es-EC"/>
              <a:t>      - </a:t>
            </a:r>
            <a:r>
              <a:rPr lang="es-EC">
                <a:highlight>
                  <a:srgbClr val="FFFF00"/>
                </a:highlight>
              </a:rPr>
              <a:t>PICHINCHA</a:t>
            </a:r>
          </a:p>
          <a:p>
            <a:r>
              <a:rPr lang="es-EC"/>
              <a:t>      - …</a:t>
            </a:r>
          </a:p>
          <a:p>
            <a:r>
              <a:rPr lang="es-EC"/>
              <a:t>      - LOJA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52BEBBF-9631-C6CA-023A-613A84C02030}"/>
              </a:ext>
            </a:extLst>
          </p:cNvPr>
          <p:cNvCxnSpPr/>
          <p:nvPr/>
        </p:nvCxnSpPr>
        <p:spPr>
          <a:xfrm>
            <a:off x="220301" y="706167"/>
            <a:ext cx="23508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5DD1714B-6575-BE8E-41E7-1C2B8124D397}"/>
              </a:ext>
            </a:extLst>
          </p:cNvPr>
          <p:cNvSpPr/>
          <p:nvPr/>
        </p:nvSpPr>
        <p:spPr>
          <a:xfrm>
            <a:off x="9741529" y="695258"/>
            <a:ext cx="2230170" cy="965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2D71D28-2D7E-E5CD-FA09-CAE4BD9B79FC}"/>
              </a:ext>
            </a:extLst>
          </p:cNvPr>
          <p:cNvSpPr txBox="1"/>
          <p:nvPr/>
        </p:nvSpPr>
        <p:spPr>
          <a:xfrm>
            <a:off x="9777744" y="271607"/>
            <a:ext cx="216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OBSERVACIONES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08E2E0B-626C-DF61-AAB5-E34D38AFFBDE}"/>
              </a:ext>
            </a:extLst>
          </p:cNvPr>
          <p:cNvSpPr/>
          <p:nvPr/>
        </p:nvSpPr>
        <p:spPr>
          <a:xfrm>
            <a:off x="9741529" y="208231"/>
            <a:ext cx="2230170" cy="487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3149D65-2FEA-14D7-C70E-ACA7F77D648E}"/>
              </a:ext>
            </a:extLst>
          </p:cNvPr>
          <p:cNvSpPr txBox="1"/>
          <p:nvPr/>
        </p:nvSpPr>
        <p:spPr>
          <a:xfrm>
            <a:off x="9741529" y="706176"/>
            <a:ext cx="2230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Supervisor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400"/>
              <a:t>Carlos Bustamante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>
                <a:hlinkClick r:id="rId2"/>
              </a:rPr>
              <a:t>cbustamante@rhelec.ec</a:t>
            </a:r>
            <a:r>
              <a:rPr lang="es-EC" sz="140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/>
              <a:t>0983126457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7851722-BA03-3AC0-8D61-6A37AD1824A6}"/>
              </a:ext>
            </a:extLst>
          </p:cNvPr>
          <p:cNvSpPr/>
          <p:nvPr/>
        </p:nvSpPr>
        <p:spPr>
          <a:xfrm>
            <a:off x="9740020" y="1653428"/>
            <a:ext cx="2230170" cy="24251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1D26978-8A7F-A499-400A-89A8D1AA85E5}"/>
              </a:ext>
            </a:extLst>
          </p:cNvPr>
          <p:cNvSpPr txBox="1"/>
          <p:nvPr/>
        </p:nvSpPr>
        <p:spPr>
          <a:xfrm>
            <a:off x="9740020" y="1667874"/>
            <a:ext cx="223017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Cuadrilla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Tyron Rodríguez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tyron@rhelec.ec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Almache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aalmache@rhelec.ec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Almeida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aalmeida@rhelec.ec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-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18AB2CE-799C-1DAC-B686-CC6D767374CA}"/>
              </a:ext>
            </a:extLst>
          </p:cNvPr>
          <p:cNvSpPr/>
          <p:nvPr/>
        </p:nvSpPr>
        <p:spPr>
          <a:xfrm>
            <a:off x="9740020" y="4078599"/>
            <a:ext cx="2230170" cy="967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76D697F-AF40-A5F1-8887-F21CBEF94E56}"/>
              </a:ext>
            </a:extLst>
          </p:cNvPr>
          <p:cNvSpPr txBox="1"/>
          <p:nvPr/>
        </p:nvSpPr>
        <p:spPr>
          <a:xfrm>
            <a:off x="9740020" y="4092361"/>
            <a:ext cx="22301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Notas Importantes</a:t>
            </a:r>
          </a:p>
          <a:p>
            <a:endParaRPr lang="es-EC" sz="1400"/>
          </a:p>
          <a:p>
            <a:r>
              <a:rPr lang="es-EC" sz="1200"/>
              <a:t>* No llamar a Tyron ya que esta de vacaciones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0343311-C38A-A273-DBDF-795798944F0A}"/>
              </a:ext>
            </a:extLst>
          </p:cNvPr>
          <p:cNvSpPr/>
          <p:nvPr/>
        </p:nvSpPr>
        <p:spPr>
          <a:xfrm>
            <a:off x="9740020" y="5060230"/>
            <a:ext cx="2230170" cy="15858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965DA46-42E9-1A2E-04CC-915EDA18CF3D}"/>
              </a:ext>
            </a:extLst>
          </p:cNvPr>
          <p:cNvSpPr txBox="1"/>
          <p:nvPr/>
        </p:nvSpPr>
        <p:spPr>
          <a:xfrm>
            <a:off x="9750585" y="5236080"/>
            <a:ext cx="22301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Respaldos</a:t>
            </a:r>
            <a:endParaRPr lang="es-EC" sz="1400"/>
          </a:p>
          <a:p>
            <a:r>
              <a:rPr lang="es-EC" sz="1200"/>
              <a:t>Personal técnico informan los respaldos de las RBS:</a:t>
            </a:r>
          </a:p>
          <a:p>
            <a:r>
              <a:rPr lang="es-EC" sz="1200"/>
              <a:t>Con Generador: 50 %</a:t>
            </a:r>
          </a:p>
          <a:p>
            <a:r>
              <a:rPr lang="es-EC" sz="1200"/>
              <a:t>Baterías de litio: 5 horas</a:t>
            </a:r>
          </a:p>
          <a:p>
            <a:r>
              <a:rPr lang="es-EC" sz="1200"/>
              <a:t>Baterías de plomo: 2 horas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C6E461F7-662B-8629-A72D-EDC961BD2A50}"/>
              </a:ext>
            </a:extLst>
          </p:cNvPr>
          <p:cNvSpPr/>
          <p:nvPr/>
        </p:nvSpPr>
        <p:spPr>
          <a:xfrm>
            <a:off x="2693708" y="6219190"/>
            <a:ext cx="3567065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Excel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58654FCC-E6BD-33A5-9C9E-3168F41EA471}"/>
              </a:ext>
            </a:extLst>
          </p:cNvPr>
          <p:cNvSpPr/>
          <p:nvPr/>
        </p:nvSpPr>
        <p:spPr>
          <a:xfrm>
            <a:off x="6425547" y="6216768"/>
            <a:ext cx="3237517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Alarma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89233AE9-F182-8D93-50CE-F59C4098B6D0}"/>
              </a:ext>
            </a:extLst>
          </p:cNvPr>
          <p:cNvCxnSpPr/>
          <p:nvPr/>
        </p:nvCxnSpPr>
        <p:spPr>
          <a:xfrm flipH="1">
            <a:off x="2571184" y="695257"/>
            <a:ext cx="7168836" cy="10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293BF70-06E3-70DD-0874-8FF5B89A6376}"/>
              </a:ext>
            </a:extLst>
          </p:cNvPr>
          <p:cNvSpPr txBox="1"/>
          <p:nvPr/>
        </p:nvSpPr>
        <p:spPr>
          <a:xfrm>
            <a:off x="445128" y="271607"/>
            <a:ext cx="1901227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Región/Zona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8C33231-D0F6-66C4-ACE6-4099644218B0}"/>
              </a:ext>
            </a:extLst>
          </p:cNvPr>
          <p:cNvSpPr txBox="1"/>
          <p:nvPr/>
        </p:nvSpPr>
        <p:spPr>
          <a:xfrm>
            <a:off x="2571182" y="271607"/>
            <a:ext cx="71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CALL CENTER FLM CLARO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FA5CD659-307B-9016-9A76-03C94FCAB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629" y="1234389"/>
            <a:ext cx="6180741" cy="4389222"/>
          </a:xfrm>
          <a:prstGeom prst="rect">
            <a:avLst/>
          </a:prstGeom>
        </p:spPr>
      </p:pic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3203A9C9-60F2-03A6-BFE7-4FEF4972CC6F}"/>
              </a:ext>
            </a:extLst>
          </p:cNvPr>
          <p:cNvSpPr/>
          <p:nvPr/>
        </p:nvSpPr>
        <p:spPr>
          <a:xfrm>
            <a:off x="3816035" y="1687529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49F2A0B6-CCC0-FE6F-04D2-62ECD80742A2}"/>
              </a:ext>
            </a:extLst>
          </p:cNvPr>
          <p:cNvSpPr/>
          <p:nvPr/>
        </p:nvSpPr>
        <p:spPr>
          <a:xfrm>
            <a:off x="3650935" y="229288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404BDE1A-2D27-018B-B89D-46B354A700EA}"/>
              </a:ext>
            </a:extLst>
          </p:cNvPr>
          <p:cNvSpPr/>
          <p:nvPr/>
        </p:nvSpPr>
        <p:spPr>
          <a:xfrm>
            <a:off x="4408916" y="180221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9DBA40B6-C1B6-0F78-7EE5-91BF6CB81A78}"/>
              </a:ext>
            </a:extLst>
          </p:cNvPr>
          <p:cNvSpPr/>
          <p:nvPr/>
        </p:nvSpPr>
        <p:spPr>
          <a:xfrm>
            <a:off x="4096693" y="2377698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Triángulo isósceles 32">
            <a:extLst>
              <a:ext uri="{FF2B5EF4-FFF2-40B4-BE49-F238E27FC236}">
                <a16:creationId xmlns:a16="http://schemas.microsoft.com/office/drawing/2014/main" id="{9AE41D5D-C5FE-A84E-8A04-1BE276E83174}"/>
              </a:ext>
            </a:extLst>
          </p:cNvPr>
          <p:cNvSpPr/>
          <p:nvPr/>
        </p:nvSpPr>
        <p:spPr>
          <a:xfrm>
            <a:off x="3912605" y="20449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D7944EE6-F96E-021E-CD4A-CB7B14C8054A}"/>
              </a:ext>
            </a:extLst>
          </p:cNvPr>
          <p:cNvSpPr/>
          <p:nvPr/>
        </p:nvSpPr>
        <p:spPr>
          <a:xfrm>
            <a:off x="4508504" y="262429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Triángulo isósceles 34">
            <a:extLst>
              <a:ext uri="{FF2B5EF4-FFF2-40B4-BE49-F238E27FC236}">
                <a16:creationId xmlns:a16="http://schemas.microsoft.com/office/drawing/2014/main" id="{251BC930-A09B-19AE-C857-37147B072B3E}"/>
              </a:ext>
            </a:extLst>
          </p:cNvPr>
          <p:cNvSpPr/>
          <p:nvPr/>
        </p:nvSpPr>
        <p:spPr>
          <a:xfrm>
            <a:off x="5181285" y="285366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08203D3E-A5EB-5851-965E-0E7795E21FB2}"/>
              </a:ext>
            </a:extLst>
          </p:cNvPr>
          <p:cNvSpPr/>
          <p:nvPr/>
        </p:nvSpPr>
        <p:spPr>
          <a:xfrm>
            <a:off x="5695635" y="331431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Triángulo isósceles 36">
            <a:extLst>
              <a:ext uri="{FF2B5EF4-FFF2-40B4-BE49-F238E27FC236}">
                <a16:creationId xmlns:a16="http://schemas.microsoft.com/office/drawing/2014/main" id="{8D309A90-CC40-E5CF-C7A5-4DCE737B6261}"/>
              </a:ext>
            </a:extLst>
          </p:cNvPr>
          <p:cNvSpPr/>
          <p:nvPr/>
        </p:nvSpPr>
        <p:spPr>
          <a:xfrm>
            <a:off x="5231079" y="4074218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Triángulo isósceles 37">
            <a:extLst>
              <a:ext uri="{FF2B5EF4-FFF2-40B4-BE49-F238E27FC236}">
                <a16:creationId xmlns:a16="http://schemas.microsoft.com/office/drawing/2014/main" id="{370E6B91-8806-DA28-C6B9-70CED96D4BB4}"/>
              </a:ext>
            </a:extLst>
          </p:cNvPr>
          <p:cNvSpPr/>
          <p:nvPr/>
        </p:nvSpPr>
        <p:spPr>
          <a:xfrm>
            <a:off x="5548015" y="3844851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Triángulo isósceles 38">
            <a:extLst>
              <a:ext uri="{FF2B5EF4-FFF2-40B4-BE49-F238E27FC236}">
                <a16:creationId xmlns:a16="http://schemas.microsoft.com/office/drawing/2014/main" id="{431E4A79-B80C-DA33-3063-858EF27C0C7F}"/>
              </a:ext>
            </a:extLst>
          </p:cNvPr>
          <p:cNvSpPr/>
          <p:nvPr/>
        </p:nvSpPr>
        <p:spPr>
          <a:xfrm>
            <a:off x="5504571" y="437067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Triángulo isósceles 39">
            <a:extLst>
              <a:ext uri="{FF2B5EF4-FFF2-40B4-BE49-F238E27FC236}">
                <a16:creationId xmlns:a16="http://schemas.microsoft.com/office/drawing/2014/main" id="{AA3B3DDC-FAFF-F42C-10F2-01DBF7B6E326}"/>
              </a:ext>
            </a:extLst>
          </p:cNvPr>
          <p:cNvSpPr/>
          <p:nvPr/>
        </p:nvSpPr>
        <p:spPr>
          <a:xfrm>
            <a:off x="5747126" y="474776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ADA7045A-D80C-A58C-B252-3A6D983AE9EF}"/>
              </a:ext>
            </a:extLst>
          </p:cNvPr>
          <p:cNvSpPr/>
          <p:nvPr/>
        </p:nvSpPr>
        <p:spPr>
          <a:xfrm>
            <a:off x="5381280" y="209893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Triángulo isósceles 41">
            <a:extLst>
              <a:ext uri="{FF2B5EF4-FFF2-40B4-BE49-F238E27FC236}">
                <a16:creationId xmlns:a16="http://schemas.microsoft.com/office/drawing/2014/main" id="{0D981942-592E-6A70-2D83-5422705EF45C}"/>
              </a:ext>
            </a:extLst>
          </p:cNvPr>
          <p:cNvSpPr/>
          <p:nvPr/>
        </p:nvSpPr>
        <p:spPr>
          <a:xfrm>
            <a:off x="6543644" y="1979360"/>
            <a:ext cx="99588" cy="229367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Triángulo isósceles 42">
            <a:extLst>
              <a:ext uri="{FF2B5EF4-FFF2-40B4-BE49-F238E27FC236}">
                <a16:creationId xmlns:a16="http://schemas.microsoft.com/office/drawing/2014/main" id="{8F4CD88C-B509-208E-BF4B-8C7CEA8B1534}"/>
              </a:ext>
            </a:extLst>
          </p:cNvPr>
          <p:cNvSpPr/>
          <p:nvPr/>
        </p:nvSpPr>
        <p:spPr>
          <a:xfrm>
            <a:off x="6835180" y="210211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Triángulo isósceles 43">
            <a:extLst>
              <a:ext uri="{FF2B5EF4-FFF2-40B4-BE49-F238E27FC236}">
                <a16:creationId xmlns:a16="http://schemas.microsoft.com/office/drawing/2014/main" id="{9B99C5D3-A771-ACFA-CB34-763F9BEE1AB6}"/>
              </a:ext>
            </a:extLst>
          </p:cNvPr>
          <p:cNvSpPr/>
          <p:nvPr/>
        </p:nvSpPr>
        <p:spPr>
          <a:xfrm>
            <a:off x="6046205" y="211164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Triángulo isósceles 44">
            <a:extLst>
              <a:ext uri="{FF2B5EF4-FFF2-40B4-BE49-F238E27FC236}">
                <a16:creationId xmlns:a16="http://schemas.microsoft.com/office/drawing/2014/main" id="{037340B5-9CC0-4258-A4DF-410D118362B2}"/>
              </a:ext>
            </a:extLst>
          </p:cNvPr>
          <p:cNvSpPr/>
          <p:nvPr/>
        </p:nvSpPr>
        <p:spPr>
          <a:xfrm>
            <a:off x="5937564" y="260706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Triángulo isósceles 45">
            <a:extLst>
              <a:ext uri="{FF2B5EF4-FFF2-40B4-BE49-F238E27FC236}">
                <a16:creationId xmlns:a16="http://schemas.microsoft.com/office/drawing/2014/main" id="{83286AD6-798A-1F57-33D1-9B578856E7C7}"/>
              </a:ext>
            </a:extLst>
          </p:cNvPr>
          <p:cNvSpPr/>
          <p:nvPr/>
        </p:nvSpPr>
        <p:spPr>
          <a:xfrm>
            <a:off x="6530445" y="252225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Triángulo isósceles 46">
            <a:extLst>
              <a:ext uri="{FF2B5EF4-FFF2-40B4-BE49-F238E27FC236}">
                <a16:creationId xmlns:a16="http://schemas.microsoft.com/office/drawing/2014/main" id="{CEFE9422-5D8B-7628-D509-56815362612A}"/>
              </a:ext>
            </a:extLst>
          </p:cNvPr>
          <p:cNvSpPr/>
          <p:nvPr/>
        </p:nvSpPr>
        <p:spPr>
          <a:xfrm>
            <a:off x="6201925" y="291745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Triángulo isósceles 47">
            <a:extLst>
              <a:ext uri="{FF2B5EF4-FFF2-40B4-BE49-F238E27FC236}">
                <a16:creationId xmlns:a16="http://schemas.microsoft.com/office/drawing/2014/main" id="{F7888C31-DF7F-9018-68BF-44D716A048B8}"/>
              </a:ext>
            </a:extLst>
          </p:cNvPr>
          <p:cNvSpPr/>
          <p:nvPr/>
        </p:nvSpPr>
        <p:spPr>
          <a:xfrm>
            <a:off x="4843291" y="2328299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Triángulo isósceles 48">
            <a:extLst>
              <a:ext uri="{FF2B5EF4-FFF2-40B4-BE49-F238E27FC236}">
                <a16:creationId xmlns:a16="http://schemas.microsoft.com/office/drawing/2014/main" id="{2193AE83-3CEE-665F-566A-A512BEEECF6A}"/>
              </a:ext>
            </a:extLst>
          </p:cNvPr>
          <p:cNvSpPr/>
          <p:nvPr/>
        </p:nvSpPr>
        <p:spPr>
          <a:xfrm>
            <a:off x="6037152" y="3655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Triángulo isósceles 49">
            <a:extLst>
              <a:ext uri="{FF2B5EF4-FFF2-40B4-BE49-F238E27FC236}">
                <a16:creationId xmlns:a16="http://schemas.microsoft.com/office/drawing/2014/main" id="{9D12F544-C148-29B0-5AD8-B51E2001B7D9}"/>
              </a:ext>
            </a:extLst>
          </p:cNvPr>
          <p:cNvSpPr/>
          <p:nvPr/>
        </p:nvSpPr>
        <p:spPr>
          <a:xfrm>
            <a:off x="6086946" y="4255993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Triángulo isósceles 50">
            <a:extLst>
              <a:ext uri="{FF2B5EF4-FFF2-40B4-BE49-F238E27FC236}">
                <a16:creationId xmlns:a16="http://schemas.microsoft.com/office/drawing/2014/main" id="{961FA287-C340-3D33-AF42-B07FBE6AF4AA}"/>
              </a:ext>
            </a:extLst>
          </p:cNvPr>
          <p:cNvSpPr/>
          <p:nvPr/>
        </p:nvSpPr>
        <p:spPr>
          <a:xfrm>
            <a:off x="7260880" y="243347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Triángulo isósceles 51">
            <a:extLst>
              <a:ext uri="{FF2B5EF4-FFF2-40B4-BE49-F238E27FC236}">
                <a16:creationId xmlns:a16="http://schemas.microsoft.com/office/drawing/2014/main" id="{667DA46B-2605-2B7E-9D3E-110AAF9B3FA4}"/>
              </a:ext>
            </a:extLst>
          </p:cNvPr>
          <p:cNvSpPr/>
          <p:nvPr/>
        </p:nvSpPr>
        <p:spPr>
          <a:xfrm>
            <a:off x="8118788" y="228971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Triángulo isósceles 52">
            <a:extLst>
              <a:ext uri="{FF2B5EF4-FFF2-40B4-BE49-F238E27FC236}">
                <a16:creationId xmlns:a16="http://schemas.microsoft.com/office/drawing/2014/main" id="{C3B286C1-5CD9-DEFA-6508-DF4A86949D73}"/>
              </a:ext>
            </a:extLst>
          </p:cNvPr>
          <p:cNvSpPr/>
          <p:nvPr/>
        </p:nvSpPr>
        <p:spPr>
          <a:xfrm>
            <a:off x="8212808" y="275975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Triángulo isósceles 53">
            <a:extLst>
              <a:ext uri="{FF2B5EF4-FFF2-40B4-BE49-F238E27FC236}">
                <a16:creationId xmlns:a16="http://schemas.microsoft.com/office/drawing/2014/main" id="{6E64E9C7-EB84-212F-0757-0415D02738E3}"/>
              </a:ext>
            </a:extLst>
          </p:cNvPr>
          <p:cNvSpPr/>
          <p:nvPr/>
        </p:nvSpPr>
        <p:spPr>
          <a:xfrm>
            <a:off x="7523425" y="2954633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Triángulo isósceles 54">
            <a:extLst>
              <a:ext uri="{FF2B5EF4-FFF2-40B4-BE49-F238E27FC236}">
                <a16:creationId xmlns:a16="http://schemas.microsoft.com/office/drawing/2014/main" id="{E914460B-9A5C-A4F8-EFB6-847A735DC38A}"/>
              </a:ext>
            </a:extLst>
          </p:cNvPr>
          <p:cNvSpPr/>
          <p:nvPr/>
        </p:nvSpPr>
        <p:spPr>
          <a:xfrm>
            <a:off x="6977320" y="304218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Triángulo isósceles 55">
            <a:extLst>
              <a:ext uri="{FF2B5EF4-FFF2-40B4-BE49-F238E27FC236}">
                <a16:creationId xmlns:a16="http://schemas.microsoft.com/office/drawing/2014/main" id="{B2C7999A-0C9F-C2D3-67DA-3BB1F4282EB6}"/>
              </a:ext>
            </a:extLst>
          </p:cNvPr>
          <p:cNvSpPr/>
          <p:nvPr/>
        </p:nvSpPr>
        <p:spPr>
          <a:xfrm>
            <a:off x="7113005" y="3604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Triángulo isósceles 56">
            <a:extLst>
              <a:ext uri="{FF2B5EF4-FFF2-40B4-BE49-F238E27FC236}">
                <a16:creationId xmlns:a16="http://schemas.microsoft.com/office/drawing/2014/main" id="{8EFDFF4D-19E1-9260-77F1-7FE6B7225778}"/>
              </a:ext>
            </a:extLst>
          </p:cNvPr>
          <p:cNvSpPr/>
          <p:nvPr/>
        </p:nvSpPr>
        <p:spPr>
          <a:xfrm>
            <a:off x="6835180" y="474776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Triángulo isósceles 57">
            <a:extLst>
              <a:ext uri="{FF2B5EF4-FFF2-40B4-BE49-F238E27FC236}">
                <a16:creationId xmlns:a16="http://schemas.microsoft.com/office/drawing/2014/main" id="{8618E5F0-86CD-170B-A3C4-70D44AD56E8F}"/>
              </a:ext>
            </a:extLst>
          </p:cNvPr>
          <p:cNvSpPr/>
          <p:nvPr/>
        </p:nvSpPr>
        <p:spPr>
          <a:xfrm>
            <a:off x="7027114" y="43035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Triángulo isósceles 58">
            <a:extLst>
              <a:ext uri="{FF2B5EF4-FFF2-40B4-BE49-F238E27FC236}">
                <a16:creationId xmlns:a16="http://schemas.microsoft.com/office/drawing/2014/main" id="{27A7332F-574F-3AF1-B529-1ACCA4CF14C8}"/>
              </a:ext>
            </a:extLst>
          </p:cNvPr>
          <p:cNvSpPr/>
          <p:nvPr/>
        </p:nvSpPr>
        <p:spPr>
          <a:xfrm>
            <a:off x="6643232" y="385298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22A3D34-FD75-C6AD-B8B6-FDF827FCBDF8}"/>
              </a:ext>
            </a:extLst>
          </p:cNvPr>
          <p:cNvSpPr/>
          <p:nvPr/>
        </p:nvSpPr>
        <p:spPr>
          <a:xfrm>
            <a:off x="220301" y="219547"/>
            <a:ext cx="2350883" cy="32094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063A3DC-B206-FF71-616C-1DE2A30646FB}"/>
              </a:ext>
            </a:extLst>
          </p:cNvPr>
          <p:cNvSpPr/>
          <p:nvPr/>
        </p:nvSpPr>
        <p:spPr>
          <a:xfrm>
            <a:off x="501837" y="3890036"/>
            <a:ext cx="1498046" cy="32061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19FB430-9A17-B9B4-DECE-A98D8E693A50}"/>
              </a:ext>
            </a:extLst>
          </p:cNvPr>
          <p:cNvSpPr txBox="1"/>
          <p:nvPr/>
        </p:nvSpPr>
        <p:spPr>
          <a:xfrm>
            <a:off x="470150" y="3520704"/>
            <a:ext cx="156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/>
              <a:t>Búsqueda RBS</a:t>
            </a:r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37D94AB3-6E37-5DBA-AF7B-62DF325EA6AE}"/>
              </a:ext>
            </a:extLst>
          </p:cNvPr>
          <p:cNvSpPr/>
          <p:nvPr/>
        </p:nvSpPr>
        <p:spPr>
          <a:xfrm>
            <a:off x="2059033" y="3885600"/>
            <a:ext cx="253497" cy="32061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F19FE181-6717-0997-BACC-4213437DE618}"/>
              </a:ext>
            </a:extLst>
          </p:cNvPr>
          <p:cNvCxnSpPr/>
          <p:nvPr/>
        </p:nvCxnSpPr>
        <p:spPr>
          <a:xfrm>
            <a:off x="2571182" y="3429000"/>
            <a:ext cx="0" cy="3209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96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AA12E4A-AA02-C1E4-F642-538CEFA87360}"/>
              </a:ext>
            </a:extLst>
          </p:cNvPr>
          <p:cNvGrpSpPr/>
          <p:nvPr/>
        </p:nvGrpSpPr>
        <p:grpSpPr>
          <a:xfrm>
            <a:off x="97971" y="1430727"/>
            <a:ext cx="11996057" cy="4057450"/>
            <a:chOff x="97971" y="1430727"/>
            <a:chExt cx="11996057" cy="4057450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9365A3B4-9352-F50A-E219-92F2D33E5EA9}"/>
                </a:ext>
              </a:extLst>
            </p:cNvPr>
            <p:cNvSpPr txBox="1"/>
            <p:nvPr/>
          </p:nvSpPr>
          <p:spPr>
            <a:xfrm>
              <a:off x="854210" y="1672698"/>
              <a:ext cx="10493828" cy="2646878"/>
            </a:xfrm>
            <a:prstGeom prst="rect">
              <a:avLst/>
            </a:prstGeom>
            <a:noFill/>
            <a:ln>
              <a:noFill/>
            </a:ln>
            <a:effectLst>
              <a:outerShdw blurRad="50800" dist="190500" dir="10800000" algn="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C" sz="16600" b="1" dirty="0">
                  <a:ln w="12700">
                    <a:noFill/>
                    <a:prstDash val="solid"/>
                  </a:ln>
                  <a:solidFill>
                    <a:srgbClr val="0037A4"/>
                  </a:solidFill>
                  <a:effectLst>
                    <a:outerShdw blurRad="50800" dist="38100" dir="10800000" algn="r" rotWithShape="0">
                      <a:schemeClr val="bg2">
                        <a:lumMod val="25000"/>
                        <a:alpha val="59000"/>
                      </a:schemeClr>
                    </a:outerShdw>
                  </a:effectLst>
                  <a:latin typeface="Arial Black" panose="020B0A04020102020204" pitchFamily="34" charset="0"/>
                </a:rPr>
                <a:t>Rhelec</a:t>
              </a:r>
              <a:endParaRPr lang="es-EC" sz="19900" b="1" dirty="0">
                <a:ln w="12700">
                  <a:noFill/>
                  <a:prstDash val="solid"/>
                </a:ln>
                <a:solidFill>
                  <a:srgbClr val="0037A4"/>
                </a:solidFill>
                <a:effectLst>
                  <a:outerShdw blurRad="50800" dist="38100" dir="10800000" algn="r" rotWithShape="0">
                    <a:schemeClr val="bg2">
                      <a:lumMod val="25000"/>
                      <a:alpha val="59000"/>
                    </a:scheme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1919A365-A662-8A28-EEF3-FCCA48B2EAD1}"/>
                </a:ext>
              </a:extLst>
            </p:cNvPr>
            <p:cNvSpPr txBox="1"/>
            <p:nvPr/>
          </p:nvSpPr>
          <p:spPr>
            <a:xfrm>
              <a:off x="345229" y="1430727"/>
              <a:ext cx="4208106" cy="70788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s-EC" sz="4000">
                  <a:solidFill>
                    <a:srgbClr val="E26600"/>
                  </a:solidFill>
                  <a:latin typeface="Arial Black"/>
                </a:rPr>
                <a:t>GRUPO</a:t>
              </a:r>
              <a:endParaRPr lang="es-EC" sz="2400">
                <a:solidFill>
                  <a:srgbClr val="E266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38CE653A-B7A7-9BC2-F3FA-A15EAEBFEECF}"/>
                </a:ext>
              </a:extLst>
            </p:cNvPr>
            <p:cNvSpPr txBox="1"/>
            <p:nvPr/>
          </p:nvSpPr>
          <p:spPr>
            <a:xfrm>
              <a:off x="97971" y="4780291"/>
              <a:ext cx="119960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C" sz="4000" dirty="0">
                  <a:solidFill>
                    <a:srgbClr val="0037A4"/>
                  </a:solidFill>
                  <a:latin typeface="Arial Black" panose="020B0A04020102020204" pitchFamily="34" charset="0"/>
                </a:rPr>
                <a:t>CALL CENTER FLM CLARO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C7C09619-BF6A-CBEC-1F2F-5C3A1404D0CC}"/>
                </a:ext>
              </a:extLst>
            </p:cNvPr>
            <p:cNvSpPr txBox="1"/>
            <p:nvPr/>
          </p:nvSpPr>
          <p:spPr>
            <a:xfrm>
              <a:off x="3035553" y="3896207"/>
              <a:ext cx="58285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C" sz="4000">
                  <a:solidFill>
                    <a:srgbClr val="E26600"/>
                  </a:solidFill>
                  <a:latin typeface="Arial Black" panose="020B0A04020102020204" pitchFamily="34" charset="0"/>
                </a:rPr>
                <a:t>Ingeniería Cia. Ltda.</a:t>
              </a:r>
              <a:endParaRPr lang="es-EC" sz="2400">
                <a:solidFill>
                  <a:srgbClr val="E26600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1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"/>
    </mc:Choice>
    <mc:Fallback xmlns="">
      <p:transition advClick="0" advTm="8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3D3AC-D9BD-283F-232D-D4DC0EC79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0AC2DCA-1299-5662-D5DA-3E294E282157}"/>
              </a:ext>
            </a:extLst>
          </p:cNvPr>
          <p:cNvSpPr/>
          <p:nvPr/>
        </p:nvSpPr>
        <p:spPr>
          <a:xfrm>
            <a:off x="220301" y="219546"/>
            <a:ext cx="11751398" cy="64189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FC34104-9772-D261-095B-8DFDD421D63C}"/>
              </a:ext>
            </a:extLst>
          </p:cNvPr>
          <p:cNvSpPr txBox="1"/>
          <p:nvPr/>
        </p:nvSpPr>
        <p:spPr>
          <a:xfrm>
            <a:off x="220301" y="914397"/>
            <a:ext cx="2350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Z1</a:t>
            </a:r>
          </a:p>
          <a:p>
            <a:r>
              <a:rPr lang="es-EC"/>
              <a:t>      - CARCHI</a:t>
            </a:r>
          </a:p>
          <a:p>
            <a:r>
              <a:rPr lang="es-EC"/>
              <a:t>      - IMBABURA</a:t>
            </a:r>
          </a:p>
          <a:p>
            <a:r>
              <a:rPr lang="es-EC"/>
              <a:t>      - </a:t>
            </a:r>
            <a:r>
              <a:rPr lang="es-EC">
                <a:highlight>
                  <a:srgbClr val="FFFF00"/>
                </a:highlight>
              </a:rPr>
              <a:t>PICHINCHA</a:t>
            </a:r>
          </a:p>
          <a:p>
            <a:r>
              <a:rPr lang="es-EC"/>
              <a:t>      - …</a:t>
            </a:r>
          </a:p>
          <a:p>
            <a:r>
              <a:rPr lang="es-EC"/>
              <a:t>      - LOJA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8B9CFAA-1F06-5C1D-7005-BC27084F6AF6}"/>
              </a:ext>
            </a:extLst>
          </p:cNvPr>
          <p:cNvCxnSpPr/>
          <p:nvPr/>
        </p:nvCxnSpPr>
        <p:spPr>
          <a:xfrm>
            <a:off x="220301" y="706167"/>
            <a:ext cx="23508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6FA0B625-5AC5-7C8A-27D8-33314A4EF956}"/>
              </a:ext>
            </a:extLst>
          </p:cNvPr>
          <p:cNvSpPr/>
          <p:nvPr/>
        </p:nvSpPr>
        <p:spPr>
          <a:xfrm>
            <a:off x="9741529" y="695258"/>
            <a:ext cx="2230170" cy="965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C5244C2-D325-7534-0F54-1419C8F68910}"/>
              </a:ext>
            </a:extLst>
          </p:cNvPr>
          <p:cNvSpPr txBox="1"/>
          <p:nvPr/>
        </p:nvSpPr>
        <p:spPr>
          <a:xfrm>
            <a:off x="9777744" y="271607"/>
            <a:ext cx="216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OBSERVACIONES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DD715B8-B028-FDB6-0AE0-A3E76B1922CC}"/>
              </a:ext>
            </a:extLst>
          </p:cNvPr>
          <p:cNvSpPr/>
          <p:nvPr/>
        </p:nvSpPr>
        <p:spPr>
          <a:xfrm>
            <a:off x="9741529" y="208231"/>
            <a:ext cx="2230170" cy="487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8A5212B-5C20-1E60-2270-F18AED39695C}"/>
              </a:ext>
            </a:extLst>
          </p:cNvPr>
          <p:cNvSpPr txBox="1"/>
          <p:nvPr/>
        </p:nvSpPr>
        <p:spPr>
          <a:xfrm>
            <a:off x="9741529" y="706176"/>
            <a:ext cx="2230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Supervisor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400"/>
              <a:t>Carlos Bustamante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>
                <a:hlinkClick r:id="rId2"/>
              </a:rPr>
              <a:t>cbustamante@rhelec.ec</a:t>
            </a:r>
            <a:r>
              <a:rPr lang="es-EC" sz="140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/>
              <a:t>0983126457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F03504A-DEE3-3993-0C5C-F5A83E66A45A}"/>
              </a:ext>
            </a:extLst>
          </p:cNvPr>
          <p:cNvSpPr/>
          <p:nvPr/>
        </p:nvSpPr>
        <p:spPr>
          <a:xfrm>
            <a:off x="9740020" y="1653428"/>
            <a:ext cx="2230170" cy="24251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B9BA0CC-C618-5876-2B71-74E13B655717}"/>
              </a:ext>
            </a:extLst>
          </p:cNvPr>
          <p:cNvSpPr txBox="1"/>
          <p:nvPr/>
        </p:nvSpPr>
        <p:spPr>
          <a:xfrm>
            <a:off x="9740020" y="1667874"/>
            <a:ext cx="223017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Cuadrilla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Tyron Rodríguez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tyron@rhelec.ec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Almache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aalmache@rhelec.ec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Almeida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aalmeida@rhelec.ec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-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321EBBE-6644-C141-0231-65592A81878C}"/>
              </a:ext>
            </a:extLst>
          </p:cNvPr>
          <p:cNvSpPr/>
          <p:nvPr/>
        </p:nvSpPr>
        <p:spPr>
          <a:xfrm>
            <a:off x="9740020" y="4078599"/>
            <a:ext cx="2230170" cy="967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2ED6D7F-D193-3FED-86C4-927C76F72B7D}"/>
              </a:ext>
            </a:extLst>
          </p:cNvPr>
          <p:cNvSpPr txBox="1"/>
          <p:nvPr/>
        </p:nvSpPr>
        <p:spPr>
          <a:xfrm>
            <a:off x="9740020" y="4092361"/>
            <a:ext cx="22301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Notas Importantes</a:t>
            </a:r>
          </a:p>
          <a:p>
            <a:endParaRPr lang="es-EC" sz="1400"/>
          </a:p>
          <a:p>
            <a:r>
              <a:rPr lang="es-EC" sz="1200"/>
              <a:t>* No llamar a Tyron ya que esta de vacaciones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13734CB-1EEB-8B87-6783-07582CB61F8B}"/>
              </a:ext>
            </a:extLst>
          </p:cNvPr>
          <p:cNvSpPr/>
          <p:nvPr/>
        </p:nvSpPr>
        <p:spPr>
          <a:xfrm>
            <a:off x="9740020" y="5060230"/>
            <a:ext cx="2230170" cy="15858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EA873FF-92E7-D30C-C39C-DA7A14567300}"/>
              </a:ext>
            </a:extLst>
          </p:cNvPr>
          <p:cNvSpPr txBox="1"/>
          <p:nvPr/>
        </p:nvSpPr>
        <p:spPr>
          <a:xfrm>
            <a:off x="9750585" y="5236080"/>
            <a:ext cx="22301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Respaldos</a:t>
            </a:r>
            <a:endParaRPr lang="es-EC" sz="1400"/>
          </a:p>
          <a:p>
            <a:r>
              <a:rPr lang="es-EC" sz="1200"/>
              <a:t>Respaldos de las RBS:</a:t>
            </a:r>
          </a:p>
          <a:p>
            <a:r>
              <a:rPr lang="es-EC" sz="1200"/>
              <a:t>PICHINCHA1</a:t>
            </a:r>
          </a:p>
          <a:p>
            <a:r>
              <a:rPr lang="es-EC" sz="1200"/>
              <a:t>Con Generador: 50 %</a:t>
            </a:r>
          </a:p>
          <a:p>
            <a:r>
              <a:rPr lang="es-EC" sz="1200"/>
              <a:t>Baterías de litio: 5 horas</a:t>
            </a:r>
          </a:p>
          <a:p>
            <a:r>
              <a:rPr lang="es-EC" sz="1200"/>
              <a:t>Baterías de plomo: 2 horas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FDFAC8BD-53AF-1030-FAAE-8EF75052150D}"/>
              </a:ext>
            </a:extLst>
          </p:cNvPr>
          <p:cNvSpPr/>
          <p:nvPr/>
        </p:nvSpPr>
        <p:spPr>
          <a:xfrm>
            <a:off x="2693708" y="6219190"/>
            <a:ext cx="3567065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Excel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9D892F98-46B8-3483-C2A9-2CDD5C06F835}"/>
              </a:ext>
            </a:extLst>
          </p:cNvPr>
          <p:cNvSpPr/>
          <p:nvPr/>
        </p:nvSpPr>
        <p:spPr>
          <a:xfrm>
            <a:off x="6425547" y="6216768"/>
            <a:ext cx="3237517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Alarma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D1C498A4-CC52-FD43-D117-4F50F7AD44DC}"/>
              </a:ext>
            </a:extLst>
          </p:cNvPr>
          <p:cNvCxnSpPr/>
          <p:nvPr/>
        </p:nvCxnSpPr>
        <p:spPr>
          <a:xfrm flipH="1">
            <a:off x="2571184" y="695257"/>
            <a:ext cx="7168836" cy="10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713EE08-7A72-BF64-AD54-DBE883E07889}"/>
              </a:ext>
            </a:extLst>
          </p:cNvPr>
          <p:cNvSpPr txBox="1"/>
          <p:nvPr/>
        </p:nvSpPr>
        <p:spPr>
          <a:xfrm>
            <a:off x="445128" y="271607"/>
            <a:ext cx="1901227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Región/Zona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474D7AA-B789-23EE-0095-181E3E794271}"/>
              </a:ext>
            </a:extLst>
          </p:cNvPr>
          <p:cNvSpPr txBox="1"/>
          <p:nvPr/>
        </p:nvSpPr>
        <p:spPr>
          <a:xfrm>
            <a:off x="2571182" y="271607"/>
            <a:ext cx="71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CALL CENTER FLM CLARO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91641E0B-ADA8-80A8-887C-F6667BB79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629" y="1234389"/>
            <a:ext cx="6180741" cy="4389222"/>
          </a:xfrm>
          <a:prstGeom prst="rect">
            <a:avLst/>
          </a:prstGeom>
        </p:spPr>
      </p:pic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51AB526A-1D4D-F21D-3A32-B31864C949C0}"/>
              </a:ext>
            </a:extLst>
          </p:cNvPr>
          <p:cNvSpPr/>
          <p:nvPr/>
        </p:nvSpPr>
        <p:spPr>
          <a:xfrm>
            <a:off x="3816035" y="1687529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B432306C-D89C-2290-13DC-AA43631E9F44}"/>
              </a:ext>
            </a:extLst>
          </p:cNvPr>
          <p:cNvSpPr/>
          <p:nvPr/>
        </p:nvSpPr>
        <p:spPr>
          <a:xfrm>
            <a:off x="3650935" y="229288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146A9EDC-3386-623E-B611-BDEF7485B3E4}"/>
              </a:ext>
            </a:extLst>
          </p:cNvPr>
          <p:cNvSpPr/>
          <p:nvPr/>
        </p:nvSpPr>
        <p:spPr>
          <a:xfrm>
            <a:off x="4408916" y="180221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C184F3D2-AC19-D235-75ED-6DC0FCA37CD9}"/>
              </a:ext>
            </a:extLst>
          </p:cNvPr>
          <p:cNvSpPr/>
          <p:nvPr/>
        </p:nvSpPr>
        <p:spPr>
          <a:xfrm>
            <a:off x="4096693" y="2377698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Triángulo isósceles 32">
            <a:extLst>
              <a:ext uri="{FF2B5EF4-FFF2-40B4-BE49-F238E27FC236}">
                <a16:creationId xmlns:a16="http://schemas.microsoft.com/office/drawing/2014/main" id="{70B64962-0F6B-BF34-596C-76D93FD40408}"/>
              </a:ext>
            </a:extLst>
          </p:cNvPr>
          <p:cNvSpPr/>
          <p:nvPr/>
        </p:nvSpPr>
        <p:spPr>
          <a:xfrm>
            <a:off x="3912605" y="20449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E25FB771-AB0C-52D1-1E3E-F7A25BE1BC50}"/>
              </a:ext>
            </a:extLst>
          </p:cNvPr>
          <p:cNvSpPr/>
          <p:nvPr/>
        </p:nvSpPr>
        <p:spPr>
          <a:xfrm>
            <a:off x="4508504" y="262429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Triángulo isósceles 34">
            <a:extLst>
              <a:ext uri="{FF2B5EF4-FFF2-40B4-BE49-F238E27FC236}">
                <a16:creationId xmlns:a16="http://schemas.microsoft.com/office/drawing/2014/main" id="{A4E48973-5689-7D79-E64F-8191A75B9048}"/>
              </a:ext>
            </a:extLst>
          </p:cNvPr>
          <p:cNvSpPr/>
          <p:nvPr/>
        </p:nvSpPr>
        <p:spPr>
          <a:xfrm>
            <a:off x="5181285" y="285366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A603536B-8A05-05C4-CBC5-8AA978534AD2}"/>
              </a:ext>
            </a:extLst>
          </p:cNvPr>
          <p:cNvSpPr/>
          <p:nvPr/>
        </p:nvSpPr>
        <p:spPr>
          <a:xfrm>
            <a:off x="5695635" y="331431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Triángulo isósceles 36">
            <a:extLst>
              <a:ext uri="{FF2B5EF4-FFF2-40B4-BE49-F238E27FC236}">
                <a16:creationId xmlns:a16="http://schemas.microsoft.com/office/drawing/2014/main" id="{73344FA7-4E0C-9123-4972-239601498210}"/>
              </a:ext>
            </a:extLst>
          </p:cNvPr>
          <p:cNvSpPr/>
          <p:nvPr/>
        </p:nvSpPr>
        <p:spPr>
          <a:xfrm>
            <a:off x="5231079" y="4074218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Triángulo isósceles 37">
            <a:extLst>
              <a:ext uri="{FF2B5EF4-FFF2-40B4-BE49-F238E27FC236}">
                <a16:creationId xmlns:a16="http://schemas.microsoft.com/office/drawing/2014/main" id="{B7A56EDA-C83A-ECA7-8C17-E43485FDCDF9}"/>
              </a:ext>
            </a:extLst>
          </p:cNvPr>
          <p:cNvSpPr/>
          <p:nvPr/>
        </p:nvSpPr>
        <p:spPr>
          <a:xfrm>
            <a:off x="5548015" y="3844851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Triángulo isósceles 38">
            <a:extLst>
              <a:ext uri="{FF2B5EF4-FFF2-40B4-BE49-F238E27FC236}">
                <a16:creationId xmlns:a16="http://schemas.microsoft.com/office/drawing/2014/main" id="{7BF63BE3-50A5-46A5-16BE-D0A19F91784E}"/>
              </a:ext>
            </a:extLst>
          </p:cNvPr>
          <p:cNvSpPr/>
          <p:nvPr/>
        </p:nvSpPr>
        <p:spPr>
          <a:xfrm>
            <a:off x="5504571" y="437067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Triángulo isósceles 39">
            <a:extLst>
              <a:ext uri="{FF2B5EF4-FFF2-40B4-BE49-F238E27FC236}">
                <a16:creationId xmlns:a16="http://schemas.microsoft.com/office/drawing/2014/main" id="{2E8B38FA-F18B-FC0A-ADF2-6E3A0F785345}"/>
              </a:ext>
            </a:extLst>
          </p:cNvPr>
          <p:cNvSpPr/>
          <p:nvPr/>
        </p:nvSpPr>
        <p:spPr>
          <a:xfrm>
            <a:off x="5747126" y="474776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2BAA7610-23B3-8157-9918-E4506F73DB9E}"/>
              </a:ext>
            </a:extLst>
          </p:cNvPr>
          <p:cNvSpPr/>
          <p:nvPr/>
        </p:nvSpPr>
        <p:spPr>
          <a:xfrm>
            <a:off x="5381280" y="209893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Triángulo isósceles 41">
            <a:extLst>
              <a:ext uri="{FF2B5EF4-FFF2-40B4-BE49-F238E27FC236}">
                <a16:creationId xmlns:a16="http://schemas.microsoft.com/office/drawing/2014/main" id="{9C745344-98FB-255F-568B-15325CF8B73E}"/>
              </a:ext>
            </a:extLst>
          </p:cNvPr>
          <p:cNvSpPr/>
          <p:nvPr/>
        </p:nvSpPr>
        <p:spPr>
          <a:xfrm>
            <a:off x="6543644" y="1979360"/>
            <a:ext cx="99588" cy="229367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Triángulo isósceles 42">
            <a:extLst>
              <a:ext uri="{FF2B5EF4-FFF2-40B4-BE49-F238E27FC236}">
                <a16:creationId xmlns:a16="http://schemas.microsoft.com/office/drawing/2014/main" id="{23FCB8C8-35FA-387E-E4BF-BA5EBE77ADEB}"/>
              </a:ext>
            </a:extLst>
          </p:cNvPr>
          <p:cNvSpPr/>
          <p:nvPr/>
        </p:nvSpPr>
        <p:spPr>
          <a:xfrm>
            <a:off x="6835180" y="210211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Triángulo isósceles 43">
            <a:extLst>
              <a:ext uri="{FF2B5EF4-FFF2-40B4-BE49-F238E27FC236}">
                <a16:creationId xmlns:a16="http://schemas.microsoft.com/office/drawing/2014/main" id="{E7BF8051-0468-88EF-7D76-BC5E1AE759C3}"/>
              </a:ext>
            </a:extLst>
          </p:cNvPr>
          <p:cNvSpPr/>
          <p:nvPr/>
        </p:nvSpPr>
        <p:spPr>
          <a:xfrm>
            <a:off x="6046205" y="211164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Triángulo isósceles 44">
            <a:extLst>
              <a:ext uri="{FF2B5EF4-FFF2-40B4-BE49-F238E27FC236}">
                <a16:creationId xmlns:a16="http://schemas.microsoft.com/office/drawing/2014/main" id="{7A5C933A-BE4D-BA32-DBB4-270D68F21A8B}"/>
              </a:ext>
            </a:extLst>
          </p:cNvPr>
          <p:cNvSpPr/>
          <p:nvPr/>
        </p:nvSpPr>
        <p:spPr>
          <a:xfrm>
            <a:off x="5937564" y="260706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Triángulo isósceles 45">
            <a:extLst>
              <a:ext uri="{FF2B5EF4-FFF2-40B4-BE49-F238E27FC236}">
                <a16:creationId xmlns:a16="http://schemas.microsoft.com/office/drawing/2014/main" id="{7A028862-F3DE-542B-E81B-333926F9EAC0}"/>
              </a:ext>
            </a:extLst>
          </p:cNvPr>
          <p:cNvSpPr/>
          <p:nvPr/>
        </p:nvSpPr>
        <p:spPr>
          <a:xfrm>
            <a:off x="6530445" y="252225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Triángulo isósceles 46">
            <a:extLst>
              <a:ext uri="{FF2B5EF4-FFF2-40B4-BE49-F238E27FC236}">
                <a16:creationId xmlns:a16="http://schemas.microsoft.com/office/drawing/2014/main" id="{A922C1A4-6F61-D8E1-E57B-0DEFC5E63DB5}"/>
              </a:ext>
            </a:extLst>
          </p:cNvPr>
          <p:cNvSpPr/>
          <p:nvPr/>
        </p:nvSpPr>
        <p:spPr>
          <a:xfrm>
            <a:off x="6201925" y="291745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Triángulo isósceles 47">
            <a:extLst>
              <a:ext uri="{FF2B5EF4-FFF2-40B4-BE49-F238E27FC236}">
                <a16:creationId xmlns:a16="http://schemas.microsoft.com/office/drawing/2014/main" id="{C34DB9BE-B9D3-42D0-7D9E-9D6506FA1466}"/>
              </a:ext>
            </a:extLst>
          </p:cNvPr>
          <p:cNvSpPr/>
          <p:nvPr/>
        </p:nvSpPr>
        <p:spPr>
          <a:xfrm>
            <a:off x="4843291" y="2328299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Triángulo isósceles 48">
            <a:extLst>
              <a:ext uri="{FF2B5EF4-FFF2-40B4-BE49-F238E27FC236}">
                <a16:creationId xmlns:a16="http://schemas.microsoft.com/office/drawing/2014/main" id="{79EA4D42-1AB6-8469-60A7-D95918D7F181}"/>
              </a:ext>
            </a:extLst>
          </p:cNvPr>
          <p:cNvSpPr/>
          <p:nvPr/>
        </p:nvSpPr>
        <p:spPr>
          <a:xfrm>
            <a:off x="6037152" y="3655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Triángulo isósceles 49">
            <a:extLst>
              <a:ext uri="{FF2B5EF4-FFF2-40B4-BE49-F238E27FC236}">
                <a16:creationId xmlns:a16="http://schemas.microsoft.com/office/drawing/2014/main" id="{CEF61846-2C08-C8B7-6884-A813AE5FF67F}"/>
              </a:ext>
            </a:extLst>
          </p:cNvPr>
          <p:cNvSpPr/>
          <p:nvPr/>
        </p:nvSpPr>
        <p:spPr>
          <a:xfrm>
            <a:off x="6086946" y="4255993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Triángulo isósceles 50">
            <a:extLst>
              <a:ext uri="{FF2B5EF4-FFF2-40B4-BE49-F238E27FC236}">
                <a16:creationId xmlns:a16="http://schemas.microsoft.com/office/drawing/2014/main" id="{B70C3F99-60FC-1E22-6498-485EBFECC20E}"/>
              </a:ext>
            </a:extLst>
          </p:cNvPr>
          <p:cNvSpPr/>
          <p:nvPr/>
        </p:nvSpPr>
        <p:spPr>
          <a:xfrm>
            <a:off x="7260880" y="243347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Triángulo isósceles 51">
            <a:extLst>
              <a:ext uri="{FF2B5EF4-FFF2-40B4-BE49-F238E27FC236}">
                <a16:creationId xmlns:a16="http://schemas.microsoft.com/office/drawing/2014/main" id="{4635DD07-04F4-DE31-38FC-B24704D18703}"/>
              </a:ext>
            </a:extLst>
          </p:cNvPr>
          <p:cNvSpPr/>
          <p:nvPr/>
        </p:nvSpPr>
        <p:spPr>
          <a:xfrm>
            <a:off x="8118788" y="228971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Triángulo isósceles 52">
            <a:extLst>
              <a:ext uri="{FF2B5EF4-FFF2-40B4-BE49-F238E27FC236}">
                <a16:creationId xmlns:a16="http://schemas.microsoft.com/office/drawing/2014/main" id="{173FBEF1-ED18-9373-CE2B-4B9A4280B453}"/>
              </a:ext>
            </a:extLst>
          </p:cNvPr>
          <p:cNvSpPr/>
          <p:nvPr/>
        </p:nvSpPr>
        <p:spPr>
          <a:xfrm>
            <a:off x="8212808" y="275975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Triángulo isósceles 53">
            <a:extLst>
              <a:ext uri="{FF2B5EF4-FFF2-40B4-BE49-F238E27FC236}">
                <a16:creationId xmlns:a16="http://schemas.microsoft.com/office/drawing/2014/main" id="{9E6E39CD-B465-E42C-AEBC-B85F46F13201}"/>
              </a:ext>
            </a:extLst>
          </p:cNvPr>
          <p:cNvSpPr/>
          <p:nvPr/>
        </p:nvSpPr>
        <p:spPr>
          <a:xfrm>
            <a:off x="7523425" y="2954633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Triángulo isósceles 54">
            <a:extLst>
              <a:ext uri="{FF2B5EF4-FFF2-40B4-BE49-F238E27FC236}">
                <a16:creationId xmlns:a16="http://schemas.microsoft.com/office/drawing/2014/main" id="{EBA88A8D-8A20-5766-BAF2-CC38AD646180}"/>
              </a:ext>
            </a:extLst>
          </p:cNvPr>
          <p:cNvSpPr/>
          <p:nvPr/>
        </p:nvSpPr>
        <p:spPr>
          <a:xfrm>
            <a:off x="6977320" y="304218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Triángulo isósceles 55">
            <a:extLst>
              <a:ext uri="{FF2B5EF4-FFF2-40B4-BE49-F238E27FC236}">
                <a16:creationId xmlns:a16="http://schemas.microsoft.com/office/drawing/2014/main" id="{28CEB50E-6DB4-D243-BCFC-089E9312E719}"/>
              </a:ext>
            </a:extLst>
          </p:cNvPr>
          <p:cNvSpPr/>
          <p:nvPr/>
        </p:nvSpPr>
        <p:spPr>
          <a:xfrm>
            <a:off x="7113005" y="3604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Triángulo isósceles 56">
            <a:extLst>
              <a:ext uri="{FF2B5EF4-FFF2-40B4-BE49-F238E27FC236}">
                <a16:creationId xmlns:a16="http://schemas.microsoft.com/office/drawing/2014/main" id="{D28D5F30-F528-2CC1-94A7-6E7E63357025}"/>
              </a:ext>
            </a:extLst>
          </p:cNvPr>
          <p:cNvSpPr/>
          <p:nvPr/>
        </p:nvSpPr>
        <p:spPr>
          <a:xfrm>
            <a:off x="6835180" y="474776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Triángulo isósceles 57">
            <a:extLst>
              <a:ext uri="{FF2B5EF4-FFF2-40B4-BE49-F238E27FC236}">
                <a16:creationId xmlns:a16="http://schemas.microsoft.com/office/drawing/2014/main" id="{C7FCB26E-7A22-AD7F-02A3-B693E809CC13}"/>
              </a:ext>
            </a:extLst>
          </p:cNvPr>
          <p:cNvSpPr/>
          <p:nvPr/>
        </p:nvSpPr>
        <p:spPr>
          <a:xfrm>
            <a:off x="7027114" y="43035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Triángulo isósceles 58">
            <a:extLst>
              <a:ext uri="{FF2B5EF4-FFF2-40B4-BE49-F238E27FC236}">
                <a16:creationId xmlns:a16="http://schemas.microsoft.com/office/drawing/2014/main" id="{105A69A5-B2F0-B319-4244-6A70FCA131B2}"/>
              </a:ext>
            </a:extLst>
          </p:cNvPr>
          <p:cNvSpPr/>
          <p:nvPr/>
        </p:nvSpPr>
        <p:spPr>
          <a:xfrm>
            <a:off x="6643232" y="385298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Bocadillo: rectángulo 1">
            <a:extLst>
              <a:ext uri="{FF2B5EF4-FFF2-40B4-BE49-F238E27FC236}">
                <a16:creationId xmlns:a16="http://schemas.microsoft.com/office/drawing/2014/main" id="{3026DB60-FC3D-3F8B-2042-09AC11E39BCF}"/>
              </a:ext>
            </a:extLst>
          </p:cNvPr>
          <p:cNvSpPr/>
          <p:nvPr/>
        </p:nvSpPr>
        <p:spPr>
          <a:xfrm>
            <a:off x="5873873" y="664874"/>
            <a:ext cx="2465682" cy="1167359"/>
          </a:xfrm>
          <a:prstGeom prst="wedgeRectCallou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050">
                <a:solidFill>
                  <a:schemeClr val="tx1"/>
                </a:solidFill>
              </a:rPr>
              <a:t>PICHINCHA1</a:t>
            </a:r>
          </a:p>
          <a:p>
            <a:pPr algn="ctr"/>
            <a:r>
              <a:rPr lang="es-EC" sz="1050">
                <a:solidFill>
                  <a:schemeClr val="tx1"/>
                </a:solidFill>
              </a:rPr>
              <a:t>O&amp;M Dueño: Carlos Duchi </a:t>
            </a:r>
            <a:r>
              <a:rPr lang="es-EC" sz="1050" u="sng">
                <a:solidFill>
                  <a:schemeClr val="accent1"/>
                </a:solidFill>
              </a:rPr>
              <a:t>0987654321</a:t>
            </a:r>
          </a:p>
          <a:p>
            <a:pPr algn="ctr"/>
            <a:r>
              <a:rPr lang="es-EC" sz="1050">
                <a:solidFill>
                  <a:schemeClr val="tx1"/>
                </a:solidFill>
              </a:rPr>
              <a:t>O&amp;M Turno: Pedro Espinoza </a:t>
            </a:r>
            <a:r>
              <a:rPr lang="es-EC" sz="1050" u="sng">
                <a:solidFill>
                  <a:schemeClr val="accent1"/>
                </a:solidFill>
              </a:rPr>
              <a:t>0654987321</a:t>
            </a:r>
          </a:p>
          <a:p>
            <a:pPr algn="ctr"/>
            <a:endParaRPr lang="es-EC" sz="1050" u="sng">
              <a:solidFill>
                <a:schemeClr val="accent1"/>
              </a:solidFill>
            </a:endParaRPr>
          </a:p>
          <a:p>
            <a:pPr algn="ctr"/>
            <a:r>
              <a:rPr lang="es-EC" sz="1050" b="1">
                <a:solidFill>
                  <a:schemeClr val="tx1"/>
                </a:solidFill>
              </a:rPr>
              <a:t>Alarma: Corte de energía desde las 10:05</a:t>
            </a:r>
          </a:p>
          <a:p>
            <a:pPr algn="ctr"/>
            <a:r>
              <a:rPr lang="es-EC" sz="1050" err="1">
                <a:solidFill>
                  <a:schemeClr val="tx1"/>
                </a:solidFill>
              </a:rPr>
              <a:t>Obs</a:t>
            </a:r>
            <a:r>
              <a:rPr lang="es-EC" sz="1050">
                <a:solidFill>
                  <a:schemeClr val="tx1"/>
                </a:solidFill>
              </a:rPr>
              <a:t>: Siempre salta Temperatura Alta, mantener en monitoreo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8B96D4D-EFD9-E948-11D0-9C5F80DE4D39}"/>
              </a:ext>
            </a:extLst>
          </p:cNvPr>
          <p:cNvSpPr/>
          <p:nvPr/>
        </p:nvSpPr>
        <p:spPr>
          <a:xfrm>
            <a:off x="220301" y="219547"/>
            <a:ext cx="2350883" cy="32094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04A0FD7-89A6-CBD0-1A69-3BE157D5BDE0}"/>
              </a:ext>
            </a:extLst>
          </p:cNvPr>
          <p:cNvSpPr/>
          <p:nvPr/>
        </p:nvSpPr>
        <p:spPr>
          <a:xfrm>
            <a:off x="501837" y="3890036"/>
            <a:ext cx="1498046" cy="32061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6A61E8F-E492-7A55-5328-4E4079DC8224}"/>
              </a:ext>
            </a:extLst>
          </p:cNvPr>
          <p:cNvSpPr txBox="1"/>
          <p:nvPr/>
        </p:nvSpPr>
        <p:spPr>
          <a:xfrm>
            <a:off x="470150" y="3520704"/>
            <a:ext cx="156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/>
              <a:t>Búsqueda RBS</a:t>
            </a:r>
          </a:p>
        </p:txBody>
      </p:sp>
      <p:sp>
        <p:nvSpPr>
          <p:cNvPr id="60" name="Flecha: a la derecha 59">
            <a:extLst>
              <a:ext uri="{FF2B5EF4-FFF2-40B4-BE49-F238E27FC236}">
                <a16:creationId xmlns:a16="http://schemas.microsoft.com/office/drawing/2014/main" id="{1EC3CD30-87CA-0421-B15E-3C73D5C157F7}"/>
              </a:ext>
            </a:extLst>
          </p:cNvPr>
          <p:cNvSpPr/>
          <p:nvPr/>
        </p:nvSpPr>
        <p:spPr>
          <a:xfrm>
            <a:off x="2059033" y="3885600"/>
            <a:ext cx="253497" cy="32061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F8DA1C68-04F4-439D-AD95-5CA633FC3BD3}"/>
              </a:ext>
            </a:extLst>
          </p:cNvPr>
          <p:cNvCxnSpPr/>
          <p:nvPr/>
        </p:nvCxnSpPr>
        <p:spPr>
          <a:xfrm>
            <a:off x="2571182" y="3429000"/>
            <a:ext cx="0" cy="3209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050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16161-9703-5D29-69B0-BE2E4CF06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243106D-37A0-1615-F1F9-2A0A20E7B465}"/>
              </a:ext>
            </a:extLst>
          </p:cNvPr>
          <p:cNvSpPr/>
          <p:nvPr/>
        </p:nvSpPr>
        <p:spPr>
          <a:xfrm>
            <a:off x="3126463" y="1319542"/>
            <a:ext cx="5939073" cy="421891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1E1A1B-3B47-B9D9-946D-88B889AFE1E7}"/>
              </a:ext>
            </a:extLst>
          </p:cNvPr>
          <p:cNvSpPr txBox="1"/>
          <p:nvPr/>
        </p:nvSpPr>
        <p:spPr>
          <a:xfrm>
            <a:off x="316871" y="90535"/>
            <a:ext cx="798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u="sng"/>
              <a:t>AÑADIR ALARMA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E71EA40-DFE3-07DE-543A-085163EEEB03}"/>
              </a:ext>
            </a:extLst>
          </p:cNvPr>
          <p:cNvCxnSpPr/>
          <p:nvPr/>
        </p:nvCxnSpPr>
        <p:spPr>
          <a:xfrm>
            <a:off x="3126463" y="1928388"/>
            <a:ext cx="59390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0F00606C-6891-CD40-0378-215332F7B292}"/>
              </a:ext>
            </a:extLst>
          </p:cNvPr>
          <p:cNvSpPr txBox="1"/>
          <p:nvPr/>
        </p:nvSpPr>
        <p:spPr>
          <a:xfrm>
            <a:off x="3126463" y="1412341"/>
            <a:ext cx="593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/>
              <a:t>Introduzca la Alarma del RIOCA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98E7701-0B57-F6E2-91C7-8A16D5D52F97}"/>
              </a:ext>
            </a:extLst>
          </p:cNvPr>
          <p:cNvSpPr/>
          <p:nvPr/>
        </p:nvSpPr>
        <p:spPr>
          <a:xfrm>
            <a:off x="3204927" y="2037030"/>
            <a:ext cx="5730843" cy="2892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R1PIePICHINCHA1w08</a:t>
            </a:r>
          </a:p>
          <a:p>
            <a:pPr algn="ctr"/>
            <a:r>
              <a:rPr lang="es-EC">
                <a:solidFill>
                  <a:schemeClr val="tx1"/>
                </a:solidFill>
              </a:rPr>
              <a:t>PWR Energía Pública</a:t>
            </a:r>
          </a:p>
          <a:p>
            <a:pPr algn="ctr"/>
            <a:r>
              <a:rPr lang="es-EC">
                <a:solidFill>
                  <a:schemeClr val="tx1"/>
                </a:solidFill>
              </a:rPr>
              <a:t>2024-10-05 10:05:00</a:t>
            </a:r>
          </a:p>
          <a:p>
            <a:pPr algn="ctr"/>
            <a:r>
              <a:rPr lang="es-EC">
                <a:solidFill>
                  <a:schemeClr val="tx1"/>
                </a:solidFill>
              </a:rPr>
              <a:t>PWR Falla AC</a:t>
            </a:r>
          </a:p>
          <a:p>
            <a:pPr algn="ctr"/>
            <a:r>
              <a:rPr lang="es-EC">
                <a:solidFill>
                  <a:schemeClr val="tx1"/>
                </a:solidFill>
              </a:rPr>
              <a:t>2024-10-05 10:05:00</a:t>
            </a:r>
          </a:p>
          <a:p>
            <a:pPr algn="ctr"/>
            <a:r>
              <a:rPr lang="es-EC">
                <a:solidFill>
                  <a:schemeClr val="tx1"/>
                </a:solidFill>
              </a:rPr>
              <a:t>PWR Falla de TTA</a:t>
            </a:r>
          </a:p>
          <a:p>
            <a:pPr algn="ctr"/>
            <a:r>
              <a:rPr lang="es-EC">
                <a:solidFill>
                  <a:schemeClr val="tx1"/>
                </a:solidFill>
              </a:rPr>
              <a:t>2024-10-05 10:05:00</a:t>
            </a:r>
          </a:p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365956F-3E21-3669-4C5C-E4CB48CED02B}"/>
              </a:ext>
            </a:extLst>
          </p:cNvPr>
          <p:cNvSpPr/>
          <p:nvPr/>
        </p:nvSpPr>
        <p:spPr>
          <a:xfrm>
            <a:off x="3204927" y="5051834"/>
            <a:ext cx="5730843" cy="3938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/>
              <a:t>ACEPTAR</a:t>
            </a:r>
          </a:p>
        </p:txBody>
      </p:sp>
    </p:spTree>
    <p:extLst>
      <p:ext uri="{BB962C8B-B14F-4D97-AF65-F5344CB8AC3E}">
        <p14:creationId xmlns:p14="http://schemas.microsoft.com/office/powerpoint/2010/main" val="1696612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FB461-4F82-37E4-0FB4-CABA9FFBC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EF76704-4A15-EE30-DC3E-2363A452D431}"/>
              </a:ext>
            </a:extLst>
          </p:cNvPr>
          <p:cNvSpPr/>
          <p:nvPr/>
        </p:nvSpPr>
        <p:spPr>
          <a:xfrm>
            <a:off x="220301" y="219546"/>
            <a:ext cx="11751398" cy="64189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781D5A6-91B6-C463-503F-518078C89C67}"/>
              </a:ext>
            </a:extLst>
          </p:cNvPr>
          <p:cNvSpPr txBox="1"/>
          <p:nvPr/>
        </p:nvSpPr>
        <p:spPr>
          <a:xfrm>
            <a:off x="220301" y="914397"/>
            <a:ext cx="2350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Z1</a:t>
            </a:r>
          </a:p>
          <a:p>
            <a:r>
              <a:rPr lang="es-EC"/>
              <a:t>      - CARCHI</a:t>
            </a:r>
          </a:p>
          <a:p>
            <a:r>
              <a:rPr lang="es-EC"/>
              <a:t>      - IMBABURA</a:t>
            </a:r>
          </a:p>
          <a:p>
            <a:r>
              <a:rPr lang="es-EC"/>
              <a:t>      - </a:t>
            </a:r>
            <a:r>
              <a:rPr lang="es-EC">
                <a:highlight>
                  <a:srgbClr val="FFFF00"/>
                </a:highlight>
              </a:rPr>
              <a:t>PICHINCHA</a:t>
            </a:r>
          </a:p>
          <a:p>
            <a:r>
              <a:rPr lang="es-EC"/>
              <a:t>      - …</a:t>
            </a:r>
          </a:p>
          <a:p>
            <a:r>
              <a:rPr lang="es-EC"/>
              <a:t>      - LOJA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F9D7442-93FC-48EA-6B29-2D18571BFFCC}"/>
              </a:ext>
            </a:extLst>
          </p:cNvPr>
          <p:cNvCxnSpPr/>
          <p:nvPr/>
        </p:nvCxnSpPr>
        <p:spPr>
          <a:xfrm>
            <a:off x="220301" y="706167"/>
            <a:ext cx="23508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EB66090F-9EA2-76F1-748F-5D0FE63EAFA7}"/>
              </a:ext>
            </a:extLst>
          </p:cNvPr>
          <p:cNvSpPr/>
          <p:nvPr/>
        </p:nvSpPr>
        <p:spPr>
          <a:xfrm>
            <a:off x="9741529" y="695258"/>
            <a:ext cx="2230170" cy="965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FCB09D4-55BD-AE4B-319E-A20F224740E1}"/>
              </a:ext>
            </a:extLst>
          </p:cNvPr>
          <p:cNvSpPr txBox="1"/>
          <p:nvPr/>
        </p:nvSpPr>
        <p:spPr>
          <a:xfrm>
            <a:off x="9777744" y="271607"/>
            <a:ext cx="216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OBSERVACIONES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E4506EF-9802-44AC-5893-93D47058D16F}"/>
              </a:ext>
            </a:extLst>
          </p:cNvPr>
          <p:cNvSpPr/>
          <p:nvPr/>
        </p:nvSpPr>
        <p:spPr>
          <a:xfrm>
            <a:off x="9741529" y="208231"/>
            <a:ext cx="2230170" cy="487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67424CF-417D-F38D-C90A-CE41155597C1}"/>
              </a:ext>
            </a:extLst>
          </p:cNvPr>
          <p:cNvSpPr txBox="1"/>
          <p:nvPr/>
        </p:nvSpPr>
        <p:spPr>
          <a:xfrm>
            <a:off x="9741529" y="706176"/>
            <a:ext cx="2230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Supervisor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400"/>
              <a:t>Carlos Bustamante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>
                <a:hlinkClick r:id="rId2"/>
              </a:rPr>
              <a:t>cbustamante@rhelec.ec</a:t>
            </a:r>
            <a:r>
              <a:rPr lang="es-EC" sz="140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/>
              <a:t>0983126457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D69C044-8087-9380-7A74-A06FA242144C}"/>
              </a:ext>
            </a:extLst>
          </p:cNvPr>
          <p:cNvSpPr/>
          <p:nvPr/>
        </p:nvSpPr>
        <p:spPr>
          <a:xfrm>
            <a:off x="9740020" y="1653428"/>
            <a:ext cx="2230170" cy="24251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481663B-1A98-235A-0884-0414ABDED087}"/>
              </a:ext>
            </a:extLst>
          </p:cNvPr>
          <p:cNvSpPr txBox="1"/>
          <p:nvPr/>
        </p:nvSpPr>
        <p:spPr>
          <a:xfrm>
            <a:off x="9740020" y="1667874"/>
            <a:ext cx="223017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Cuadrilla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Tyron Rodríguez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tyron@rhelec.ec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Almache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aalmache@rhelec.ec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Almeida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aalmeida@rhelec.ec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-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9927C07-BCEC-070D-9722-48858651346B}"/>
              </a:ext>
            </a:extLst>
          </p:cNvPr>
          <p:cNvSpPr/>
          <p:nvPr/>
        </p:nvSpPr>
        <p:spPr>
          <a:xfrm>
            <a:off x="9740020" y="4078599"/>
            <a:ext cx="2230170" cy="967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59A833F-9B0B-5DB5-A219-EADA0DCC36ED}"/>
              </a:ext>
            </a:extLst>
          </p:cNvPr>
          <p:cNvSpPr txBox="1"/>
          <p:nvPr/>
        </p:nvSpPr>
        <p:spPr>
          <a:xfrm>
            <a:off x="9740020" y="4092361"/>
            <a:ext cx="22301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Notas Importantes</a:t>
            </a:r>
          </a:p>
          <a:p>
            <a:endParaRPr lang="es-EC" sz="1400"/>
          </a:p>
          <a:p>
            <a:r>
              <a:rPr lang="es-EC" sz="1200"/>
              <a:t>* No llamar a Tyron ya que esta de vacaciones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8F17C42-B7D1-035F-9C2C-AAA754A87C19}"/>
              </a:ext>
            </a:extLst>
          </p:cNvPr>
          <p:cNvSpPr/>
          <p:nvPr/>
        </p:nvSpPr>
        <p:spPr>
          <a:xfrm>
            <a:off x="9740020" y="5060230"/>
            <a:ext cx="2230170" cy="15858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CAF0E58-7A9E-4745-90D5-15BFA0ABB21F}"/>
              </a:ext>
            </a:extLst>
          </p:cNvPr>
          <p:cNvSpPr txBox="1"/>
          <p:nvPr/>
        </p:nvSpPr>
        <p:spPr>
          <a:xfrm>
            <a:off x="9750585" y="5236080"/>
            <a:ext cx="22301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Respaldos</a:t>
            </a:r>
            <a:endParaRPr lang="es-EC" sz="1400"/>
          </a:p>
          <a:p>
            <a:r>
              <a:rPr lang="es-EC" sz="1200"/>
              <a:t>Respaldos de las RBS:</a:t>
            </a:r>
          </a:p>
          <a:p>
            <a:r>
              <a:rPr lang="es-EC" sz="1200"/>
              <a:t>PICHINCHA1</a:t>
            </a:r>
          </a:p>
          <a:p>
            <a:r>
              <a:rPr lang="es-EC" sz="1200"/>
              <a:t>Con Generador: 50 %</a:t>
            </a:r>
          </a:p>
          <a:p>
            <a:r>
              <a:rPr lang="es-EC" sz="1200"/>
              <a:t>Baterías de litio: 5 horas</a:t>
            </a:r>
          </a:p>
          <a:p>
            <a:r>
              <a:rPr lang="es-EC" sz="1200"/>
              <a:t>Baterías de plomo: 2 horas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D8D91A4-5DE6-69F8-6624-600968C02E36}"/>
              </a:ext>
            </a:extLst>
          </p:cNvPr>
          <p:cNvSpPr/>
          <p:nvPr/>
        </p:nvSpPr>
        <p:spPr>
          <a:xfrm>
            <a:off x="2693708" y="6219190"/>
            <a:ext cx="3567065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Excel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162CC2F-22BA-9182-C5AE-3F380DDFFDB6}"/>
              </a:ext>
            </a:extLst>
          </p:cNvPr>
          <p:cNvSpPr/>
          <p:nvPr/>
        </p:nvSpPr>
        <p:spPr>
          <a:xfrm>
            <a:off x="6425547" y="6216768"/>
            <a:ext cx="3237517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Alarma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EC37CF5-DB21-9C34-9A97-D4309DCA24F3}"/>
              </a:ext>
            </a:extLst>
          </p:cNvPr>
          <p:cNvCxnSpPr/>
          <p:nvPr/>
        </p:nvCxnSpPr>
        <p:spPr>
          <a:xfrm flipH="1">
            <a:off x="2571184" y="695257"/>
            <a:ext cx="7168836" cy="10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BDBF768-E557-EC0F-260B-9DA95098F1DB}"/>
              </a:ext>
            </a:extLst>
          </p:cNvPr>
          <p:cNvSpPr txBox="1"/>
          <p:nvPr/>
        </p:nvSpPr>
        <p:spPr>
          <a:xfrm>
            <a:off x="445128" y="271607"/>
            <a:ext cx="1901227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Región/Zona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A80D9F7-ABF9-5261-3684-FC77BF327426}"/>
              </a:ext>
            </a:extLst>
          </p:cNvPr>
          <p:cNvSpPr txBox="1"/>
          <p:nvPr/>
        </p:nvSpPr>
        <p:spPr>
          <a:xfrm>
            <a:off x="2571182" y="271607"/>
            <a:ext cx="71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CALL CENTER FLM CLARO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E292CEF-8831-CB06-0C0C-E1D26A843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629" y="1234389"/>
            <a:ext cx="6180741" cy="4389222"/>
          </a:xfrm>
          <a:prstGeom prst="rect">
            <a:avLst/>
          </a:prstGeom>
        </p:spPr>
      </p:pic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20593B09-00B4-6C27-CAA7-D55A7666C657}"/>
              </a:ext>
            </a:extLst>
          </p:cNvPr>
          <p:cNvSpPr/>
          <p:nvPr/>
        </p:nvSpPr>
        <p:spPr>
          <a:xfrm>
            <a:off x="3816035" y="1687529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CDD43B05-26E0-4FA7-DAC4-F3769D694B44}"/>
              </a:ext>
            </a:extLst>
          </p:cNvPr>
          <p:cNvSpPr/>
          <p:nvPr/>
        </p:nvSpPr>
        <p:spPr>
          <a:xfrm>
            <a:off x="3650935" y="229288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B6FBD84C-57C9-F713-27CB-DA3D318C108B}"/>
              </a:ext>
            </a:extLst>
          </p:cNvPr>
          <p:cNvSpPr/>
          <p:nvPr/>
        </p:nvSpPr>
        <p:spPr>
          <a:xfrm>
            <a:off x="4408916" y="180221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02DEF63D-3DD1-969D-C633-BEA2664E8172}"/>
              </a:ext>
            </a:extLst>
          </p:cNvPr>
          <p:cNvSpPr/>
          <p:nvPr/>
        </p:nvSpPr>
        <p:spPr>
          <a:xfrm>
            <a:off x="4096693" y="2377698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Triángulo isósceles 32">
            <a:extLst>
              <a:ext uri="{FF2B5EF4-FFF2-40B4-BE49-F238E27FC236}">
                <a16:creationId xmlns:a16="http://schemas.microsoft.com/office/drawing/2014/main" id="{FAB44FCB-B2A8-AED4-83D7-8E552C5FD5F2}"/>
              </a:ext>
            </a:extLst>
          </p:cNvPr>
          <p:cNvSpPr/>
          <p:nvPr/>
        </p:nvSpPr>
        <p:spPr>
          <a:xfrm>
            <a:off x="3912605" y="20449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68343070-C237-7BC3-CC96-FAB5DE726458}"/>
              </a:ext>
            </a:extLst>
          </p:cNvPr>
          <p:cNvSpPr/>
          <p:nvPr/>
        </p:nvSpPr>
        <p:spPr>
          <a:xfrm>
            <a:off x="4508504" y="262429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Triángulo isósceles 34">
            <a:extLst>
              <a:ext uri="{FF2B5EF4-FFF2-40B4-BE49-F238E27FC236}">
                <a16:creationId xmlns:a16="http://schemas.microsoft.com/office/drawing/2014/main" id="{590252E4-AA39-1294-9588-C82C0A721C55}"/>
              </a:ext>
            </a:extLst>
          </p:cNvPr>
          <p:cNvSpPr/>
          <p:nvPr/>
        </p:nvSpPr>
        <p:spPr>
          <a:xfrm>
            <a:off x="5181285" y="285366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9D20849E-EA3D-696F-2E91-CFE72CCF332C}"/>
              </a:ext>
            </a:extLst>
          </p:cNvPr>
          <p:cNvSpPr/>
          <p:nvPr/>
        </p:nvSpPr>
        <p:spPr>
          <a:xfrm>
            <a:off x="5695635" y="331431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Triángulo isósceles 36">
            <a:extLst>
              <a:ext uri="{FF2B5EF4-FFF2-40B4-BE49-F238E27FC236}">
                <a16:creationId xmlns:a16="http://schemas.microsoft.com/office/drawing/2014/main" id="{DC7A684C-76DA-EB60-79A7-B87CEF94D075}"/>
              </a:ext>
            </a:extLst>
          </p:cNvPr>
          <p:cNvSpPr/>
          <p:nvPr/>
        </p:nvSpPr>
        <p:spPr>
          <a:xfrm>
            <a:off x="5231079" y="4074218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Triángulo isósceles 37">
            <a:extLst>
              <a:ext uri="{FF2B5EF4-FFF2-40B4-BE49-F238E27FC236}">
                <a16:creationId xmlns:a16="http://schemas.microsoft.com/office/drawing/2014/main" id="{56E09DB6-5BF0-A823-36CD-EDDEB6C78DD6}"/>
              </a:ext>
            </a:extLst>
          </p:cNvPr>
          <p:cNvSpPr/>
          <p:nvPr/>
        </p:nvSpPr>
        <p:spPr>
          <a:xfrm>
            <a:off x="5548015" y="3844851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Triángulo isósceles 38">
            <a:extLst>
              <a:ext uri="{FF2B5EF4-FFF2-40B4-BE49-F238E27FC236}">
                <a16:creationId xmlns:a16="http://schemas.microsoft.com/office/drawing/2014/main" id="{B6B40464-AE4E-080A-5536-006B1C4DD0C9}"/>
              </a:ext>
            </a:extLst>
          </p:cNvPr>
          <p:cNvSpPr/>
          <p:nvPr/>
        </p:nvSpPr>
        <p:spPr>
          <a:xfrm>
            <a:off x="5504571" y="437067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Triángulo isósceles 39">
            <a:extLst>
              <a:ext uri="{FF2B5EF4-FFF2-40B4-BE49-F238E27FC236}">
                <a16:creationId xmlns:a16="http://schemas.microsoft.com/office/drawing/2014/main" id="{E0A4E411-C6B5-029A-EA03-AFF552622ABC}"/>
              </a:ext>
            </a:extLst>
          </p:cNvPr>
          <p:cNvSpPr/>
          <p:nvPr/>
        </p:nvSpPr>
        <p:spPr>
          <a:xfrm>
            <a:off x="5747126" y="474776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FE2E7CF0-BF43-7642-7235-15C4D012BF6C}"/>
              </a:ext>
            </a:extLst>
          </p:cNvPr>
          <p:cNvSpPr/>
          <p:nvPr/>
        </p:nvSpPr>
        <p:spPr>
          <a:xfrm>
            <a:off x="5381280" y="209893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Triángulo isósceles 41">
            <a:extLst>
              <a:ext uri="{FF2B5EF4-FFF2-40B4-BE49-F238E27FC236}">
                <a16:creationId xmlns:a16="http://schemas.microsoft.com/office/drawing/2014/main" id="{F6F6C1EA-D3B4-8CFD-2595-2CDE4215C799}"/>
              </a:ext>
            </a:extLst>
          </p:cNvPr>
          <p:cNvSpPr/>
          <p:nvPr/>
        </p:nvSpPr>
        <p:spPr>
          <a:xfrm>
            <a:off x="6543644" y="1979360"/>
            <a:ext cx="99588" cy="229367"/>
          </a:xfrm>
          <a:prstGeom prst="triangl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Triángulo isósceles 42">
            <a:extLst>
              <a:ext uri="{FF2B5EF4-FFF2-40B4-BE49-F238E27FC236}">
                <a16:creationId xmlns:a16="http://schemas.microsoft.com/office/drawing/2014/main" id="{B3B86B51-B64F-7E10-44BA-D31F79158260}"/>
              </a:ext>
            </a:extLst>
          </p:cNvPr>
          <p:cNvSpPr/>
          <p:nvPr/>
        </p:nvSpPr>
        <p:spPr>
          <a:xfrm>
            <a:off x="6835180" y="210211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Triángulo isósceles 43">
            <a:extLst>
              <a:ext uri="{FF2B5EF4-FFF2-40B4-BE49-F238E27FC236}">
                <a16:creationId xmlns:a16="http://schemas.microsoft.com/office/drawing/2014/main" id="{FE0F999E-E614-EDEE-7A41-A4DB28688F0E}"/>
              </a:ext>
            </a:extLst>
          </p:cNvPr>
          <p:cNvSpPr/>
          <p:nvPr/>
        </p:nvSpPr>
        <p:spPr>
          <a:xfrm>
            <a:off x="6046205" y="211164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Triángulo isósceles 44">
            <a:extLst>
              <a:ext uri="{FF2B5EF4-FFF2-40B4-BE49-F238E27FC236}">
                <a16:creationId xmlns:a16="http://schemas.microsoft.com/office/drawing/2014/main" id="{42DEBA6F-E63B-727D-7FFB-229D50B07A07}"/>
              </a:ext>
            </a:extLst>
          </p:cNvPr>
          <p:cNvSpPr/>
          <p:nvPr/>
        </p:nvSpPr>
        <p:spPr>
          <a:xfrm>
            <a:off x="5937564" y="260706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Triángulo isósceles 45">
            <a:extLst>
              <a:ext uri="{FF2B5EF4-FFF2-40B4-BE49-F238E27FC236}">
                <a16:creationId xmlns:a16="http://schemas.microsoft.com/office/drawing/2014/main" id="{F20A3BBA-5550-DDE7-6D42-6F3820A3DC91}"/>
              </a:ext>
            </a:extLst>
          </p:cNvPr>
          <p:cNvSpPr/>
          <p:nvPr/>
        </p:nvSpPr>
        <p:spPr>
          <a:xfrm>
            <a:off x="6530445" y="252225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Triángulo isósceles 46">
            <a:extLst>
              <a:ext uri="{FF2B5EF4-FFF2-40B4-BE49-F238E27FC236}">
                <a16:creationId xmlns:a16="http://schemas.microsoft.com/office/drawing/2014/main" id="{075FA365-DF5C-F283-811D-948EEB41B895}"/>
              </a:ext>
            </a:extLst>
          </p:cNvPr>
          <p:cNvSpPr/>
          <p:nvPr/>
        </p:nvSpPr>
        <p:spPr>
          <a:xfrm>
            <a:off x="6201925" y="291745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Triángulo isósceles 47">
            <a:extLst>
              <a:ext uri="{FF2B5EF4-FFF2-40B4-BE49-F238E27FC236}">
                <a16:creationId xmlns:a16="http://schemas.microsoft.com/office/drawing/2014/main" id="{3A2444D6-E6A9-0CE2-0E0F-2AA424290982}"/>
              </a:ext>
            </a:extLst>
          </p:cNvPr>
          <p:cNvSpPr/>
          <p:nvPr/>
        </p:nvSpPr>
        <p:spPr>
          <a:xfrm>
            <a:off x="4843291" y="2328299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Triángulo isósceles 48">
            <a:extLst>
              <a:ext uri="{FF2B5EF4-FFF2-40B4-BE49-F238E27FC236}">
                <a16:creationId xmlns:a16="http://schemas.microsoft.com/office/drawing/2014/main" id="{81F9867C-BD20-50A4-5F0D-FD1C5E12BC91}"/>
              </a:ext>
            </a:extLst>
          </p:cNvPr>
          <p:cNvSpPr/>
          <p:nvPr/>
        </p:nvSpPr>
        <p:spPr>
          <a:xfrm>
            <a:off x="6037152" y="3655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Triángulo isósceles 49">
            <a:extLst>
              <a:ext uri="{FF2B5EF4-FFF2-40B4-BE49-F238E27FC236}">
                <a16:creationId xmlns:a16="http://schemas.microsoft.com/office/drawing/2014/main" id="{FF13D002-8CB3-5373-4DC1-08CC3F236CF2}"/>
              </a:ext>
            </a:extLst>
          </p:cNvPr>
          <p:cNvSpPr/>
          <p:nvPr/>
        </p:nvSpPr>
        <p:spPr>
          <a:xfrm>
            <a:off x="6086946" y="4255993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Triángulo isósceles 50">
            <a:extLst>
              <a:ext uri="{FF2B5EF4-FFF2-40B4-BE49-F238E27FC236}">
                <a16:creationId xmlns:a16="http://schemas.microsoft.com/office/drawing/2014/main" id="{EED51630-EF68-FF72-B0EE-14FD56B71978}"/>
              </a:ext>
            </a:extLst>
          </p:cNvPr>
          <p:cNvSpPr/>
          <p:nvPr/>
        </p:nvSpPr>
        <p:spPr>
          <a:xfrm>
            <a:off x="7260880" y="243347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Triángulo isósceles 51">
            <a:extLst>
              <a:ext uri="{FF2B5EF4-FFF2-40B4-BE49-F238E27FC236}">
                <a16:creationId xmlns:a16="http://schemas.microsoft.com/office/drawing/2014/main" id="{91851B84-F9C7-8FC0-3159-596BF272BB0B}"/>
              </a:ext>
            </a:extLst>
          </p:cNvPr>
          <p:cNvSpPr/>
          <p:nvPr/>
        </p:nvSpPr>
        <p:spPr>
          <a:xfrm>
            <a:off x="8118788" y="228971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Triángulo isósceles 52">
            <a:extLst>
              <a:ext uri="{FF2B5EF4-FFF2-40B4-BE49-F238E27FC236}">
                <a16:creationId xmlns:a16="http://schemas.microsoft.com/office/drawing/2014/main" id="{85BAAD4E-16C4-F082-DD89-D3771601CE5A}"/>
              </a:ext>
            </a:extLst>
          </p:cNvPr>
          <p:cNvSpPr/>
          <p:nvPr/>
        </p:nvSpPr>
        <p:spPr>
          <a:xfrm>
            <a:off x="8212808" y="275975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Triángulo isósceles 53">
            <a:extLst>
              <a:ext uri="{FF2B5EF4-FFF2-40B4-BE49-F238E27FC236}">
                <a16:creationId xmlns:a16="http://schemas.microsoft.com/office/drawing/2014/main" id="{613A55C7-9C3C-468C-1B40-646242DA4241}"/>
              </a:ext>
            </a:extLst>
          </p:cNvPr>
          <p:cNvSpPr/>
          <p:nvPr/>
        </p:nvSpPr>
        <p:spPr>
          <a:xfrm>
            <a:off x="7523425" y="2954633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Triángulo isósceles 54">
            <a:extLst>
              <a:ext uri="{FF2B5EF4-FFF2-40B4-BE49-F238E27FC236}">
                <a16:creationId xmlns:a16="http://schemas.microsoft.com/office/drawing/2014/main" id="{FBCCDA8B-151C-073E-FD42-C26889D8671D}"/>
              </a:ext>
            </a:extLst>
          </p:cNvPr>
          <p:cNvSpPr/>
          <p:nvPr/>
        </p:nvSpPr>
        <p:spPr>
          <a:xfrm>
            <a:off x="6977320" y="304218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Triángulo isósceles 55">
            <a:extLst>
              <a:ext uri="{FF2B5EF4-FFF2-40B4-BE49-F238E27FC236}">
                <a16:creationId xmlns:a16="http://schemas.microsoft.com/office/drawing/2014/main" id="{2BD3FB66-2825-9DC7-5B56-2B95431A08AB}"/>
              </a:ext>
            </a:extLst>
          </p:cNvPr>
          <p:cNvSpPr/>
          <p:nvPr/>
        </p:nvSpPr>
        <p:spPr>
          <a:xfrm>
            <a:off x="7113005" y="3604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Triángulo isósceles 56">
            <a:extLst>
              <a:ext uri="{FF2B5EF4-FFF2-40B4-BE49-F238E27FC236}">
                <a16:creationId xmlns:a16="http://schemas.microsoft.com/office/drawing/2014/main" id="{5404810D-A0CD-2130-55B4-DF6757955141}"/>
              </a:ext>
            </a:extLst>
          </p:cNvPr>
          <p:cNvSpPr/>
          <p:nvPr/>
        </p:nvSpPr>
        <p:spPr>
          <a:xfrm>
            <a:off x="6835180" y="474776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Triángulo isósceles 57">
            <a:extLst>
              <a:ext uri="{FF2B5EF4-FFF2-40B4-BE49-F238E27FC236}">
                <a16:creationId xmlns:a16="http://schemas.microsoft.com/office/drawing/2014/main" id="{F2058181-CA28-2E57-83B9-880AB46C7A33}"/>
              </a:ext>
            </a:extLst>
          </p:cNvPr>
          <p:cNvSpPr/>
          <p:nvPr/>
        </p:nvSpPr>
        <p:spPr>
          <a:xfrm>
            <a:off x="7027114" y="43035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Triángulo isósceles 58">
            <a:extLst>
              <a:ext uri="{FF2B5EF4-FFF2-40B4-BE49-F238E27FC236}">
                <a16:creationId xmlns:a16="http://schemas.microsoft.com/office/drawing/2014/main" id="{46000BB3-A731-F19B-7846-BFBAC55F8223}"/>
              </a:ext>
            </a:extLst>
          </p:cNvPr>
          <p:cNvSpPr/>
          <p:nvPr/>
        </p:nvSpPr>
        <p:spPr>
          <a:xfrm>
            <a:off x="6643232" y="385298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Bocadillo: rectángulo 1">
            <a:extLst>
              <a:ext uri="{FF2B5EF4-FFF2-40B4-BE49-F238E27FC236}">
                <a16:creationId xmlns:a16="http://schemas.microsoft.com/office/drawing/2014/main" id="{1293E442-6FA7-8528-D118-10A33F4ADC86}"/>
              </a:ext>
            </a:extLst>
          </p:cNvPr>
          <p:cNvSpPr/>
          <p:nvPr/>
        </p:nvSpPr>
        <p:spPr>
          <a:xfrm>
            <a:off x="5873873" y="664874"/>
            <a:ext cx="2465682" cy="1167359"/>
          </a:xfrm>
          <a:prstGeom prst="wedgeRectCallou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050">
                <a:solidFill>
                  <a:schemeClr val="tx1"/>
                </a:solidFill>
              </a:rPr>
              <a:t>PICHINCHA1</a:t>
            </a:r>
          </a:p>
          <a:p>
            <a:pPr algn="ctr"/>
            <a:r>
              <a:rPr lang="es-EC" sz="1050">
                <a:solidFill>
                  <a:schemeClr val="tx1"/>
                </a:solidFill>
              </a:rPr>
              <a:t>O&amp;M Dueño: Carlos Duchi </a:t>
            </a:r>
            <a:r>
              <a:rPr lang="es-EC" sz="1050" u="sng">
                <a:solidFill>
                  <a:schemeClr val="accent1"/>
                </a:solidFill>
              </a:rPr>
              <a:t>0987654321</a:t>
            </a:r>
          </a:p>
          <a:p>
            <a:pPr algn="ctr"/>
            <a:r>
              <a:rPr lang="es-EC" sz="1050">
                <a:solidFill>
                  <a:schemeClr val="tx1"/>
                </a:solidFill>
              </a:rPr>
              <a:t>O&amp;M Turno: Pedro Espinoza </a:t>
            </a:r>
            <a:r>
              <a:rPr lang="es-EC" sz="1050" u="sng">
                <a:solidFill>
                  <a:schemeClr val="accent1"/>
                </a:solidFill>
              </a:rPr>
              <a:t>0654987321</a:t>
            </a:r>
          </a:p>
          <a:p>
            <a:pPr algn="ctr"/>
            <a:endParaRPr lang="es-EC" sz="1050" u="sng">
              <a:solidFill>
                <a:schemeClr val="accent1"/>
              </a:solidFill>
            </a:endParaRPr>
          </a:p>
          <a:p>
            <a:pPr algn="ctr"/>
            <a:r>
              <a:rPr lang="es-EC" sz="1050" b="1">
                <a:solidFill>
                  <a:schemeClr val="tx1"/>
                </a:solidFill>
              </a:rPr>
              <a:t>Alarma: Falla de TTA desde las 10:05</a:t>
            </a:r>
          </a:p>
          <a:p>
            <a:pPr algn="ctr"/>
            <a:r>
              <a:rPr lang="es-EC" sz="1050" err="1">
                <a:solidFill>
                  <a:schemeClr val="tx1"/>
                </a:solidFill>
              </a:rPr>
              <a:t>Obs</a:t>
            </a:r>
            <a:r>
              <a:rPr lang="es-EC" sz="1050">
                <a:solidFill>
                  <a:schemeClr val="tx1"/>
                </a:solidFill>
              </a:rPr>
              <a:t>: Siempre salta Temperatura Alta, mantener en monitoreo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4AA26D6-1C5D-5792-73CD-AD27F09A9B3D}"/>
              </a:ext>
            </a:extLst>
          </p:cNvPr>
          <p:cNvSpPr/>
          <p:nvPr/>
        </p:nvSpPr>
        <p:spPr>
          <a:xfrm>
            <a:off x="220301" y="219547"/>
            <a:ext cx="2350883" cy="32094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68E5655-3E22-4B82-88DD-2FFF077625D9}"/>
              </a:ext>
            </a:extLst>
          </p:cNvPr>
          <p:cNvSpPr/>
          <p:nvPr/>
        </p:nvSpPr>
        <p:spPr>
          <a:xfrm>
            <a:off x="501837" y="3890036"/>
            <a:ext cx="1498046" cy="32061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AE2A502-04DD-54F0-2933-0BC70AF7D819}"/>
              </a:ext>
            </a:extLst>
          </p:cNvPr>
          <p:cNvSpPr txBox="1"/>
          <p:nvPr/>
        </p:nvSpPr>
        <p:spPr>
          <a:xfrm>
            <a:off x="470150" y="3520704"/>
            <a:ext cx="156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/>
              <a:t>Búsqueda RBS</a:t>
            </a:r>
          </a:p>
        </p:txBody>
      </p:sp>
      <p:sp>
        <p:nvSpPr>
          <p:cNvPr id="60" name="Flecha: a la derecha 59">
            <a:extLst>
              <a:ext uri="{FF2B5EF4-FFF2-40B4-BE49-F238E27FC236}">
                <a16:creationId xmlns:a16="http://schemas.microsoft.com/office/drawing/2014/main" id="{C7B8265F-E0DE-16FC-49F2-942D5CAC7728}"/>
              </a:ext>
            </a:extLst>
          </p:cNvPr>
          <p:cNvSpPr/>
          <p:nvPr/>
        </p:nvSpPr>
        <p:spPr>
          <a:xfrm>
            <a:off x="2059033" y="3885600"/>
            <a:ext cx="253497" cy="32061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C9B187A6-73A8-CBE1-36BF-D145EA0C5125}"/>
              </a:ext>
            </a:extLst>
          </p:cNvPr>
          <p:cNvCxnSpPr/>
          <p:nvPr/>
        </p:nvCxnSpPr>
        <p:spPr>
          <a:xfrm>
            <a:off x="2571182" y="3429000"/>
            <a:ext cx="0" cy="3209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156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E86A2-AC0A-AF90-7D2C-B3C832BA1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976D22F-B92B-4666-6E75-39CDEF390E3D}"/>
              </a:ext>
            </a:extLst>
          </p:cNvPr>
          <p:cNvSpPr/>
          <p:nvPr/>
        </p:nvSpPr>
        <p:spPr>
          <a:xfrm>
            <a:off x="3008768" y="2172833"/>
            <a:ext cx="5939073" cy="180842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E5172EA-82C6-D3A9-B1CE-1F06A1619A37}"/>
              </a:ext>
            </a:extLst>
          </p:cNvPr>
          <p:cNvSpPr txBox="1"/>
          <p:nvPr/>
        </p:nvSpPr>
        <p:spPr>
          <a:xfrm>
            <a:off x="316871" y="90535"/>
            <a:ext cx="798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u="sng"/>
              <a:t>AÑADIR EXCEL: Primer corte de energía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6D23A96-E17F-2BDF-CF3B-DEB3257C972F}"/>
              </a:ext>
            </a:extLst>
          </p:cNvPr>
          <p:cNvCxnSpPr/>
          <p:nvPr/>
        </p:nvCxnSpPr>
        <p:spPr>
          <a:xfrm>
            <a:off x="3008768" y="2732812"/>
            <a:ext cx="59390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3ECAAA26-E5AA-BF64-E78D-76801AB4826B}"/>
              </a:ext>
            </a:extLst>
          </p:cNvPr>
          <p:cNvSpPr txBox="1"/>
          <p:nvPr/>
        </p:nvSpPr>
        <p:spPr>
          <a:xfrm>
            <a:off x="3008768" y="2262031"/>
            <a:ext cx="593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/>
              <a:t>Introduzca Excel Masivo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E4E6D96-6B56-00D7-01D9-B0FB83D88A6B}"/>
              </a:ext>
            </a:extLst>
          </p:cNvPr>
          <p:cNvSpPr/>
          <p:nvPr/>
        </p:nvSpPr>
        <p:spPr>
          <a:xfrm>
            <a:off x="3087232" y="2915218"/>
            <a:ext cx="5730843" cy="393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C:/Excel_masivo_10h05.xlsx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44F34A2-620E-4528-DD32-C7D47240CC52}"/>
              </a:ext>
            </a:extLst>
          </p:cNvPr>
          <p:cNvSpPr/>
          <p:nvPr/>
        </p:nvSpPr>
        <p:spPr>
          <a:xfrm>
            <a:off x="3087232" y="3494638"/>
            <a:ext cx="5730843" cy="3938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/>
              <a:t>ACEPTAR</a:t>
            </a:r>
          </a:p>
        </p:txBody>
      </p:sp>
    </p:spTree>
    <p:extLst>
      <p:ext uri="{BB962C8B-B14F-4D97-AF65-F5344CB8AC3E}">
        <p14:creationId xmlns:p14="http://schemas.microsoft.com/office/powerpoint/2010/main" val="1081418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82E33-F4B3-FC90-C3ED-143005CA2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2434178-E6FB-E230-86D2-D2E3349EFC3E}"/>
              </a:ext>
            </a:extLst>
          </p:cNvPr>
          <p:cNvSpPr/>
          <p:nvPr/>
        </p:nvSpPr>
        <p:spPr>
          <a:xfrm>
            <a:off x="220301" y="219546"/>
            <a:ext cx="11751398" cy="64189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343BD71-D462-87C0-8599-DD43A4366E2F}"/>
              </a:ext>
            </a:extLst>
          </p:cNvPr>
          <p:cNvSpPr txBox="1"/>
          <p:nvPr/>
        </p:nvSpPr>
        <p:spPr>
          <a:xfrm>
            <a:off x="220301" y="914397"/>
            <a:ext cx="2350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Z1</a:t>
            </a:r>
          </a:p>
          <a:p>
            <a:r>
              <a:rPr lang="es-EC"/>
              <a:t>      - CARCHI</a:t>
            </a:r>
          </a:p>
          <a:p>
            <a:r>
              <a:rPr lang="es-EC"/>
              <a:t>      - IMBABURA</a:t>
            </a:r>
          </a:p>
          <a:p>
            <a:r>
              <a:rPr lang="es-EC"/>
              <a:t>      - </a:t>
            </a:r>
            <a:r>
              <a:rPr lang="es-EC">
                <a:highlight>
                  <a:srgbClr val="FFFF00"/>
                </a:highlight>
              </a:rPr>
              <a:t>PICHINCHA</a:t>
            </a:r>
          </a:p>
          <a:p>
            <a:r>
              <a:rPr lang="es-EC"/>
              <a:t>      - …</a:t>
            </a:r>
          </a:p>
          <a:p>
            <a:r>
              <a:rPr lang="es-EC"/>
              <a:t>      - LOJA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1DF458A-5571-CBA5-F5C8-FFD233CF8205}"/>
              </a:ext>
            </a:extLst>
          </p:cNvPr>
          <p:cNvCxnSpPr/>
          <p:nvPr/>
        </p:nvCxnSpPr>
        <p:spPr>
          <a:xfrm>
            <a:off x="220301" y="706167"/>
            <a:ext cx="23508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0B49858D-FBF7-7E6F-B74B-C4835C9311C4}"/>
              </a:ext>
            </a:extLst>
          </p:cNvPr>
          <p:cNvSpPr/>
          <p:nvPr/>
        </p:nvSpPr>
        <p:spPr>
          <a:xfrm>
            <a:off x="9741529" y="695258"/>
            <a:ext cx="2230170" cy="965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BA7860-DEE6-3687-0493-979F41C563B9}"/>
              </a:ext>
            </a:extLst>
          </p:cNvPr>
          <p:cNvSpPr txBox="1"/>
          <p:nvPr/>
        </p:nvSpPr>
        <p:spPr>
          <a:xfrm>
            <a:off x="9777744" y="271607"/>
            <a:ext cx="216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OBSERVACIONES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F48B5F7-3EB7-2372-5D19-1BD555DAC9F6}"/>
              </a:ext>
            </a:extLst>
          </p:cNvPr>
          <p:cNvSpPr/>
          <p:nvPr/>
        </p:nvSpPr>
        <p:spPr>
          <a:xfrm>
            <a:off x="9741529" y="208231"/>
            <a:ext cx="2230170" cy="487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0AB8CED-8DEA-60FD-F2E4-83C27867E110}"/>
              </a:ext>
            </a:extLst>
          </p:cNvPr>
          <p:cNvSpPr txBox="1"/>
          <p:nvPr/>
        </p:nvSpPr>
        <p:spPr>
          <a:xfrm>
            <a:off x="9741529" y="706176"/>
            <a:ext cx="2230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Supervisor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400"/>
              <a:t>Carlos Bustamante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>
                <a:hlinkClick r:id="rId2"/>
              </a:rPr>
              <a:t>cbustamante@rhelec.ec</a:t>
            </a:r>
            <a:r>
              <a:rPr lang="es-EC" sz="140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/>
              <a:t>0983126457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2FFEE70-C818-3520-F47B-F7220331941A}"/>
              </a:ext>
            </a:extLst>
          </p:cNvPr>
          <p:cNvSpPr/>
          <p:nvPr/>
        </p:nvSpPr>
        <p:spPr>
          <a:xfrm>
            <a:off x="9740020" y="1653428"/>
            <a:ext cx="2230170" cy="24251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B06F8CE-6D63-CD5C-B7B1-87D01021FB02}"/>
              </a:ext>
            </a:extLst>
          </p:cNvPr>
          <p:cNvSpPr txBox="1"/>
          <p:nvPr/>
        </p:nvSpPr>
        <p:spPr>
          <a:xfrm>
            <a:off x="9740020" y="1667874"/>
            <a:ext cx="223017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Cuadrilla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Tyron Rodríguez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tyron@rhelec.ec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Almache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aalmache@rhelec.ec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Almeida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aalmeida@rhelec.ec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-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F82AFD3-3318-F9CB-5B31-89C29DE94166}"/>
              </a:ext>
            </a:extLst>
          </p:cNvPr>
          <p:cNvSpPr/>
          <p:nvPr/>
        </p:nvSpPr>
        <p:spPr>
          <a:xfrm>
            <a:off x="9740020" y="4078599"/>
            <a:ext cx="2230170" cy="967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CE979E0-2E41-ABF9-AC6E-35027B57A708}"/>
              </a:ext>
            </a:extLst>
          </p:cNvPr>
          <p:cNvSpPr txBox="1"/>
          <p:nvPr/>
        </p:nvSpPr>
        <p:spPr>
          <a:xfrm>
            <a:off x="9740020" y="4092361"/>
            <a:ext cx="22301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Notas Importantes</a:t>
            </a:r>
          </a:p>
          <a:p>
            <a:endParaRPr lang="es-EC" sz="1400"/>
          </a:p>
          <a:p>
            <a:r>
              <a:rPr lang="es-EC" sz="1200"/>
              <a:t>* No llamar a Tyron ya que esta de vacaciones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54DA182-E9BC-73C2-70D9-1FB466184096}"/>
              </a:ext>
            </a:extLst>
          </p:cNvPr>
          <p:cNvSpPr/>
          <p:nvPr/>
        </p:nvSpPr>
        <p:spPr>
          <a:xfrm>
            <a:off x="9740020" y="5060230"/>
            <a:ext cx="2230170" cy="15858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28D4BB1-76D3-EF9A-FDC8-0228499F4E40}"/>
              </a:ext>
            </a:extLst>
          </p:cNvPr>
          <p:cNvSpPr txBox="1"/>
          <p:nvPr/>
        </p:nvSpPr>
        <p:spPr>
          <a:xfrm>
            <a:off x="9750585" y="5154603"/>
            <a:ext cx="223017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Respaldos</a:t>
            </a:r>
            <a:endParaRPr lang="es-EC" sz="1400"/>
          </a:p>
          <a:p>
            <a:r>
              <a:rPr lang="es-EC" sz="1200"/>
              <a:t>Respaldos de las RBS:</a:t>
            </a:r>
          </a:p>
          <a:p>
            <a:r>
              <a:rPr lang="es-EC" sz="1200"/>
              <a:t>PICHINCHA1, QUITO1, QUITOCEN, …</a:t>
            </a:r>
          </a:p>
          <a:p>
            <a:r>
              <a:rPr lang="es-EC" sz="1200"/>
              <a:t>Con Generador: 50 %</a:t>
            </a:r>
          </a:p>
          <a:p>
            <a:r>
              <a:rPr lang="es-EC" sz="1200"/>
              <a:t>Baterías de litio: 5 horas</a:t>
            </a:r>
          </a:p>
          <a:p>
            <a:r>
              <a:rPr lang="es-EC" sz="1200"/>
              <a:t>Baterías de plomo: 2 horas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E733CDEF-4F5E-ED61-DF92-4C5C45D552CB}"/>
              </a:ext>
            </a:extLst>
          </p:cNvPr>
          <p:cNvSpPr/>
          <p:nvPr/>
        </p:nvSpPr>
        <p:spPr>
          <a:xfrm>
            <a:off x="2693708" y="6219190"/>
            <a:ext cx="3567065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Excel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08D449AD-B184-B4E0-CC55-62A613B304FE}"/>
              </a:ext>
            </a:extLst>
          </p:cNvPr>
          <p:cNvSpPr/>
          <p:nvPr/>
        </p:nvSpPr>
        <p:spPr>
          <a:xfrm>
            <a:off x="6425547" y="6216768"/>
            <a:ext cx="3237517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Alarma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BA17BC08-B1DA-7D39-C127-A4FC2E08E541}"/>
              </a:ext>
            </a:extLst>
          </p:cNvPr>
          <p:cNvCxnSpPr/>
          <p:nvPr/>
        </p:nvCxnSpPr>
        <p:spPr>
          <a:xfrm flipH="1">
            <a:off x="2571184" y="695257"/>
            <a:ext cx="7168836" cy="10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452DBE3-417A-8067-5ACC-9775487C0C63}"/>
              </a:ext>
            </a:extLst>
          </p:cNvPr>
          <p:cNvSpPr txBox="1"/>
          <p:nvPr/>
        </p:nvSpPr>
        <p:spPr>
          <a:xfrm>
            <a:off x="445128" y="271607"/>
            <a:ext cx="1901227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Región/Zona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FA3BC41-31E9-EE27-03D1-C70F55895018}"/>
              </a:ext>
            </a:extLst>
          </p:cNvPr>
          <p:cNvSpPr txBox="1"/>
          <p:nvPr/>
        </p:nvSpPr>
        <p:spPr>
          <a:xfrm>
            <a:off x="2571182" y="271607"/>
            <a:ext cx="71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CALL CENTER FLM CLARO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7CBDEB1-3370-792E-BF17-BAD7ACFA0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629" y="1234389"/>
            <a:ext cx="6180741" cy="4389222"/>
          </a:xfrm>
          <a:prstGeom prst="rect">
            <a:avLst/>
          </a:prstGeom>
        </p:spPr>
      </p:pic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B6EDFBF3-36FF-9033-613E-116BF18FE301}"/>
              </a:ext>
            </a:extLst>
          </p:cNvPr>
          <p:cNvSpPr/>
          <p:nvPr/>
        </p:nvSpPr>
        <p:spPr>
          <a:xfrm>
            <a:off x="3816035" y="1687529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A65F29BE-330E-29D6-D1FA-4180757F80A6}"/>
              </a:ext>
            </a:extLst>
          </p:cNvPr>
          <p:cNvSpPr/>
          <p:nvPr/>
        </p:nvSpPr>
        <p:spPr>
          <a:xfrm>
            <a:off x="3650935" y="229288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18F28367-3753-1BF2-2F1D-13F9E6DE6633}"/>
              </a:ext>
            </a:extLst>
          </p:cNvPr>
          <p:cNvSpPr/>
          <p:nvPr/>
        </p:nvSpPr>
        <p:spPr>
          <a:xfrm>
            <a:off x="4408916" y="180221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2603DEF4-C4D6-ECF7-C7E5-5B9F2AEB297B}"/>
              </a:ext>
            </a:extLst>
          </p:cNvPr>
          <p:cNvSpPr/>
          <p:nvPr/>
        </p:nvSpPr>
        <p:spPr>
          <a:xfrm>
            <a:off x="4096693" y="2377698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Triángulo isósceles 32">
            <a:extLst>
              <a:ext uri="{FF2B5EF4-FFF2-40B4-BE49-F238E27FC236}">
                <a16:creationId xmlns:a16="http://schemas.microsoft.com/office/drawing/2014/main" id="{8185D498-87C6-2EC9-9B91-CAC99A8DECAC}"/>
              </a:ext>
            </a:extLst>
          </p:cNvPr>
          <p:cNvSpPr/>
          <p:nvPr/>
        </p:nvSpPr>
        <p:spPr>
          <a:xfrm>
            <a:off x="3912605" y="20449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3FDC5358-6419-828A-7F64-284E04AFBF24}"/>
              </a:ext>
            </a:extLst>
          </p:cNvPr>
          <p:cNvSpPr/>
          <p:nvPr/>
        </p:nvSpPr>
        <p:spPr>
          <a:xfrm>
            <a:off x="4508504" y="262429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Triángulo isósceles 34">
            <a:extLst>
              <a:ext uri="{FF2B5EF4-FFF2-40B4-BE49-F238E27FC236}">
                <a16:creationId xmlns:a16="http://schemas.microsoft.com/office/drawing/2014/main" id="{956A7D30-D300-F57F-7F02-103453DCC16D}"/>
              </a:ext>
            </a:extLst>
          </p:cNvPr>
          <p:cNvSpPr/>
          <p:nvPr/>
        </p:nvSpPr>
        <p:spPr>
          <a:xfrm>
            <a:off x="5181285" y="285366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AEEA645B-625A-CD9E-70B5-5A7A33B5FF20}"/>
              </a:ext>
            </a:extLst>
          </p:cNvPr>
          <p:cNvSpPr/>
          <p:nvPr/>
        </p:nvSpPr>
        <p:spPr>
          <a:xfrm>
            <a:off x="5695635" y="331431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Triángulo isósceles 36">
            <a:extLst>
              <a:ext uri="{FF2B5EF4-FFF2-40B4-BE49-F238E27FC236}">
                <a16:creationId xmlns:a16="http://schemas.microsoft.com/office/drawing/2014/main" id="{5E6A75E7-7500-10AB-A27B-BFC9749D017E}"/>
              </a:ext>
            </a:extLst>
          </p:cNvPr>
          <p:cNvSpPr/>
          <p:nvPr/>
        </p:nvSpPr>
        <p:spPr>
          <a:xfrm>
            <a:off x="5231079" y="4074218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Triángulo isósceles 37">
            <a:extLst>
              <a:ext uri="{FF2B5EF4-FFF2-40B4-BE49-F238E27FC236}">
                <a16:creationId xmlns:a16="http://schemas.microsoft.com/office/drawing/2014/main" id="{0CB1A7F6-64F0-FFB6-F50E-11E76160452F}"/>
              </a:ext>
            </a:extLst>
          </p:cNvPr>
          <p:cNvSpPr/>
          <p:nvPr/>
        </p:nvSpPr>
        <p:spPr>
          <a:xfrm>
            <a:off x="5548015" y="3844851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Triángulo isósceles 38">
            <a:extLst>
              <a:ext uri="{FF2B5EF4-FFF2-40B4-BE49-F238E27FC236}">
                <a16:creationId xmlns:a16="http://schemas.microsoft.com/office/drawing/2014/main" id="{BAE4F989-F0C3-AFA3-827D-E9130CF4DDD9}"/>
              </a:ext>
            </a:extLst>
          </p:cNvPr>
          <p:cNvSpPr/>
          <p:nvPr/>
        </p:nvSpPr>
        <p:spPr>
          <a:xfrm>
            <a:off x="5504571" y="437067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Triángulo isósceles 39">
            <a:extLst>
              <a:ext uri="{FF2B5EF4-FFF2-40B4-BE49-F238E27FC236}">
                <a16:creationId xmlns:a16="http://schemas.microsoft.com/office/drawing/2014/main" id="{986E042D-A67D-C40F-205A-713827D168FD}"/>
              </a:ext>
            </a:extLst>
          </p:cNvPr>
          <p:cNvSpPr/>
          <p:nvPr/>
        </p:nvSpPr>
        <p:spPr>
          <a:xfrm>
            <a:off x="5747126" y="474776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6FA1FA80-05E8-715D-7B31-4AF34B3A5461}"/>
              </a:ext>
            </a:extLst>
          </p:cNvPr>
          <p:cNvSpPr/>
          <p:nvPr/>
        </p:nvSpPr>
        <p:spPr>
          <a:xfrm>
            <a:off x="5381280" y="2098932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Triángulo isósceles 41">
            <a:extLst>
              <a:ext uri="{FF2B5EF4-FFF2-40B4-BE49-F238E27FC236}">
                <a16:creationId xmlns:a16="http://schemas.microsoft.com/office/drawing/2014/main" id="{596BF861-A513-7C56-6F48-651AD3456417}"/>
              </a:ext>
            </a:extLst>
          </p:cNvPr>
          <p:cNvSpPr/>
          <p:nvPr/>
        </p:nvSpPr>
        <p:spPr>
          <a:xfrm>
            <a:off x="6543644" y="1979360"/>
            <a:ext cx="99588" cy="229367"/>
          </a:xfrm>
          <a:prstGeom prst="triangl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Triángulo isósceles 42">
            <a:extLst>
              <a:ext uri="{FF2B5EF4-FFF2-40B4-BE49-F238E27FC236}">
                <a16:creationId xmlns:a16="http://schemas.microsoft.com/office/drawing/2014/main" id="{BD5C000F-C7DF-510A-77DD-5C102A0EDE92}"/>
              </a:ext>
            </a:extLst>
          </p:cNvPr>
          <p:cNvSpPr/>
          <p:nvPr/>
        </p:nvSpPr>
        <p:spPr>
          <a:xfrm>
            <a:off x="6835180" y="2102112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Triángulo isósceles 43">
            <a:extLst>
              <a:ext uri="{FF2B5EF4-FFF2-40B4-BE49-F238E27FC236}">
                <a16:creationId xmlns:a16="http://schemas.microsoft.com/office/drawing/2014/main" id="{EFFBB406-B6B0-E09A-479E-D4308F565D36}"/>
              </a:ext>
            </a:extLst>
          </p:cNvPr>
          <p:cNvSpPr/>
          <p:nvPr/>
        </p:nvSpPr>
        <p:spPr>
          <a:xfrm>
            <a:off x="6046205" y="2111642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Triángulo isósceles 44">
            <a:extLst>
              <a:ext uri="{FF2B5EF4-FFF2-40B4-BE49-F238E27FC236}">
                <a16:creationId xmlns:a16="http://schemas.microsoft.com/office/drawing/2014/main" id="{1A6978CB-0A3D-4990-3B38-8F86ABF98B68}"/>
              </a:ext>
            </a:extLst>
          </p:cNvPr>
          <p:cNvSpPr/>
          <p:nvPr/>
        </p:nvSpPr>
        <p:spPr>
          <a:xfrm>
            <a:off x="5937564" y="2607065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Triángulo isósceles 45">
            <a:extLst>
              <a:ext uri="{FF2B5EF4-FFF2-40B4-BE49-F238E27FC236}">
                <a16:creationId xmlns:a16="http://schemas.microsoft.com/office/drawing/2014/main" id="{BF8568F9-919D-65B5-5FF7-AFDF1753BB7B}"/>
              </a:ext>
            </a:extLst>
          </p:cNvPr>
          <p:cNvSpPr/>
          <p:nvPr/>
        </p:nvSpPr>
        <p:spPr>
          <a:xfrm>
            <a:off x="6530445" y="2522254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Triángulo isósceles 46">
            <a:extLst>
              <a:ext uri="{FF2B5EF4-FFF2-40B4-BE49-F238E27FC236}">
                <a16:creationId xmlns:a16="http://schemas.microsoft.com/office/drawing/2014/main" id="{867E8C65-7CD7-F2C1-A4FD-3A74FF5E7392}"/>
              </a:ext>
            </a:extLst>
          </p:cNvPr>
          <p:cNvSpPr/>
          <p:nvPr/>
        </p:nvSpPr>
        <p:spPr>
          <a:xfrm>
            <a:off x="6201925" y="2917450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Triángulo isósceles 47">
            <a:extLst>
              <a:ext uri="{FF2B5EF4-FFF2-40B4-BE49-F238E27FC236}">
                <a16:creationId xmlns:a16="http://schemas.microsoft.com/office/drawing/2014/main" id="{DDF9D346-806F-CB55-6296-44E64FA7E10D}"/>
              </a:ext>
            </a:extLst>
          </p:cNvPr>
          <p:cNvSpPr/>
          <p:nvPr/>
        </p:nvSpPr>
        <p:spPr>
          <a:xfrm>
            <a:off x="4843291" y="2328299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Triángulo isósceles 48">
            <a:extLst>
              <a:ext uri="{FF2B5EF4-FFF2-40B4-BE49-F238E27FC236}">
                <a16:creationId xmlns:a16="http://schemas.microsoft.com/office/drawing/2014/main" id="{3ADFE595-FB86-FD07-BB6F-874EAEB9B656}"/>
              </a:ext>
            </a:extLst>
          </p:cNvPr>
          <p:cNvSpPr/>
          <p:nvPr/>
        </p:nvSpPr>
        <p:spPr>
          <a:xfrm>
            <a:off x="6037152" y="3655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Triángulo isósceles 49">
            <a:extLst>
              <a:ext uri="{FF2B5EF4-FFF2-40B4-BE49-F238E27FC236}">
                <a16:creationId xmlns:a16="http://schemas.microsoft.com/office/drawing/2014/main" id="{F5E3BC66-B696-20D7-D3FF-1C743AACDCE7}"/>
              </a:ext>
            </a:extLst>
          </p:cNvPr>
          <p:cNvSpPr/>
          <p:nvPr/>
        </p:nvSpPr>
        <p:spPr>
          <a:xfrm>
            <a:off x="6086946" y="4255993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Triángulo isósceles 50">
            <a:extLst>
              <a:ext uri="{FF2B5EF4-FFF2-40B4-BE49-F238E27FC236}">
                <a16:creationId xmlns:a16="http://schemas.microsoft.com/office/drawing/2014/main" id="{0DF89920-01E0-A81B-50FC-56A98AEC4F6F}"/>
              </a:ext>
            </a:extLst>
          </p:cNvPr>
          <p:cNvSpPr/>
          <p:nvPr/>
        </p:nvSpPr>
        <p:spPr>
          <a:xfrm>
            <a:off x="7260880" y="2433472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Triángulo isósceles 51">
            <a:extLst>
              <a:ext uri="{FF2B5EF4-FFF2-40B4-BE49-F238E27FC236}">
                <a16:creationId xmlns:a16="http://schemas.microsoft.com/office/drawing/2014/main" id="{70ABFE36-130A-5D04-1737-A8BCDC05DFBA}"/>
              </a:ext>
            </a:extLst>
          </p:cNvPr>
          <p:cNvSpPr/>
          <p:nvPr/>
        </p:nvSpPr>
        <p:spPr>
          <a:xfrm>
            <a:off x="8118788" y="2289717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Triángulo isósceles 52">
            <a:extLst>
              <a:ext uri="{FF2B5EF4-FFF2-40B4-BE49-F238E27FC236}">
                <a16:creationId xmlns:a16="http://schemas.microsoft.com/office/drawing/2014/main" id="{2D00D1F2-6FD4-48F5-4491-C8CC09556DFA}"/>
              </a:ext>
            </a:extLst>
          </p:cNvPr>
          <p:cNvSpPr/>
          <p:nvPr/>
        </p:nvSpPr>
        <p:spPr>
          <a:xfrm>
            <a:off x="8212808" y="2759750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Triángulo isósceles 53">
            <a:extLst>
              <a:ext uri="{FF2B5EF4-FFF2-40B4-BE49-F238E27FC236}">
                <a16:creationId xmlns:a16="http://schemas.microsoft.com/office/drawing/2014/main" id="{D2D7E983-685B-C97A-F112-CF31B112CF22}"/>
              </a:ext>
            </a:extLst>
          </p:cNvPr>
          <p:cNvSpPr/>
          <p:nvPr/>
        </p:nvSpPr>
        <p:spPr>
          <a:xfrm>
            <a:off x="7523425" y="2954633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Triángulo isósceles 54">
            <a:extLst>
              <a:ext uri="{FF2B5EF4-FFF2-40B4-BE49-F238E27FC236}">
                <a16:creationId xmlns:a16="http://schemas.microsoft.com/office/drawing/2014/main" id="{634E3118-E302-8B27-9161-FF2916CB641C}"/>
              </a:ext>
            </a:extLst>
          </p:cNvPr>
          <p:cNvSpPr/>
          <p:nvPr/>
        </p:nvSpPr>
        <p:spPr>
          <a:xfrm>
            <a:off x="6977320" y="3042186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Triángulo isósceles 55">
            <a:extLst>
              <a:ext uri="{FF2B5EF4-FFF2-40B4-BE49-F238E27FC236}">
                <a16:creationId xmlns:a16="http://schemas.microsoft.com/office/drawing/2014/main" id="{F10F6D73-A716-7F5E-361D-D5ACE69077D0}"/>
              </a:ext>
            </a:extLst>
          </p:cNvPr>
          <p:cNvSpPr/>
          <p:nvPr/>
        </p:nvSpPr>
        <p:spPr>
          <a:xfrm>
            <a:off x="7113005" y="3604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Triángulo isósceles 56">
            <a:extLst>
              <a:ext uri="{FF2B5EF4-FFF2-40B4-BE49-F238E27FC236}">
                <a16:creationId xmlns:a16="http://schemas.microsoft.com/office/drawing/2014/main" id="{7C3DA782-1DB9-33D9-F1B5-518EE8E5E594}"/>
              </a:ext>
            </a:extLst>
          </p:cNvPr>
          <p:cNvSpPr/>
          <p:nvPr/>
        </p:nvSpPr>
        <p:spPr>
          <a:xfrm>
            <a:off x="6835180" y="474776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Triángulo isósceles 57">
            <a:extLst>
              <a:ext uri="{FF2B5EF4-FFF2-40B4-BE49-F238E27FC236}">
                <a16:creationId xmlns:a16="http://schemas.microsoft.com/office/drawing/2014/main" id="{F6A3DDEF-89BA-72BE-C435-A4298AB684B7}"/>
              </a:ext>
            </a:extLst>
          </p:cNvPr>
          <p:cNvSpPr/>
          <p:nvPr/>
        </p:nvSpPr>
        <p:spPr>
          <a:xfrm>
            <a:off x="7027114" y="43035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Triángulo isósceles 58">
            <a:extLst>
              <a:ext uri="{FF2B5EF4-FFF2-40B4-BE49-F238E27FC236}">
                <a16:creationId xmlns:a16="http://schemas.microsoft.com/office/drawing/2014/main" id="{E8BE3C66-B6A5-9993-89E2-2F69A1909B6D}"/>
              </a:ext>
            </a:extLst>
          </p:cNvPr>
          <p:cNvSpPr/>
          <p:nvPr/>
        </p:nvSpPr>
        <p:spPr>
          <a:xfrm>
            <a:off x="6643232" y="385298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8FF1CC3-DB7C-1608-B8C0-7F0F53782B44}"/>
              </a:ext>
            </a:extLst>
          </p:cNvPr>
          <p:cNvSpPr/>
          <p:nvPr/>
        </p:nvSpPr>
        <p:spPr>
          <a:xfrm>
            <a:off x="220301" y="219547"/>
            <a:ext cx="2350883" cy="32094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D3C3785-3B0A-654D-0262-4B3531F59A32}"/>
              </a:ext>
            </a:extLst>
          </p:cNvPr>
          <p:cNvSpPr/>
          <p:nvPr/>
        </p:nvSpPr>
        <p:spPr>
          <a:xfrm>
            <a:off x="501837" y="3890036"/>
            <a:ext cx="1498046" cy="32061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90143CA-EA57-B7D5-8628-6C253A64DD68}"/>
              </a:ext>
            </a:extLst>
          </p:cNvPr>
          <p:cNvSpPr txBox="1"/>
          <p:nvPr/>
        </p:nvSpPr>
        <p:spPr>
          <a:xfrm>
            <a:off x="470150" y="3520704"/>
            <a:ext cx="156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/>
              <a:t>Búsqueda RBS</a:t>
            </a:r>
          </a:p>
        </p:txBody>
      </p:sp>
      <p:sp>
        <p:nvSpPr>
          <p:cNvPr id="60" name="Flecha: a la derecha 59">
            <a:extLst>
              <a:ext uri="{FF2B5EF4-FFF2-40B4-BE49-F238E27FC236}">
                <a16:creationId xmlns:a16="http://schemas.microsoft.com/office/drawing/2014/main" id="{733C8EB8-890F-E4F0-1A4E-5572F82A4973}"/>
              </a:ext>
            </a:extLst>
          </p:cNvPr>
          <p:cNvSpPr/>
          <p:nvPr/>
        </p:nvSpPr>
        <p:spPr>
          <a:xfrm>
            <a:off x="2059033" y="3885600"/>
            <a:ext cx="253497" cy="32061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66340148-F15D-A490-E2B0-5BD8D9107C95}"/>
              </a:ext>
            </a:extLst>
          </p:cNvPr>
          <p:cNvCxnSpPr/>
          <p:nvPr/>
        </p:nvCxnSpPr>
        <p:spPr>
          <a:xfrm>
            <a:off x="2571182" y="3429000"/>
            <a:ext cx="0" cy="3209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8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71D6D-421B-3FBF-940F-938083867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259B48D-E7CB-2F83-DC8E-E65D453686E9}"/>
              </a:ext>
            </a:extLst>
          </p:cNvPr>
          <p:cNvSpPr/>
          <p:nvPr/>
        </p:nvSpPr>
        <p:spPr>
          <a:xfrm>
            <a:off x="3008768" y="2172833"/>
            <a:ext cx="5939073" cy="180842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7BFF2F6-F629-70D2-C706-A9C22A833FDB}"/>
              </a:ext>
            </a:extLst>
          </p:cNvPr>
          <p:cNvSpPr txBox="1"/>
          <p:nvPr/>
        </p:nvSpPr>
        <p:spPr>
          <a:xfrm>
            <a:off x="316871" y="90535"/>
            <a:ext cx="798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u="sng"/>
              <a:t>AÑADIR EXCEL: Segundo corte de </a:t>
            </a:r>
            <a:r>
              <a:rPr lang="es-EC" u="sng" err="1"/>
              <a:t>enrgía</a:t>
            </a:r>
            <a:endParaRPr lang="es-EC" u="sng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1689B38-97E0-B294-8207-EC4A5EB0EBA1}"/>
              </a:ext>
            </a:extLst>
          </p:cNvPr>
          <p:cNvCxnSpPr/>
          <p:nvPr/>
        </p:nvCxnSpPr>
        <p:spPr>
          <a:xfrm>
            <a:off x="3008768" y="2732812"/>
            <a:ext cx="59390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0B238C3-41F4-86FD-A970-C0947F3DC242}"/>
              </a:ext>
            </a:extLst>
          </p:cNvPr>
          <p:cNvSpPr txBox="1"/>
          <p:nvPr/>
        </p:nvSpPr>
        <p:spPr>
          <a:xfrm>
            <a:off x="3008768" y="2262031"/>
            <a:ext cx="593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/>
              <a:t>Introduzca Excel Masivo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7F5F8B3-E60E-BE45-9AA1-0774F83F960B}"/>
              </a:ext>
            </a:extLst>
          </p:cNvPr>
          <p:cNvSpPr/>
          <p:nvPr/>
        </p:nvSpPr>
        <p:spPr>
          <a:xfrm>
            <a:off x="3087232" y="2915218"/>
            <a:ext cx="5730843" cy="393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C:/Excel_masivo_11h05.xlsx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63CE4C9-7600-C9D2-FC1D-E6AC3D99053A}"/>
              </a:ext>
            </a:extLst>
          </p:cNvPr>
          <p:cNvSpPr/>
          <p:nvPr/>
        </p:nvSpPr>
        <p:spPr>
          <a:xfrm>
            <a:off x="3087232" y="3494638"/>
            <a:ext cx="5730843" cy="3938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/>
              <a:t>ACEPTAR</a:t>
            </a:r>
          </a:p>
        </p:txBody>
      </p:sp>
    </p:spTree>
    <p:extLst>
      <p:ext uri="{BB962C8B-B14F-4D97-AF65-F5344CB8AC3E}">
        <p14:creationId xmlns:p14="http://schemas.microsoft.com/office/powerpoint/2010/main" val="4267003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1ECD4-E6B9-059B-8F44-1B290D751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AF2D3F7-1952-25B9-7D9E-B45E634B9E7C}"/>
              </a:ext>
            </a:extLst>
          </p:cNvPr>
          <p:cNvSpPr/>
          <p:nvPr/>
        </p:nvSpPr>
        <p:spPr>
          <a:xfrm>
            <a:off x="220301" y="219546"/>
            <a:ext cx="11751398" cy="64189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34BD3FC-C53B-FDC3-0D87-2950358ACBFC}"/>
              </a:ext>
            </a:extLst>
          </p:cNvPr>
          <p:cNvSpPr txBox="1"/>
          <p:nvPr/>
        </p:nvSpPr>
        <p:spPr>
          <a:xfrm>
            <a:off x="220301" y="914397"/>
            <a:ext cx="2350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Z1</a:t>
            </a:r>
          </a:p>
          <a:p>
            <a:r>
              <a:rPr lang="es-EC"/>
              <a:t>      - CARCHI</a:t>
            </a:r>
          </a:p>
          <a:p>
            <a:r>
              <a:rPr lang="es-EC"/>
              <a:t>      - IMBABURA</a:t>
            </a:r>
          </a:p>
          <a:p>
            <a:r>
              <a:rPr lang="es-EC"/>
              <a:t>      - </a:t>
            </a:r>
            <a:r>
              <a:rPr lang="es-EC">
                <a:highlight>
                  <a:srgbClr val="FFFF00"/>
                </a:highlight>
              </a:rPr>
              <a:t>PICHINCHA</a:t>
            </a:r>
          </a:p>
          <a:p>
            <a:r>
              <a:rPr lang="es-EC"/>
              <a:t>      - …</a:t>
            </a:r>
          </a:p>
          <a:p>
            <a:r>
              <a:rPr lang="es-EC"/>
              <a:t>      - LOJA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94F0D66-925F-BFEC-80D2-97678DD2D9D6}"/>
              </a:ext>
            </a:extLst>
          </p:cNvPr>
          <p:cNvCxnSpPr/>
          <p:nvPr/>
        </p:nvCxnSpPr>
        <p:spPr>
          <a:xfrm>
            <a:off x="220301" y="706167"/>
            <a:ext cx="23508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62E42A3C-FCAB-0790-BBC3-FE14CD153EF8}"/>
              </a:ext>
            </a:extLst>
          </p:cNvPr>
          <p:cNvSpPr/>
          <p:nvPr/>
        </p:nvSpPr>
        <p:spPr>
          <a:xfrm>
            <a:off x="9741529" y="695258"/>
            <a:ext cx="2230170" cy="965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AB54026-AB25-ED9E-1CCF-B5C8B84C9BDC}"/>
              </a:ext>
            </a:extLst>
          </p:cNvPr>
          <p:cNvSpPr txBox="1"/>
          <p:nvPr/>
        </p:nvSpPr>
        <p:spPr>
          <a:xfrm>
            <a:off x="9777744" y="271607"/>
            <a:ext cx="216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OBSERVACIONES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48678DC-C77C-55CB-DE65-21019B2AD19E}"/>
              </a:ext>
            </a:extLst>
          </p:cNvPr>
          <p:cNvSpPr/>
          <p:nvPr/>
        </p:nvSpPr>
        <p:spPr>
          <a:xfrm>
            <a:off x="9741529" y="208231"/>
            <a:ext cx="2230170" cy="487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34FD307-FDA9-53E1-EE06-B5E4AD394BF7}"/>
              </a:ext>
            </a:extLst>
          </p:cNvPr>
          <p:cNvSpPr txBox="1"/>
          <p:nvPr/>
        </p:nvSpPr>
        <p:spPr>
          <a:xfrm>
            <a:off x="9741529" y="706176"/>
            <a:ext cx="2230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Supervisor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400"/>
              <a:t>Carlos Bustamante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>
                <a:hlinkClick r:id="rId2"/>
              </a:rPr>
              <a:t>cbustamante@rhelec.ec</a:t>
            </a:r>
            <a:r>
              <a:rPr lang="es-EC" sz="140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/>
              <a:t>0983126457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6B920FA-2138-A82A-8596-5E5567BC1E98}"/>
              </a:ext>
            </a:extLst>
          </p:cNvPr>
          <p:cNvSpPr/>
          <p:nvPr/>
        </p:nvSpPr>
        <p:spPr>
          <a:xfrm>
            <a:off x="9740020" y="1653428"/>
            <a:ext cx="2230170" cy="24251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A0E8C12-3E21-CF21-BC49-A0503694D705}"/>
              </a:ext>
            </a:extLst>
          </p:cNvPr>
          <p:cNvSpPr txBox="1"/>
          <p:nvPr/>
        </p:nvSpPr>
        <p:spPr>
          <a:xfrm>
            <a:off x="9740020" y="1667874"/>
            <a:ext cx="223017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Cuadrilla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Tyron Rodríguez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tyron@rhelec.ec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Almache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aalmache@rhelec.ec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Almeida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aalmeida@rhelec.ec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-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C8AFFDA-85F6-0F2C-19E3-FBB5096827AC}"/>
              </a:ext>
            </a:extLst>
          </p:cNvPr>
          <p:cNvSpPr/>
          <p:nvPr/>
        </p:nvSpPr>
        <p:spPr>
          <a:xfrm>
            <a:off x="9740020" y="4078599"/>
            <a:ext cx="2230170" cy="967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6061075-3D98-96B7-817B-AC85D3B52DD3}"/>
              </a:ext>
            </a:extLst>
          </p:cNvPr>
          <p:cNvSpPr txBox="1"/>
          <p:nvPr/>
        </p:nvSpPr>
        <p:spPr>
          <a:xfrm>
            <a:off x="9740020" y="4092361"/>
            <a:ext cx="22301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Notas Importantes</a:t>
            </a:r>
          </a:p>
          <a:p>
            <a:endParaRPr lang="es-EC" sz="1400"/>
          </a:p>
          <a:p>
            <a:r>
              <a:rPr lang="es-EC" sz="1200"/>
              <a:t>* No llamar a Tyron ya que esta de vacaciones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8A1F907-883C-612B-B032-8981FD4F2016}"/>
              </a:ext>
            </a:extLst>
          </p:cNvPr>
          <p:cNvSpPr/>
          <p:nvPr/>
        </p:nvSpPr>
        <p:spPr>
          <a:xfrm>
            <a:off x="9740020" y="5060230"/>
            <a:ext cx="2230170" cy="15858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6C3219B-7352-E4DF-3723-CF0F15314927}"/>
              </a:ext>
            </a:extLst>
          </p:cNvPr>
          <p:cNvSpPr txBox="1"/>
          <p:nvPr/>
        </p:nvSpPr>
        <p:spPr>
          <a:xfrm>
            <a:off x="9750585" y="5154603"/>
            <a:ext cx="223017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Respaldos</a:t>
            </a:r>
            <a:endParaRPr lang="es-EC" sz="1400"/>
          </a:p>
          <a:p>
            <a:r>
              <a:rPr lang="es-EC" sz="1200"/>
              <a:t>Respaldos de las RBS:</a:t>
            </a:r>
          </a:p>
          <a:p>
            <a:r>
              <a:rPr lang="es-EC" sz="1200"/>
              <a:t>PICHINCHA1, QUITO1, QUITOCEN, …</a:t>
            </a:r>
          </a:p>
          <a:p>
            <a:r>
              <a:rPr lang="es-EC" sz="1200"/>
              <a:t>Con Generador: 50 %</a:t>
            </a:r>
          </a:p>
          <a:p>
            <a:r>
              <a:rPr lang="es-EC" sz="1200"/>
              <a:t>Baterías de litio: 5 horas</a:t>
            </a:r>
          </a:p>
          <a:p>
            <a:r>
              <a:rPr lang="es-EC" sz="1200"/>
              <a:t>Baterías de plomo: 2 horas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E425BA38-EF78-6219-0D0C-19479655D276}"/>
              </a:ext>
            </a:extLst>
          </p:cNvPr>
          <p:cNvSpPr/>
          <p:nvPr/>
        </p:nvSpPr>
        <p:spPr>
          <a:xfrm>
            <a:off x="2693708" y="6219190"/>
            <a:ext cx="3567065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Excel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19367F6-C227-8685-EC85-B650B66CE522}"/>
              </a:ext>
            </a:extLst>
          </p:cNvPr>
          <p:cNvSpPr/>
          <p:nvPr/>
        </p:nvSpPr>
        <p:spPr>
          <a:xfrm>
            <a:off x="6425547" y="6216768"/>
            <a:ext cx="3237517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Alarma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C9E746FD-489F-3A49-1097-45BE56015DB7}"/>
              </a:ext>
            </a:extLst>
          </p:cNvPr>
          <p:cNvCxnSpPr/>
          <p:nvPr/>
        </p:nvCxnSpPr>
        <p:spPr>
          <a:xfrm flipH="1">
            <a:off x="2571184" y="695257"/>
            <a:ext cx="7168836" cy="10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6C4403A-2494-131E-5F8D-DF61773CE489}"/>
              </a:ext>
            </a:extLst>
          </p:cNvPr>
          <p:cNvSpPr txBox="1"/>
          <p:nvPr/>
        </p:nvSpPr>
        <p:spPr>
          <a:xfrm>
            <a:off x="445128" y="271607"/>
            <a:ext cx="1901227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Región/Zona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C63E2C1-B90D-F622-5AEE-5AB291D629B3}"/>
              </a:ext>
            </a:extLst>
          </p:cNvPr>
          <p:cNvSpPr txBox="1"/>
          <p:nvPr/>
        </p:nvSpPr>
        <p:spPr>
          <a:xfrm>
            <a:off x="2571182" y="271607"/>
            <a:ext cx="71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CALL CENTER FLM CLARO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2832D3E3-8800-FC27-B10F-C9E9521A9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629" y="1234389"/>
            <a:ext cx="6180741" cy="4389222"/>
          </a:xfrm>
          <a:prstGeom prst="rect">
            <a:avLst/>
          </a:prstGeom>
        </p:spPr>
      </p:pic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DE78618A-2707-CBA7-DC04-99D17623FC0A}"/>
              </a:ext>
            </a:extLst>
          </p:cNvPr>
          <p:cNvSpPr/>
          <p:nvPr/>
        </p:nvSpPr>
        <p:spPr>
          <a:xfrm>
            <a:off x="3816035" y="1687529"/>
            <a:ext cx="99588" cy="229367"/>
          </a:xfrm>
          <a:prstGeom prst="triangl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E7890534-4414-CF39-485B-4CAAC2EF1A7A}"/>
              </a:ext>
            </a:extLst>
          </p:cNvPr>
          <p:cNvSpPr/>
          <p:nvPr/>
        </p:nvSpPr>
        <p:spPr>
          <a:xfrm>
            <a:off x="3650935" y="2292887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F1611D25-4EAB-B977-9DEC-41FE8AB6BA3B}"/>
              </a:ext>
            </a:extLst>
          </p:cNvPr>
          <p:cNvSpPr/>
          <p:nvPr/>
        </p:nvSpPr>
        <p:spPr>
          <a:xfrm>
            <a:off x="4408916" y="1802212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4ECA80E9-1E24-0119-98FC-7E63F597B07C}"/>
              </a:ext>
            </a:extLst>
          </p:cNvPr>
          <p:cNvSpPr/>
          <p:nvPr/>
        </p:nvSpPr>
        <p:spPr>
          <a:xfrm>
            <a:off x="4096693" y="2377698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Triángulo isósceles 32">
            <a:extLst>
              <a:ext uri="{FF2B5EF4-FFF2-40B4-BE49-F238E27FC236}">
                <a16:creationId xmlns:a16="http://schemas.microsoft.com/office/drawing/2014/main" id="{70693739-9CA6-2E84-7763-79AAD2B19E62}"/>
              </a:ext>
            </a:extLst>
          </p:cNvPr>
          <p:cNvSpPr/>
          <p:nvPr/>
        </p:nvSpPr>
        <p:spPr>
          <a:xfrm>
            <a:off x="3912605" y="2044985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B3DEC0BA-D2CD-CA05-1E62-B22147E9F788}"/>
              </a:ext>
            </a:extLst>
          </p:cNvPr>
          <p:cNvSpPr/>
          <p:nvPr/>
        </p:nvSpPr>
        <p:spPr>
          <a:xfrm>
            <a:off x="4508504" y="2624297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Triángulo isósceles 34">
            <a:extLst>
              <a:ext uri="{FF2B5EF4-FFF2-40B4-BE49-F238E27FC236}">
                <a16:creationId xmlns:a16="http://schemas.microsoft.com/office/drawing/2014/main" id="{3C6B97AC-DCF1-6A0A-2790-45393241C7F7}"/>
              </a:ext>
            </a:extLst>
          </p:cNvPr>
          <p:cNvSpPr/>
          <p:nvPr/>
        </p:nvSpPr>
        <p:spPr>
          <a:xfrm>
            <a:off x="5181285" y="2853664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A19002B4-10D1-3599-92AC-A0F088812795}"/>
              </a:ext>
            </a:extLst>
          </p:cNvPr>
          <p:cNvSpPr/>
          <p:nvPr/>
        </p:nvSpPr>
        <p:spPr>
          <a:xfrm>
            <a:off x="5695635" y="3314316"/>
            <a:ext cx="99588" cy="229367"/>
          </a:xfrm>
          <a:prstGeom prst="triangl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Triángulo isósceles 36">
            <a:extLst>
              <a:ext uri="{FF2B5EF4-FFF2-40B4-BE49-F238E27FC236}">
                <a16:creationId xmlns:a16="http://schemas.microsoft.com/office/drawing/2014/main" id="{DFA582D4-D5ED-A006-F3E3-EF0F7420B681}"/>
              </a:ext>
            </a:extLst>
          </p:cNvPr>
          <p:cNvSpPr/>
          <p:nvPr/>
        </p:nvSpPr>
        <p:spPr>
          <a:xfrm>
            <a:off x="5231079" y="4074218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Triángulo isósceles 37">
            <a:extLst>
              <a:ext uri="{FF2B5EF4-FFF2-40B4-BE49-F238E27FC236}">
                <a16:creationId xmlns:a16="http://schemas.microsoft.com/office/drawing/2014/main" id="{E202C974-F337-D8C2-5128-D4F08B934AD5}"/>
              </a:ext>
            </a:extLst>
          </p:cNvPr>
          <p:cNvSpPr/>
          <p:nvPr/>
        </p:nvSpPr>
        <p:spPr>
          <a:xfrm>
            <a:off x="5548015" y="3844851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Triángulo isósceles 38">
            <a:extLst>
              <a:ext uri="{FF2B5EF4-FFF2-40B4-BE49-F238E27FC236}">
                <a16:creationId xmlns:a16="http://schemas.microsoft.com/office/drawing/2014/main" id="{56E44B4C-7965-F2AC-DA43-85C98915B010}"/>
              </a:ext>
            </a:extLst>
          </p:cNvPr>
          <p:cNvSpPr/>
          <p:nvPr/>
        </p:nvSpPr>
        <p:spPr>
          <a:xfrm>
            <a:off x="5504571" y="4370677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Triángulo isósceles 39">
            <a:extLst>
              <a:ext uri="{FF2B5EF4-FFF2-40B4-BE49-F238E27FC236}">
                <a16:creationId xmlns:a16="http://schemas.microsoft.com/office/drawing/2014/main" id="{A6B13932-C0DD-A617-2F7F-52753CE5FB5E}"/>
              </a:ext>
            </a:extLst>
          </p:cNvPr>
          <p:cNvSpPr/>
          <p:nvPr/>
        </p:nvSpPr>
        <p:spPr>
          <a:xfrm>
            <a:off x="5747126" y="4747765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F4C39574-97FD-9065-51D4-B3C265D0DB20}"/>
              </a:ext>
            </a:extLst>
          </p:cNvPr>
          <p:cNvSpPr/>
          <p:nvPr/>
        </p:nvSpPr>
        <p:spPr>
          <a:xfrm>
            <a:off x="5381280" y="2098932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Triángulo isósceles 41">
            <a:extLst>
              <a:ext uri="{FF2B5EF4-FFF2-40B4-BE49-F238E27FC236}">
                <a16:creationId xmlns:a16="http://schemas.microsoft.com/office/drawing/2014/main" id="{132859F5-9762-FDED-1000-843AF728BA66}"/>
              </a:ext>
            </a:extLst>
          </p:cNvPr>
          <p:cNvSpPr/>
          <p:nvPr/>
        </p:nvSpPr>
        <p:spPr>
          <a:xfrm>
            <a:off x="6543644" y="1979360"/>
            <a:ext cx="99588" cy="229367"/>
          </a:xfrm>
          <a:prstGeom prst="triangl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Triángulo isósceles 42">
            <a:extLst>
              <a:ext uri="{FF2B5EF4-FFF2-40B4-BE49-F238E27FC236}">
                <a16:creationId xmlns:a16="http://schemas.microsoft.com/office/drawing/2014/main" id="{ACA25C7D-D9F4-22BF-C6CC-5CC0B2DE8672}"/>
              </a:ext>
            </a:extLst>
          </p:cNvPr>
          <p:cNvSpPr/>
          <p:nvPr/>
        </p:nvSpPr>
        <p:spPr>
          <a:xfrm>
            <a:off x="6835180" y="2102112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Triángulo isósceles 43">
            <a:extLst>
              <a:ext uri="{FF2B5EF4-FFF2-40B4-BE49-F238E27FC236}">
                <a16:creationId xmlns:a16="http://schemas.microsoft.com/office/drawing/2014/main" id="{C0AEB179-2C15-501E-8C97-2E9F2A795631}"/>
              </a:ext>
            </a:extLst>
          </p:cNvPr>
          <p:cNvSpPr/>
          <p:nvPr/>
        </p:nvSpPr>
        <p:spPr>
          <a:xfrm>
            <a:off x="6046205" y="2111642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Triángulo isósceles 44">
            <a:extLst>
              <a:ext uri="{FF2B5EF4-FFF2-40B4-BE49-F238E27FC236}">
                <a16:creationId xmlns:a16="http://schemas.microsoft.com/office/drawing/2014/main" id="{18E2B0FA-3373-3D67-90D5-EC1A85C783BF}"/>
              </a:ext>
            </a:extLst>
          </p:cNvPr>
          <p:cNvSpPr/>
          <p:nvPr/>
        </p:nvSpPr>
        <p:spPr>
          <a:xfrm>
            <a:off x="5937564" y="2607065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Triángulo isósceles 45">
            <a:extLst>
              <a:ext uri="{FF2B5EF4-FFF2-40B4-BE49-F238E27FC236}">
                <a16:creationId xmlns:a16="http://schemas.microsoft.com/office/drawing/2014/main" id="{D8C7693C-719C-A83A-F718-B408472A51B3}"/>
              </a:ext>
            </a:extLst>
          </p:cNvPr>
          <p:cNvSpPr/>
          <p:nvPr/>
        </p:nvSpPr>
        <p:spPr>
          <a:xfrm>
            <a:off x="6530445" y="2522254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Triángulo isósceles 46">
            <a:extLst>
              <a:ext uri="{FF2B5EF4-FFF2-40B4-BE49-F238E27FC236}">
                <a16:creationId xmlns:a16="http://schemas.microsoft.com/office/drawing/2014/main" id="{BCDCF8E6-8B10-69CF-65E5-3E055170C75F}"/>
              </a:ext>
            </a:extLst>
          </p:cNvPr>
          <p:cNvSpPr/>
          <p:nvPr/>
        </p:nvSpPr>
        <p:spPr>
          <a:xfrm>
            <a:off x="6201925" y="2917450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Triángulo isósceles 47">
            <a:extLst>
              <a:ext uri="{FF2B5EF4-FFF2-40B4-BE49-F238E27FC236}">
                <a16:creationId xmlns:a16="http://schemas.microsoft.com/office/drawing/2014/main" id="{63ACAE85-B831-9E48-ABD3-A4FD77982073}"/>
              </a:ext>
            </a:extLst>
          </p:cNvPr>
          <p:cNvSpPr/>
          <p:nvPr/>
        </p:nvSpPr>
        <p:spPr>
          <a:xfrm>
            <a:off x="4843291" y="2328299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Triángulo isósceles 48">
            <a:extLst>
              <a:ext uri="{FF2B5EF4-FFF2-40B4-BE49-F238E27FC236}">
                <a16:creationId xmlns:a16="http://schemas.microsoft.com/office/drawing/2014/main" id="{90924D7D-EA48-AAAE-BA38-BFF31ED02C1C}"/>
              </a:ext>
            </a:extLst>
          </p:cNvPr>
          <p:cNvSpPr/>
          <p:nvPr/>
        </p:nvSpPr>
        <p:spPr>
          <a:xfrm>
            <a:off x="6037152" y="3655046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Triángulo isósceles 49">
            <a:extLst>
              <a:ext uri="{FF2B5EF4-FFF2-40B4-BE49-F238E27FC236}">
                <a16:creationId xmlns:a16="http://schemas.microsoft.com/office/drawing/2014/main" id="{90379E65-EF37-26FA-F54A-66BD683A5D6F}"/>
              </a:ext>
            </a:extLst>
          </p:cNvPr>
          <p:cNvSpPr/>
          <p:nvPr/>
        </p:nvSpPr>
        <p:spPr>
          <a:xfrm>
            <a:off x="6086946" y="4255993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Triángulo isósceles 50">
            <a:extLst>
              <a:ext uri="{FF2B5EF4-FFF2-40B4-BE49-F238E27FC236}">
                <a16:creationId xmlns:a16="http://schemas.microsoft.com/office/drawing/2014/main" id="{C3F04E35-DB38-49EB-BE9F-234CB1B0D06E}"/>
              </a:ext>
            </a:extLst>
          </p:cNvPr>
          <p:cNvSpPr/>
          <p:nvPr/>
        </p:nvSpPr>
        <p:spPr>
          <a:xfrm>
            <a:off x="7260880" y="2433472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Triángulo isósceles 51">
            <a:extLst>
              <a:ext uri="{FF2B5EF4-FFF2-40B4-BE49-F238E27FC236}">
                <a16:creationId xmlns:a16="http://schemas.microsoft.com/office/drawing/2014/main" id="{1C82F477-AC56-053C-33E0-771AA0AF4A90}"/>
              </a:ext>
            </a:extLst>
          </p:cNvPr>
          <p:cNvSpPr/>
          <p:nvPr/>
        </p:nvSpPr>
        <p:spPr>
          <a:xfrm>
            <a:off x="8118788" y="2289717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Triángulo isósceles 52">
            <a:extLst>
              <a:ext uri="{FF2B5EF4-FFF2-40B4-BE49-F238E27FC236}">
                <a16:creationId xmlns:a16="http://schemas.microsoft.com/office/drawing/2014/main" id="{61C250A8-41D3-A51E-9CA7-3B525E641D52}"/>
              </a:ext>
            </a:extLst>
          </p:cNvPr>
          <p:cNvSpPr/>
          <p:nvPr/>
        </p:nvSpPr>
        <p:spPr>
          <a:xfrm>
            <a:off x="8212808" y="2759750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Triángulo isósceles 53">
            <a:extLst>
              <a:ext uri="{FF2B5EF4-FFF2-40B4-BE49-F238E27FC236}">
                <a16:creationId xmlns:a16="http://schemas.microsoft.com/office/drawing/2014/main" id="{96D8E543-AE19-EA61-021F-945D52F0714F}"/>
              </a:ext>
            </a:extLst>
          </p:cNvPr>
          <p:cNvSpPr/>
          <p:nvPr/>
        </p:nvSpPr>
        <p:spPr>
          <a:xfrm>
            <a:off x="7523425" y="2954633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Triángulo isósceles 54">
            <a:extLst>
              <a:ext uri="{FF2B5EF4-FFF2-40B4-BE49-F238E27FC236}">
                <a16:creationId xmlns:a16="http://schemas.microsoft.com/office/drawing/2014/main" id="{923DB6EF-70C8-CA2B-6081-7EDD69B6505F}"/>
              </a:ext>
            </a:extLst>
          </p:cNvPr>
          <p:cNvSpPr/>
          <p:nvPr/>
        </p:nvSpPr>
        <p:spPr>
          <a:xfrm>
            <a:off x="6977320" y="3042186"/>
            <a:ext cx="99588" cy="22936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Triángulo isósceles 55">
            <a:extLst>
              <a:ext uri="{FF2B5EF4-FFF2-40B4-BE49-F238E27FC236}">
                <a16:creationId xmlns:a16="http://schemas.microsoft.com/office/drawing/2014/main" id="{F472B90F-4682-903E-269C-C96424574A05}"/>
              </a:ext>
            </a:extLst>
          </p:cNvPr>
          <p:cNvSpPr/>
          <p:nvPr/>
        </p:nvSpPr>
        <p:spPr>
          <a:xfrm>
            <a:off x="7113005" y="3604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Triángulo isósceles 56">
            <a:extLst>
              <a:ext uri="{FF2B5EF4-FFF2-40B4-BE49-F238E27FC236}">
                <a16:creationId xmlns:a16="http://schemas.microsoft.com/office/drawing/2014/main" id="{B704054B-CFF6-5A6D-2815-311CE5857046}"/>
              </a:ext>
            </a:extLst>
          </p:cNvPr>
          <p:cNvSpPr/>
          <p:nvPr/>
        </p:nvSpPr>
        <p:spPr>
          <a:xfrm>
            <a:off x="6835180" y="474776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Triángulo isósceles 57">
            <a:extLst>
              <a:ext uri="{FF2B5EF4-FFF2-40B4-BE49-F238E27FC236}">
                <a16:creationId xmlns:a16="http://schemas.microsoft.com/office/drawing/2014/main" id="{ABA24148-38ED-2310-C3BE-5EB5200FBD58}"/>
              </a:ext>
            </a:extLst>
          </p:cNvPr>
          <p:cNvSpPr/>
          <p:nvPr/>
        </p:nvSpPr>
        <p:spPr>
          <a:xfrm>
            <a:off x="7027114" y="43035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Triángulo isósceles 58">
            <a:extLst>
              <a:ext uri="{FF2B5EF4-FFF2-40B4-BE49-F238E27FC236}">
                <a16:creationId xmlns:a16="http://schemas.microsoft.com/office/drawing/2014/main" id="{497A2155-611B-1CB5-B3A2-DCBE9D9ED7B4}"/>
              </a:ext>
            </a:extLst>
          </p:cNvPr>
          <p:cNvSpPr/>
          <p:nvPr/>
        </p:nvSpPr>
        <p:spPr>
          <a:xfrm>
            <a:off x="6643232" y="385298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67962A0-8F3D-87D9-C4D2-39DC40BF015A}"/>
              </a:ext>
            </a:extLst>
          </p:cNvPr>
          <p:cNvSpPr/>
          <p:nvPr/>
        </p:nvSpPr>
        <p:spPr>
          <a:xfrm>
            <a:off x="220301" y="219547"/>
            <a:ext cx="2350883" cy="32094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425D60E-6819-663E-6BF3-AD336CDEE228}"/>
              </a:ext>
            </a:extLst>
          </p:cNvPr>
          <p:cNvSpPr/>
          <p:nvPr/>
        </p:nvSpPr>
        <p:spPr>
          <a:xfrm>
            <a:off x="501837" y="3890036"/>
            <a:ext cx="1498046" cy="32061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7E2AA01-1023-5A02-93DC-4708521F63A8}"/>
              </a:ext>
            </a:extLst>
          </p:cNvPr>
          <p:cNvSpPr txBox="1"/>
          <p:nvPr/>
        </p:nvSpPr>
        <p:spPr>
          <a:xfrm>
            <a:off x="470150" y="3520704"/>
            <a:ext cx="156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/>
              <a:t>Búsqueda RBS</a:t>
            </a:r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9BFF69E6-8526-5773-293C-78A21446A14D}"/>
              </a:ext>
            </a:extLst>
          </p:cNvPr>
          <p:cNvSpPr/>
          <p:nvPr/>
        </p:nvSpPr>
        <p:spPr>
          <a:xfrm>
            <a:off x="2059033" y="3885600"/>
            <a:ext cx="253497" cy="32061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8542B2ED-D415-1DE7-19B1-4FB85FE103C6}"/>
              </a:ext>
            </a:extLst>
          </p:cNvPr>
          <p:cNvCxnSpPr/>
          <p:nvPr/>
        </p:nvCxnSpPr>
        <p:spPr>
          <a:xfrm>
            <a:off x="2571182" y="3429000"/>
            <a:ext cx="0" cy="3209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296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7BD69-6420-C3FA-7D6E-EE80DF821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A511C73-FECA-6AAB-3E49-509EDF37B2F8}"/>
              </a:ext>
            </a:extLst>
          </p:cNvPr>
          <p:cNvSpPr/>
          <p:nvPr/>
        </p:nvSpPr>
        <p:spPr>
          <a:xfrm>
            <a:off x="3008768" y="2172833"/>
            <a:ext cx="5939073" cy="180842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1E27A71-C9F3-6D05-AF8C-3C3EAD2664DD}"/>
              </a:ext>
            </a:extLst>
          </p:cNvPr>
          <p:cNvSpPr txBox="1"/>
          <p:nvPr/>
        </p:nvSpPr>
        <p:spPr>
          <a:xfrm>
            <a:off x="316871" y="90535"/>
            <a:ext cx="798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u="sng"/>
              <a:t>AÑADIR EXCEL: Vuelve energía en varios sectores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03938E3-BBEB-9BF4-57E7-A35C321619B8}"/>
              </a:ext>
            </a:extLst>
          </p:cNvPr>
          <p:cNvCxnSpPr/>
          <p:nvPr/>
        </p:nvCxnSpPr>
        <p:spPr>
          <a:xfrm>
            <a:off x="3008768" y="2732812"/>
            <a:ext cx="59390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3A894CA5-C21A-5791-3EC7-3A2A09E13837}"/>
              </a:ext>
            </a:extLst>
          </p:cNvPr>
          <p:cNvSpPr txBox="1"/>
          <p:nvPr/>
        </p:nvSpPr>
        <p:spPr>
          <a:xfrm>
            <a:off x="3008768" y="2262031"/>
            <a:ext cx="593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/>
              <a:t>Introduzca Excel Masivo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513C5A7-69CE-3C2E-82CE-D213053D1347}"/>
              </a:ext>
            </a:extLst>
          </p:cNvPr>
          <p:cNvSpPr/>
          <p:nvPr/>
        </p:nvSpPr>
        <p:spPr>
          <a:xfrm>
            <a:off x="3087232" y="2915218"/>
            <a:ext cx="5730843" cy="393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C:/Excel_masivo_12h05.xlsx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0C91D9-2436-D4CA-FF7A-367A4DF12A54}"/>
              </a:ext>
            </a:extLst>
          </p:cNvPr>
          <p:cNvSpPr/>
          <p:nvPr/>
        </p:nvSpPr>
        <p:spPr>
          <a:xfrm>
            <a:off x="3087232" y="3494638"/>
            <a:ext cx="5730843" cy="3938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/>
              <a:t>ACEPTAR</a:t>
            </a:r>
          </a:p>
        </p:txBody>
      </p:sp>
    </p:spTree>
    <p:extLst>
      <p:ext uri="{BB962C8B-B14F-4D97-AF65-F5344CB8AC3E}">
        <p14:creationId xmlns:p14="http://schemas.microsoft.com/office/powerpoint/2010/main" val="1324577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B0980-E52D-666E-1CE4-1926419C7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E5B2D5B-5D21-8151-238F-770F35FB3407}"/>
              </a:ext>
            </a:extLst>
          </p:cNvPr>
          <p:cNvSpPr/>
          <p:nvPr/>
        </p:nvSpPr>
        <p:spPr>
          <a:xfrm>
            <a:off x="220301" y="219546"/>
            <a:ext cx="11751398" cy="64189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F3F6B86-B282-82EA-7279-313F8140BBA3}"/>
              </a:ext>
            </a:extLst>
          </p:cNvPr>
          <p:cNvSpPr txBox="1"/>
          <p:nvPr/>
        </p:nvSpPr>
        <p:spPr>
          <a:xfrm>
            <a:off x="220301" y="914397"/>
            <a:ext cx="2350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Z1</a:t>
            </a:r>
          </a:p>
          <a:p>
            <a:r>
              <a:rPr lang="es-EC"/>
              <a:t>      - CARCHI</a:t>
            </a:r>
          </a:p>
          <a:p>
            <a:r>
              <a:rPr lang="es-EC"/>
              <a:t>      - IMBABURA</a:t>
            </a:r>
          </a:p>
          <a:p>
            <a:r>
              <a:rPr lang="es-EC"/>
              <a:t>      - </a:t>
            </a:r>
            <a:r>
              <a:rPr lang="es-EC">
                <a:highlight>
                  <a:srgbClr val="FFFF00"/>
                </a:highlight>
              </a:rPr>
              <a:t>PICHINCHA</a:t>
            </a:r>
          </a:p>
          <a:p>
            <a:r>
              <a:rPr lang="es-EC"/>
              <a:t>      - …</a:t>
            </a:r>
          </a:p>
          <a:p>
            <a:r>
              <a:rPr lang="es-EC"/>
              <a:t>      - LOJA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59FF56B-CC26-0812-4686-7C5E5C8D56D5}"/>
              </a:ext>
            </a:extLst>
          </p:cNvPr>
          <p:cNvCxnSpPr/>
          <p:nvPr/>
        </p:nvCxnSpPr>
        <p:spPr>
          <a:xfrm>
            <a:off x="220301" y="706167"/>
            <a:ext cx="23508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59CE45B6-A7FC-6888-BDFE-86224A1D9E85}"/>
              </a:ext>
            </a:extLst>
          </p:cNvPr>
          <p:cNvSpPr/>
          <p:nvPr/>
        </p:nvSpPr>
        <p:spPr>
          <a:xfrm>
            <a:off x="9741529" y="695258"/>
            <a:ext cx="2230170" cy="965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4BB9266-D58A-6F2E-9494-82ECF8B9FA5D}"/>
              </a:ext>
            </a:extLst>
          </p:cNvPr>
          <p:cNvSpPr txBox="1"/>
          <p:nvPr/>
        </p:nvSpPr>
        <p:spPr>
          <a:xfrm>
            <a:off x="9777744" y="271607"/>
            <a:ext cx="216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OBSERVACIONES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159750A-6F1C-F532-22FE-0DB86ED51D1B}"/>
              </a:ext>
            </a:extLst>
          </p:cNvPr>
          <p:cNvSpPr/>
          <p:nvPr/>
        </p:nvSpPr>
        <p:spPr>
          <a:xfrm>
            <a:off x="9741529" y="208231"/>
            <a:ext cx="2230170" cy="487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8102258-4555-28CE-5CCB-954B339EBC8B}"/>
              </a:ext>
            </a:extLst>
          </p:cNvPr>
          <p:cNvSpPr txBox="1"/>
          <p:nvPr/>
        </p:nvSpPr>
        <p:spPr>
          <a:xfrm>
            <a:off x="9741529" y="706176"/>
            <a:ext cx="2230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Supervisor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400"/>
              <a:t>Carlos Bustamante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>
                <a:hlinkClick r:id="rId2"/>
              </a:rPr>
              <a:t>cbustamante@rhelec.ec</a:t>
            </a:r>
            <a:r>
              <a:rPr lang="es-EC" sz="140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/>
              <a:t>0983126457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A8F7EED-546A-7C20-D3DA-0634A03EB85B}"/>
              </a:ext>
            </a:extLst>
          </p:cNvPr>
          <p:cNvSpPr/>
          <p:nvPr/>
        </p:nvSpPr>
        <p:spPr>
          <a:xfrm>
            <a:off x="9740020" y="1653428"/>
            <a:ext cx="2230170" cy="24251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6CD90BA-1E7D-437A-650C-E4BA8A0BF8D9}"/>
              </a:ext>
            </a:extLst>
          </p:cNvPr>
          <p:cNvSpPr txBox="1"/>
          <p:nvPr/>
        </p:nvSpPr>
        <p:spPr>
          <a:xfrm>
            <a:off x="9740020" y="1667874"/>
            <a:ext cx="223017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Cuadrilla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Tyron Rodríguez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tyron@rhelec.ec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Almache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aalmache@rhelec.ec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Almeida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aalmeida@rhelec.ec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-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18370EA-2648-6D44-2981-AE4B76B48F98}"/>
              </a:ext>
            </a:extLst>
          </p:cNvPr>
          <p:cNvSpPr/>
          <p:nvPr/>
        </p:nvSpPr>
        <p:spPr>
          <a:xfrm>
            <a:off x="9740020" y="4078599"/>
            <a:ext cx="2230170" cy="967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262AAB6-3347-4890-AECB-B5ABAB073B51}"/>
              </a:ext>
            </a:extLst>
          </p:cNvPr>
          <p:cNvSpPr txBox="1"/>
          <p:nvPr/>
        </p:nvSpPr>
        <p:spPr>
          <a:xfrm>
            <a:off x="9740020" y="4092361"/>
            <a:ext cx="22301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Notas Importantes</a:t>
            </a:r>
          </a:p>
          <a:p>
            <a:endParaRPr lang="es-EC" sz="1400"/>
          </a:p>
          <a:p>
            <a:r>
              <a:rPr lang="es-EC" sz="1200"/>
              <a:t>* No llamar a Tyron ya que esta de vacaciones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D81813A-6AFF-E9C6-3DE8-9A166E715B31}"/>
              </a:ext>
            </a:extLst>
          </p:cNvPr>
          <p:cNvSpPr/>
          <p:nvPr/>
        </p:nvSpPr>
        <p:spPr>
          <a:xfrm>
            <a:off x="9740020" y="5060230"/>
            <a:ext cx="2230170" cy="15858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92EF226-B815-A0E6-69CF-D7D94AE2C07F}"/>
              </a:ext>
            </a:extLst>
          </p:cNvPr>
          <p:cNvSpPr txBox="1"/>
          <p:nvPr/>
        </p:nvSpPr>
        <p:spPr>
          <a:xfrm>
            <a:off x="9750585" y="5154603"/>
            <a:ext cx="223017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Respaldos</a:t>
            </a:r>
            <a:endParaRPr lang="es-EC" sz="1400"/>
          </a:p>
          <a:p>
            <a:r>
              <a:rPr lang="es-EC" sz="1200"/>
              <a:t>Respaldos de las RBS:</a:t>
            </a:r>
          </a:p>
          <a:p>
            <a:r>
              <a:rPr lang="es-EC" sz="1200"/>
              <a:t>PICHINCHA1, PICHINCHA2, PICHINCHA3</a:t>
            </a:r>
          </a:p>
          <a:p>
            <a:r>
              <a:rPr lang="es-EC" sz="1200"/>
              <a:t>Con Generador: 50 %</a:t>
            </a:r>
          </a:p>
          <a:p>
            <a:r>
              <a:rPr lang="es-EC" sz="1200"/>
              <a:t>Baterías de litio: 5 horas</a:t>
            </a:r>
          </a:p>
          <a:p>
            <a:r>
              <a:rPr lang="es-EC" sz="1200"/>
              <a:t>Baterías de plomo: 2 horas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1621C240-EE4C-ECAB-F325-FDD379BB2D1B}"/>
              </a:ext>
            </a:extLst>
          </p:cNvPr>
          <p:cNvSpPr/>
          <p:nvPr/>
        </p:nvSpPr>
        <p:spPr>
          <a:xfrm>
            <a:off x="2693708" y="6219190"/>
            <a:ext cx="3567065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Excel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F4ED7070-BE8C-203E-1D71-C6F2993F2F24}"/>
              </a:ext>
            </a:extLst>
          </p:cNvPr>
          <p:cNvSpPr/>
          <p:nvPr/>
        </p:nvSpPr>
        <p:spPr>
          <a:xfrm>
            <a:off x="6425547" y="6216768"/>
            <a:ext cx="3237517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Alarma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48BE7D2C-989F-DDCD-C116-650ABE87820A}"/>
              </a:ext>
            </a:extLst>
          </p:cNvPr>
          <p:cNvCxnSpPr/>
          <p:nvPr/>
        </p:nvCxnSpPr>
        <p:spPr>
          <a:xfrm flipH="1">
            <a:off x="2571184" y="695257"/>
            <a:ext cx="7168836" cy="10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1AA67B6-8DD5-0766-5295-53C32CC765E9}"/>
              </a:ext>
            </a:extLst>
          </p:cNvPr>
          <p:cNvSpPr txBox="1"/>
          <p:nvPr/>
        </p:nvSpPr>
        <p:spPr>
          <a:xfrm>
            <a:off x="445128" y="271607"/>
            <a:ext cx="1901227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Región/Zona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272C518-6D75-04A1-A720-6784F32C01A7}"/>
              </a:ext>
            </a:extLst>
          </p:cNvPr>
          <p:cNvSpPr txBox="1"/>
          <p:nvPr/>
        </p:nvSpPr>
        <p:spPr>
          <a:xfrm>
            <a:off x="2571182" y="271607"/>
            <a:ext cx="71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CALL CENTER FLM CLARO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385A835B-DEDA-8430-8535-2283CB930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629" y="1234389"/>
            <a:ext cx="6180741" cy="4389222"/>
          </a:xfrm>
          <a:prstGeom prst="rect">
            <a:avLst/>
          </a:prstGeom>
        </p:spPr>
      </p:pic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A687EE3A-DFE4-C457-3CED-F1A2B49015D3}"/>
              </a:ext>
            </a:extLst>
          </p:cNvPr>
          <p:cNvSpPr/>
          <p:nvPr/>
        </p:nvSpPr>
        <p:spPr>
          <a:xfrm>
            <a:off x="3816035" y="1687529"/>
            <a:ext cx="99588" cy="229367"/>
          </a:xfrm>
          <a:prstGeom prst="triangl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76275B18-89D0-3990-4D17-97F7608C400D}"/>
              </a:ext>
            </a:extLst>
          </p:cNvPr>
          <p:cNvSpPr/>
          <p:nvPr/>
        </p:nvSpPr>
        <p:spPr>
          <a:xfrm>
            <a:off x="3650935" y="229288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6A86106C-77F0-7468-73C4-1DE24EFA90F7}"/>
              </a:ext>
            </a:extLst>
          </p:cNvPr>
          <p:cNvSpPr/>
          <p:nvPr/>
        </p:nvSpPr>
        <p:spPr>
          <a:xfrm>
            <a:off x="4408916" y="180221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6C55CB1E-C57B-2817-51A7-9936F4A84102}"/>
              </a:ext>
            </a:extLst>
          </p:cNvPr>
          <p:cNvSpPr/>
          <p:nvPr/>
        </p:nvSpPr>
        <p:spPr>
          <a:xfrm>
            <a:off x="4096693" y="2377698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Triángulo isósceles 32">
            <a:extLst>
              <a:ext uri="{FF2B5EF4-FFF2-40B4-BE49-F238E27FC236}">
                <a16:creationId xmlns:a16="http://schemas.microsoft.com/office/drawing/2014/main" id="{3E263FC3-7517-3E3C-DF42-D7A73252E2D3}"/>
              </a:ext>
            </a:extLst>
          </p:cNvPr>
          <p:cNvSpPr/>
          <p:nvPr/>
        </p:nvSpPr>
        <p:spPr>
          <a:xfrm>
            <a:off x="3912605" y="20449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CEAD7E11-7FA4-252F-6566-FCBE023D64B2}"/>
              </a:ext>
            </a:extLst>
          </p:cNvPr>
          <p:cNvSpPr/>
          <p:nvPr/>
        </p:nvSpPr>
        <p:spPr>
          <a:xfrm>
            <a:off x="4508504" y="262429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Triángulo isósceles 34">
            <a:extLst>
              <a:ext uri="{FF2B5EF4-FFF2-40B4-BE49-F238E27FC236}">
                <a16:creationId xmlns:a16="http://schemas.microsoft.com/office/drawing/2014/main" id="{2DC88223-199F-1D30-F0CF-3623DCC48E7D}"/>
              </a:ext>
            </a:extLst>
          </p:cNvPr>
          <p:cNvSpPr/>
          <p:nvPr/>
        </p:nvSpPr>
        <p:spPr>
          <a:xfrm>
            <a:off x="5181285" y="285366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EB4462F6-76B9-110F-ED74-90FB357CDFCA}"/>
              </a:ext>
            </a:extLst>
          </p:cNvPr>
          <p:cNvSpPr/>
          <p:nvPr/>
        </p:nvSpPr>
        <p:spPr>
          <a:xfrm>
            <a:off x="5695635" y="3314316"/>
            <a:ext cx="99588" cy="229367"/>
          </a:xfrm>
          <a:prstGeom prst="triangl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Triángulo isósceles 36">
            <a:extLst>
              <a:ext uri="{FF2B5EF4-FFF2-40B4-BE49-F238E27FC236}">
                <a16:creationId xmlns:a16="http://schemas.microsoft.com/office/drawing/2014/main" id="{F2FA3353-8E35-B1C7-06BA-26515BCA3A64}"/>
              </a:ext>
            </a:extLst>
          </p:cNvPr>
          <p:cNvSpPr/>
          <p:nvPr/>
        </p:nvSpPr>
        <p:spPr>
          <a:xfrm>
            <a:off x="5231079" y="4074218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Triángulo isósceles 37">
            <a:extLst>
              <a:ext uri="{FF2B5EF4-FFF2-40B4-BE49-F238E27FC236}">
                <a16:creationId xmlns:a16="http://schemas.microsoft.com/office/drawing/2014/main" id="{C9FC171D-AC62-F8A2-5F27-3BE50FF0BB68}"/>
              </a:ext>
            </a:extLst>
          </p:cNvPr>
          <p:cNvSpPr/>
          <p:nvPr/>
        </p:nvSpPr>
        <p:spPr>
          <a:xfrm>
            <a:off x="5548015" y="3844851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Triángulo isósceles 38">
            <a:extLst>
              <a:ext uri="{FF2B5EF4-FFF2-40B4-BE49-F238E27FC236}">
                <a16:creationId xmlns:a16="http://schemas.microsoft.com/office/drawing/2014/main" id="{785212AD-E52F-D16C-5A51-DEA8E4EA481D}"/>
              </a:ext>
            </a:extLst>
          </p:cNvPr>
          <p:cNvSpPr/>
          <p:nvPr/>
        </p:nvSpPr>
        <p:spPr>
          <a:xfrm>
            <a:off x="5504571" y="437067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Triángulo isósceles 39">
            <a:extLst>
              <a:ext uri="{FF2B5EF4-FFF2-40B4-BE49-F238E27FC236}">
                <a16:creationId xmlns:a16="http://schemas.microsoft.com/office/drawing/2014/main" id="{6D5B8183-2DD4-1870-C50B-571518C1B2AB}"/>
              </a:ext>
            </a:extLst>
          </p:cNvPr>
          <p:cNvSpPr/>
          <p:nvPr/>
        </p:nvSpPr>
        <p:spPr>
          <a:xfrm>
            <a:off x="5747126" y="474776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364C40A1-4A07-01DB-987D-3B0C45EFED73}"/>
              </a:ext>
            </a:extLst>
          </p:cNvPr>
          <p:cNvSpPr/>
          <p:nvPr/>
        </p:nvSpPr>
        <p:spPr>
          <a:xfrm>
            <a:off x="5381280" y="209893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Triángulo isósceles 41">
            <a:extLst>
              <a:ext uri="{FF2B5EF4-FFF2-40B4-BE49-F238E27FC236}">
                <a16:creationId xmlns:a16="http://schemas.microsoft.com/office/drawing/2014/main" id="{9F25A7CD-1B58-ACA8-0D6A-CDFAF92EE931}"/>
              </a:ext>
            </a:extLst>
          </p:cNvPr>
          <p:cNvSpPr/>
          <p:nvPr/>
        </p:nvSpPr>
        <p:spPr>
          <a:xfrm>
            <a:off x="6543644" y="1979360"/>
            <a:ext cx="99588" cy="229367"/>
          </a:xfrm>
          <a:prstGeom prst="triangl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Triángulo isósceles 42">
            <a:extLst>
              <a:ext uri="{FF2B5EF4-FFF2-40B4-BE49-F238E27FC236}">
                <a16:creationId xmlns:a16="http://schemas.microsoft.com/office/drawing/2014/main" id="{EA359C68-587E-8CA3-39CC-F8BCF0CE141C}"/>
              </a:ext>
            </a:extLst>
          </p:cNvPr>
          <p:cNvSpPr/>
          <p:nvPr/>
        </p:nvSpPr>
        <p:spPr>
          <a:xfrm>
            <a:off x="6835180" y="210211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Triángulo isósceles 43">
            <a:extLst>
              <a:ext uri="{FF2B5EF4-FFF2-40B4-BE49-F238E27FC236}">
                <a16:creationId xmlns:a16="http://schemas.microsoft.com/office/drawing/2014/main" id="{C1BC9EEB-4BE9-ED2D-6B3D-51ED30ADEBAF}"/>
              </a:ext>
            </a:extLst>
          </p:cNvPr>
          <p:cNvSpPr/>
          <p:nvPr/>
        </p:nvSpPr>
        <p:spPr>
          <a:xfrm>
            <a:off x="6046205" y="211164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Triángulo isósceles 44">
            <a:extLst>
              <a:ext uri="{FF2B5EF4-FFF2-40B4-BE49-F238E27FC236}">
                <a16:creationId xmlns:a16="http://schemas.microsoft.com/office/drawing/2014/main" id="{4BADB149-5EAB-6BD0-E871-5C306866E991}"/>
              </a:ext>
            </a:extLst>
          </p:cNvPr>
          <p:cNvSpPr/>
          <p:nvPr/>
        </p:nvSpPr>
        <p:spPr>
          <a:xfrm>
            <a:off x="5937564" y="260706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Triángulo isósceles 45">
            <a:extLst>
              <a:ext uri="{FF2B5EF4-FFF2-40B4-BE49-F238E27FC236}">
                <a16:creationId xmlns:a16="http://schemas.microsoft.com/office/drawing/2014/main" id="{39DA5E83-9FA4-2938-864E-B42E506A6ACD}"/>
              </a:ext>
            </a:extLst>
          </p:cNvPr>
          <p:cNvSpPr/>
          <p:nvPr/>
        </p:nvSpPr>
        <p:spPr>
          <a:xfrm>
            <a:off x="6530445" y="252225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Triángulo isósceles 46">
            <a:extLst>
              <a:ext uri="{FF2B5EF4-FFF2-40B4-BE49-F238E27FC236}">
                <a16:creationId xmlns:a16="http://schemas.microsoft.com/office/drawing/2014/main" id="{6842A21A-D537-D601-D2F4-31EC23F8DADF}"/>
              </a:ext>
            </a:extLst>
          </p:cNvPr>
          <p:cNvSpPr/>
          <p:nvPr/>
        </p:nvSpPr>
        <p:spPr>
          <a:xfrm>
            <a:off x="6201925" y="291745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Triángulo isósceles 47">
            <a:extLst>
              <a:ext uri="{FF2B5EF4-FFF2-40B4-BE49-F238E27FC236}">
                <a16:creationId xmlns:a16="http://schemas.microsoft.com/office/drawing/2014/main" id="{9BFA5037-6A61-604C-517C-6281B55D267C}"/>
              </a:ext>
            </a:extLst>
          </p:cNvPr>
          <p:cNvSpPr/>
          <p:nvPr/>
        </p:nvSpPr>
        <p:spPr>
          <a:xfrm>
            <a:off x="4843291" y="2328299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Triángulo isósceles 48">
            <a:extLst>
              <a:ext uri="{FF2B5EF4-FFF2-40B4-BE49-F238E27FC236}">
                <a16:creationId xmlns:a16="http://schemas.microsoft.com/office/drawing/2014/main" id="{3365D281-FAC1-3677-451D-1376E43CD3AA}"/>
              </a:ext>
            </a:extLst>
          </p:cNvPr>
          <p:cNvSpPr/>
          <p:nvPr/>
        </p:nvSpPr>
        <p:spPr>
          <a:xfrm>
            <a:off x="6037152" y="3655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Triángulo isósceles 49">
            <a:extLst>
              <a:ext uri="{FF2B5EF4-FFF2-40B4-BE49-F238E27FC236}">
                <a16:creationId xmlns:a16="http://schemas.microsoft.com/office/drawing/2014/main" id="{930E24C8-09E7-C173-FCE1-C11573F94050}"/>
              </a:ext>
            </a:extLst>
          </p:cNvPr>
          <p:cNvSpPr/>
          <p:nvPr/>
        </p:nvSpPr>
        <p:spPr>
          <a:xfrm>
            <a:off x="6086946" y="4255993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Triángulo isósceles 50">
            <a:extLst>
              <a:ext uri="{FF2B5EF4-FFF2-40B4-BE49-F238E27FC236}">
                <a16:creationId xmlns:a16="http://schemas.microsoft.com/office/drawing/2014/main" id="{4960DE33-203E-A27E-CAF6-C65460B295B8}"/>
              </a:ext>
            </a:extLst>
          </p:cNvPr>
          <p:cNvSpPr/>
          <p:nvPr/>
        </p:nvSpPr>
        <p:spPr>
          <a:xfrm>
            <a:off x="7260880" y="243347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Triángulo isósceles 51">
            <a:extLst>
              <a:ext uri="{FF2B5EF4-FFF2-40B4-BE49-F238E27FC236}">
                <a16:creationId xmlns:a16="http://schemas.microsoft.com/office/drawing/2014/main" id="{B5B26685-E070-3381-DE32-BF737694CD14}"/>
              </a:ext>
            </a:extLst>
          </p:cNvPr>
          <p:cNvSpPr/>
          <p:nvPr/>
        </p:nvSpPr>
        <p:spPr>
          <a:xfrm>
            <a:off x="8118788" y="228971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Triángulo isósceles 52">
            <a:extLst>
              <a:ext uri="{FF2B5EF4-FFF2-40B4-BE49-F238E27FC236}">
                <a16:creationId xmlns:a16="http://schemas.microsoft.com/office/drawing/2014/main" id="{8EA7E983-F704-8D03-CDA8-24518A251198}"/>
              </a:ext>
            </a:extLst>
          </p:cNvPr>
          <p:cNvSpPr/>
          <p:nvPr/>
        </p:nvSpPr>
        <p:spPr>
          <a:xfrm>
            <a:off x="8212808" y="275975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Triángulo isósceles 53">
            <a:extLst>
              <a:ext uri="{FF2B5EF4-FFF2-40B4-BE49-F238E27FC236}">
                <a16:creationId xmlns:a16="http://schemas.microsoft.com/office/drawing/2014/main" id="{84D086F4-D2A1-7CB9-8ADD-BF4E62174B34}"/>
              </a:ext>
            </a:extLst>
          </p:cNvPr>
          <p:cNvSpPr/>
          <p:nvPr/>
        </p:nvSpPr>
        <p:spPr>
          <a:xfrm>
            <a:off x="7523425" y="2954633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Triángulo isósceles 54">
            <a:extLst>
              <a:ext uri="{FF2B5EF4-FFF2-40B4-BE49-F238E27FC236}">
                <a16:creationId xmlns:a16="http://schemas.microsoft.com/office/drawing/2014/main" id="{D3937ACF-6317-4C80-F236-E4F477461D34}"/>
              </a:ext>
            </a:extLst>
          </p:cNvPr>
          <p:cNvSpPr/>
          <p:nvPr/>
        </p:nvSpPr>
        <p:spPr>
          <a:xfrm>
            <a:off x="6977320" y="304218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Triángulo isósceles 55">
            <a:extLst>
              <a:ext uri="{FF2B5EF4-FFF2-40B4-BE49-F238E27FC236}">
                <a16:creationId xmlns:a16="http://schemas.microsoft.com/office/drawing/2014/main" id="{7944EEBB-B542-0F41-82ED-CB2B224DC490}"/>
              </a:ext>
            </a:extLst>
          </p:cNvPr>
          <p:cNvSpPr/>
          <p:nvPr/>
        </p:nvSpPr>
        <p:spPr>
          <a:xfrm>
            <a:off x="7113005" y="3604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Triángulo isósceles 56">
            <a:extLst>
              <a:ext uri="{FF2B5EF4-FFF2-40B4-BE49-F238E27FC236}">
                <a16:creationId xmlns:a16="http://schemas.microsoft.com/office/drawing/2014/main" id="{66AD2E3F-7892-D5E5-FC05-BABBE5712431}"/>
              </a:ext>
            </a:extLst>
          </p:cNvPr>
          <p:cNvSpPr/>
          <p:nvPr/>
        </p:nvSpPr>
        <p:spPr>
          <a:xfrm>
            <a:off x="6835180" y="474776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Triángulo isósceles 57">
            <a:extLst>
              <a:ext uri="{FF2B5EF4-FFF2-40B4-BE49-F238E27FC236}">
                <a16:creationId xmlns:a16="http://schemas.microsoft.com/office/drawing/2014/main" id="{B962D357-3505-BB51-979E-5B73658C6D79}"/>
              </a:ext>
            </a:extLst>
          </p:cNvPr>
          <p:cNvSpPr/>
          <p:nvPr/>
        </p:nvSpPr>
        <p:spPr>
          <a:xfrm>
            <a:off x="7027114" y="43035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Triángulo isósceles 58">
            <a:extLst>
              <a:ext uri="{FF2B5EF4-FFF2-40B4-BE49-F238E27FC236}">
                <a16:creationId xmlns:a16="http://schemas.microsoft.com/office/drawing/2014/main" id="{E887FED8-2CBB-DEB9-B14E-B11F4AD1F5A6}"/>
              </a:ext>
            </a:extLst>
          </p:cNvPr>
          <p:cNvSpPr/>
          <p:nvPr/>
        </p:nvSpPr>
        <p:spPr>
          <a:xfrm>
            <a:off x="6643232" y="385298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2DA5A9A-52DC-832C-3A56-7CFA84C9B217}"/>
              </a:ext>
            </a:extLst>
          </p:cNvPr>
          <p:cNvSpPr/>
          <p:nvPr/>
        </p:nvSpPr>
        <p:spPr>
          <a:xfrm>
            <a:off x="220301" y="219547"/>
            <a:ext cx="2350883" cy="32094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4B2CF96-9B27-64D9-CB24-E9445098C2AC}"/>
              </a:ext>
            </a:extLst>
          </p:cNvPr>
          <p:cNvSpPr/>
          <p:nvPr/>
        </p:nvSpPr>
        <p:spPr>
          <a:xfrm>
            <a:off x="501837" y="3890036"/>
            <a:ext cx="1498046" cy="32061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FEBBC3B-95F7-2CD5-E043-7C96F4655462}"/>
              </a:ext>
            </a:extLst>
          </p:cNvPr>
          <p:cNvSpPr txBox="1"/>
          <p:nvPr/>
        </p:nvSpPr>
        <p:spPr>
          <a:xfrm>
            <a:off x="470150" y="3520704"/>
            <a:ext cx="156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/>
              <a:t>Búsqueda RBS</a:t>
            </a:r>
          </a:p>
        </p:txBody>
      </p:sp>
      <p:sp>
        <p:nvSpPr>
          <p:cNvPr id="60" name="Flecha: a la derecha 59">
            <a:extLst>
              <a:ext uri="{FF2B5EF4-FFF2-40B4-BE49-F238E27FC236}">
                <a16:creationId xmlns:a16="http://schemas.microsoft.com/office/drawing/2014/main" id="{D6DF8F4A-FB36-5C47-B7F9-8006CF2215D8}"/>
              </a:ext>
            </a:extLst>
          </p:cNvPr>
          <p:cNvSpPr/>
          <p:nvPr/>
        </p:nvSpPr>
        <p:spPr>
          <a:xfrm>
            <a:off x="2059033" y="3885600"/>
            <a:ext cx="253497" cy="32061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A960CCB5-C0AD-1BBF-1F92-08697863C914}"/>
              </a:ext>
            </a:extLst>
          </p:cNvPr>
          <p:cNvCxnSpPr/>
          <p:nvPr/>
        </p:nvCxnSpPr>
        <p:spPr>
          <a:xfrm>
            <a:off x="2571182" y="3429000"/>
            <a:ext cx="0" cy="3209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34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3014B-4A19-F0EE-5D7D-CA995C287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8D1296-59B7-D610-4CBA-FB0E398CAE40}"/>
              </a:ext>
            </a:extLst>
          </p:cNvPr>
          <p:cNvSpPr/>
          <p:nvPr/>
        </p:nvSpPr>
        <p:spPr>
          <a:xfrm>
            <a:off x="220301" y="219546"/>
            <a:ext cx="11751398" cy="64189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58065E-B2C6-5E61-3A93-60610766751F}"/>
              </a:ext>
            </a:extLst>
          </p:cNvPr>
          <p:cNvSpPr txBox="1"/>
          <p:nvPr/>
        </p:nvSpPr>
        <p:spPr>
          <a:xfrm>
            <a:off x="220301" y="914397"/>
            <a:ext cx="2350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Z1</a:t>
            </a:r>
          </a:p>
          <a:p>
            <a:r>
              <a:rPr lang="es-EC"/>
              <a:t>      - CARCHI</a:t>
            </a:r>
          </a:p>
          <a:p>
            <a:r>
              <a:rPr lang="es-EC"/>
              <a:t>      - IMBABURA</a:t>
            </a:r>
          </a:p>
          <a:p>
            <a:r>
              <a:rPr lang="es-EC"/>
              <a:t>      - </a:t>
            </a:r>
            <a:r>
              <a:rPr lang="es-EC">
                <a:highlight>
                  <a:srgbClr val="FFFF00"/>
                </a:highlight>
              </a:rPr>
              <a:t>PICHINCHA</a:t>
            </a:r>
          </a:p>
          <a:p>
            <a:r>
              <a:rPr lang="es-EC"/>
              <a:t>      - …</a:t>
            </a:r>
          </a:p>
          <a:p>
            <a:r>
              <a:rPr lang="es-EC"/>
              <a:t>      - LOJA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C9D29D7-2405-625F-4EA3-87A74D912895}"/>
              </a:ext>
            </a:extLst>
          </p:cNvPr>
          <p:cNvCxnSpPr/>
          <p:nvPr/>
        </p:nvCxnSpPr>
        <p:spPr>
          <a:xfrm>
            <a:off x="220301" y="706167"/>
            <a:ext cx="23508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12A44C7A-D963-20DF-AEFE-E547C38D96C4}"/>
              </a:ext>
            </a:extLst>
          </p:cNvPr>
          <p:cNvSpPr/>
          <p:nvPr/>
        </p:nvSpPr>
        <p:spPr>
          <a:xfrm>
            <a:off x="9741529" y="695258"/>
            <a:ext cx="2230170" cy="965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35EA5BF-1D5F-FCEC-1523-C0E6B94258D4}"/>
              </a:ext>
            </a:extLst>
          </p:cNvPr>
          <p:cNvSpPr txBox="1"/>
          <p:nvPr/>
        </p:nvSpPr>
        <p:spPr>
          <a:xfrm>
            <a:off x="9777744" y="271607"/>
            <a:ext cx="216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OBSERVACIONES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9535ADC-4BDF-DA8F-B0A5-7D73A552815A}"/>
              </a:ext>
            </a:extLst>
          </p:cNvPr>
          <p:cNvSpPr/>
          <p:nvPr/>
        </p:nvSpPr>
        <p:spPr>
          <a:xfrm>
            <a:off x="9741529" y="208231"/>
            <a:ext cx="2230170" cy="487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4A9190E-AEE9-0E59-68AD-8560D2D61C0B}"/>
              </a:ext>
            </a:extLst>
          </p:cNvPr>
          <p:cNvSpPr txBox="1"/>
          <p:nvPr/>
        </p:nvSpPr>
        <p:spPr>
          <a:xfrm>
            <a:off x="9741529" y="706176"/>
            <a:ext cx="2230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Supervisor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400"/>
              <a:t>Carlos Bustamante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>
                <a:hlinkClick r:id="rId2"/>
              </a:rPr>
              <a:t>cbustamante@rhelec.ec</a:t>
            </a:r>
            <a:r>
              <a:rPr lang="es-EC" sz="140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/>
              <a:t>0983126457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9F9AF51-AAE7-A420-E810-88D6C0831DFB}"/>
              </a:ext>
            </a:extLst>
          </p:cNvPr>
          <p:cNvSpPr/>
          <p:nvPr/>
        </p:nvSpPr>
        <p:spPr>
          <a:xfrm>
            <a:off x="9740020" y="1653428"/>
            <a:ext cx="2230170" cy="24251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22BE4F6-58B8-9821-44E6-2E69EE4100E9}"/>
              </a:ext>
            </a:extLst>
          </p:cNvPr>
          <p:cNvSpPr txBox="1"/>
          <p:nvPr/>
        </p:nvSpPr>
        <p:spPr>
          <a:xfrm>
            <a:off x="9740020" y="1667874"/>
            <a:ext cx="223017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Cuadrilla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Tyron Rodríguez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tyron@rhelec.ec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Almache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aalmache@rhelec.ec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Almeida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aalmeida@rhelec.ec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-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DBFB6A4-1481-7EDE-2AB0-13D92DC1D5A0}"/>
              </a:ext>
            </a:extLst>
          </p:cNvPr>
          <p:cNvSpPr/>
          <p:nvPr/>
        </p:nvSpPr>
        <p:spPr>
          <a:xfrm>
            <a:off x="9740020" y="4078599"/>
            <a:ext cx="2230170" cy="967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B6A3A26-BC7E-60E8-2A25-50CAA4BDBDEF}"/>
              </a:ext>
            </a:extLst>
          </p:cNvPr>
          <p:cNvSpPr txBox="1"/>
          <p:nvPr/>
        </p:nvSpPr>
        <p:spPr>
          <a:xfrm>
            <a:off x="9740020" y="4092361"/>
            <a:ext cx="22301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Notas Importantes</a:t>
            </a:r>
          </a:p>
          <a:p>
            <a:endParaRPr lang="es-EC" sz="1400"/>
          </a:p>
          <a:p>
            <a:r>
              <a:rPr lang="es-EC" sz="1200"/>
              <a:t>* No llamar a Tyron ya que esta de vacaciones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577CD9F-303E-DE1F-01AD-73B999851CE7}"/>
              </a:ext>
            </a:extLst>
          </p:cNvPr>
          <p:cNvSpPr/>
          <p:nvPr/>
        </p:nvSpPr>
        <p:spPr>
          <a:xfrm>
            <a:off x="9740020" y="5060230"/>
            <a:ext cx="2230170" cy="15858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6FF693A-8558-BD5D-9BEE-E3DCE85D1CF4}"/>
              </a:ext>
            </a:extLst>
          </p:cNvPr>
          <p:cNvSpPr/>
          <p:nvPr/>
        </p:nvSpPr>
        <p:spPr>
          <a:xfrm>
            <a:off x="2693708" y="6219190"/>
            <a:ext cx="3567065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Excel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F33E0688-7533-D0D6-13D1-EB1867C07097}"/>
              </a:ext>
            </a:extLst>
          </p:cNvPr>
          <p:cNvSpPr/>
          <p:nvPr/>
        </p:nvSpPr>
        <p:spPr>
          <a:xfrm>
            <a:off x="6425547" y="6216768"/>
            <a:ext cx="3237517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Alarma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8CF809B-AE3B-8912-9772-16E9D323A1E1}"/>
              </a:ext>
            </a:extLst>
          </p:cNvPr>
          <p:cNvCxnSpPr/>
          <p:nvPr/>
        </p:nvCxnSpPr>
        <p:spPr>
          <a:xfrm flipH="1">
            <a:off x="2571184" y="695257"/>
            <a:ext cx="7168836" cy="10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9C34636-5A3A-08FE-3FF9-EB677C817D62}"/>
              </a:ext>
            </a:extLst>
          </p:cNvPr>
          <p:cNvSpPr txBox="1"/>
          <p:nvPr/>
        </p:nvSpPr>
        <p:spPr>
          <a:xfrm>
            <a:off x="445128" y="271607"/>
            <a:ext cx="1901227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Región/Zona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D90658C-F0AC-900C-F378-D107501ABB1F}"/>
              </a:ext>
            </a:extLst>
          </p:cNvPr>
          <p:cNvSpPr txBox="1"/>
          <p:nvPr/>
        </p:nvSpPr>
        <p:spPr>
          <a:xfrm>
            <a:off x="2571182" y="271607"/>
            <a:ext cx="71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CALL CENTER FLM CLARO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DE606BC7-8FBD-14A3-9DC7-2EEBE8AAE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629" y="1234389"/>
            <a:ext cx="6180741" cy="4389222"/>
          </a:xfrm>
          <a:prstGeom prst="rect">
            <a:avLst/>
          </a:prstGeom>
        </p:spPr>
      </p:pic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36D76C29-FA97-0CBB-80DA-C985C884F84B}"/>
              </a:ext>
            </a:extLst>
          </p:cNvPr>
          <p:cNvSpPr/>
          <p:nvPr/>
        </p:nvSpPr>
        <p:spPr>
          <a:xfrm>
            <a:off x="3816035" y="1687529"/>
            <a:ext cx="99588" cy="229367"/>
          </a:xfrm>
          <a:prstGeom prst="triangl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046C3C3F-1104-E5F2-6008-F2D0AEEE4FA7}"/>
              </a:ext>
            </a:extLst>
          </p:cNvPr>
          <p:cNvSpPr/>
          <p:nvPr/>
        </p:nvSpPr>
        <p:spPr>
          <a:xfrm>
            <a:off x="3650935" y="229288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D74FA22D-D26A-69D0-B2C5-0FF05A67250F}"/>
              </a:ext>
            </a:extLst>
          </p:cNvPr>
          <p:cNvSpPr/>
          <p:nvPr/>
        </p:nvSpPr>
        <p:spPr>
          <a:xfrm>
            <a:off x="4408916" y="180221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D6362867-0FB3-A942-CC59-799B304A500B}"/>
              </a:ext>
            </a:extLst>
          </p:cNvPr>
          <p:cNvSpPr/>
          <p:nvPr/>
        </p:nvSpPr>
        <p:spPr>
          <a:xfrm>
            <a:off x="4096693" y="2377698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Triángulo isósceles 32">
            <a:extLst>
              <a:ext uri="{FF2B5EF4-FFF2-40B4-BE49-F238E27FC236}">
                <a16:creationId xmlns:a16="http://schemas.microsoft.com/office/drawing/2014/main" id="{71C53EF9-A9F6-212D-FEC3-FCE286743E99}"/>
              </a:ext>
            </a:extLst>
          </p:cNvPr>
          <p:cNvSpPr/>
          <p:nvPr/>
        </p:nvSpPr>
        <p:spPr>
          <a:xfrm>
            <a:off x="3912605" y="20449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16C4CF01-EC21-57BA-56B6-E8E816F58979}"/>
              </a:ext>
            </a:extLst>
          </p:cNvPr>
          <p:cNvSpPr/>
          <p:nvPr/>
        </p:nvSpPr>
        <p:spPr>
          <a:xfrm>
            <a:off x="4508504" y="262429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Triángulo isósceles 34">
            <a:extLst>
              <a:ext uri="{FF2B5EF4-FFF2-40B4-BE49-F238E27FC236}">
                <a16:creationId xmlns:a16="http://schemas.microsoft.com/office/drawing/2014/main" id="{3052568B-10A5-FC94-0B50-AD776E4B7322}"/>
              </a:ext>
            </a:extLst>
          </p:cNvPr>
          <p:cNvSpPr/>
          <p:nvPr/>
        </p:nvSpPr>
        <p:spPr>
          <a:xfrm>
            <a:off x="5181285" y="285366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F45FDAB4-CD74-A265-4C3E-C8C920901EB1}"/>
              </a:ext>
            </a:extLst>
          </p:cNvPr>
          <p:cNvSpPr/>
          <p:nvPr/>
        </p:nvSpPr>
        <p:spPr>
          <a:xfrm>
            <a:off x="5695635" y="3314316"/>
            <a:ext cx="99588" cy="229367"/>
          </a:xfrm>
          <a:prstGeom prst="triangl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Triángulo isósceles 36">
            <a:extLst>
              <a:ext uri="{FF2B5EF4-FFF2-40B4-BE49-F238E27FC236}">
                <a16:creationId xmlns:a16="http://schemas.microsoft.com/office/drawing/2014/main" id="{64B07741-99ED-542E-FE14-2F0B966BBBBD}"/>
              </a:ext>
            </a:extLst>
          </p:cNvPr>
          <p:cNvSpPr/>
          <p:nvPr/>
        </p:nvSpPr>
        <p:spPr>
          <a:xfrm>
            <a:off x="5231079" y="4074218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Triángulo isósceles 37">
            <a:extLst>
              <a:ext uri="{FF2B5EF4-FFF2-40B4-BE49-F238E27FC236}">
                <a16:creationId xmlns:a16="http://schemas.microsoft.com/office/drawing/2014/main" id="{8886E335-5D16-71F1-7145-8122BB2093A9}"/>
              </a:ext>
            </a:extLst>
          </p:cNvPr>
          <p:cNvSpPr/>
          <p:nvPr/>
        </p:nvSpPr>
        <p:spPr>
          <a:xfrm>
            <a:off x="5548015" y="3844851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Triángulo isósceles 38">
            <a:extLst>
              <a:ext uri="{FF2B5EF4-FFF2-40B4-BE49-F238E27FC236}">
                <a16:creationId xmlns:a16="http://schemas.microsoft.com/office/drawing/2014/main" id="{458EFCFF-C9C6-2D02-F759-9ADBEF48615D}"/>
              </a:ext>
            </a:extLst>
          </p:cNvPr>
          <p:cNvSpPr/>
          <p:nvPr/>
        </p:nvSpPr>
        <p:spPr>
          <a:xfrm>
            <a:off x="5504571" y="437067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Triángulo isósceles 39">
            <a:extLst>
              <a:ext uri="{FF2B5EF4-FFF2-40B4-BE49-F238E27FC236}">
                <a16:creationId xmlns:a16="http://schemas.microsoft.com/office/drawing/2014/main" id="{6D2B8AD1-F047-7001-07D0-B40C3CCF4663}"/>
              </a:ext>
            </a:extLst>
          </p:cNvPr>
          <p:cNvSpPr/>
          <p:nvPr/>
        </p:nvSpPr>
        <p:spPr>
          <a:xfrm>
            <a:off x="5747126" y="474776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33EE1625-3123-460F-1FC9-08B7B8DD8217}"/>
              </a:ext>
            </a:extLst>
          </p:cNvPr>
          <p:cNvSpPr/>
          <p:nvPr/>
        </p:nvSpPr>
        <p:spPr>
          <a:xfrm>
            <a:off x="5381280" y="209893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Triángulo isósceles 41">
            <a:extLst>
              <a:ext uri="{FF2B5EF4-FFF2-40B4-BE49-F238E27FC236}">
                <a16:creationId xmlns:a16="http://schemas.microsoft.com/office/drawing/2014/main" id="{079FC188-8EFA-164F-1CBA-32D227CADF73}"/>
              </a:ext>
            </a:extLst>
          </p:cNvPr>
          <p:cNvSpPr/>
          <p:nvPr/>
        </p:nvSpPr>
        <p:spPr>
          <a:xfrm>
            <a:off x="6543644" y="1979360"/>
            <a:ext cx="99588" cy="229367"/>
          </a:xfrm>
          <a:prstGeom prst="triangl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Triángulo isósceles 42">
            <a:extLst>
              <a:ext uri="{FF2B5EF4-FFF2-40B4-BE49-F238E27FC236}">
                <a16:creationId xmlns:a16="http://schemas.microsoft.com/office/drawing/2014/main" id="{E8C7B841-A477-FEA4-8FBD-2CE02E4E9A72}"/>
              </a:ext>
            </a:extLst>
          </p:cNvPr>
          <p:cNvSpPr/>
          <p:nvPr/>
        </p:nvSpPr>
        <p:spPr>
          <a:xfrm>
            <a:off x="6835180" y="210211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Triángulo isósceles 43">
            <a:extLst>
              <a:ext uri="{FF2B5EF4-FFF2-40B4-BE49-F238E27FC236}">
                <a16:creationId xmlns:a16="http://schemas.microsoft.com/office/drawing/2014/main" id="{7A038B60-CBC2-7734-1EDC-CCC6521FD580}"/>
              </a:ext>
            </a:extLst>
          </p:cNvPr>
          <p:cNvSpPr/>
          <p:nvPr/>
        </p:nvSpPr>
        <p:spPr>
          <a:xfrm>
            <a:off x="6046205" y="211164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Triángulo isósceles 44">
            <a:extLst>
              <a:ext uri="{FF2B5EF4-FFF2-40B4-BE49-F238E27FC236}">
                <a16:creationId xmlns:a16="http://schemas.microsoft.com/office/drawing/2014/main" id="{6B353C38-0626-FD32-108D-0354378BBE60}"/>
              </a:ext>
            </a:extLst>
          </p:cNvPr>
          <p:cNvSpPr/>
          <p:nvPr/>
        </p:nvSpPr>
        <p:spPr>
          <a:xfrm>
            <a:off x="5937564" y="260706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Triángulo isósceles 45">
            <a:extLst>
              <a:ext uri="{FF2B5EF4-FFF2-40B4-BE49-F238E27FC236}">
                <a16:creationId xmlns:a16="http://schemas.microsoft.com/office/drawing/2014/main" id="{558BAB89-4E88-E316-9C6F-C5C9D4AEC302}"/>
              </a:ext>
            </a:extLst>
          </p:cNvPr>
          <p:cNvSpPr/>
          <p:nvPr/>
        </p:nvSpPr>
        <p:spPr>
          <a:xfrm>
            <a:off x="6530445" y="252225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Triángulo isósceles 46">
            <a:extLst>
              <a:ext uri="{FF2B5EF4-FFF2-40B4-BE49-F238E27FC236}">
                <a16:creationId xmlns:a16="http://schemas.microsoft.com/office/drawing/2014/main" id="{7D8B0925-A1D3-1EA4-16B6-D1A69830E998}"/>
              </a:ext>
            </a:extLst>
          </p:cNvPr>
          <p:cNvSpPr/>
          <p:nvPr/>
        </p:nvSpPr>
        <p:spPr>
          <a:xfrm>
            <a:off x="6201925" y="291745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Triángulo isósceles 47">
            <a:extLst>
              <a:ext uri="{FF2B5EF4-FFF2-40B4-BE49-F238E27FC236}">
                <a16:creationId xmlns:a16="http://schemas.microsoft.com/office/drawing/2014/main" id="{E2E77C48-15EC-1E0B-6F22-A2C16EB0EFFF}"/>
              </a:ext>
            </a:extLst>
          </p:cNvPr>
          <p:cNvSpPr/>
          <p:nvPr/>
        </p:nvSpPr>
        <p:spPr>
          <a:xfrm>
            <a:off x="4843291" y="2328299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Triángulo isósceles 48">
            <a:extLst>
              <a:ext uri="{FF2B5EF4-FFF2-40B4-BE49-F238E27FC236}">
                <a16:creationId xmlns:a16="http://schemas.microsoft.com/office/drawing/2014/main" id="{A35ED5F8-6443-DD92-474F-BC351FAE6A2D}"/>
              </a:ext>
            </a:extLst>
          </p:cNvPr>
          <p:cNvSpPr/>
          <p:nvPr/>
        </p:nvSpPr>
        <p:spPr>
          <a:xfrm>
            <a:off x="6037152" y="3655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Triángulo isósceles 49">
            <a:extLst>
              <a:ext uri="{FF2B5EF4-FFF2-40B4-BE49-F238E27FC236}">
                <a16:creationId xmlns:a16="http://schemas.microsoft.com/office/drawing/2014/main" id="{F6574650-F065-7905-65A8-9E310CC88955}"/>
              </a:ext>
            </a:extLst>
          </p:cNvPr>
          <p:cNvSpPr/>
          <p:nvPr/>
        </p:nvSpPr>
        <p:spPr>
          <a:xfrm>
            <a:off x="6086946" y="4255993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Triángulo isósceles 50">
            <a:extLst>
              <a:ext uri="{FF2B5EF4-FFF2-40B4-BE49-F238E27FC236}">
                <a16:creationId xmlns:a16="http://schemas.microsoft.com/office/drawing/2014/main" id="{D9A6147B-18A5-BFDB-CC77-069C290D49CF}"/>
              </a:ext>
            </a:extLst>
          </p:cNvPr>
          <p:cNvSpPr/>
          <p:nvPr/>
        </p:nvSpPr>
        <p:spPr>
          <a:xfrm>
            <a:off x="7260880" y="243347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Triángulo isósceles 51">
            <a:extLst>
              <a:ext uri="{FF2B5EF4-FFF2-40B4-BE49-F238E27FC236}">
                <a16:creationId xmlns:a16="http://schemas.microsoft.com/office/drawing/2014/main" id="{252BD8F3-0280-C65E-33E8-1D6B64CE1E68}"/>
              </a:ext>
            </a:extLst>
          </p:cNvPr>
          <p:cNvSpPr/>
          <p:nvPr/>
        </p:nvSpPr>
        <p:spPr>
          <a:xfrm>
            <a:off x="8118788" y="228971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Triángulo isósceles 52">
            <a:extLst>
              <a:ext uri="{FF2B5EF4-FFF2-40B4-BE49-F238E27FC236}">
                <a16:creationId xmlns:a16="http://schemas.microsoft.com/office/drawing/2014/main" id="{749151F8-B87C-1DEA-916E-3DE2B07C0AA2}"/>
              </a:ext>
            </a:extLst>
          </p:cNvPr>
          <p:cNvSpPr/>
          <p:nvPr/>
        </p:nvSpPr>
        <p:spPr>
          <a:xfrm>
            <a:off x="8212808" y="275975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Triángulo isósceles 53">
            <a:extLst>
              <a:ext uri="{FF2B5EF4-FFF2-40B4-BE49-F238E27FC236}">
                <a16:creationId xmlns:a16="http://schemas.microsoft.com/office/drawing/2014/main" id="{AC0DB7EB-9903-2146-C19E-97653363FF34}"/>
              </a:ext>
            </a:extLst>
          </p:cNvPr>
          <p:cNvSpPr/>
          <p:nvPr/>
        </p:nvSpPr>
        <p:spPr>
          <a:xfrm>
            <a:off x="7523425" y="2954633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Triángulo isósceles 54">
            <a:extLst>
              <a:ext uri="{FF2B5EF4-FFF2-40B4-BE49-F238E27FC236}">
                <a16:creationId xmlns:a16="http://schemas.microsoft.com/office/drawing/2014/main" id="{454CD0FB-AF69-6DFF-4D6B-EC6CA42A899D}"/>
              </a:ext>
            </a:extLst>
          </p:cNvPr>
          <p:cNvSpPr/>
          <p:nvPr/>
        </p:nvSpPr>
        <p:spPr>
          <a:xfrm>
            <a:off x="6977320" y="304218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Triángulo isósceles 55">
            <a:extLst>
              <a:ext uri="{FF2B5EF4-FFF2-40B4-BE49-F238E27FC236}">
                <a16:creationId xmlns:a16="http://schemas.microsoft.com/office/drawing/2014/main" id="{36A22D24-83D2-994F-845B-1EC9A696ACD3}"/>
              </a:ext>
            </a:extLst>
          </p:cNvPr>
          <p:cNvSpPr/>
          <p:nvPr/>
        </p:nvSpPr>
        <p:spPr>
          <a:xfrm>
            <a:off x="7113005" y="3604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Triángulo isósceles 56">
            <a:extLst>
              <a:ext uri="{FF2B5EF4-FFF2-40B4-BE49-F238E27FC236}">
                <a16:creationId xmlns:a16="http://schemas.microsoft.com/office/drawing/2014/main" id="{522924B2-7D8A-1226-EEE8-08AA7D23FF10}"/>
              </a:ext>
            </a:extLst>
          </p:cNvPr>
          <p:cNvSpPr/>
          <p:nvPr/>
        </p:nvSpPr>
        <p:spPr>
          <a:xfrm>
            <a:off x="6835180" y="474776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Triángulo isósceles 57">
            <a:extLst>
              <a:ext uri="{FF2B5EF4-FFF2-40B4-BE49-F238E27FC236}">
                <a16:creationId xmlns:a16="http://schemas.microsoft.com/office/drawing/2014/main" id="{186B5046-DFB3-C0E8-743B-30C4D60007B5}"/>
              </a:ext>
            </a:extLst>
          </p:cNvPr>
          <p:cNvSpPr/>
          <p:nvPr/>
        </p:nvSpPr>
        <p:spPr>
          <a:xfrm>
            <a:off x="7027114" y="43035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Triángulo isósceles 58">
            <a:extLst>
              <a:ext uri="{FF2B5EF4-FFF2-40B4-BE49-F238E27FC236}">
                <a16:creationId xmlns:a16="http://schemas.microsoft.com/office/drawing/2014/main" id="{E9DB19CF-B7C2-DEEC-4FDC-74C9FE382C7B}"/>
              </a:ext>
            </a:extLst>
          </p:cNvPr>
          <p:cNvSpPr/>
          <p:nvPr/>
        </p:nvSpPr>
        <p:spPr>
          <a:xfrm>
            <a:off x="6643232" y="385298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61390E5-D431-E522-756C-58C16C6248B1}"/>
              </a:ext>
            </a:extLst>
          </p:cNvPr>
          <p:cNvSpPr/>
          <p:nvPr/>
        </p:nvSpPr>
        <p:spPr>
          <a:xfrm>
            <a:off x="5846714" y="3590003"/>
            <a:ext cx="1982895" cy="78067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Falla TTA Resuelta</a:t>
            </a:r>
          </a:p>
          <a:p>
            <a:pPr algn="ctr"/>
            <a:r>
              <a:rPr lang="es-EC">
                <a:solidFill>
                  <a:schemeClr val="tx1"/>
                </a:solidFill>
              </a:rPr>
              <a:t>Monitoreo</a:t>
            </a:r>
          </a:p>
          <a:p>
            <a:pPr algn="ctr"/>
            <a:r>
              <a:rPr lang="es-EC">
                <a:solidFill>
                  <a:schemeClr val="tx1"/>
                </a:solidFill>
              </a:rPr>
              <a:t>Llegan a la RBS en: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47BCEA2-CE68-B75E-B415-2295D26FB74E}"/>
              </a:ext>
            </a:extLst>
          </p:cNvPr>
          <p:cNvCxnSpPr>
            <a:cxnSpLocks/>
          </p:cNvCxnSpPr>
          <p:nvPr/>
        </p:nvCxnSpPr>
        <p:spPr>
          <a:xfrm>
            <a:off x="5846714" y="3835484"/>
            <a:ext cx="19828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6FE4EBD-2478-3B69-4405-84C8F750B8B8}"/>
              </a:ext>
            </a:extLst>
          </p:cNvPr>
          <p:cNvSpPr txBox="1"/>
          <p:nvPr/>
        </p:nvSpPr>
        <p:spPr>
          <a:xfrm>
            <a:off x="9750585" y="5154603"/>
            <a:ext cx="223017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Respaldos</a:t>
            </a:r>
            <a:endParaRPr lang="es-EC" sz="1400"/>
          </a:p>
          <a:p>
            <a:r>
              <a:rPr lang="es-EC" sz="1200"/>
              <a:t>Respaldos de las RBS:</a:t>
            </a:r>
          </a:p>
          <a:p>
            <a:r>
              <a:rPr lang="es-EC" sz="1200"/>
              <a:t>PICHINCHA1, PICHINCHA2, PICHINCHA3</a:t>
            </a:r>
          </a:p>
          <a:p>
            <a:r>
              <a:rPr lang="es-EC" sz="1200"/>
              <a:t>Con Generador: 50 %</a:t>
            </a:r>
          </a:p>
          <a:p>
            <a:r>
              <a:rPr lang="es-EC" sz="1200"/>
              <a:t>Baterías de litio: 5 horas</a:t>
            </a:r>
          </a:p>
          <a:p>
            <a:r>
              <a:rPr lang="es-EC" sz="1200"/>
              <a:t>Baterías de plomo: 2 horas</a:t>
            </a:r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48B5A989-ED90-20C9-431E-D33C38EEFB64}"/>
              </a:ext>
            </a:extLst>
          </p:cNvPr>
          <p:cNvCxnSpPr>
            <a:cxnSpLocks/>
          </p:cNvCxnSpPr>
          <p:nvPr/>
        </p:nvCxnSpPr>
        <p:spPr>
          <a:xfrm>
            <a:off x="5845212" y="4114630"/>
            <a:ext cx="19828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>
            <a:extLst>
              <a:ext uri="{FF2B5EF4-FFF2-40B4-BE49-F238E27FC236}">
                <a16:creationId xmlns:a16="http://schemas.microsoft.com/office/drawing/2014/main" id="{B11A2600-2276-F7D5-8093-69DB4D7D34A8}"/>
              </a:ext>
            </a:extLst>
          </p:cNvPr>
          <p:cNvSpPr/>
          <p:nvPr/>
        </p:nvSpPr>
        <p:spPr>
          <a:xfrm>
            <a:off x="7828107" y="4114630"/>
            <a:ext cx="1232523" cy="78067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1 hora</a:t>
            </a:r>
          </a:p>
          <a:p>
            <a:pPr algn="ctr"/>
            <a:r>
              <a:rPr lang="es-EC">
                <a:solidFill>
                  <a:schemeClr val="tx1"/>
                </a:solidFill>
              </a:rPr>
              <a:t>2 hora</a:t>
            </a:r>
          </a:p>
          <a:p>
            <a:pPr algn="ctr"/>
            <a:r>
              <a:rPr lang="es-EC">
                <a:solidFill>
                  <a:schemeClr val="tx1"/>
                </a:solidFill>
              </a:rPr>
              <a:t>3 hora</a:t>
            </a:r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F5691BED-8291-D542-AC5B-77F5971E4532}"/>
              </a:ext>
            </a:extLst>
          </p:cNvPr>
          <p:cNvCxnSpPr>
            <a:cxnSpLocks/>
          </p:cNvCxnSpPr>
          <p:nvPr/>
        </p:nvCxnSpPr>
        <p:spPr>
          <a:xfrm>
            <a:off x="7829608" y="4359958"/>
            <a:ext cx="1231022" cy="10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7862466F-B323-261A-A615-F3819A0BF2EE}"/>
              </a:ext>
            </a:extLst>
          </p:cNvPr>
          <p:cNvCxnSpPr>
            <a:cxnSpLocks/>
          </p:cNvCxnSpPr>
          <p:nvPr/>
        </p:nvCxnSpPr>
        <p:spPr>
          <a:xfrm>
            <a:off x="7828106" y="4639104"/>
            <a:ext cx="12325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ángulo 69">
            <a:extLst>
              <a:ext uri="{FF2B5EF4-FFF2-40B4-BE49-F238E27FC236}">
                <a16:creationId xmlns:a16="http://schemas.microsoft.com/office/drawing/2014/main" id="{31992911-5C5B-01D8-6698-712B95E9CCE3}"/>
              </a:ext>
            </a:extLst>
          </p:cNvPr>
          <p:cNvSpPr/>
          <p:nvPr/>
        </p:nvSpPr>
        <p:spPr>
          <a:xfrm>
            <a:off x="220301" y="219547"/>
            <a:ext cx="2350883" cy="32094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6113AA35-B540-64E4-FA93-6788B00D0C7D}"/>
              </a:ext>
            </a:extLst>
          </p:cNvPr>
          <p:cNvSpPr/>
          <p:nvPr/>
        </p:nvSpPr>
        <p:spPr>
          <a:xfrm>
            <a:off x="501837" y="3890036"/>
            <a:ext cx="1498046" cy="32061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3CA11BF9-D61C-D719-C9E7-27800618D2D0}"/>
              </a:ext>
            </a:extLst>
          </p:cNvPr>
          <p:cNvSpPr txBox="1"/>
          <p:nvPr/>
        </p:nvSpPr>
        <p:spPr>
          <a:xfrm>
            <a:off x="470150" y="3520704"/>
            <a:ext cx="156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/>
              <a:t>Búsqueda RBS</a:t>
            </a:r>
          </a:p>
        </p:txBody>
      </p:sp>
      <p:sp>
        <p:nvSpPr>
          <p:cNvPr id="73" name="Flecha: a la derecha 72">
            <a:extLst>
              <a:ext uri="{FF2B5EF4-FFF2-40B4-BE49-F238E27FC236}">
                <a16:creationId xmlns:a16="http://schemas.microsoft.com/office/drawing/2014/main" id="{4ECB5216-712B-02C8-02BF-544305EB5A1F}"/>
              </a:ext>
            </a:extLst>
          </p:cNvPr>
          <p:cNvSpPr/>
          <p:nvPr/>
        </p:nvSpPr>
        <p:spPr>
          <a:xfrm>
            <a:off x="2059033" y="3885600"/>
            <a:ext cx="253497" cy="32061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1F491F9D-15FB-A21F-AAEA-4F60CA175B88}"/>
              </a:ext>
            </a:extLst>
          </p:cNvPr>
          <p:cNvCxnSpPr/>
          <p:nvPr/>
        </p:nvCxnSpPr>
        <p:spPr>
          <a:xfrm>
            <a:off x="2571182" y="3429000"/>
            <a:ext cx="0" cy="3209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30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8EC69-0BA4-7BC3-3240-4EBC0E2E5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8AA3ADF-E2EF-52B4-23C1-62A4B3CD100A}"/>
              </a:ext>
            </a:extLst>
          </p:cNvPr>
          <p:cNvGrpSpPr/>
          <p:nvPr/>
        </p:nvGrpSpPr>
        <p:grpSpPr>
          <a:xfrm>
            <a:off x="97971" y="508971"/>
            <a:ext cx="11996057" cy="4979206"/>
            <a:chOff x="97971" y="508971"/>
            <a:chExt cx="11996057" cy="4979206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B4128E27-DA7C-2D77-5B2E-215FA9BC6A70}"/>
                </a:ext>
              </a:extLst>
            </p:cNvPr>
            <p:cNvSpPr txBox="1"/>
            <p:nvPr/>
          </p:nvSpPr>
          <p:spPr>
            <a:xfrm>
              <a:off x="522515" y="1672698"/>
              <a:ext cx="10493828" cy="2646878"/>
            </a:xfrm>
            <a:prstGeom prst="rect">
              <a:avLst/>
            </a:prstGeom>
            <a:noFill/>
            <a:ln>
              <a:noFill/>
            </a:ln>
            <a:effectLst>
              <a:outerShdw blurRad="50800" dist="190500" dir="10800000" algn="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C" sz="16600" b="1" dirty="0">
                  <a:ln w="12700">
                    <a:noFill/>
                    <a:prstDash val="solid"/>
                  </a:ln>
                  <a:solidFill>
                    <a:srgbClr val="0037A4"/>
                  </a:solidFill>
                  <a:effectLst>
                    <a:outerShdw blurRad="50800" dist="38100" dir="10800000" algn="r" rotWithShape="0">
                      <a:schemeClr val="bg2">
                        <a:lumMod val="25000"/>
                        <a:alpha val="59000"/>
                      </a:schemeClr>
                    </a:outerShdw>
                  </a:effectLst>
                  <a:latin typeface="Arial Black" panose="020B0A04020102020204" pitchFamily="34" charset="0"/>
                </a:rPr>
                <a:t>Rhelec</a:t>
              </a:r>
              <a:endParaRPr lang="es-EC" sz="19900" b="1" dirty="0">
                <a:ln w="12700">
                  <a:noFill/>
                  <a:prstDash val="solid"/>
                </a:ln>
                <a:solidFill>
                  <a:srgbClr val="0037A4"/>
                </a:solidFill>
                <a:effectLst>
                  <a:outerShdw blurRad="50800" dist="38100" dir="10800000" algn="r" rotWithShape="0">
                    <a:schemeClr val="bg2">
                      <a:lumMod val="25000"/>
                      <a:alpha val="59000"/>
                    </a:scheme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BAB505D8-4AC7-6E39-742B-1BF10F6D1CCF}"/>
                </a:ext>
              </a:extLst>
            </p:cNvPr>
            <p:cNvSpPr txBox="1"/>
            <p:nvPr/>
          </p:nvSpPr>
          <p:spPr>
            <a:xfrm>
              <a:off x="345229" y="1430727"/>
              <a:ext cx="4208106" cy="70788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s-EC" sz="4000">
                  <a:solidFill>
                    <a:srgbClr val="E26600"/>
                  </a:solidFill>
                  <a:latin typeface="Arial Black"/>
                </a:rPr>
                <a:t>GRUPO</a:t>
              </a:r>
              <a:endParaRPr lang="es-EC" sz="2400">
                <a:solidFill>
                  <a:srgbClr val="E266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CBB97736-5DA1-4075-A1DA-3E24B8045465}"/>
                </a:ext>
              </a:extLst>
            </p:cNvPr>
            <p:cNvSpPr txBox="1"/>
            <p:nvPr/>
          </p:nvSpPr>
          <p:spPr>
            <a:xfrm>
              <a:off x="97971" y="4780291"/>
              <a:ext cx="119960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C" sz="4000">
                  <a:solidFill>
                    <a:srgbClr val="0037A4"/>
                  </a:solidFill>
                  <a:latin typeface="Arial Black" panose="020B0A04020102020204" pitchFamily="34" charset="0"/>
                </a:rPr>
                <a:t>CALL CENTER FLM CLARO</a:t>
              </a:r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E793AEB7-3597-1AEB-40AF-9E46E50A083D}"/>
                </a:ext>
              </a:extLst>
            </p:cNvPr>
            <p:cNvGrpSpPr/>
            <p:nvPr/>
          </p:nvGrpSpPr>
          <p:grpSpPr>
            <a:xfrm>
              <a:off x="8761796" y="508971"/>
              <a:ext cx="2749088" cy="4367806"/>
              <a:chOff x="8761796" y="508971"/>
              <a:chExt cx="2749088" cy="4367806"/>
            </a:xfrm>
          </p:grpSpPr>
          <p:cxnSp>
            <p:nvCxnSpPr>
              <p:cNvPr id="42" name="Conector recto 41">
                <a:extLst>
                  <a:ext uri="{FF2B5EF4-FFF2-40B4-BE49-F238E27FC236}">
                    <a16:creationId xmlns:a16="http://schemas.microsoft.com/office/drawing/2014/main" id="{474E519B-78E7-2349-151F-003B5A16C1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46043" y="3179684"/>
                <a:ext cx="817201" cy="674972"/>
              </a:xfrm>
              <a:prstGeom prst="line">
                <a:avLst/>
              </a:prstGeom>
              <a:ln w="19050" cmpd="sng">
                <a:solidFill>
                  <a:srgbClr val="0037A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>
                <a:extLst>
                  <a:ext uri="{FF2B5EF4-FFF2-40B4-BE49-F238E27FC236}">
                    <a16:creationId xmlns:a16="http://schemas.microsoft.com/office/drawing/2014/main" id="{AC702AE4-FE53-25C5-9AC4-F637E0EA2BBB}"/>
                  </a:ext>
                </a:extLst>
              </p:cNvPr>
              <p:cNvCxnSpPr>
                <a:cxnSpLocks/>
                <a:stCxn id="76" idx="0"/>
              </p:cNvCxnSpPr>
              <p:nvPr/>
            </p:nvCxnSpPr>
            <p:spPr>
              <a:xfrm flipV="1">
                <a:off x="10132375" y="972096"/>
                <a:ext cx="1648" cy="544087"/>
              </a:xfrm>
              <a:prstGeom prst="line">
                <a:avLst/>
              </a:prstGeom>
              <a:ln w="1905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34000">
                      <a:schemeClr val="accent1">
                        <a:lumMod val="60000"/>
                        <a:lumOff val="40000"/>
                      </a:schemeClr>
                    </a:gs>
                    <a:gs pos="61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Arco 43">
                <a:extLst>
                  <a:ext uri="{FF2B5EF4-FFF2-40B4-BE49-F238E27FC236}">
                    <a16:creationId xmlns:a16="http://schemas.microsoft.com/office/drawing/2014/main" id="{5ACD7FDC-9029-9B04-7962-71B53004B35F}"/>
                  </a:ext>
                </a:extLst>
              </p:cNvPr>
              <p:cNvSpPr/>
              <p:nvPr/>
            </p:nvSpPr>
            <p:spPr>
              <a:xfrm rot="10800000">
                <a:off x="9622248" y="2105339"/>
                <a:ext cx="1010331" cy="228700"/>
              </a:xfrm>
              <a:prstGeom prst="arc">
                <a:avLst>
                  <a:gd name="adj1" fmla="val 10783272"/>
                  <a:gd name="adj2" fmla="val 0"/>
                </a:avLst>
              </a:prstGeom>
              <a:ln w="22225">
                <a:gradFill flip="none" rotWithShape="1">
                  <a:gsLst>
                    <a:gs pos="0">
                      <a:schemeClr val="accent3">
                        <a:lumMod val="75000"/>
                      </a:schemeClr>
                    </a:gs>
                    <a:gs pos="35000">
                      <a:schemeClr val="accent3">
                        <a:lumMod val="40000"/>
                        <a:lumOff val="60000"/>
                      </a:schemeClr>
                    </a:gs>
                    <a:gs pos="72000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C"/>
              </a:p>
            </p:txBody>
          </p:sp>
          <p:sp>
            <p:nvSpPr>
              <p:cNvPr id="45" name="Arco 44">
                <a:extLst>
                  <a:ext uri="{FF2B5EF4-FFF2-40B4-BE49-F238E27FC236}">
                    <a16:creationId xmlns:a16="http://schemas.microsoft.com/office/drawing/2014/main" id="{F55E00D0-ED88-32DB-DEA2-E5607916D7CB}"/>
                  </a:ext>
                </a:extLst>
              </p:cNvPr>
              <p:cNvSpPr/>
              <p:nvPr/>
            </p:nvSpPr>
            <p:spPr>
              <a:xfrm rot="10800000">
                <a:off x="9282920" y="2955829"/>
                <a:ext cx="1680324" cy="395956"/>
              </a:xfrm>
              <a:prstGeom prst="arc">
                <a:avLst>
                  <a:gd name="adj1" fmla="val 10783272"/>
                  <a:gd name="adj2" fmla="val 0"/>
                </a:avLst>
              </a:prstGeom>
              <a:ln w="22225">
                <a:gradFill flip="none" rotWithShape="1">
                  <a:gsLst>
                    <a:gs pos="0">
                      <a:schemeClr val="accent3">
                        <a:lumMod val="75000"/>
                      </a:schemeClr>
                    </a:gs>
                    <a:gs pos="35000">
                      <a:schemeClr val="accent3">
                        <a:lumMod val="40000"/>
                        <a:lumOff val="60000"/>
                      </a:schemeClr>
                    </a:gs>
                    <a:gs pos="72000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C"/>
              </a:p>
            </p:txBody>
          </p:sp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F6017B09-314E-8BE9-B4C9-EBAFAEC62096}"/>
                  </a:ext>
                </a:extLst>
              </p:cNvPr>
              <p:cNvSpPr/>
              <p:nvPr/>
            </p:nvSpPr>
            <p:spPr>
              <a:xfrm rot="20940000">
                <a:off x="8987453" y="3943736"/>
                <a:ext cx="1136505" cy="52748"/>
              </a:xfrm>
              <a:prstGeom prst="rect">
                <a:avLst/>
              </a:prstGeom>
              <a:solidFill>
                <a:srgbClr val="0037A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/>
              </a:p>
            </p:txBody>
          </p:sp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FDBF6D9B-8356-4600-02BA-C0837FCCF9BF}"/>
                  </a:ext>
                </a:extLst>
              </p:cNvPr>
              <p:cNvSpPr/>
              <p:nvPr/>
            </p:nvSpPr>
            <p:spPr>
              <a:xfrm rot="660000">
                <a:off x="10129191" y="3941175"/>
                <a:ext cx="1136505" cy="52748"/>
              </a:xfrm>
              <a:prstGeom prst="rect">
                <a:avLst/>
              </a:prstGeom>
              <a:solidFill>
                <a:srgbClr val="0037A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/>
              </a:p>
            </p:txBody>
          </p:sp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22628CB8-B627-E716-76E6-1D17A9FCFFEA}"/>
                  </a:ext>
                </a:extLst>
              </p:cNvPr>
              <p:cNvSpPr/>
              <p:nvPr/>
            </p:nvSpPr>
            <p:spPr>
              <a:xfrm rot="660000">
                <a:off x="10126228" y="3081029"/>
                <a:ext cx="848536" cy="45719"/>
              </a:xfrm>
              <a:prstGeom prst="rect">
                <a:avLst/>
              </a:prstGeom>
              <a:solidFill>
                <a:srgbClr val="0037A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/>
              </a:p>
            </p:txBody>
          </p:sp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7B6B6E34-DD0F-C50E-08D9-2BCC43166180}"/>
                  </a:ext>
                </a:extLst>
              </p:cNvPr>
              <p:cNvSpPr/>
              <p:nvPr/>
            </p:nvSpPr>
            <p:spPr>
              <a:xfrm rot="20940000">
                <a:off x="9275050" y="3081816"/>
                <a:ext cx="856779" cy="45719"/>
              </a:xfrm>
              <a:prstGeom prst="rect">
                <a:avLst/>
              </a:prstGeom>
              <a:solidFill>
                <a:srgbClr val="0037A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/>
              </a:p>
            </p:txBody>
          </p:sp>
          <p:sp>
            <p:nvSpPr>
              <p:cNvPr id="50" name="Rectángulo 49">
                <a:extLst>
                  <a:ext uri="{FF2B5EF4-FFF2-40B4-BE49-F238E27FC236}">
                    <a16:creationId xmlns:a16="http://schemas.microsoft.com/office/drawing/2014/main" id="{FB999FA4-F372-C8C2-A8A2-3DABCD694E72}"/>
                  </a:ext>
                </a:extLst>
              </p:cNvPr>
              <p:cNvSpPr/>
              <p:nvPr/>
            </p:nvSpPr>
            <p:spPr>
              <a:xfrm rot="660000">
                <a:off x="10125798" y="2156418"/>
                <a:ext cx="519517" cy="45719"/>
              </a:xfrm>
              <a:prstGeom prst="rect">
                <a:avLst/>
              </a:prstGeom>
              <a:solidFill>
                <a:srgbClr val="0037A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/>
              </a:p>
            </p:txBody>
          </p:sp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2D2745FD-1F79-7AA5-E178-8408BF744EC7}"/>
                  </a:ext>
                </a:extLst>
              </p:cNvPr>
              <p:cNvSpPr/>
              <p:nvPr/>
            </p:nvSpPr>
            <p:spPr>
              <a:xfrm rot="20940000">
                <a:off x="9622307" y="2153599"/>
                <a:ext cx="510406" cy="47491"/>
              </a:xfrm>
              <a:prstGeom prst="rect">
                <a:avLst/>
              </a:prstGeom>
              <a:solidFill>
                <a:srgbClr val="0037A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/>
              </a:p>
            </p:txBody>
          </p:sp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495F3F1F-8A09-2B49-5938-83F35EC90B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97624" y="3022935"/>
                <a:ext cx="1131097" cy="1052909"/>
              </a:xfrm>
              <a:prstGeom prst="line">
                <a:avLst/>
              </a:prstGeom>
              <a:ln w="19050" cmpd="sng">
                <a:solidFill>
                  <a:srgbClr val="0037A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52">
                <a:extLst>
                  <a:ext uri="{FF2B5EF4-FFF2-40B4-BE49-F238E27FC236}">
                    <a16:creationId xmlns:a16="http://schemas.microsoft.com/office/drawing/2014/main" id="{C35F7AC4-B209-3726-E22B-373281F35B35}"/>
                  </a:ext>
                </a:extLst>
              </p:cNvPr>
              <p:cNvCxnSpPr>
                <a:cxnSpLocks/>
                <a:stCxn id="49" idx="1"/>
                <a:endCxn id="50" idx="1"/>
              </p:cNvCxnSpPr>
              <p:nvPr/>
            </p:nvCxnSpPr>
            <p:spPr>
              <a:xfrm flipV="1">
                <a:off x="9282921" y="2129714"/>
                <a:ext cx="847649" cy="1056703"/>
              </a:xfrm>
              <a:prstGeom prst="line">
                <a:avLst/>
              </a:prstGeom>
              <a:ln w="19050" cmpd="sng">
                <a:solidFill>
                  <a:srgbClr val="0037A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53">
                <a:extLst>
                  <a:ext uri="{FF2B5EF4-FFF2-40B4-BE49-F238E27FC236}">
                    <a16:creationId xmlns:a16="http://schemas.microsoft.com/office/drawing/2014/main" id="{A57C3D83-847E-8F70-8CAE-25D7ECEBD5B1}"/>
                  </a:ext>
                </a:extLst>
              </p:cNvPr>
              <p:cNvCxnSpPr>
                <a:cxnSpLocks/>
                <a:stCxn id="48" idx="3"/>
                <a:endCxn id="50" idx="1"/>
              </p:cNvCxnSpPr>
              <p:nvPr/>
            </p:nvCxnSpPr>
            <p:spPr>
              <a:xfrm flipH="1" flipV="1">
                <a:off x="10130570" y="2129714"/>
                <a:ext cx="836399" cy="1055129"/>
              </a:xfrm>
              <a:prstGeom prst="line">
                <a:avLst/>
              </a:prstGeom>
              <a:ln w="19050" cmpd="sng">
                <a:solidFill>
                  <a:srgbClr val="0037A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54">
                <a:extLst>
                  <a:ext uri="{FF2B5EF4-FFF2-40B4-BE49-F238E27FC236}">
                    <a16:creationId xmlns:a16="http://schemas.microsoft.com/office/drawing/2014/main" id="{37B46F73-D35A-8645-4D8D-3E80B5A71B96}"/>
                  </a:ext>
                </a:extLst>
              </p:cNvPr>
              <p:cNvCxnSpPr>
                <a:cxnSpLocks/>
                <a:stCxn id="47" idx="3"/>
                <a:endCxn id="48" idx="1"/>
              </p:cNvCxnSpPr>
              <p:nvPr/>
            </p:nvCxnSpPr>
            <p:spPr>
              <a:xfrm flipH="1" flipV="1">
                <a:off x="10134023" y="3022935"/>
                <a:ext cx="1121233" cy="1053042"/>
              </a:xfrm>
              <a:prstGeom prst="line">
                <a:avLst/>
              </a:prstGeom>
              <a:ln w="19050" cmpd="sng">
                <a:solidFill>
                  <a:srgbClr val="0037A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55">
                <a:extLst>
                  <a:ext uri="{FF2B5EF4-FFF2-40B4-BE49-F238E27FC236}">
                    <a16:creationId xmlns:a16="http://schemas.microsoft.com/office/drawing/2014/main" id="{04905ECC-9240-05C0-FEE1-CD420B681FF1}"/>
                  </a:ext>
                </a:extLst>
              </p:cNvPr>
              <p:cNvCxnSpPr>
                <a:cxnSpLocks/>
                <a:stCxn id="47" idx="1"/>
                <a:endCxn id="49" idx="1"/>
              </p:cNvCxnSpPr>
              <p:nvPr/>
            </p:nvCxnSpPr>
            <p:spPr>
              <a:xfrm flipH="1" flipV="1">
                <a:off x="9282921" y="3186417"/>
                <a:ext cx="856710" cy="672704"/>
              </a:xfrm>
              <a:prstGeom prst="line">
                <a:avLst/>
              </a:prstGeom>
              <a:ln w="19050" cmpd="sng">
                <a:solidFill>
                  <a:srgbClr val="0037A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56">
                <a:extLst>
                  <a:ext uri="{FF2B5EF4-FFF2-40B4-BE49-F238E27FC236}">
                    <a16:creationId xmlns:a16="http://schemas.microsoft.com/office/drawing/2014/main" id="{1DDFF54D-186E-C182-9F09-6EAE8CDEE3EA}"/>
                  </a:ext>
                </a:extLst>
              </p:cNvPr>
              <p:cNvCxnSpPr>
                <a:cxnSpLocks/>
                <a:stCxn id="49" idx="3"/>
                <a:endCxn id="51" idx="1"/>
              </p:cNvCxnSpPr>
              <p:nvPr/>
            </p:nvCxnSpPr>
            <p:spPr>
              <a:xfrm flipH="1" flipV="1">
                <a:off x="9626996" y="2226040"/>
                <a:ext cx="496962" cy="796895"/>
              </a:xfrm>
              <a:prstGeom prst="line">
                <a:avLst/>
              </a:prstGeom>
              <a:ln w="19050" cmpd="sng">
                <a:solidFill>
                  <a:srgbClr val="0037A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57">
                <a:extLst>
                  <a:ext uri="{FF2B5EF4-FFF2-40B4-BE49-F238E27FC236}">
                    <a16:creationId xmlns:a16="http://schemas.microsoft.com/office/drawing/2014/main" id="{A881976B-735B-67A9-BF24-68A465C7FFA6}"/>
                  </a:ext>
                </a:extLst>
              </p:cNvPr>
              <p:cNvCxnSpPr>
                <a:cxnSpLocks/>
                <a:stCxn id="48" idx="1"/>
                <a:endCxn id="50" idx="3"/>
              </p:cNvCxnSpPr>
              <p:nvPr/>
            </p:nvCxnSpPr>
            <p:spPr>
              <a:xfrm flipV="1">
                <a:off x="10134023" y="2228842"/>
                <a:ext cx="506519" cy="794093"/>
              </a:xfrm>
              <a:prstGeom prst="line">
                <a:avLst/>
              </a:prstGeom>
              <a:ln w="19050" cmpd="sng">
                <a:solidFill>
                  <a:srgbClr val="0037A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cto 58">
                <a:extLst>
                  <a:ext uri="{FF2B5EF4-FFF2-40B4-BE49-F238E27FC236}">
                    <a16:creationId xmlns:a16="http://schemas.microsoft.com/office/drawing/2014/main" id="{EFA09840-9E48-3CFF-8BA0-F974ADDE3AFB}"/>
                  </a:ext>
                </a:extLst>
              </p:cNvPr>
              <p:cNvCxnSpPr>
                <a:cxnSpLocks/>
                <a:stCxn id="51" idx="3"/>
                <a:endCxn id="75" idx="0"/>
              </p:cNvCxnSpPr>
              <p:nvPr/>
            </p:nvCxnSpPr>
            <p:spPr>
              <a:xfrm flipH="1" flipV="1">
                <a:off x="9864024" y="1535795"/>
                <a:ext cx="264000" cy="592855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rgbClr val="0037A4"/>
                    </a:gs>
                    <a:gs pos="40000">
                      <a:schemeClr val="accent1">
                        <a:lumMod val="60000"/>
                        <a:lumOff val="40000"/>
                      </a:schemeClr>
                    </a:gs>
                    <a:gs pos="6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59">
                <a:extLst>
                  <a:ext uri="{FF2B5EF4-FFF2-40B4-BE49-F238E27FC236}">
                    <a16:creationId xmlns:a16="http://schemas.microsoft.com/office/drawing/2014/main" id="{46ECB650-A8AF-43AC-D0EC-047D230378EC}"/>
                  </a:ext>
                </a:extLst>
              </p:cNvPr>
              <p:cNvCxnSpPr>
                <a:cxnSpLocks/>
                <a:stCxn id="51" idx="1"/>
                <a:endCxn id="73" idx="0"/>
              </p:cNvCxnSpPr>
              <p:nvPr/>
            </p:nvCxnSpPr>
            <p:spPr>
              <a:xfrm flipV="1">
                <a:off x="9626996" y="1517756"/>
                <a:ext cx="505347" cy="708284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rgbClr val="0037A4"/>
                    </a:gs>
                    <a:gs pos="40000">
                      <a:schemeClr val="accent1">
                        <a:lumMod val="60000"/>
                        <a:lumOff val="40000"/>
                      </a:schemeClr>
                    </a:gs>
                    <a:gs pos="6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60">
                <a:extLst>
                  <a:ext uri="{FF2B5EF4-FFF2-40B4-BE49-F238E27FC236}">
                    <a16:creationId xmlns:a16="http://schemas.microsoft.com/office/drawing/2014/main" id="{3CF4FDCC-CA5F-5D0E-4888-414DA45F1C55}"/>
                  </a:ext>
                </a:extLst>
              </p:cNvPr>
              <p:cNvCxnSpPr>
                <a:cxnSpLocks/>
                <a:stCxn id="50" idx="1"/>
                <a:endCxn id="74" idx="0"/>
              </p:cNvCxnSpPr>
              <p:nvPr/>
            </p:nvCxnSpPr>
            <p:spPr>
              <a:xfrm flipV="1">
                <a:off x="10130570" y="1535615"/>
                <a:ext cx="270155" cy="594099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rgbClr val="0037A4"/>
                    </a:gs>
                    <a:gs pos="40000">
                      <a:schemeClr val="accent1">
                        <a:lumMod val="60000"/>
                        <a:lumOff val="40000"/>
                      </a:schemeClr>
                    </a:gs>
                    <a:gs pos="6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61">
                <a:extLst>
                  <a:ext uri="{FF2B5EF4-FFF2-40B4-BE49-F238E27FC236}">
                    <a16:creationId xmlns:a16="http://schemas.microsoft.com/office/drawing/2014/main" id="{F830F22B-6A95-C744-C76B-4150D90A888B}"/>
                  </a:ext>
                </a:extLst>
              </p:cNvPr>
              <p:cNvCxnSpPr>
                <a:cxnSpLocks/>
                <a:stCxn id="50" idx="3"/>
                <a:endCxn id="73" idx="0"/>
              </p:cNvCxnSpPr>
              <p:nvPr/>
            </p:nvCxnSpPr>
            <p:spPr>
              <a:xfrm flipH="1" flipV="1">
                <a:off x="10132343" y="1517756"/>
                <a:ext cx="508199" cy="711086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rgbClr val="0037A4"/>
                    </a:gs>
                    <a:gs pos="40000">
                      <a:schemeClr val="accent1">
                        <a:lumMod val="60000"/>
                        <a:lumOff val="40000"/>
                      </a:schemeClr>
                    </a:gs>
                    <a:gs pos="6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Arco 62">
                <a:extLst>
                  <a:ext uri="{FF2B5EF4-FFF2-40B4-BE49-F238E27FC236}">
                    <a16:creationId xmlns:a16="http://schemas.microsoft.com/office/drawing/2014/main" id="{E0CFC2F3-73BC-2281-9231-5E72764FA8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8201" y="1372133"/>
                <a:ext cx="864000" cy="792000"/>
              </a:xfrm>
              <a:prstGeom prst="arc">
                <a:avLst>
                  <a:gd name="adj1" fmla="val 11633128"/>
                  <a:gd name="adj2" fmla="val 20879241"/>
                </a:avLst>
              </a:prstGeom>
              <a:ln w="158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C"/>
              </a:p>
            </p:txBody>
          </p:sp>
          <p:sp>
            <p:nvSpPr>
              <p:cNvPr id="64" name="Arco 63">
                <a:extLst>
                  <a:ext uri="{FF2B5EF4-FFF2-40B4-BE49-F238E27FC236}">
                    <a16:creationId xmlns:a16="http://schemas.microsoft.com/office/drawing/2014/main" id="{6DBA77D1-23B1-1AB3-BADB-543AD61591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82083" y="1264971"/>
                <a:ext cx="1099636" cy="1008000"/>
              </a:xfrm>
              <a:prstGeom prst="arc">
                <a:avLst>
                  <a:gd name="adj1" fmla="val 11633128"/>
                  <a:gd name="adj2" fmla="val 20879241"/>
                </a:avLst>
              </a:prstGeom>
              <a:ln w="158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C"/>
              </a:p>
            </p:txBody>
          </p:sp>
          <p:sp>
            <p:nvSpPr>
              <p:cNvPr id="65" name="Arco 64">
                <a:extLst>
                  <a:ext uri="{FF2B5EF4-FFF2-40B4-BE49-F238E27FC236}">
                    <a16:creationId xmlns:a16="http://schemas.microsoft.com/office/drawing/2014/main" id="{A40883B3-E9CC-CB38-965A-E9F2726B9E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466940" y="1156971"/>
                <a:ext cx="1335272" cy="1224000"/>
              </a:xfrm>
              <a:prstGeom prst="arc">
                <a:avLst>
                  <a:gd name="adj1" fmla="val 11633128"/>
                  <a:gd name="adj2" fmla="val 20879241"/>
                </a:avLst>
              </a:prstGeom>
              <a:ln w="158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C"/>
              </a:p>
            </p:txBody>
          </p: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AB81C135-21D7-E072-CF18-45A475DF0B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49416" y="1048971"/>
                <a:ext cx="1570908" cy="1440000"/>
              </a:xfrm>
              <a:prstGeom prst="arc">
                <a:avLst>
                  <a:gd name="adj1" fmla="val 11633128"/>
                  <a:gd name="adj2" fmla="val 20879241"/>
                </a:avLst>
              </a:prstGeom>
              <a:ln w="158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C"/>
              </a:p>
            </p:txBody>
          </p:sp>
          <p:sp>
            <p:nvSpPr>
              <p:cNvPr id="67" name="Arco 66">
                <a:extLst>
                  <a:ext uri="{FF2B5EF4-FFF2-40B4-BE49-F238E27FC236}">
                    <a16:creationId xmlns:a16="http://schemas.microsoft.com/office/drawing/2014/main" id="{F4ECA038-E307-CF3F-5EA6-D2DFFA158B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29511" y="940971"/>
                <a:ext cx="1806544" cy="1656000"/>
              </a:xfrm>
              <a:prstGeom prst="arc">
                <a:avLst>
                  <a:gd name="adj1" fmla="val 11633128"/>
                  <a:gd name="adj2" fmla="val 20879241"/>
                </a:avLst>
              </a:prstGeom>
              <a:ln w="158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C"/>
              </a:p>
            </p:txBody>
          </p:sp>
          <p:sp>
            <p:nvSpPr>
              <p:cNvPr id="68" name="Arco 67">
                <a:extLst>
                  <a:ext uri="{FF2B5EF4-FFF2-40B4-BE49-F238E27FC236}">
                    <a16:creationId xmlns:a16="http://schemas.microsoft.com/office/drawing/2014/main" id="{CE868651-92FF-EFBD-B5FF-26A3905D7B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11987" y="832971"/>
                <a:ext cx="2042180" cy="1872000"/>
              </a:xfrm>
              <a:prstGeom prst="arc">
                <a:avLst>
                  <a:gd name="adj1" fmla="val 11633128"/>
                  <a:gd name="adj2" fmla="val 20879241"/>
                </a:avLst>
              </a:prstGeom>
              <a:ln w="158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C"/>
              </a:p>
            </p:txBody>
          </p:sp>
          <p:sp>
            <p:nvSpPr>
              <p:cNvPr id="69" name="Arco 68">
                <a:extLst>
                  <a:ext uri="{FF2B5EF4-FFF2-40B4-BE49-F238E27FC236}">
                    <a16:creationId xmlns:a16="http://schemas.microsoft.com/office/drawing/2014/main" id="{69EFD8CC-F5C9-073B-E2CC-08AD7A7BBB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96844" y="724971"/>
                <a:ext cx="2277816" cy="2088000"/>
              </a:xfrm>
              <a:prstGeom prst="arc">
                <a:avLst>
                  <a:gd name="adj1" fmla="val 11633128"/>
                  <a:gd name="adj2" fmla="val 20879241"/>
                </a:avLst>
              </a:prstGeom>
              <a:ln w="158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C"/>
              </a:p>
            </p:txBody>
          </p: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B4F4A7D1-9790-4691-4085-B80FA09B2A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76939" y="616971"/>
                <a:ext cx="2513452" cy="2304000"/>
              </a:xfrm>
              <a:prstGeom prst="arc">
                <a:avLst>
                  <a:gd name="adj1" fmla="val 11633128"/>
                  <a:gd name="adj2" fmla="val 20879241"/>
                </a:avLst>
              </a:prstGeom>
              <a:ln w="158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C"/>
              </a:p>
            </p:txBody>
          </p:sp>
          <p:sp>
            <p:nvSpPr>
              <p:cNvPr id="71" name="Arco 70">
                <a:extLst>
                  <a:ext uri="{FF2B5EF4-FFF2-40B4-BE49-F238E27FC236}">
                    <a16:creationId xmlns:a16="http://schemas.microsoft.com/office/drawing/2014/main" id="{F0408450-8F2E-AB76-5E16-AC7FD192EE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61796" y="508971"/>
                <a:ext cx="2749088" cy="2520000"/>
              </a:xfrm>
              <a:prstGeom prst="arc">
                <a:avLst>
                  <a:gd name="adj1" fmla="val 11633128"/>
                  <a:gd name="adj2" fmla="val 20879241"/>
                </a:avLst>
              </a:prstGeom>
              <a:ln w="158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C"/>
              </a:p>
            </p:txBody>
          </p:sp>
          <p:sp>
            <p:nvSpPr>
              <p:cNvPr id="72" name="Arco 71">
                <a:extLst>
                  <a:ext uri="{FF2B5EF4-FFF2-40B4-BE49-F238E27FC236}">
                    <a16:creationId xmlns:a16="http://schemas.microsoft.com/office/drawing/2014/main" id="{DBF8723C-71FB-F59F-898C-B05867CB5DF9}"/>
                  </a:ext>
                </a:extLst>
              </p:cNvPr>
              <p:cNvSpPr/>
              <p:nvPr/>
            </p:nvSpPr>
            <p:spPr>
              <a:xfrm rot="10800000">
                <a:off x="8992860" y="3860692"/>
                <a:ext cx="2262395" cy="467212"/>
              </a:xfrm>
              <a:prstGeom prst="arc">
                <a:avLst>
                  <a:gd name="adj1" fmla="val 10783272"/>
                  <a:gd name="adj2" fmla="val 0"/>
                </a:avLst>
              </a:prstGeom>
              <a:ln w="22225">
                <a:gradFill flip="none" rotWithShape="1">
                  <a:gsLst>
                    <a:gs pos="0">
                      <a:schemeClr val="accent3">
                        <a:lumMod val="75000"/>
                      </a:schemeClr>
                    </a:gs>
                    <a:gs pos="35000">
                      <a:schemeClr val="accent3">
                        <a:lumMod val="40000"/>
                        <a:lumOff val="60000"/>
                      </a:schemeClr>
                    </a:gs>
                    <a:gs pos="72000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C"/>
              </a:p>
            </p:txBody>
          </p:sp>
          <p:sp>
            <p:nvSpPr>
              <p:cNvPr id="73" name="Triángulo isósceles 72">
                <a:extLst>
                  <a:ext uri="{FF2B5EF4-FFF2-40B4-BE49-F238E27FC236}">
                    <a16:creationId xmlns:a16="http://schemas.microsoft.com/office/drawing/2014/main" id="{50EBB24E-FEBB-111F-C75D-C3516AFCC5C6}"/>
                  </a:ext>
                </a:extLst>
              </p:cNvPr>
              <p:cNvSpPr/>
              <p:nvPr/>
            </p:nvSpPr>
            <p:spPr>
              <a:xfrm>
                <a:off x="10077486" y="1517756"/>
                <a:ext cx="109713" cy="3359021"/>
              </a:xfrm>
              <a:prstGeom prst="triangle">
                <a:avLst/>
              </a:prstGeom>
              <a:solidFill>
                <a:srgbClr val="0037A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/>
              </a:p>
            </p:txBody>
          </p:sp>
          <p:sp>
            <p:nvSpPr>
              <p:cNvPr id="74" name="Triángulo isósceles 73">
                <a:extLst>
                  <a:ext uri="{FF2B5EF4-FFF2-40B4-BE49-F238E27FC236}">
                    <a16:creationId xmlns:a16="http://schemas.microsoft.com/office/drawing/2014/main" id="{D6BFAB8A-697B-B5D4-46E4-D6D985FB4124}"/>
                  </a:ext>
                </a:extLst>
              </p:cNvPr>
              <p:cNvSpPr/>
              <p:nvPr/>
            </p:nvSpPr>
            <p:spPr>
              <a:xfrm rot="20460000">
                <a:off x="10892663" y="1444113"/>
                <a:ext cx="109713" cy="3359021"/>
              </a:xfrm>
              <a:prstGeom prst="triangle">
                <a:avLst/>
              </a:prstGeom>
              <a:solidFill>
                <a:srgbClr val="0037A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/>
              </a:p>
            </p:txBody>
          </p:sp>
          <p:sp>
            <p:nvSpPr>
              <p:cNvPr id="75" name="Triángulo isósceles 74">
                <a:extLst>
                  <a:ext uri="{FF2B5EF4-FFF2-40B4-BE49-F238E27FC236}">
                    <a16:creationId xmlns:a16="http://schemas.microsoft.com/office/drawing/2014/main" id="{C1636C16-2993-FE58-86C3-D54C02947F63}"/>
                  </a:ext>
                </a:extLst>
              </p:cNvPr>
              <p:cNvSpPr/>
              <p:nvPr/>
            </p:nvSpPr>
            <p:spPr>
              <a:xfrm rot="1151931">
                <a:off x="9256864" y="1442385"/>
                <a:ext cx="109713" cy="3359021"/>
              </a:xfrm>
              <a:prstGeom prst="triangle">
                <a:avLst/>
              </a:prstGeom>
              <a:solidFill>
                <a:srgbClr val="0037A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A01A39A6-5311-7864-EF20-4BF1B154D847}"/>
                  </a:ext>
                </a:extLst>
              </p:cNvPr>
              <p:cNvSpPr/>
              <p:nvPr/>
            </p:nvSpPr>
            <p:spPr>
              <a:xfrm>
                <a:off x="9864024" y="1516183"/>
                <a:ext cx="536701" cy="6088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56000">
                    <a:schemeClr val="accent1">
                      <a:lumMod val="60000"/>
                      <a:lumOff val="40000"/>
                    </a:schemeClr>
                  </a:gs>
                  <a:gs pos="83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/>
              </a:p>
            </p:txBody>
          </p:sp>
        </p:grp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DC2AE945-95AF-1C47-1B9B-A606400FC4F4}"/>
                </a:ext>
              </a:extLst>
            </p:cNvPr>
            <p:cNvSpPr txBox="1"/>
            <p:nvPr/>
          </p:nvSpPr>
          <p:spPr>
            <a:xfrm>
              <a:off x="3035553" y="3896207"/>
              <a:ext cx="58285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C" sz="4000">
                  <a:solidFill>
                    <a:srgbClr val="E26600"/>
                  </a:solidFill>
                  <a:latin typeface="Arial Black" panose="020B0A04020102020204" pitchFamily="34" charset="0"/>
                </a:rPr>
                <a:t>Ingeniería Cia. Ltda.</a:t>
              </a:r>
              <a:endParaRPr lang="es-EC" sz="2400">
                <a:solidFill>
                  <a:srgbClr val="E26600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4293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800"/>
    </mc:Choice>
    <mc:Fallback>
      <p:transition advClick="0" advTm="8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A3293-2E1C-381D-38BB-8D6E342FC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CD4550C-1A91-509F-D573-F5A632011688}"/>
              </a:ext>
            </a:extLst>
          </p:cNvPr>
          <p:cNvSpPr/>
          <p:nvPr/>
        </p:nvSpPr>
        <p:spPr>
          <a:xfrm>
            <a:off x="220301" y="219546"/>
            <a:ext cx="11751398" cy="64189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95BA86-2EFA-4130-4A8D-28D990B8B07E}"/>
              </a:ext>
            </a:extLst>
          </p:cNvPr>
          <p:cNvSpPr txBox="1"/>
          <p:nvPr/>
        </p:nvSpPr>
        <p:spPr>
          <a:xfrm>
            <a:off x="220301" y="914397"/>
            <a:ext cx="2350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Z1</a:t>
            </a:r>
          </a:p>
          <a:p>
            <a:r>
              <a:rPr lang="es-EC"/>
              <a:t>      - CARCHI</a:t>
            </a:r>
          </a:p>
          <a:p>
            <a:r>
              <a:rPr lang="es-EC"/>
              <a:t>      - IMBABURA</a:t>
            </a:r>
          </a:p>
          <a:p>
            <a:r>
              <a:rPr lang="es-EC"/>
              <a:t>      - </a:t>
            </a:r>
            <a:r>
              <a:rPr lang="es-EC">
                <a:highlight>
                  <a:srgbClr val="FFFF00"/>
                </a:highlight>
              </a:rPr>
              <a:t>PICHINCHA</a:t>
            </a:r>
          </a:p>
          <a:p>
            <a:r>
              <a:rPr lang="es-EC"/>
              <a:t>      - …</a:t>
            </a:r>
          </a:p>
          <a:p>
            <a:r>
              <a:rPr lang="es-EC"/>
              <a:t>      - LOJA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2C215CA-1370-31D9-7710-50D51A5D2C9B}"/>
              </a:ext>
            </a:extLst>
          </p:cNvPr>
          <p:cNvCxnSpPr/>
          <p:nvPr/>
        </p:nvCxnSpPr>
        <p:spPr>
          <a:xfrm>
            <a:off x="220301" y="706167"/>
            <a:ext cx="23508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382246BB-8192-F3C0-5C86-7DD08C00F948}"/>
              </a:ext>
            </a:extLst>
          </p:cNvPr>
          <p:cNvSpPr/>
          <p:nvPr/>
        </p:nvSpPr>
        <p:spPr>
          <a:xfrm>
            <a:off x="9741529" y="695258"/>
            <a:ext cx="2230170" cy="965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FE9C9F0-DC2B-EE01-BFD4-01121F53D6C3}"/>
              </a:ext>
            </a:extLst>
          </p:cNvPr>
          <p:cNvSpPr txBox="1"/>
          <p:nvPr/>
        </p:nvSpPr>
        <p:spPr>
          <a:xfrm>
            <a:off x="9777744" y="271607"/>
            <a:ext cx="216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OBSERVACIONES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0D5664D-7232-D8C8-6097-7CE84CA7910E}"/>
              </a:ext>
            </a:extLst>
          </p:cNvPr>
          <p:cNvSpPr/>
          <p:nvPr/>
        </p:nvSpPr>
        <p:spPr>
          <a:xfrm>
            <a:off x="9741529" y="208231"/>
            <a:ext cx="2230170" cy="487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44F999C-303D-DAF5-5AEF-A196F63ADEE2}"/>
              </a:ext>
            </a:extLst>
          </p:cNvPr>
          <p:cNvSpPr txBox="1"/>
          <p:nvPr/>
        </p:nvSpPr>
        <p:spPr>
          <a:xfrm>
            <a:off x="9741529" y="706176"/>
            <a:ext cx="2230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Supervisor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400"/>
              <a:t>Carlos Bustamante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>
                <a:hlinkClick r:id="rId2"/>
              </a:rPr>
              <a:t>cbustamante@rhelec.ec</a:t>
            </a:r>
            <a:r>
              <a:rPr lang="es-EC" sz="140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/>
              <a:t>0983126457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4226A0D-6F2C-F9E2-5ABA-70D9968FFF73}"/>
              </a:ext>
            </a:extLst>
          </p:cNvPr>
          <p:cNvSpPr/>
          <p:nvPr/>
        </p:nvSpPr>
        <p:spPr>
          <a:xfrm>
            <a:off x="9740020" y="1653428"/>
            <a:ext cx="2230170" cy="24251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62642FB-98F1-8988-7733-F8E52114B2A6}"/>
              </a:ext>
            </a:extLst>
          </p:cNvPr>
          <p:cNvSpPr txBox="1"/>
          <p:nvPr/>
        </p:nvSpPr>
        <p:spPr>
          <a:xfrm>
            <a:off x="9740020" y="1667874"/>
            <a:ext cx="223017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Cuadrilla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Tyron Rodríguez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tyron@rhelec.ec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Almache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aalmache@rhelec.ec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Almeida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aalmeida@rhelec.ec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-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AF0867A-7788-AD68-E5EB-B70FBCCEBF13}"/>
              </a:ext>
            </a:extLst>
          </p:cNvPr>
          <p:cNvSpPr/>
          <p:nvPr/>
        </p:nvSpPr>
        <p:spPr>
          <a:xfrm>
            <a:off x="9740020" y="4078599"/>
            <a:ext cx="2230170" cy="967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FA211E8-FA1B-213E-6A81-8DC5F88C2AF3}"/>
              </a:ext>
            </a:extLst>
          </p:cNvPr>
          <p:cNvSpPr txBox="1"/>
          <p:nvPr/>
        </p:nvSpPr>
        <p:spPr>
          <a:xfrm>
            <a:off x="9740020" y="4092361"/>
            <a:ext cx="22301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Notas Importantes</a:t>
            </a:r>
          </a:p>
          <a:p>
            <a:endParaRPr lang="es-EC" sz="1400"/>
          </a:p>
          <a:p>
            <a:r>
              <a:rPr lang="es-EC" sz="1200"/>
              <a:t>* No llamar a Tyron ya que esta de vacaciones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8DD20E7-11BE-6654-75D4-FD18B3AF8BED}"/>
              </a:ext>
            </a:extLst>
          </p:cNvPr>
          <p:cNvSpPr/>
          <p:nvPr/>
        </p:nvSpPr>
        <p:spPr>
          <a:xfrm>
            <a:off x="9740020" y="5060230"/>
            <a:ext cx="2230170" cy="15858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B40E71F7-382F-B03E-8E75-BFC794DE8738}"/>
              </a:ext>
            </a:extLst>
          </p:cNvPr>
          <p:cNvSpPr/>
          <p:nvPr/>
        </p:nvSpPr>
        <p:spPr>
          <a:xfrm>
            <a:off x="2693708" y="6219190"/>
            <a:ext cx="3567065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Excel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606E50D-31F7-E6F8-2106-3E4E9AE87B2D}"/>
              </a:ext>
            </a:extLst>
          </p:cNvPr>
          <p:cNvSpPr/>
          <p:nvPr/>
        </p:nvSpPr>
        <p:spPr>
          <a:xfrm>
            <a:off x="6425547" y="6216768"/>
            <a:ext cx="3237517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Alarma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B3FB3C1E-DAD5-760A-7497-F44958B7C095}"/>
              </a:ext>
            </a:extLst>
          </p:cNvPr>
          <p:cNvCxnSpPr/>
          <p:nvPr/>
        </p:nvCxnSpPr>
        <p:spPr>
          <a:xfrm flipH="1">
            <a:off x="2571184" y="695257"/>
            <a:ext cx="7168836" cy="10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0765654-36D2-8D3D-7F43-C9B7ECBB6949}"/>
              </a:ext>
            </a:extLst>
          </p:cNvPr>
          <p:cNvSpPr txBox="1"/>
          <p:nvPr/>
        </p:nvSpPr>
        <p:spPr>
          <a:xfrm>
            <a:off x="445128" y="271607"/>
            <a:ext cx="1901227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Región/Zona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7D93EF3-A9F4-59EA-17F2-5BC6888CEBCD}"/>
              </a:ext>
            </a:extLst>
          </p:cNvPr>
          <p:cNvSpPr txBox="1"/>
          <p:nvPr/>
        </p:nvSpPr>
        <p:spPr>
          <a:xfrm>
            <a:off x="2571182" y="271607"/>
            <a:ext cx="71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CALL CENTER FLM CLARO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9F4FDD1-0ED7-5E96-A948-B755B9BE5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629" y="1234389"/>
            <a:ext cx="6180741" cy="4389222"/>
          </a:xfrm>
          <a:prstGeom prst="rect">
            <a:avLst/>
          </a:prstGeom>
        </p:spPr>
      </p:pic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DC8950A7-0F81-292E-133B-2946FE288333}"/>
              </a:ext>
            </a:extLst>
          </p:cNvPr>
          <p:cNvSpPr/>
          <p:nvPr/>
        </p:nvSpPr>
        <p:spPr>
          <a:xfrm>
            <a:off x="3816035" y="1687529"/>
            <a:ext cx="99588" cy="229367"/>
          </a:xfrm>
          <a:prstGeom prst="triangl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D17C3FED-15AB-63C5-2870-1F62ED68F17D}"/>
              </a:ext>
            </a:extLst>
          </p:cNvPr>
          <p:cNvSpPr/>
          <p:nvPr/>
        </p:nvSpPr>
        <p:spPr>
          <a:xfrm>
            <a:off x="3650935" y="229288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116E976A-54DB-9B45-39C5-158A547FA87D}"/>
              </a:ext>
            </a:extLst>
          </p:cNvPr>
          <p:cNvSpPr/>
          <p:nvPr/>
        </p:nvSpPr>
        <p:spPr>
          <a:xfrm>
            <a:off x="4408916" y="180221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91DDF78D-7E6F-3947-7EB3-CDD5D8952D4C}"/>
              </a:ext>
            </a:extLst>
          </p:cNvPr>
          <p:cNvSpPr/>
          <p:nvPr/>
        </p:nvSpPr>
        <p:spPr>
          <a:xfrm>
            <a:off x="4096693" y="2377698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Triángulo isósceles 32">
            <a:extLst>
              <a:ext uri="{FF2B5EF4-FFF2-40B4-BE49-F238E27FC236}">
                <a16:creationId xmlns:a16="http://schemas.microsoft.com/office/drawing/2014/main" id="{43BC7B42-C34D-ED68-13FF-5D535CD78E80}"/>
              </a:ext>
            </a:extLst>
          </p:cNvPr>
          <p:cNvSpPr/>
          <p:nvPr/>
        </p:nvSpPr>
        <p:spPr>
          <a:xfrm>
            <a:off x="3912605" y="20449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8E1FC750-A988-3928-255C-5972FBA88739}"/>
              </a:ext>
            </a:extLst>
          </p:cNvPr>
          <p:cNvSpPr/>
          <p:nvPr/>
        </p:nvSpPr>
        <p:spPr>
          <a:xfrm>
            <a:off x="4508504" y="262429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Triángulo isósceles 34">
            <a:extLst>
              <a:ext uri="{FF2B5EF4-FFF2-40B4-BE49-F238E27FC236}">
                <a16:creationId xmlns:a16="http://schemas.microsoft.com/office/drawing/2014/main" id="{B4D6D36C-5242-9521-508A-2B0CA2C87629}"/>
              </a:ext>
            </a:extLst>
          </p:cNvPr>
          <p:cNvSpPr/>
          <p:nvPr/>
        </p:nvSpPr>
        <p:spPr>
          <a:xfrm>
            <a:off x="5181285" y="285366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5BCEFF9C-7863-9400-2CCC-9F6AEDD7C6D6}"/>
              </a:ext>
            </a:extLst>
          </p:cNvPr>
          <p:cNvSpPr/>
          <p:nvPr/>
        </p:nvSpPr>
        <p:spPr>
          <a:xfrm>
            <a:off x="5695635" y="3314316"/>
            <a:ext cx="99588" cy="229367"/>
          </a:xfrm>
          <a:prstGeom prst="triangle">
            <a:avLst/>
          </a:prstGeom>
          <a:solidFill>
            <a:srgbClr val="7030A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Triángulo isósceles 36">
            <a:extLst>
              <a:ext uri="{FF2B5EF4-FFF2-40B4-BE49-F238E27FC236}">
                <a16:creationId xmlns:a16="http://schemas.microsoft.com/office/drawing/2014/main" id="{A98DD670-1CC5-7501-B1CB-F7F8D3E1B6F5}"/>
              </a:ext>
            </a:extLst>
          </p:cNvPr>
          <p:cNvSpPr/>
          <p:nvPr/>
        </p:nvSpPr>
        <p:spPr>
          <a:xfrm>
            <a:off x="5231079" y="4074218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Triángulo isósceles 37">
            <a:extLst>
              <a:ext uri="{FF2B5EF4-FFF2-40B4-BE49-F238E27FC236}">
                <a16:creationId xmlns:a16="http://schemas.microsoft.com/office/drawing/2014/main" id="{593023F5-DCFE-D7D6-923D-D547D5C39F7C}"/>
              </a:ext>
            </a:extLst>
          </p:cNvPr>
          <p:cNvSpPr/>
          <p:nvPr/>
        </p:nvSpPr>
        <p:spPr>
          <a:xfrm>
            <a:off x="5548015" y="3844851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Triángulo isósceles 38">
            <a:extLst>
              <a:ext uri="{FF2B5EF4-FFF2-40B4-BE49-F238E27FC236}">
                <a16:creationId xmlns:a16="http://schemas.microsoft.com/office/drawing/2014/main" id="{BDB8E1E3-6B96-421C-9C7F-A9DEB1D736B2}"/>
              </a:ext>
            </a:extLst>
          </p:cNvPr>
          <p:cNvSpPr/>
          <p:nvPr/>
        </p:nvSpPr>
        <p:spPr>
          <a:xfrm>
            <a:off x="5504571" y="437067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Triángulo isósceles 39">
            <a:extLst>
              <a:ext uri="{FF2B5EF4-FFF2-40B4-BE49-F238E27FC236}">
                <a16:creationId xmlns:a16="http://schemas.microsoft.com/office/drawing/2014/main" id="{183197A6-C526-D108-ED09-A569CECB7982}"/>
              </a:ext>
            </a:extLst>
          </p:cNvPr>
          <p:cNvSpPr/>
          <p:nvPr/>
        </p:nvSpPr>
        <p:spPr>
          <a:xfrm>
            <a:off x="5747126" y="474776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A5508CD9-0B0A-8B3C-77FD-3F50D1AC131C}"/>
              </a:ext>
            </a:extLst>
          </p:cNvPr>
          <p:cNvSpPr/>
          <p:nvPr/>
        </p:nvSpPr>
        <p:spPr>
          <a:xfrm>
            <a:off x="5381280" y="209893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Triángulo isósceles 41">
            <a:extLst>
              <a:ext uri="{FF2B5EF4-FFF2-40B4-BE49-F238E27FC236}">
                <a16:creationId xmlns:a16="http://schemas.microsoft.com/office/drawing/2014/main" id="{C6261303-D1AE-1715-BFB0-3B8F059D53C1}"/>
              </a:ext>
            </a:extLst>
          </p:cNvPr>
          <p:cNvSpPr/>
          <p:nvPr/>
        </p:nvSpPr>
        <p:spPr>
          <a:xfrm>
            <a:off x="6543644" y="1979360"/>
            <a:ext cx="99588" cy="229367"/>
          </a:xfrm>
          <a:prstGeom prst="triangl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Triángulo isósceles 42">
            <a:extLst>
              <a:ext uri="{FF2B5EF4-FFF2-40B4-BE49-F238E27FC236}">
                <a16:creationId xmlns:a16="http://schemas.microsoft.com/office/drawing/2014/main" id="{1ABBBAA7-6CEB-B8A0-5343-356938719EFB}"/>
              </a:ext>
            </a:extLst>
          </p:cNvPr>
          <p:cNvSpPr/>
          <p:nvPr/>
        </p:nvSpPr>
        <p:spPr>
          <a:xfrm>
            <a:off x="6835180" y="210211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Triángulo isósceles 43">
            <a:extLst>
              <a:ext uri="{FF2B5EF4-FFF2-40B4-BE49-F238E27FC236}">
                <a16:creationId xmlns:a16="http://schemas.microsoft.com/office/drawing/2014/main" id="{DE2996E9-65D6-00ED-AF71-F0E0DBBC50C3}"/>
              </a:ext>
            </a:extLst>
          </p:cNvPr>
          <p:cNvSpPr/>
          <p:nvPr/>
        </p:nvSpPr>
        <p:spPr>
          <a:xfrm>
            <a:off x="6046205" y="211164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Triángulo isósceles 44">
            <a:extLst>
              <a:ext uri="{FF2B5EF4-FFF2-40B4-BE49-F238E27FC236}">
                <a16:creationId xmlns:a16="http://schemas.microsoft.com/office/drawing/2014/main" id="{C5E82CA0-37E9-80FD-4312-7D9DE570348E}"/>
              </a:ext>
            </a:extLst>
          </p:cNvPr>
          <p:cNvSpPr/>
          <p:nvPr/>
        </p:nvSpPr>
        <p:spPr>
          <a:xfrm>
            <a:off x="5937564" y="260706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Triángulo isósceles 45">
            <a:extLst>
              <a:ext uri="{FF2B5EF4-FFF2-40B4-BE49-F238E27FC236}">
                <a16:creationId xmlns:a16="http://schemas.microsoft.com/office/drawing/2014/main" id="{DAD8D6B7-8E36-45EE-4115-FD878ED3807C}"/>
              </a:ext>
            </a:extLst>
          </p:cNvPr>
          <p:cNvSpPr/>
          <p:nvPr/>
        </p:nvSpPr>
        <p:spPr>
          <a:xfrm>
            <a:off x="6530445" y="252225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Triángulo isósceles 46">
            <a:extLst>
              <a:ext uri="{FF2B5EF4-FFF2-40B4-BE49-F238E27FC236}">
                <a16:creationId xmlns:a16="http://schemas.microsoft.com/office/drawing/2014/main" id="{9936391A-30B0-BE1D-79FA-B3F97867C11E}"/>
              </a:ext>
            </a:extLst>
          </p:cNvPr>
          <p:cNvSpPr/>
          <p:nvPr/>
        </p:nvSpPr>
        <p:spPr>
          <a:xfrm>
            <a:off x="6201925" y="291745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Triángulo isósceles 47">
            <a:extLst>
              <a:ext uri="{FF2B5EF4-FFF2-40B4-BE49-F238E27FC236}">
                <a16:creationId xmlns:a16="http://schemas.microsoft.com/office/drawing/2014/main" id="{7A053AEF-D227-F552-D135-1E53D7B2AD29}"/>
              </a:ext>
            </a:extLst>
          </p:cNvPr>
          <p:cNvSpPr/>
          <p:nvPr/>
        </p:nvSpPr>
        <p:spPr>
          <a:xfrm>
            <a:off x="4843291" y="2328299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Triángulo isósceles 48">
            <a:extLst>
              <a:ext uri="{FF2B5EF4-FFF2-40B4-BE49-F238E27FC236}">
                <a16:creationId xmlns:a16="http://schemas.microsoft.com/office/drawing/2014/main" id="{66246BE2-C691-D0B4-0439-F296DF6286DE}"/>
              </a:ext>
            </a:extLst>
          </p:cNvPr>
          <p:cNvSpPr/>
          <p:nvPr/>
        </p:nvSpPr>
        <p:spPr>
          <a:xfrm>
            <a:off x="6037152" y="3655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Triángulo isósceles 49">
            <a:extLst>
              <a:ext uri="{FF2B5EF4-FFF2-40B4-BE49-F238E27FC236}">
                <a16:creationId xmlns:a16="http://schemas.microsoft.com/office/drawing/2014/main" id="{07657B57-4B9C-0431-56FB-C7F2235D7783}"/>
              </a:ext>
            </a:extLst>
          </p:cNvPr>
          <p:cNvSpPr/>
          <p:nvPr/>
        </p:nvSpPr>
        <p:spPr>
          <a:xfrm>
            <a:off x="6086946" y="4255993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Triángulo isósceles 50">
            <a:extLst>
              <a:ext uri="{FF2B5EF4-FFF2-40B4-BE49-F238E27FC236}">
                <a16:creationId xmlns:a16="http://schemas.microsoft.com/office/drawing/2014/main" id="{3C81F869-2126-DD36-78DC-679F72036EB4}"/>
              </a:ext>
            </a:extLst>
          </p:cNvPr>
          <p:cNvSpPr/>
          <p:nvPr/>
        </p:nvSpPr>
        <p:spPr>
          <a:xfrm>
            <a:off x="7260880" y="243347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Triángulo isósceles 51">
            <a:extLst>
              <a:ext uri="{FF2B5EF4-FFF2-40B4-BE49-F238E27FC236}">
                <a16:creationId xmlns:a16="http://schemas.microsoft.com/office/drawing/2014/main" id="{44BF7408-B007-B579-8C12-A7CB0D3612F8}"/>
              </a:ext>
            </a:extLst>
          </p:cNvPr>
          <p:cNvSpPr/>
          <p:nvPr/>
        </p:nvSpPr>
        <p:spPr>
          <a:xfrm>
            <a:off x="8118788" y="228971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Triángulo isósceles 52">
            <a:extLst>
              <a:ext uri="{FF2B5EF4-FFF2-40B4-BE49-F238E27FC236}">
                <a16:creationId xmlns:a16="http://schemas.microsoft.com/office/drawing/2014/main" id="{F04B9232-B131-1063-4432-9D99E36EF9B2}"/>
              </a:ext>
            </a:extLst>
          </p:cNvPr>
          <p:cNvSpPr/>
          <p:nvPr/>
        </p:nvSpPr>
        <p:spPr>
          <a:xfrm>
            <a:off x="8212808" y="275975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Triángulo isósceles 53">
            <a:extLst>
              <a:ext uri="{FF2B5EF4-FFF2-40B4-BE49-F238E27FC236}">
                <a16:creationId xmlns:a16="http://schemas.microsoft.com/office/drawing/2014/main" id="{37BD1615-7A08-5820-77B9-303EAEC905FA}"/>
              </a:ext>
            </a:extLst>
          </p:cNvPr>
          <p:cNvSpPr/>
          <p:nvPr/>
        </p:nvSpPr>
        <p:spPr>
          <a:xfrm>
            <a:off x="7523425" y="2954633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Triángulo isósceles 54">
            <a:extLst>
              <a:ext uri="{FF2B5EF4-FFF2-40B4-BE49-F238E27FC236}">
                <a16:creationId xmlns:a16="http://schemas.microsoft.com/office/drawing/2014/main" id="{4FE9870E-D647-2348-82DA-0A53F261232B}"/>
              </a:ext>
            </a:extLst>
          </p:cNvPr>
          <p:cNvSpPr/>
          <p:nvPr/>
        </p:nvSpPr>
        <p:spPr>
          <a:xfrm>
            <a:off x="6977320" y="304218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Triángulo isósceles 55">
            <a:extLst>
              <a:ext uri="{FF2B5EF4-FFF2-40B4-BE49-F238E27FC236}">
                <a16:creationId xmlns:a16="http://schemas.microsoft.com/office/drawing/2014/main" id="{B01DA0C6-9D8D-7CFC-6E88-A8F891E1D080}"/>
              </a:ext>
            </a:extLst>
          </p:cNvPr>
          <p:cNvSpPr/>
          <p:nvPr/>
        </p:nvSpPr>
        <p:spPr>
          <a:xfrm>
            <a:off x="7113005" y="3604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Triángulo isósceles 56">
            <a:extLst>
              <a:ext uri="{FF2B5EF4-FFF2-40B4-BE49-F238E27FC236}">
                <a16:creationId xmlns:a16="http://schemas.microsoft.com/office/drawing/2014/main" id="{C716F474-F2B6-C7F2-10A3-CE4961E4881F}"/>
              </a:ext>
            </a:extLst>
          </p:cNvPr>
          <p:cNvSpPr/>
          <p:nvPr/>
        </p:nvSpPr>
        <p:spPr>
          <a:xfrm>
            <a:off x="6835180" y="474776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Triángulo isósceles 57">
            <a:extLst>
              <a:ext uri="{FF2B5EF4-FFF2-40B4-BE49-F238E27FC236}">
                <a16:creationId xmlns:a16="http://schemas.microsoft.com/office/drawing/2014/main" id="{1DC9C1BF-737D-E245-6313-94D6CABA2E78}"/>
              </a:ext>
            </a:extLst>
          </p:cNvPr>
          <p:cNvSpPr/>
          <p:nvPr/>
        </p:nvSpPr>
        <p:spPr>
          <a:xfrm>
            <a:off x="7027114" y="43035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Triángulo isósceles 58">
            <a:extLst>
              <a:ext uri="{FF2B5EF4-FFF2-40B4-BE49-F238E27FC236}">
                <a16:creationId xmlns:a16="http://schemas.microsoft.com/office/drawing/2014/main" id="{2BEAC3F5-F48D-B2F2-BFBF-45222127D078}"/>
              </a:ext>
            </a:extLst>
          </p:cNvPr>
          <p:cNvSpPr/>
          <p:nvPr/>
        </p:nvSpPr>
        <p:spPr>
          <a:xfrm>
            <a:off x="6643232" y="385298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5B0AE26-3E6F-DA9C-AD75-0A2E20FDF53A}"/>
              </a:ext>
            </a:extLst>
          </p:cNvPr>
          <p:cNvSpPr txBox="1"/>
          <p:nvPr/>
        </p:nvSpPr>
        <p:spPr>
          <a:xfrm>
            <a:off x="9750585" y="5154603"/>
            <a:ext cx="22301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Respaldos</a:t>
            </a:r>
            <a:endParaRPr lang="es-EC" sz="1400"/>
          </a:p>
          <a:p>
            <a:r>
              <a:rPr lang="es-EC" sz="1200"/>
              <a:t>Respaldos de las RBS:</a:t>
            </a:r>
          </a:p>
          <a:p>
            <a:r>
              <a:rPr lang="es-EC" sz="1200"/>
              <a:t>PICHINCHA1, PICHINCHA2</a:t>
            </a:r>
          </a:p>
          <a:p>
            <a:r>
              <a:rPr lang="es-EC" sz="1200"/>
              <a:t>Con Generador: 50 %</a:t>
            </a:r>
          </a:p>
          <a:p>
            <a:r>
              <a:rPr lang="es-EC" sz="1200"/>
              <a:t>Baterías de litio: 5 horas</a:t>
            </a:r>
          </a:p>
          <a:p>
            <a:r>
              <a:rPr lang="es-EC" sz="1200"/>
              <a:t>Baterías de plomo: 2 horas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D42A07D-2BB7-DE68-7A53-A1BD9497E6E3}"/>
              </a:ext>
            </a:extLst>
          </p:cNvPr>
          <p:cNvSpPr/>
          <p:nvPr/>
        </p:nvSpPr>
        <p:spPr>
          <a:xfrm>
            <a:off x="220301" y="219547"/>
            <a:ext cx="2350883" cy="32094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A5C3D7D7-CA39-7C24-C54F-1615846EE6D3}"/>
              </a:ext>
            </a:extLst>
          </p:cNvPr>
          <p:cNvSpPr/>
          <p:nvPr/>
        </p:nvSpPr>
        <p:spPr>
          <a:xfrm>
            <a:off x="501837" y="3890036"/>
            <a:ext cx="1498046" cy="32061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5F692FF4-36A3-1FF9-3169-904B02041B67}"/>
              </a:ext>
            </a:extLst>
          </p:cNvPr>
          <p:cNvSpPr txBox="1"/>
          <p:nvPr/>
        </p:nvSpPr>
        <p:spPr>
          <a:xfrm>
            <a:off x="470150" y="3520704"/>
            <a:ext cx="156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/>
              <a:t>Búsqueda RBS</a:t>
            </a:r>
          </a:p>
        </p:txBody>
      </p:sp>
      <p:sp>
        <p:nvSpPr>
          <p:cNvPr id="61" name="Flecha: a la derecha 60">
            <a:extLst>
              <a:ext uri="{FF2B5EF4-FFF2-40B4-BE49-F238E27FC236}">
                <a16:creationId xmlns:a16="http://schemas.microsoft.com/office/drawing/2014/main" id="{025A164E-F954-4491-EF25-F564C7927F6F}"/>
              </a:ext>
            </a:extLst>
          </p:cNvPr>
          <p:cNvSpPr/>
          <p:nvPr/>
        </p:nvSpPr>
        <p:spPr>
          <a:xfrm>
            <a:off x="2059033" y="3885600"/>
            <a:ext cx="253497" cy="32061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DD7B409E-E123-A5A2-75F4-08E9857F7B83}"/>
              </a:ext>
            </a:extLst>
          </p:cNvPr>
          <p:cNvCxnSpPr/>
          <p:nvPr/>
        </p:nvCxnSpPr>
        <p:spPr>
          <a:xfrm>
            <a:off x="2571182" y="3429000"/>
            <a:ext cx="0" cy="3209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564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AF7A6-E7A2-9277-2D38-D31BF33FF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65D11B-8C0B-F10E-A7ED-149B53E5CEC3}"/>
              </a:ext>
            </a:extLst>
          </p:cNvPr>
          <p:cNvSpPr/>
          <p:nvPr/>
        </p:nvSpPr>
        <p:spPr>
          <a:xfrm>
            <a:off x="220301" y="219546"/>
            <a:ext cx="11751398" cy="64189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B4A5CBA-BDF3-8017-4480-E157897FCAEC}"/>
              </a:ext>
            </a:extLst>
          </p:cNvPr>
          <p:cNvSpPr/>
          <p:nvPr/>
        </p:nvSpPr>
        <p:spPr>
          <a:xfrm>
            <a:off x="220301" y="219547"/>
            <a:ext cx="2350883" cy="32094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B95AFA5-0725-EDC6-6910-3932CC79B094}"/>
              </a:ext>
            </a:extLst>
          </p:cNvPr>
          <p:cNvSpPr txBox="1"/>
          <p:nvPr/>
        </p:nvSpPr>
        <p:spPr>
          <a:xfrm>
            <a:off x="220301" y="914397"/>
            <a:ext cx="2350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Z1</a:t>
            </a:r>
          </a:p>
          <a:p>
            <a:r>
              <a:rPr lang="es-EC"/>
              <a:t>      - CARCHI</a:t>
            </a:r>
          </a:p>
          <a:p>
            <a:r>
              <a:rPr lang="es-EC"/>
              <a:t>      - IMBABURA</a:t>
            </a:r>
          </a:p>
          <a:p>
            <a:r>
              <a:rPr lang="es-EC"/>
              <a:t>      - </a:t>
            </a:r>
            <a:r>
              <a:rPr lang="es-EC">
                <a:highlight>
                  <a:srgbClr val="FFFF00"/>
                </a:highlight>
              </a:rPr>
              <a:t>PICHINCHA</a:t>
            </a:r>
          </a:p>
          <a:p>
            <a:r>
              <a:rPr lang="es-EC"/>
              <a:t>      - …</a:t>
            </a:r>
          </a:p>
          <a:p>
            <a:r>
              <a:rPr lang="es-EC"/>
              <a:t>      - LOJA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R1 – Z2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/>
              <a:t>R2 – Z1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75C33E3-ACF9-EDA1-3DA3-1A20CE60F5F9}"/>
              </a:ext>
            </a:extLst>
          </p:cNvPr>
          <p:cNvCxnSpPr/>
          <p:nvPr/>
        </p:nvCxnSpPr>
        <p:spPr>
          <a:xfrm>
            <a:off x="220301" y="706167"/>
            <a:ext cx="23508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480677E9-299A-9058-7BD3-0434B3F59E9D}"/>
              </a:ext>
            </a:extLst>
          </p:cNvPr>
          <p:cNvSpPr/>
          <p:nvPr/>
        </p:nvSpPr>
        <p:spPr>
          <a:xfrm>
            <a:off x="9741529" y="695258"/>
            <a:ext cx="2230170" cy="965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1580DE8-F4A8-EAB7-2231-78F1AFC9EF1A}"/>
              </a:ext>
            </a:extLst>
          </p:cNvPr>
          <p:cNvSpPr txBox="1"/>
          <p:nvPr/>
        </p:nvSpPr>
        <p:spPr>
          <a:xfrm>
            <a:off x="9777744" y="271607"/>
            <a:ext cx="216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OBSERVACIONES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6341F3A-A488-FD12-43F4-97D4810C9A9A}"/>
              </a:ext>
            </a:extLst>
          </p:cNvPr>
          <p:cNvSpPr/>
          <p:nvPr/>
        </p:nvSpPr>
        <p:spPr>
          <a:xfrm>
            <a:off x="9741529" y="208231"/>
            <a:ext cx="2230170" cy="4870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9154F2F-626B-C4A7-DBA8-6E275EB2F2D5}"/>
              </a:ext>
            </a:extLst>
          </p:cNvPr>
          <p:cNvSpPr txBox="1"/>
          <p:nvPr/>
        </p:nvSpPr>
        <p:spPr>
          <a:xfrm>
            <a:off x="9741529" y="706176"/>
            <a:ext cx="2230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Supervisor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400"/>
              <a:t>Carlos Bustamante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>
                <a:hlinkClick r:id="rId2"/>
              </a:rPr>
              <a:t>cbustamante@rhelec.ec</a:t>
            </a:r>
            <a:r>
              <a:rPr lang="es-EC" sz="140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400"/>
              <a:t>0983126457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1247503-3315-9165-C314-886B7EF0E318}"/>
              </a:ext>
            </a:extLst>
          </p:cNvPr>
          <p:cNvSpPr/>
          <p:nvPr/>
        </p:nvSpPr>
        <p:spPr>
          <a:xfrm>
            <a:off x="9740020" y="1653428"/>
            <a:ext cx="2230170" cy="24251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E38830B-7769-F8A9-806A-B6FC1A291C6E}"/>
              </a:ext>
            </a:extLst>
          </p:cNvPr>
          <p:cNvSpPr txBox="1"/>
          <p:nvPr/>
        </p:nvSpPr>
        <p:spPr>
          <a:xfrm>
            <a:off x="9740020" y="1667874"/>
            <a:ext cx="223017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Cuadrilla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Tyron Rodríguez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tyron@rhelec.ec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Almache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aalmache@rhelec.ec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0983126457</a:t>
            </a:r>
            <a:br>
              <a:rPr lang="es-EC" sz="1200"/>
            </a:br>
            <a:endParaRPr lang="es-EC" sz="12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sz="1200"/>
              <a:t>Andrés Almeida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>
                <a:hlinkClick r:id="rId3"/>
              </a:rPr>
              <a:t>aalmeida@rhelec.ec</a:t>
            </a:r>
            <a:endParaRPr lang="es-EC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1200"/>
              <a:t>-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D67B4A6-F54E-4669-64FA-D395066D44DD}"/>
              </a:ext>
            </a:extLst>
          </p:cNvPr>
          <p:cNvSpPr/>
          <p:nvPr/>
        </p:nvSpPr>
        <p:spPr>
          <a:xfrm>
            <a:off x="9740020" y="4078599"/>
            <a:ext cx="2230170" cy="967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EA1C5BA-C55A-7DE3-1108-252DD6FC0285}"/>
              </a:ext>
            </a:extLst>
          </p:cNvPr>
          <p:cNvSpPr txBox="1"/>
          <p:nvPr/>
        </p:nvSpPr>
        <p:spPr>
          <a:xfrm>
            <a:off x="9740020" y="4092361"/>
            <a:ext cx="22301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Notas Importantes</a:t>
            </a:r>
          </a:p>
          <a:p>
            <a:endParaRPr lang="es-EC" sz="1400"/>
          </a:p>
          <a:p>
            <a:r>
              <a:rPr lang="es-EC" sz="1200"/>
              <a:t>* No llamar a Tyron ya que esta de vacaciones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7CDF5E7-5B74-6DBD-A94E-7AFEDD96D97C}"/>
              </a:ext>
            </a:extLst>
          </p:cNvPr>
          <p:cNvSpPr/>
          <p:nvPr/>
        </p:nvSpPr>
        <p:spPr>
          <a:xfrm>
            <a:off x="9740020" y="5060230"/>
            <a:ext cx="2230170" cy="15858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F73D1040-89CD-E8A0-5705-B8B317A239F7}"/>
              </a:ext>
            </a:extLst>
          </p:cNvPr>
          <p:cNvSpPr/>
          <p:nvPr/>
        </p:nvSpPr>
        <p:spPr>
          <a:xfrm>
            <a:off x="2693708" y="6219190"/>
            <a:ext cx="3567065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Excel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1895D375-8BEB-C132-7D0C-D02416DA00D5}"/>
              </a:ext>
            </a:extLst>
          </p:cNvPr>
          <p:cNvSpPr/>
          <p:nvPr/>
        </p:nvSpPr>
        <p:spPr>
          <a:xfrm>
            <a:off x="6425547" y="6216768"/>
            <a:ext cx="3237517" cy="320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>
                <a:solidFill>
                  <a:schemeClr val="tx1"/>
                </a:solidFill>
              </a:rPr>
              <a:t>Añadir Alarma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B7218A99-FECD-4A4B-6AF9-E9FCB2E5C1D7}"/>
              </a:ext>
            </a:extLst>
          </p:cNvPr>
          <p:cNvCxnSpPr/>
          <p:nvPr/>
        </p:nvCxnSpPr>
        <p:spPr>
          <a:xfrm flipH="1">
            <a:off x="2571184" y="695257"/>
            <a:ext cx="7168836" cy="10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EA4720D-F291-B524-DB8B-D6FF4CA554C2}"/>
              </a:ext>
            </a:extLst>
          </p:cNvPr>
          <p:cNvSpPr txBox="1"/>
          <p:nvPr/>
        </p:nvSpPr>
        <p:spPr>
          <a:xfrm>
            <a:off x="445128" y="271607"/>
            <a:ext cx="1901227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Región/Zona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B4476D6-149E-80B6-94FC-B211D56DE96A}"/>
              </a:ext>
            </a:extLst>
          </p:cNvPr>
          <p:cNvSpPr txBox="1"/>
          <p:nvPr/>
        </p:nvSpPr>
        <p:spPr>
          <a:xfrm>
            <a:off x="2571182" y="271607"/>
            <a:ext cx="71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/>
              <a:t>CALL CENTER FLM CLARO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4004673-480F-838E-DA43-1AE95B4633C6}"/>
              </a:ext>
            </a:extLst>
          </p:cNvPr>
          <p:cNvSpPr/>
          <p:nvPr/>
        </p:nvSpPr>
        <p:spPr>
          <a:xfrm>
            <a:off x="501837" y="3890036"/>
            <a:ext cx="1498046" cy="32061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CDA68D0-4C36-124E-3E77-3E6E5C9E24AC}"/>
              </a:ext>
            </a:extLst>
          </p:cNvPr>
          <p:cNvSpPr txBox="1"/>
          <p:nvPr/>
        </p:nvSpPr>
        <p:spPr>
          <a:xfrm>
            <a:off x="470150" y="3520704"/>
            <a:ext cx="156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/>
              <a:t>Búsqueda RBS</a:t>
            </a:r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03F4F90F-27E8-C4D3-A797-702169A71F75}"/>
              </a:ext>
            </a:extLst>
          </p:cNvPr>
          <p:cNvSpPr/>
          <p:nvPr/>
        </p:nvSpPr>
        <p:spPr>
          <a:xfrm>
            <a:off x="2059033" y="3885600"/>
            <a:ext cx="253497" cy="32061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BA23023B-5106-AD7F-2508-F142755C2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629" y="1234389"/>
            <a:ext cx="6180741" cy="4389222"/>
          </a:xfrm>
          <a:prstGeom prst="rect">
            <a:avLst/>
          </a:prstGeom>
        </p:spPr>
      </p:pic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A3C457DA-E25E-A4FD-3710-EBD1187C8DD8}"/>
              </a:ext>
            </a:extLst>
          </p:cNvPr>
          <p:cNvSpPr/>
          <p:nvPr/>
        </p:nvSpPr>
        <p:spPr>
          <a:xfrm>
            <a:off x="3816035" y="1687529"/>
            <a:ext cx="99588" cy="229367"/>
          </a:xfrm>
          <a:prstGeom prst="triangl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62A1D88A-4D41-77C4-6B53-F71E358D03C6}"/>
              </a:ext>
            </a:extLst>
          </p:cNvPr>
          <p:cNvSpPr/>
          <p:nvPr/>
        </p:nvSpPr>
        <p:spPr>
          <a:xfrm>
            <a:off x="3650935" y="229288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421B327E-48E2-D1F9-DB54-885A5CBD36BD}"/>
              </a:ext>
            </a:extLst>
          </p:cNvPr>
          <p:cNvSpPr/>
          <p:nvPr/>
        </p:nvSpPr>
        <p:spPr>
          <a:xfrm>
            <a:off x="4408916" y="180221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861D6257-6F60-E100-419A-28AEC1D5DC25}"/>
              </a:ext>
            </a:extLst>
          </p:cNvPr>
          <p:cNvSpPr/>
          <p:nvPr/>
        </p:nvSpPr>
        <p:spPr>
          <a:xfrm>
            <a:off x="4096693" y="2377698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Triángulo isósceles 32">
            <a:extLst>
              <a:ext uri="{FF2B5EF4-FFF2-40B4-BE49-F238E27FC236}">
                <a16:creationId xmlns:a16="http://schemas.microsoft.com/office/drawing/2014/main" id="{36C32625-E155-E3AD-4351-E4C969BF7F45}"/>
              </a:ext>
            </a:extLst>
          </p:cNvPr>
          <p:cNvSpPr/>
          <p:nvPr/>
        </p:nvSpPr>
        <p:spPr>
          <a:xfrm>
            <a:off x="3912605" y="20449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0F037204-CDB2-D35D-28D6-B46CA6C50F6A}"/>
              </a:ext>
            </a:extLst>
          </p:cNvPr>
          <p:cNvSpPr/>
          <p:nvPr/>
        </p:nvSpPr>
        <p:spPr>
          <a:xfrm>
            <a:off x="4508504" y="262429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Triángulo isósceles 34">
            <a:extLst>
              <a:ext uri="{FF2B5EF4-FFF2-40B4-BE49-F238E27FC236}">
                <a16:creationId xmlns:a16="http://schemas.microsoft.com/office/drawing/2014/main" id="{D69D541E-FF55-915A-0C39-97610655A9FF}"/>
              </a:ext>
            </a:extLst>
          </p:cNvPr>
          <p:cNvSpPr/>
          <p:nvPr/>
        </p:nvSpPr>
        <p:spPr>
          <a:xfrm>
            <a:off x="5181285" y="285366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B41F94B0-AA01-CA31-40DD-42CD332D284C}"/>
              </a:ext>
            </a:extLst>
          </p:cNvPr>
          <p:cNvSpPr/>
          <p:nvPr/>
        </p:nvSpPr>
        <p:spPr>
          <a:xfrm>
            <a:off x="5695635" y="3314316"/>
            <a:ext cx="99588" cy="229367"/>
          </a:xfrm>
          <a:prstGeom prst="triangle">
            <a:avLst/>
          </a:prstGeom>
          <a:solidFill>
            <a:srgbClr val="7030A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Triángulo isósceles 36">
            <a:extLst>
              <a:ext uri="{FF2B5EF4-FFF2-40B4-BE49-F238E27FC236}">
                <a16:creationId xmlns:a16="http://schemas.microsoft.com/office/drawing/2014/main" id="{81D7619C-E690-1B40-0542-6DEC5987EB5D}"/>
              </a:ext>
            </a:extLst>
          </p:cNvPr>
          <p:cNvSpPr/>
          <p:nvPr/>
        </p:nvSpPr>
        <p:spPr>
          <a:xfrm>
            <a:off x="5231079" y="4074218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Triángulo isósceles 37">
            <a:extLst>
              <a:ext uri="{FF2B5EF4-FFF2-40B4-BE49-F238E27FC236}">
                <a16:creationId xmlns:a16="http://schemas.microsoft.com/office/drawing/2014/main" id="{7ED8F5E4-DB73-843D-4C76-A304BC2A8051}"/>
              </a:ext>
            </a:extLst>
          </p:cNvPr>
          <p:cNvSpPr/>
          <p:nvPr/>
        </p:nvSpPr>
        <p:spPr>
          <a:xfrm>
            <a:off x="5548015" y="3844851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Triángulo isósceles 38">
            <a:extLst>
              <a:ext uri="{FF2B5EF4-FFF2-40B4-BE49-F238E27FC236}">
                <a16:creationId xmlns:a16="http://schemas.microsoft.com/office/drawing/2014/main" id="{DAB9BE20-FA81-67D4-7FF2-61EDD3FDF2E1}"/>
              </a:ext>
            </a:extLst>
          </p:cNvPr>
          <p:cNvSpPr/>
          <p:nvPr/>
        </p:nvSpPr>
        <p:spPr>
          <a:xfrm>
            <a:off x="5504571" y="437067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Triángulo isósceles 39">
            <a:extLst>
              <a:ext uri="{FF2B5EF4-FFF2-40B4-BE49-F238E27FC236}">
                <a16:creationId xmlns:a16="http://schemas.microsoft.com/office/drawing/2014/main" id="{3125C734-FD45-3DC2-F391-644FB4DE63F4}"/>
              </a:ext>
            </a:extLst>
          </p:cNvPr>
          <p:cNvSpPr/>
          <p:nvPr/>
        </p:nvSpPr>
        <p:spPr>
          <a:xfrm>
            <a:off x="5747126" y="474776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7DE5435D-7994-F439-3125-7E1ED2F000F3}"/>
              </a:ext>
            </a:extLst>
          </p:cNvPr>
          <p:cNvSpPr/>
          <p:nvPr/>
        </p:nvSpPr>
        <p:spPr>
          <a:xfrm>
            <a:off x="5381280" y="209893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Triángulo isósceles 41">
            <a:extLst>
              <a:ext uri="{FF2B5EF4-FFF2-40B4-BE49-F238E27FC236}">
                <a16:creationId xmlns:a16="http://schemas.microsoft.com/office/drawing/2014/main" id="{F9F902A4-AEA9-8F80-854B-8610F572DA36}"/>
              </a:ext>
            </a:extLst>
          </p:cNvPr>
          <p:cNvSpPr/>
          <p:nvPr/>
        </p:nvSpPr>
        <p:spPr>
          <a:xfrm>
            <a:off x="6543644" y="1979360"/>
            <a:ext cx="99588" cy="229367"/>
          </a:xfrm>
          <a:prstGeom prst="triangl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Triángulo isósceles 42">
            <a:extLst>
              <a:ext uri="{FF2B5EF4-FFF2-40B4-BE49-F238E27FC236}">
                <a16:creationId xmlns:a16="http://schemas.microsoft.com/office/drawing/2014/main" id="{90B0EF28-81C8-A0F4-EE39-62D8C53C7DEF}"/>
              </a:ext>
            </a:extLst>
          </p:cNvPr>
          <p:cNvSpPr/>
          <p:nvPr/>
        </p:nvSpPr>
        <p:spPr>
          <a:xfrm>
            <a:off x="6835180" y="210211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4" name="Triángulo isósceles 43">
            <a:extLst>
              <a:ext uri="{FF2B5EF4-FFF2-40B4-BE49-F238E27FC236}">
                <a16:creationId xmlns:a16="http://schemas.microsoft.com/office/drawing/2014/main" id="{855C0676-B1BA-4971-301F-A0D418AC9153}"/>
              </a:ext>
            </a:extLst>
          </p:cNvPr>
          <p:cNvSpPr/>
          <p:nvPr/>
        </p:nvSpPr>
        <p:spPr>
          <a:xfrm>
            <a:off x="6046205" y="211164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Triángulo isósceles 44">
            <a:extLst>
              <a:ext uri="{FF2B5EF4-FFF2-40B4-BE49-F238E27FC236}">
                <a16:creationId xmlns:a16="http://schemas.microsoft.com/office/drawing/2014/main" id="{C553BB78-22FC-0AF1-EC0F-44C27D8E7ECE}"/>
              </a:ext>
            </a:extLst>
          </p:cNvPr>
          <p:cNvSpPr/>
          <p:nvPr/>
        </p:nvSpPr>
        <p:spPr>
          <a:xfrm>
            <a:off x="5937564" y="260706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Triángulo isósceles 45">
            <a:extLst>
              <a:ext uri="{FF2B5EF4-FFF2-40B4-BE49-F238E27FC236}">
                <a16:creationId xmlns:a16="http://schemas.microsoft.com/office/drawing/2014/main" id="{F29D44D5-34ED-D316-AE10-2664F0150B1E}"/>
              </a:ext>
            </a:extLst>
          </p:cNvPr>
          <p:cNvSpPr/>
          <p:nvPr/>
        </p:nvSpPr>
        <p:spPr>
          <a:xfrm>
            <a:off x="6530445" y="252225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7" name="Triángulo isósceles 46">
            <a:extLst>
              <a:ext uri="{FF2B5EF4-FFF2-40B4-BE49-F238E27FC236}">
                <a16:creationId xmlns:a16="http://schemas.microsoft.com/office/drawing/2014/main" id="{B6CAB290-A11D-F268-E3B5-037062F99A39}"/>
              </a:ext>
            </a:extLst>
          </p:cNvPr>
          <p:cNvSpPr/>
          <p:nvPr/>
        </p:nvSpPr>
        <p:spPr>
          <a:xfrm>
            <a:off x="6201925" y="291745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8" name="Triángulo isósceles 47">
            <a:extLst>
              <a:ext uri="{FF2B5EF4-FFF2-40B4-BE49-F238E27FC236}">
                <a16:creationId xmlns:a16="http://schemas.microsoft.com/office/drawing/2014/main" id="{6E24C0E4-48F4-53FD-B76E-AEFDA90E7CCC}"/>
              </a:ext>
            </a:extLst>
          </p:cNvPr>
          <p:cNvSpPr/>
          <p:nvPr/>
        </p:nvSpPr>
        <p:spPr>
          <a:xfrm>
            <a:off x="4843291" y="2328299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9" name="Triángulo isósceles 48">
            <a:extLst>
              <a:ext uri="{FF2B5EF4-FFF2-40B4-BE49-F238E27FC236}">
                <a16:creationId xmlns:a16="http://schemas.microsoft.com/office/drawing/2014/main" id="{7CE8990F-F2FF-E479-C800-F3DE4B0D53DB}"/>
              </a:ext>
            </a:extLst>
          </p:cNvPr>
          <p:cNvSpPr/>
          <p:nvPr/>
        </p:nvSpPr>
        <p:spPr>
          <a:xfrm>
            <a:off x="6037152" y="3655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0" name="Triángulo isósceles 49">
            <a:extLst>
              <a:ext uri="{FF2B5EF4-FFF2-40B4-BE49-F238E27FC236}">
                <a16:creationId xmlns:a16="http://schemas.microsoft.com/office/drawing/2014/main" id="{6DCAEE5A-4459-E0F5-8790-46893342C4C3}"/>
              </a:ext>
            </a:extLst>
          </p:cNvPr>
          <p:cNvSpPr/>
          <p:nvPr/>
        </p:nvSpPr>
        <p:spPr>
          <a:xfrm>
            <a:off x="6086946" y="4255993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1" name="Triángulo isósceles 50">
            <a:extLst>
              <a:ext uri="{FF2B5EF4-FFF2-40B4-BE49-F238E27FC236}">
                <a16:creationId xmlns:a16="http://schemas.microsoft.com/office/drawing/2014/main" id="{3BAF7FFF-AFEC-4273-E0DE-AAA0486E25C0}"/>
              </a:ext>
            </a:extLst>
          </p:cNvPr>
          <p:cNvSpPr/>
          <p:nvPr/>
        </p:nvSpPr>
        <p:spPr>
          <a:xfrm>
            <a:off x="7260880" y="2433472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2" name="Triángulo isósceles 51">
            <a:extLst>
              <a:ext uri="{FF2B5EF4-FFF2-40B4-BE49-F238E27FC236}">
                <a16:creationId xmlns:a16="http://schemas.microsoft.com/office/drawing/2014/main" id="{7279F71E-46E8-A452-A200-947D888C2659}"/>
              </a:ext>
            </a:extLst>
          </p:cNvPr>
          <p:cNvSpPr/>
          <p:nvPr/>
        </p:nvSpPr>
        <p:spPr>
          <a:xfrm>
            <a:off x="8118788" y="2289717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Triángulo isósceles 52">
            <a:extLst>
              <a:ext uri="{FF2B5EF4-FFF2-40B4-BE49-F238E27FC236}">
                <a16:creationId xmlns:a16="http://schemas.microsoft.com/office/drawing/2014/main" id="{313097D0-C863-9E4A-2A9E-03739593C301}"/>
              </a:ext>
            </a:extLst>
          </p:cNvPr>
          <p:cNvSpPr/>
          <p:nvPr/>
        </p:nvSpPr>
        <p:spPr>
          <a:xfrm>
            <a:off x="8212808" y="275975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Triángulo isósceles 53">
            <a:extLst>
              <a:ext uri="{FF2B5EF4-FFF2-40B4-BE49-F238E27FC236}">
                <a16:creationId xmlns:a16="http://schemas.microsoft.com/office/drawing/2014/main" id="{B50DA0A8-CB58-0827-5581-A211957B9D5B}"/>
              </a:ext>
            </a:extLst>
          </p:cNvPr>
          <p:cNvSpPr/>
          <p:nvPr/>
        </p:nvSpPr>
        <p:spPr>
          <a:xfrm>
            <a:off x="7523425" y="2954633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Triángulo isósceles 54">
            <a:extLst>
              <a:ext uri="{FF2B5EF4-FFF2-40B4-BE49-F238E27FC236}">
                <a16:creationId xmlns:a16="http://schemas.microsoft.com/office/drawing/2014/main" id="{F05A8CE4-4B60-BCF4-BBF3-649B359EA5B0}"/>
              </a:ext>
            </a:extLst>
          </p:cNvPr>
          <p:cNvSpPr/>
          <p:nvPr/>
        </p:nvSpPr>
        <p:spPr>
          <a:xfrm>
            <a:off x="6977320" y="304218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Triángulo isósceles 55">
            <a:extLst>
              <a:ext uri="{FF2B5EF4-FFF2-40B4-BE49-F238E27FC236}">
                <a16:creationId xmlns:a16="http://schemas.microsoft.com/office/drawing/2014/main" id="{B4B50CDE-5060-CD32-3CF6-C300B6D2287D}"/>
              </a:ext>
            </a:extLst>
          </p:cNvPr>
          <p:cNvSpPr/>
          <p:nvPr/>
        </p:nvSpPr>
        <p:spPr>
          <a:xfrm>
            <a:off x="7113005" y="3604046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Triángulo isósceles 56">
            <a:extLst>
              <a:ext uri="{FF2B5EF4-FFF2-40B4-BE49-F238E27FC236}">
                <a16:creationId xmlns:a16="http://schemas.microsoft.com/office/drawing/2014/main" id="{6F276615-DC4B-7F09-54C4-DA2F273AF060}"/>
              </a:ext>
            </a:extLst>
          </p:cNvPr>
          <p:cNvSpPr/>
          <p:nvPr/>
        </p:nvSpPr>
        <p:spPr>
          <a:xfrm>
            <a:off x="6835180" y="4747764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Triángulo isósceles 57">
            <a:extLst>
              <a:ext uri="{FF2B5EF4-FFF2-40B4-BE49-F238E27FC236}">
                <a16:creationId xmlns:a16="http://schemas.microsoft.com/office/drawing/2014/main" id="{43202380-96FB-92FF-F782-0B5FE69E2B1E}"/>
              </a:ext>
            </a:extLst>
          </p:cNvPr>
          <p:cNvSpPr/>
          <p:nvPr/>
        </p:nvSpPr>
        <p:spPr>
          <a:xfrm>
            <a:off x="7027114" y="4303585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Triángulo isósceles 58">
            <a:extLst>
              <a:ext uri="{FF2B5EF4-FFF2-40B4-BE49-F238E27FC236}">
                <a16:creationId xmlns:a16="http://schemas.microsoft.com/office/drawing/2014/main" id="{CFCD4ED0-B04B-55B5-845B-66F54F6CF4F6}"/>
              </a:ext>
            </a:extLst>
          </p:cNvPr>
          <p:cNvSpPr/>
          <p:nvPr/>
        </p:nvSpPr>
        <p:spPr>
          <a:xfrm>
            <a:off x="6643232" y="3852980"/>
            <a:ext cx="99588" cy="2293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D89DB44-FD5B-CF6C-347B-DA5C548BC233}"/>
              </a:ext>
            </a:extLst>
          </p:cNvPr>
          <p:cNvSpPr txBox="1"/>
          <p:nvPr/>
        </p:nvSpPr>
        <p:spPr>
          <a:xfrm>
            <a:off x="9750585" y="5154603"/>
            <a:ext cx="22301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/>
              <a:t>Respaldos</a:t>
            </a:r>
            <a:endParaRPr lang="es-EC" sz="1400"/>
          </a:p>
          <a:p>
            <a:r>
              <a:rPr lang="es-EC" sz="1200"/>
              <a:t>Respaldos de las RBS:</a:t>
            </a:r>
          </a:p>
          <a:p>
            <a:r>
              <a:rPr lang="es-EC" sz="1200"/>
              <a:t>PICHINCHA1, PICHINCHA2</a:t>
            </a:r>
          </a:p>
          <a:p>
            <a:r>
              <a:rPr lang="es-EC" sz="1200"/>
              <a:t>Con Generador: 50 %</a:t>
            </a:r>
          </a:p>
          <a:p>
            <a:r>
              <a:rPr lang="es-EC" sz="1200"/>
              <a:t>Baterías de litio: 5 horas</a:t>
            </a:r>
          </a:p>
          <a:p>
            <a:r>
              <a:rPr lang="es-EC" sz="1200"/>
              <a:t>Baterías de plomo: 2 horas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8FCF50E2-C475-718F-9BDB-F47F81DB5B03}"/>
              </a:ext>
            </a:extLst>
          </p:cNvPr>
          <p:cNvSpPr/>
          <p:nvPr/>
        </p:nvSpPr>
        <p:spPr>
          <a:xfrm>
            <a:off x="280658" y="5785164"/>
            <a:ext cx="2230170" cy="752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>
                <a:solidFill>
                  <a:schemeClr val="tx1"/>
                </a:solidFill>
              </a:rPr>
              <a:t>LOJA1 Llamar Trasvase Combustible 10:20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0B6C062-F2D4-1948-160D-D17C4E05AA01}"/>
              </a:ext>
            </a:extLst>
          </p:cNvPr>
          <p:cNvSpPr/>
          <p:nvPr/>
        </p:nvSpPr>
        <p:spPr>
          <a:xfrm>
            <a:off x="279377" y="5012567"/>
            <a:ext cx="2230170" cy="752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>
                <a:solidFill>
                  <a:schemeClr val="tx1"/>
                </a:solidFill>
              </a:rPr>
              <a:t>PICHINCHA2 Llamar Falla TTA 10:15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87CC265-A135-7191-11BB-1451909E36E4}"/>
              </a:ext>
            </a:extLst>
          </p:cNvPr>
          <p:cNvSpPr txBox="1"/>
          <p:nvPr/>
        </p:nvSpPr>
        <p:spPr>
          <a:xfrm>
            <a:off x="2265326" y="4969937"/>
            <a:ext cx="21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/>
              <a:t>x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F5E6506-A19D-0569-CDEB-D9DBDACE577D}"/>
              </a:ext>
            </a:extLst>
          </p:cNvPr>
          <p:cNvSpPr txBox="1"/>
          <p:nvPr/>
        </p:nvSpPr>
        <p:spPr>
          <a:xfrm>
            <a:off x="2262948" y="5709989"/>
            <a:ext cx="21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/>
              <a:t>x</a:t>
            </a:r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57BA1ABB-182E-FDD8-E9F9-1095F68E6960}"/>
              </a:ext>
            </a:extLst>
          </p:cNvPr>
          <p:cNvCxnSpPr/>
          <p:nvPr/>
        </p:nvCxnSpPr>
        <p:spPr>
          <a:xfrm>
            <a:off x="2571182" y="3429000"/>
            <a:ext cx="0" cy="3209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731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3DF743-1B5C-105D-F595-F70A8CF67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58398-ED99-BA57-9E31-8108844C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z="4400" b="1"/>
              <a:t>Gestión Masivos Emergentes y No Emergentes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8D0025-8E6C-E64F-09D0-1B36F09CC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2429" cy="4667250"/>
          </a:xfrm>
          <a:noFill/>
        </p:spPr>
        <p:txBody>
          <a:bodyPr/>
          <a:lstStyle/>
          <a:p>
            <a:r>
              <a:rPr lang="es-EC"/>
              <a:t>Gestión visual y simple de cortes de energía masiva</a:t>
            </a:r>
          </a:p>
          <a:p>
            <a:r>
              <a:rPr lang="es-EC"/>
              <a:t>Filtro de archivos consolidados automático (Excel masivos)</a:t>
            </a:r>
          </a:p>
          <a:p>
            <a:r>
              <a:rPr lang="es-EC"/>
              <a:t>Búsqueda de RBS eficiente junto con toda su información esencial para </a:t>
            </a:r>
            <a:r>
              <a:rPr lang="es-EC" err="1"/>
              <a:t>Call</a:t>
            </a:r>
            <a:r>
              <a:rPr lang="es-EC"/>
              <a:t> Center (Teléfonos, Correos, Región, Zona, Observaciones, etc)</a:t>
            </a:r>
          </a:p>
          <a:p>
            <a:r>
              <a:rPr lang="es-EC"/>
              <a:t>Respaldos de generadores y baterías calculados matemáticamente</a:t>
            </a:r>
          </a:p>
          <a:p>
            <a:r>
              <a:rPr lang="es-EC"/>
              <a:t>Sin necesidad de llamar a técnicos a pedir respaldos</a:t>
            </a:r>
          </a:p>
          <a:p>
            <a:r>
              <a:rPr lang="es-EC"/>
              <a:t>Notificaciones para recordar llamar a técnicos y actualizar RBS</a:t>
            </a:r>
          </a:p>
          <a:p>
            <a:r>
              <a:rPr lang="es-EC"/>
              <a:t>Notas importantes para que los operadores siempre lo tengan presente</a:t>
            </a:r>
          </a:p>
          <a:p>
            <a:r>
              <a:rPr lang="es-EC"/>
              <a:t>Descarga de datos inmediata y ordenada (Análisis de Datos)</a:t>
            </a:r>
          </a:p>
        </p:txBody>
      </p:sp>
    </p:spTree>
    <p:extLst>
      <p:ext uri="{BB962C8B-B14F-4D97-AF65-F5344CB8AC3E}">
        <p14:creationId xmlns:p14="http://schemas.microsoft.com/office/powerpoint/2010/main" val="4080418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5B2120-F440-2BA9-575B-AB00173C1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7898B-4A1D-44A3-D13E-D7847176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z="4400" b="1"/>
              <a:t>Gestión Masivos Emergentes y No Emergentes</a:t>
            </a:r>
            <a:br>
              <a:rPr lang="es-EC" sz="4400" b="1"/>
            </a:br>
            <a:r>
              <a:rPr lang="es-EC" sz="4400" b="1"/>
              <a:t>Trabajos Fututos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C5FE70-2DC2-4D26-129B-96D465D84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85" y="2925147"/>
            <a:ext cx="10722429" cy="1007706"/>
          </a:xfrm>
          <a:noFill/>
        </p:spPr>
        <p:txBody>
          <a:bodyPr/>
          <a:lstStyle/>
          <a:p>
            <a:r>
              <a:rPr lang="es-EC"/>
              <a:t>Integración de la aplicación junto con el Excel “Cambio de Turno”</a:t>
            </a:r>
          </a:p>
          <a:p>
            <a:r>
              <a:rPr lang="es-EC"/>
              <a:t>Integración de la aplicación junto con </a:t>
            </a:r>
            <a:r>
              <a:rPr lang="es-EC" err="1"/>
              <a:t>Tanager</a:t>
            </a:r>
            <a:r>
              <a:rPr lang="es-EC"/>
              <a:t> (API)</a:t>
            </a:r>
          </a:p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24839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63CFBA-0C72-F2C5-F4F9-32481E519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B9DED-402A-80DA-1752-500C8AFC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z="4400" b="1"/>
              <a:t>TRABAJOS FUTUROS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AF8EA7-2CC1-E586-913C-9FA0D4A8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85" y="2945078"/>
            <a:ext cx="10722429" cy="967843"/>
          </a:xfrm>
          <a:noFill/>
        </p:spPr>
        <p:txBody>
          <a:bodyPr>
            <a:normAutofit lnSpcReduction="10000"/>
          </a:bodyPr>
          <a:lstStyle/>
          <a:p>
            <a:r>
              <a:rPr lang="es-EC"/>
              <a:t>Estandarización y automatización de documentos</a:t>
            </a:r>
          </a:p>
          <a:p>
            <a:r>
              <a:rPr lang="es-EC"/>
              <a:t>WhatsApp Bot</a:t>
            </a:r>
          </a:p>
        </p:txBody>
      </p:sp>
    </p:spTree>
    <p:extLst>
      <p:ext uri="{BB962C8B-B14F-4D97-AF65-F5344CB8AC3E}">
        <p14:creationId xmlns:p14="http://schemas.microsoft.com/office/powerpoint/2010/main" val="285314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153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1AEB3-F034-5B6F-0A8B-2BE877C0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/>
              <a:t>AUTOMATIZACIÓN CALL CENTER RHELEC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5416C9-E1C8-D2CB-098B-439671CCF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s-EC" sz="4000" b="1"/>
              <a:t>Solicitud de Permisos</a:t>
            </a:r>
          </a:p>
          <a:p>
            <a:r>
              <a:rPr lang="es-EC" sz="4000"/>
              <a:t>Gestión Masivos Emergentes y No Emergentes</a:t>
            </a:r>
          </a:p>
          <a:p>
            <a:endParaRPr lang="es-EC" sz="4000"/>
          </a:p>
        </p:txBody>
      </p:sp>
    </p:spTree>
    <p:extLst>
      <p:ext uri="{BB962C8B-B14F-4D97-AF65-F5344CB8AC3E}">
        <p14:creationId xmlns:p14="http://schemas.microsoft.com/office/powerpoint/2010/main" val="141055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E194566-D88E-34BC-9A72-948A5B36E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93" y="290074"/>
            <a:ext cx="9593014" cy="62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6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C2356-8896-4935-74F5-D067FF593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402F1FDC-87AB-379E-693C-30498DB66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782" y="294837"/>
            <a:ext cx="9564435" cy="626832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36647F47-E490-75FE-0170-ECE616F7FC43}"/>
              </a:ext>
            </a:extLst>
          </p:cNvPr>
          <p:cNvSpPr/>
          <p:nvPr/>
        </p:nvSpPr>
        <p:spPr>
          <a:xfrm>
            <a:off x="2015412" y="1418253"/>
            <a:ext cx="3834882" cy="382555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9712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9EBCA-ED31-DC97-3D70-B45B80D51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16BDBB5-14D9-45BB-673F-ADB35FC6E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77" y="280548"/>
            <a:ext cx="9640645" cy="6296904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76E2181-0593-6B87-FAE8-05073B7C11B5}"/>
              </a:ext>
            </a:extLst>
          </p:cNvPr>
          <p:cNvSpPr/>
          <p:nvPr/>
        </p:nvSpPr>
        <p:spPr>
          <a:xfrm>
            <a:off x="2015412" y="1418253"/>
            <a:ext cx="3834882" cy="382555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6680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07B72F3-F9FB-CB4B-F884-BB1E15BDB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53" y="308437"/>
            <a:ext cx="11793894" cy="303139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527112C-6A78-83C2-2439-3649F0797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53" y="3518171"/>
            <a:ext cx="11793894" cy="299857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871576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165</TotalTime>
  <Words>2082</Words>
  <Application>Microsoft Office PowerPoint</Application>
  <PresentationFormat>Panorámica</PresentationFormat>
  <Paragraphs>593</Paragraphs>
  <Slides>34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Arial</vt:lpstr>
      <vt:lpstr>Arial Black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AUTOMATIZACIÓN CALL CENTER RHELEC</vt:lpstr>
      <vt:lpstr>Presentación de PowerPoint</vt:lpstr>
      <vt:lpstr>Presentación de PowerPoint</vt:lpstr>
      <vt:lpstr>Presentación de PowerPoint</vt:lpstr>
      <vt:lpstr>Presentación de PowerPoint</vt:lpstr>
      <vt:lpstr>Solicitud de Permisos</vt:lpstr>
      <vt:lpstr>Solicitud de Permisos – Futuros Trabajos</vt:lpstr>
      <vt:lpstr>AUTOMATIZACIÓN CALL CENTER RHELEC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Gestión Masivos Emergentes y No Emergentes</vt:lpstr>
      <vt:lpstr>Gestión Masivos Emergentes y No Emergentes Trabajos Fututos</vt:lpstr>
      <vt:lpstr>TRABAJOS FUTUROS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Diego Guevara Bustillos</dc:creator>
  <cp:lastModifiedBy>Diego Guevara Bustillos</cp:lastModifiedBy>
  <cp:revision>1</cp:revision>
  <dcterms:created xsi:type="dcterms:W3CDTF">2024-10-02T15:54:14Z</dcterms:created>
  <dcterms:modified xsi:type="dcterms:W3CDTF">2024-10-15T19:01:59Z</dcterms:modified>
</cp:coreProperties>
</file>