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Default Extension="png" ContentType="image/png"/>
  <Override PartName="/ppt/diagrams/drawing2.xml" ContentType="application/vnd.ms-office.drawingml.diagramDrawing+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56" r:id="rId3"/>
  </p:sldIdLst>
  <p:sldSz cx="30267275" cy="42794238"/>
  <p:notesSz cx="6858000" cy="9144000"/>
  <p:defaultTextStyle>
    <a:defPPr>
      <a:defRPr lang="en-US"/>
    </a:defPPr>
    <a:lvl1pPr marL="0" algn="l" defTabSz="3925694" rtl="0" eaLnBrk="1" latinLnBrk="0" hangingPunct="1">
      <a:defRPr sz="7700" kern="1200">
        <a:solidFill>
          <a:schemeClr val="tx1"/>
        </a:solidFill>
        <a:latin typeface="+mn-lt"/>
        <a:ea typeface="+mn-ea"/>
        <a:cs typeface="+mn-cs"/>
      </a:defRPr>
    </a:lvl1pPr>
    <a:lvl2pPr marL="1962847" algn="l" defTabSz="3925694" rtl="0" eaLnBrk="1" latinLnBrk="0" hangingPunct="1">
      <a:defRPr sz="7700" kern="1200">
        <a:solidFill>
          <a:schemeClr val="tx1"/>
        </a:solidFill>
        <a:latin typeface="+mn-lt"/>
        <a:ea typeface="+mn-ea"/>
        <a:cs typeface="+mn-cs"/>
      </a:defRPr>
    </a:lvl2pPr>
    <a:lvl3pPr marL="3925694" algn="l" defTabSz="3925694" rtl="0" eaLnBrk="1" latinLnBrk="0" hangingPunct="1">
      <a:defRPr sz="7700" kern="1200">
        <a:solidFill>
          <a:schemeClr val="tx1"/>
        </a:solidFill>
        <a:latin typeface="+mn-lt"/>
        <a:ea typeface="+mn-ea"/>
        <a:cs typeface="+mn-cs"/>
      </a:defRPr>
    </a:lvl3pPr>
    <a:lvl4pPr marL="5888542" algn="l" defTabSz="3925694" rtl="0" eaLnBrk="1" latinLnBrk="0" hangingPunct="1">
      <a:defRPr sz="7700" kern="1200">
        <a:solidFill>
          <a:schemeClr val="tx1"/>
        </a:solidFill>
        <a:latin typeface="+mn-lt"/>
        <a:ea typeface="+mn-ea"/>
        <a:cs typeface="+mn-cs"/>
      </a:defRPr>
    </a:lvl4pPr>
    <a:lvl5pPr marL="7851388" algn="l" defTabSz="3925694" rtl="0" eaLnBrk="1" latinLnBrk="0" hangingPunct="1">
      <a:defRPr sz="7700" kern="1200">
        <a:solidFill>
          <a:schemeClr val="tx1"/>
        </a:solidFill>
        <a:latin typeface="+mn-lt"/>
        <a:ea typeface="+mn-ea"/>
        <a:cs typeface="+mn-cs"/>
      </a:defRPr>
    </a:lvl5pPr>
    <a:lvl6pPr marL="9814235" algn="l" defTabSz="3925694" rtl="0" eaLnBrk="1" latinLnBrk="0" hangingPunct="1">
      <a:defRPr sz="7700" kern="1200">
        <a:solidFill>
          <a:schemeClr val="tx1"/>
        </a:solidFill>
        <a:latin typeface="+mn-lt"/>
        <a:ea typeface="+mn-ea"/>
        <a:cs typeface="+mn-cs"/>
      </a:defRPr>
    </a:lvl6pPr>
    <a:lvl7pPr marL="11777082" algn="l" defTabSz="3925694" rtl="0" eaLnBrk="1" latinLnBrk="0" hangingPunct="1">
      <a:defRPr sz="7700" kern="1200">
        <a:solidFill>
          <a:schemeClr val="tx1"/>
        </a:solidFill>
        <a:latin typeface="+mn-lt"/>
        <a:ea typeface="+mn-ea"/>
        <a:cs typeface="+mn-cs"/>
      </a:defRPr>
    </a:lvl7pPr>
    <a:lvl8pPr marL="13739929" algn="l" defTabSz="3925694" rtl="0" eaLnBrk="1" latinLnBrk="0" hangingPunct="1">
      <a:defRPr sz="7700" kern="1200">
        <a:solidFill>
          <a:schemeClr val="tx1"/>
        </a:solidFill>
        <a:latin typeface="+mn-lt"/>
        <a:ea typeface="+mn-ea"/>
        <a:cs typeface="+mn-cs"/>
      </a:defRPr>
    </a:lvl8pPr>
    <a:lvl9pPr marL="15702776" algn="l" defTabSz="3925694" rtl="0" eaLnBrk="1" latinLnBrk="0" hangingPunct="1">
      <a:defRPr sz="77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473" autoAdjust="0"/>
  </p:normalViewPr>
  <p:slideViewPr>
    <p:cSldViewPr>
      <p:cViewPr>
        <p:scale>
          <a:sx n="10" d="100"/>
          <a:sy n="10" d="100"/>
        </p:scale>
        <p:origin x="-2322" y="-90"/>
      </p:cViewPr>
      <p:guideLst>
        <p:guide orient="horz" pos="13479"/>
        <p:guide pos="9533"/>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A67A9-D1B5-42BC-A1A4-3FCBE5A7B4E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BE9B02C3-3235-44EF-B1D2-3CCAFEBF269A}">
      <dgm:prSet phldrT="[Text]" custT="1">
        <dgm:style>
          <a:lnRef idx="0">
            <a:schemeClr val="accent1"/>
          </a:lnRef>
          <a:fillRef idx="3">
            <a:schemeClr val="accent1"/>
          </a:fillRef>
          <a:effectRef idx="3">
            <a:schemeClr val="accent1"/>
          </a:effectRef>
          <a:fontRef idx="minor">
            <a:schemeClr val="lt1"/>
          </a:fontRef>
        </dgm:style>
      </dgm:prSet>
      <dgm:spPr/>
      <dgm:t>
        <a:bodyPr/>
        <a:lstStyle/>
        <a:p>
          <a:endParaRPr lang="en-US" sz="4000" b="1" dirty="0">
            <a:solidFill>
              <a:schemeClr val="tx1"/>
            </a:solidFill>
          </a:endParaRPr>
        </a:p>
      </dgm:t>
    </dgm:pt>
    <dgm:pt modelId="{08FA25FF-D5E8-4D95-BF4A-A4B2991111A8}" type="parTrans" cxnId="{F0D83AA5-73C9-49FB-BFF8-73406EF562F0}">
      <dgm:prSet/>
      <dgm:spPr/>
      <dgm:t>
        <a:bodyPr/>
        <a:lstStyle/>
        <a:p>
          <a:endParaRPr lang="en-US"/>
        </a:p>
      </dgm:t>
    </dgm:pt>
    <dgm:pt modelId="{6F8607B9-E2B6-4DF5-AA26-AF3D6CE14573}" type="sibTrans" cxnId="{F0D83AA5-73C9-49FB-BFF8-73406EF562F0}">
      <dgm:prSet/>
      <dgm:spPr/>
      <dgm:t>
        <a:bodyPr/>
        <a:lstStyle/>
        <a:p>
          <a:endParaRPr lang="en-US"/>
        </a:p>
      </dgm:t>
    </dgm:pt>
    <dgm:pt modelId="{F4ECFB05-8133-475C-BB6F-D2A99177DC60}">
      <dgm:prSet phldrT="[Text]">
        <dgm:style>
          <a:lnRef idx="0">
            <a:schemeClr val="accent1"/>
          </a:lnRef>
          <a:fillRef idx="3">
            <a:schemeClr val="accent1"/>
          </a:fillRef>
          <a:effectRef idx="3">
            <a:schemeClr val="accent1"/>
          </a:effectRef>
          <a:fontRef idx="minor">
            <a:schemeClr val="lt1"/>
          </a:fontRef>
        </dgm:style>
      </dgm:prSet>
      <dgm:spPr/>
      <dgm:t>
        <a:bodyPr/>
        <a:lstStyle/>
        <a:p>
          <a:endParaRPr lang="en-US" dirty="0"/>
        </a:p>
      </dgm:t>
    </dgm:pt>
    <dgm:pt modelId="{B5B8B9D8-9AB6-47C1-B433-2E232C54C068}" type="parTrans" cxnId="{F53F48DA-0DB8-494C-A6E6-28F0CF36A54A}">
      <dgm:prSet/>
      <dgm:spPr/>
      <dgm:t>
        <a:bodyPr/>
        <a:lstStyle/>
        <a:p>
          <a:endParaRPr lang="en-US"/>
        </a:p>
      </dgm:t>
    </dgm:pt>
    <dgm:pt modelId="{58D1783B-09BD-41DB-9E56-5B8DEA067B8C}" type="sibTrans" cxnId="{F53F48DA-0DB8-494C-A6E6-28F0CF36A54A}">
      <dgm:prSet/>
      <dgm:spPr/>
      <dgm:t>
        <a:bodyPr/>
        <a:lstStyle/>
        <a:p>
          <a:endParaRPr lang="en-US"/>
        </a:p>
      </dgm:t>
    </dgm:pt>
    <dgm:pt modelId="{878B748E-0446-4EBE-AE86-D2FE81103BEB}">
      <dgm:prSet phldrT="[Text]" custT="1">
        <dgm:style>
          <a:lnRef idx="0">
            <a:schemeClr val="accent1"/>
          </a:lnRef>
          <a:fillRef idx="3">
            <a:schemeClr val="accent1"/>
          </a:fillRef>
          <a:effectRef idx="3">
            <a:schemeClr val="accent1"/>
          </a:effectRef>
          <a:fontRef idx="minor">
            <a:schemeClr val="lt1"/>
          </a:fontRef>
        </dgm:style>
      </dgm:prSet>
      <dgm:spPr/>
      <dgm:t>
        <a:bodyPr/>
        <a:lstStyle/>
        <a:p>
          <a:endParaRPr lang="en-US" sz="4800" b="1" dirty="0">
            <a:solidFill>
              <a:schemeClr val="tx1"/>
            </a:solidFill>
          </a:endParaRPr>
        </a:p>
      </dgm:t>
    </dgm:pt>
    <dgm:pt modelId="{931D29E8-AB9B-4CAA-90E5-0754BEC67C2A}" type="parTrans" cxnId="{335F4E7C-696D-4675-80CF-81B89C10DDC3}">
      <dgm:prSet/>
      <dgm:spPr/>
      <dgm:t>
        <a:bodyPr/>
        <a:lstStyle/>
        <a:p>
          <a:endParaRPr lang="en-US"/>
        </a:p>
      </dgm:t>
    </dgm:pt>
    <dgm:pt modelId="{A6F74A16-F871-488E-8204-EA09CAAD9F39}" type="sibTrans" cxnId="{335F4E7C-696D-4675-80CF-81B89C10DDC3}">
      <dgm:prSet/>
      <dgm:spPr/>
      <dgm:t>
        <a:bodyPr/>
        <a:lstStyle/>
        <a:p>
          <a:endParaRPr lang="en-US"/>
        </a:p>
      </dgm:t>
    </dgm:pt>
    <dgm:pt modelId="{C1BC7CF2-F43B-413B-AF32-99A615B768F2}" type="pres">
      <dgm:prSet presAssocID="{2DEA67A9-D1B5-42BC-A1A4-3FCBE5A7B4E5}" presName="Name0" presStyleCnt="0">
        <dgm:presLayoutVars>
          <dgm:dir/>
          <dgm:resizeHandles val="exact"/>
        </dgm:presLayoutVars>
      </dgm:prSet>
      <dgm:spPr/>
      <dgm:t>
        <a:bodyPr/>
        <a:lstStyle/>
        <a:p>
          <a:endParaRPr lang="en-US"/>
        </a:p>
      </dgm:t>
    </dgm:pt>
    <dgm:pt modelId="{F339F9FB-2538-46E2-AE38-E071201E2149}" type="pres">
      <dgm:prSet presAssocID="{BE9B02C3-3235-44EF-B1D2-3CCAFEBF269A}" presName="node" presStyleLbl="node1" presStyleIdx="0" presStyleCnt="3">
        <dgm:presLayoutVars>
          <dgm:bulletEnabled val="1"/>
        </dgm:presLayoutVars>
      </dgm:prSet>
      <dgm:spPr/>
      <dgm:t>
        <a:bodyPr/>
        <a:lstStyle/>
        <a:p>
          <a:endParaRPr lang="en-US"/>
        </a:p>
      </dgm:t>
    </dgm:pt>
    <dgm:pt modelId="{7F1D9F48-1527-4088-A030-8C85DD30149F}" type="pres">
      <dgm:prSet presAssocID="{6F8607B9-E2B6-4DF5-AA26-AF3D6CE14573}" presName="sibTrans" presStyleCnt="0"/>
      <dgm:spPr/>
    </dgm:pt>
    <dgm:pt modelId="{CEECCBFB-2258-4089-9B05-75FF18A4C1BF}" type="pres">
      <dgm:prSet presAssocID="{F4ECFB05-8133-475C-BB6F-D2A99177DC60}" presName="node" presStyleLbl="node1" presStyleIdx="1" presStyleCnt="3" custLinFactNeighborX="31127">
        <dgm:presLayoutVars>
          <dgm:bulletEnabled val="1"/>
        </dgm:presLayoutVars>
      </dgm:prSet>
      <dgm:spPr/>
      <dgm:t>
        <a:bodyPr/>
        <a:lstStyle/>
        <a:p>
          <a:endParaRPr lang="en-US"/>
        </a:p>
      </dgm:t>
    </dgm:pt>
    <dgm:pt modelId="{C6512DE9-51BD-4424-BFEA-162909AC683B}" type="pres">
      <dgm:prSet presAssocID="{58D1783B-09BD-41DB-9E56-5B8DEA067B8C}" presName="sibTrans" presStyleCnt="0"/>
      <dgm:spPr/>
    </dgm:pt>
    <dgm:pt modelId="{296D744A-1665-4AFA-B1D9-956C2FC0C9F8}" type="pres">
      <dgm:prSet presAssocID="{878B748E-0446-4EBE-AE86-D2FE81103BEB}" presName="node" presStyleLbl="node1" presStyleIdx="2" presStyleCnt="3">
        <dgm:presLayoutVars>
          <dgm:bulletEnabled val="1"/>
        </dgm:presLayoutVars>
      </dgm:prSet>
      <dgm:spPr/>
      <dgm:t>
        <a:bodyPr/>
        <a:lstStyle/>
        <a:p>
          <a:endParaRPr lang="en-US"/>
        </a:p>
      </dgm:t>
    </dgm:pt>
  </dgm:ptLst>
  <dgm:cxnLst>
    <dgm:cxn modelId="{F0D83AA5-73C9-49FB-BFF8-73406EF562F0}" srcId="{2DEA67A9-D1B5-42BC-A1A4-3FCBE5A7B4E5}" destId="{BE9B02C3-3235-44EF-B1D2-3CCAFEBF269A}" srcOrd="0" destOrd="0" parTransId="{08FA25FF-D5E8-4D95-BF4A-A4B2991111A8}" sibTransId="{6F8607B9-E2B6-4DF5-AA26-AF3D6CE14573}"/>
    <dgm:cxn modelId="{6D57C115-9BB2-4AFB-863F-6FE46BF6BC64}" type="presOf" srcId="{2DEA67A9-D1B5-42BC-A1A4-3FCBE5A7B4E5}" destId="{C1BC7CF2-F43B-413B-AF32-99A615B768F2}" srcOrd="0" destOrd="0" presId="urn:microsoft.com/office/officeart/2005/8/layout/hList6"/>
    <dgm:cxn modelId="{F53F48DA-0DB8-494C-A6E6-28F0CF36A54A}" srcId="{2DEA67A9-D1B5-42BC-A1A4-3FCBE5A7B4E5}" destId="{F4ECFB05-8133-475C-BB6F-D2A99177DC60}" srcOrd="1" destOrd="0" parTransId="{B5B8B9D8-9AB6-47C1-B433-2E232C54C068}" sibTransId="{58D1783B-09BD-41DB-9E56-5B8DEA067B8C}"/>
    <dgm:cxn modelId="{60774D14-3D5A-4F48-8CDE-B2EA9BD3FF4C}" type="presOf" srcId="{F4ECFB05-8133-475C-BB6F-D2A99177DC60}" destId="{CEECCBFB-2258-4089-9B05-75FF18A4C1BF}" srcOrd="0" destOrd="0" presId="urn:microsoft.com/office/officeart/2005/8/layout/hList6"/>
    <dgm:cxn modelId="{335F4E7C-696D-4675-80CF-81B89C10DDC3}" srcId="{2DEA67A9-D1B5-42BC-A1A4-3FCBE5A7B4E5}" destId="{878B748E-0446-4EBE-AE86-D2FE81103BEB}" srcOrd="2" destOrd="0" parTransId="{931D29E8-AB9B-4CAA-90E5-0754BEC67C2A}" sibTransId="{A6F74A16-F871-488E-8204-EA09CAAD9F39}"/>
    <dgm:cxn modelId="{66B987FE-A139-419E-BF04-7B63639D7E36}" type="presOf" srcId="{878B748E-0446-4EBE-AE86-D2FE81103BEB}" destId="{296D744A-1665-4AFA-B1D9-956C2FC0C9F8}" srcOrd="0" destOrd="0" presId="urn:microsoft.com/office/officeart/2005/8/layout/hList6"/>
    <dgm:cxn modelId="{FE6C6422-7899-4024-BA39-4B49FB5983E1}" type="presOf" srcId="{BE9B02C3-3235-44EF-B1D2-3CCAFEBF269A}" destId="{F339F9FB-2538-46E2-AE38-E071201E2149}" srcOrd="0" destOrd="0" presId="urn:microsoft.com/office/officeart/2005/8/layout/hList6"/>
    <dgm:cxn modelId="{B46C7009-4147-48C8-89A2-3E4C91C1F92C}" type="presParOf" srcId="{C1BC7CF2-F43B-413B-AF32-99A615B768F2}" destId="{F339F9FB-2538-46E2-AE38-E071201E2149}" srcOrd="0" destOrd="0" presId="urn:microsoft.com/office/officeart/2005/8/layout/hList6"/>
    <dgm:cxn modelId="{D8055191-E1C6-4A1B-B4EB-1D9278696EDC}" type="presParOf" srcId="{C1BC7CF2-F43B-413B-AF32-99A615B768F2}" destId="{7F1D9F48-1527-4088-A030-8C85DD30149F}" srcOrd="1" destOrd="0" presId="urn:microsoft.com/office/officeart/2005/8/layout/hList6"/>
    <dgm:cxn modelId="{1C6BD7BC-D85C-4CC5-8F1E-6FFB4D3FB979}" type="presParOf" srcId="{C1BC7CF2-F43B-413B-AF32-99A615B768F2}" destId="{CEECCBFB-2258-4089-9B05-75FF18A4C1BF}" srcOrd="2" destOrd="0" presId="urn:microsoft.com/office/officeart/2005/8/layout/hList6"/>
    <dgm:cxn modelId="{D453AC99-BE62-47E8-9785-1B156EDD46AD}" type="presParOf" srcId="{C1BC7CF2-F43B-413B-AF32-99A615B768F2}" destId="{C6512DE9-51BD-4424-BFEA-162909AC683B}" srcOrd="3" destOrd="0" presId="urn:microsoft.com/office/officeart/2005/8/layout/hList6"/>
    <dgm:cxn modelId="{F4051363-1AA5-4C14-952D-39670F84650E}" type="presParOf" srcId="{C1BC7CF2-F43B-413B-AF32-99A615B768F2}" destId="{296D744A-1665-4AFA-B1D9-956C2FC0C9F8}" srcOrd="4" destOrd="0" presId="urn:microsoft.com/office/officeart/2005/8/layout/hList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9F9FB-2538-46E2-AE38-E071201E2149}">
      <dsp:nvSpPr>
        <dsp:cNvPr id="0" name=""/>
        <dsp:cNvSpPr/>
      </dsp:nvSpPr>
      <dsp:spPr>
        <a:xfrm rot="16200000">
          <a:off x="-6270083" y="6272789"/>
          <a:ext cx="19581091" cy="7035511"/>
        </a:xfrm>
        <a:prstGeom prst="flowChartManualOperati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412750" tIns="0" rIns="412750" bIns="0" numCol="1" spcCol="1270" anchor="t" anchorCtr="0">
          <a:noAutofit/>
        </a:bodyPr>
        <a:lstStyle/>
        <a:p>
          <a:pPr lvl="0" algn="l" defTabSz="2889250">
            <a:lnSpc>
              <a:spcPct val="90000"/>
            </a:lnSpc>
            <a:spcBef>
              <a:spcPct val="0"/>
            </a:spcBef>
            <a:spcAft>
              <a:spcPct val="35000"/>
            </a:spcAft>
          </a:pPr>
          <a:endParaRPr lang="en-US" sz="6500" kern="1200" dirty="0"/>
        </a:p>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a:p>
      </dsp:txBody>
      <dsp:txXfrm rot="5400000">
        <a:off x="2707" y="3916217"/>
        <a:ext cx="7035511" cy="11748655"/>
      </dsp:txXfrm>
    </dsp:sp>
    <dsp:sp modelId="{CEECCBFB-2258-4089-9B05-75FF18A4C1BF}">
      <dsp:nvSpPr>
        <dsp:cNvPr id="0" name=""/>
        <dsp:cNvSpPr/>
      </dsp:nvSpPr>
      <dsp:spPr>
        <a:xfrm rot="16200000">
          <a:off x="1293090" y="6272789"/>
          <a:ext cx="19581091" cy="7035511"/>
        </a:xfrm>
        <a:prstGeom prst="flowChartManualOperati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412750" tIns="0" rIns="412750" bIns="0" numCol="1" spcCol="1270" anchor="t" anchorCtr="0">
          <a:noAutofit/>
        </a:bodyPr>
        <a:lstStyle/>
        <a:p>
          <a:pPr lvl="0" algn="l" defTabSz="2889250">
            <a:lnSpc>
              <a:spcPct val="90000"/>
            </a:lnSpc>
            <a:spcBef>
              <a:spcPct val="0"/>
            </a:spcBef>
            <a:spcAft>
              <a:spcPct val="35000"/>
            </a:spcAft>
          </a:pPr>
          <a:endParaRPr lang="en-US" sz="6500" kern="1200"/>
        </a:p>
        <a:p>
          <a:pPr marL="285750" lvl="1" indent="-285750" algn="l" defTabSz="2266950">
            <a:lnSpc>
              <a:spcPct val="90000"/>
            </a:lnSpc>
            <a:spcBef>
              <a:spcPct val="0"/>
            </a:spcBef>
            <a:spcAft>
              <a:spcPct val="15000"/>
            </a:spcAft>
            <a:buChar char="••"/>
          </a:pPr>
          <a:endParaRPr lang="en-US" sz="5100" kern="1200"/>
        </a:p>
        <a:p>
          <a:pPr marL="285750" lvl="1" indent="-285750" algn="l" defTabSz="2266950">
            <a:lnSpc>
              <a:spcPct val="90000"/>
            </a:lnSpc>
            <a:spcBef>
              <a:spcPct val="0"/>
            </a:spcBef>
            <a:spcAft>
              <a:spcPct val="15000"/>
            </a:spcAft>
            <a:buChar char="••"/>
          </a:pPr>
          <a:endParaRPr lang="en-US" sz="5100" kern="1200"/>
        </a:p>
      </dsp:txBody>
      <dsp:txXfrm rot="5400000">
        <a:off x="7565880" y="3916217"/>
        <a:ext cx="7035511" cy="11748655"/>
      </dsp:txXfrm>
    </dsp:sp>
    <dsp:sp modelId="{296D744A-1665-4AFA-B1D9-956C2FC0C9F8}">
      <dsp:nvSpPr>
        <dsp:cNvPr id="0" name=""/>
        <dsp:cNvSpPr/>
      </dsp:nvSpPr>
      <dsp:spPr>
        <a:xfrm rot="16200000">
          <a:off x="8856265" y="6272789"/>
          <a:ext cx="19581091" cy="7035511"/>
        </a:xfrm>
        <a:prstGeom prst="flowChartManualOperati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412750" tIns="0" rIns="412750" bIns="0" numCol="1" spcCol="1270" anchor="t" anchorCtr="0">
          <a:noAutofit/>
        </a:bodyPr>
        <a:lstStyle/>
        <a:p>
          <a:pPr lvl="0" algn="l" defTabSz="2889250">
            <a:lnSpc>
              <a:spcPct val="90000"/>
            </a:lnSpc>
            <a:spcBef>
              <a:spcPct val="0"/>
            </a:spcBef>
            <a:spcAft>
              <a:spcPct val="35000"/>
            </a:spcAft>
          </a:pPr>
          <a:endParaRPr lang="en-US" sz="6500" kern="1200"/>
        </a:p>
        <a:p>
          <a:pPr marL="285750" lvl="1" indent="-285750" algn="l" defTabSz="2266950">
            <a:lnSpc>
              <a:spcPct val="90000"/>
            </a:lnSpc>
            <a:spcBef>
              <a:spcPct val="0"/>
            </a:spcBef>
            <a:spcAft>
              <a:spcPct val="15000"/>
            </a:spcAft>
            <a:buChar char="••"/>
          </a:pPr>
          <a:endParaRPr lang="en-US" sz="5100" kern="1200"/>
        </a:p>
        <a:p>
          <a:pPr marL="285750" lvl="1" indent="-285750" algn="l" defTabSz="2266950">
            <a:lnSpc>
              <a:spcPct val="90000"/>
            </a:lnSpc>
            <a:spcBef>
              <a:spcPct val="0"/>
            </a:spcBef>
            <a:spcAft>
              <a:spcPct val="15000"/>
            </a:spcAft>
            <a:buChar char="••"/>
          </a:pPr>
          <a:endParaRPr lang="en-US" sz="5100" kern="1200"/>
        </a:p>
      </dsp:txBody>
      <dsp:txXfrm rot="5400000">
        <a:off x="15129055" y="3916217"/>
        <a:ext cx="7035511" cy="11748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3173A-1A8D-4CEF-BACE-9B4C1521B578}">
      <dsp:nvSpPr>
        <dsp:cNvPr id="0" name=""/>
        <dsp:cNvSpPr/>
      </dsp:nvSpPr>
      <dsp:spPr>
        <a:xfrm>
          <a:off x="0" y="0"/>
          <a:ext cx="35264625" cy="43210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t" anchorCtr="0">
          <a:noAutofit/>
        </a:bodyPr>
        <a:lstStyle/>
        <a:p>
          <a:pPr lvl="0" algn="l" defTabSz="1955800">
            <a:lnSpc>
              <a:spcPct val="90000"/>
            </a:lnSpc>
            <a:spcBef>
              <a:spcPct val="0"/>
            </a:spcBef>
            <a:spcAft>
              <a:spcPct val="35000"/>
            </a:spcAft>
          </a:pPr>
          <a:r>
            <a:rPr lang="en-US" sz="4400" b="1" kern="1200" dirty="0" smtClean="0">
              <a:solidFill>
                <a:schemeClr val="tx1"/>
              </a:solidFill>
            </a:rPr>
            <a:t>Richardson’s Model Equations</a:t>
          </a:r>
          <a:endParaRPr lang="en-US" sz="4400" b="1" kern="1200" dirty="0">
            <a:solidFill>
              <a:schemeClr val="tx1"/>
            </a:solidFill>
          </a:endParaRPr>
        </a:p>
        <a:p>
          <a:pPr marL="285750" lvl="1" indent="-285750" algn="l" defTabSz="1422400">
            <a:lnSpc>
              <a:spcPct val="90000"/>
            </a:lnSpc>
            <a:spcBef>
              <a:spcPct val="0"/>
            </a:spcBef>
            <a:spcAft>
              <a:spcPct val="15000"/>
            </a:spcAft>
            <a:buChar char="••"/>
          </a:pPr>
          <a:r>
            <a:rPr lang="en-US" sz="3200" kern="1200" dirty="0" smtClean="0">
              <a:solidFill>
                <a:schemeClr val="tx1"/>
              </a:solidFill>
            </a:rPr>
            <a:t>A model which is based basically on D.E. using common formulas taking in consideration  the variables of armament , military ,threads , etc. </a:t>
          </a:r>
          <a:endParaRPr lang="en-US" sz="3200" kern="1200" dirty="0">
            <a:solidFill>
              <a:schemeClr val="tx1"/>
            </a:solidFill>
          </a:endParaRPr>
        </a:p>
        <a:p>
          <a:pPr marL="285750" lvl="1" indent="-285750" algn="l" defTabSz="1422400" rtl="0">
            <a:lnSpc>
              <a:spcPct val="90000"/>
            </a:lnSpc>
            <a:spcBef>
              <a:spcPct val="0"/>
            </a:spcBef>
            <a:spcAft>
              <a:spcPct val="15000"/>
            </a:spcAft>
            <a:buChar char="••"/>
          </a:pPr>
          <a14:m xmlns:a14="http://schemas.microsoft.com/office/drawing/2010/main">
            <m:oMath xmlns:m="http://schemas.openxmlformats.org/officeDocument/2006/math">
              <m:f>
                <m:fPr>
                  <m:ctrlPr>
                    <a:rPr lang="en-US" sz="3200" i="1" kern="1200" smtClean="0">
                      <a:solidFill>
                        <a:schemeClr val="tx1"/>
                      </a:solidFill>
                      <a:latin typeface="Cambria Math" panose="02040503050406030204" pitchFamily="18" charset="0"/>
                    </a:rPr>
                  </m:ctrlPr>
                </m:fPr>
                <m:num>
                  <m:sSub>
                    <m:sSubPr>
                      <m:ctrlPr>
                        <a:rPr lang="en-US" sz="3200" i="1" kern="120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𝑑𝑥</m:t>
                      </m:r>
                    </m:e>
                    <m:sub>
                      <m:r>
                        <a:rPr lang="en-US" sz="3200" i="1" kern="1200">
                          <a:solidFill>
                            <a:schemeClr val="tx1"/>
                          </a:solidFill>
                          <a:latin typeface="Cambria Math" panose="02040503050406030204" pitchFamily="18" charset="0"/>
                        </a:rPr>
                        <m:t>1</m:t>
                      </m:r>
                    </m:sub>
                  </m:sSub>
                </m:num>
                <m:den>
                  <m:r>
                    <a:rPr lang="en-US" sz="3200" i="1" kern="1200">
                      <a:solidFill>
                        <a:schemeClr val="tx1"/>
                      </a:solidFill>
                      <a:latin typeface="Cambria Math" panose="02040503050406030204" pitchFamily="18" charset="0"/>
                    </a:rPr>
                    <m:t>𝑑𝑡</m:t>
                  </m:r>
                </m:den>
              </m:f>
              <m:r>
                <a:rPr lang="en-US" sz="3200" i="1" kern="1200">
                  <a:solidFill>
                    <a:schemeClr val="tx1"/>
                  </a:solidFill>
                  <a:latin typeface="Cambria Math" panose="02040503050406030204" pitchFamily="18" charset="0"/>
                </a:rPr>
                <m:t>=</m:t>
              </m:r>
              <m:sSub>
                <m:sSubPr>
                  <m:ctrlPr>
                    <a:rPr lang="en-US" sz="3200" i="1" kern="120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𝑘</m:t>
                  </m:r>
                </m:e>
                <m:sub>
                  <m:r>
                    <a:rPr lang="en-US" sz="3200" i="1" kern="1200">
                      <a:solidFill>
                        <a:schemeClr val="tx1"/>
                      </a:solidFill>
                      <a:latin typeface="Cambria Math" panose="02040503050406030204" pitchFamily="18" charset="0"/>
                    </a:rPr>
                    <m:t>1</m:t>
                  </m:r>
                </m:sub>
              </m:sSub>
              <m:sSub>
                <m:sSubPr>
                  <m:ctrlPr>
                    <a:rPr lang="en-US" sz="3200" i="1" kern="120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𝑥</m:t>
                  </m:r>
                </m:e>
                <m:sub>
                  <m:r>
                    <a:rPr lang="en-US" sz="3200" i="1" kern="1200">
                      <a:solidFill>
                        <a:schemeClr val="tx1"/>
                      </a:solidFill>
                      <a:latin typeface="Cambria Math" panose="02040503050406030204" pitchFamily="18" charset="0"/>
                    </a:rPr>
                    <m:t>1</m:t>
                  </m:r>
                </m:sub>
              </m:sSub>
              <m:r>
                <a:rPr lang="en-US" sz="3200" i="1" kern="1200">
                  <a:solidFill>
                    <a:schemeClr val="tx1"/>
                  </a:solidFill>
                  <a:latin typeface="Cambria Math" panose="02040503050406030204" pitchFamily="18" charset="0"/>
                </a:rPr>
                <m:t>−</m:t>
              </m:r>
              <m:sSub>
                <m:sSubPr>
                  <m:ctrlPr>
                    <a:rPr lang="en-US" sz="3200" i="1" kern="120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𝑎</m:t>
                  </m:r>
                </m:e>
                <m:sub>
                  <m:r>
                    <a:rPr lang="en-US" sz="3200" i="1" kern="1200">
                      <a:solidFill>
                        <a:schemeClr val="tx1"/>
                      </a:solidFill>
                      <a:latin typeface="Cambria Math" panose="02040503050406030204" pitchFamily="18" charset="0"/>
                    </a:rPr>
                    <m:t>1</m:t>
                  </m:r>
                </m:sub>
              </m:sSub>
              <m:sSub>
                <m:sSubPr>
                  <m:ctrlPr>
                    <a:rPr lang="en-US" sz="3200" i="1" kern="120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𝑥</m:t>
                  </m:r>
                </m:e>
                <m:sub>
                  <m:r>
                    <a:rPr lang="en-US" sz="3200" i="1" kern="1200">
                      <a:solidFill>
                        <a:schemeClr val="tx1"/>
                      </a:solidFill>
                      <a:latin typeface="Cambria Math" panose="02040503050406030204" pitchFamily="18" charset="0"/>
                    </a:rPr>
                    <m:t>1</m:t>
                  </m:r>
                </m:sub>
              </m:sSub>
              <m:r>
                <a:rPr lang="en-US" sz="3200" i="1" kern="1200">
                  <a:solidFill>
                    <a:schemeClr val="tx1"/>
                  </a:solidFill>
                  <a:latin typeface="Cambria Math" panose="02040503050406030204" pitchFamily="18" charset="0"/>
                </a:rPr>
                <m:t>+</m:t>
              </m:r>
              <m:sSub>
                <m:sSubPr>
                  <m:ctrlPr>
                    <a:rPr lang="en-US" sz="3200" i="1" kern="120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𝑔</m:t>
                  </m:r>
                </m:e>
                <m:sub>
                  <m:r>
                    <a:rPr lang="en-US" sz="3200" i="1" kern="1200">
                      <a:solidFill>
                        <a:schemeClr val="tx1"/>
                      </a:solidFill>
                      <a:latin typeface="Cambria Math" panose="02040503050406030204" pitchFamily="18" charset="0"/>
                    </a:rPr>
                    <m:t>1</m:t>
                  </m:r>
                </m:sub>
              </m:sSub>
              <m:r>
                <a:rPr lang="en-US" sz="3200" i="1" kern="1200">
                  <a:solidFill>
                    <a:schemeClr val="tx1"/>
                  </a:solidFill>
                  <a:latin typeface="Cambria Math" panose="02040503050406030204" pitchFamily="18" charset="0"/>
                </a:rPr>
                <m:t>   </m:t>
              </m:r>
              <m:r>
                <a:rPr lang="en-US" sz="3200" b="0" i="1" kern="1200" smtClean="0">
                  <a:solidFill>
                    <a:schemeClr val="tx1"/>
                  </a:solidFill>
                  <a:latin typeface="Cambria Math" panose="02040503050406030204" pitchFamily="18" charset="0"/>
                </a:rPr>
                <m:t>&amp;</m:t>
              </m:r>
              <m:r>
                <a:rPr lang="en-US" sz="3200" i="1" kern="1200">
                  <a:solidFill>
                    <a:schemeClr val="tx1"/>
                  </a:solidFill>
                  <a:latin typeface="Cambria Math" panose="02040503050406030204" pitchFamily="18" charset="0"/>
                </a:rPr>
                <m:t> </m:t>
              </m:r>
              <m:r>
                <a:rPr lang="en-US" sz="3200" i="1" kern="1200" smtClean="0">
                  <a:solidFill>
                    <a:schemeClr val="tx1"/>
                  </a:solidFill>
                  <a:latin typeface="Cambria Math" panose="02040503050406030204" pitchFamily="18" charset="0"/>
                </a:rPr>
                <m:t> </m:t>
              </m:r>
              <m:f>
                <m:fPr>
                  <m:ctrlPr>
                    <a:rPr lang="en-US" sz="3200" i="1" kern="1200" smtClean="0">
                      <a:solidFill>
                        <a:schemeClr val="tx1"/>
                      </a:solidFill>
                      <a:latin typeface="Cambria Math" panose="02040503050406030204" pitchFamily="18" charset="0"/>
                    </a:rPr>
                  </m:ctrlPr>
                </m:fPr>
                <m:num>
                  <m:sSub>
                    <m:sSubPr>
                      <m:ctrlPr>
                        <a:rPr lang="en-US" sz="3200" i="1" kern="120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𝑑𝑥</m:t>
                      </m:r>
                    </m:e>
                    <m:sub>
                      <m:r>
                        <a:rPr lang="en-US" sz="3200" i="1" kern="1200">
                          <a:solidFill>
                            <a:schemeClr val="tx1"/>
                          </a:solidFill>
                          <a:latin typeface="Cambria Math" panose="02040503050406030204" pitchFamily="18" charset="0"/>
                        </a:rPr>
                        <m:t>2</m:t>
                      </m:r>
                    </m:sub>
                  </m:sSub>
                </m:num>
                <m:den>
                  <m:r>
                    <a:rPr lang="en-US" sz="3200" i="1" kern="1200">
                      <a:solidFill>
                        <a:schemeClr val="tx1"/>
                      </a:solidFill>
                      <a:latin typeface="Cambria Math" panose="02040503050406030204" pitchFamily="18" charset="0"/>
                    </a:rPr>
                    <m:t>𝑑𝑡</m:t>
                  </m:r>
                </m:den>
              </m:f>
              <m:r>
                <a:rPr lang="en-US" sz="3200" i="1" kern="1200" smtClean="0">
                  <a:solidFill>
                    <a:schemeClr val="tx1"/>
                  </a:solidFill>
                  <a:latin typeface="Cambria Math" panose="02040503050406030204" pitchFamily="18" charset="0"/>
                </a:rPr>
                <m:t>=</m:t>
              </m:r>
              <m:sSub>
                <m:sSubPr>
                  <m:ctrlPr>
                    <a:rPr lang="en-US" sz="3200" i="1" kern="1200" smtClean="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𝑘</m:t>
                  </m:r>
                </m:e>
                <m:sub>
                  <m:r>
                    <a:rPr lang="en-US" sz="3200" i="1" kern="1200">
                      <a:solidFill>
                        <a:schemeClr val="tx1"/>
                      </a:solidFill>
                      <a:latin typeface="Cambria Math" panose="02040503050406030204" pitchFamily="18" charset="0"/>
                    </a:rPr>
                    <m:t>2</m:t>
                  </m:r>
                </m:sub>
              </m:sSub>
              <m:sSub>
                <m:sSubPr>
                  <m:ctrlPr>
                    <a:rPr lang="en-US" sz="3200" i="1" kern="1200" smtClean="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𝑥</m:t>
                  </m:r>
                </m:e>
                <m:sub>
                  <m:r>
                    <a:rPr lang="en-US" sz="3200" i="1" kern="1200">
                      <a:solidFill>
                        <a:schemeClr val="tx1"/>
                      </a:solidFill>
                      <a:latin typeface="Cambria Math" panose="02040503050406030204" pitchFamily="18" charset="0"/>
                    </a:rPr>
                    <m:t>2</m:t>
                  </m:r>
                </m:sub>
              </m:sSub>
              <m:r>
                <a:rPr lang="en-US" sz="3200" i="1" kern="1200" smtClean="0">
                  <a:solidFill>
                    <a:schemeClr val="tx1"/>
                  </a:solidFill>
                  <a:latin typeface="Cambria Math" panose="02040503050406030204" pitchFamily="18" charset="0"/>
                </a:rPr>
                <m:t>−</m:t>
              </m:r>
              <m:sSub>
                <m:sSubPr>
                  <m:ctrlPr>
                    <a:rPr lang="en-US" sz="3200" i="1" kern="1200" smtClean="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𝑎</m:t>
                  </m:r>
                </m:e>
                <m:sub>
                  <m:r>
                    <a:rPr lang="en-US" sz="3200" i="1" kern="1200">
                      <a:solidFill>
                        <a:schemeClr val="tx1"/>
                      </a:solidFill>
                      <a:latin typeface="Cambria Math" panose="02040503050406030204" pitchFamily="18" charset="0"/>
                    </a:rPr>
                    <m:t>2</m:t>
                  </m:r>
                </m:sub>
              </m:sSub>
              <m:sSub>
                <m:sSubPr>
                  <m:ctrlPr>
                    <a:rPr lang="en-US" sz="3200" i="1" kern="1200" smtClean="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𝑥</m:t>
                  </m:r>
                </m:e>
                <m:sub>
                  <m:r>
                    <a:rPr lang="en-US" sz="3200" i="1" kern="1200">
                      <a:solidFill>
                        <a:schemeClr val="tx1"/>
                      </a:solidFill>
                      <a:latin typeface="Cambria Math" panose="02040503050406030204" pitchFamily="18" charset="0"/>
                    </a:rPr>
                    <m:t>2</m:t>
                  </m:r>
                </m:sub>
              </m:sSub>
              <m:r>
                <a:rPr lang="en-US" sz="3200" i="1" kern="1200" smtClean="0">
                  <a:solidFill>
                    <a:schemeClr val="tx1"/>
                  </a:solidFill>
                  <a:latin typeface="Cambria Math" panose="02040503050406030204" pitchFamily="18" charset="0"/>
                </a:rPr>
                <m:t>+</m:t>
              </m:r>
              <m:sSub>
                <m:sSubPr>
                  <m:ctrlPr>
                    <a:rPr lang="en-US" sz="3200" i="1" kern="1200" smtClean="0">
                      <a:solidFill>
                        <a:schemeClr val="tx1"/>
                      </a:solidFill>
                      <a:latin typeface="Cambria Math" panose="02040503050406030204" pitchFamily="18" charset="0"/>
                    </a:rPr>
                  </m:ctrlPr>
                </m:sSubPr>
                <m:e>
                  <m:r>
                    <a:rPr lang="en-US" sz="3200" i="1" kern="1200">
                      <a:solidFill>
                        <a:schemeClr val="tx1"/>
                      </a:solidFill>
                      <a:latin typeface="Cambria Math" panose="02040503050406030204" pitchFamily="18" charset="0"/>
                    </a:rPr>
                    <m:t>𝑔</m:t>
                  </m:r>
                </m:e>
                <m:sub>
                  <m:r>
                    <a:rPr lang="en-US" sz="3200" i="1" kern="1200">
                      <a:solidFill>
                        <a:schemeClr val="tx1"/>
                      </a:solidFill>
                      <a:latin typeface="Cambria Math" panose="02040503050406030204" pitchFamily="18" charset="0"/>
                    </a:rPr>
                    <m:t>2</m:t>
                  </m:r>
                </m:sub>
              </m:sSub>
              <m:r>
                <a:rPr lang="en-US" sz="3200" i="1" kern="1200">
                  <a:solidFill>
                    <a:schemeClr val="tx1"/>
                  </a:solidFill>
                  <a:latin typeface="Cambria Math" panose="02040503050406030204" pitchFamily="18" charset="0"/>
                </a:rPr>
                <m:t>           </m:t>
              </m:r>
            </m:oMath>
          </a14:m>
          <a:endParaRPr lang="en-US" sz="3200" kern="1200" dirty="0"/>
        </a:p>
      </dsp:txBody>
      <dsp:txXfrm>
        <a:off x="7485025" y="0"/>
        <a:ext cx="27779599" cy="4321003"/>
      </dsp:txXfrm>
    </dsp:sp>
    <dsp:sp modelId="{87D23048-DC75-456D-ADA8-751B496E3261}">
      <dsp:nvSpPr>
        <dsp:cNvPr id="0" name=""/>
        <dsp:cNvSpPr/>
      </dsp:nvSpPr>
      <dsp:spPr>
        <a:xfrm>
          <a:off x="432100" y="432100"/>
          <a:ext cx="7052925" cy="3456803"/>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8E4A57-64B9-4F93-B6FF-87C3686AF4D4}">
      <dsp:nvSpPr>
        <dsp:cNvPr id="0" name=""/>
        <dsp:cNvSpPr/>
      </dsp:nvSpPr>
      <dsp:spPr>
        <a:xfrm>
          <a:off x="0" y="4667807"/>
          <a:ext cx="35264625" cy="43210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b="1" kern="1200" dirty="0" smtClean="0">
              <a:solidFill>
                <a:schemeClr val="tx1"/>
              </a:solidFill>
            </a:rPr>
            <a:t>Richardson’s Problem</a:t>
          </a:r>
          <a:endParaRPr lang="en-US" sz="4400" b="0" kern="1200" dirty="0" smtClean="0">
            <a:solidFill>
              <a:schemeClr val="tx1"/>
            </a:solidFill>
          </a:endParaRPr>
        </a:p>
        <a:p>
          <a:pPr lvl="0" algn="l" defTabSz="1955800">
            <a:lnSpc>
              <a:spcPct val="90000"/>
            </a:lnSpc>
            <a:spcBef>
              <a:spcPct val="0"/>
            </a:spcBef>
            <a:spcAft>
              <a:spcPct val="35000"/>
            </a:spcAft>
          </a:pPr>
          <a:r>
            <a:rPr lang="en-US" sz="3200" b="0" kern="1200" dirty="0" smtClean="0">
              <a:solidFill>
                <a:schemeClr val="tx1"/>
              </a:solidFill>
            </a:rPr>
            <a:t> Richardson didn't take the budget constraint into consideration. Unfortunately, not considering the budget constraint as a parameter in the calculations causes a great divert in the results causing many errors.</a:t>
          </a:r>
          <a:endParaRPr lang="en-US" sz="3200" b="0" kern="1200" dirty="0">
            <a:solidFill>
              <a:schemeClr val="tx1"/>
            </a:solidFill>
          </a:endParaRPr>
        </a:p>
      </dsp:txBody>
      <dsp:txXfrm>
        <a:off x="7485025" y="4667807"/>
        <a:ext cx="27779599" cy="4321003"/>
      </dsp:txXfrm>
    </dsp:sp>
    <dsp:sp modelId="{68E2802C-141C-4964-A5F7-FC51667339CA}">
      <dsp:nvSpPr>
        <dsp:cNvPr id="0" name=""/>
        <dsp:cNvSpPr/>
      </dsp:nvSpPr>
      <dsp:spPr>
        <a:xfrm>
          <a:off x="720423" y="5230315"/>
          <a:ext cx="7052925" cy="3456803"/>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A76D45-418A-4730-8AE8-94981CDD2639}">
      <dsp:nvSpPr>
        <dsp:cNvPr id="0" name=""/>
        <dsp:cNvSpPr/>
      </dsp:nvSpPr>
      <dsp:spPr>
        <a:xfrm>
          <a:off x="0" y="9506208"/>
          <a:ext cx="35264625" cy="43210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t" anchorCtr="0">
          <a:noAutofit/>
        </a:bodyPr>
        <a:lstStyle/>
        <a:p>
          <a:pPr lvl="0" algn="l" defTabSz="1955800">
            <a:lnSpc>
              <a:spcPct val="90000"/>
            </a:lnSpc>
            <a:spcBef>
              <a:spcPct val="0"/>
            </a:spcBef>
            <a:spcAft>
              <a:spcPct val="35000"/>
            </a:spcAft>
          </a:pPr>
          <a:r>
            <a:rPr lang="en-US" sz="4400" b="1" kern="1200" dirty="0" smtClean="0">
              <a:solidFill>
                <a:schemeClr val="tx1"/>
              </a:solidFill>
            </a:rPr>
            <a:t>Suggested Model</a:t>
          </a:r>
          <a:endParaRPr lang="en-US" sz="4400" b="1" kern="1200" dirty="0">
            <a:solidFill>
              <a:schemeClr val="tx1"/>
            </a:solidFill>
          </a:endParaRPr>
        </a:p>
        <a:p>
          <a:pPr marL="285750" lvl="1" indent="-285750" algn="l" defTabSz="1422400" rtl="0">
            <a:lnSpc>
              <a:spcPct val="90000"/>
            </a:lnSpc>
            <a:spcBef>
              <a:spcPct val="0"/>
            </a:spcBef>
            <a:spcAft>
              <a:spcPct val="15000"/>
            </a:spcAft>
            <a:buChar char="••"/>
          </a:pPr>
          <a:r>
            <a:rPr lang="en-US" sz="3200" b="0" kern="1200" dirty="0" smtClean="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As long as arms race is an important topic we need to figure out a lot of theories to understand the whole topic which deals with the economic state, the variables the country needs to pay attention and how to calculate them in a scientific method not randomly, etc. which is the new model we formulated </a:t>
          </a:r>
          <a:endParaRPr lang="en-US" sz="3200" b="0" kern="1200" dirty="0">
            <a:solidFill>
              <a:schemeClr val="tx1"/>
            </a:solidFill>
          </a:endParaRPr>
        </a:p>
        <a:p>
          <a:pPr marL="285750" lvl="1" indent="-285750" algn="l" defTabSz="1422400" rtl="0">
            <a:lnSpc>
              <a:spcPct val="90000"/>
            </a:lnSpc>
            <a:spcBef>
              <a:spcPct val="0"/>
            </a:spcBef>
            <a:spcAft>
              <a:spcPct val="15000"/>
            </a:spcAft>
            <a:buChar char="••"/>
          </a:pPr>
          <a:r>
            <a:rPr lang="en-US" sz="3200" kern="1200" dirty="0" smtClean="0">
              <a:solidFill>
                <a:schemeClr val="tx1"/>
              </a:solidFill>
            </a:rPr>
            <a:t>The  difference between Richardson’s model and this model is our model is mathematically complicated .</a:t>
          </a:r>
          <a:endParaRPr lang="en-US" sz="3200" kern="1200" dirty="0">
            <a:solidFill>
              <a:schemeClr val="tx1"/>
            </a:solidFill>
          </a:endParaRPr>
        </a:p>
      </dsp:txBody>
      <dsp:txXfrm>
        <a:off x="7485025" y="9506208"/>
        <a:ext cx="27779599" cy="4321003"/>
      </dsp:txXfrm>
    </dsp:sp>
    <dsp:sp modelId="{B14A4FFA-B1BD-42FE-8A05-EF7018EFCB5E}">
      <dsp:nvSpPr>
        <dsp:cNvPr id="0" name=""/>
        <dsp:cNvSpPr/>
      </dsp:nvSpPr>
      <dsp:spPr>
        <a:xfrm>
          <a:off x="432100" y="9938308"/>
          <a:ext cx="7052925" cy="3456803"/>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8BBFDF-E89B-4CFC-A01A-E6CBE5DE77CB}" type="datetimeFigureOut">
              <a:rPr lang="en-US" smtClean="0"/>
              <a:pPr/>
              <a:t>5/6/2018</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3F14AD-47FB-4A63-871B-5BD9EB31F6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869777" rtl="0" eaLnBrk="1" latinLnBrk="0" hangingPunct="1">
      <a:defRPr sz="1100" kern="1200">
        <a:solidFill>
          <a:schemeClr val="tx1"/>
        </a:solidFill>
        <a:latin typeface="+mn-lt"/>
        <a:ea typeface="+mn-ea"/>
        <a:cs typeface="+mn-cs"/>
      </a:defRPr>
    </a:lvl1pPr>
    <a:lvl2pPr marL="434889" algn="l" defTabSz="869777" rtl="0" eaLnBrk="1" latinLnBrk="0" hangingPunct="1">
      <a:defRPr sz="1100" kern="1200">
        <a:solidFill>
          <a:schemeClr val="tx1"/>
        </a:solidFill>
        <a:latin typeface="+mn-lt"/>
        <a:ea typeface="+mn-ea"/>
        <a:cs typeface="+mn-cs"/>
      </a:defRPr>
    </a:lvl2pPr>
    <a:lvl3pPr marL="869777" algn="l" defTabSz="869777" rtl="0" eaLnBrk="1" latinLnBrk="0" hangingPunct="1">
      <a:defRPr sz="1100" kern="1200">
        <a:solidFill>
          <a:schemeClr val="tx1"/>
        </a:solidFill>
        <a:latin typeface="+mn-lt"/>
        <a:ea typeface="+mn-ea"/>
        <a:cs typeface="+mn-cs"/>
      </a:defRPr>
    </a:lvl3pPr>
    <a:lvl4pPr marL="1304666" algn="l" defTabSz="869777" rtl="0" eaLnBrk="1" latinLnBrk="0" hangingPunct="1">
      <a:defRPr sz="1100" kern="1200">
        <a:solidFill>
          <a:schemeClr val="tx1"/>
        </a:solidFill>
        <a:latin typeface="+mn-lt"/>
        <a:ea typeface="+mn-ea"/>
        <a:cs typeface="+mn-cs"/>
      </a:defRPr>
    </a:lvl4pPr>
    <a:lvl5pPr marL="1739555" algn="l" defTabSz="869777" rtl="0" eaLnBrk="1" latinLnBrk="0" hangingPunct="1">
      <a:defRPr sz="1100" kern="1200">
        <a:solidFill>
          <a:schemeClr val="tx1"/>
        </a:solidFill>
        <a:latin typeface="+mn-lt"/>
        <a:ea typeface="+mn-ea"/>
        <a:cs typeface="+mn-cs"/>
      </a:defRPr>
    </a:lvl5pPr>
    <a:lvl6pPr marL="2174443" algn="l" defTabSz="869777" rtl="0" eaLnBrk="1" latinLnBrk="0" hangingPunct="1">
      <a:defRPr sz="1100" kern="1200">
        <a:solidFill>
          <a:schemeClr val="tx1"/>
        </a:solidFill>
        <a:latin typeface="+mn-lt"/>
        <a:ea typeface="+mn-ea"/>
        <a:cs typeface="+mn-cs"/>
      </a:defRPr>
    </a:lvl6pPr>
    <a:lvl7pPr marL="2609332" algn="l" defTabSz="869777" rtl="0" eaLnBrk="1" latinLnBrk="0" hangingPunct="1">
      <a:defRPr sz="1100" kern="1200">
        <a:solidFill>
          <a:schemeClr val="tx1"/>
        </a:solidFill>
        <a:latin typeface="+mn-lt"/>
        <a:ea typeface="+mn-ea"/>
        <a:cs typeface="+mn-cs"/>
      </a:defRPr>
    </a:lvl7pPr>
    <a:lvl8pPr marL="3044220" algn="l" defTabSz="869777" rtl="0" eaLnBrk="1" latinLnBrk="0" hangingPunct="1">
      <a:defRPr sz="1100" kern="1200">
        <a:solidFill>
          <a:schemeClr val="tx1"/>
        </a:solidFill>
        <a:latin typeface="+mn-lt"/>
        <a:ea typeface="+mn-ea"/>
        <a:cs typeface="+mn-cs"/>
      </a:defRPr>
    </a:lvl8pPr>
    <a:lvl9pPr marL="3479109" algn="l" defTabSz="86977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13293955"/>
            <a:ext cx="25727184" cy="917302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0091" y="24250068"/>
            <a:ext cx="21187093" cy="10936305"/>
          </a:xfrm>
        </p:spPr>
        <p:txBody>
          <a:bodyPr/>
          <a:lstStyle>
            <a:lvl1pPr marL="0" indent="0" algn="ctr">
              <a:buNone/>
              <a:defRPr>
                <a:solidFill>
                  <a:schemeClr val="tx1">
                    <a:tint val="75000"/>
                  </a:schemeClr>
                </a:solidFill>
              </a:defRPr>
            </a:lvl1pPr>
            <a:lvl2pPr marL="2855391" indent="0" algn="ctr">
              <a:buNone/>
              <a:defRPr>
                <a:solidFill>
                  <a:schemeClr val="tx1">
                    <a:tint val="75000"/>
                  </a:schemeClr>
                </a:solidFill>
              </a:defRPr>
            </a:lvl2pPr>
            <a:lvl3pPr marL="5710780" indent="0" algn="ctr">
              <a:buNone/>
              <a:defRPr>
                <a:solidFill>
                  <a:schemeClr val="tx1">
                    <a:tint val="75000"/>
                  </a:schemeClr>
                </a:solidFill>
              </a:defRPr>
            </a:lvl3pPr>
            <a:lvl4pPr marL="8566173" indent="0" algn="ctr">
              <a:buNone/>
              <a:defRPr>
                <a:solidFill>
                  <a:schemeClr val="tx1">
                    <a:tint val="75000"/>
                  </a:schemeClr>
                </a:solidFill>
              </a:defRPr>
            </a:lvl4pPr>
            <a:lvl5pPr marL="11421564" indent="0" algn="ctr">
              <a:buNone/>
              <a:defRPr>
                <a:solidFill>
                  <a:schemeClr val="tx1">
                    <a:tint val="75000"/>
                  </a:schemeClr>
                </a:solidFill>
              </a:defRPr>
            </a:lvl5pPr>
            <a:lvl6pPr marL="14276956" indent="0" algn="ctr">
              <a:buNone/>
              <a:defRPr>
                <a:solidFill>
                  <a:schemeClr val="tx1">
                    <a:tint val="75000"/>
                  </a:schemeClr>
                </a:solidFill>
              </a:defRPr>
            </a:lvl6pPr>
            <a:lvl7pPr marL="17132345" indent="0" algn="ctr">
              <a:buNone/>
              <a:defRPr>
                <a:solidFill>
                  <a:schemeClr val="tx1">
                    <a:tint val="75000"/>
                  </a:schemeClr>
                </a:solidFill>
              </a:defRPr>
            </a:lvl7pPr>
            <a:lvl8pPr marL="19987737" indent="0" algn="ctr">
              <a:buNone/>
              <a:defRPr>
                <a:solidFill>
                  <a:schemeClr val="tx1">
                    <a:tint val="75000"/>
                  </a:schemeClr>
                </a:solidFill>
              </a:defRPr>
            </a:lvl8pPr>
            <a:lvl9pPr marL="2284312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3774" y="1713757"/>
            <a:ext cx="6810137" cy="36513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364" y="1713757"/>
            <a:ext cx="19925956" cy="36513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18" y="13294404"/>
            <a:ext cx="25727642" cy="917212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635" y="24249622"/>
            <a:ext cx="21188006" cy="10937206"/>
          </a:xfrm>
        </p:spPr>
        <p:txBody>
          <a:bodyPr/>
          <a:lstStyle>
            <a:lvl1pPr marL="0" indent="0" algn="ctr">
              <a:buNone/>
              <a:defRPr>
                <a:solidFill>
                  <a:schemeClr val="tx1">
                    <a:tint val="75000"/>
                  </a:schemeClr>
                </a:solidFill>
              </a:defRPr>
            </a:lvl1pPr>
            <a:lvl2pPr marL="632536" indent="0" algn="ctr">
              <a:buNone/>
              <a:defRPr>
                <a:solidFill>
                  <a:schemeClr val="tx1">
                    <a:tint val="75000"/>
                  </a:schemeClr>
                </a:solidFill>
              </a:defRPr>
            </a:lvl2pPr>
            <a:lvl3pPr marL="1265070" indent="0" algn="ctr">
              <a:buNone/>
              <a:defRPr>
                <a:solidFill>
                  <a:schemeClr val="tx1">
                    <a:tint val="75000"/>
                  </a:schemeClr>
                </a:solidFill>
              </a:defRPr>
            </a:lvl3pPr>
            <a:lvl4pPr marL="1897606" indent="0" algn="ctr">
              <a:buNone/>
              <a:defRPr>
                <a:solidFill>
                  <a:schemeClr val="tx1">
                    <a:tint val="75000"/>
                  </a:schemeClr>
                </a:solidFill>
              </a:defRPr>
            </a:lvl4pPr>
            <a:lvl5pPr marL="2530141" indent="0" algn="ctr">
              <a:buNone/>
              <a:defRPr>
                <a:solidFill>
                  <a:schemeClr val="tx1">
                    <a:tint val="75000"/>
                  </a:schemeClr>
                </a:solidFill>
              </a:defRPr>
            </a:lvl5pPr>
            <a:lvl6pPr marL="3162676" indent="0" algn="ctr">
              <a:buNone/>
              <a:defRPr>
                <a:solidFill>
                  <a:schemeClr val="tx1">
                    <a:tint val="75000"/>
                  </a:schemeClr>
                </a:solidFill>
              </a:defRPr>
            </a:lvl6pPr>
            <a:lvl7pPr marL="3795211" indent="0" algn="ctr">
              <a:buNone/>
              <a:defRPr>
                <a:solidFill>
                  <a:schemeClr val="tx1">
                    <a:tint val="75000"/>
                  </a:schemeClr>
                </a:solidFill>
              </a:defRPr>
            </a:lvl7pPr>
            <a:lvl8pPr marL="4427748" indent="0" algn="ctr">
              <a:buNone/>
              <a:defRPr>
                <a:solidFill>
                  <a:schemeClr val="tx1">
                    <a:tint val="75000"/>
                  </a:schemeClr>
                </a:solidFill>
              </a:defRPr>
            </a:lvl8pPr>
            <a:lvl9pPr marL="50602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4F8400-2932-45FE-AD59-899BF677AD10}"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F8400-2932-45FE-AD59-899BF677AD10}"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4" y="27498362"/>
            <a:ext cx="25727642" cy="8501212"/>
          </a:xfrm>
        </p:spPr>
        <p:txBody>
          <a:bodyPr anchor="t"/>
          <a:lstStyle>
            <a:lvl1pPr algn="l">
              <a:defRPr sz="5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4" y="18137121"/>
            <a:ext cx="25727642" cy="9361240"/>
          </a:xfrm>
        </p:spPr>
        <p:txBody>
          <a:bodyPr anchor="b"/>
          <a:lstStyle>
            <a:lvl1pPr marL="0" indent="0">
              <a:buNone/>
              <a:defRPr sz="2800">
                <a:solidFill>
                  <a:schemeClr val="tx1">
                    <a:tint val="75000"/>
                  </a:schemeClr>
                </a:solidFill>
              </a:defRPr>
            </a:lvl1pPr>
            <a:lvl2pPr marL="632536" indent="0">
              <a:buNone/>
              <a:defRPr sz="2500">
                <a:solidFill>
                  <a:schemeClr val="tx1">
                    <a:tint val="75000"/>
                  </a:schemeClr>
                </a:solidFill>
              </a:defRPr>
            </a:lvl2pPr>
            <a:lvl3pPr marL="1265070" indent="0">
              <a:buNone/>
              <a:defRPr sz="2200">
                <a:solidFill>
                  <a:schemeClr val="tx1">
                    <a:tint val="75000"/>
                  </a:schemeClr>
                </a:solidFill>
              </a:defRPr>
            </a:lvl3pPr>
            <a:lvl4pPr marL="1897606" indent="0">
              <a:buNone/>
              <a:defRPr sz="1900">
                <a:solidFill>
                  <a:schemeClr val="tx1">
                    <a:tint val="75000"/>
                  </a:schemeClr>
                </a:solidFill>
              </a:defRPr>
            </a:lvl4pPr>
            <a:lvl5pPr marL="2530141" indent="0">
              <a:buNone/>
              <a:defRPr sz="1900">
                <a:solidFill>
                  <a:schemeClr val="tx1">
                    <a:tint val="75000"/>
                  </a:schemeClr>
                </a:solidFill>
              </a:defRPr>
            </a:lvl5pPr>
            <a:lvl6pPr marL="3162676" indent="0">
              <a:buNone/>
              <a:defRPr sz="1900">
                <a:solidFill>
                  <a:schemeClr val="tx1">
                    <a:tint val="75000"/>
                  </a:schemeClr>
                </a:solidFill>
              </a:defRPr>
            </a:lvl6pPr>
            <a:lvl7pPr marL="3795211" indent="0">
              <a:buNone/>
              <a:defRPr sz="1900">
                <a:solidFill>
                  <a:schemeClr val="tx1">
                    <a:tint val="75000"/>
                  </a:schemeClr>
                </a:solidFill>
              </a:defRPr>
            </a:lvl7pPr>
            <a:lvl8pPr marL="4427748" indent="0">
              <a:buNone/>
              <a:defRPr sz="1900">
                <a:solidFill>
                  <a:schemeClr val="tx1">
                    <a:tint val="75000"/>
                  </a:schemeClr>
                </a:solidFill>
              </a:defRPr>
            </a:lvl8pPr>
            <a:lvl9pPr marL="5060282"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4F8400-2932-45FE-AD59-899BF677AD10}"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594" y="9984875"/>
            <a:ext cx="13565213" cy="28243566"/>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88471" y="9984875"/>
            <a:ext cx="13565213" cy="28243566"/>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4F8400-2932-45FE-AD59-899BF677AD10}" type="datetimeFigureOut">
              <a:rPr lang="en-US" smtClean="0"/>
              <a:pPr/>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93" y="9579628"/>
            <a:ext cx="13373300" cy="3991696"/>
          </a:xfrm>
        </p:spPr>
        <p:txBody>
          <a:bodyPr anchor="b"/>
          <a:lstStyle>
            <a:lvl1pPr marL="0" indent="0">
              <a:buNone/>
              <a:defRPr sz="3300" b="1"/>
            </a:lvl1pPr>
            <a:lvl2pPr marL="632536" indent="0">
              <a:buNone/>
              <a:defRPr sz="2800" b="1"/>
            </a:lvl2pPr>
            <a:lvl3pPr marL="1265070" indent="0">
              <a:buNone/>
              <a:defRPr sz="2500" b="1"/>
            </a:lvl3pPr>
            <a:lvl4pPr marL="1897606" indent="0">
              <a:buNone/>
              <a:defRPr sz="2200" b="1"/>
            </a:lvl4pPr>
            <a:lvl5pPr marL="2530141" indent="0">
              <a:buNone/>
              <a:defRPr sz="2200" b="1"/>
            </a:lvl5pPr>
            <a:lvl6pPr marL="3162676" indent="0">
              <a:buNone/>
              <a:defRPr sz="2200" b="1"/>
            </a:lvl6pPr>
            <a:lvl7pPr marL="3795211" indent="0">
              <a:buNone/>
              <a:defRPr sz="2200" b="1"/>
            </a:lvl7pPr>
            <a:lvl8pPr marL="4427748" indent="0">
              <a:buNone/>
              <a:defRPr sz="2200" b="1"/>
            </a:lvl8pPr>
            <a:lvl9pPr marL="5060282"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1513593" y="13571322"/>
            <a:ext cx="13373300" cy="24657118"/>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813" y="9579628"/>
            <a:ext cx="13377872" cy="3991696"/>
          </a:xfrm>
        </p:spPr>
        <p:txBody>
          <a:bodyPr anchor="b"/>
          <a:lstStyle>
            <a:lvl1pPr marL="0" indent="0">
              <a:buNone/>
              <a:defRPr sz="3300" b="1"/>
            </a:lvl1pPr>
            <a:lvl2pPr marL="632536" indent="0">
              <a:buNone/>
              <a:defRPr sz="2800" b="1"/>
            </a:lvl2pPr>
            <a:lvl3pPr marL="1265070" indent="0">
              <a:buNone/>
              <a:defRPr sz="2500" b="1"/>
            </a:lvl3pPr>
            <a:lvl4pPr marL="1897606" indent="0">
              <a:buNone/>
              <a:defRPr sz="2200" b="1"/>
            </a:lvl4pPr>
            <a:lvl5pPr marL="2530141" indent="0">
              <a:buNone/>
              <a:defRPr sz="2200" b="1"/>
            </a:lvl5pPr>
            <a:lvl6pPr marL="3162676" indent="0">
              <a:buNone/>
              <a:defRPr sz="2200" b="1"/>
            </a:lvl6pPr>
            <a:lvl7pPr marL="3795211" indent="0">
              <a:buNone/>
              <a:defRPr sz="2200" b="1"/>
            </a:lvl7pPr>
            <a:lvl8pPr marL="4427748" indent="0">
              <a:buNone/>
              <a:defRPr sz="2200" b="1"/>
            </a:lvl8pPr>
            <a:lvl9pPr marL="5060282"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15375813" y="13571322"/>
            <a:ext cx="13377872" cy="24657118"/>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4F8400-2932-45FE-AD59-899BF677AD10}" type="datetimeFigureOut">
              <a:rPr lang="en-US" smtClean="0"/>
              <a:pPr/>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4F8400-2932-45FE-AD59-899BF677AD10}" type="datetimeFigureOut">
              <a:rPr lang="en-US" smtClean="0"/>
              <a:pPr/>
              <a:t>5/6/2018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F8400-2932-45FE-AD59-899BF677AD10}" type="datetimeFigureOut">
              <a:rPr lang="en-US" smtClean="0"/>
              <a:pPr/>
              <a:t>5/6/2018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95" y="1704300"/>
            <a:ext cx="9957723" cy="7251695"/>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11833438" y="1704297"/>
            <a:ext cx="16920247" cy="36524143"/>
          </a:xfrm>
        </p:spPr>
        <p:txBody>
          <a:bodyPr/>
          <a:lstStyle>
            <a:lvl1pPr>
              <a:defRPr sz="4400"/>
            </a:lvl1pPr>
            <a:lvl2pPr>
              <a:defRPr sz="3900"/>
            </a:lvl2pPr>
            <a:lvl3pPr>
              <a:defRPr sz="33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95" y="8955993"/>
            <a:ext cx="9957723" cy="29272448"/>
          </a:xfrm>
        </p:spPr>
        <p:txBody>
          <a:bodyPr/>
          <a:lstStyle>
            <a:lvl1pPr marL="0" indent="0">
              <a:buNone/>
              <a:defRPr sz="1900"/>
            </a:lvl1pPr>
            <a:lvl2pPr marL="632536" indent="0">
              <a:buNone/>
              <a:defRPr sz="1700"/>
            </a:lvl2pPr>
            <a:lvl3pPr marL="1265070" indent="0">
              <a:buNone/>
              <a:defRPr sz="1400"/>
            </a:lvl3pPr>
            <a:lvl4pPr marL="1897606" indent="0">
              <a:buNone/>
              <a:defRPr sz="1200"/>
            </a:lvl4pPr>
            <a:lvl5pPr marL="2530141" indent="0">
              <a:buNone/>
              <a:defRPr sz="1200"/>
            </a:lvl5pPr>
            <a:lvl6pPr marL="3162676" indent="0">
              <a:buNone/>
              <a:defRPr sz="1200"/>
            </a:lvl6pPr>
            <a:lvl7pPr marL="3795211" indent="0">
              <a:buNone/>
              <a:defRPr sz="1200"/>
            </a:lvl7pPr>
            <a:lvl8pPr marL="4427748" indent="0">
              <a:buNone/>
              <a:defRPr sz="1200"/>
            </a:lvl8pPr>
            <a:lvl9pPr marL="5060282"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4F8400-2932-45FE-AD59-899BF677AD10}" type="datetimeFigureOut">
              <a:rPr lang="en-US" smtClean="0"/>
              <a:pPr/>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139" y="29956870"/>
            <a:ext cx="18160823" cy="3534667"/>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5932139" y="3822846"/>
            <a:ext cx="18160823" cy="25676994"/>
          </a:xfrm>
        </p:spPr>
        <p:txBody>
          <a:bodyPr/>
          <a:lstStyle>
            <a:lvl1pPr marL="0" indent="0">
              <a:buNone/>
              <a:defRPr sz="4400"/>
            </a:lvl1pPr>
            <a:lvl2pPr marL="632536" indent="0">
              <a:buNone/>
              <a:defRPr sz="3900"/>
            </a:lvl2pPr>
            <a:lvl3pPr marL="1265070" indent="0">
              <a:buNone/>
              <a:defRPr sz="3300"/>
            </a:lvl3pPr>
            <a:lvl4pPr marL="1897606" indent="0">
              <a:buNone/>
              <a:defRPr sz="2800"/>
            </a:lvl4pPr>
            <a:lvl5pPr marL="2530141" indent="0">
              <a:buNone/>
              <a:defRPr sz="2800"/>
            </a:lvl5pPr>
            <a:lvl6pPr marL="3162676" indent="0">
              <a:buNone/>
              <a:defRPr sz="2800"/>
            </a:lvl6pPr>
            <a:lvl7pPr marL="3795211" indent="0">
              <a:buNone/>
              <a:defRPr sz="2800"/>
            </a:lvl7pPr>
            <a:lvl8pPr marL="4427748" indent="0">
              <a:buNone/>
              <a:defRPr sz="2800"/>
            </a:lvl8pPr>
            <a:lvl9pPr marL="5060282" indent="0">
              <a:buNone/>
              <a:defRPr sz="2800"/>
            </a:lvl9pPr>
          </a:lstStyle>
          <a:p>
            <a:endParaRPr lang="en-US"/>
          </a:p>
        </p:txBody>
      </p:sp>
      <p:sp>
        <p:nvSpPr>
          <p:cNvPr id="4" name="Text Placeholder 3"/>
          <p:cNvSpPr>
            <a:spLocks noGrp="1"/>
          </p:cNvSpPr>
          <p:nvPr>
            <p:ph type="body" sz="half" idx="2"/>
          </p:nvPr>
        </p:nvSpPr>
        <p:spPr>
          <a:xfrm>
            <a:off x="5932139" y="33491536"/>
            <a:ext cx="18160823" cy="5022831"/>
          </a:xfrm>
        </p:spPr>
        <p:txBody>
          <a:bodyPr/>
          <a:lstStyle>
            <a:lvl1pPr marL="0" indent="0">
              <a:buNone/>
              <a:defRPr sz="1900"/>
            </a:lvl1pPr>
            <a:lvl2pPr marL="632536" indent="0">
              <a:buNone/>
              <a:defRPr sz="1700"/>
            </a:lvl2pPr>
            <a:lvl3pPr marL="1265070" indent="0">
              <a:buNone/>
              <a:defRPr sz="1400"/>
            </a:lvl3pPr>
            <a:lvl4pPr marL="1897606" indent="0">
              <a:buNone/>
              <a:defRPr sz="1200"/>
            </a:lvl4pPr>
            <a:lvl5pPr marL="2530141" indent="0">
              <a:buNone/>
              <a:defRPr sz="1200"/>
            </a:lvl5pPr>
            <a:lvl6pPr marL="3162676" indent="0">
              <a:buNone/>
              <a:defRPr sz="1200"/>
            </a:lvl6pPr>
            <a:lvl7pPr marL="3795211" indent="0">
              <a:buNone/>
              <a:defRPr sz="1200"/>
            </a:lvl7pPr>
            <a:lvl8pPr marL="4427748" indent="0">
              <a:buNone/>
              <a:defRPr sz="1200"/>
            </a:lvl8pPr>
            <a:lvl9pPr marL="5060282"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4F8400-2932-45FE-AD59-899BF677AD10}" type="datetimeFigureOut">
              <a:rPr lang="en-US" smtClean="0"/>
              <a:pPr/>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F8400-2932-45FE-AD59-899BF677AD10}"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4234" y="1713302"/>
            <a:ext cx="6809452" cy="36515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595" y="1713302"/>
            <a:ext cx="20320975" cy="36515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F8400-2932-45FE-AD59-899BF677AD10}"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B5C28F-B029-47C3-BE4E-1CC758A733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6" y="27499263"/>
            <a:ext cx="25727184" cy="8499411"/>
          </a:xfrm>
        </p:spPr>
        <p:txBody>
          <a:bodyPr anchor="t"/>
          <a:lstStyle>
            <a:lvl1pPr algn="l">
              <a:defRPr sz="250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6" y="18138031"/>
            <a:ext cx="25727184" cy="9361237"/>
          </a:xfrm>
        </p:spPr>
        <p:txBody>
          <a:bodyPr anchor="b"/>
          <a:lstStyle>
            <a:lvl1pPr marL="0" indent="0">
              <a:buNone/>
              <a:defRPr sz="12500">
                <a:solidFill>
                  <a:schemeClr val="tx1">
                    <a:tint val="75000"/>
                  </a:schemeClr>
                </a:solidFill>
              </a:defRPr>
            </a:lvl1pPr>
            <a:lvl2pPr marL="2855391" indent="0">
              <a:buNone/>
              <a:defRPr sz="11200">
                <a:solidFill>
                  <a:schemeClr val="tx1">
                    <a:tint val="75000"/>
                  </a:schemeClr>
                </a:solidFill>
              </a:defRPr>
            </a:lvl2pPr>
            <a:lvl3pPr marL="5710780" indent="0">
              <a:buNone/>
              <a:defRPr sz="10000">
                <a:solidFill>
                  <a:schemeClr val="tx1">
                    <a:tint val="75000"/>
                  </a:schemeClr>
                </a:solidFill>
              </a:defRPr>
            </a:lvl3pPr>
            <a:lvl4pPr marL="8566173" indent="0">
              <a:buNone/>
              <a:defRPr sz="8700">
                <a:solidFill>
                  <a:schemeClr val="tx1">
                    <a:tint val="75000"/>
                  </a:schemeClr>
                </a:solidFill>
              </a:defRPr>
            </a:lvl4pPr>
            <a:lvl5pPr marL="11421564" indent="0">
              <a:buNone/>
              <a:defRPr sz="8700">
                <a:solidFill>
                  <a:schemeClr val="tx1">
                    <a:tint val="75000"/>
                  </a:schemeClr>
                </a:solidFill>
              </a:defRPr>
            </a:lvl5pPr>
            <a:lvl6pPr marL="14276956" indent="0">
              <a:buNone/>
              <a:defRPr sz="8700">
                <a:solidFill>
                  <a:schemeClr val="tx1">
                    <a:tint val="75000"/>
                  </a:schemeClr>
                </a:solidFill>
              </a:defRPr>
            </a:lvl6pPr>
            <a:lvl7pPr marL="17132345" indent="0">
              <a:buNone/>
              <a:defRPr sz="8700">
                <a:solidFill>
                  <a:schemeClr val="tx1">
                    <a:tint val="75000"/>
                  </a:schemeClr>
                </a:solidFill>
              </a:defRPr>
            </a:lvl7pPr>
            <a:lvl8pPr marL="19987737" indent="0">
              <a:buNone/>
              <a:defRPr sz="8700">
                <a:solidFill>
                  <a:schemeClr val="tx1">
                    <a:tint val="75000"/>
                  </a:schemeClr>
                </a:solidFill>
              </a:defRPr>
            </a:lvl8pPr>
            <a:lvl9pPr marL="22843127" indent="0">
              <a:buNone/>
              <a:defRPr sz="8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364" y="9985329"/>
            <a:ext cx="13368046" cy="28242219"/>
          </a:xfrm>
        </p:spPr>
        <p:txBody>
          <a:bodyPr/>
          <a:lstStyle>
            <a:lvl1pPr>
              <a:defRPr sz="17400"/>
            </a:lvl1pPr>
            <a:lvl2pPr>
              <a:defRPr sz="14900"/>
            </a:lvl2pPr>
            <a:lvl3pPr>
              <a:defRPr sz="125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5865" y="9985329"/>
            <a:ext cx="13368046" cy="28242219"/>
          </a:xfrm>
        </p:spPr>
        <p:txBody>
          <a:bodyPr/>
          <a:lstStyle>
            <a:lvl1pPr>
              <a:defRPr sz="17400"/>
            </a:lvl1pPr>
            <a:lvl2pPr>
              <a:defRPr sz="14900"/>
            </a:lvl2pPr>
            <a:lvl3pPr>
              <a:defRPr sz="125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65" y="9579178"/>
            <a:ext cx="13373304" cy="3992145"/>
          </a:xfrm>
        </p:spPr>
        <p:txBody>
          <a:bodyPr anchor="b"/>
          <a:lstStyle>
            <a:lvl1pPr marL="0" indent="0">
              <a:buNone/>
              <a:defRPr sz="14900" b="1"/>
            </a:lvl1pPr>
            <a:lvl2pPr marL="2855391" indent="0">
              <a:buNone/>
              <a:defRPr sz="12500" b="1"/>
            </a:lvl2pPr>
            <a:lvl3pPr marL="5710780" indent="0">
              <a:buNone/>
              <a:defRPr sz="11200" b="1"/>
            </a:lvl3pPr>
            <a:lvl4pPr marL="8566173" indent="0">
              <a:buNone/>
              <a:defRPr sz="10000" b="1"/>
            </a:lvl4pPr>
            <a:lvl5pPr marL="11421564" indent="0">
              <a:buNone/>
              <a:defRPr sz="10000" b="1"/>
            </a:lvl5pPr>
            <a:lvl6pPr marL="14276956" indent="0">
              <a:buNone/>
              <a:defRPr sz="10000" b="1"/>
            </a:lvl6pPr>
            <a:lvl7pPr marL="17132345" indent="0">
              <a:buNone/>
              <a:defRPr sz="10000" b="1"/>
            </a:lvl7pPr>
            <a:lvl8pPr marL="19987737" indent="0">
              <a:buNone/>
              <a:defRPr sz="10000" b="1"/>
            </a:lvl8pPr>
            <a:lvl9pPr marL="22843127" indent="0">
              <a:buNone/>
              <a:defRPr sz="10000" b="1"/>
            </a:lvl9pPr>
          </a:lstStyle>
          <a:p>
            <a:pPr lvl="0"/>
            <a:r>
              <a:rPr lang="en-US" smtClean="0"/>
              <a:t>Click to edit Master text styles</a:t>
            </a:r>
          </a:p>
        </p:txBody>
      </p:sp>
      <p:sp>
        <p:nvSpPr>
          <p:cNvPr id="4" name="Content Placeholder 3"/>
          <p:cNvSpPr>
            <a:spLocks noGrp="1"/>
          </p:cNvSpPr>
          <p:nvPr>
            <p:ph sz="half" idx="2"/>
          </p:nvPr>
        </p:nvSpPr>
        <p:spPr>
          <a:xfrm>
            <a:off x="1513365" y="13571323"/>
            <a:ext cx="13373304" cy="24656220"/>
          </a:xfrm>
        </p:spPr>
        <p:txBody>
          <a:bodyPr/>
          <a:lstStyle>
            <a:lvl1pPr>
              <a:defRPr sz="14900"/>
            </a:lvl1pPr>
            <a:lvl2pPr>
              <a:defRPr sz="12500"/>
            </a:lvl2pPr>
            <a:lvl3pPr>
              <a:defRPr sz="11200"/>
            </a:lvl3pPr>
            <a:lvl4pPr>
              <a:defRPr sz="10000"/>
            </a:lvl4pPr>
            <a:lvl5pPr>
              <a:defRPr sz="10000"/>
            </a:lvl5pPr>
            <a:lvl6pPr>
              <a:defRPr sz="10000"/>
            </a:lvl6pPr>
            <a:lvl7pPr>
              <a:defRPr sz="10000"/>
            </a:lvl7pPr>
            <a:lvl8pPr>
              <a:defRPr sz="10000"/>
            </a:lvl8pPr>
            <a:lvl9pPr>
              <a:defRPr sz="10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357" y="9579178"/>
            <a:ext cx="13378557" cy="3992145"/>
          </a:xfrm>
        </p:spPr>
        <p:txBody>
          <a:bodyPr anchor="b"/>
          <a:lstStyle>
            <a:lvl1pPr marL="0" indent="0">
              <a:buNone/>
              <a:defRPr sz="14900" b="1"/>
            </a:lvl1pPr>
            <a:lvl2pPr marL="2855391" indent="0">
              <a:buNone/>
              <a:defRPr sz="12500" b="1"/>
            </a:lvl2pPr>
            <a:lvl3pPr marL="5710780" indent="0">
              <a:buNone/>
              <a:defRPr sz="11200" b="1"/>
            </a:lvl3pPr>
            <a:lvl4pPr marL="8566173" indent="0">
              <a:buNone/>
              <a:defRPr sz="10000" b="1"/>
            </a:lvl4pPr>
            <a:lvl5pPr marL="11421564" indent="0">
              <a:buNone/>
              <a:defRPr sz="10000" b="1"/>
            </a:lvl5pPr>
            <a:lvl6pPr marL="14276956" indent="0">
              <a:buNone/>
              <a:defRPr sz="10000" b="1"/>
            </a:lvl6pPr>
            <a:lvl7pPr marL="17132345" indent="0">
              <a:buNone/>
              <a:defRPr sz="10000" b="1"/>
            </a:lvl7pPr>
            <a:lvl8pPr marL="19987737" indent="0">
              <a:buNone/>
              <a:defRPr sz="10000" b="1"/>
            </a:lvl8pPr>
            <a:lvl9pPr marL="22843127" indent="0">
              <a:buNone/>
              <a:defRPr sz="10000" b="1"/>
            </a:lvl9pPr>
          </a:lstStyle>
          <a:p>
            <a:pPr lvl="0"/>
            <a:r>
              <a:rPr lang="en-US" smtClean="0"/>
              <a:t>Click to edit Master text styles</a:t>
            </a:r>
          </a:p>
        </p:txBody>
      </p:sp>
      <p:sp>
        <p:nvSpPr>
          <p:cNvPr id="6" name="Content Placeholder 5"/>
          <p:cNvSpPr>
            <a:spLocks noGrp="1"/>
          </p:cNvSpPr>
          <p:nvPr>
            <p:ph sz="quarter" idx="4"/>
          </p:nvPr>
        </p:nvSpPr>
        <p:spPr>
          <a:xfrm>
            <a:off x="15375357" y="13571323"/>
            <a:ext cx="13378557" cy="24656220"/>
          </a:xfrm>
        </p:spPr>
        <p:txBody>
          <a:bodyPr/>
          <a:lstStyle>
            <a:lvl1pPr>
              <a:defRPr sz="14900"/>
            </a:lvl1pPr>
            <a:lvl2pPr>
              <a:defRPr sz="12500"/>
            </a:lvl2pPr>
            <a:lvl3pPr>
              <a:defRPr sz="11200"/>
            </a:lvl3pPr>
            <a:lvl4pPr>
              <a:defRPr sz="10000"/>
            </a:lvl4pPr>
            <a:lvl5pPr>
              <a:defRPr sz="10000"/>
            </a:lvl5pPr>
            <a:lvl6pPr>
              <a:defRPr sz="10000"/>
            </a:lvl6pPr>
            <a:lvl7pPr>
              <a:defRPr sz="10000"/>
            </a:lvl7pPr>
            <a:lvl8pPr>
              <a:defRPr sz="10000"/>
            </a:lvl8pPr>
            <a:lvl9pPr>
              <a:defRPr sz="10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pacificbattle_wide-c8fe4edf49c5a9124b39095139c128637fe7178c-s900-c85.jpg"/>
          <p:cNvPicPr>
            <a:picLocks noChangeAspect="1"/>
          </p:cNvPicPr>
          <p:nvPr userDrawn="1"/>
        </p:nvPicPr>
        <p:blipFill>
          <a:blip r:embed="rId2">
            <a:duotone>
              <a:prstClr val="black"/>
              <a:schemeClr val="accent1">
                <a:tint val="45000"/>
                <a:satMod val="400000"/>
              </a:schemeClr>
            </a:duotone>
          </a:blip>
          <a:stretch>
            <a:fillRect/>
          </a:stretch>
        </p:blipFill>
        <p:spPr>
          <a:xfrm>
            <a:off x="0" y="4680620"/>
            <a:ext cx="30267275" cy="3811361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lvl1pPr algn="l">
              <a:defRPr sz="12500" b="1"/>
            </a:lvl1pPr>
          </a:lstStyle>
          <a:p>
            <a:r>
              <a:rPr lang="en-US" smtClean="0"/>
              <a:t>Click to edit Master title style</a:t>
            </a:r>
            <a:endParaRPr lang="en-US"/>
          </a:p>
        </p:txBody>
      </p:sp>
      <p:sp>
        <p:nvSpPr>
          <p:cNvPr id="3" name="Content Placeholder 2"/>
          <p:cNvSpPr>
            <a:spLocks noGrp="1"/>
          </p:cNvSpPr>
          <p:nvPr>
            <p:ph idx="1"/>
          </p:nvPr>
        </p:nvSpPr>
        <p:spPr>
          <a:xfrm>
            <a:off x="11833666" y="1703852"/>
            <a:ext cx="16920247" cy="36523696"/>
          </a:xfrm>
        </p:spPr>
        <p:txBody>
          <a:bodyPr/>
          <a:lstStyle>
            <a:lvl1pPr>
              <a:defRPr sz="19900"/>
            </a:lvl1pPr>
            <a:lvl2pPr>
              <a:defRPr sz="17400"/>
            </a:lvl2pPr>
            <a:lvl3pPr>
              <a:defRPr sz="14900"/>
            </a:lvl3pPr>
            <a:lvl4pPr>
              <a:defRPr sz="12500"/>
            </a:lvl4pPr>
            <a:lvl5pPr>
              <a:defRPr sz="12500"/>
            </a:lvl5pPr>
            <a:lvl6pPr>
              <a:defRPr sz="12500"/>
            </a:lvl6pPr>
            <a:lvl7pPr>
              <a:defRPr sz="12500"/>
            </a:lvl7pPr>
            <a:lvl8pPr>
              <a:defRPr sz="12500"/>
            </a:lvl8pPr>
            <a:lvl9pPr>
              <a:defRPr sz="1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66" y="8955098"/>
            <a:ext cx="9957725" cy="29272450"/>
          </a:xfrm>
        </p:spPr>
        <p:txBody>
          <a:bodyPr/>
          <a:lstStyle>
            <a:lvl1pPr marL="0" indent="0">
              <a:buNone/>
              <a:defRPr sz="8700"/>
            </a:lvl1pPr>
            <a:lvl2pPr marL="2855391" indent="0">
              <a:buNone/>
              <a:defRPr sz="7500"/>
            </a:lvl2pPr>
            <a:lvl3pPr marL="5710780" indent="0">
              <a:buNone/>
              <a:defRPr sz="6200"/>
            </a:lvl3pPr>
            <a:lvl4pPr marL="8566173" indent="0">
              <a:buNone/>
              <a:defRPr sz="5700"/>
            </a:lvl4pPr>
            <a:lvl5pPr marL="11421564" indent="0">
              <a:buNone/>
              <a:defRPr sz="5700"/>
            </a:lvl5pPr>
            <a:lvl6pPr marL="14276956" indent="0">
              <a:buNone/>
              <a:defRPr sz="5700"/>
            </a:lvl6pPr>
            <a:lvl7pPr marL="17132345" indent="0">
              <a:buNone/>
              <a:defRPr sz="5700"/>
            </a:lvl7pPr>
            <a:lvl8pPr marL="19987737" indent="0">
              <a:buNone/>
              <a:defRPr sz="5700"/>
            </a:lvl8pPr>
            <a:lvl9pPr marL="22843127" indent="0">
              <a:buNone/>
              <a:defRPr sz="5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71"/>
            <a:ext cx="18160365" cy="3536471"/>
          </a:xfrm>
        </p:spPr>
        <p:txBody>
          <a:bodyPr anchor="b"/>
          <a:lstStyle>
            <a:lvl1pPr algn="l">
              <a:defRPr sz="12500" b="1"/>
            </a:lvl1pPr>
          </a:lstStyle>
          <a:p>
            <a:r>
              <a:rPr lang="en-US" smtClean="0"/>
              <a:t>Click to edit Master title style</a:t>
            </a:r>
            <a:endParaRPr lang="en-US"/>
          </a:p>
        </p:txBody>
      </p:sp>
      <p:sp>
        <p:nvSpPr>
          <p:cNvPr id="3" name="Picture Placeholder 2"/>
          <p:cNvSpPr>
            <a:spLocks noGrp="1"/>
          </p:cNvSpPr>
          <p:nvPr>
            <p:ph type="pic" idx="1"/>
          </p:nvPr>
        </p:nvSpPr>
        <p:spPr>
          <a:xfrm>
            <a:off x="5932599" y="3823744"/>
            <a:ext cx="18160365" cy="25676543"/>
          </a:xfrm>
        </p:spPr>
        <p:txBody>
          <a:bodyPr/>
          <a:lstStyle>
            <a:lvl1pPr marL="0" indent="0">
              <a:buNone/>
              <a:defRPr sz="19900"/>
            </a:lvl1pPr>
            <a:lvl2pPr marL="2855391" indent="0">
              <a:buNone/>
              <a:defRPr sz="17400"/>
            </a:lvl2pPr>
            <a:lvl3pPr marL="5710780" indent="0">
              <a:buNone/>
              <a:defRPr sz="14900"/>
            </a:lvl3pPr>
            <a:lvl4pPr marL="8566173" indent="0">
              <a:buNone/>
              <a:defRPr sz="12500"/>
            </a:lvl4pPr>
            <a:lvl5pPr marL="11421564" indent="0">
              <a:buNone/>
              <a:defRPr sz="12500"/>
            </a:lvl5pPr>
            <a:lvl6pPr marL="14276956" indent="0">
              <a:buNone/>
              <a:defRPr sz="12500"/>
            </a:lvl6pPr>
            <a:lvl7pPr marL="17132345" indent="0">
              <a:buNone/>
              <a:defRPr sz="12500"/>
            </a:lvl7pPr>
            <a:lvl8pPr marL="19987737" indent="0">
              <a:buNone/>
              <a:defRPr sz="12500"/>
            </a:lvl8pPr>
            <a:lvl9pPr marL="22843127" indent="0">
              <a:buNone/>
              <a:defRPr sz="12500"/>
            </a:lvl9pPr>
          </a:lstStyle>
          <a:p>
            <a:endParaRPr lang="en-US"/>
          </a:p>
        </p:txBody>
      </p:sp>
      <p:sp>
        <p:nvSpPr>
          <p:cNvPr id="4" name="Text Placeholder 3"/>
          <p:cNvSpPr>
            <a:spLocks noGrp="1"/>
          </p:cNvSpPr>
          <p:nvPr>
            <p:ph type="body" sz="half" idx="2"/>
          </p:nvPr>
        </p:nvSpPr>
        <p:spPr>
          <a:xfrm>
            <a:off x="5932599" y="33492442"/>
            <a:ext cx="18160365" cy="5022376"/>
          </a:xfrm>
        </p:spPr>
        <p:txBody>
          <a:bodyPr/>
          <a:lstStyle>
            <a:lvl1pPr marL="0" indent="0">
              <a:buNone/>
              <a:defRPr sz="8700"/>
            </a:lvl1pPr>
            <a:lvl2pPr marL="2855391" indent="0">
              <a:buNone/>
              <a:defRPr sz="7500"/>
            </a:lvl2pPr>
            <a:lvl3pPr marL="5710780" indent="0">
              <a:buNone/>
              <a:defRPr sz="6200"/>
            </a:lvl3pPr>
            <a:lvl4pPr marL="8566173" indent="0">
              <a:buNone/>
              <a:defRPr sz="5700"/>
            </a:lvl4pPr>
            <a:lvl5pPr marL="11421564" indent="0">
              <a:buNone/>
              <a:defRPr sz="5700"/>
            </a:lvl5pPr>
            <a:lvl6pPr marL="14276956" indent="0">
              <a:buNone/>
              <a:defRPr sz="5700"/>
            </a:lvl6pPr>
            <a:lvl7pPr marL="17132345" indent="0">
              <a:buNone/>
              <a:defRPr sz="5700"/>
            </a:lvl7pPr>
            <a:lvl8pPr marL="19987737" indent="0">
              <a:buNone/>
              <a:defRPr sz="5700"/>
            </a:lvl8pPr>
            <a:lvl9pPr marL="22843127" indent="0">
              <a:buNone/>
              <a:defRPr sz="5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392634" tIns="196317" rIns="392634" bIns="19631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364" y="9985329"/>
            <a:ext cx="27240548" cy="28242219"/>
          </a:xfrm>
          <a:prstGeom prst="rect">
            <a:avLst/>
          </a:prstGeom>
        </p:spPr>
        <p:txBody>
          <a:bodyPr vert="horz" lIns="392634" tIns="196317" rIns="392634" bIns="1963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364" y="39663922"/>
            <a:ext cx="7062364" cy="2278397"/>
          </a:xfrm>
          <a:prstGeom prst="rect">
            <a:avLst/>
          </a:prstGeom>
        </p:spPr>
        <p:txBody>
          <a:bodyPr vert="horz" lIns="392634" tIns="196317" rIns="392634" bIns="196317" rtlCol="0" anchor="ctr"/>
          <a:lstStyle>
            <a:lvl1pPr algn="l">
              <a:defRPr sz="7500">
                <a:solidFill>
                  <a:schemeClr val="tx1">
                    <a:tint val="75000"/>
                  </a:schemeClr>
                </a:solidFill>
              </a:defRPr>
            </a:lvl1pPr>
          </a:lstStyle>
          <a:p>
            <a:fld id="{1D8BD707-D9CF-40AE-B4C6-C98DA3205C09}" type="datetimeFigureOut">
              <a:rPr lang="en-US" smtClean="0"/>
              <a:pPr/>
              <a:t>5/6/2018</a:t>
            </a:fld>
            <a:endParaRPr lang="en-US"/>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392634" tIns="196317" rIns="392634" bIns="196317" rtlCol="0" anchor="ctr"/>
          <a:lstStyle>
            <a:lvl1pPr algn="ctr">
              <a:defRPr sz="7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392634" tIns="196317" rIns="392634" bIns="196317" rtlCol="0" anchor="ctr"/>
          <a:lstStyle>
            <a:lvl1pPr algn="r">
              <a:defRPr sz="75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710780" rtl="0" eaLnBrk="1" latinLnBrk="0" hangingPunct="1">
        <a:spcBef>
          <a:spcPct val="0"/>
        </a:spcBef>
        <a:buNone/>
        <a:defRPr sz="27500" kern="1200">
          <a:solidFill>
            <a:schemeClr val="tx1"/>
          </a:solidFill>
          <a:latin typeface="+mj-lt"/>
          <a:ea typeface="+mj-ea"/>
          <a:cs typeface="+mj-cs"/>
        </a:defRPr>
      </a:lvl1pPr>
    </p:titleStyle>
    <p:bodyStyle>
      <a:lvl1pPr marL="2141543" indent="-2141543" algn="l" defTabSz="5710780" rtl="0" eaLnBrk="1" latinLnBrk="0" hangingPunct="1">
        <a:spcBef>
          <a:spcPct val="20000"/>
        </a:spcBef>
        <a:buFont typeface="Arial" pitchFamily="34" charset="0"/>
        <a:buChar char="•"/>
        <a:defRPr sz="19900" kern="1200">
          <a:solidFill>
            <a:schemeClr val="tx1"/>
          </a:solidFill>
          <a:latin typeface="+mn-lt"/>
          <a:ea typeface="+mn-ea"/>
          <a:cs typeface="+mn-cs"/>
        </a:defRPr>
      </a:lvl1pPr>
      <a:lvl2pPr marL="4640011" indent="-1784620" algn="l" defTabSz="5710780" rtl="0" eaLnBrk="1" latinLnBrk="0" hangingPunct="1">
        <a:spcBef>
          <a:spcPct val="20000"/>
        </a:spcBef>
        <a:buFont typeface="Arial" pitchFamily="34" charset="0"/>
        <a:buChar char="–"/>
        <a:defRPr sz="17400" kern="1200">
          <a:solidFill>
            <a:schemeClr val="tx1"/>
          </a:solidFill>
          <a:latin typeface="+mn-lt"/>
          <a:ea typeface="+mn-ea"/>
          <a:cs typeface="+mn-cs"/>
        </a:defRPr>
      </a:lvl2pPr>
      <a:lvl3pPr marL="7138478" indent="-1427696" algn="l" defTabSz="5710780" rtl="0" eaLnBrk="1" latinLnBrk="0" hangingPunct="1">
        <a:spcBef>
          <a:spcPct val="20000"/>
        </a:spcBef>
        <a:buFont typeface="Arial" pitchFamily="34" charset="0"/>
        <a:buChar char="•"/>
        <a:defRPr sz="14900" kern="1200">
          <a:solidFill>
            <a:schemeClr val="tx1"/>
          </a:solidFill>
          <a:latin typeface="+mn-lt"/>
          <a:ea typeface="+mn-ea"/>
          <a:cs typeface="+mn-cs"/>
        </a:defRPr>
      </a:lvl3pPr>
      <a:lvl4pPr marL="9993867" indent="-1427696" algn="l" defTabSz="5710780" rtl="0" eaLnBrk="1" latinLnBrk="0" hangingPunct="1">
        <a:spcBef>
          <a:spcPct val="20000"/>
        </a:spcBef>
        <a:buFont typeface="Arial" pitchFamily="34" charset="0"/>
        <a:buChar char="–"/>
        <a:defRPr sz="12500" kern="1200">
          <a:solidFill>
            <a:schemeClr val="tx1"/>
          </a:solidFill>
          <a:latin typeface="+mn-lt"/>
          <a:ea typeface="+mn-ea"/>
          <a:cs typeface="+mn-cs"/>
        </a:defRPr>
      </a:lvl4pPr>
      <a:lvl5pPr marL="12849259" indent="-1427696" algn="l" defTabSz="5710780" rtl="0" eaLnBrk="1" latinLnBrk="0" hangingPunct="1">
        <a:spcBef>
          <a:spcPct val="20000"/>
        </a:spcBef>
        <a:buFont typeface="Arial" pitchFamily="34" charset="0"/>
        <a:buChar char="»"/>
        <a:defRPr sz="12500" kern="1200">
          <a:solidFill>
            <a:schemeClr val="tx1"/>
          </a:solidFill>
          <a:latin typeface="+mn-lt"/>
          <a:ea typeface="+mn-ea"/>
          <a:cs typeface="+mn-cs"/>
        </a:defRPr>
      </a:lvl5pPr>
      <a:lvl6pPr marL="15704650" indent="-1427696" algn="l" defTabSz="5710780" rtl="0" eaLnBrk="1" latinLnBrk="0" hangingPunct="1">
        <a:spcBef>
          <a:spcPct val="20000"/>
        </a:spcBef>
        <a:buFont typeface="Arial" pitchFamily="34" charset="0"/>
        <a:buChar char="•"/>
        <a:defRPr sz="12500" kern="1200">
          <a:solidFill>
            <a:schemeClr val="tx1"/>
          </a:solidFill>
          <a:latin typeface="+mn-lt"/>
          <a:ea typeface="+mn-ea"/>
          <a:cs typeface="+mn-cs"/>
        </a:defRPr>
      </a:lvl6pPr>
      <a:lvl7pPr marL="18560043" indent="-1427696" algn="l" defTabSz="5710780" rtl="0" eaLnBrk="1" latinLnBrk="0" hangingPunct="1">
        <a:spcBef>
          <a:spcPct val="20000"/>
        </a:spcBef>
        <a:buFont typeface="Arial" pitchFamily="34" charset="0"/>
        <a:buChar char="•"/>
        <a:defRPr sz="12500" kern="1200">
          <a:solidFill>
            <a:schemeClr val="tx1"/>
          </a:solidFill>
          <a:latin typeface="+mn-lt"/>
          <a:ea typeface="+mn-ea"/>
          <a:cs typeface="+mn-cs"/>
        </a:defRPr>
      </a:lvl7pPr>
      <a:lvl8pPr marL="21415432" indent="-1427696" algn="l" defTabSz="5710780" rtl="0" eaLnBrk="1" latinLnBrk="0" hangingPunct="1">
        <a:spcBef>
          <a:spcPct val="20000"/>
        </a:spcBef>
        <a:buFont typeface="Arial" pitchFamily="34" charset="0"/>
        <a:buChar char="•"/>
        <a:defRPr sz="12500" kern="1200">
          <a:solidFill>
            <a:schemeClr val="tx1"/>
          </a:solidFill>
          <a:latin typeface="+mn-lt"/>
          <a:ea typeface="+mn-ea"/>
          <a:cs typeface="+mn-cs"/>
        </a:defRPr>
      </a:lvl8pPr>
      <a:lvl9pPr marL="24270823" indent="-1427696" algn="l" defTabSz="5710780" rtl="0" eaLnBrk="1" latinLnBrk="0" hangingPunct="1">
        <a:spcBef>
          <a:spcPct val="20000"/>
        </a:spcBef>
        <a:buFont typeface="Arial" pitchFamily="34" charset="0"/>
        <a:buChar char="•"/>
        <a:defRPr sz="12500" kern="1200">
          <a:solidFill>
            <a:schemeClr val="tx1"/>
          </a:solidFill>
          <a:latin typeface="+mn-lt"/>
          <a:ea typeface="+mn-ea"/>
          <a:cs typeface="+mn-cs"/>
        </a:defRPr>
      </a:lvl9pPr>
    </p:bodyStyle>
    <p:otherStyle>
      <a:defPPr>
        <a:defRPr lang="en-US"/>
      </a:defPPr>
      <a:lvl1pPr marL="0" algn="l" defTabSz="5710780" rtl="0" eaLnBrk="1" latinLnBrk="0" hangingPunct="1">
        <a:defRPr sz="11200" kern="1200">
          <a:solidFill>
            <a:schemeClr val="tx1"/>
          </a:solidFill>
          <a:latin typeface="+mn-lt"/>
          <a:ea typeface="+mn-ea"/>
          <a:cs typeface="+mn-cs"/>
        </a:defRPr>
      </a:lvl1pPr>
      <a:lvl2pPr marL="2855391" algn="l" defTabSz="5710780" rtl="0" eaLnBrk="1" latinLnBrk="0" hangingPunct="1">
        <a:defRPr sz="11200" kern="1200">
          <a:solidFill>
            <a:schemeClr val="tx1"/>
          </a:solidFill>
          <a:latin typeface="+mn-lt"/>
          <a:ea typeface="+mn-ea"/>
          <a:cs typeface="+mn-cs"/>
        </a:defRPr>
      </a:lvl2pPr>
      <a:lvl3pPr marL="5710780" algn="l" defTabSz="5710780" rtl="0" eaLnBrk="1" latinLnBrk="0" hangingPunct="1">
        <a:defRPr sz="11200" kern="1200">
          <a:solidFill>
            <a:schemeClr val="tx1"/>
          </a:solidFill>
          <a:latin typeface="+mn-lt"/>
          <a:ea typeface="+mn-ea"/>
          <a:cs typeface="+mn-cs"/>
        </a:defRPr>
      </a:lvl3pPr>
      <a:lvl4pPr marL="8566173" algn="l" defTabSz="5710780" rtl="0" eaLnBrk="1" latinLnBrk="0" hangingPunct="1">
        <a:defRPr sz="11200" kern="1200">
          <a:solidFill>
            <a:schemeClr val="tx1"/>
          </a:solidFill>
          <a:latin typeface="+mn-lt"/>
          <a:ea typeface="+mn-ea"/>
          <a:cs typeface="+mn-cs"/>
        </a:defRPr>
      </a:lvl4pPr>
      <a:lvl5pPr marL="11421564" algn="l" defTabSz="5710780" rtl="0" eaLnBrk="1" latinLnBrk="0" hangingPunct="1">
        <a:defRPr sz="11200" kern="1200">
          <a:solidFill>
            <a:schemeClr val="tx1"/>
          </a:solidFill>
          <a:latin typeface="+mn-lt"/>
          <a:ea typeface="+mn-ea"/>
          <a:cs typeface="+mn-cs"/>
        </a:defRPr>
      </a:lvl5pPr>
      <a:lvl6pPr marL="14276956" algn="l" defTabSz="5710780" rtl="0" eaLnBrk="1" latinLnBrk="0" hangingPunct="1">
        <a:defRPr sz="11200" kern="1200">
          <a:solidFill>
            <a:schemeClr val="tx1"/>
          </a:solidFill>
          <a:latin typeface="+mn-lt"/>
          <a:ea typeface="+mn-ea"/>
          <a:cs typeface="+mn-cs"/>
        </a:defRPr>
      </a:lvl6pPr>
      <a:lvl7pPr marL="17132345" algn="l" defTabSz="5710780" rtl="0" eaLnBrk="1" latinLnBrk="0" hangingPunct="1">
        <a:defRPr sz="11200" kern="1200">
          <a:solidFill>
            <a:schemeClr val="tx1"/>
          </a:solidFill>
          <a:latin typeface="+mn-lt"/>
          <a:ea typeface="+mn-ea"/>
          <a:cs typeface="+mn-cs"/>
        </a:defRPr>
      </a:lvl7pPr>
      <a:lvl8pPr marL="19987737" algn="l" defTabSz="5710780" rtl="0" eaLnBrk="1" latinLnBrk="0" hangingPunct="1">
        <a:defRPr sz="11200" kern="1200">
          <a:solidFill>
            <a:schemeClr val="tx1"/>
          </a:solidFill>
          <a:latin typeface="+mn-lt"/>
          <a:ea typeface="+mn-ea"/>
          <a:cs typeface="+mn-cs"/>
        </a:defRPr>
      </a:lvl8pPr>
      <a:lvl9pPr marL="22843127" algn="l" defTabSz="5710780" rtl="0" eaLnBrk="1" latinLnBrk="0" hangingPunct="1">
        <a:defRPr sz="1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594" y="1713301"/>
            <a:ext cx="27240090" cy="7132373"/>
          </a:xfrm>
          <a:prstGeom prst="rect">
            <a:avLst/>
          </a:prstGeom>
        </p:spPr>
        <p:txBody>
          <a:bodyPr vert="horz" lIns="86978" tIns="43489" rIns="86978" bIns="4348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27185" y="7275338"/>
            <a:ext cx="27240090" cy="28243566"/>
          </a:xfrm>
          <a:prstGeom prst="rect">
            <a:avLst/>
          </a:prstGeom>
        </p:spPr>
        <p:txBody>
          <a:bodyPr vert="horz" lIns="86978" tIns="43489" rIns="86978" bIns="434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595" y="39664821"/>
            <a:ext cx="7061906" cy="2278397"/>
          </a:xfrm>
          <a:prstGeom prst="rect">
            <a:avLst/>
          </a:prstGeom>
        </p:spPr>
        <p:txBody>
          <a:bodyPr vert="horz" lIns="86978" tIns="43489" rIns="86978" bIns="43489" rtlCol="0" anchor="ctr"/>
          <a:lstStyle>
            <a:lvl1pPr algn="l">
              <a:defRPr sz="1700">
                <a:solidFill>
                  <a:schemeClr val="tx1">
                    <a:tint val="75000"/>
                  </a:schemeClr>
                </a:solidFill>
              </a:defRPr>
            </a:lvl1pPr>
          </a:lstStyle>
          <a:p>
            <a:fld id="{A04F8400-2932-45FE-AD59-899BF677AD10}" type="datetimeFigureOut">
              <a:rPr lang="en-US" smtClean="0"/>
              <a:pPr/>
              <a:t>5/6/2018</a:t>
            </a:fld>
            <a:endParaRPr lang="en-US"/>
          </a:p>
        </p:txBody>
      </p:sp>
      <p:sp>
        <p:nvSpPr>
          <p:cNvPr id="5" name="Footer Placeholder 4"/>
          <p:cNvSpPr>
            <a:spLocks noGrp="1"/>
          </p:cNvSpPr>
          <p:nvPr>
            <p:ph type="ftr" sz="quarter" idx="3"/>
          </p:nvPr>
        </p:nvSpPr>
        <p:spPr>
          <a:xfrm>
            <a:off x="10341550" y="39664821"/>
            <a:ext cx="9584179" cy="2278397"/>
          </a:xfrm>
          <a:prstGeom prst="rect">
            <a:avLst/>
          </a:prstGeom>
        </p:spPr>
        <p:txBody>
          <a:bodyPr vert="horz" lIns="86978" tIns="43489" rIns="86978" bIns="43489"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778" y="39664821"/>
            <a:ext cx="7061906" cy="2278397"/>
          </a:xfrm>
          <a:prstGeom prst="rect">
            <a:avLst/>
          </a:prstGeom>
        </p:spPr>
        <p:txBody>
          <a:bodyPr vert="horz" lIns="86978" tIns="43489" rIns="86978" bIns="43489" rtlCol="0" anchor="ctr"/>
          <a:lstStyle>
            <a:lvl1pPr algn="r">
              <a:defRPr sz="1700">
                <a:solidFill>
                  <a:schemeClr val="tx1">
                    <a:tint val="75000"/>
                  </a:schemeClr>
                </a:solidFill>
              </a:defRPr>
            </a:lvl1pPr>
          </a:lstStyle>
          <a:p>
            <a:fld id="{69B5C28F-B029-47C3-BE4E-1CC758A733DE}" type="slidenum">
              <a:rPr lang="en-US" smtClean="0"/>
              <a:pPr/>
              <a:t>‹#›</a:t>
            </a:fld>
            <a:endParaRPr lang="en-US"/>
          </a:p>
        </p:txBody>
      </p:sp>
      <p:pic>
        <p:nvPicPr>
          <p:cNvPr id="8" name="Picture 7" descr="stock-photo-t-s-main-battle-tank-russia-76978213.jpg"/>
          <p:cNvPicPr>
            <a:picLocks noChangeAspect="1"/>
          </p:cNvPicPr>
          <p:nvPr userDrawn="1"/>
        </p:nvPicPr>
        <p:blipFill>
          <a:blip r:embed="rId13">
            <a:duotone>
              <a:prstClr val="black"/>
              <a:schemeClr val="accent3">
                <a:tint val="45000"/>
                <a:satMod val="400000"/>
              </a:schemeClr>
            </a:duotone>
          </a:blip>
          <a:stretch>
            <a:fillRect/>
          </a:stretch>
        </p:blipFill>
        <p:spPr>
          <a:xfrm>
            <a:off x="0" y="0"/>
            <a:ext cx="30267275" cy="4279423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65070" rtl="0" eaLnBrk="1" latinLnBrk="0" hangingPunct="1">
        <a:spcBef>
          <a:spcPct val="0"/>
        </a:spcBef>
        <a:buNone/>
        <a:defRPr sz="6100" kern="1200">
          <a:solidFill>
            <a:schemeClr val="tx1"/>
          </a:solidFill>
          <a:latin typeface="+mj-lt"/>
          <a:ea typeface="+mj-ea"/>
          <a:cs typeface="+mj-cs"/>
        </a:defRPr>
      </a:lvl1pPr>
    </p:titleStyle>
    <p:bodyStyle>
      <a:lvl1pPr marL="474401" indent="-474401" algn="l" defTabSz="126507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1027870" indent="-395334" algn="l" defTabSz="126507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581339" indent="-316268" algn="l" defTabSz="1265070" rtl="0" eaLnBrk="1" latinLnBrk="0" hangingPunct="1">
        <a:spcBef>
          <a:spcPct val="20000"/>
        </a:spcBef>
        <a:buFont typeface="Arial" pitchFamily="34" charset="0"/>
        <a:buChar char="•"/>
        <a:defRPr sz="3300" kern="1200">
          <a:solidFill>
            <a:schemeClr val="tx1"/>
          </a:solidFill>
          <a:latin typeface="+mn-lt"/>
          <a:ea typeface="+mn-ea"/>
          <a:cs typeface="+mn-cs"/>
        </a:defRPr>
      </a:lvl3pPr>
      <a:lvl4pPr marL="2213873" indent="-316268" algn="l" defTabSz="126507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46409" indent="-316268" algn="l" defTabSz="126507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478944" indent="-316268" algn="l" defTabSz="126507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11479" indent="-316268" algn="l" defTabSz="126507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744016" indent="-316268" algn="l" defTabSz="126507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376550" indent="-316268" algn="l" defTabSz="126507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65070" rtl="0" eaLnBrk="1" latinLnBrk="0" hangingPunct="1">
        <a:defRPr sz="2500" kern="1200">
          <a:solidFill>
            <a:schemeClr val="tx1"/>
          </a:solidFill>
          <a:latin typeface="+mn-lt"/>
          <a:ea typeface="+mn-ea"/>
          <a:cs typeface="+mn-cs"/>
        </a:defRPr>
      </a:lvl1pPr>
      <a:lvl2pPr marL="632536" algn="l" defTabSz="1265070" rtl="0" eaLnBrk="1" latinLnBrk="0" hangingPunct="1">
        <a:defRPr sz="2500" kern="1200">
          <a:solidFill>
            <a:schemeClr val="tx1"/>
          </a:solidFill>
          <a:latin typeface="+mn-lt"/>
          <a:ea typeface="+mn-ea"/>
          <a:cs typeface="+mn-cs"/>
        </a:defRPr>
      </a:lvl2pPr>
      <a:lvl3pPr marL="1265070" algn="l" defTabSz="1265070" rtl="0" eaLnBrk="1" latinLnBrk="0" hangingPunct="1">
        <a:defRPr sz="2500" kern="1200">
          <a:solidFill>
            <a:schemeClr val="tx1"/>
          </a:solidFill>
          <a:latin typeface="+mn-lt"/>
          <a:ea typeface="+mn-ea"/>
          <a:cs typeface="+mn-cs"/>
        </a:defRPr>
      </a:lvl3pPr>
      <a:lvl4pPr marL="1897606" algn="l" defTabSz="1265070" rtl="0" eaLnBrk="1" latinLnBrk="0" hangingPunct="1">
        <a:defRPr sz="2500" kern="1200">
          <a:solidFill>
            <a:schemeClr val="tx1"/>
          </a:solidFill>
          <a:latin typeface="+mn-lt"/>
          <a:ea typeface="+mn-ea"/>
          <a:cs typeface="+mn-cs"/>
        </a:defRPr>
      </a:lvl4pPr>
      <a:lvl5pPr marL="2530141" algn="l" defTabSz="1265070" rtl="0" eaLnBrk="1" latinLnBrk="0" hangingPunct="1">
        <a:defRPr sz="2500" kern="1200">
          <a:solidFill>
            <a:schemeClr val="tx1"/>
          </a:solidFill>
          <a:latin typeface="+mn-lt"/>
          <a:ea typeface="+mn-ea"/>
          <a:cs typeface="+mn-cs"/>
        </a:defRPr>
      </a:lvl5pPr>
      <a:lvl6pPr marL="3162676" algn="l" defTabSz="1265070" rtl="0" eaLnBrk="1" latinLnBrk="0" hangingPunct="1">
        <a:defRPr sz="2500" kern="1200">
          <a:solidFill>
            <a:schemeClr val="tx1"/>
          </a:solidFill>
          <a:latin typeface="+mn-lt"/>
          <a:ea typeface="+mn-ea"/>
          <a:cs typeface="+mn-cs"/>
        </a:defRPr>
      </a:lvl6pPr>
      <a:lvl7pPr marL="3795211" algn="l" defTabSz="1265070" rtl="0" eaLnBrk="1" latinLnBrk="0" hangingPunct="1">
        <a:defRPr sz="2500" kern="1200">
          <a:solidFill>
            <a:schemeClr val="tx1"/>
          </a:solidFill>
          <a:latin typeface="+mn-lt"/>
          <a:ea typeface="+mn-ea"/>
          <a:cs typeface="+mn-cs"/>
        </a:defRPr>
      </a:lvl7pPr>
      <a:lvl8pPr marL="4427748" algn="l" defTabSz="1265070" rtl="0" eaLnBrk="1" latinLnBrk="0" hangingPunct="1">
        <a:defRPr sz="2500" kern="1200">
          <a:solidFill>
            <a:schemeClr val="tx1"/>
          </a:solidFill>
          <a:latin typeface="+mn-lt"/>
          <a:ea typeface="+mn-ea"/>
          <a:cs typeface="+mn-cs"/>
        </a:defRPr>
      </a:lvl8pPr>
      <a:lvl9pPr marL="5060282" algn="l" defTabSz="126507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diagramLayout" Target="../diagrams/layout1.xml"/><Relationship Id="rId21" Type="http://schemas.microsoft.com/office/2007/relationships/diagramDrawing" Target="../diagrams/drawing2.xm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diagramData" Target="../diagrams/data1.xml"/><Relationship Id="rId20" Type="http://schemas.microsoft.com/office/2007/relationships/diagramDrawing" Target="../diagrams/drawing1.xm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diagramColors" Target="../diagrams/colors1.xml"/><Relationship Id="rId10" Type="http://schemas.openxmlformats.org/officeDocument/2006/relationships/image" Target="../media/image7.jpeg"/><Relationship Id="rId4" Type="http://schemas.openxmlformats.org/officeDocument/2006/relationships/diagramQuickStyle" Target="../diagrams/quickStyle1.xml"/><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0" y="0"/>
            <a:ext cx="30267275" cy="4829210"/>
          </a:xfrm>
          <a:prstGeom prst="rect">
            <a:avLst/>
          </a:prstGeom>
        </p:spPr>
        <p:style>
          <a:lnRef idx="2">
            <a:schemeClr val="accent1"/>
          </a:lnRef>
          <a:fillRef idx="1">
            <a:schemeClr val="lt1"/>
          </a:fillRef>
          <a:effectRef idx="0">
            <a:schemeClr val="accent1"/>
          </a:effectRef>
          <a:fontRef idx="minor">
            <a:schemeClr val="dk1"/>
          </a:fontRef>
        </p:style>
        <p:txBody>
          <a:bodyPr lIns="86978" tIns="43489" rIns="86978" bIns="43489" rtlCol="0" anchor="ctr"/>
          <a:lstStyle/>
          <a:p>
            <a:pPr algn="ctr"/>
            <a:endParaRPr lang="en-US" sz="11200" dirty="0"/>
          </a:p>
        </p:txBody>
      </p:sp>
      <p:sp>
        <p:nvSpPr>
          <p:cNvPr id="4" name="TextBox 3"/>
          <p:cNvSpPr txBox="1"/>
          <p:nvPr/>
        </p:nvSpPr>
        <p:spPr>
          <a:xfrm>
            <a:off x="9456737" y="289719"/>
            <a:ext cx="11353801" cy="4335144"/>
          </a:xfrm>
          <a:prstGeom prst="rect">
            <a:avLst/>
          </a:prstGeom>
          <a:noFill/>
        </p:spPr>
        <p:txBody>
          <a:bodyPr wrap="square" lIns="86978" tIns="43489" rIns="86978" bIns="43489" rtlCol="0">
            <a:spAutoFit/>
          </a:bodyPr>
          <a:lstStyle/>
          <a:p>
            <a:pPr algn="ctr"/>
            <a:r>
              <a:rPr lang="en-US" sz="13800" dirty="0" smtClean="0">
                <a:solidFill>
                  <a:schemeClr val="accent1">
                    <a:lumMod val="50000"/>
                  </a:schemeClr>
                </a:solidFill>
                <a:latin typeface="Algerian" pitchFamily="82" charset="0"/>
              </a:rPr>
              <a:t>ARMS</a:t>
            </a:r>
            <a:endParaRPr lang="ar-EG" sz="16600" dirty="0" smtClean="0">
              <a:solidFill>
                <a:schemeClr val="accent1">
                  <a:lumMod val="50000"/>
                </a:schemeClr>
              </a:solidFill>
              <a:latin typeface="Algerian" pitchFamily="82" charset="0"/>
            </a:endParaRPr>
          </a:p>
          <a:p>
            <a:pPr algn="ctr"/>
            <a:r>
              <a:rPr lang="en-US" sz="13800" dirty="0" smtClean="0">
                <a:solidFill>
                  <a:schemeClr val="accent1">
                    <a:lumMod val="50000"/>
                  </a:schemeClr>
                </a:solidFill>
                <a:latin typeface="Algerian" pitchFamily="82" charset="0"/>
              </a:rPr>
              <a:t> </a:t>
            </a:r>
            <a:r>
              <a:rPr lang="en-US" sz="13800" dirty="0">
                <a:solidFill>
                  <a:schemeClr val="accent1">
                    <a:lumMod val="50000"/>
                  </a:schemeClr>
                </a:solidFill>
                <a:latin typeface="Algerian" pitchFamily="82" charset="0"/>
              </a:rPr>
              <a:t>RACE</a:t>
            </a:r>
          </a:p>
        </p:txBody>
      </p:sp>
      <p:sp>
        <p:nvSpPr>
          <p:cNvPr id="5" name="TextBox 4"/>
          <p:cNvSpPr txBox="1"/>
          <p:nvPr/>
        </p:nvSpPr>
        <p:spPr>
          <a:xfrm>
            <a:off x="24125237" y="1585119"/>
            <a:ext cx="6142038" cy="2857816"/>
          </a:xfrm>
          <a:prstGeom prst="rect">
            <a:avLst/>
          </a:prstGeom>
          <a:noFill/>
        </p:spPr>
        <p:txBody>
          <a:bodyPr wrap="square" lIns="86978" tIns="43489" rIns="86978" bIns="43489" rtlCol="0">
            <a:spAutoFit/>
          </a:bodyPr>
          <a:lstStyle/>
          <a:p>
            <a:r>
              <a:rPr lang="en-US" sz="3600" b="1" dirty="0" smtClean="0"/>
              <a:t> </a:t>
            </a:r>
            <a:r>
              <a:rPr lang="en-US" sz="3600" dirty="0" err="1" smtClean="0">
                <a:latin typeface="Lucida Handwriting" pitchFamily="66" charset="0"/>
              </a:rPr>
              <a:t>Yassin</a:t>
            </a:r>
            <a:r>
              <a:rPr lang="en-US" sz="3600" dirty="0" smtClean="0">
                <a:latin typeface="Lucida Handwriting" pitchFamily="66" charset="0"/>
              </a:rPr>
              <a:t> </a:t>
            </a:r>
            <a:r>
              <a:rPr lang="en-US" sz="3600" dirty="0" err="1" smtClean="0">
                <a:latin typeface="Lucida Handwriting" pitchFamily="66" charset="0"/>
              </a:rPr>
              <a:t>Alaa</a:t>
            </a:r>
            <a:endParaRPr lang="en-US" sz="3600" dirty="0" smtClean="0">
              <a:latin typeface="Lucida Handwriting" pitchFamily="66" charset="0"/>
            </a:endParaRPr>
          </a:p>
          <a:p>
            <a:r>
              <a:rPr lang="en-US" sz="3600" dirty="0" smtClean="0">
                <a:latin typeface="Lucida Handwriting" pitchFamily="66" charset="0"/>
              </a:rPr>
              <a:t> </a:t>
            </a:r>
            <a:r>
              <a:rPr lang="en-US" sz="3600" dirty="0" err="1" smtClean="0">
                <a:latin typeface="Lucida Handwriting" pitchFamily="66" charset="0"/>
              </a:rPr>
              <a:t>Yossef</a:t>
            </a:r>
            <a:r>
              <a:rPr lang="en-US" sz="3600" dirty="0" smtClean="0">
                <a:latin typeface="Lucida Handwriting" pitchFamily="66" charset="0"/>
              </a:rPr>
              <a:t>  </a:t>
            </a:r>
            <a:r>
              <a:rPr lang="en-US" sz="3600" dirty="0" err="1" smtClean="0">
                <a:latin typeface="Lucida Handwriting" pitchFamily="66" charset="0"/>
              </a:rPr>
              <a:t>Sameh</a:t>
            </a:r>
            <a:endParaRPr lang="en-US" sz="3600" dirty="0" smtClean="0">
              <a:latin typeface="Lucida Handwriting" pitchFamily="66" charset="0"/>
            </a:endParaRPr>
          </a:p>
          <a:p>
            <a:r>
              <a:rPr lang="en-US" sz="3600" dirty="0" smtClean="0">
                <a:latin typeface="Lucida Handwriting" pitchFamily="66" charset="0"/>
              </a:rPr>
              <a:t> </a:t>
            </a:r>
            <a:r>
              <a:rPr lang="en-US" sz="3600" dirty="0" err="1" smtClean="0">
                <a:latin typeface="Lucida Handwriting" pitchFamily="66" charset="0"/>
              </a:rPr>
              <a:t>Kirolos</a:t>
            </a:r>
            <a:r>
              <a:rPr lang="en-US" sz="3600" dirty="0" smtClean="0">
                <a:latin typeface="Lucida Handwriting" pitchFamily="66" charset="0"/>
              </a:rPr>
              <a:t> </a:t>
            </a:r>
            <a:r>
              <a:rPr lang="en-US" sz="3600" dirty="0" err="1">
                <a:latin typeface="Lucida Handwriting" pitchFamily="66" charset="0"/>
              </a:rPr>
              <a:t>Dawood</a:t>
            </a:r>
            <a:endParaRPr lang="en-US" sz="3600" dirty="0">
              <a:latin typeface="Lucida Handwriting" pitchFamily="66" charset="0"/>
            </a:endParaRPr>
          </a:p>
          <a:p>
            <a:r>
              <a:rPr lang="en-US" sz="3600" dirty="0">
                <a:latin typeface="Lucida Handwriting" pitchFamily="66" charset="0"/>
              </a:rPr>
              <a:t> </a:t>
            </a:r>
            <a:r>
              <a:rPr lang="en-US" sz="3600" dirty="0" smtClean="0">
                <a:latin typeface="Lucida Handwriting" pitchFamily="66" charset="0"/>
              </a:rPr>
              <a:t>Mohammed  </a:t>
            </a:r>
            <a:r>
              <a:rPr lang="en-US" sz="3600" dirty="0">
                <a:latin typeface="Lucida Handwriting" pitchFamily="66" charset="0"/>
              </a:rPr>
              <a:t>Almotasem</a:t>
            </a:r>
          </a:p>
        </p:txBody>
      </p:sp>
      <p:sp>
        <p:nvSpPr>
          <p:cNvPr id="10" name="Explosion 1 9"/>
          <p:cNvSpPr/>
          <p:nvPr/>
        </p:nvSpPr>
        <p:spPr>
          <a:xfrm>
            <a:off x="0" y="4937919"/>
            <a:ext cx="6515872" cy="2748935"/>
          </a:xfrm>
          <a:prstGeom prst="irregularSeal1">
            <a:avLst/>
          </a:prstGeom>
        </p:spPr>
        <p:style>
          <a:lnRef idx="1">
            <a:schemeClr val="accent1"/>
          </a:lnRef>
          <a:fillRef idx="3">
            <a:schemeClr val="accent1"/>
          </a:fillRef>
          <a:effectRef idx="2">
            <a:schemeClr val="accent1"/>
          </a:effectRef>
          <a:fontRef idx="minor">
            <a:schemeClr val="lt1"/>
          </a:fontRef>
        </p:style>
        <p:txBody>
          <a:bodyPr lIns="86978" tIns="43489" rIns="86978" bIns="43489" rtlCol="0" anchor="ctr"/>
          <a:lstStyle/>
          <a:p>
            <a:pPr algn="ctr"/>
            <a:r>
              <a:rPr lang="en-US" sz="5100" b="1" dirty="0">
                <a:solidFill>
                  <a:schemeClr val="tx1">
                    <a:lumMod val="95000"/>
                    <a:lumOff val="5000"/>
                  </a:schemeClr>
                </a:solidFill>
                <a:latin typeface="Arial Black" pitchFamily="34" charset="0"/>
              </a:rPr>
              <a:t>Abstract</a:t>
            </a:r>
          </a:p>
        </p:txBody>
      </p:sp>
      <p:sp>
        <p:nvSpPr>
          <p:cNvPr id="12" name="Rounded Rectangle 11"/>
          <p:cNvSpPr/>
          <p:nvPr/>
        </p:nvSpPr>
        <p:spPr>
          <a:xfrm>
            <a:off x="0" y="7726738"/>
            <a:ext cx="13685837" cy="4907381"/>
          </a:xfrm>
          <a:prstGeom prst="roundRect">
            <a:avLst/>
          </a:prstGeom>
        </p:spPr>
        <p:style>
          <a:lnRef idx="1">
            <a:schemeClr val="accent1"/>
          </a:lnRef>
          <a:fillRef idx="3">
            <a:schemeClr val="accent1"/>
          </a:fillRef>
          <a:effectRef idx="2">
            <a:schemeClr val="accent1"/>
          </a:effectRef>
          <a:fontRef idx="minor">
            <a:schemeClr val="lt1"/>
          </a:fontRef>
        </p:style>
        <p:txBody>
          <a:bodyPr lIns="86978" tIns="43489" rIns="86978" bIns="43489" rtlCol="0" anchor="ctr"/>
          <a:lstStyle/>
          <a:p>
            <a:pPr>
              <a:lnSpc>
                <a:spcPct val="107000"/>
              </a:lnSpc>
            </a:pPr>
            <a:r>
              <a:rPr lang="en-US" sz="36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Wars and conflicts are raging every day, and every country cares only about having stronger army, and to help analyzing the situation since world war II till now, many models have been invented. These models are depending many differential equations that uses the data in our world to achieve accurate results to understand and predict the state, and we hope in this humble report to illustrate the concept of an </a:t>
            </a:r>
            <a:r>
              <a:rPr lang="ar-EG" sz="3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a:t>
            </a:r>
            <a:r>
              <a:rPr lang="en-US" sz="36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Arms Race Model”.</a:t>
            </a:r>
            <a:endParaRPr lang="en-US" sz="3600"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3" name="Diagram 12"/>
          <p:cNvGraphicFramePr/>
          <p:nvPr/>
        </p:nvGraphicFramePr>
        <p:xfrm>
          <a:off x="15133638" y="17282320"/>
          <a:ext cx="14858999" cy="18211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Flowchart: Punched Tape 25"/>
          <p:cNvSpPr/>
          <p:nvPr/>
        </p:nvSpPr>
        <p:spPr>
          <a:xfrm>
            <a:off x="11280165" y="36702003"/>
            <a:ext cx="18987110" cy="5646462"/>
          </a:xfrm>
          <a:prstGeom prst="flowChartPunchedTape">
            <a:avLst/>
          </a:prstGeom>
        </p:spPr>
        <p:style>
          <a:lnRef idx="0">
            <a:schemeClr val="accent1"/>
          </a:lnRef>
          <a:fillRef idx="3">
            <a:schemeClr val="accent1"/>
          </a:fillRef>
          <a:effectRef idx="3">
            <a:schemeClr val="accent1"/>
          </a:effectRef>
          <a:fontRef idx="minor">
            <a:schemeClr val="lt1"/>
          </a:fontRef>
        </p:style>
        <p:txBody>
          <a:bodyPr lIns="86978" tIns="43489" rIns="86978" bIns="43489" rtlCol="0" anchor="ctr"/>
          <a:lstStyle/>
          <a:p>
            <a:r>
              <a:rPr lang="en-US" sz="3400" dirty="0">
                <a:solidFill>
                  <a:schemeClr val="tx1"/>
                </a:solidFill>
              </a:rPr>
              <a:t>As we reached the end of our report or we may say the end of our journey through these models that made a difference in the history course, we really have seen how Mathematics and it’s principles can introduce to us a group of differential equations that can help us to understand our political world better, we may also say from what we have learned that: This world is so cruel and have no mercy or pity in it, and despite that every country is inviting people to promote for world peace they really only care about being on the top of the others even if it means to consume all the income to go on an </a:t>
            </a:r>
            <a:r>
              <a:rPr lang="ar-EG" sz="3400" dirty="0">
                <a:solidFill>
                  <a:schemeClr val="tx1"/>
                </a:solidFill>
              </a:rPr>
              <a:t>"</a:t>
            </a:r>
            <a:r>
              <a:rPr lang="en-US" sz="3400" dirty="0">
                <a:solidFill>
                  <a:schemeClr val="tx1"/>
                </a:solidFill>
              </a:rPr>
              <a:t>Arms Race</a:t>
            </a:r>
            <a:r>
              <a:rPr lang="ar-EG" sz="3400" dirty="0">
                <a:solidFill>
                  <a:schemeClr val="tx1"/>
                </a:solidFill>
              </a:rPr>
              <a:t>"</a:t>
            </a:r>
            <a:r>
              <a:rPr lang="en-US" sz="3400" dirty="0">
                <a:solidFill>
                  <a:schemeClr val="tx1"/>
                </a:solidFill>
              </a:rPr>
              <a:t>.</a:t>
            </a:r>
          </a:p>
        </p:txBody>
      </p:sp>
      <p:sp>
        <p:nvSpPr>
          <p:cNvPr id="27" name="TextBox 26"/>
          <p:cNvSpPr txBox="1"/>
          <p:nvPr/>
        </p:nvSpPr>
        <p:spPr>
          <a:xfrm>
            <a:off x="11069976" y="35884752"/>
            <a:ext cx="9885271" cy="1290363"/>
          </a:xfrm>
          <a:prstGeom prst="rect">
            <a:avLst/>
          </a:prstGeom>
          <a:noFill/>
        </p:spPr>
        <p:txBody>
          <a:bodyPr wrap="square" lIns="86978" tIns="43489" rIns="86978" bIns="43489" rtlCol="0">
            <a:spAutoFit/>
          </a:bodyPr>
          <a:lstStyle/>
          <a:p>
            <a:r>
              <a:rPr lang="en-US" sz="7600" b="1" dirty="0">
                <a:solidFill>
                  <a:schemeClr val="accent1">
                    <a:lumMod val="60000"/>
                    <a:lumOff val="40000"/>
                  </a:schemeClr>
                </a:solidFill>
                <a:latin typeface="Arial Black" pitchFamily="34" charset="0"/>
              </a:rPr>
              <a:t>Conclusion</a:t>
            </a:r>
          </a:p>
        </p:txBody>
      </p:sp>
      <p:pic>
        <p:nvPicPr>
          <p:cNvPr id="15" name="graphics2"/>
          <p:cNvPicPr/>
          <p:nvPr/>
        </p:nvPicPr>
        <p:blipFill>
          <a:blip r:embed="rId6" cstate="print">
            <a:alphaModFix/>
            <a:lum/>
          </a:blip>
          <a:srcRect/>
          <a:stretch>
            <a:fillRect/>
          </a:stretch>
        </p:blipFill>
        <p:spPr>
          <a:xfrm>
            <a:off x="0" y="289719"/>
            <a:ext cx="4922837" cy="2209800"/>
          </a:xfrm>
          <a:prstGeom prst="rect">
            <a:avLst/>
          </a:prstGeom>
          <a:ln>
            <a:noFill/>
            <a:prstDash/>
          </a:ln>
        </p:spPr>
      </p:pic>
      <p:sp>
        <p:nvSpPr>
          <p:cNvPr id="18" name="Cloud 17"/>
          <p:cNvSpPr/>
          <p:nvPr/>
        </p:nvSpPr>
        <p:spPr>
          <a:xfrm>
            <a:off x="15133638" y="6766719"/>
            <a:ext cx="14082690" cy="8077200"/>
          </a:xfrm>
          <a:prstGeom prst="cloud">
            <a:avLst/>
          </a:prstGeom>
        </p:spPr>
        <p:style>
          <a:lnRef idx="0">
            <a:schemeClr val="accent1"/>
          </a:lnRef>
          <a:fillRef idx="3">
            <a:schemeClr val="accent1"/>
          </a:fillRef>
          <a:effectRef idx="3">
            <a:schemeClr val="accent1"/>
          </a:effectRef>
          <a:fontRef idx="minor">
            <a:schemeClr val="lt1"/>
          </a:fontRef>
        </p:style>
        <p:txBody>
          <a:bodyPr lIns="86978" tIns="43489" rIns="86978" bIns="43489" rtlCol="0" anchor="ctr"/>
          <a:lstStyle/>
          <a:p>
            <a:r>
              <a:rPr lang="en-US" sz="3400" dirty="0" smtClean="0">
                <a:solidFill>
                  <a:schemeClr val="tx1"/>
                </a:solidFill>
              </a:rPr>
              <a:t>An arms race, in its original usage, is a competition between two or more states to have the best armed forces. Each party competes to produce more weapons, larger military, superior military technology, etc. in a technological escalation.</a:t>
            </a:r>
          </a:p>
          <a:p>
            <a:r>
              <a:rPr lang="en-US" sz="3400" dirty="0" smtClean="0">
                <a:solidFill>
                  <a:schemeClr val="tx1"/>
                </a:solidFill>
              </a:rPr>
              <a:t>Back in the days of the cold war between the United States of America and the Soviet Union, the greatest interest was in the "ARM RACE" between the two countries. And since the end of the war, most of the scientists had focused on the regional antagonisms to analyze it.</a:t>
            </a:r>
            <a:endParaRPr lang="en-US" sz="3400" dirty="0">
              <a:solidFill>
                <a:schemeClr val="tx1"/>
              </a:solidFill>
            </a:endParaRPr>
          </a:p>
        </p:txBody>
      </p:sp>
      <p:sp>
        <p:nvSpPr>
          <p:cNvPr id="20" name="Cube 19"/>
          <p:cNvSpPr/>
          <p:nvPr/>
        </p:nvSpPr>
        <p:spPr>
          <a:xfrm>
            <a:off x="19096037" y="5242719"/>
            <a:ext cx="5114609" cy="2377458"/>
          </a:xfrm>
          <a:prstGeom prst="cube">
            <a:avLst/>
          </a:prstGeom>
        </p:spPr>
        <p:style>
          <a:lnRef idx="0">
            <a:schemeClr val="accent1"/>
          </a:lnRef>
          <a:fillRef idx="3">
            <a:schemeClr val="accent1"/>
          </a:fillRef>
          <a:effectRef idx="3">
            <a:schemeClr val="accent1"/>
          </a:effectRef>
          <a:fontRef idx="minor">
            <a:schemeClr val="lt1"/>
          </a:fontRef>
        </p:style>
        <p:txBody>
          <a:bodyPr lIns="86978" tIns="43489" rIns="86978" bIns="43489" rtlCol="0" anchor="ctr"/>
          <a:lstStyle/>
          <a:p>
            <a:pPr algn="ctr"/>
            <a:r>
              <a:rPr lang="en-US" sz="4600" dirty="0" smtClean="0">
                <a:solidFill>
                  <a:schemeClr val="tx1"/>
                </a:solidFill>
                <a:latin typeface="Arial Black" pitchFamily="34" charset="0"/>
              </a:rPr>
              <a:t>Introduction</a:t>
            </a:r>
            <a:endParaRPr lang="en-US" sz="4600" dirty="0">
              <a:solidFill>
                <a:schemeClr val="tx1"/>
              </a:solidFill>
              <a:latin typeface="Arial Black" pitchFamily="34" charset="0"/>
            </a:endParaRPr>
          </a:p>
        </p:txBody>
      </p:sp>
      <p:sp>
        <p:nvSpPr>
          <p:cNvPr id="21" name="Flowchart: Alternate Process 20"/>
          <p:cNvSpPr/>
          <p:nvPr/>
        </p:nvSpPr>
        <p:spPr>
          <a:xfrm>
            <a:off x="16657637" y="14615319"/>
            <a:ext cx="4133725" cy="1857389"/>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lIns="86978" tIns="43489" rIns="86978" bIns="43489" rtlCol="0" anchor="ctr"/>
          <a:lstStyle/>
          <a:p>
            <a:pPr algn="ctr"/>
            <a:r>
              <a:rPr lang="en-US" sz="6300" dirty="0" smtClean="0">
                <a:solidFill>
                  <a:schemeClr val="tx1"/>
                </a:solidFill>
                <a:latin typeface="Arial Black" pitchFamily="34" charset="0"/>
              </a:rPr>
              <a:t>Results</a:t>
            </a:r>
            <a:endParaRPr lang="en-US" sz="6300" dirty="0">
              <a:solidFill>
                <a:schemeClr val="tx1"/>
              </a:solidFill>
              <a:latin typeface="Arial Black" pitchFamily="34" charset="0"/>
            </a:endParaRPr>
          </a:p>
        </p:txBody>
      </p:sp>
      <p:sp>
        <p:nvSpPr>
          <p:cNvPr id="22" name="Right Triangle 21"/>
          <p:cNvSpPr/>
          <p:nvPr/>
        </p:nvSpPr>
        <p:spPr>
          <a:xfrm>
            <a:off x="15133638" y="14081919"/>
            <a:ext cx="1751578" cy="1411615"/>
          </a:xfrm>
          <a:prstGeom prst="rtTriangle">
            <a:avLst/>
          </a:prstGeom>
        </p:spPr>
        <p:style>
          <a:lnRef idx="0">
            <a:schemeClr val="accent1"/>
          </a:lnRef>
          <a:fillRef idx="3">
            <a:schemeClr val="accent1"/>
          </a:fillRef>
          <a:effectRef idx="3">
            <a:schemeClr val="accent1"/>
          </a:effectRef>
          <a:fontRef idx="minor">
            <a:schemeClr val="lt1"/>
          </a:fontRef>
        </p:style>
        <p:txBody>
          <a:bodyPr lIns="86978" tIns="43489" rIns="86978" bIns="43489" rtlCol="0" anchor="ctr"/>
          <a:lstStyle/>
          <a:p>
            <a:pPr algn="ctr"/>
            <a:endParaRPr lang="en-US"/>
          </a:p>
        </p:txBody>
      </p:sp>
      <p:sp>
        <p:nvSpPr>
          <p:cNvPr id="23" name="Right Triangle 22"/>
          <p:cNvSpPr/>
          <p:nvPr/>
        </p:nvSpPr>
        <p:spPr>
          <a:xfrm flipV="1">
            <a:off x="15133638" y="15453519"/>
            <a:ext cx="1751578" cy="1337320"/>
          </a:xfrm>
          <a:prstGeom prst="rtTriangle">
            <a:avLst/>
          </a:prstGeom>
        </p:spPr>
        <p:style>
          <a:lnRef idx="0">
            <a:schemeClr val="accent1"/>
          </a:lnRef>
          <a:fillRef idx="3">
            <a:schemeClr val="accent1"/>
          </a:fillRef>
          <a:effectRef idx="3">
            <a:schemeClr val="accent1"/>
          </a:effectRef>
          <a:fontRef idx="minor">
            <a:schemeClr val="lt1"/>
          </a:fontRef>
        </p:style>
        <p:txBody>
          <a:bodyPr lIns="86978" tIns="43489" rIns="86978" bIns="43489" rtlCol="0" anchor="ctr"/>
          <a:lstStyle/>
          <a:p>
            <a:pPr algn="ctr"/>
            <a:endParaRPr lang="en-US"/>
          </a:p>
        </p:txBody>
      </p:sp>
      <p:sp>
        <p:nvSpPr>
          <p:cNvPr id="24" name="Oval 23"/>
          <p:cNvSpPr/>
          <p:nvPr/>
        </p:nvSpPr>
        <p:spPr>
          <a:xfrm>
            <a:off x="503237" y="31988919"/>
            <a:ext cx="9982200" cy="10363200"/>
          </a:xfrm>
          <a:prstGeom prst="ellipse">
            <a:avLst/>
          </a:prstGeom>
        </p:spPr>
        <p:style>
          <a:lnRef idx="1">
            <a:schemeClr val="accent1"/>
          </a:lnRef>
          <a:fillRef idx="3">
            <a:schemeClr val="accent1"/>
          </a:fillRef>
          <a:effectRef idx="2">
            <a:schemeClr val="accent1"/>
          </a:effectRef>
          <a:fontRef idx="minor">
            <a:schemeClr val="lt1"/>
          </a:fontRef>
        </p:style>
        <p:txBody>
          <a:bodyPr lIns="86978" tIns="43489" rIns="86978" bIns="43489" numCol="2" rtlCol="0" anchor="ctr"/>
          <a:lstStyle/>
          <a:p>
            <a:pPr lvl="0"/>
            <a:r>
              <a:rPr lang="en-US" sz="3400" b="1" dirty="0" smtClean="0">
                <a:solidFill>
                  <a:schemeClr val="tx1"/>
                </a:solidFill>
              </a:rPr>
              <a:t> </a:t>
            </a:r>
          </a:p>
          <a:p>
            <a:pPr lvl="0"/>
            <a:endParaRPr lang="en-US" sz="3400" dirty="0">
              <a:solidFill>
                <a:schemeClr val="tx1"/>
              </a:solidFill>
            </a:endParaRPr>
          </a:p>
        </p:txBody>
      </p:sp>
      <p:sp>
        <p:nvSpPr>
          <p:cNvPr id="25" name="Can 24"/>
          <p:cNvSpPr/>
          <p:nvPr/>
        </p:nvSpPr>
        <p:spPr>
          <a:xfrm>
            <a:off x="3856037" y="30541119"/>
            <a:ext cx="3047999" cy="2053613"/>
          </a:xfrm>
          <a:prstGeom prst="can">
            <a:avLst/>
          </a:prstGeom>
        </p:spPr>
        <p:style>
          <a:lnRef idx="1">
            <a:schemeClr val="accent1"/>
          </a:lnRef>
          <a:fillRef idx="3">
            <a:schemeClr val="accent1"/>
          </a:fillRef>
          <a:effectRef idx="2">
            <a:schemeClr val="accent1"/>
          </a:effectRef>
          <a:fontRef idx="minor">
            <a:schemeClr val="lt1"/>
          </a:fontRef>
        </p:style>
        <p:txBody>
          <a:bodyPr lIns="86978" tIns="43489" rIns="86978" bIns="43489" rtlCol="0" anchor="ctr"/>
          <a:lstStyle/>
          <a:p>
            <a:pPr algn="ctr"/>
            <a:endParaRPr lang="en-US"/>
          </a:p>
        </p:txBody>
      </p:sp>
      <p:sp>
        <p:nvSpPr>
          <p:cNvPr id="28" name="Arc 27"/>
          <p:cNvSpPr/>
          <p:nvPr/>
        </p:nvSpPr>
        <p:spPr>
          <a:xfrm rot="16838505">
            <a:off x="5467888" y="30251605"/>
            <a:ext cx="3073588" cy="1798227"/>
          </a:xfrm>
          <a:prstGeom prst="arc">
            <a:avLst/>
          </a:prstGeom>
        </p:spPr>
        <p:style>
          <a:lnRef idx="3">
            <a:schemeClr val="dk1"/>
          </a:lnRef>
          <a:fillRef idx="0">
            <a:schemeClr val="dk1"/>
          </a:fillRef>
          <a:effectRef idx="2">
            <a:schemeClr val="dk1"/>
          </a:effectRef>
          <a:fontRef idx="minor">
            <a:schemeClr val="tx1"/>
          </a:fontRef>
        </p:style>
        <p:txBody>
          <a:bodyPr lIns="86978" tIns="43489" rIns="86978" bIns="43489" rtlCol="0" anchor="ctr"/>
          <a:lstStyle/>
          <a:p>
            <a:pPr algn="ctr"/>
            <a:endParaRPr lang="en-US" b="1" dirty="0"/>
          </a:p>
        </p:txBody>
      </p:sp>
      <p:sp>
        <p:nvSpPr>
          <p:cNvPr id="29" name="5-Point Star 28"/>
          <p:cNvSpPr/>
          <p:nvPr/>
        </p:nvSpPr>
        <p:spPr>
          <a:xfrm>
            <a:off x="6980237" y="29245719"/>
            <a:ext cx="609600" cy="762000"/>
          </a:xfrm>
          <a:prstGeom prst="star5">
            <a:avLst/>
          </a:prstGeom>
        </p:spPr>
        <p:style>
          <a:lnRef idx="1">
            <a:schemeClr val="accent1"/>
          </a:lnRef>
          <a:fillRef idx="3">
            <a:schemeClr val="accent1"/>
          </a:fillRef>
          <a:effectRef idx="2">
            <a:schemeClr val="accent1"/>
          </a:effectRef>
          <a:fontRef idx="minor">
            <a:schemeClr val="lt1"/>
          </a:fontRef>
        </p:style>
        <p:txBody>
          <a:bodyPr lIns="86978" tIns="43489" rIns="86978" bIns="43489" rtlCol="0" anchor="ctr"/>
          <a:lstStyle/>
          <a:p>
            <a:pPr algn="ctr"/>
            <a:endParaRPr lang="en-US"/>
          </a:p>
        </p:txBody>
      </p:sp>
      <p:pic>
        <p:nvPicPr>
          <p:cNvPr id="30" name="Picture 29" descr="59_2_lynch_1_en.jpg"/>
          <p:cNvPicPr>
            <a:picLocks noChangeAspect="1"/>
          </p:cNvPicPr>
          <p:nvPr/>
        </p:nvPicPr>
        <p:blipFill>
          <a:blip r:embed="rId7"/>
          <a:stretch>
            <a:fillRect/>
          </a:stretch>
        </p:blipFill>
        <p:spPr>
          <a:xfrm>
            <a:off x="3932237" y="32750919"/>
            <a:ext cx="2646235" cy="2806091"/>
          </a:xfrm>
          <a:prstGeom prst="rect">
            <a:avLst/>
          </a:prstGeom>
        </p:spPr>
      </p:pic>
      <p:sp>
        <p:nvSpPr>
          <p:cNvPr id="31" name="TextBox 30"/>
          <p:cNvSpPr txBox="1"/>
          <p:nvPr/>
        </p:nvSpPr>
        <p:spPr>
          <a:xfrm>
            <a:off x="1646238" y="35722719"/>
            <a:ext cx="7467600" cy="4273589"/>
          </a:xfrm>
          <a:prstGeom prst="rect">
            <a:avLst/>
          </a:prstGeom>
          <a:noFill/>
        </p:spPr>
        <p:txBody>
          <a:bodyPr wrap="square" lIns="86978" tIns="43489" rIns="86978" bIns="43489" rtlCol="0">
            <a:spAutoFit/>
          </a:bodyPr>
          <a:lstStyle/>
          <a:p>
            <a:r>
              <a:rPr lang="en-US" sz="3400" b="1" dirty="0" smtClean="0"/>
              <a:t>Richardson model </a:t>
            </a:r>
          </a:p>
          <a:p>
            <a:r>
              <a:rPr lang="en-US" sz="3400" dirty="0" smtClean="0"/>
              <a:t>An assumption used to describe the arms race . A model which is based basically on DE using common formulas taking in consideration the variables of arrangement , military , reads , etc.</a:t>
            </a:r>
          </a:p>
          <a:p>
            <a:endParaRPr lang="en-US" sz="3400" dirty="0" smtClean="0"/>
          </a:p>
          <a:p>
            <a:endParaRPr lang="en-US" sz="3400" dirty="0"/>
          </a:p>
        </p:txBody>
      </p:sp>
      <p:sp>
        <p:nvSpPr>
          <p:cNvPr id="1027" name="Rectangle 3"/>
          <p:cNvSpPr>
            <a:spLocks noChangeArrowheads="1"/>
          </p:cNvSpPr>
          <p:nvPr/>
        </p:nvSpPr>
        <p:spPr bwMode="auto">
          <a:xfrm>
            <a:off x="0" y="0"/>
            <a:ext cx="175719" cy="1272767"/>
          </a:xfrm>
          <a:prstGeom prst="rect">
            <a:avLst/>
          </a:prstGeom>
          <a:noFill/>
          <a:ln w="9525">
            <a:noFill/>
            <a:miter lim="800000"/>
            <a:headEnd/>
            <a:tailEnd/>
          </a:ln>
          <a:effectLst/>
        </p:spPr>
        <p:txBody>
          <a:bodyPr vert="horz" wrap="none" lIns="86978" tIns="43489" rIns="86978" bIns="43489"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798677"/>
            <a:ext cx="175719" cy="349437"/>
          </a:xfrm>
          <a:prstGeom prst="rect">
            <a:avLst/>
          </a:prstGeom>
          <a:noFill/>
          <a:ln w="9525">
            <a:noFill/>
            <a:miter lim="800000"/>
            <a:headEnd/>
            <a:tailEnd/>
          </a:ln>
          <a:effectLst/>
        </p:spPr>
        <p:txBody>
          <a:bodyPr vert="horz" wrap="none" lIns="86978" tIns="43489" rIns="86978" bIns="43489" numCol="1" anchor="ctr" anchorCtr="0" compatLnSpc="1">
            <a:prstTxWarp prst="textNoShape">
              <a:avLst/>
            </a:prstTxWarp>
            <a:spAutoFit/>
          </a:bodyPr>
          <a:lstStyle/>
          <a:p>
            <a:pPr defTabSz="869777" fontAlgn="base">
              <a:spcBef>
                <a:spcPct val="0"/>
              </a:spcBef>
              <a:spcAft>
                <a:spcPct val="0"/>
              </a:spcAft>
            </a:pPr>
            <a:endParaRPr lang="en-US" sz="1700" dirty="0" smtClean="0">
              <a:latin typeface="Arial" pitchFamily="34" charset="0"/>
              <a:cs typeface="Arial" pitchFamily="34" charset="0"/>
            </a:endParaRPr>
          </a:p>
        </p:txBody>
      </p:sp>
      <p:sp>
        <p:nvSpPr>
          <p:cNvPr id="1030" name="Rectangle 6"/>
          <p:cNvSpPr>
            <a:spLocks noChangeArrowheads="1"/>
          </p:cNvSpPr>
          <p:nvPr/>
        </p:nvSpPr>
        <p:spPr bwMode="auto">
          <a:xfrm>
            <a:off x="0" y="0"/>
            <a:ext cx="175719" cy="1272767"/>
          </a:xfrm>
          <a:prstGeom prst="rect">
            <a:avLst/>
          </a:prstGeom>
          <a:noFill/>
          <a:ln w="9525">
            <a:noFill/>
            <a:miter lim="800000"/>
            <a:headEnd/>
            <a:tailEnd/>
          </a:ln>
          <a:effectLst/>
        </p:spPr>
        <p:txBody>
          <a:bodyPr vert="horz" wrap="none" lIns="86978" tIns="43489" rIns="86978" bIns="43489"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175719" cy="1272767"/>
          </a:xfrm>
          <a:prstGeom prst="rect">
            <a:avLst/>
          </a:prstGeom>
          <a:noFill/>
          <a:ln w="9525">
            <a:noFill/>
            <a:miter lim="800000"/>
            <a:headEnd/>
            <a:tailEnd/>
          </a:ln>
          <a:effectLst/>
        </p:spPr>
        <p:txBody>
          <a:bodyPr vert="horz" wrap="none" lIns="86978" tIns="43489" rIns="86978" bIns="43489"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175719" cy="1272767"/>
          </a:xfrm>
          <a:prstGeom prst="rect">
            <a:avLst/>
          </a:prstGeom>
          <a:noFill/>
          <a:ln w="9525">
            <a:noFill/>
            <a:miter lim="800000"/>
            <a:headEnd/>
            <a:tailEnd/>
          </a:ln>
          <a:effectLst/>
        </p:spPr>
        <p:txBody>
          <a:bodyPr vert="horz" wrap="none" lIns="86978" tIns="43489" rIns="86978" bIns="43489"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322637" y="40447119"/>
            <a:ext cx="4535666" cy="1114433"/>
          </a:xfrm>
          <a:prstGeom prst="rect">
            <a:avLst/>
          </a:prstGeom>
          <a:noFill/>
        </p:spPr>
      </p:pic>
      <p:sp>
        <p:nvSpPr>
          <p:cNvPr id="1036" name="Rectangle 12"/>
          <p:cNvSpPr>
            <a:spLocks noChangeArrowheads="1"/>
          </p:cNvSpPr>
          <p:nvPr/>
        </p:nvSpPr>
        <p:spPr bwMode="auto">
          <a:xfrm>
            <a:off x="0" y="0"/>
            <a:ext cx="175719" cy="1272767"/>
          </a:xfrm>
          <a:prstGeom prst="rect">
            <a:avLst/>
          </a:prstGeom>
          <a:noFill/>
          <a:ln w="9525">
            <a:noFill/>
            <a:miter lim="800000"/>
            <a:headEnd/>
            <a:tailEnd/>
          </a:ln>
          <a:effectLst/>
        </p:spPr>
        <p:txBody>
          <a:bodyPr vert="horz" wrap="none" lIns="86978" tIns="43489" rIns="86978" bIns="43489"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flipV="1">
            <a:off x="-10649597" y="2154571"/>
            <a:ext cx="39235356" cy="1305242"/>
          </a:xfrm>
          <a:prstGeom prst="rect">
            <a:avLst/>
          </a:prstGeom>
          <a:noFill/>
          <a:ln w="9525">
            <a:noFill/>
            <a:miter lim="800000"/>
            <a:headEnd/>
            <a:tailEnd/>
          </a:ln>
          <a:effectLst/>
        </p:spPr>
        <p:txBody>
          <a:bodyPr vert="horz" wrap="square" lIns="86978" tIns="43489" rIns="86978" bIns="43489"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807964"/>
            <a:ext cx="175719" cy="349437"/>
          </a:xfrm>
          <a:prstGeom prst="rect">
            <a:avLst/>
          </a:prstGeom>
          <a:noFill/>
          <a:ln w="9525">
            <a:noFill/>
            <a:miter lim="800000"/>
            <a:headEnd/>
            <a:tailEnd/>
          </a:ln>
          <a:effectLst/>
        </p:spPr>
        <p:txBody>
          <a:bodyPr vert="horz" wrap="none" lIns="86978" tIns="43489" rIns="86978" bIns="43489" numCol="1" anchor="ctr" anchorCtr="0" compatLnSpc="1">
            <a:prstTxWarp prst="textNoShape">
              <a:avLst/>
            </a:prstTxWarp>
            <a:spAutoFit/>
          </a:bodyPr>
          <a:lstStyle/>
          <a:p>
            <a:pPr defTabSz="869777" fontAlgn="base">
              <a:spcBef>
                <a:spcPct val="0"/>
              </a:spcBef>
              <a:spcAft>
                <a:spcPct val="0"/>
              </a:spcAft>
            </a:pPr>
            <a:endParaRPr lang="en-US" sz="1700" dirty="0" smtClean="0">
              <a:latin typeface="Arial" pitchFamily="34" charset="0"/>
              <a:cs typeface="Arial" pitchFamily="34" charset="0"/>
            </a:endParaRPr>
          </a:p>
        </p:txBody>
      </p:sp>
      <p:sp>
        <p:nvSpPr>
          <p:cNvPr id="1042" name="Rectangle 18"/>
          <p:cNvSpPr>
            <a:spLocks noChangeArrowheads="1"/>
          </p:cNvSpPr>
          <p:nvPr/>
        </p:nvSpPr>
        <p:spPr bwMode="auto">
          <a:xfrm>
            <a:off x="0" y="0"/>
            <a:ext cx="175719" cy="1272767"/>
          </a:xfrm>
          <a:prstGeom prst="rect">
            <a:avLst/>
          </a:prstGeom>
          <a:noFill/>
          <a:ln w="9525">
            <a:noFill/>
            <a:miter lim="800000"/>
            <a:headEnd/>
            <a:tailEnd/>
          </a:ln>
          <a:effectLst/>
        </p:spPr>
        <p:txBody>
          <a:bodyPr vert="horz" wrap="none" lIns="86978" tIns="43489" rIns="86978" bIns="43489" numCol="1" anchor="ctr" anchorCtr="0" compatLnSpc="1">
            <a:prstTxWarp prst="textNoShape">
              <a:avLst/>
            </a:prstTxWarp>
            <a:spAutoFit/>
          </a:bodyPr>
          <a:lstStyle/>
          <a:p>
            <a:endParaRPr lang="en-US"/>
          </a:p>
        </p:txBody>
      </p:sp>
      <p:sp>
        <p:nvSpPr>
          <p:cNvPr id="1045" name="Rectangle 21"/>
          <p:cNvSpPr>
            <a:spLocks noChangeArrowheads="1"/>
          </p:cNvSpPr>
          <p:nvPr/>
        </p:nvSpPr>
        <p:spPr bwMode="auto">
          <a:xfrm>
            <a:off x="0" y="807964"/>
            <a:ext cx="175719" cy="349437"/>
          </a:xfrm>
          <a:prstGeom prst="rect">
            <a:avLst/>
          </a:prstGeom>
          <a:noFill/>
          <a:ln w="9525">
            <a:noFill/>
            <a:miter lim="800000"/>
            <a:headEnd/>
            <a:tailEnd/>
          </a:ln>
          <a:effectLst/>
        </p:spPr>
        <p:txBody>
          <a:bodyPr vert="horz" wrap="none" lIns="86978" tIns="43489" rIns="86978" bIns="43489" numCol="1" anchor="ctr" anchorCtr="0" compatLnSpc="1">
            <a:prstTxWarp prst="textNoShape">
              <a:avLst/>
            </a:prstTxWarp>
            <a:spAutoFit/>
          </a:bodyPr>
          <a:lstStyle/>
          <a:p>
            <a:pPr defTabSz="869777" fontAlgn="base">
              <a:spcBef>
                <a:spcPct val="0"/>
              </a:spcBef>
              <a:spcAft>
                <a:spcPct val="0"/>
              </a:spcAft>
            </a:pPr>
            <a:endParaRPr lang="en-US" sz="1700" dirty="0" smtClean="0">
              <a:latin typeface="Arial" pitchFamily="34" charset="0"/>
              <a:cs typeface="Arial" pitchFamily="34" charset="0"/>
            </a:endParaRPr>
          </a:p>
        </p:txBody>
      </p:sp>
      <p:sp>
        <p:nvSpPr>
          <p:cNvPr id="52" name="Vertical Scroll 51"/>
          <p:cNvSpPr/>
          <p:nvPr/>
        </p:nvSpPr>
        <p:spPr>
          <a:xfrm>
            <a:off x="274637" y="12862719"/>
            <a:ext cx="8687829" cy="10401377"/>
          </a:xfrm>
          <a:prstGeom prst="verticalScroll">
            <a:avLst/>
          </a:prstGeom>
        </p:spPr>
        <p:style>
          <a:lnRef idx="1">
            <a:schemeClr val="accent1"/>
          </a:lnRef>
          <a:fillRef idx="3">
            <a:schemeClr val="accent1"/>
          </a:fillRef>
          <a:effectRef idx="2">
            <a:schemeClr val="accent1"/>
          </a:effectRef>
          <a:fontRef idx="minor">
            <a:schemeClr val="lt1"/>
          </a:fontRef>
        </p:style>
        <p:txBody>
          <a:bodyPr lIns="86978" tIns="43489" rIns="86978" bIns="43489" rtlCol="0" anchor="ctr"/>
          <a:lstStyle/>
          <a:p>
            <a:pPr algn="ctr"/>
            <a:endParaRPr lang="en-US"/>
          </a:p>
        </p:txBody>
      </p:sp>
      <p:sp>
        <p:nvSpPr>
          <p:cNvPr id="53" name="TextBox 52"/>
          <p:cNvSpPr txBox="1"/>
          <p:nvPr/>
        </p:nvSpPr>
        <p:spPr>
          <a:xfrm>
            <a:off x="2484437" y="13015119"/>
            <a:ext cx="6705600" cy="1565155"/>
          </a:xfrm>
          <a:prstGeom prst="rect">
            <a:avLst/>
          </a:prstGeom>
          <a:noFill/>
        </p:spPr>
        <p:txBody>
          <a:bodyPr wrap="square" lIns="86978" tIns="43489" rIns="86978" bIns="43489" rtlCol="0">
            <a:spAutoFit/>
          </a:bodyPr>
          <a:lstStyle/>
          <a:p>
            <a:r>
              <a:rPr lang="ar-EG" sz="4800" b="1" dirty="0" smtClean="0"/>
              <a:t> </a:t>
            </a:r>
            <a:r>
              <a:rPr lang="en-US" sz="4800" b="1" dirty="0" smtClean="0"/>
              <a:t>Our Suggested </a:t>
            </a:r>
            <a:r>
              <a:rPr lang="en-US" sz="4800" b="1" dirty="0" smtClean="0"/>
              <a:t>Model </a:t>
            </a:r>
          </a:p>
          <a:p>
            <a:endParaRPr lang="en-US" sz="4800" b="1" dirty="0"/>
          </a:p>
        </p:txBody>
      </p:sp>
      <p:sp>
        <p:nvSpPr>
          <p:cNvPr id="55" name="TextBox 54"/>
          <p:cNvSpPr txBox="1"/>
          <p:nvPr/>
        </p:nvSpPr>
        <p:spPr>
          <a:xfrm>
            <a:off x="1646237" y="14005719"/>
            <a:ext cx="6025430" cy="9505790"/>
          </a:xfrm>
          <a:prstGeom prst="rect">
            <a:avLst/>
          </a:prstGeom>
          <a:noFill/>
        </p:spPr>
        <p:txBody>
          <a:bodyPr wrap="square" lIns="86978" tIns="43489" rIns="86978" bIns="43489" numCol="1" rtlCol="0">
            <a:spAutoFit/>
          </a:bodyPr>
          <a:lstStyle/>
          <a:p>
            <a:r>
              <a:rPr lang="en-US" sz="3600" dirty="0" smtClean="0"/>
              <a:t>As long as arms race is an important topic we need to figure out a lot of theories to understand the whole topic which deals with the economic state, the variables the country needs to pay attention and how to calculate them in a scientific method not randomly, etc. which is the new model we formulated . The  difference between Richardson’s model and this model is our model is mathematically complicated and appreciation of fundraising</a:t>
            </a:r>
          </a:p>
          <a:p>
            <a:endParaRPr lang="en-US" sz="3600" dirty="0"/>
          </a:p>
        </p:txBody>
      </p:sp>
      <p:pic>
        <p:nvPicPr>
          <p:cNvPr id="60" name="Picture 1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3094037" y="38923119"/>
            <a:ext cx="5605051" cy="1281370"/>
          </a:xfrm>
          <a:prstGeom prst="rect">
            <a:avLst/>
          </a:prstGeom>
          <a:noFill/>
        </p:spPr>
      </p:pic>
      <p:pic>
        <p:nvPicPr>
          <p:cNvPr id="42" name="Picture 41" descr="31487334_2205958989634975_8028062907298217984_n.jpg"/>
          <p:cNvPicPr>
            <a:picLocks noChangeAspect="1"/>
          </p:cNvPicPr>
          <p:nvPr/>
        </p:nvPicPr>
        <p:blipFill>
          <a:blip r:embed="rId10"/>
          <a:stretch>
            <a:fillRect/>
          </a:stretch>
        </p:blipFill>
        <p:spPr>
          <a:xfrm>
            <a:off x="0" y="2499519"/>
            <a:ext cx="5075237" cy="2209800"/>
          </a:xfrm>
          <a:prstGeom prst="rect">
            <a:avLst/>
          </a:prstGeom>
        </p:spPr>
      </p:pic>
      <p:sp>
        <p:nvSpPr>
          <p:cNvPr id="47" name="TextBox 46"/>
          <p:cNvSpPr txBox="1"/>
          <p:nvPr/>
        </p:nvSpPr>
        <p:spPr>
          <a:xfrm>
            <a:off x="24277637" y="289719"/>
            <a:ext cx="4572000" cy="1277273"/>
          </a:xfrm>
          <a:prstGeom prst="rect">
            <a:avLst/>
          </a:prstGeom>
          <a:noFill/>
        </p:spPr>
        <p:txBody>
          <a:bodyPr wrap="square" rtlCol="0">
            <a:spAutoFit/>
          </a:bodyPr>
          <a:lstStyle/>
          <a:p>
            <a:r>
              <a:rPr lang="en-US" dirty="0" smtClean="0"/>
              <a:t>Bio Partial</a:t>
            </a:r>
            <a:endParaRPr lang="en-US" dirty="0"/>
          </a:p>
        </p:txBody>
      </p:sp>
      <p:pic>
        <p:nvPicPr>
          <p:cNvPr id="43" name="Picture 42" descr="IMG_٢٠١٨٠٥٠٥_٠٤٤٦٢٦.jpg"/>
          <p:cNvPicPr>
            <a:picLocks noChangeAspect="1"/>
          </p:cNvPicPr>
          <p:nvPr/>
        </p:nvPicPr>
        <p:blipFill>
          <a:blip r:embed="rId11" cstate="print"/>
          <a:stretch>
            <a:fillRect/>
          </a:stretch>
        </p:blipFill>
        <p:spPr>
          <a:xfrm>
            <a:off x="19629437" y="518319"/>
            <a:ext cx="4343400" cy="4175919"/>
          </a:xfrm>
          <a:prstGeom prst="rect">
            <a:avLst/>
          </a:prstGeom>
        </p:spPr>
      </p:pic>
      <p:sp>
        <p:nvSpPr>
          <p:cNvPr id="45" name="TextBox 44"/>
          <p:cNvSpPr txBox="1"/>
          <p:nvPr/>
        </p:nvSpPr>
        <p:spPr>
          <a:xfrm>
            <a:off x="19858037" y="518319"/>
            <a:ext cx="4191000" cy="584775"/>
          </a:xfrm>
          <a:prstGeom prst="rect">
            <a:avLst/>
          </a:prstGeom>
          <a:noFill/>
        </p:spPr>
        <p:txBody>
          <a:bodyPr wrap="square" rtlCol="0">
            <a:spAutoFit/>
          </a:bodyPr>
          <a:lstStyle/>
          <a:p>
            <a:endParaRPr lang="en-US" sz="3200" dirty="0"/>
          </a:p>
        </p:txBody>
      </p:sp>
      <p:sp>
        <p:nvSpPr>
          <p:cNvPr id="46" name="TextBox 45"/>
          <p:cNvSpPr txBox="1"/>
          <p:nvPr/>
        </p:nvSpPr>
        <p:spPr>
          <a:xfrm>
            <a:off x="20543837" y="20787519"/>
            <a:ext cx="4191000" cy="584775"/>
          </a:xfrm>
          <a:prstGeom prst="rect">
            <a:avLst/>
          </a:prstGeom>
          <a:noFill/>
        </p:spPr>
        <p:txBody>
          <a:bodyPr wrap="square" rtlCol="0">
            <a:spAutoFit/>
          </a:bodyPr>
          <a:lstStyle/>
          <a:p>
            <a:endParaRPr lang="en-US" sz="3200" dirty="0" smtClean="0"/>
          </a:p>
        </p:txBody>
      </p:sp>
      <p:pic>
        <p:nvPicPr>
          <p:cNvPr id="49" name="Picture 48"/>
          <p:cNvPicPr/>
          <p:nvPr/>
        </p:nvPicPr>
        <p:blipFill>
          <a:blip r:embed="rId1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arto="http://schemas.microsoft.com/office/word/2006/arto" xmlns:pic="http://schemas.openxmlformats.org/drawingml/2006/picture" xmlns:lc="http://schemas.openxmlformats.org/drawingml/2006/lockedCanvas" val="0"/>
              </a:ext>
            </a:extLst>
          </a:blip>
          <a:stretch>
            <a:fillRect/>
          </a:stretch>
        </p:blipFill>
        <p:spPr>
          <a:xfrm>
            <a:off x="15438437" y="27874119"/>
            <a:ext cx="4038600" cy="4419600"/>
          </a:xfrm>
          <a:prstGeom prst="roundRect">
            <a:avLst>
              <a:gd name="adj" fmla="val 16667"/>
            </a:avLst>
          </a:prstGeom>
          <a:ln>
            <a:noFill/>
          </a:ln>
          <a:effectLst/>
          <a:scene3d>
            <a:camera prst="orthographicFront"/>
            <a:lightRig rig="contrasting" dir="t">
              <a:rot lat="0" lon="0" rev="4200000"/>
            </a:lightRig>
          </a:scene3d>
          <a:sp3d prstMaterial="plastic">
            <a:bevelT w="381000" h="114300" prst="relaxedInset"/>
            <a:contourClr>
              <a:srgbClr val="969696"/>
            </a:contourClr>
          </a:sp3d>
        </p:spPr>
      </p:pic>
      <p:pic>
        <p:nvPicPr>
          <p:cNvPr id="58" name="Picture 57"/>
          <p:cNvPicPr/>
          <p:nvPr/>
        </p:nvPicPr>
        <p:blipFill>
          <a:blip r:embed="rId13">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arto="http://schemas.microsoft.com/office/word/2006/arto" xmlns:pic="http://schemas.openxmlformats.org/drawingml/2006/picture" xmlns:lc="http://schemas.openxmlformats.org/drawingml/2006/lockedCanvas" val="0"/>
              </a:ext>
            </a:extLst>
          </a:blip>
          <a:stretch>
            <a:fillRect/>
          </a:stretch>
        </p:blipFill>
        <p:spPr>
          <a:xfrm>
            <a:off x="20772437" y="28026519"/>
            <a:ext cx="3581400" cy="4191000"/>
          </a:xfrm>
          <a:prstGeom prst="rect">
            <a:avLst/>
          </a:prstGeom>
        </p:spPr>
      </p:pic>
      <p:sp>
        <p:nvSpPr>
          <p:cNvPr id="48" name="TextBox 47"/>
          <p:cNvSpPr txBox="1"/>
          <p:nvPr/>
        </p:nvSpPr>
        <p:spPr>
          <a:xfrm>
            <a:off x="5151437" y="0"/>
            <a:ext cx="4267200" cy="4801314"/>
          </a:xfrm>
          <a:prstGeom prst="rect">
            <a:avLst/>
          </a:prstGeom>
          <a:noFill/>
        </p:spPr>
        <p:txBody>
          <a:bodyPr wrap="square" rtlCol="0">
            <a:spAutoFit/>
          </a:bodyPr>
          <a:lstStyle/>
          <a:p>
            <a:r>
              <a:rPr lang="en-US" sz="3400" dirty="0" smtClean="0">
                <a:latin typeface="Baskerville Old Face" pitchFamily="18" charset="0"/>
              </a:rPr>
              <a:t>Cairo University</a:t>
            </a:r>
          </a:p>
          <a:p>
            <a:r>
              <a:rPr lang="en-US" sz="3400" dirty="0" smtClean="0">
                <a:latin typeface="Baskerville Old Face" pitchFamily="18" charset="0"/>
              </a:rPr>
              <a:t>Faculty of Engineering</a:t>
            </a:r>
          </a:p>
          <a:p>
            <a:r>
              <a:rPr lang="en-US" sz="3400" dirty="0" smtClean="0">
                <a:latin typeface="Baskerville Old Face" pitchFamily="18" charset="0"/>
              </a:rPr>
              <a:t>SBME Department</a:t>
            </a:r>
            <a:endParaRPr lang="ar-EG" sz="3400" dirty="0" smtClean="0">
              <a:latin typeface="Baskerville Old Face" pitchFamily="18" charset="0"/>
            </a:endParaRPr>
          </a:p>
          <a:p>
            <a:r>
              <a:rPr lang="en-US" sz="3400" dirty="0" smtClean="0"/>
              <a:t>Course code : MTH124B</a:t>
            </a:r>
          </a:p>
          <a:p>
            <a:r>
              <a:rPr lang="en-US" sz="3400" dirty="0" smtClean="0"/>
              <a:t>Course name : Differential Equations</a:t>
            </a:r>
          </a:p>
          <a:p>
            <a:r>
              <a:rPr lang="en-US" sz="3400" dirty="0" smtClean="0">
                <a:latin typeface="Baskerville Old Face" pitchFamily="18" charset="0"/>
              </a:rPr>
              <a:t>Submitted to : Prof</a:t>
            </a:r>
            <a:r>
              <a:rPr lang="ar-EG" sz="3400" dirty="0" smtClean="0">
                <a:latin typeface="Baskerville Old Face" pitchFamily="18" charset="0"/>
              </a:rPr>
              <a:t>. </a:t>
            </a:r>
            <a:r>
              <a:rPr lang="en-US" sz="3400" dirty="0" smtClean="0">
                <a:latin typeface="Baskerville Old Face" pitchFamily="18" charset="0"/>
              </a:rPr>
              <a:t>Ahmed</a:t>
            </a:r>
            <a:r>
              <a:rPr lang="ar-EG" sz="3400" dirty="0" smtClean="0">
                <a:latin typeface="Baskerville Old Face" pitchFamily="18" charset="0"/>
              </a:rPr>
              <a:t> </a:t>
            </a:r>
            <a:r>
              <a:rPr lang="en-US" sz="3400" dirty="0" smtClean="0">
                <a:latin typeface="Baskerville Old Face" pitchFamily="18" charset="0"/>
              </a:rPr>
              <a:t>G</a:t>
            </a:r>
            <a:r>
              <a:rPr lang="ar-EG" sz="3400" dirty="0" smtClean="0">
                <a:latin typeface="Baskerville Old Face" pitchFamily="18" charset="0"/>
              </a:rPr>
              <a:t>.</a:t>
            </a:r>
            <a:r>
              <a:rPr lang="en-US" sz="3400" dirty="0" err="1" smtClean="0">
                <a:latin typeface="Baskerville Old Face" pitchFamily="18" charset="0"/>
              </a:rPr>
              <a:t>Radwan</a:t>
            </a:r>
            <a:endParaRPr lang="en-US" sz="3400" dirty="0">
              <a:latin typeface="Baskerville Old Face" pitchFamily="18" charset="0"/>
            </a:endParaRPr>
          </a:p>
        </p:txBody>
      </p:sp>
      <p:sp>
        <p:nvSpPr>
          <p:cNvPr id="50" name="Rounded Rectangle 49"/>
          <p:cNvSpPr/>
          <p:nvPr/>
        </p:nvSpPr>
        <p:spPr>
          <a:xfrm>
            <a:off x="655637" y="23683119"/>
            <a:ext cx="8077200" cy="533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15743237" y="20177919"/>
            <a:ext cx="3124200" cy="7294305"/>
          </a:xfrm>
          <a:prstGeom prst="rect">
            <a:avLst/>
          </a:prstGeom>
          <a:noFill/>
        </p:spPr>
        <p:txBody>
          <a:bodyPr wrap="square" rtlCol="0">
            <a:spAutoFit/>
          </a:bodyPr>
          <a:lstStyle/>
          <a:p>
            <a:pPr lvl="0"/>
            <a:r>
              <a:rPr lang="en-US" sz="3600" b="1" i="1" dirty="0" smtClean="0">
                <a:latin typeface="Times New Roman" panose="02020603050405020304" pitchFamily="18" charset="0"/>
                <a:cs typeface="Times New Roman" panose="02020603050405020304" pitchFamily="18" charset="0"/>
              </a:rPr>
              <a:t>In the next figure we show the situation that resembles the competition between two countries and explains how an arms race between them is escalating by tending the functions to ∞.</a:t>
            </a:r>
            <a:endParaRPr lang="en-US" sz="3600" b="1" i="1" dirty="0" smtClean="0">
              <a:latin typeface="Times New Roman" panose="02020603050405020304" pitchFamily="18" charset="0"/>
              <a:cs typeface="Times New Roman" panose="02020603050405020304" pitchFamily="18" charset="0"/>
            </a:endParaRPr>
          </a:p>
        </p:txBody>
      </p:sp>
      <p:sp>
        <p:nvSpPr>
          <p:cNvPr id="56" name="TextBox 55"/>
          <p:cNvSpPr txBox="1"/>
          <p:nvPr/>
        </p:nvSpPr>
        <p:spPr>
          <a:xfrm>
            <a:off x="20924837" y="20177919"/>
            <a:ext cx="3429000" cy="7848302"/>
          </a:xfrm>
          <a:prstGeom prst="rect">
            <a:avLst/>
          </a:prstGeom>
          <a:noFill/>
        </p:spPr>
        <p:txBody>
          <a:bodyPr wrap="square" rtlCol="0">
            <a:spAutoFit/>
          </a:bodyPr>
          <a:lstStyle/>
          <a:p>
            <a:pPr lvl="0"/>
            <a:r>
              <a:rPr lang="en-US" sz="3600" b="1" i="1" dirty="0" smtClean="0">
                <a:latin typeface="Times New Roman" panose="02020603050405020304" pitchFamily="18" charset="0"/>
                <a:cs typeface="Times New Roman" panose="02020603050405020304" pitchFamily="18" charset="0"/>
              </a:rPr>
              <a:t>The next figure is very important to determine when the system of equations will intersect or in other words at what time will the armory building up of the first nation will surpass that of the second nation. </a:t>
            </a:r>
            <a:endParaRPr lang="en-US" sz="3600" b="1" i="1" dirty="0" smtClean="0">
              <a:latin typeface="Times New Roman" panose="02020603050405020304" pitchFamily="18" charset="0"/>
              <a:cs typeface="Times New Roman" panose="02020603050405020304" pitchFamily="18" charset="0"/>
            </a:endParaRPr>
          </a:p>
        </p:txBody>
      </p:sp>
      <p:sp>
        <p:nvSpPr>
          <p:cNvPr id="57" name="TextBox 56"/>
          <p:cNvSpPr txBox="1"/>
          <p:nvPr/>
        </p:nvSpPr>
        <p:spPr>
          <a:xfrm>
            <a:off x="25649237" y="20254119"/>
            <a:ext cx="3810000" cy="5078313"/>
          </a:xfrm>
          <a:prstGeom prst="rect">
            <a:avLst/>
          </a:prstGeom>
          <a:noFill/>
        </p:spPr>
        <p:txBody>
          <a:bodyPr wrap="square" rtlCol="0">
            <a:spAutoFit/>
          </a:bodyPr>
          <a:lstStyle/>
          <a:p>
            <a:pPr lvl="0"/>
            <a:r>
              <a:rPr lang="en-US" sz="3600" b="1" i="1" dirty="0" smtClean="0">
                <a:latin typeface="Times New Roman" panose="02020603050405020304" pitchFamily="18" charset="0"/>
                <a:cs typeface="Times New Roman" panose="02020603050405020304" pitchFamily="18" charset="0"/>
              </a:rPr>
              <a:t>The next figure is graphed to calculate the value of the equilibrium point to decide whether the  system of the suggested model is stable or not</a:t>
            </a:r>
            <a:endParaRPr lang="en-US" sz="3600" dirty="0"/>
          </a:p>
        </p:txBody>
      </p:sp>
      <p:pic>
        <p:nvPicPr>
          <p:cNvPr id="61" name="Picture 60"/>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25649237" y="28026519"/>
            <a:ext cx="3959319" cy="3962400"/>
          </a:xfrm>
          <a:prstGeom prst="rect">
            <a:avLst/>
          </a:prstGeom>
        </p:spPr>
      </p:pic>
      <p:sp>
        <p:nvSpPr>
          <p:cNvPr id="62" name="TextBox 61"/>
          <p:cNvSpPr txBox="1"/>
          <p:nvPr/>
        </p:nvSpPr>
        <p:spPr>
          <a:xfrm>
            <a:off x="1036637" y="23835519"/>
            <a:ext cx="7467600" cy="6093976"/>
          </a:xfrm>
          <a:prstGeom prst="rect">
            <a:avLst/>
          </a:prstGeom>
          <a:noFill/>
        </p:spPr>
        <p:txBody>
          <a:bodyPr wrap="square" rtlCol="0">
            <a:spAutoFit/>
          </a:bodyPr>
          <a:lstStyle/>
          <a:p>
            <a:r>
              <a:rPr lang="en-US" sz="3000" b="1" dirty="0" smtClean="0"/>
              <a:t>The problem with Richardson's Model:</a:t>
            </a:r>
          </a:p>
          <a:p>
            <a:r>
              <a:rPr lang="en-US" sz="3000" dirty="0" smtClean="0"/>
              <a:t>I</a:t>
            </a:r>
            <a:r>
              <a:rPr lang="en-US" sz="3000" dirty="0" smtClean="0"/>
              <a:t>n </a:t>
            </a:r>
            <a:r>
              <a:rPr lang="en-US" sz="3000" dirty="0" smtClean="0"/>
              <a:t>fact before the success of the model in the Indian-Pakistan case it unfortunately failed when it was applied to a conflict between Greece and Turkey </a:t>
            </a:r>
            <a:r>
              <a:rPr lang="en-US" sz="3000" dirty="0" smtClean="0"/>
              <a:t>. </a:t>
            </a:r>
            <a:r>
              <a:rPr lang="en-US" sz="3000" dirty="0" smtClean="0"/>
              <a:t>The problem with the model is that Richardson didn't take the budget constraint into consideration. Unfortunately, not considering the budget constraint as a parameter in the calculations causes a great divert in the results causing many errors. </a:t>
            </a:r>
          </a:p>
          <a:p>
            <a:endParaRPr lang="en-US" sz="2800" dirty="0" smtClean="0"/>
          </a:p>
          <a:p>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TotalTime>
  <Words>643</Words>
  <Application>Microsoft Office PowerPoint</Application>
  <PresentationFormat>Custom</PresentationFormat>
  <Paragraphs>31</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Custom Design</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KarimYassin</dc:creator>
  <cp:lastModifiedBy>KarimYassin</cp:lastModifiedBy>
  <cp:revision>78</cp:revision>
  <dcterms:created xsi:type="dcterms:W3CDTF">2006-08-16T00:00:00Z</dcterms:created>
  <dcterms:modified xsi:type="dcterms:W3CDTF">2018-05-06T19:54:08Z</dcterms:modified>
</cp:coreProperties>
</file>